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12.xml" ContentType="application/vnd.openxmlformats-officedocument.presentationml.notesSlide+xml"/>
  <Override PartName="/ppt/tags/tag14.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tags/tag13.xml" ContentType="application/vnd.openxmlformats-officedocument.presentationml.tags+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tags/tag11.xml" ContentType="application/vnd.openxmlformats-officedocument.presentationml.tags+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4" r:id="rId2"/>
    <p:sldId id="304" r:id="rId3"/>
    <p:sldId id="259" r:id="rId4"/>
    <p:sldId id="258" r:id="rId5"/>
    <p:sldId id="1098" r:id="rId6"/>
    <p:sldId id="1099" r:id="rId7"/>
    <p:sldId id="1100" r:id="rId8"/>
    <p:sldId id="1101" r:id="rId9"/>
    <p:sldId id="261" r:id="rId10"/>
    <p:sldId id="1081" r:id="rId11"/>
    <p:sldId id="264" r:id="rId12"/>
    <p:sldId id="277" r:id="rId13"/>
    <p:sldId id="1082" r:id="rId14"/>
    <p:sldId id="269" r:id="rId15"/>
    <p:sldId id="263" r:id="rId16"/>
    <p:sldId id="1083" r:id="rId17"/>
    <p:sldId id="262" r:id="rId18"/>
    <p:sldId id="1084" r:id="rId19"/>
    <p:sldId id="1085" r:id="rId20"/>
    <p:sldId id="276" r:id="rId21"/>
    <p:sldId id="260" r:id="rId22"/>
    <p:sldId id="310" r:id="rId23"/>
    <p:sldId id="1087" r:id="rId24"/>
    <p:sldId id="1086" r:id="rId25"/>
    <p:sldId id="1088" r:id="rId26"/>
    <p:sldId id="1089" r:id="rId27"/>
    <p:sldId id="1090" r:id="rId28"/>
    <p:sldId id="1091" r:id="rId29"/>
    <p:sldId id="1092" r:id="rId30"/>
    <p:sldId id="1093" r:id="rId31"/>
    <p:sldId id="1094" r:id="rId32"/>
    <p:sldId id="1095" r:id="rId33"/>
    <p:sldId id="1096" r:id="rId34"/>
    <p:sldId id="305" r:id="rId35"/>
    <p:sldId id="1097" r:id="rId36"/>
    <p:sldId id="286" r:id="rId37"/>
  </p:sldIdLst>
  <p:sldSz cx="9144000" cy="5143500" type="screen16x9"/>
  <p:notesSz cx="6858000" cy="9144000"/>
  <p:custDataLst>
    <p:tags r:id="rId39"/>
  </p:custData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91" d="100"/>
          <a:sy n="91" d="100"/>
        </p:scale>
        <p:origin x="-774" y="-96"/>
      </p:cViewPr>
      <p:guideLst>
        <p:guide orient="horz" pos="1620"/>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3F1DF6-B828-423D-B51C-B8AB53E7614D}" type="doc">
      <dgm:prSet loTypeId="urn:microsoft.com/office/officeart/2005/8/layout/hierarchy4" loCatId="list" qsTypeId="urn:microsoft.com/office/officeart/2005/8/quickstyle/3d4" qsCatId="3D" csTypeId="urn:microsoft.com/office/officeart/2005/8/colors/colorful1#1" csCatId="colorful" phldr="1"/>
      <dgm:spPr/>
      <dgm:t>
        <a:bodyPr/>
        <a:lstStyle/>
        <a:p>
          <a:endParaRPr lang="fr-FR"/>
        </a:p>
      </dgm:t>
    </dgm:pt>
    <dgm:pt modelId="{8E142BC3-5522-4B44-B2D7-4C3826BED620}">
      <dgm:prSet phldrT="[Texte]"/>
      <dgm:spPr/>
      <dgm:t>
        <a:bodyPr/>
        <a:lstStyle/>
        <a:p>
          <a:r>
            <a:rPr lang="ar-DZ" dirty="0"/>
            <a:t>خطة البحث</a:t>
          </a:r>
          <a:endParaRPr lang="fr-FR" dirty="0"/>
        </a:p>
      </dgm:t>
    </dgm:pt>
    <dgm:pt modelId="{5F9012C9-D68A-4646-AD84-03558F2A2CA7}" type="parTrans" cxnId="{0812B386-892B-4CDE-87BC-744BC727FF32}">
      <dgm:prSet/>
      <dgm:spPr/>
      <dgm:t>
        <a:bodyPr/>
        <a:lstStyle/>
        <a:p>
          <a:endParaRPr lang="fr-FR"/>
        </a:p>
      </dgm:t>
    </dgm:pt>
    <dgm:pt modelId="{9205ED8F-BDD9-49E8-82FC-BC57909E28C5}" type="sibTrans" cxnId="{0812B386-892B-4CDE-87BC-744BC727FF32}">
      <dgm:prSet/>
      <dgm:spPr/>
      <dgm:t>
        <a:bodyPr/>
        <a:lstStyle/>
        <a:p>
          <a:endParaRPr lang="fr-FR"/>
        </a:p>
      </dgm:t>
    </dgm:pt>
    <dgm:pt modelId="{DF37B84C-A0FC-4796-91E8-348668AF7317}">
      <dgm:prSet phldrT="[Texte]"/>
      <dgm:spPr/>
      <dgm:t>
        <a:bodyPr/>
        <a:lstStyle/>
        <a:p>
          <a:r>
            <a:rPr lang="ar-DZ" b="1" dirty="0"/>
            <a:t>ماهية الإدارة البيئية</a:t>
          </a:r>
          <a:endParaRPr lang="fr-FR" dirty="0"/>
        </a:p>
      </dgm:t>
    </dgm:pt>
    <dgm:pt modelId="{8267717C-EF84-4FF0-AA85-A9F356B77B0B}" type="parTrans" cxnId="{A3C140C6-37FF-42CD-8B94-CBFB696F6768}">
      <dgm:prSet/>
      <dgm:spPr/>
      <dgm:t>
        <a:bodyPr/>
        <a:lstStyle/>
        <a:p>
          <a:endParaRPr lang="fr-FR"/>
        </a:p>
      </dgm:t>
    </dgm:pt>
    <dgm:pt modelId="{C015674F-062E-482F-8857-2B03DFF88C24}" type="sibTrans" cxnId="{A3C140C6-37FF-42CD-8B94-CBFB696F6768}">
      <dgm:prSet/>
      <dgm:spPr/>
      <dgm:t>
        <a:bodyPr/>
        <a:lstStyle/>
        <a:p>
          <a:endParaRPr lang="fr-FR"/>
        </a:p>
      </dgm:t>
    </dgm:pt>
    <dgm:pt modelId="{8D044C1A-7E02-4FDC-A5E7-F871FDFED50D}">
      <dgm:prSet phldrT="[Texte]"/>
      <dgm:spPr/>
      <dgm:t>
        <a:bodyPr/>
        <a:lstStyle/>
        <a:p>
          <a:r>
            <a:rPr lang="ar-SA" b="1" dirty="0"/>
            <a:t>مفهوم الإدارة البيئية</a:t>
          </a:r>
          <a:endParaRPr lang="fr-FR" dirty="0"/>
        </a:p>
      </dgm:t>
    </dgm:pt>
    <dgm:pt modelId="{12C11C55-EDC3-479D-B2B1-9696123FD905}" type="parTrans" cxnId="{F740B172-A41D-40C4-BFED-A2E07E633A92}">
      <dgm:prSet/>
      <dgm:spPr/>
      <dgm:t>
        <a:bodyPr/>
        <a:lstStyle/>
        <a:p>
          <a:endParaRPr lang="fr-FR"/>
        </a:p>
      </dgm:t>
    </dgm:pt>
    <dgm:pt modelId="{C1C8917F-7C95-4510-920C-64B8566F7C58}" type="sibTrans" cxnId="{F740B172-A41D-40C4-BFED-A2E07E633A92}">
      <dgm:prSet/>
      <dgm:spPr/>
      <dgm:t>
        <a:bodyPr/>
        <a:lstStyle/>
        <a:p>
          <a:endParaRPr lang="fr-FR"/>
        </a:p>
      </dgm:t>
    </dgm:pt>
    <dgm:pt modelId="{CFFB695C-BCB8-42C9-A2EE-374D4ABC5377}">
      <dgm:prSet phldrT="[Texte]"/>
      <dgm:spPr/>
      <dgm:t>
        <a:bodyPr/>
        <a:lstStyle/>
        <a:p>
          <a:r>
            <a:rPr lang="ar-SA" b="1"/>
            <a:t>ماهية إدارة النفايات</a:t>
          </a:r>
          <a:endParaRPr lang="fr-FR" dirty="0"/>
        </a:p>
      </dgm:t>
    </dgm:pt>
    <dgm:pt modelId="{27EAFE08-03BF-4605-82EA-74C8184E2452}" type="parTrans" cxnId="{059D0B7F-45FC-4D00-829B-C827ED5F19C9}">
      <dgm:prSet/>
      <dgm:spPr/>
      <dgm:t>
        <a:bodyPr/>
        <a:lstStyle/>
        <a:p>
          <a:endParaRPr lang="fr-FR"/>
        </a:p>
      </dgm:t>
    </dgm:pt>
    <dgm:pt modelId="{D64C4CD7-CB4A-42EC-90C4-2CD593497670}" type="sibTrans" cxnId="{059D0B7F-45FC-4D00-829B-C827ED5F19C9}">
      <dgm:prSet/>
      <dgm:spPr/>
      <dgm:t>
        <a:bodyPr/>
        <a:lstStyle/>
        <a:p>
          <a:endParaRPr lang="fr-FR"/>
        </a:p>
      </dgm:t>
    </dgm:pt>
    <dgm:pt modelId="{30A25745-04A3-4663-AAF5-3DA9B281C660}">
      <dgm:prSet phldrT="[Texte]"/>
      <dgm:spPr/>
      <dgm:t>
        <a:bodyPr/>
        <a:lstStyle/>
        <a:p>
          <a:r>
            <a:rPr lang="ar-SA" b="1" dirty="0"/>
            <a:t>تعريف إدارة النفايات</a:t>
          </a:r>
          <a:endParaRPr lang="fr-FR" dirty="0"/>
        </a:p>
      </dgm:t>
    </dgm:pt>
    <dgm:pt modelId="{4888AA6E-D8EA-4B6F-A576-9EC948A3CDE3}" type="parTrans" cxnId="{FBBAC1F9-05AB-4436-B39B-741E487CF426}">
      <dgm:prSet/>
      <dgm:spPr/>
      <dgm:t>
        <a:bodyPr/>
        <a:lstStyle/>
        <a:p>
          <a:endParaRPr lang="fr-FR"/>
        </a:p>
      </dgm:t>
    </dgm:pt>
    <dgm:pt modelId="{EF28A6B5-A1D1-4817-A8A8-5DDBF55B8A03}" type="sibTrans" cxnId="{FBBAC1F9-05AB-4436-B39B-741E487CF426}">
      <dgm:prSet/>
      <dgm:spPr/>
      <dgm:t>
        <a:bodyPr/>
        <a:lstStyle/>
        <a:p>
          <a:endParaRPr lang="fr-FR"/>
        </a:p>
      </dgm:t>
    </dgm:pt>
    <dgm:pt modelId="{7189069C-886F-40A6-8471-1477210F5E7C}">
      <dgm:prSet/>
      <dgm:spPr/>
      <dgm:t>
        <a:bodyPr/>
        <a:lstStyle/>
        <a:p>
          <a:r>
            <a:rPr lang="ar-DZ" b="1" dirty="0"/>
            <a:t>وظائف الإدارة البيئية</a:t>
          </a:r>
          <a:endParaRPr lang="fr-FR" dirty="0"/>
        </a:p>
      </dgm:t>
    </dgm:pt>
    <dgm:pt modelId="{0A5FF8B3-3993-4C6E-8675-B8FE2C5FBE21}" type="parTrans" cxnId="{FAC8C354-F69E-4CEC-8C9E-1B1D00C3B116}">
      <dgm:prSet/>
      <dgm:spPr/>
      <dgm:t>
        <a:bodyPr/>
        <a:lstStyle/>
        <a:p>
          <a:endParaRPr lang="fr-FR"/>
        </a:p>
      </dgm:t>
    </dgm:pt>
    <dgm:pt modelId="{B75799A2-3B1C-495C-A74F-DEB25EF304E8}" type="sibTrans" cxnId="{FAC8C354-F69E-4CEC-8C9E-1B1D00C3B116}">
      <dgm:prSet/>
      <dgm:spPr/>
      <dgm:t>
        <a:bodyPr/>
        <a:lstStyle/>
        <a:p>
          <a:endParaRPr lang="fr-FR"/>
        </a:p>
      </dgm:t>
    </dgm:pt>
    <dgm:pt modelId="{46653EDD-3586-4309-87C7-56C032FAA5F2}">
      <dgm:prSet/>
      <dgm:spPr/>
      <dgm:t>
        <a:bodyPr/>
        <a:lstStyle/>
        <a:p>
          <a:r>
            <a:rPr lang="ar-DZ" b="1" dirty="0"/>
            <a:t>أبعاد الإدارة البيئية</a:t>
          </a:r>
          <a:endParaRPr lang="fr-FR" dirty="0"/>
        </a:p>
      </dgm:t>
    </dgm:pt>
    <dgm:pt modelId="{68A7CDE5-9594-4658-A07A-EFA0AF44C060}" type="parTrans" cxnId="{9A74B784-6DFC-4B7A-9190-B5DCFA50C7FC}">
      <dgm:prSet/>
      <dgm:spPr/>
      <dgm:t>
        <a:bodyPr/>
        <a:lstStyle/>
        <a:p>
          <a:endParaRPr lang="fr-FR"/>
        </a:p>
      </dgm:t>
    </dgm:pt>
    <dgm:pt modelId="{C8DC121F-9FAC-4696-8E21-1C9F720B8A4F}" type="sibTrans" cxnId="{9A74B784-6DFC-4B7A-9190-B5DCFA50C7FC}">
      <dgm:prSet/>
      <dgm:spPr/>
      <dgm:t>
        <a:bodyPr/>
        <a:lstStyle/>
        <a:p>
          <a:endParaRPr lang="fr-FR"/>
        </a:p>
      </dgm:t>
    </dgm:pt>
    <dgm:pt modelId="{207A3271-F3F7-4179-8EA6-4D57F3391CDF}">
      <dgm:prSet/>
      <dgm:spPr/>
      <dgm:t>
        <a:bodyPr/>
        <a:lstStyle/>
        <a:p>
          <a:r>
            <a:rPr lang="ar-SA" b="1" dirty="0"/>
            <a:t>أنواع النفايات وطرق التصنيف</a:t>
          </a:r>
          <a:endParaRPr lang="fr-FR" dirty="0"/>
        </a:p>
      </dgm:t>
    </dgm:pt>
    <dgm:pt modelId="{77F14846-911D-4539-88BC-CEDFADF1B95A}" type="parTrans" cxnId="{62F56873-C8BA-4FA1-92CE-70A90F245528}">
      <dgm:prSet/>
      <dgm:spPr/>
      <dgm:t>
        <a:bodyPr/>
        <a:lstStyle/>
        <a:p>
          <a:endParaRPr lang="fr-FR"/>
        </a:p>
      </dgm:t>
    </dgm:pt>
    <dgm:pt modelId="{A61F20DD-85FC-437C-839A-B6D321D5ACC2}" type="sibTrans" cxnId="{62F56873-C8BA-4FA1-92CE-70A90F245528}">
      <dgm:prSet/>
      <dgm:spPr/>
      <dgm:t>
        <a:bodyPr/>
        <a:lstStyle/>
        <a:p>
          <a:endParaRPr lang="fr-FR"/>
        </a:p>
      </dgm:t>
    </dgm:pt>
    <dgm:pt modelId="{B2151B8D-6DF0-4674-8CDF-307822AD7A90}">
      <dgm:prSet/>
      <dgm:spPr/>
      <dgm:t>
        <a:bodyPr/>
        <a:lstStyle/>
        <a:p>
          <a:r>
            <a:rPr lang="ar-SA" b="1" dirty="0"/>
            <a:t>طرق إدارة النفايات</a:t>
          </a:r>
          <a:endParaRPr lang="fr-FR" dirty="0"/>
        </a:p>
      </dgm:t>
    </dgm:pt>
    <dgm:pt modelId="{F5327725-AB4F-450C-B599-AFA9D38F5E10}" type="parTrans" cxnId="{21146E69-F4CB-421B-9422-DCCDAA81C008}">
      <dgm:prSet/>
      <dgm:spPr/>
      <dgm:t>
        <a:bodyPr/>
        <a:lstStyle/>
        <a:p>
          <a:endParaRPr lang="fr-FR"/>
        </a:p>
      </dgm:t>
    </dgm:pt>
    <dgm:pt modelId="{A5F73656-3E7D-48D7-894E-FC8C2D21CBAC}" type="sibTrans" cxnId="{21146E69-F4CB-421B-9422-DCCDAA81C008}">
      <dgm:prSet/>
      <dgm:spPr/>
      <dgm:t>
        <a:bodyPr/>
        <a:lstStyle/>
        <a:p>
          <a:endParaRPr lang="fr-FR"/>
        </a:p>
      </dgm:t>
    </dgm:pt>
    <dgm:pt modelId="{AE3B7FEE-B448-434E-BEB8-85257629A370}">
      <dgm:prSet/>
      <dgm:spPr/>
      <dgm:t>
        <a:bodyPr/>
        <a:lstStyle/>
        <a:p>
          <a:r>
            <a:rPr lang="ar-SA" b="1" dirty="0"/>
            <a:t>دور الإدارة البيئية في إدارة النفايات</a:t>
          </a:r>
          <a:endParaRPr lang="fr-FR" dirty="0"/>
        </a:p>
      </dgm:t>
    </dgm:pt>
    <dgm:pt modelId="{E9F35592-6C94-4415-9DFB-53D0E50DBBF4}" type="parTrans" cxnId="{A22BD4AA-049A-4D72-A8C6-F625FF38849D}">
      <dgm:prSet/>
      <dgm:spPr/>
      <dgm:t>
        <a:bodyPr/>
        <a:lstStyle/>
        <a:p>
          <a:endParaRPr lang="fr-FR"/>
        </a:p>
      </dgm:t>
    </dgm:pt>
    <dgm:pt modelId="{A89350CF-9F02-4F4D-8096-5A4A9C801911}" type="sibTrans" cxnId="{A22BD4AA-049A-4D72-A8C6-F625FF38849D}">
      <dgm:prSet/>
      <dgm:spPr/>
      <dgm:t>
        <a:bodyPr/>
        <a:lstStyle/>
        <a:p>
          <a:endParaRPr lang="fr-FR"/>
        </a:p>
      </dgm:t>
    </dgm:pt>
    <dgm:pt modelId="{CBB924C5-B6AE-4B27-9179-36F827CCB6BF}">
      <dgm:prSet/>
      <dgm:spPr/>
      <dgm:t>
        <a:bodyPr/>
        <a:lstStyle/>
        <a:p>
          <a:r>
            <a:rPr lang="ar-SA" b="1" dirty="0"/>
            <a:t>علاقة الإدارة البيئية بإدارة النفايات </a:t>
          </a:r>
          <a:endParaRPr lang="fr-FR" dirty="0"/>
        </a:p>
      </dgm:t>
    </dgm:pt>
    <dgm:pt modelId="{A0089F91-C576-49CC-A38A-59C1DE5DFDB2}" type="parTrans" cxnId="{2622AD14-E22A-48B4-BCD8-6AD2D44B0E07}">
      <dgm:prSet/>
      <dgm:spPr/>
      <dgm:t>
        <a:bodyPr/>
        <a:lstStyle/>
        <a:p>
          <a:endParaRPr lang="fr-FR"/>
        </a:p>
      </dgm:t>
    </dgm:pt>
    <dgm:pt modelId="{BABE8F57-C27F-45B8-9114-18D28B21D68E}" type="sibTrans" cxnId="{2622AD14-E22A-48B4-BCD8-6AD2D44B0E07}">
      <dgm:prSet/>
      <dgm:spPr/>
      <dgm:t>
        <a:bodyPr/>
        <a:lstStyle/>
        <a:p>
          <a:endParaRPr lang="fr-FR"/>
        </a:p>
      </dgm:t>
    </dgm:pt>
    <dgm:pt modelId="{8D0952E4-FE41-4C98-9783-30244F0CA596}">
      <dgm:prSet/>
      <dgm:spPr/>
      <dgm:t>
        <a:bodyPr/>
        <a:lstStyle/>
        <a:p>
          <a:r>
            <a:rPr lang="ar-SA" b="1" dirty="0"/>
            <a:t>دور تقنيات الإدارة البيئية في إدارة النفايات</a:t>
          </a:r>
          <a:endParaRPr lang="fr-FR" dirty="0"/>
        </a:p>
      </dgm:t>
    </dgm:pt>
    <dgm:pt modelId="{985A8BC3-1BDA-4A86-89AF-739DCB977981}" type="parTrans" cxnId="{428C45B2-0735-4413-A539-2212383B46D6}">
      <dgm:prSet/>
      <dgm:spPr/>
      <dgm:t>
        <a:bodyPr/>
        <a:lstStyle/>
        <a:p>
          <a:endParaRPr lang="fr-FR"/>
        </a:p>
      </dgm:t>
    </dgm:pt>
    <dgm:pt modelId="{C9F011DE-3F3A-4648-8A49-0126B72E5968}" type="sibTrans" cxnId="{428C45B2-0735-4413-A539-2212383B46D6}">
      <dgm:prSet/>
      <dgm:spPr/>
      <dgm:t>
        <a:bodyPr/>
        <a:lstStyle/>
        <a:p>
          <a:endParaRPr lang="fr-FR"/>
        </a:p>
      </dgm:t>
    </dgm:pt>
    <dgm:pt modelId="{55FC52AE-D995-4A74-A029-71749CC5F8F6}">
      <dgm:prSet/>
      <dgm:spPr/>
      <dgm:t>
        <a:bodyPr/>
        <a:lstStyle/>
        <a:p>
          <a:r>
            <a:rPr lang="ar-SA" b="1" dirty="0"/>
            <a:t>أمثلة على مشاريع تجمع الإدارة البيئية بإدارة النفايات </a:t>
          </a:r>
          <a:endParaRPr lang="fr-FR" dirty="0"/>
        </a:p>
      </dgm:t>
    </dgm:pt>
    <dgm:pt modelId="{7A287B79-C027-4CE9-81CF-CE3C52ACBD9B}" type="parTrans" cxnId="{89A8127C-8213-469A-915C-5572A2770681}">
      <dgm:prSet/>
      <dgm:spPr/>
      <dgm:t>
        <a:bodyPr/>
        <a:lstStyle/>
        <a:p>
          <a:endParaRPr lang="fr-FR"/>
        </a:p>
      </dgm:t>
    </dgm:pt>
    <dgm:pt modelId="{580EE1AF-FFAF-4DFF-84C0-6277AEFE9692}" type="sibTrans" cxnId="{89A8127C-8213-469A-915C-5572A2770681}">
      <dgm:prSet/>
      <dgm:spPr/>
      <dgm:t>
        <a:bodyPr/>
        <a:lstStyle/>
        <a:p>
          <a:endParaRPr lang="fr-FR"/>
        </a:p>
      </dgm:t>
    </dgm:pt>
    <dgm:pt modelId="{759C86F2-9B5F-430D-81E8-EC5A663032E6}" type="pres">
      <dgm:prSet presAssocID="{8E3F1DF6-B828-423D-B51C-B8AB53E7614D}" presName="Name0" presStyleCnt="0">
        <dgm:presLayoutVars>
          <dgm:chPref val="1"/>
          <dgm:dir val="rev"/>
          <dgm:animOne val="branch"/>
          <dgm:animLvl val="lvl"/>
          <dgm:resizeHandles/>
        </dgm:presLayoutVars>
      </dgm:prSet>
      <dgm:spPr/>
      <dgm:t>
        <a:bodyPr/>
        <a:lstStyle/>
        <a:p>
          <a:endParaRPr lang="fr-FR"/>
        </a:p>
      </dgm:t>
    </dgm:pt>
    <dgm:pt modelId="{E757DB72-5779-4FEB-B670-2BA85E4CA3D0}" type="pres">
      <dgm:prSet presAssocID="{8E142BC3-5522-4B44-B2D7-4C3826BED620}" presName="vertOne" presStyleCnt="0"/>
      <dgm:spPr/>
    </dgm:pt>
    <dgm:pt modelId="{A7CE57BE-D2CD-4F26-86E6-DB6BC63DCB2B}" type="pres">
      <dgm:prSet presAssocID="{8E142BC3-5522-4B44-B2D7-4C3826BED620}" presName="txOne" presStyleLbl="node0" presStyleIdx="0" presStyleCnt="1">
        <dgm:presLayoutVars>
          <dgm:chPref val="3"/>
        </dgm:presLayoutVars>
      </dgm:prSet>
      <dgm:spPr/>
      <dgm:t>
        <a:bodyPr/>
        <a:lstStyle/>
        <a:p>
          <a:endParaRPr lang="fr-FR"/>
        </a:p>
      </dgm:t>
    </dgm:pt>
    <dgm:pt modelId="{1F0C7143-8362-4617-948E-6E58EE20801E}" type="pres">
      <dgm:prSet presAssocID="{8E142BC3-5522-4B44-B2D7-4C3826BED620}" presName="parTransOne" presStyleCnt="0"/>
      <dgm:spPr/>
    </dgm:pt>
    <dgm:pt modelId="{FF7C2308-F6A1-4E8D-B129-CA50F4B0D12A}" type="pres">
      <dgm:prSet presAssocID="{8E142BC3-5522-4B44-B2D7-4C3826BED620}" presName="horzOne" presStyleCnt="0"/>
      <dgm:spPr/>
    </dgm:pt>
    <dgm:pt modelId="{09268880-72C4-4AC9-BB0C-CED62AE98977}" type="pres">
      <dgm:prSet presAssocID="{DF37B84C-A0FC-4796-91E8-348668AF7317}" presName="vertTwo" presStyleCnt="0"/>
      <dgm:spPr/>
    </dgm:pt>
    <dgm:pt modelId="{322CF862-E5E5-49B2-8EA9-E4D8E824F974}" type="pres">
      <dgm:prSet presAssocID="{DF37B84C-A0FC-4796-91E8-348668AF7317}" presName="txTwo" presStyleLbl="node2" presStyleIdx="0" presStyleCnt="3">
        <dgm:presLayoutVars>
          <dgm:chPref val="3"/>
        </dgm:presLayoutVars>
      </dgm:prSet>
      <dgm:spPr/>
      <dgm:t>
        <a:bodyPr/>
        <a:lstStyle/>
        <a:p>
          <a:endParaRPr lang="fr-FR"/>
        </a:p>
      </dgm:t>
    </dgm:pt>
    <dgm:pt modelId="{657F8268-D797-4C1F-B6CA-40E576C9E533}" type="pres">
      <dgm:prSet presAssocID="{DF37B84C-A0FC-4796-91E8-348668AF7317}" presName="parTransTwo" presStyleCnt="0"/>
      <dgm:spPr/>
    </dgm:pt>
    <dgm:pt modelId="{DA1ACCFB-C90F-48F5-BFE2-D0A882579F12}" type="pres">
      <dgm:prSet presAssocID="{DF37B84C-A0FC-4796-91E8-348668AF7317}" presName="horzTwo" presStyleCnt="0"/>
      <dgm:spPr/>
    </dgm:pt>
    <dgm:pt modelId="{63366119-9E39-431D-85D8-1CB97948D402}" type="pres">
      <dgm:prSet presAssocID="{8D044C1A-7E02-4FDC-A5E7-F871FDFED50D}" presName="vertThree" presStyleCnt="0"/>
      <dgm:spPr/>
    </dgm:pt>
    <dgm:pt modelId="{3D9FD186-65F4-45A0-924D-5DCF7547D483}" type="pres">
      <dgm:prSet presAssocID="{8D044C1A-7E02-4FDC-A5E7-F871FDFED50D}" presName="txThree" presStyleLbl="node3" presStyleIdx="0" presStyleCnt="9">
        <dgm:presLayoutVars>
          <dgm:chPref val="3"/>
        </dgm:presLayoutVars>
      </dgm:prSet>
      <dgm:spPr/>
      <dgm:t>
        <a:bodyPr/>
        <a:lstStyle/>
        <a:p>
          <a:endParaRPr lang="fr-FR"/>
        </a:p>
      </dgm:t>
    </dgm:pt>
    <dgm:pt modelId="{A6BB1FC6-2386-4E1E-AC58-028EA007A823}" type="pres">
      <dgm:prSet presAssocID="{8D044C1A-7E02-4FDC-A5E7-F871FDFED50D}" presName="horzThree" presStyleCnt="0"/>
      <dgm:spPr/>
    </dgm:pt>
    <dgm:pt modelId="{4A376560-C0A7-43A5-A730-A93431EECA73}" type="pres">
      <dgm:prSet presAssocID="{C1C8917F-7C95-4510-920C-64B8566F7C58}" presName="sibSpaceThree" presStyleCnt="0"/>
      <dgm:spPr/>
    </dgm:pt>
    <dgm:pt modelId="{D6C84B2B-9235-4185-AB6A-805D76624315}" type="pres">
      <dgm:prSet presAssocID="{7189069C-886F-40A6-8471-1477210F5E7C}" presName="vertThree" presStyleCnt="0"/>
      <dgm:spPr/>
    </dgm:pt>
    <dgm:pt modelId="{1DAAE8E0-A5BC-4344-A65E-2AF9622AB392}" type="pres">
      <dgm:prSet presAssocID="{7189069C-886F-40A6-8471-1477210F5E7C}" presName="txThree" presStyleLbl="node3" presStyleIdx="1" presStyleCnt="9">
        <dgm:presLayoutVars>
          <dgm:chPref val="3"/>
        </dgm:presLayoutVars>
      </dgm:prSet>
      <dgm:spPr/>
      <dgm:t>
        <a:bodyPr/>
        <a:lstStyle/>
        <a:p>
          <a:endParaRPr lang="fr-FR"/>
        </a:p>
      </dgm:t>
    </dgm:pt>
    <dgm:pt modelId="{AFBEEC09-9523-4328-8703-C1A0DDEC3784}" type="pres">
      <dgm:prSet presAssocID="{7189069C-886F-40A6-8471-1477210F5E7C}" presName="horzThree" presStyleCnt="0"/>
      <dgm:spPr/>
    </dgm:pt>
    <dgm:pt modelId="{35361508-6646-45BD-908C-FBF78D2C31C4}" type="pres">
      <dgm:prSet presAssocID="{B75799A2-3B1C-495C-A74F-DEB25EF304E8}" presName="sibSpaceThree" presStyleCnt="0"/>
      <dgm:spPr/>
    </dgm:pt>
    <dgm:pt modelId="{8D25B81F-FB42-41D5-8EBD-7490EAE87EBC}" type="pres">
      <dgm:prSet presAssocID="{46653EDD-3586-4309-87C7-56C032FAA5F2}" presName="vertThree" presStyleCnt="0"/>
      <dgm:spPr/>
    </dgm:pt>
    <dgm:pt modelId="{72A6B1E8-376E-4168-908E-496EC65EBD49}" type="pres">
      <dgm:prSet presAssocID="{46653EDD-3586-4309-87C7-56C032FAA5F2}" presName="txThree" presStyleLbl="node3" presStyleIdx="2" presStyleCnt="9">
        <dgm:presLayoutVars>
          <dgm:chPref val="3"/>
        </dgm:presLayoutVars>
      </dgm:prSet>
      <dgm:spPr/>
      <dgm:t>
        <a:bodyPr/>
        <a:lstStyle/>
        <a:p>
          <a:endParaRPr lang="fr-FR"/>
        </a:p>
      </dgm:t>
    </dgm:pt>
    <dgm:pt modelId="{390915D9-B414-426E-A978-72399CDF3551}" type="pres">
      <dgm:prSet presAssocID="{46653EDD-3586-4309-87C7-56C032FAA5F2}" presName="horzThree" presStyleCnt="0"/>
      <dgm:spPr/>
    </dgm:pt>
    <dgm:pt modelId="{8DB99BF7-9141-4255-9C87-C27C0150422E}" type="pres">
      <dgm:prSet presAssocID="{C015674F-062E-482F-8857-2B03DFF88C24}" presName="sibSpaceTwo" presStyleCnt="0"/>
      <dgm:spPr/>
    </dgm:pt>
    <dgm:pt modelId="{ACB63464-C69E-4B62-B914-13588CB04F84}" type="pres">
      <dgm:prSet presAssocID="{CFFB695C-BCB8-42C9-A2EE-374D4ABC5377}" presName="vertTwo" presStyleCnt="0"/>
      <dgm:spPr/>
    </dgm:pt>
    <dgm:pt modelId="{44C384AA-D73F-49BB-B6FE-4C643CB207B8}" type="pres">
      <dgm:prSet presAssocID="{CFFB695C-BCB8-42C9-A2EE-374D4ABC5377}" presName="txTwo" presStyleLbl="node2" presStyleIdx="1" presStyleCnt="3">
        <dgm:presLayoutVars>
          <dgm:chPref val="3"/>
        </dgm:presLayoutVars>
      </dgm:prSet>
      <dgm:spPr/>
      <dgm:t>
        <a:bodyPr/>
        <a:lstStyle/>
        <a:p>
          <a:endParaRPr lang="fr-FR"/>
        </a:p>
      </dgm:t>
    </dgm:pt>
    <dgm:pt modelId="{F52B4526-5E77-4F9D-867A-DB0EF750F0AC}" type="pres">
      <dgm:prSet presAssocID="{CFFB695C-BCB8-42C9-A2EE-374D4ABC5377}" presName="parTransTwo" presStyleCnt="0"/>
      <dgm:spPr/>
    </dgm:pt>
    <dgm:pt modelId="{C0379256-3EBF-4297-A1ED-99EACC901B21}" type="pres">
      <dgm:prSet presAssocID="{CFFB695C-BCB8-42C9-A2EE-374D4ABC5377}" presName="horzTwo" presStyleCnt="0"/>
      <dgm:spPr/>
    </dgm:pt>
    <dgm:pt modelId="{AF5FB280-6DD6-4620-B334-F7D5F33CA1C7}" type="pres">
      <dgm:prSet presAssocID="{30A25745-04A3-4663-AAF5-3DA9B281C660}" presName="vertThree" presStyleCnt="0"/>
      <dgm:spPr/>
    </dgm:pt>
    <dgm:pt modelId="{F53DE1DF-7787-4194-A0CE-38087D5CF08B}" type="pres">
      <dgm:prSet presAssocID="{30A25745-04A3-4663-AAF5-3DA9B281C660}" presName="txThree" presStyleLbl="node3" presStyleIdx="3" presStyleCnt="9">
        <dgm:presLayoutVars>
          <dgm:chPref val="3"/>
        </dgm:presLayoutVars>
      </dgm:prSet>
      <dgm:spPr/>
      <dgm:t>
        <a:bodyPr/>
        <a:lstStyle/>
        <a:p>
          <a:endParaRPr lang="fr-FR"/>
        </a:p>
      </dgm:t>
    </dgm:pt>
    <dgm:pt modelId="{A66E06B9-1BB4-48B7-BBC7-1A5E2B3F7693}" type="pres">
      <dgm:prSet presAssocID="{30A25745-04A3-4663-AAF5-3DA9B281C660}" presName="horzThree" presStyleCnt="0"/>
      <dgm:spPr/>
    </dgm:pt>
    <dgm:pt modelId="{43945292-0308-4165-B6D0-6DFC05953DF6}" type="pres">
      <dgm:prSet presAssocID="{EF28A6B5-A1D1-4817-A8A8-5DDBF55B8A03}" presName="sibSpaceThree" presStyleCnt="0"/>
      <dgm:spPr/>
    </dgm:pt>
    <dgm:pt modelId="{18F1613D-F011-4197-A777-6F27072385B6}" type="pres">
      <dgm:prSet presAssocID="{207A3271-F3F7-4179-8EA6-4D57F3391CDF}" presName="vertThree" presStyleCnt="0"/>
      <dgm:spPr/>
    </dgm:pt>
    <dgm:pt modelId="{112D31C2-61DD-4596-977D-576BA1C058D4}" type="pres">
      <dgm:prSet presAssocID="{207A3271-F3F7-4179-8EA6-4D57F3391CDF}" presName="txThree" presStyleLbl="node3" presStyleIdx="4" presStyleCnt="9">
        <dgm:presLayoutVars>
          <dgm:chPref val="3"/>
        </dgm:presLayoutVars>
      </dgm:prSet>
      <dgm:spPr/>
      <dgm:t>
        <a:bodyPr/>
        <a:lstStyle/>
        <a:p>
          <a:endParaRPr lang="fr-FR"/>
        </a:p>
      </dgm:t>
    </dgm:pt>
    <dgm:pt modelId="{EFF82B6C-78BB-4989-8783-AF44817D7D22}" type="pres">
      <dgm:prSet presAssocID="{207A3271-F3F7-4179-8EA6-4D57F3391CDF}" presName="horzThree" presStyleCnt="0"/>
      <dgm:spPr/>
    </dgm:pt>
    <dgm:pt modelId="{10B5C03A-CDA1-440B-A152-6AF60E1D970D}" type="pres">
      <dgm:prSet presAssocID="{A61F20DD-85FC-437C-839A-B6D321D5ACC2}" presName="sibSpaceThree" presStyleCnt="0"/>
      <dgm:spPr/>
    </dgm:pt>
    <dgm:pt modelId="{DC66157D-CB01-409E-8CF8-5F247B97977A}" type="pres">
      <dgm:prSet presAssocID="{B2151B8D-6DF0-4674-8CDF-307822AD7A90}" presName="vertThree" presStyleCnt="0"/>
      <dgm:spPr/>
    </dgm:pt>
    <dgm:pt modelId="{01C2DE77-BC79-4F5D-A800-EFCAF232EADE}" type="pres">
      <dgm:prSet presAssocID="{B2151B8D-6DF0-4674-8CDF-307822AD7A90}" presName="txThree" presStyleLbl="node3" presStyleIdx="5" presStyleCnt="9">
        <dgm:presLayoutVars>
          <dgm:chPref val="3"/>
        </dgm:presLayoutVars>
      </dgm:prSet>
      <dgm:spPr/>
      <dgm:t>
        <a:bodyPr/>
        <a:lstStyle/>
        <a:p>
          <a:endParaRPr lang="fr-FR"/>
        </a:p>
      </dgm:t>
    </dgm:pt>
    <dgm:pt modelId="{295B42D5-8769-4674-9FDD-3D39A2A0E221}" type="pres">
      <dgm:prSet presAssocID="{B2151B8D-6DF0-4674-8CDF-307822AD7A90}" presName="horzThree" presStyleCnt="0"/>
      <dgm:spPr/>
    </dgm:pt>
    <dgm:pt modelId="{7BBBA3D8-8102-4E8B-9A50-94C434E7A248}" type="pres">
      <dgm:prSet presAssocID="{D64C4CD7-CB4A-42EC-90C4-2CD593497670}" presName="sibSpaceTwo" presStyleCnt="0"/>
      <dgm:spPr/>
    </dgm:pt>
    <dgm:pt modelId="{9FC416E1-1332-4A7E-8879-05E6DA5DCC0D}" type="pres">
      <dgm:prSet presAssocID="{AE3B7FEE-B448-434E-BEB8-85257629A370}" presName="vertTwo" presStyleCnt="0"/>
      <dgm:spPr/>
    </dgm:pt>
    <dgm:pt modelId="{B833AAE2-7664-46BA-B9D6-059DA1F6CE3B}" type="pres">
      <dgm:prSet presAssocID="{AE3B7FEE-B448-434E-BEB8-85257629A370}" presName="txTwo" presStyleLbl="node2" presStyleIdx="2" presStyleCnt="3">
        <dgm:presLayoutVars>
          <dgm:chPref val="3"/>
        </dgm:presLayoutVars>
      </dgm:prSet>
      <dgm:spPr/>
      <dgm:t>
        <a:bodyPr/>
        <a:lstStyle/>
        <a:p>
          <a:endParaRPr lang="fr-FR"/>
        </a:p>
      </dgm:t>
    </dgm:pt>
    <dgm:pt modelId="{4BA1C8B2-EE57-4979-A241-4BBC5619A6C6}" type="pres">
      <dgm:prSet presAssocID="{AE3B7FEE-B448-434E-BEB8-85257629A370}" presName="parTransTwo" presStyleCnt="0"/>
      <dgm:spPr/>
    </dgm:pt>
    <dgm:pt modelId="{837EE64C-642A-4CD2-BC04-6F3DB3514CA2}" type="pres">
      <dgm:prSet presAssocID="{AE3B7FEE-B448-434E-BEB8-85257629A370}" presName="horzTwo" presStyleCnt="0"/>
      <dgm:spPr/>
    </dgm:pt>
    <dgm:pt modelId="{685FDA81-A9B6-4AE6-A9C5-38EF34BF6CEA}" type="pres">
      <dgm:prSet presAssocID="{CBB924C5-B6AE-4B27-9179-36F827CCB6BF}" presName="vertThree" presStyleCnt="0"/>
      <dgm:spPr/>
    </dgm:pt>
    <dgm:pt modelId="{4747F19F-D17C-4B09-A28C-4DB8867EF4B9}" type="pres">
      <dgm:prSet presAssocID="{CBB924C5-B6AE-4B27-9179-36F827CCB6BF}" presName="txThree" presStyleLbl="node3" presStyleIdx="6" presStyleCnt="9">
        <dgm:presLayoutVars>
          <dgm:chPref val="3"/>
        </dgm:presLayoutVars>
      </dgm:prSet>
      <dgm:spPr/>
      <dgm:t>
        <a:bodyPr/>
        <a:lstStyle/>
        <a:p>
          <a:endParaRPr lang="fr-FR"/>
        </a:p>
      </dgm:t>
    </dgm:pt>
    <dgm:pt modelId="{E981C793-6034-4028-B282-A89D178F4D11}" type="pres">
      <dgm:prSet presAssocID="{CBB924C5-B6AE-4B27-9179-36F827CCB6BF}" presName="horzThree" presStyleCnt="0"/>
      <dgm:spPr/>
    </dgm:pt>
    <dgm:pt modelId="{13D181F7-D568-47C9-B513-D2CF3D992858}" type="pres">
      <dgm:prSet presAssocID="{BABE8F57-C27F-45B8-9114-18D28B21D68E}" presName="sibSpaceThree" presStyleCnt="0"/>
      <dgm:spPr/>
    </dgm:pt>
    <dgm:pt modelId="{EFC04EE7-0A6B-414A-BDF2-4B3A9A919F5B}" type="pres">
      <dgm:prSet presAssocID="{8D0952E4-FE41-4C98-9783-30244F0CA596}" presName="vertThree" presStyleCnt="0"/>
      <dgm:spPr/>
    </dgm:pt>
    <dgm:pt modelId="{7036CDA2-22D6-4A5F-927F-69778CA8A969}" type="pres">
      <dgm:prSet presAssocID="{8D0952E4-FE41-4C98-9783-30244F0CA596}" presName="txThree" presStyleLbl="node3" presStyleIdx="7" presStyleCnt="9">
        <dgm:presLayoutVars>
          <dgm:chPref val="3"/>
        </dgm:presLayoutVars>
      </dgm:prSet>
      <dgm:spPr/>
      <dgm:t>
        <a:bodyPr/>
        <a:lstStyle/>
        <a:p>
          <a:endParaRPr lang="fr-FR"/>
        </a:p>
      </dgm:t>
    </dgm:pt>
    <dgm:pt modelId="{44C08011-3C5D-409C-BE61-460FD3329BE2}" type="pres">
      <dgm:prSet presAssocID="{8D0952E4-FE41-4C98-9783-30244F0CA596}" presName="horzThree" presStyleCnt="0"/>
      <dgm:spPr/>
    </dgm:pt>
    <dgm:pt modelId="{B569A9F1-CA03-4875-84A0-AD7E9EFAA277}" type="pres">
      <dgm:prSet presAssocID="{C9F011DE-3F3A-4648-8A49-0126B72E5968}" presName="sibSpaceThree" presStyleCnt="0"/>
      <dgm:spPr/>
    </dgm:pt>
    <dgm:pt modelId="{BB76FA23-3B6B-472E-A30E-D5F3C9784C3D}" type="pres">
      <dgm:prSet presAssocID="{55FC52AE-D995-4A74-A029-71749CC5F8F6}" presName="vertThree" presStyleCnt="0"/>
      <dgm:spPr/>
    </dgm:pt>
    <dgm:pt modelId="{2CCB6777-679D-4CBA-8DD7-65744D70C534}" type="pres">
      <dgm:prSet presAssocID="{55FC52AE-D995-4A74-A029-71749CC5F8F6}" presName="txThree" presStyleLbl="node3" presStyleIdx="8" presStyleCnt="9">
        <dgm:presLayoutVars>
          <dgm:chPref val="3"/>
        </dgm:presLayoutVars>
      </dgm:prSet>
      <dgm:spPr/>
      <dgm:t>
        <a:bodyPr/>
        <a:lstStyle/>
        <a:p>
          <a:endParaRPr lang="fr-FR"/>
        </a:p>
      </dgm:t>
    </dgm:pt>
    <dgm:pt modelId="{BE439057-A05E-4BF5-BC27-863CB6993E57}" type="pres">
      <dgm:prSet presAssocID="{55FC52AE-D995-4A74-A029-71749CC5F8F6}" presName="horzThree" presStyleCnt="0"/>
      <dgm:spPr/>
    </dgm:pt>
  </dgm:ptLst>
  <dgm:cxnLst>
    <dgm:cxn modelId="{09FB0EDF-0826-4956-BC3F-9A03863DFF2B}" type="presOf" srcId="{DF37B84C-A0FC-4796-91E8-348668AF7317}" destId="{322CF862-E5E5-49B2-8EA9-E4D8E824F974}" srcOrd="0" destOrd="0" presId="urn:microsoft.com/office/officeart/2005/8/layout/hierarchy4"/>
    <dgm:cxn modelId="{F740B172-A41D-40C4-BFED-A2E07E633A92}" srcId="{DF37B84C-A0FC-4796-91E8-348668AF7317}" destId="{8D044C1A-7E02-4FDC-A5E7-F871FDFED50D}" srcOrd="0" destOrd="0" parTransId="{12C11C55-EDC3-479D-B2B1-9696123FD905}" sibTransId="{C1C8917F-7C95-4510-920C-64B8566F7C58}"/>
    <dgm:cxn modelId="{89A8127C-8213-469A-915C-5572A2770681}" srcId="{AE3B7FEE-B448-434E-BEB8-85257629A370}" destId="{55FC52AE-D995-4A74-A029-71749CC5F8F6}" srcOrd="2" destOrd="0" parTransId="{7A287B79-C027-4CE9-81CF-CE3C52ACBD9B}" sibTransId="{580EE1AF-FFAF-4DFF-84C0-6277AEFE9692}"/>
    <dgm:cxn modelId="{059D0B7F-45FC-4D00-829B-C827ED5F19C9}" srcId="{8E142BC3-5522-4B44-B2D7-4C3826BED620}" destId="{CFFB695C-BCB8-42C9-A2EE-374D4ABC5377}" srcOrd="1" destOrd="0" parTransId="{27EAFE08-03BF-4605-82EA-74C8184E2452}" sibTransId="{D64C4CD7-CB4A-42EC-90C4-2CD593497670}"/>
    <dgm:cxn modelId="{0812B386-892B-4CDE-87BC-744BC727FF32}" srcId="{8E3F1DF6-B828-423D-B51C-B8AB53E7614D}" destId="{8E142BC3-5522-4B44-B2D7-4C3826BED620}" srcOrd="0" destOrd="0" parTransId="{5F9012C9-D68A-4646-AD84-03558F2A2CA7}" sibTransId="{9205ED8F-BDD9-49E8-82FC-BC57909E28C5}"/>
    <dgm:cxn modelId="{AB1C5C8E-B5CC-45B0-874C-532D268F5D02}" type="presOf" srcId="{30A25745-04A3-4663-AAF5-3DA9B281C660}" destId="{F53DE1DF-7787-4194-A0CE-38087D5CF08B}" srcOrd="0" destOrd="0" presId="urn:microsoft.com/office/officeart/2005/8/layout/hierarchy4"/>
    <dgm:cxn modelId="{FFD092A1-0E25-4873-8D2F-064804736FDA}" type="presOf" srcId="{AE3B7FEE-B448-434E-BEB8-85257629A370}" destId="{B833AAE2-7664-46BA-B9D6-059DA1F6CE3B}" srcOrd="0" destOrd="0" presId="urn:microsoft.com/office/officeart/2005/8/layout/hierarchy4"/>
    <dgm:cxn modelId="{35E80783-A4A2-48D6-B6DE-7F6822FCF434}" type="presOf" srcId="{207A3271-F3F7-4179-8EA6-4D57F3391CDF}" destId="{112D31C2-61DD-4596-977D-576BA1C058D4}" srcOrd="0" destOrd="0" presId="urn:microsoft.com/office/officeart/2005/8/layout/hierarchy4"/>
    <dgm:cxn modelId="{2FAC7A94-632B-4701-ADC8-F2132A313EAF}" type="presOf" srcId="{8D044C1A-7E02-4FDC-A5E7-F871FDFED50D}" destId="{3D9FD186-65F4-45A0-924D-5DCF7547D483}" srcOrd="0" destOrd="0" presId="urn:microsoft.com/office/officeart/2005/8/layout/hierarchy4"/>
    <dgm:cxn modelId="{0F627D57-4E9E-49F4-B05B-7A807D41D7E0}" type="presOf" srcId="{CBB924C5-B6AE-4B27-9179-36F827CCB6BF}" destId="{4747F19F-D17C-4B09-A28C-4DB8867EF4B9}" srcOrd="0" destOrd="0" presId="urn:microsoft.com/office/officeart/2005/8/layout/hierarchy4"/>
    <dgm:cxn modelId="{428C45B2-0735-4413-A539-2212383B46D6}" srcId="{AE3B7FEE-B448-434E-BEB8-85257629A370}" destId="{8D0952E4-FE41-4C98-9783-30244F0CA596}" srcOrd="1" destOrd="0" parTransId="{985A8BC3-1BDA-4A86-89AF-739DCB977981}" sibTransId="{C9F011DE-3F3A-4648-8A49-0126B72E5968}"/>
    <dgm:cxn modelId="{FBBAC1F9-05AB-4436-B39B-741E487CF426}" srcId="{CFFB695C-BCB8-42C9-A2EE-374D4ABC5377}" destId="{30A25745-04A3-4663-AAF5-3DA9B281C660}" srcOrd="0" destOrd="0" parTransId="{4888AA6E-D8EA-4B6F-A576-9EC948A3CDE3}" sibTransId="{EF28A6B5-A1D1-4817-A8A8-5DDBF55B8A03}"/>
    <dgm:cxn modelId="{435004E0-F643-44EA-A718-E3A1AE4BE186}" type="presOf" srcId="{8D0952E4-FE41-4C98-9783-30244F0CA596}" destId="{7036CDA2-22D6-4A5F-927F-69778CA8A969}" srcOrd="0" destOrd="0" presId="urn:microsoft.com/office/officeart/2005/8/layout/hierarchy4"/>
    <dgm:cxn modelId="{9CFDD7A2-4049-4187-838B-05366BD9182D}" type="presOf" srcId="{7189069C-886F-40A6-8471-1477210F5E7C}" destId="{1DAAE8E0-A5BC-4344-A65E-2AF9622AB392}" srcOrd="0" destOrd="0" presId="urn:microsoft.com/office/officeart/2005/8/layout/hierarchy4"/>
    <dgm:cxn modelId="{21146E69-F4CB-421B-9422-DCCDAA81C008}" srcId="{CFFB695C-BCB8-42C9-A2EE-374D4ABC5377}" destId="{B2151B8D-6DF0-4674-8CDF-307822AD7A90}" srcOrd="2" destOrd="0" parTransId="{F5327725-AB4F-450C-B599-AFA9D38F5E10}" sibTransId="{A5F73656-3E7D-48D7-894E-FC8C2D21CBAC}"/>
    <dgm:cxn modelId="{A22BD4AA-049A-4D72-A8C6-F625FF38849D}" srcId="{8E142BC3-5522-4B44-B2D7-4C3826BED620}" destId="{AE3B7FEE-B448-434E-BEB8-85257629A370}" srcOrd="2" destOrd="0" parTransId="{E9F35592-6C94-4415-9DFB-53D0E50DBBF4}" sibTransId="{A89350CF-9F02-4F4D-8096-5A4A9C801911}"/>
    <dgm:cxn modelId="{2F442A32-070A-4FA4-8CE6-D3F0192E5284}" type="presOf" srcId="{46653EDD-3586-4309-87C7-56C032FAA5F2}" destId="{72A6B1E8-376E-4168-908E-496EC65EBD49}" srcOrd="0" destOrd="0" presId="urn:microsoft.com/office/officeart/2005/8/layout/hierarchy4"/>
    <dgm:cxn modelId="{A3C140C6-37FF-42CD-8B94-CBFB696F6768}" srcId="{8E142BC3-5522-4B44-B2D7-4C3826BED620}" destId="{DF37B84C-A0FC-4796-91E8-348668AF7317}" srcOrd="0" destOrd="0" parTransId="{8267717C-EF84-4FF0-AA85-A9F356B77B0B}" sibTransId="{C015674F-062E-482F-8857-2B03DFF88C24}"/>
    <dgm:cxn modelId="{9A74B784-6DFC-4B7A-9190-B5DCFA50C7FC}" srcId="{DF37B84C-A0FC-4796-91E8-348668AF7317}" destId="{46653EDD-3586-4309-87C7-56C032FAA5F2}" srcOrd="2" destOrd="0" parTransId="{68A7CDE5-9594-4658-A07A-EFA0AF44C060}" sibTransId="{C8DC121F-9FAC-4696-8E21-1C9F720B8A4F}"/>
    <dgm:cxn modelId="{FAC8C354-F69E-4CEC-8C9E-1B1D00C3B116}" srcId="{DF37B84C-A0FC-4796-91E8-348668AF7317}" destId="{7189069C-886F-40A6-8471-1477210F5E7C}" srcOrd="1" destOrd="0" parTransId="{0A5FF8B3-3993-4C6E-8675-B8FE2C5FBE21}" sibTransId="{B75799A2-3B1C-495C-A74F-DEB25EF304E8}"/>
    <dgm:cxn modelId="{62F56873-C8BA-4FA1-92CE-70A90F245528}" srcId="{CFFB695C-BCB8-42C9-A2EE-374D4ABC5377}" destId="{207A3271-F3F7-4179-8EA6-4D57F3391CDF}" srcOrd="1" destOrd="0" parTransId="{77F14846-911D-4539-88BC-CEDFADF1B95A}" sibTransId="{A61F20DD-85FC-437C-839A-B6D321D5ACC2}"/>
    <dgm:cxn modelId="{D09CEB9A-8F47-4061-9C8F-9D5260634B19}" type="presOf" srcId="{B2151B8D-6DF0-4674-8CDF-307822AD7A90}" destId="{01C2DE77-BC79-4F5D-A800-EFCAF232EADE}" srcOrd="0" destOrd="0" presId="urn:microsoft.com/office/officeart/2005/8/layout/hierarchy4"/>
    <dgm:cxn modelId="{F57B8861-BA79-4E28-9B32-A702E35F9834}" type="presOf" srcId="{8E142BC3-5522-4B44-B2D7-4C3826BED620}" destId="{A7CE57BE-D2CD-4F26-86E6-DB6BC63DCB2B}" srcOrd="0" destOrd="0" presId="urn:microsoft.com/office/officeart/2005/8/layout/hierarchy4"/>
    <dgm:cxn modelId="{36D817AE-5CF7-4A9F-8112-9422A5BB81F0}" type="presOf" srcId="{CFFB695C-BCB8-42C9-A2EE-374D4ABC5377}" destId="{44C384AA-D73F-49BB-B6FE-4C643CB207B8}" srcOrd="0" destOrd="0" presId="urn:microsoft.com/office/officeart/2005/8/layout/hierarchy4"/>
    <dgm:cxn modelId="{2622AD14-E22A-48B4-BCD8-6AD2D44B0E07}" srcId="{AE3B7FEE-B448-434E-BEB8-85257629A370}" destId="{CBB924C5-B6AE-4B27-9179-36F827CCB6BF}" srcOrd="0" destOrd="0" parTransId="{A0089F91-C576-49CC-A38A-59C1DE5DFDB2}" sibTransId="{BABE8F57-C27F-45B8-9114-18D28B21D68E}"/>
    <dgm:cxn modelId="{78EC231A-D397-4217-BBC0-19F9877A02ED}" type="presOf" srcId="{55FC52AE-D995-4A74-A029-71749CC5F8F6}" destId="{2CCB6777-679D-4CBA-8DD7-65744D70C534}" srcOrd="0" destOrd="0" presId="urn:microsoft.com/office/officeart/2005/8/layout/hierarchy4"/>
    <dgm:cxn modelId="{915BECE6-DD9E-481E-A1C4-13A59D53B3FE}" type="presOf" srcId="{8E3F1DF6-B828-423D-B51C-B8AB53E7614D}" destId="{759C86F2-9B5F-430D-81E8-EC5A663032E6}" srcOrd="0" destOrd="0" presId="urn:microsoft.com/office/officeart/2005/8/layout/hierarchy4"/>
    <dgm:cxn modelId="{4F9E9D45-868A-4674-9E31-E34A671AB8D7}" type="presParOf" srcId="{759C86F2-9B5F-430D-81E8-EC5A663032E6}" destId="{E757DB72-5779-4FEB-B670-2BA85E4CA3D0}" srcOrd="0" destOrd="0" presId="urn:microsoft.com/office/officeart/2005/8/layout/hierarchy4"/>
    <dgm:cxn modelId="{B3FEF887-319E-4EC0-BA8D-CFD37D2091C7}" type="presParOf" srcId="{E757DB72-5779-4FEB-B670-2BA85E4CA3D0}" destId="{A7CE57BE-D2CD-4F26-86E6-DB6BC63DCB2B}" srcOrd="0" destOrd="0" presId="urn:microsoft.com/office/officeart/2005/8/layout/hierarchy4"/>
    <dgm:cxn modelId="{2615EA42-4116-4A6C-8CA7-7DE7969C903C}" type="presParOf" srcId="{E757DB72-5779-4FEB-B670-2BA85E4CA3D0}" destId="{1F0C7143-8362-4617-948E-6E58EE20801E}" srcOrd="1" destOrd="0" presId="urn:microsoft.com/office/officeart/2005/8/layout/hierarchy4"/>
    <dgm:cxn modelId="{DE884721-9EBA-407E-8801-B8F114A141D0}" type="presParOf" srcId="{E757DB72-5779-4FEB-B670-2BA85E4CA3D0}" destId="{FF7C2308-F6A1-4E8D-B129-CA50F4B0D12A}" srcOrd="2" destOrd="0" presId="urn:microsoft.com/office/officeart/2005/8/layout/hierarchy4"/>
    <dgm:cxn modelId="{71CF4D25-9CA8-48FE-A9DF-40A62DA8444E}" type="presParOf" srcId="{FF7C2308-F6A1-4E8D-B129-CA50F4B0D12A}" destId="{09268880-72C4-4AC9-BB0C-CED62AE98977}" srcOrd="0" destOrd="0" presId="urn:microsoft.com/office/officeart/2005/8/layout/hierarchy4"/>
    <dgm:cxn modelId="{BA76D472-6270-493F-9170-E4EF4FF47435}" type="presParOf" srcId="{09268880-72C4-4AC9-BB0C-CED62AE98977}" destId="{322CF862-E5E5-49B2-8EA9-E4D8E824F974}" srcOrd="0" destOrd="0" presId="urn:microsoft.com/office/officeart/2005/8/layout/hierarchy4"/>
    <dgm:cxn modelId="{73869879-29A5-4022-9CB4-EE3AF8D0161A}" type="presParOf" srcId="{09268880-72C4-4AC9-BB0C-CED62AE98977}" destId="{657F8268-D797-4C1F-B6CA-40E576C9E533}" srcOrd="1" destOrd="0" presId="urn:microsoft.com/office/officeart/2005/8/layout/hierarchy4"/>
    <dgm:cxn modelId="{BAB0CFBA-9151-493E-966B-702F4795AFAD}" type="presParOf" srcId="{09268880-72C4-4AC9-BB0C-CED62AE98977}" destId="{DA1ACCFB-C90F-48F5-BFE2-D0A882579F12}" srcOrd="2" destOrd="0" presId="urn:microsoft.com/office/officeart/2005/8/layout/hierarchy4"/>
    <dgm:cxn modelId="{DB4C123C-484F-4DB6-BD96-C9B40A9886C3}" type="presParOf" srcId="{DA1ACCFB-C90F-48F5-BFE2-D0A882579F12}" destId="{63366119-9E39-431D-85D8-1CB97948D402}" srcOrd="0" destOrd="0" presId="urn:microsoft.com/office/officeart/2005/8/layout/hierarchy4"/>
    <dgm:cxn modelId="{224847CE-95F3-49C9-A9CF-CB3CAF92CEFE}" type="presParOf" srcId="{63366119-9E39-431D-85D8-1CB97948D402}" destId="{3D9FD186-65F4-45A0-924D-5DCF7547D483}" srcOrd="0" destOrd="0" presId="urn:microsoft.com/office/officeart/2005/8/layout/hierarchy4"/>
    <dgm:cxn modelId="{0F877372-F72F-45E9-8DB0-E5D73F4B5595}" type="presParOf" srcId="{63366119-9E39-431D-85D8-1CB97948D402}" destId="{A6BB1FC6-2386-4E1E-AC58-028EA007A823}" srcOrd="1" destOrd="0" presId="urn:microsoft.com/office/officeart/2005/8/layout/hierarchy4"/>
    <dgm:cxn modelId="{13D085C1-C148-46ED-B2FD-56C404CB3A86}" type="presParOf" srcId="{DA1ACCFB-C90F-48F5-BFE2-D0A882579F12}" destId="{4A376560-C0A7-43A5-A730-A93431EECA73}" srcOrd="1" destOrd="0" presId="urn:microsoft.com/office/officeart/2005/8/layout/hierarchy4"/>
    <dgm:cxn modelId="{23EE75D1-AA7B-4F43-811E-C31C649F49EE}" type="presParOf" srcId="{DA1ACCFB-C90F-48F5-BFE2-D0A882579F12}" destId="{D6C84B2B-9235-4185-AB6A-805D76624315}" srcOrd="2" destOrd="0" presId="urn:microsoft.com/office/officeart/2005/8/layout/hierarchy4"/>
    <dgm:cxn modelId="{241999D4-0D07-4551-ABF2-13E1A9BCF44E}" type="presParOf" srcId="{D6C84B2B-9235-4185-AB6A-805D76624315}" destId="{1DAAE8E0-A5BC-4344-A65E-2AF9622AB392}" srcOrd="0" destOrd="0" presId="urn:microsoft.com/office/officeart/2005/8/layout/hierarchy4"/>
    <dgm:cxn modelId="{C7B0A3B0-78F6-4193-BB74-0CF92BC5650C}" type="presParOf" srcId="{D6C84B2B-9235-4185-AB6A-805D76624315}" destId="{AFBEEC09-9523-4328-8703-C1A0DDEC3784}" srcOrd="1" destOrd="0" presId="urn:microsoft.com/office/officeart/2005/8/layout/hierarchy4"/>
    <dgm:cxn modelId="{7698E66B-2BB2-4F37-8A3F-C9F8316866E1}" type="presParOf" srcId="{DA1ACCFB-C90F-48F5-BFE2-D0A882579F12}" destId="{35361508-6646-45BD-908C-FBF78D2C31C4}" srcOrd="3" destOrd="0" presId="urn:microsoft.com/office/officeart/2005/8/layout/hierarchy4"/>
    <dgm:cxn modelId="{A0E01BED-7044-40E3-9CEE-F7CBC4B9CE7C}" type="presParOf" srcId="{DA1ACCFB-C90F-48F5-BFE2-D0A882579F12}" destId="{8D25B81F-FB42-41D5-8EBD-7490EAE87EBC}" srcOrd="4" destOrd="0" presId="urn:microsoft.com/office/officeart/2005/8/layout/hierarchy4"/>
    <dgm:cxn modelId="{78E5AECF-D217-4199-91EC-37F7B7634E94}" type="presParOf" srcId="{8D25B81F-FB42-41D5-8EBD-7490EAE87EBC}" destId="{72A6B1E8-376E-4168-908E-496EC65EBD49}" srcOrd="0" destOrd="0" presId="urn:microsoft.com/office/officeart/2005/8/layout/hierarchy4"/>
    <dgm:cxn modelId="{E3857F41-D795-4337-BB76-D8ED091CD6C5}" type="presParOf" srcId="{8D25B81F-FB42-41D5-8EBD-7490EAE87EBC}" destId="{390915D9-B414-426E-A978-72399CDF3551}" srcOrd="1" destOrd="0" presId="urn:microsoft.com/office/officeart/2005/8/layout/hierarchy4"/>
    <dgm:cxn modelId="{31B2E157-3B14-477E-9B3E-A94D63BA8FCE}" type="presParOf" srcId="{FF7C2308-F6A1-4E8D-B129-CA50F4B0D12A}" destId="{8DB99BF7-9141-4255-9C87-C27C0150422E}" srcOrd="1" destOrd="0" presId="urn:microsoft.com/office/officeart/2005/8/layout/hierarchy4"/>
    <dgm:cxn modelId="{60BFE0FE-896E-462C-80F2-32EF465BF65A}" type="presParOf" srcId="{FF7C2308-F6A1-4E8D-B129-CA50F4B0D12A}" destId="{ACB63464-C69E-4B62-B914-13588CB04F84}" srcOrd="2" destOrd="0" presId="urn:microsoft.com/office/officeart/2005/8/layout/hierarchy4"/>
    <dgm:cxn modelId="{9FCC114A-B472-4E42-A546-170BAB47DB27}" type="presParOf" srcId="{ACB63464-C69E-4B62-B914-13588CB04F84}" destId="{44C384AA-D73F-49BB-B6FE-4C643CB207B8}" srcOrd="0" destOrd="0" presId="urn:microsoft.com/office/officeart/2005/8/layout/hierarchy4"/>
    <dgm:cxn modelId="{93929A1E-E610-495A-9F47-3998EAB936F5}" type="presParOf" srcId="{ACB63464-C69E-4B62-B914-13588CB04F84}" destId="{F52B4526-5E77-4F9D-867A-DB0EF750F0AC}" srcOrd="1" destOrd="0" presId="urn:microsoft.com/office/officeart/2005/8/layout/hierarchy4"/>
    <dgm:cxn modelId="{A1636EAE-C47D-4E14-8D89-79655F8B8802}" type="presParOf" srcId="{ACB63464-C69E-4B62-B914-13588CB04F84}" destId="{C0379256-3EBF-4297-A1ED-99EACC901B21}" srcOrd="2" destOrd="0" presId="urn:microsoft.com/office/officeart/2005/8/layout/hierarchy4"/>
    <dgm:cxn modelId="{1058BF98-CE15-4BA7-9F5C-4538682BD97C}" type="presParOf" srcId="{C0379256-3EBF-4297-A1ED-99EACC901B21}" destId="{AF5FB280-6DD6-4620-B334-F7D5F33CA1C7}" srcOrd="0" destOrd="0" presId="urn:microsoft.com/office/officeart/2005/8/layout/hierarchy4"/>
    <dgm:cxn modelId="{BC314E19-31F9-42A6-958D-56809F2B7C0B}" type="presParOf" srcId="{AF5FB280-6DD6-4620-B334-F7D5F33CA1C7}" destId="{F53DE1DF-7787-4194-A0CE-38087D5CF08B}" srcOrd="0" destOrd="0" presId="urn:microsoft.com/office/officeart/2005/8/layout/hierarchy4"/>
    <dgm:cxn modelId="{7D9CD82D-79FB-4E06-BC40-E12D5955A5AF}" type="presParOf" srcId="{AF5FB280-6DD6-4620-B334-F7D5F33CA1C7}" destId="{A66E06B9-1BB4-48B7-BBC7-1A5E2B3F7693}" srcOrd="1" destOrd="0" presId="urn:microsoft.com/office/officeart/2005/8/layout/hierarchy4"/>
    <dgm:cxn modelId="{27D92FA7-0570-4C09-9429-3124415E0DE8}" type="presParOf" srcId="{C0379256-3EBF-4297-A1ED-99EACC901B21}" destId="{43945292-0308-4165-B6D0-6DFC05953DF6}" srcOrd="1" destOrd="0" presId="urn:microsoft.com/office/officeart/2005/8/layout/hierarchy4"/>
    <dgm:cxn modelId="{B75FE2F5-97D7-4901-9102-84FDF7244783}" type="presParOf" srcId="{C0379256-3EBF-4297-A1ED-99EACC901B21}" destId="{18F1613D-F011-4197-A777-6F27072385B6}" srcOrd="2" destOrd="0" presId="urn:microsoft.com/office/officeart/2005/8/layout/hierarchy4"/>
    <dgm:cxn modelId="{21F144FA-1983-4F47-9199-74547FB6E122}" type="presParOf" srcId="{18F1613D-F011-4197-A777-6F27072385B6}" destId="{112D31C2-61DD-4596-977D-576BA1C058D4}" srcOrd="0" destOrd="0" presId="urn:microsoft.com/office/officeart/2005/8/layout/hierarchy4"/>
    <dgm:cxn modelId="{94C5C016-8C09-4100-8274-3416699164FB}" type="presParOf" srcId="{18F1613D-F011-4197-A777-6F27072385B6}" destId="{EFF82B6C-78BB-4989-8783-AF44817D7D22}" srcOrd="1" destOrd="0" presId="urn:microsoft.com/office/officeart/2005/8/layout/hierarchy4"/>
    <dgm:cxn modelId="{176BB962-6C86-4A4E-BA20-D86A85696C88}" type="presParOf" srcId="{C0379256-3EBF-4297-A1ED-99EACC901B21}" destId="{10B5C03A-CDA1-440B-A152-6AF60E1D970D}" srcOrd="3" destOrd="0" presId="urn:microsoft.com/office/officeart/2005/8/layout/hierarchy4"/>
    <dgm:cxn modelId="{AE8CAA33-AE9C-4878-AAC5-26B7F7DED21C}" type="presParOf" srcId="{C0379256-3EBF-4297-A1ED-99EACC901B21}" destId="{DC66157D-CB01-409E-8CF8-5F247B97977A}" srcOrd="4" destOrd="0" presId="urn:microsoft.com/office/officeart/2005/8/layout/hierarchy4"/>
    <dgm:cxn modelId="{39BF71EB-BEF9-43B9-9BA1-A3D00B0A9A5D}" type="presParOf" srcId="{DC66157D-CB01-409E-8CF8-5F247B97977A}" destId="{01C2DE77-BC79-4F5D-A800-EFCAF232EADE}" srcOrd="0" destOrd="0" presId="urn:microsoft.com/office/officeart/2005/8/layout/hierarchy4"/>
    <dgm:cxn modelId="{04C5746A-992F-4962-B098-429F20E3BCA6}" type="presParOf" srcId="{DC66157D-CB01-409E-8CF8-5F247B97977A}" destId="{295B42D5-8769-4674-9FDD-3D39A2A0E221}" srcOrd="1" destOrd="0" presId="urn:microsoft.com/office/officeart/2005/8/layout/hierarchy4"/>
    <dgm:cxn modelId="{08828ED8-B583-4922-A245-EBAB8F03CCBF}" type="presParOf" srcId="{FF7C2308-F6A1-4E8D-B129-CA50F4B0D12A}" destId="{7BBBA3D8-8102-4E8B-9A50-94C434E7A248}" srcOrd="3" destOrd="0" presId="urn:microsoft.com/office/officeart/2005/8/layout/hierarchy4"/>
    <dgm:cxn modelId="{D3ABDEC3-E84C-45F6-B7A0-5DF4AE92A72C}" type="presParOf" srcId="{FF7C2308-F6A1-4E8D-B129-CA50F4B0D12A}" destId="{9FC416E1-1332-4A7E-8879-05E6DA5DCC0D}" srcOrd="4" destOrd="0" presId="urn:microsoft.com/office/officeart/2005/8/layout/hierarchy4"/>
    <dgm:cxn modelId="{24718427-DA73-4B73-8ACD-0446CDE66928}" type="presParOf" srcId="{9FC416E1-1332-4A7E-8879-05E6DA5DCC0D}" destId="{B833AAE2-7664-46BA-B9D6-059DA1F6CE3B}" srcOrd="0" destOrd="0" presId="urn:microsoft.com/office/officeart/2005/8/layout/hierarchy4"/>
    <dgm:cxn modelId="{31770DBE-DE80-486A-984E-CA6F8495AB20}" type="presParOf" srcId="{9FC416E1-1332-4A7E-8879-05E6DA5DCC0D}" destId="{4BA1C8B2-EE57-4979-A241-4BBC5619A6C6}" srcOrd="1" destOrd="0" presId="urn:microsoft.com/office/officeart/2005/8/layout/hierarchy4"/>
    <dgm:cxn modelId="{455B4144-02A3-4839-9DB0-06A03F758302}" type="presParOf" srcId="{9FC416E1-1332-4A7E-8879-05E6DA5DCC0D}" destId="{837EE64C-642A-4CD2-BC04-6F3DB3514CA2}" srcOrd="2" destOrd="0" presId="urn:microsoft.com/office/officeart/2005/8/layout/hierarchy4"/>
    <dgm:cxn modelId="{A69D0AD9-8BB9-412D-8425-D685F063184F}" type="presParOf" srcId="{837EE64C-642A-4CD2-BC04-6F3DB3514CA2}" destId="{685FDA81-A9B6-4AE6-A9C5-38EF34BF6CEA}" srcOrd="0" destOrd="0" presId="urn:microsoft.com/office/officeart/2005/8/layout/hierarchy4"/>
    <dgm:cxn modelId="{5029527C-61B4-43ED-A74A-3DFB6AFB7CB3}" type="presParOf" srcId="{685FDA81-A9B6-4AE6-A9C5-38EF34BF6CEA}" destId="{4747F19F-D17C-4B09-A28C-4DB8867EF4B9}" srcOrd="0" destOrd="0" presId="urn:microsoft.com/office/officeart/2005/8/layout/hierarchy4"/>
    <dgm:cxn modelId="{0120779C-D034-417D-A4CA-EE0EBDF24F6A}" type="presParOf" srcId="{685FDA81-A9B6-4AE6-A9C5-38EF34BF6CEA}" destId="{E981C793-6034-4028-B282-A89D178F4D11}" srcOrd="1" destOrd="0" presId="urn:microsoft.com/office/officeart/2005/8/layout/hierarchy4"/>
    <dgm:cxn modelId="{63AAF21F-DBFF-46CC-9DF5-CACF0E82CE6C}" type="presParOf" srcId="{837EE64C-642A-4CD2-BC04-6F3DB3514CA2}" destId="{13D181F7-D568-47C9-B513-D2CF3D992858}" srcOrd="1" destOrd="0" presId="urn:microsoft.com/office/officeart/2005/8/layout/hierarchy4"/>
    <dgm:cxn modelId="{55B196F2-87A2-4AFE-8941-5FA6D0505940}" type="presParOf" srcId="{837EE64C-642A-4CD2-BC04-6F3DB3514CA2}" destId="{EFC04EE7-0A6B-414A-BDF2-4B3A9A919F5B}" srcOrd="2" destOrd="0" presId="urn:microsoft.com/office/officeart/2005/8/layout/hierarchy4"/>
    <dgm:cxn modelId="{9D218A02-F939-43B8-B1DD-D7A4CE4EB7FF}" type="presParOf" srcId="{EFC04EE7-0A6B-414A-BDF2-4B3A9A919F5B}" destId="{7036CDA2-22D6-4A5F-927F-69778CA8A969}" srcOrd="0" destOrd="0" presId="urn:microsoft.com/office/officeart/2005/8/layout/hierarchy4"/>
    <dgm:cxn modelId="{4FEFBA92-8690-484D-88A4-D7217D97AC86}" type="presParOf" srcId="{EFC04EE7-0A6B-414A-BDF2-4B3A9A919F5B}" destId="{44C08011-3C5D-409C-BE61-460FD3329BE2}" srcOrd="1" destOrd="0" presId="urn:microsoft.com/office/officeart/2005/8/layout/hierarchy4"/>
    <dgm:cxn modelId="{F0A74E2B-C0BF-43BF-B821-A3F6475C4319}" type="presParOf" srcId="{837EE64C-642A-4CD2-BC04-6F3DB3514CA2}" destId="{B569A9F1-CA03-4875-84A0-AD7E9EFAA277}" srcOrd="3" destOrd="0" presId="urn:microsoft.com/office/officeart/2005/8/layout/hierarchy4"/>
    <dgm:cxn modelId="{3AAA3A77-D4D8-46C4-8BF9-067BB4B508D1}" type="presParOf" srcId="{837EE64C-642A-4CD2-BC04-6F3DB3514CA2}" destId="{BB76FA23-3B6B-472E-A30E-D5F3C9784C3D}" srcOrd="4" destOrd="0" presId="urn:microsoft.com/office/officeart/2005/8/layout/hierarchy4"/>
    <dgm:cxn modelId="{FA35C115-0F52-454E-A8C3-D39BA6CC1AF8}" type="presParOf" srcId="{BB76FA23-3B6B-472E-A30E-D5F3C9784C3D}" destId="{2CCB6777-679D-4CBA-8DD7-65744D70C534}" srcOrd="0" destOrd="0" presId="urn:microsoft.com/office/officeart/2005/8/layout/hierarchy4"/>
    <dgm:cxn modelId="{AE73A81A-7EAB-48D7-BD85-DE2D8FD0CC45}" type="presParOf" srcId="{BB76FA23-3B6B-472E-A30E-D5F3C9784C3D}" destId="{BE439057-A05E-4BF5-BC27-863CB6993E57}"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2ADCB5-13CE-4F0A-B2D2-E234D2F2264C}" type="doc">
      <dgm:prSet loTypeId="urn:microsoft.com/office/officeart/2005/8/layout/cycle3" loCatId="cycle" qsTypeId="urn:microsoft.com/office/officeart/2005/8/quickstyle/3d4" qsCatId="3D" csTypeId="urn:microsoft.com/office/officeart/2005/8/colors/colorful1#2" csCatId="colorful" phldr="1"/>
      <dgm:spPr/>
      <dgm:t>
        <a:bodyPr/>
        <a:lstStyle/>
        <a:p>
          <a:endParaRPr lang="fr-FR"/>
        </a:p>
      </dgm:t>
    </dgm:pt>
    <dgm:pt modelId="{BE518DDA-A655-488C-85C1-61ED93C352E7}">
      <dgm:prSet phldrT="[Texte]"/>
      <dgm:spPr/>
      <dgm:t>
        <a:bodyPr/>
        <a:lstStyle/>
        <a:p>
          <a:r>
            <a:rPr lang="ar-DZ" b="1" dirty="0">
              <a:solidFill>
                <a:schemeClr val="bg1"/>
              </a:solidFill>
            </a:rPr>
            <a:t>البعد البيئي</a:t>
          </a:r>
          <a:endParaRPr lang="fr-FR" dirty="0">
            <a:solidFill>
              <a:schemeClr val="bg1"/>
            </a:solidFill>
          </a:endParaRPr>
        </a:p>
      </dgm:t>
    </dgm:pt>
    <dgm:pt modelId="{96DDCBC9-C49A-4BAF-8F8D-FC7998EACDD1}" type="parTrans" cxnId="{A9611103-6746-4A92-A101-831BBC3A58E6}">
      <dgm:prSet/>
      <dgm:spPr/>
      <dgm:t>
        <a:bodyPr/>
        <a:lstStyle/>
        <a:p>
          <a:endParaRPr lang="fr-FR">
            <a:solidFill>
              <a:schemeClr val="bg1"/>
            </a:solidFill>
          </a:endParaRPr>
        </a:p>
      </dgm:t>
    </dgm:pt>
    <dgm:pt modelId="{21ED834C-192C-488B-997A-3B576A8495E1}" type="sibTrans" cxnId="{A9611103-6746-4A92-A101-831BBC3A58E6}">
      <dgm:prSet/>
      <dgm:spPr/>
      <dgm:t>
        <a:bodyPr/>
        <a:lstStyle/>
        <a:p>
          <a:endParaRPr lang="fr-FR">
            <a:solidFill>
              <a:schemeClr val="bg1"/>
            </a:solidFill>
          </a:endParaRPr>
        </a:p>
      </dgm:t>
    </dgm:pt>
    <dgm:pt modelId="{D87BE356-4793-46CB-9473-681960FB70FC}">
      <dgm:prSet phldrT="[Texte]"/>
      <dgm:spPr/>
      <dgm:t>
        <a:bodyPr/>
        <a:lstStyle/>
        <a:p>
          <a:r>
            <a:rPr lang="ar-DZ" b="1" dirty="0">
              <a:solidFill>
                <a:schemeClr val="bg1"/>
              </a:solidFill>
            </a:rPr>
            <a:t>البعد </a:t>
          </a:r>
          <a:r>
            <a:rPr lang="ar-DZ" b="1" dirty="0" err="1">
              <a:solidFill>
                <a:schemeClr val="bg1"/>
              </a:solidFill>
            </a:rPr>
            <a:t>الإقتصادي</a:t>
          </a:r>
          <a:endParaRPr lang="fr-FR" dirty="0">
            <a:solidFill>
              <a:schemeClr val="bg1"/>
            </a:solidFill>
          </a:endParaRPr>
        </a:p>
      </dgm:t>
    </dgm:pt>
    <dgm:pt modelId="{A22E6CA3-13B7-4D41-A82B-22E0E330EF9A}" type="parTrans" cxnId="{22ADE95A-9673-48B3-AA56-C627CD3D1D70}">
      <dgm:prSet/>
      <dgm:spPr/>
      <dgm:t>
        <a:bodyPr/>
        <a:lstStyle/>
        <a:p>
          <a:endParaRPr lang="fr-FR">
            <a:solidFill>
              <a:schemeClr val="bg1"/>
            </a:solidFill>
          </a:endParaRPr>
        </a:p>
      </dgm:t>
    </dgm:pt>
    <dgm:pt modelId="{AFA5F734-D278-4CED-B631-4C3A42939D12}" type="sibTrans" cxnId="{22ADE95A-9673-48B3-AA56-C627CD3D1D70}">
      <dgm:prSet/>
      <dgm:spPr/>
      <dgm:t>
        <a:bodyPr/>
        <a:lstStyle/>
        <a:p>
          <a:endParaRPr lang="fr-FR">
            <a:solidFill>
              <a:schemeClr val="bg1"/>
            </a:solidFill>
          </a:endParaRPr>
        </a:p>
      </dgm:t>
    </dgm:pt>
    <dgm:pt modelId="{B0F3D8CB-C359-426A-88E0-5AE97DA9E8A9}">
      <dgm:prSet phldrT="[Texte]"/>
      <dgm:spPr/>
      <dgm:t>
        <a:bodyPr/>
        <a:lstStyle/>
        <a:p>
          <a:r>
            <a:rPr lang="ar-DZ" b="1" dirty="0">
              <a:solidFill>
                <a:schemeClr val="bg1"/>
              </a:solidFill>
            </a:rPr>
            <a:t>البعد الإنساني</a:t>
          </a:r>
          <a:endParaRPr lang="fr-FR" dirty="0">
            <a:solidFill>
              <a:schemeClr val="bg1"/>
            </a:solidFill>
          </a:endParaRPr>
        </a:p>
      </dgm:t>
    </dgm:pt>
    <dgm:pt modelId="{B3C17EF3-91E8-4093-AA43-A434992A9D3E}" type="parTrans" cxnId="{E5548533-4FA0-42FC-A1F5-ECD0645C14AB}">
      <dgm:prSet/>
      <dgm:spPr/>
      <dgm:t>
        <a:bodyPr/>
        <a:lstStyle/>
        <a:p>
          <a:endParaRPr lang="fr-FR">
            <a:solidFill>
              <a:schemeClr val="bg1"/>
            </a:solidFill>
          </a:endParaRPr>
        </a:p>
      </dgm:t>
    </dgm:pt>
    <dgm:pt modelId="{6C2E46A2-7E5B-474A-9F6D-053538CBFA5A}" type="sibTrans" cxnId="{E5548533-4FA0-42FC-A1F5-ECD0645C14AB}">
      <dgm:prSet/>
      <dgm:spPr/>
      <dgm:t>
        <a:bodyPr/>
        <a:lstStyle/>
        <a:p>
          <a:endParaRPr lang="fr-FR">
            <a:solidFill>
              <a:schemeClr val="bg1"/>
            </a:solidFill>
          </a:endParaRPr>
        </a:p>
      </dgm:t>
    </dgm:pt>
    <dgm:pt modelId="{0A696FCC-F7BE-4946-89D3-B99F78CF4EFF}">
      <dgm:prSet phldrT="[Texte]"/>
      <dgm:spPr/>
      <dgm:t>
        <a:bodyPr/>
        <a:lstStyle/>
        <a:p>
          <a:r>
            <a:rPr lang="ar-DZ" b="1">
              <a:solidFill>
                <a:schemeClr val="bg1"/>
              </a:solidFill>
            </a:rPr>
            <a:t>البعد الإجتماعي</a:t>
          </a:r>
          <a:endParaRPr lang="fr-FR" dirty="0">
            <a:solidFill>
              <a:schemeClr val="bg1"/>
            </a:solidFill>
          </a:endParaRPr>
        </a:p>
      </dgm:t>
    </dgm:pt>
    <dgm:pt modelId="{F0826514-8C3C-4B36-BE3E-BFA4EB62A5ED}" type="parTrans" cxnId="{12AA4BB4-7035-4AFF-A20E-453D500D6284}">
      <dgm:prSet/>
      <dgm:spPr/>
      <dgm:t>
        <a:bodyPr/>
        <a:lstStyle/>
        <a:p>
          <a:endParaRPr lang="fr-FR">
            <a:solidFill>
              <a:schemeClr val="bg1"/>
            </a:solidFill>
          </a:endParaRPr>
        </a:p>
      </dgm:t>
    </dgm:pt>
    <dgm:pt modelId="{4394E8BD-5966-40B4-9171-BB763F6836DE}" type="sibTrans" cxnId="{12AA4BB4-7035-4AFF-A20E-453D500D6284}">
      <dgm:prSet/>
      <dgm:spPr/>
      <dgm:t>
        <a:bodyPr/>
        <a:lstStyle/>
        <a:p>
          <a:endParaRPr lang="fr-FR">
            <a:solidFill>
              <a:schemeClr val="bg1"/>
            </a:solidFill>
          </a:endParaRPr>
        </a:p>
      </dgm:t>
    </dgm:pt>
    <dgm:pt modelId="{ED1A2AE4-90D1-4A81-A890-F3DE8B45E961}" type="pres">
      <dgm:prSet presAssocID="{892ADCB5-13CE-4F0A-B2D2-E234D2F2264C}" presName="Name0" presStyleCnt="0">
        <dgm:presLayoutVars>
          <dgm:dir/>
          <dgm:resizeHandles val="exact"/>
        </dgm:presLayoutVars>
      </dgm:prSet>
      <dgm:spPr/>
      <dgm:t>
        <a:bodyPr/>
        <a:lstStyle/>
        <a:p>
          <a:endParaRPr lang="fr-FR"/>
        </a:p>
      </dgm:t>
    </dgm:pt>
    <dgm:pt modelId="{0EF962C3-B883-43B5-9FAD-175C2B06D9F4}" type="pres">
      <dgm:prSet presAssocID="{892ADCB5-13CE-4F0A-B2D2-E234D2F2264C}" presName="cycle" presStyleCnt="0"/>
      <dgm:spPr/>
    </dgm:pt>
    <dgm:pt modelId="{E61E0634-E7FE-4379-B106-7988392C8DD0}" type="pres">
      <dgm:prSet presAssocID="{BE518DDA-A655-488C-85C1-61ED93C352E7}" presName="nodeFirstNode" presStyleLbl="node1" presStyleIdx="0" presStyleCnt="4">
        <dgm:presLayoutVars>
          <dgm:bulletEnabled val="1"/>
        </dgm:presLayoutVars>
      </dgm:prSet>
      <dgm:spPr/>
      <dgm:t>
        <a:bodyPr/>
        <a:lstStyle/>
        <a:p>
          <a:endParaRPr lang="fr-FR"/>
        </a:p>
      </dgm:t>
    </dgm:pt>
    <dgm:pt modelId="{3C865F7A-AE4D-45E1-9C80-9541C71C74DA}" type="pres">
      <dgm:prSet presAssocID="{21ED834C-192C-488B-997A-3B576A8495E1}" presName="sibTransFirstNode" presStyleLbl="bgShp" presStyleIdx="0" presStyleCnt="1"/>
      <dgm:spPr/>
      <dgm:t>
        <a:bodyPr/>
        <a:lstStyle/>
        <a:p>
          <a:endParaRPr lang="fr-FR"/>
        </a:p>
      </dgm:t>
    </dgm:pt>
    <dgm:pt modelId="{FB54E1F0-D8B1-4B75-A490-DD36EC258733}" type="pres">
      <dgm:prSet presAssocID="{D87BE356-4793-46CB-9473-681960FB70FC}" presName="nodeFollowingNodes" presStyleLbl="node1" presStyleIdx="1" presStyleCnt="4">
        <dgm:presLayoutVars>
          <dgm:bulletEnabled val="1"/>
        </dgm:presLayoutVars>
      </dgm:prSet>
      <dgm:spPr/>
      <dgm:t>
        <a:bodyPr/>
        <a:lstStyle/>
        <a:p>
          <a:endParaRPr lang="fr-FR"/>
        </a:p>
      </dgm:t>
    </dgm:pt>
    <dgm:pt modelId="{6664E3A7-6AB9-4B8C-B7E5-44AEDB49DDFD}" type="pres">
      <dgm:prSet presAssocID="{B0F3D8CB-C359-426A-88E0-5AE97DA9E8A9}" presName="nodeFollowingNodes" presStyleLbl="node1" presStyleIdx="2" presStyleCnt="4">
        <dgm:presLayoutVars>
          <dgm:bulletEnabled val="1"/>
        </dgm:presLayoutVars>
      </dgm:prSet>
      <dgm:spPr/>
      <dgm:t>
        <a:bodyPr/>
        <a:lstStyle/>
        <a:p>
          <a:endParaRPr lang="fr-FR"/>
        </a:p>
      </dgm:t>
    </dgm:pt>
    <dgm:pt modelId="{BB6CDA76-E8DE-4B10-8184-281B7038BA8D}" type="pres">
      <dgm:prSet presAssocID="{0A696FCC-F7BE-4946-89D3-B99F78CF4EFF}" presName="nodeFollowingNodes" presStyleLbl="node1" presStyleIdx="3" presStyleCnt="4">
        <dgm:presLayoutVars>
          <dgm:bulletEnabled val="1"/>
        </dgm:presLayoutVars>
      </dgm:prSet>
      <dgm:spPr/>
      <dgm:t>
        <a:bodyPr/>
        <a:lstStyle/>
        <a:p>
          <a:endParaRPr lang="fr-FR"/>
        </a:p>
      </dgm:t>
    </dgm:pt>
  </dgm:ptLst>
  <dgm:cxnLst>
    <dgm:cxn modelId="{1D8D8A2E-801D-40F8-A50E-87C619BBEB23}" type="presOf" srcId="{892ADCB5-13CE-4F0A-B2D2-E234D2F2264C}" destId="{ED1A2AE4-90D1-4A81-A890-F3DE8B45E961}" srcOrd="0" destOrd="0" presId="urn:microsoft.com/office/officeart/2005/8/layout/cycle3"/>
    <dgm:cxn modelId="{E5548533-4FA0-42FC-A1F5-ECD0645C14AB}" srcId="{892ADCB5-13CE-4F0A-B2D2-E234D2F2264C}" destId="{B0F3D8CB-C359-426A-88E0-5AE97DA9E8A9}" srcOrd="2" destOrd="0" parTransId="{B3C17EF3-91E8-4093-AA43-A434992A9D3E}" sibTransId="{6C2E46A2-7E5B-474A-9F6D-053538CBFA5A}"/>
    <dgm:cxn modelId="{12AA4BB4-7035-4AFF-A20E-453D500D6284}" srcId="{892ADCB5-13CE-4F0A-B2D2-E234D2F2264C}" destId="{0A696FCC-F7BE-4946-89D3-B99F78CF4EFF}" srcOrd="3" destOrd="0" parTransId="{F0826514-8C3C-4B36-BE3E-BFA4EB62A5ED}" sibTransId="{4394E8BD-5966-40B4-9171-BB763F6836DE}"/>
    <dgm:cxn modelId="{72428466-D5DE-4031-9E56-0E10F8453700}" type="presOf" srcId="{BE518DDA-A655-488C-85C1-61ED93C352E7}" destId="{E61E0634-E7FE-4379-B106-7988392C8DD0}" srcOrd="0" destOrd="0" presId="urn:microsoft.com/office/officeart/2005/8/layout/cycle3"/>
    <dgm:cxn modelId="{19B50E07-BDBF-4F27-A6CF-F7B8D0EBA61A}" type="presOf" srcId="{0A696FCC-F7BE-4946-89D3-B99F78CF4EFF}" destId="{BB6CDA76-E8DE-4B10-8184-281B7038BA8D}" srcOrd="0" destOrd="0" presId="urn:microsoft.com/office/officeart/2005/8/layout/cycle3"/>
    <dgm:cxn modelId="{52CCB66E-3E74-447B-93FA-661AD6AA5827}" type="presOf" srcId="{D87BE356-4793-46CB-9473-681960FB70FC}" destId="{FB54E1F0-D8B1-4B75-A490-DD36EC258733}" srcOrd="0" destOrd="0" presId="urn:microsoft.com/office/officeart/2005/8/layout/cycle3"/>
    <dgm:cxn modelId="{A9611103-6746-4A92-A101-831BBC3A58E6}" srcId="{892ADCB5-13CE-4F0A-B2D2-E234D2F2264C}" destId="{BE518DDA-A655-488C-85C1-61ED93C352E7}" srcOrd="0" destOrd="0" parTransId="{96DDCBC9-C49A-4BAF-8F8D-FC7998EACDD1}" sibTransId="{21ED834C-192C-488B-997A-3B576A8495E1}"/>
    <dgm:cxn modelId="{A4952560-5B87-45A5-918F-628CC3A33D31}" type="presOf" srcId="{21ED834C-192C-488B-997A-3B576A8495E1}" destId="{3C865F7A-AE4D-45E1-9C80-9541C71C74DA}" srcOrd="0" destOrd="0" presId="urn:microsoft.com/office/officeart/2005/8/layout/cycle3"/>
    <dgm:cxn modelId="{D09191E6-2E88-4861-B1F2-028508F2E09F}" type="presOf" srcId="{B0F3D8CB-C359-426A-88E0-5AE97DA9E8A9}" destId="{6664E3A7-6AB9-4B8C-B7E5-44AEDB49DDFD}" srcOrd="0" destOrd="0" presId="urn:microsoft.com/office/officeart/2005/8/layout/cycle3"/>
    <dgm:cxn modelId="{22ADE95A-9673-48B3-AA56-C627CD3D1D70}" srcId="{892ADCB5-13CE-4F0A-B2D2-E234D2F2264C}" destId="{D87BE356-4793-46CB-9473-681960FB70FC}" srcOrd="1" destOrd="0" parTransId="{A22E6CA3-13B7-4D41-A82B-22E0E330EF9A}" sibTransId="{AFA5F734-D278-4CED-B631-4C3A42939D12}"/>
    <dgm:cxn modelId="{301BE04B-A603-433F-8E5C-0F69594A4B7E}" type="presParOf" srcId="{ED1A2AE4-90D1-4A81-A890-F3DE8B45E961}" destId="{0EF962C3-B883-43B5-9FAD-175C2B06D9F4}" srcOrd="0" destOrd="0" presId="urn:microsoft.com/office/officeart/2005/8/layout/cycle3"/>
    <dgm:cxn modelId="{42EAA546-4164-42FA-B319-6346669D38CE}" type="presParOf" srcId="{0EF962C3-B883-43B5-9FAD-175C2B06D9F4}" destId="{E61E0634-E7FE-4379-B106-7988392C8DD0}" srcOrd="0" destOrd="0" presId="urn:microsoft.com/office/officeart/2005/8/layout/cycle3"/>
    <dgm:cxn modelId="{34C2D448-AA02-4EFB-8380-1D198D4B5116}" type="presParOf" srcId="{0EF962C3-B883-43B5-9FAD-175C2B06D9F4}" destId="{3C865F7A-AE4D-45E1-9C80-9541C71C74DA}" srcOrd="1" destOrd="0" presId="urn:microsoft.com/office/officeart/2005/8/layout/cycle3"/>
    <dgm:cxn modelId="{C83E3D7D-0FE9-4446-8899-41425B4A0A07}" type="presParOf" srcId="{0EF962C3-B883-43B5-9FAD-175C2B06D9F4}" destId="{FB54E1F0-D8B1-4B75-A490-DD36EC258733}" srcOrd="2" destOrd="0" presId="urn:microsoft.com/office/officeart/2005/8/layout/cycle3"/>
    <dgm:cxn modelId="{612CEAAA-EF22-4C77-9953-6DB5A7E74B0A}" type="presParOf" srcId="{0EF962C3-B883-43B5-9FAD-175C2B06D9F4}" destId="{6664E3A7-6AB9-4B8C-B7E5-44AEDB49DDFD}" srcOrd="3" destOrd="0" presId="urn:microsoft.com/office/officeart/2005/8/layout/cycle3"/>
    <dgm:cxn modelId="{062931E0-2310-465D-A55B-21B3725FC813}" type="presParOf" srcId="{0EF962C3-B883-43B5-9FAD-175C2B06D9F4}" destId="{BB6CDA76-E8DE-4B10-8184-281B7038BA8D}" srcOrd="4" destOrd="0" presId="urn:microsoft.com/office/officeart/2005/8/layout/cycle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69C0F0-5D2F-43FE-A22B-D8D696777DCF}" type="doc">
      <dgm:prSet loTypeId="urn:microsoft.com/office/officeart/2005/8/layout/default#1" loCatId="list" qsTypeId="urn:microsoft.com/office/officeart/2005/8/quickstyle/3d3" qsCatId="3D" csTypeId="urn:microsoft.com/office/officeart/2005/8/colors/colorful3" csCatId="colorful" phldr="1"/>
      <dgm:spPr/>
      <dgm:t>
        <a:bodyPr/>
        <a:lstStyle/>
        <a:p>
          <a:endParaRPr lang="fr-FR"/>
        </a:p>
      </dgm:t>
    </dgm:pt>
    <dgm:pt modelId="{1BDA7DC4-B6C6-4C5C-86DA-C5A5B46E7A97}">
      <dgm:prSet phldrT="[Texte]"/>
      <dgm:spPr/>
      <dgm:t>
        <a:bodyPr/>
        <a:lstStyle/>
        <a:p>
          <a:r>
            <a:rPr lang="ar-DZ" b="1"/>
            <a:t>تلوث مياه الصرف الصحي</a:t>
          </a:r>
          <a:endParaRPr lang="fr-FR" dirty="0"/>
        </a:p>
      </dgm:t>
    </dgm:pt>
    <dgm:pt modelId="{CEE139AA-8119-44AC-96F7-957483E4255F}" type="parTrans" cxnId="{E5EEAF4D-20AA-4659-81A9-C28FD6B42ED7}">
      <dgm:prSet/>
      <dgm:spPr/>
      <dgm:t>
        <a:bodyPr/>
        <a:lstStyle/>
        <a:p>
          <a:endParaRPr lang="fr-FR"/>
        </a:p>
      </dgm:t>
    </dgm:pt>
    <dgm:pt modelId="{2977017C-5F07-40BE-80DB-89DD70DD0577}" type="sibTrans" cxnId="{E5EEAF4D-20AA-4659-81A9-C28FD6B42ED7}">
      <dgm:prSet/>
      <dgm:spPr/>
      <dgm:t>
        <a:bodyPr/>
        <a:lstStyle/>
        <a:p>
          <a:endParaRPr lang="fr-FR"/>
        </a:p>
      </dgm:t>
    </dgm:pt>
    <dgm:pt modelId="{9A7349E7-4E8F-4DF2-9309-8781177EDB19}">
      <dgm:prSet phldrT="[Texte]"/>
      <dgm:spPr/>
      <dgm:t>
        <a:bodyPr/>
        <a:lstStyle/>
        <a:p>
          <a:r>
            <a:rPr lang="ar-DZ" b="1" dirty="0"/>
            <a:t>التسمم بالعناصر السامة</a:t>
          </a:r>
          <a:endParaRPr lang="fr-FR" dirty="0"/>
        </a:p>
      </dgm:t>
    </dgm:pt>
    <dgm:pt modelId="{BF00CF4E-D2FE-4437-A180-3B0C78B2D710}" type="parTrans" cxnId="{B1E257A3-76E2-4C77-A42A-57A016D88998}">
      <dgm:prSet/>
      <dgm:spPr/>
      <dgm:t>
        <a:bodyPr/>
        <a:lstStyle/>
        <a:p>
          <a:endParaRPr lang="fr-FR"/>
        </a:p>
      </dgm:t>
    </dgm:pt>
    <dgm:pt modelId="{A626C55D-AFA8-4CBF-8AB7-72DF914493DE}" type="sibTrans" cxnId="{B1E257A3-76E2-4C77-A42A-57A016D88998}">
      <dgm:prSet/>
      <dgm:spPr/>
      <dgm:t>
        <a:bodyPr/>
        <a:lstStyle/>
        <a:p>
          <a:endParaRPr lang="fr-FR"/>
        </a:p>
      </dgm:t>
    </dgm:pt>
    <dgm:pt modelId="{A036B746-5FBB-4A5F-B526-10A5EE2C3CA9}">
      <dgm:prSet phldrT="[Texte]"/>
      <dgm:spPr/>
      <dgm:t>
        <a:bodyPr/>
        <a:lstStyle/>
        <a:p>
          <a:r>
            <a:rPr lang="ar-DZ" b="1" dirty="0"/>
            <a:t>تلوث الهواء والماء والتربة</a:t>
          </a:r>
          <a:endParaRPr lang="fr-FR" dirty="0"/>
        </a:p>
      </dgm:t>
    </dgm:pt>
    <dgm:pt modelId="{25AA7E5F-3744-4824-B5FC-540B99E436C7}" type="parTrans" cxnId="{09853A1E-D73F-4574-ABB2-275EEE5A1CE5}">
      <dgm:prSet/>
      <dgm:spPr/>
      <dgm:t>
        <a:bodyPr/>
        <a:lstStyle/>
        <a:p>
          <a:endParaRPr lang="fr-FR"/>
        </a:p>
      </dgm:t>
    </dgm:pt>
    <dgm:pt modelId="{2C2F6B82-41DC-464F-8A67-DE55940AD076}" type="sibTrans" cxnId="{09853A1E-D73F-4574-ABB2-275EEE5A1CE5}">
      <dgm:prSet/>
      <dgm:spPr/>
      <dgm:t>
        <a:bodyPr/>
        <a:lstStyle/>
        <a:p>
          <a:endParaRPr lang="fr-FR"/>
        </a:p>
      </dgm:t>
    </dgm:pt>
    <dgm:pt modelId="{C5BF0321-89D0-418D-A2F0-F570D6CDE9D4}">
      <dgm:prSet phldrT="[Texte]"/>
      <dgm:spPr/>
      <dgm:t>
        <a:bodyPr/>
        <a:lstStyle/>
        <a:p>
          <a:r>
            <a:rPr lang="ar-DZ" b="1" dirty="0"/>
            <a:t>المخاطر الصحية للتكدس</a:t>
          </a:r>
          <a:endParaRPr lang="fr-FR" dirty="0"/>
        </a:p>
      </dgm:t>
    </dgm:pt>
    <dgm:pt modelId="{8A37D10A-D084-4119-B047-1A080559B006}" type="parTrans" cxnId="{32DFA49A-B89F-4763-A4FB-911B26F66FC0}">
      <dgm:prSet/>
      <dgm:spPr/>
      <dgm:t>
        <a:bodyPr/>
        <a:lstStyle/>
        <a:p>
          <a:endParaRPr lang="fr-FR"/>
        </a:p>
      </dgm:t>
    </dgm:pt>
    <dgm:pt modelId="{E498CAEF-74B5-4665-A875-F8D35C8EFD96}" type="sibTrans" cxnId="{32DFA49A-B89F-4763-A4FB-911B26F66FC0}">
      <dgm:prSet/>
      <dgm:spPr/>
      <dgm:t>
        <a:bodyPr/>
        <a:lstStyle/>
        <a:p>
          <a:endParaRPr lang="fr-FR"/>
        </a:p>
      </dgm:t>
    </dgm:pt>
    <dgm:pt modelId="{A2BEA9F9-3F5E-4550-9BB0-DDDAB412E420}">
      <dgm:prSet phldrT="[Texte]"/>
      <dgm:spPr/>
      <dgm:t>
        <a:bodyPr/>
        <a:lstStyle/>
        <a:p>
          <a:r>
            <a:rPr lang="ar-DZ" b="1" dirty="0"/>
            <a:t>التأثيرات الاقتصادية السلبية</a:t>
          </a:r>
          <a:endParaRPr lang="fr-FR" dirty="0"/>
        </a:p>
      </dgm:t>
    </dgm:pt>
    <dgm:pt modelId="{5A2ADD9F-954F-49F4-B98F-5DB36798E561}" type="parTrans" cxnId="{2A56E36F-CD44-46ED-A336-EE04375D194C}">
      <dgm:prSet/>
      <dgm:spPr/>
      <dgm:t>
        <a:bodyPr/>
        <a:lstStyle/>
        <a:p>
          <a:endParaRPr lang="fr-FR"/>
        </a:p>
      </dgm:t>
    </dgm:pt>
    <dgm:pt modelId="{5D2B51A5-3B1F-4CF6-BE92-5F950B00910D}" type="sibTrans" cxnId="{2A56E36F-CD44-46ED-A336-EE04375D194C}">
      <dgm:prSet/>
      <dgm:spPr/>
      <dgm:t>
        <a:bodyPr/>
        <a:lstStyle/>
        <a:p>
          <a:endParaRPr lang="fr-FR"/>
        </a:p>
      </dgm:t>
    </dgm:pt>
    <dgm:pt modelId="{2C736C3C-F88E-4EF4-9333-5CC6B8B7F19E}" type="pres">
      <dgm:prSet presAssocID="{2B69C0F0-5D2F-43FE-A22B-D8D696777DCF}" presName="diagram" presStyleCnt="0">
        <dgm:presLayoutVars>
          <dgm:dir/>
          <dgm:resizeHandles val="exact"/>
        </dgm:presLayoutVars>
      </dgm:prSet>
      <dgm:spPr/>
      <dgm:t>
        <a:bodyPr/>
        <a:lstStyle/>
        <a:p>
          <a:endParaRPr lang="fr-FR"/>
        </a:p>
      </dgm:t>
    </dgm:pt>
    <dgm:pt modelId="{1871925A-3656-4E51-B533-D258A4B67A98}" type="pres">
      <dgm:prSet presAssocID="{1BDA7DC4-B6C6-4C5C-86DA-C5A5B46E7A97}" presName="node" presStyleLbl="node1" presStyleIdx="0" presStyleCnt="5">
        <dgm:presLayoutVars>
          <dgm:bulletEnabled val="1"/>
        </dgm:presLayoutVars>
      </dgm:prSet>
      <dgm:spPr/>
      <dgm:t>
        <a:bodyPr/>
        <a:lstStyle/>
        <a:p>
          <a:endParaRPr lang="fr-FR"/>
        </a:p>
      </dgm:t>
    </dgm:pt>
    <dgm:pt modelId="{217A45B3-BB5B-4ADB-9118-6391A2775E43}" type="pres">
      <dgm:prSet presAssocID="{2977017C-5F07-40BE-80DB-89DD70DD0577}" presName="sibTrans" presStyleCnt="0"/>
      <dgm:spPr/>
    </dgm:pt>
    <dgm:pt modelId="{D9F9A00D-BFAD-47E9-A6A4-AA7DEDAB9783}" type="pres">
      <dgm:prSet presAssocID="{9A7349E7-4E8F-4DF2-9309-8781177EDB19}" presName="node" presStyleLbl="node1" presStyleIdx="1" presStyleCnt="5">
        <dgm:presLayoutVars>
          <dgm:bulletEnabled val="1"/>
        </dgm:presLayoutVars>
      </dgm:prSet>
      <dgm:spPr/>
      <dgm:t>
        <a:bodyPr/>
        <a:lstStyle/>
        <a:p>
          <a:endParaRPr lang="fr-FR"/>
        </a:p>
      </dgm:t>
    </dgm:pt>
    <dgm:pt modelId="{52D5CF83-447E-4AFB-9C3F-FA95424800BC}" type="pres">
      <dgm:prSet presAssocID="{A626C55D-AFA8-4CBF-8AB7-72DF914493DE}" presName="sibTrans" presStyleCnt="0"/>
      <dgm:spPr/>
    </dgm:pt>
    <dgm:pt modelId="{19584231-6557-44F6-9C8F-116A1FC753AD}" type="pres">
      <dgm:prSet presAssocID="{A036B746-5FBB-4A5F-B526-10A5EE2C3CA9}" presName="node" presStyleLbl="node1" presStyleIdx="2" presStyleCnt="5">
        <dgm:presLayoutVars>
          <dgm:bulletEnabled val="1"/>
        </dgm:presLayoutVars>
      </dgm:prSet>
      <dgm:spPr/>
      <dgm:t>
        <a:bodyPr/>
        <a:lstStyle/>
        <a:p>
          <a:endParaRPr lang="fr-FR"/>
        </a:p>
      </dgm:t>
    </dgm:pt>
    <dgm:pt modelId="{7D76DF62-6B31-44AA-9ADA-126567C58BDB}" type="pres">
      <dgm:prSet presAssocID="{2C2F6B82-41DC-464F-8A67-DE55940AD076}" presName="sibTrans" presStyleCnt="0"/>
      <dgm:spPr/>
    </dgm:pt>
    <dgm:pt modelId="{5F187843-6D03-42EB-879B-F79FE82721A0}" type="pres">
      <dgm:prSet presAssocID="{C5BF0321-89D0-418D-A2F0-F570D6CDE9D4}" presName="node" presStyleLbl="node1" presStyleIdx="3" presStyleCnt="5">
        <dgm:presLayoutVars>
          <dgm:bulletEnabled val="1"/>
        </dgm:presLayoutVars>
      </dgm:prSet>
      <dgm:spPr/>
      <dgm:t>
        <a:bodyPr/>
        <a:lstStyle/>
        <a:p>
          <a:endParaRPr lang="fr-FR"/>
        </a:p>
      </dgm:t>
    </dgm:pt>
    <dgm:pt modelId="{3016F3C3-02F1-4254-9EA0-A7DC3C652CF7}" type="pres">
      <dgm:prSet presAssocID="{E498CAEF-74B5-4665-A875-F8D35C8EFD96}" presName="sibTrans" presStyleCnt="0"/>
      <dgm:spPr/>
    </dgm:pt>
    <dgm:pt modelId="{2BDBE84B-BF51-47A4-9D1E-5A627CE3FA90}" type="pres">
      <dgm:prSet presAssocID="{A2BEA9F9-3F5E-4550-9BB0-DDDAB412E420}" presName="node" presStyleLbl="node1" presStyleIdx="4" presStyleCnt="5">
        <dgm:presLayoutVars>
          <dgm:bulletEnabled val="1"/>
        </dgm:presLayoutVars>
      </dgm:prSet>
      <dgm:spPr/>
      <dgm:t>
        <a:bodyPr/>
        <a:lstStyle/>
        <a:p>
          <a:endParaRPr lang="fr-FR"/>
        </a:p>
      </dgm:t>
    </dgm:pt>
  </dgm:ptLst>
  <dgm:cxnLst>
    <dgm:cxn modelId="{BE55553C-1E8F-4B79-8183-CDC54D5CF675}" type="presOf" srcId="{A036B746-5FBB-4A5F-B526-10A5EE2C3CA9}" destId="{19584231-6557-44F6-9C8F-116A1FC753AD}" srcOrd="0" destOrd="0" presId="urn:microsoft.com/office/officeart/2005/8/layout/default#1"/>
    <dgm:cxn modelId="{54E54B73-2F49-4370-9129-D5CBF2325CE1}" type="presOf" srcId="{C5BF0321-89D0-418D-A2F0-F570D6CDE9D4}" destId="{5F187843-6D03-42EB-879B-F79FE82721A0}" srcOrd="0" destOrd="0" presId="urn:microsoft.com/office/officeart/2005/8/layout/default#1"/>
    <dgm:cxn modelId="{32DFA49A-B89F-4763-A4FB-911B26F66FC0}" srcId="{2B69C0F0-5D2F-43FE-A22B-D8D696777DCF}" destId="{C5BF0321-89D0-418D-A2F0-F570D6CDE9D4}" srcOrd="3" destOrd="0" parTransId="{8A37D10A-D084-4119-B047-1A080559B006}" sibTransId="{E498CAEF-74B5-4665-A875-F8D35C8EFD96}"/>
    <dgm:cxn modelId="{0DBBABA9-F791-46E6-8125-B8F50A9B0583}" type="presOf" srcId="{2B69C0F0-5D2F-43FE-A22B-D8D696777DCF}" destId="{2C736C3C-F88E-4EF4-9333-5CC6B8B7F19E}" srcOrd="0" destOrd="0" presId="urn:microsoft.com/office/officeart/2005/8/layout/default#1"/>
    <dgm:cxn modelId="{E5EEAF4D-20AA-4659-81A9-C28FD6B42ED7}" srcId="{2B69C0F0-5D2F-43FE-A22B-D8D696777DCF}" destId="{1BDA7DC4-B6C6-4C5C-86DA-C5A5B46E7A97}" srcOrd="0" destOrd="0" parTransId="{CEE139AA-8119-44AC-96F7-957483E4255F}" sibTransId="{2977017C-5F07-40BE-80DB-89DD70DD0577}"/>
    <dgm:cxn modelId="{2A56E36F-CD44-46ED-A336-EE04375D194C}" srcId="{2B69C0F0-5D2F-43FE-A22B-D8D696777DCF}" destId="{A2BEA9F9-3F5E-4550-9BB0-DDDAB412E420}" srcOrd="4" destOrd="0" parTransId="{5A2ADD9F-954F-49F4-B98F-5DB36798E561}" sibTransId="{5D2B51A5-3B1F-4CF6-BE92-5F950B00910D}"/>
    <dgm:cxn modelId="{09853A1E-D73F-4574-ABB2-275EEE5A1CE5}" srcId="{2B69C0F0-5D2F-43FE-A22B-D8D696777DCF}" destId="{A036B746-5FBB-4A5F-B526-10A5EE2C3CA9}" srcOrd="2" destOrd="0" parTransId="{25AA7E5F-3744-4824-B5FC-540B99E436C7}" sibTransId="{2C2F6B82-41DC-464F-8A67-DE55940AD076}"/>
    <dgm:cxn modelId="{5896C31A-DD92-4481-9459-870A2E2E7713}" type="presOf" srcId="{1BDA7DC4-B6C6-4C5C-86DA-C5A5B46E7A97}" destId="{1871925A-3656-4E51-B533-D258A4B67A98}" srcOrd="0" destOrd="0" presId="urn:microsoft.com/office/officeart/2005/8/layout/default#1"/>
    <dgm:cxn modelId="{7B50F025-C17C-4FB7-B515-8C8800580D86}" type="presOf" srcId="{A2BEA9F9-3F5E-4550-9BB0-DDDAB412E420}" destId="{2BDBE84B-BF51-47A4-9D1E-5A627CE3FA90}" srcOrd="0" destOrd="0" presId="urn:microsoft.com/office/officeart/2005/8/layout/default#1"/>
    <dgm:cxn modelId="{B1E257A3-76E2-4C77-A42A-57A016D88998}" srcId="{2B69C0F0-5D2F-43FE-A22B-D8D696777DCF}" destId="{9A7349E7-4E8F-4DF2-9309-8781177EDB19}" srcOrd="1" destOrd="0" parTransId="{BF00CF4E-D2FE-4437-A180-3B0C78B2D710}" sibTransId="{A626C55D-AFA8-4CBF-8AB7-72DF914493DE}"/>
    <dgm:cxn modelId="{43018C6B-E0B2-4AC3-AA23-0B7EEBAB4A6F}" type="presOf" srcId="{9A7349E7-4E8F-4DF2-9309-8781177EDB19}" destId="{D9F9A00D-BFAD-47E9-A6A4-AA7DEDAB9783}" srcOrd="0" destOrd="0" presId="urn:microsoft.com/office/officeart/2005/8/layout/default#1"/>
    <dgm:cxn modelId="{50A325DA-0C52-4981-BBD7-C6D9E335E612}" type="presParOf" srcId="{2C736C3C-F88E-4EF4-9333-5CC6B8B7F19E}" destId="{1871925A-3656-4E51-B533-D258A4B67A98}" srcOrd="0" destOrd="0" presId="urn:microsoft.com/office/officeart/2005/8/layout/default#1"/>
    <dgm:cxn modelId="{0C0B0D8C-0EF5-4ADA-8C2D-9237988CB07F}" type="presParOf" srcId="{2C736C3C-F88E-4EF4-9333-5CC6B8B7F19E}" destId="{217A45B3-BB5B-4ADB-9118-6391A2775E43}" srcOrd="1" destOrd="0" presId="urn:microsoft.com/office/officeart/2005/8/layout/default#1"/>
    <dgm:cxn modelId="{98D6D53D-CFB6-47F6-A236-CB50D0BDE549}" type="presParOf" srcId="{2C736C3C-F88E-4EF4-9333-5CC6B8B7F19E}" destId="{D9F9A00D-BFAD-47E9-A6A4-AA7DEDAB9783}" srcOrd="2" destOrd="0" presId="urn:microsoft.com/office/officeart/2005/8/layout/default#1"/>
    <dgm:cxn modelId="{F3397E76-04DC-4A8A-9049-248F19EE2492}" type="presParOf" srcId="{2C736C3C-F88E-4EF4-9333-5CC6B8B7F19E}" destId="{52D5CF83-447E-4AFB-9C3F-FA95424800BC}" srcOrd="3" destOrd="0" presId="urn:microsoft.com/office/officeart/2005/8/layout/default#1"/>
    <dgm:cxn modelId="{7AB30BFF-508C-47CC-86E5-462D7224590E}" type="presParOf" srcId="{2C736C3C-F88E-4EF4-9333-5CC6B8B7F19E}" destId="{19584231-6557-44F6-9C8F-116A1FC753AD}" srcOrd="4" destOrd="0" presId="urn:microsoft.com/office/officeart/2005/8/layout/default#1"/>
    <dgm:cxn modelId="{0B4040C0-378B-4221-9930-CE40035A93DF}" type="presParOf" srcId="{2C736C3C-F88E-4EF4-9333-5CC6B8B7F19E}" destId="{7D76DF62-6B31-44AA-9ADA-126567C58BDB}" srcOrd="5" destOrd="0" presId="urn:microsoft.com/office/officeart/2005/8/layout/default#1"/>
    <dgm:cxn modelId="{32CAE4DA-E517-4159-88D5-471EF32029E9}" type="presParOf" srcId="{2C736C3C-F88E-4EF4-9333-5CC6B8B7F19E}" destId="{5F187843-6D03-42EB-879B-F79FE82721A0}" srcOrd="6" destOrd="0" presId="urn:microsoft.com/office/officeart/2005/8/layout/default#1"/>
    <dgm:cxn modelId="{B3331E2F-5E37-4386-BFD1-F5FBB6A1F809}" type="presParOf" srcId="{2C736C3C-F88E-4EF4-9333-5CC6B8B7F19E}" destId="{3016F3C3-02F1-4254-9EA0-A7DC3C652CF7}" srcOrd="7" destOrd="0" presId="urn:microsoft.com/office/officeart/2005/8/layout/default#1"/>
    <dgm:cxn modelId="{D4DFC128-7E0B-41F8-BDC6-939CE43E0762}" type="presParOf" srcId="{2C736C3C-F88E-4EF4-9333-5CC6B8B7F19E}" destId="{2BDBE84B-BF51-47A4-9D1E-5A627CE3FA90}" srcOrd="8" destOrd="0" presId="urn:microsoft.com/office/officeart/2005/8/layout/defaul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E57BE-D2CD-4F26-86E6-DB6BC63DCB2B}">
      <dsp:nvSpPr>
        <dsp:cNvPr id="0" name=""/>
        <dsp:cNvSpPr/>
      </dsp:nvSpPr>
      <dsp:spPr>
        <a:xfrm>
          <a:off x="3099" y="1403"/>
          <a:ext cx="8429635" cy="114464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ar-DZ" sz="4900" kern="1200" dirty="0"/>
            <a:t>خطة البحث</a:t>
          </a:r>
          <a:endParaRPr lang="fr-FR" sz="4900" kern="1200" dirty="0"/>
        </a:p>
      </dsp:txBody>
      <dsp:txXfrm>
        <a:off x="36625" y="34929"/>
        <a:ext cx="8362583" cy="1077597"/>
      </dsp:txXfrm>
    </dsp:sp>
    <dsp:sp modelId="{322CF862-E5E5-49B2-8EA9-E4D8E824F974}">
      <dsp:nvSpPr>
        <dsp:cNvPr id="0" name=""/>
        <dsp:cNvSpPr/>
      </dsp:nvSpPr>
      <dsp:spPr>
        <a:xfrm>
          <a:off x="5672969" y="1291143"/>
          <a:ext cx="2759766" cy="1144649"/>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DZ" sz="3100" b="1" kern="1200" dirty="0"/>
            <a:t>ماهية الإدارة البيئية</a:t>
          </a:r>
          <a:endParaRPr lang="fr-FR" sz="3100" kern="1200" dirty="0"/>
        </a:p>
      </dsp:txBody>
      <dsp:txXfrm>
        <a:off x="5706495" y="1324669"/>
        <a:ext cx="2692714" cy="1077597"/>
      </dsp:txXfrm>
    </dsp:sp>
    <dsp:sp modelId="{3D9FD186-65F4-45A0-924D-5DCF7547D483}">
      <dsp:nvSpPr>
        <dsp:cNvPr id="0" name=""/>
        <dsp:cNvSpPr/>
      </dsp:nvSpPr>
      <dsp:spPr>
        <a:xfrm>
          <a:off x="7537869"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SA" sz="1400" b="1" kern="1200" dirty="0"/>
            <a:t>مفهوم الإدارة البيئية</a:t>
          </a:r>
          <a:endParaRPr lang="fr-FR" sz="1400" kern="1200" dirty="0"/>
        </a:p>
      </dsp:txBody>
      <dsp:txXfrm>
        <a:off x="7564079" y="2607092"/>
        <a:ext cx="842445" cy="1092229"/>
      </dsp:txXfrm>
    </dsp:sp>
    <dsp:sp modelId="{1DAAE8E0-A5BC-4344-A65E-2AF9622AB392}">
      <dsp:nvSpPr>
        <dsp:cNvPr id="0" name=""/>
        <dsp:cNvSpPr/>
      </dsp:nvSpPr>
      <dsp:spPr>
        <a:xfrm>
          <a:off x="6605419"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DZ" sz="1400" b="1" kern="1200" dirty="0"/>
            <a:t>وظائف الإدارة البيئية</a:t>
          </a:r>
          <a:endParaRPr lang="fr-FR" sz="1400" kern="1200" dirty="0"/>
        </a:p>
      </dsp:txBody>
      <dsp:txXfrm>
        <a:off x="6631629" y="2607092"/>
        <a:ext cx="842445" cy="1092229"/>
      </dsp:txXfrm>
    </dsp:sp>
    <dsp:sp modelId="{72A6B1E8-376E-4168-908E-496EC65EBD49}">
      <dsp:nvSpPr>
        <dsp:cNvPr id="0" name=""/>
        <dsp:cNvSpPr/>
      </dsp:nvSpPr>
      <dsp:spPr>
        <a:xfrm>
          <a:off x="5672969"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DZ" sz="1400" b="1" kern="1200" dirty="0"/>
            <a:t>أبعاد الإدارة البيئية</a:t>
          </a:r>
          <a:endParaRPr lang="fr-FR" sz="1400" kern="1200" dirty="0"/>
        </a:p>
      </dsp:txBody>
      <dsp:txXfrm>
        <a:off x="5699179" y="2607092"/>
        <a:ext cx="842445" cy="1092229"/>
      </dsp:txXfrm>
    </dsp:sp>
    <dsp:sp modelId="{44C384AA-D73F-49BB-B6FE-4C643CB207B8}">
      <dsp:nvSpPr>
        <dsp:cNvPr id="0" name=""/>
        <dsp:cNvSpPr/>
      </dsp:nvSpPr>
      <dsp:spPr>
        <a:xfrm>
          <a:off x="2838034" y="1291143"/>
          <a:ext cx="2759766" cy="1144649"/>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SA" sz="3100" b="1" kern="1200"/>
            <a:t>ماهية إدارة النفايات</a:t>
          </a:r>
          <a:endParaRPr lang="fr-FR" sz="3100" kern="1200" dirty="0"/>
        </a:p>
      </dsp:txBody>
      <dsp:txXfrm>
        <a:off x="2871560" y="1324669"/>
        <a:ext cx="2692714" cy="1077597"/>
      </dsp:txXfrm>
    </dsp:sp>
    <dsp:sp modelId="{F53DE1DF-7787-4194-A0CE-38087D5CF08B}">
      <dsp:nvSpPr>
        <dsp:cNvPr id="0" name=""/>
        <dsp:cNvSpPr/>
      </dsp:nvSpPr>
      <dsp:spPr>
        <a:xfrm>
          <a:off x="4702934"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SA" sz="1400" b="1" kern="1200" dirty="0"/>
            <a:t>تعريف إدارة النفايات</a:t>
          </a:r>
          <a:endParaRPr lang="fr-FR" sz="1400" kern="1200" dirty="0"/>
        </a:p>
      </dsp:txBody>
      <dsp:txXfrm>
        <a:off x="4729144" y="2607092"/>
        <a:ext cx="842445" cy="1092229"/>
      </dsp:txXfrm>
    </dsp:sp>
    <dsp:sp modelId="{112D31C2-61DD-4596-977D-576BA1C058D4}">
      <dsp:nvSpPr>
        <dsp:cNvPr id="0" name=""/>
        <dsp:cNvSpPr/>
      </dsp:nvSpPr>
      <dsp:spPr>
        <a:xfrm>
          <a:off x="3770484"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SA" sz="1400" b="1" kern="1200" dirty="0"/>
            <a:t>أنواع النفايات وطرق التصنيف</a:t>
          </a:r>
          <a:endParaRPr lang="fr-FR" sz="1400" kern="1200" dirty="0"/>
        </a:p>
      </dsp:txBody>
      <dsp:txXfrm>
        <a:off x="3796694" y="2607092"/>
        <a:ext cx="842445" cy="1092229"/>
      </dsp:txXfrm>
    </dsp:sp>
    <dsp:sp modelId="{01C2DE77-BC79-4F5D-A800-EFCAF232EADE}">
      <dsp:nvSpPr>
        <dsp:cNvPr id="0" name=""/>
        <dsp:cNvSpPr/>
      </dsp:nvSpPr>
      <dsp:spPr>
        <a:xfrm>
          <a:off x="2838034"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SA" sz="1400" b="1" kern="1200" dirty="0"/>
            <a:t>طرق إدارة النفايات</a:t>
          </a:r>
          <a:endParaRPr lang="fr-FR" sz="1400" kern="1200" dirty="0"/>
        </a:p>
      </dsp:txBody>
      <dsp:txXfrm>
        <a:off x="2864244" y="2607092"/>
        <a:ext cx="842445" cy="1092229"/>
      </dsp:txXfrm>
    </dsp:sp>
    <dsp:sp modelId="{B833AAE2-7664-46BA-B9D6-059DA1F6CE3B}">
      <dsp:nvSpPr>
        <dsp:cNvPr id="0" name=""/>
        <dsp:cNvSpPr/>
      </dsp:nvSpPr>
      <dsp:spPr>
        <a:xfrm>
          <a:off x="3099" y="1291143"/>
          <a:ext cx="2759766" cy="1144649"/>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SA" sz="3100" b="1" kern="1200" dirty="0"/>
            <a:t>دور الإدارة البيئية في إدارة النفايات</a:t>
          </a:r>
          <a:endParaRPr lang="fr-FR" sz="3100" kern="1200" dirty="0"/>
        </a:p>
      </dsp:txBody>
      <dsp:txXfrm>
        <a:off x="36625" y="1324669"/>
        <a:ext cx="2692714" cy="1077597"/>
      </dsp:txXfrm>
    </dsp:sp>
    <dsp:sp modelId="{4747F19F-D17C-4B09-A28C-4DB8867EF4B9}">
      <dsp:nvSpPr>
        <dsp:cNvPr id="0" name=""/>
        <dsp:cNvSpPr/>
      </dsp:nvSpPr>
      <dsp:spPr>
        <a:xfrm>
          <a:off x="1867999"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SA" sz="1400" b="1" kern="1200" dirty="0"/>
            <a:t>علاقة الإدارة البيئية بإدارة النفايات </a:t>
          </a:r>
          <a:endParaRPr lang="fr-FR" sz="1400" kern="1200" dirty="0"/>
        </a:p>
      </dsp:txBody>
      <dsp:txXfrm>
        <a:off x="1894209" y="2607092"/>
        <a:ext cx="842445" cy="1092229"/>
      </dsp:txXfrm>
    </dsp:sp>
    <dsp:sp modelId="{7036CDA2-22D6-4A5F-927F-69778CA8A969}">
      <dsp:nvSpPr>
        <dsp:cNvPr id="0" name=""/>
        <dsp:cNvSpPr/>
      </dsp:nvSpPr>
      <dsp:spPr>
        <a:xfrm>
          <a:off x="935549"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SA" sz="1400" b="1" kern="1200" dirty="0"/>
            <a:t>دور تقنيات الإدارة البيئية في إدارة النفايات</a:t>
          </a:r>
          <a:endParaRPr lang="fr-FR" sz="1400" kern="1200" dirty="0"/>
        </a:p>
      </dsp:txBody>
      <dsp:txXfrm>
        <a:off x="961759" y="2607092"/>
        <a:ext cx="842445" cy="1092229"/>
      </dsp:txXfrm>
    </dsp:sp>
    <dsp:sp modelId="{2CCB6777-679D-4CBA-8DD7-65744D70C534}">
      <dsp:nvSpPr>
        <dsp:cNvPr id="0" name=""/>
        <dsp:cNvSpPr/>
      </dsp:nvSpPr>
      <dsp:spPr>
        <a:xfrm>
          <a:off x="3099" y="2580882"/>
          <a:ext cx="894865" cy="1144649"/>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ar-SA" sz="1400" b="1" kern="1200" dirty="0"/>
            <a:t>أمثلة على مشاريع تجمع الإدارة البيئية بإدارة النفايات </a:t>
          </a:r>
          <a:endParaRPr lang="fr-FR" sz="1400" kern="1200" dirty="0"/>
        </a:p>
      </dsp:txBody>
      <dsp:txXfrm>
        <a:off x="29309" y="2607092"/>
        <a:ext cx="842445" cy="1092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65F7A-AE4D-45E1-9C80-9541C71C74DA}">
      <dsp:nvSpPr>
        <dsp:cNvPr id="0" name=""/>
        <dsp:cNvSpPr/>
      </dsp:nvSpPr>
      <dsp:spPr>
        <a:xfrm>
          <a:off x="1130964" y="-85020"/>
          <a:ext cx="4178976" cy="4178976"/>
        </a:xfrm>
        <a:prstGeom prst="circularArrow">
          <a:avLst>
            <a:gd name="adj1" fmla="val 4668"/>
            <a:gd name="adj2" fmla="val 272909"/>
            <a:gd name="adj3" fmla="val 12971799"/>
            <a:gd name="adj4" fmla="val 17935841"/>
            <a:gd name="adj5" fmla="val 4847"/>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61E0634-E7FE-4379-B106-7988392C8DD0}">
      <dsp:nvSpPr>
        <dsp:cNvPr id="0" name=""/>
        <dsp:cNvSpPr/>
      </dsp:nvSpPr>
      <dsp:spPr>
        <a:xfrm>
          <a:off x="1879121" y="1339"/>
          <a:ext cx="2682662" cy="1341331"/>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DZ" sz="3600" b="1" kern="1200" dirty="0">
              <a:solidFill>
                <a:schemeClr val="bg1"/>
              </a:solidFill>
            </a:rPr>
            <a:t>البعد البيئي</a:t>
          </a:r>
          <a:endParaRPr lang="fr-FR" sz="3600" kern="1200" dirty="0">
            <a:solidFill>
              <a:schemeClr val="bg1"/>
            </a:solidFill>
          </a:endParaRPr>
        </a:p>
      </dsp:txBody>
      <dsp:txXfrm>
        <a:off x="1944599" y="66817"/>
        <a:ext cx="2551706" cy="1210375"/>
      </dsp:txXfrm>
    </dsp:sp>
    <dsp:sp modelId="{FB54E1F0-D8B1-4B75-A490-DD36EC258733}">
      <dsp:nvSpPr>
        <dsp:cNvPr id="0" name=""/>
        <dsp:cNvSpPr/>
      </dsp:nvSpPr>
      <dsp:spPr>
        <a:xfrm>
          <a:off x="3379651" y="1501869"/>
          <a:ext cx="2682662" cy="1341331"/>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DZ" sz="3600" b="1" kern="1200" dirty="0">
              <a:solidFill>
                <a:schemeClr val="bg1"/>
              </a:solidFill>
            </a:rPr>
            <a:t>البعد </a:t>
          </a:r>
          <a:r>
            <a:rPr lang="ar-DZ" sz="3600" b="1" kern="1200" dirty="0" err="1">
              <a:solidFill>
                <a:schemeClr val="bg1"/>
              </a:solidFill>
            </a:rPr>
            <a:t>الإقتصادي</a:t>
          </a:r>
          <a:endParaRPr lang="fr-FR" sz="3600" kern="1200" dirty="0">
            <a:solidFill>
              <a:schemeClr val="bg1"/>
            </a:solidFill>
          </a:endParaRPr>
        </a:p>
      </dsp:txBody>
      <dsp:txXfrm>
        <a:off x="3445129" y="1567347"/>
        <a:ext cx="2551706" cy="1210375"/>
      </dsp:txXfrm>
    </dsp:sp>
    <dsp:sp modelId="{6664E3A7-6AB9-4B8C-B7E5-44AEDB49DDFD}">
      <dsp:nvSpPr>
        <dsp:cNvPr id="0" name=""/>
        <dsp:cNvSpPr/>
      </dsp:nvSpPr>
      <dsp:spPr>
        <a:xfrm>
          <a:off x="1879121" y="3002400"/>
          <a:ext cx="2682662" cy="1341331"/>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DZ" sz="3600" b="1" kern="1200" dirty="0">
              <a:solidFill>
                <a:schemeClr val="bg1"/>
              </a:solidFill>
            </a:rPr>
            <a:t>البعد الإنساني</a:t>
          </a:r>
          <a:endParaRPr lang="fr-FR" sz="3600" kern="1200" dirty="0">
            <a:solidFill>
              <a:schemeClr val="bg1"/>
            </a:solidFill>
          </a:endParaRPr>
        </a:p>
      </dsp:txBody>
      <dsp:txXfrm>
        <a:off x="1944599" y="3067878"/>
        <a:ext cx="2551706" cy="1210375"/>
      </dsp:txXfrm>
    </dsp:sp>
    <dsp:sp modelId="{BB6CDA76-E8DE-4B10-8184-281B7038BA8D}">
      <dsp:nvSpPr>
        <dsp:cNvPr id="0" name=""/>
        <dsp:cNvSpPr/>
      </dsp:nvSpPr>
      <dsp:spPr>
        <a:xfrm>
          <a:off x="378591" y="1501869"/>
          <a:ext cx="2682662" cy="1341331"/>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DZ" sz="3600" b="1" kern="1200">
              <a:solidFill>
                <a:schemeClr val="bg1"/>
              </a:solidFill>
            </a:rPr>
            <a:t>البعد الإجتماعي</a:t>
          </a:r>
          <a:endParaRPr lang="fr-FR" sz="3600" kern="1200" dirty="0">
            <a:solidFill>
              <a:schemeClr val="bg1"/>
            </a:solidFill>
          </a:endParaRPr>
        </a:p>
      </dsp:txBody>
      <dsp:txXfrm>
        <a:off x="444069" y="1567347"/>
        <a:ext cx="2551706" cy="1210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1925A-3656-4E51-B533-D258A4B67A98}">
      <dsp:nvSpPr>
        <dsp:cNvPr id="0" name=""/>
        <dsp:cNvSpPr/>
      </dsp:nvSpPr>
      <dsp:spPr>
        <a:xfrm>
          <a:off x="0" y="407330"/>
          <a:ext cx="1904999" cy="1143000"/>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r-DZ" sz="2300" b="1" kern="1200"/>
            <a:t>تلوث مياه الصرف الصحي</a:t>
          </a:r>
          <a:endParaRPr lang="fr-FR" sz="2300" kern="1200" dirty="0"/>
        </a:p>
      </dsp:txBody>
      <dsp:txXfrm>
        <a:off x="0" y="407330"/>
        <a:ext cx="1904999" cy="1143000"/>
      </dsp:txXfrm>
    </dsp:sp>
    <dsp:sp modelId="{D9F9A00D-BFAD-47E9-A6A4-AA7DEDAB9783}">
      <dsp:nvSpPr>
        <dsp:cNvPr id="0" name=""/>
        <dsp:cNvSpPr/>
      </dsp:nvSpPr>
      <dsp:spPr>
        <a:xfrm>
          <a:off x="2095500" y="407330"/>
          <a:ext cx="1904999" cy="1143000"/>
        </a:xfrm>
        <a:prstGeom prst="rect">
          <a:avLst/>
        </a:prstGeom>
        <a:solidFill>
          <a:schemeClr val="accent3">
            <a:hueOff val="677650"/>
            <a:satOff val="25000"/>
            <a:lumOff val="-36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r-DZ" sz="2300" b="1" kern="1200" dirty="0"/>
            <a:t>التسمم بالعناصر السامة</a:t>
          </a:r>
          <a:endParaRPr lang="fr-FR" sz="2300" kern="1200" dirty="0"/>
        </a:p>
      </dsp:txBody>
      <dsp:txXfrm>
        <a:off x="2095500" y="407330"/>
        <a:ext cx="1904999" cy="1143000"/>
      </dsp:txXfrm>
    </dsp:sp>
    <dsp:sp modelId="{19584231-6557-44F6-9C8F-116A1FC753AD}">
      <dsp:nvSpPr>
        <dsp:cNvPr id="0" name=""/>
        <dsp:cNvSpPr/>
      </dsp:nvSpPr>
      <dsp:spPr>
        <a:xfrm>
          <a:off x="4191000" y="407330"/>
          <a:ext cx="1904999" cy="1143000"/>
        </a:xfrm>
        <a:prstGeom prst="rect">
          <a:avLst/>
        </a:prstGeom>
        <a:solidFill>
          <a:schemeClr val="accent3">
            <a:hueOff val="1355300"/>
            <a:satOff val="50000"/>
            <a:lumOff val="-7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r-DZ" sz="2300" b="1" kern="1200" dirty="0"/>
            <a:t>تلوث الهواء والماء والتربة</a:t>
          </a:r>
          <a:endParaRPr lang="fr-FR" sz="2300" kern="1200" dirty="0"/>
        </a:p>
      </dsp:txBody>
      <dsp:txXfrm>
        <a:off x="4191000" y="407330"/>
        <a:ext cx="1904999" cy="1143000"/>
      </dsp:txXfrm>
    </dsp:sp>
    <dsp:sp modelId="{5F187843-6D03-42EB-879B-F79FE82721A0}">
      <dsp:nvSpPr>
        <dsp:cNvPr id="0" name=""/>
        <dsp:cNvSpPr/>
      </dsp:nvSpPr>
      <dsp:spPr>
        <a:xfrm>
          <a:off x="1047750" y="1740830"/>
          <a:ext cx="1904999" cy="1143000"/>
        </a:xfrm>
        <a:prstGeom prst="rect">
          <a:avLst/>
        </a:prstGeom>
        <a:solidFill>
          <a:schemeClr val="accent3">
            <a:hueOff val="2032949"/>
            <a:satOff val="75000"/>
            <a:lumOff val="-1102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r-DZ" sz="2300" b="1" kern="1200" dirty="0"/>
            <a:t>المخاطر الصحية للتكدس</a:t>
          </a:r>
          <a:endParaRPr lang="fr-FR" sz="2300" kern="1200" dirty="0"/>
        </a:p>
      </dsp:txBody>
      <dsp:txXfrm>
        <a:off x="1047750" y="1740830"/>
        <a:ext cx="1904999" cy="1143000"/>
      </dsp:txXfrm>
    </dsp:sp>
    <dsp:sp modelId="{2BDBE84B-BF51-47A4-9D1E-5A627CE3FA90}">
      <dsp:nvSpPr>
        <dsp:cNvPr id="0" name=""/>
        <dsp:cNvSpPr/>
      </dsp:nvSpPr>
      <dsp:spPr>
        <a:xfrm>
          <a:off x="3143250" y="1740829"/>
          <a:ext cx="1904999" cy="1143000"/>
        </a:xfrm>
        <a:prstGeom prst="rec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ar-DZ" sz="2300" b="1" kern="1200" dirty="0"/>
            <a:t>التأثيرات الاقتصادية السلبية</a:t>
          </a:r>
          <a:endParaRPr lang="fr-FR" sz="2300" kern="1200" dirty="0"/>
        </a:p>
      </dsp:txBody>
      <dsp:txXfrm>
        <a:off x="3143250" y="1740829"/>
        <a:ext cx="1904999" cy="1143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3;n">
            <a:extLst>
              <a:ext uri="{FF2B5EF4-FFF2-40B4-BE49-F238E27FC236}">
                <a16:creationId xmlns:a16="http://schemas.microsoft.com/office/drawing/2014/main" xmlns="" id="{04D7F284-5B57-4709-9FAA-94C52823CFF2}"/>
              </a:ext>
            </a:extLst>
          </p:cNvPr>
          <p:cNvSpPr>
            <a:spLocks noGrp="1" noRot="1" noChangeAspect="1"/>
          </p:cNvSpPr>
          <p:nvPr>
            <p:ph type="sldImg" idx="2"/>
          </p:nvPr>
        </p:nvSpPr>
        <p:spPr>
          <a:xfrm>
            <a:off x="381295" y="685800"/>
            <a:ext cx="6096076" cy="3429000"/>
          </a:xfrm>
          <a:prstGeom prst="rect">
            <a:avLst/>
          </a:prstGeom>
          <a:noFill/>
          <a:ln w="9528" cap="flat">
            <a:solidFill>
              <a:srgbClr val="000000"/>
            </a:solidFill>
            <a:prstDash val="solid"/>
            <a:round/>
          </a:ln>
        </p:spPr>
      </p:sp>
      <p:sp>
        <p:nvSpPr>
          <p:cNvPr id="3" name="Google Shape;4;n">
            <a:extLst>
              <a:ext uri="{FF2B5EF4-FFF2-40B4-BE49-F238E27FC236}">
                <a16:creationId xmlns:a16="http://schemas.microsoft.com/office/drawing/2014/main" xmlns="" id="{27489539-51D0-410C-A58F-9F908912E201}"/>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21" tIns="91421" rIns="91421" bIns="91421" anchor="t" anchorCtr="0" compatLnSpc="1">
            <a:noAutofit/>
          </a:bodyPr>
          <a:lstStyle/>
          <a:p>
            <a:pPr lvl="0"/>
            <a:endParaRPr lang="es-PE"/>
          </a:p>
        </p:txBody>
      </p:sp>
    </p:spTree>
    <p:extLst>
      <p:ext uri="{BB962C8B-B14F-4D97-AF65-F5344CB8AC3E}">
        <p14:creationId xmlns:p14="http://schemas.microsoft.com/office/powerpoint/2010/main" xmlns="" val="2714232733"/>
      </p:ext>
    </p:extLst>
  </p:cSld>
  <p:clrMap bg1="lt1" tx1="dk1" bg2="lt2" tx2="dk2" accent1="accent1" accent2="accent2" accent3="accent3" accent4="accent4" accent5="accent5" accent6="accent6" hlink="hlink" folHlink="folHlink"/>
  <p:notesStyle>
    <a:lvl1pPr marL="457200" marR="0" lvl="0" indent="-298451" algn="l" defTabSz="914400" rtl="0" fontAlgn="auto" hangingPunct="1">
      <a:lnSpc>
        <a:spcPct val="100000"/>
      </a:lnSpc>
      <a:spcBef>
        <a:spcPct val="0"/>
      </a:spcBef>
      <a:spcAft>
        <a:spcPct val="0"/>
      </a:spcAft>
      <a:buClr>
        <a:srgbClr val="000000"/>
      </a:buClr>
      <a:buSzPts val="1100"/>
      <a:buFont typeface="Arial"/>
      <a:buChar char="●"/>
      <a:defRPr lang="es-PE" sz="1100" b="0" i="0" u="none" strike="noStrike" kern="0" cap="none" spc="0" baseline="0">
        <a:solidFill>
          <a:srgbClr val="000000"/>
        </a:solidFill>
        <a:uFillTx/>
        <a:latin typeface="Arial"/>
        <a:ea typeface="Arial"/>
        <a:cs typeface="Arial"/>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671;gae14a965ca_0_114:notes">
            <a:extLst>
              <a:ext uri="{FF2B5EF4-FFF2-40B4-BE49-F238E27FC236}">
                <a16:creationId xmlns:a16="http://schemas.microsoft.com/office/drawing/2014/main" xmlns="" id="{BD6623CF-9F73-42A8-9F7C-8C5E61997AB9}"/>
              </a:ext>
            </a:extLst>
          </p:cNvPr>
          <p:cNvSpPr>
            <a:spLocks noGrp="1" noRot="1" noChangeAspect="1"/>
          </p:cNvSpPr>
          <p:nvPr>
            <p:ph type="sldImg"/>
          </p:nvPr>
        </p:nvSpPr>
        <p:spPr>
          <a:xfrm>
            <a:off x="381000" y="685800"/>
            <a:ext cx="6096000" cy="3429000"/>
          </a:xfrm>
        </p:spPr>
      </p:sp>
      <p:sp>
        <p:nvSpPr>
          <p:cNvPr id="3" name="Google Shape;672;gae14a965ca_0_114:notes">
            <a:extLst>
              <a:ext uri="{FF2B5EF4-FFF2-40B4-BE49-F238E27FC236}">
                <a16:creationId xmlns:a16="http://schemas.microsoft.com/office/drawing/2014/main" xmlns="" id="{90CAE565-FF09-4A14-A10D-01D0397055BC}"/>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53;gb4e82634fe_0_361:notes">
            <a:extLst>
              <a:ext uri="{FF2B5EF4-FFF2-40B4-BE49-F238E27FC236}">
                <a16:creationId xmlns:a16="http://schemas.microsoft.com/office/drawing/2014/main" xmlns="" id="{007EC1F9-4F2B-47CC-9A7A-BE0CF4453FEF}"/>
              </a:ext>
            </a:extLst>
          </p:cNvPr>
          <p:cNvSpPr>
            <a:spLocks noGrp="1" noRot="1" noChangeAspect="1"/>
          </p:cNvSpPr>
          <p:nvPr>
            <p:ph type="sldImg"/>
          </p:nvPr>
        </p:nvSpPr>
        <p:spPr>
          <a:xfrm>
            <a:off x="381000" y="685800"/>
            <a:ext cx="6096000" cy="3429000"/>
          </a:xfrm>
        </p:spPr>
      </p:sp>
      <p:sp>
        <p:nvSpPr>
          <p:cNvPr id="3" name="Google Shape;854;gb4e82634fe_0_361:notes">
            <a:extLst>
              <a:ext uri="{FF2B5EF4-FFF2-40B4-BE49-F238E27FC236}">
                <a16:creationId xmlns:a16="http://schemas.microsoft.com/office/drawing/2014/main" xmlns="" id="{C5F41C66-9AC0-40AE-AAD1-A8B8F1637778}"/>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97B1C17B-FB90-D729-07BC-043DEF92B2D7}"/>
            </a:ext>
          </a:extLst>
        </p:cNvPr>
        <p:cNvGrpSpPr/>
        <p:nvPr/>
      </p:nvGrpSpPr>
      <p:grpSpPr>
        <a:xfrm>
          <a:off x="0" y="0"/>
          <a:ext cx="0" cy="0"/>
          <a:chOff x="0" y="0"/>
          <a:chExt cx="0" cy="0"/>
        </a:xfrm>
      </p:grpSpPr>
      <p:sp>
        <p:nvSpPr>
          <p:cNvPr id="2" name="Google Shape;853;gb4e82634fe_0_361:notes">
            <a:extLst>
              <a:ext uri="{FF2B5EF4-FFF2-40B4-BE49-F238E27FC236}">
                <a16:creationId xmlns:a16="http://schemas.microsoft.com/office/drawing/2014/main" xmlns="" id="{1EF88E6C-F56E-CEB2-3BA4-5B7EC6A13528}"/>
              </a:ext>
            </a:extLst>
          </p:cNvPr>
          <p:cNvSpPr>
            <a:spLocks noGrp="1" noRot="1" noChangeAspect="1"/>
          </p:cNvSpPr>
          <p:nvPr>
            <p:ph type="sldImg"/>
          </p:nvPr>
        </p:nvSpPr>
        <p:spPr>
          <a:xfrm>
            <a:off x="381000" y="685800"/>
            <a:ext cx="6096000" cy="3429000"/>
          </a:xfrm>
        </p:spPr>
      </p:sp>
      <p:sp>
        <p:nvSpPr>
          <p:cNvPr id="3" name="Google Shape;854;gb4e82634fe_0_361:notes">
            <a:extLst>
              <a:ext uri="{FF2B5EF4-FFF2-40B4-BE49-F238E27FC236}">
                <a16:creationId xmlns:a16="http://schemas.microsoft.com/office/drawing/2014/main" xmlns="" id="{931D7EB0-5262-574B-9802-AC755AC26CA1}"/>
              </a:ext>
            </a:extLst>
          </p:cNvPr>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xmlns="" val="270863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0FE8A04D-83D3-16EE-30EB-A682E368E4DF}"/>
            </a:ext>
          </a:extLst>
        </p:cNvPr>
        <p:cNvGrpSpPr/>
        <p:nvPr/>
      </p:nvGrpSpPr>
      <p:grpSpPr>
        <a:xfrm>
          <a:off x="0" y="0"/>
          <a:ext cx="0" cy="0"/>
          <a:chOff x="0" y="0"/>
          <a:chExt cx="0" cy="0"/>
        </a:xfrm>
      </p:grpSpPr>
      <p:sp>
        <p:nvSpPr>
          <p:cNvPr id="2" name="Google Shape;853;gb4e82634fe_0_361:notes">
            <a:extLst>
              <a:ext uri="{FF2B5EF4-FFF2-40B4-BE49-F238E27FC236}">
                <a16:creationId xmlns:a16="http://schemas.microsoft.com/office/drawing/2014/main" xmlns="" id="{E29B325F-A4FB-A90C-F1C9-CC35C8AF8A87}"/>
              </a:ext>
            </a:extLst>
          </p:cNvPr>
          <p:cNvSpPr>
            <a:spLocks noGrp="1" noRot="1" noChangeAspect="1"/>
          </p:cNvSpPr>
          <p:nvPr>
            <p:ph type="sldImg"/>
          </p:nvPr>
        </p:nvSpPr>
        <p:spPr>
          <a:xfrm>
            <a:off x="381000" y="685800"/>
            <a:ext cx="6096000" cy="3429000"/>
          </a:xfrm>
        </p:spPr>
      </p:sp>
      <p:sp>
        <p:nvSpPr>
          <p:cNvPr id="3" name="Google Shape;854;gb4e82634fe_0_361:notes">
            <a:extLst>
              <a:ext uri="{FF2B5EF4-FFF2-40B4-BE49-F238E27FC236}">
                <a16:creationId xmlns:a16="http://schemas.microsoft.com/office/drawing/2014/main" xmlns="" id="{193A6D38-DE3F-06B3-2B5E-16084328570F}"/>
              </a:ext>
            </a:extLst>
          </p:cNvPr>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xmlns="" val="372019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27;gb4e82634fe_0_1396:notes">
            <a:extLst>
              <a:ext uri="{FF2B5EF4-FFF2-40B4-BE49-F238E27FC236}">
                <a16:creationId xmlns:a16="http://schemas.microsoft.com/office/drawing/2014/main" xmlns="" id="{C24F43E7-BE92-4879-B94F-D3B71163ADCB}"/>
              </a:ext>
            </a:extLst>
          </p:cNvPr>
          <p:cNvSpPr>
            <a:spLocks noGrp="1" noRot="1" noChangeAspect="1"/>
          </p:cNvSpPr>
          <p:nvPr>
            <p:ph type="sldImg"/>
          </p:nvPr>
        </p:nvSpPr>
        <p:spPr>
          <a:xfrm>
            <a:off x="381000" y="685800"/>
            <a:ext cx="6096000" cy="3429000"/>
          </a:xfrm>
        </p:spPr>
      </p:sp>
      <p:sp>
        <p:nvSpPr>
          <p:cNvPr id="3" name="Google Shape;1528;gb4e82634fe_0_1396:notes">
            <a:extLst>
              <a:ext uri="{FF2B5EF4-FFF2-40B4-BE49-F238E27FC236}">
                <a16:creationId xmlns:a16="http://schemas.microsoft.com/office/drawing/2014/main" xmlns="" id="{0054FECE-DE13-41D7-9B8F-71BD7E34D000}"/>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731;gae14a965ca_0_525:notes">
            <a:extLst>
              <a:ext uri="{FF2B5EF4-FFF2-40B4-BE49-F238E27FC236}">
                <a16:creationId xmlns:a16="http://schemas.microsoft.com/office/drawing/2014/main" xmlns="" id="{31562A7D-DB71-4501-A5BD-A637603BA839}"/>
              </a:ext>
            </a:extLst>
          </p:cNvPr>
          <p:cNvSpPr>
            <a:spLocks noGrp="1" noRot="1" noChangeAspect="1"/>
          </p:cNvSpPr>
          <p:nvPr>
            <p:ph type="sldImg"/>
          </p:nvPr>
        </p:nvSpPr>
        <p:spPr>
          <a:xfrm>
            <a:off x="381000" y="685800"/>
            <a:ext cx="6096000" cy="3429000"/>
          </a:xfrm>
        </p:spPr>
      </p:sp>
      <p:sp>
        <p:nvSpPr>
          <p:cNvPr id="3" name="Google Shape;732;gae14a965ca_0_525:notes">
            <a:extLst>
              <a:ext uri="{FF2B5EF4-FFF2-40B4-BE49-F238E27FC236}">
                <a16:creationId xmlns:a16="http://schemas.microsoft.com/office/drawing/2014/main" xmlns="" id="{5F5811D8-4099-4DEF-880A-AFA654441379}"/>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28;g78ca4ddc16_0_396:notes">
            <a:extLst>
              <a:ext uri="{FF2B5EF4-FFF2-40B4-BE49-F238E27FC236}">
                <a16:creationId xmlns:a16="http://schemas.microsoft.com/office/drawing/2014/main" xmlns="" id="{4CBF1BE6-6146-4550-A320-B6408B78E387}"/>
              </a:ext>
            </a:extLst>
          </p:cNvPr>
          <p:cNvSpPr>
            <a:spLocks noGrp="1" noRot="1" noChangeAspect="1"/>
          </p:cNvSpPr>
          <p:nvPr>
            <p:ph type="sldImg"/>
          </p:nvPr>
        </p:nvSpPr>
        <p:spPr>
          <a:xfrm>
            <a:off x="381000" y="685800"/>
            <a:ext cx="6096000" cy="3429000"/>
          </a:xfrm>
        </p:spPr>
      </p:sp>
      <p:sp>
        <p:nvSpPr>
          <p:cNvPr id="3" name="Google Shape;2029;g78ca4ddc16_0_396:notes">
            <a:extLst>
              <a:ext uri="{FF2B5EF4-FFF2-40B4-BE49-F238E27FC236}">
                <a16:creationId xmlns:a16="http://schemas.microsoft.com/office/drawing/2014/main" xmlns="" id="{1DCFF4B0-EEB6-4F73-801C-59908992B2DC}"/>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89;gae14a965ca_0_790:notes">
            <a:extLst>
              <a:ext uri="{FF2B5EF4-FFF2-40B4-BE49-F238E27FC236}">
                <a16:creationId xmlns:a16="http://schemas.microsoft.com/office/drawing/2014/main" xmlns="" id="{553B112A-D3A2-4B79-B55A-74A4724A321B}"/>
              </a:ext>
            </a:extLst>
          </p:cNvPr>
          <p:cNvSpPr>
            <a:spLocks noGrp="1" noRot="1" noChangeAspect="1"/>
          </p:cNvSpPr>
          <p:nvPr>
            <p:ph type="sldImg"/>
          </p:nvPr>
        </p:nvSpPr>
        <p:spPr>
          <a:xfrm>
            <a:off x="381000" y="685800"/>
            <a:ext cx="6096000" cy="3429000"/>
          </a:xfrm>
        </p:spPr>
      </p:sp>
      <p:sp>
        <p:nvSpPr>
          <p:cNvPr id="3" name="Google Shape;590;gae14a965ca_0_790:notes">
            <a:extLst>
              <a:ext uri="{FF2B5EF4-FFF2-40B4-BE49-F238E27FC236}">
                <a16:creationId xmlns:a16="http://schemas.microsoft.com/office/drawing/2014/main" xmlns="" id="{1B47D2FD-3BA6-4085-9A09-777716CC7AFD}"/>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765;g78b7be57bf_0_297:notes">
            <a:extLst>
              <a:ext uri="{FF2B5EF4-FFF2-40B4-BE49-F238E27FC236}">
                <a16:creationId xmlns:a16="http://schemas.microsoft.com/office/drawing/2014/main" xmlns="" id="{36DE820E-074A-436A-A2ED-2BD9B40D2ED3}"/>
              </a:ext>
            </a:extLst>
          </p:cNvPr>
          <p:cNvSpPr>
            <a:spLocks noGrp="1" noRot="1" noChangeAspect="1"/>
          </p:cNvSpPr>
          <p:nvPr>
            <p:ph type="sldImg"/>
          </p:nvPr>
        </p:nvSpPr>
        <p:spPr>
          <a:xfrm>
            <a:off x="381000" y="685800"/>
            <a:ext cx="6096000" cy="3429000"/>
          </a:xfrm>
        </p:spPr>
      </p:sp>
      <p:sp>
        <p:nvSpPr>
          <p:cNvPr id="3" name="Google Shape;766;g78b7be57bf_0_297:notes">
            <a:extLst>
              <a:ext uri="{FF2B5EF4-FFF2-40B4-BE49-F238E27FC236}">
                <a16:creationId xmlns:a16="http://schemas.microsoft.com/office/drawing/2014/main" xmlns="" id="{5A9A23B8-4A35-4AEC-B9F2-B255FC7BA6B4}"/>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346CE5D6-6A08-5CF3-F51A-5622D86D6BD4}"/>
            </a:ext>
          </a:extLst>
        </p:cNvPr>
        <p:cNvGrpSpPr/>
        <p:nvPr/>
      </p:nvGrpSpPr>
      <p:grpSpPr>
        <a:xfrm>
          <a:off x="0" y="0"/>
          <a:ext cx="0" cy="0"/>
          <a:chOff x="0" y="0"/>
          <a:chExt cx="0" cy="0"/>
        </a:xfrm>
      </p:grpSpPr>
      <p:sp>
        <p:nvSpPr>
          <p:cNvPr id="2" name="Google Shape;765;g78b7be57bf_0_297:notes">
            <a:extLst>
              <a:ext uri="{FF2B5EF4-FFF2-40B4-BE49-F238E27FC236}">
                <a16:creationId xmlns:a16="http://schemas.microsoft.com/office/drawing/2014/main" xmlns="" id="{E65577B4-79AF-EE1E-9AE1-4B7104C9B504}"/>
              </a:ext>
            </a:extLst>
          </p:cNvPr>
          <p:cNvSpPr>
            <a:spLocks noGrp="1" noRot="1" noChangeAspect="1"/>
          </p:cNvSpPr>
          <p:nvPr>
            <p:ph type="sldImg"/>
          </p:nvPr>
        </p:nvSpPr>
        <p:spPr>
          <a:xfrm>
            <a:off x="381000" y="685800"/>
            <a:ext cx="6096000" cy="3429000"/>
          </a:xfrm>
        </p:spPr>
      </p:sp>
      <p:sp>
        <p:nvSpPr>
          <p:cNvPr id="3" name="Google Shape;766;g78b7be57bf_0_297:notes">
            <a:extLst>
              <a:ext uri="{FF2B5EF4-FFF2-40B4-BE49-F238E27FC236}">
                <a16:creationId xmlns:a16="http://schemas.microsoft.com/office/drawing/2014/main" xmlns="" id="{833665F9-7338-BF45-3C63-FE05B7E73B03}"/>
              </a:ext>
            </a:extLst>
          </p:cNvPr>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xmlns="" val="40320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138;g78b7be57bf_0_654:notes">
            <a:extLst>
              <a:ext uri="{FF2B5EF4-FFF2-40B4-BE49-F238E27FC236}">
                <a16:creationId xmlns:a16="http://schemas.microsoft.com/office/drawing/2014/main" xmlns="" id="{C3926353-1174-45C2-9BF3-F1E5CE97B0E6}"/>
              </a:ext>
            </a:extLst>
          </p:cNvPr>
          <p:cNvSpPr>
            <a:spLocks noGrp="1" noRot="1" noChangeAspect="1"/>
          </p:cNvSpPr>
          <p:nvPr>
            <p:ph type="sldImg"/>
          </p:nvPr>
        </p:nvSpPr>
        <p:spPr>
          <a:xfrm>
            <a:off x="381000" y="685800"/>
            <a:ext cx="6096000" cy="3429000"/>
          </a:xfrm>
        </p:spPr>
      </p:sp>
      <p:sp>
        <p:nvSpPr>
          <p:cNvPr id="3" name="Google Shape;1139;g78b7be57bf_0_654:notes">
            <a:extLst>
              <a:ext uri="{FF2B5EF4-FFF2-40B4-BE49-F238E27FC236}">
                <a16:creationId xmlns:a16="http://schemas.microsoft.com/office/drawing/2014/main" xmlns="" id="{22CC41EE-169B-449D-AB1A-5D1D05D280B9}"/>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85;g78ca4ddc16_0_48255:notes">
            <a:extLst>
              <a:ext uri="{FF2B5EF4-FFF2-40B4-BE49-F238E27FC236}">
                <a16:creationId xmlns:a16="http://schemas.microsoft.com/office/drawing/2014/main" xmlns="" id="{04420EF8-DE51-4956-A13E-79537AD3EA5A}"/>
              </a:ext>
            </a:extLst>
          </p:cNvPr>
          <p:cNvSpPr>
            <a:spLocks noGrp="1" noRot="1" noChangeAspect="1"/>
          </p:cNvSpPr>
          <p:nvPr>
            <p:ph type="sldImg"/>
          </p:nvPr>
        </p:nvSpPr>
        <p:spPr>
          <a:xfrm>
            <a:off x="381000" y="685800"/>
            <a:ext cx="6096000" cy="3429000"/>
          </a:xfrm>
        </p:spPr>
      </p:sp>
      <p:sp>
        <p:nvSpPr>
          <p:cNvPr id="3" name="Google Shape;1586;g78ca4ddc16_0_48255:notes">
            <a:extLst>
              <a:ext uri="{FF2B5EF4-FFF2-40B4-BE49-F238E27FC236}">
                <a16:creationId xmlns:a16="http://schemas.microsoft.com/office/drawing/2014/main" xmlns="" id="{0D11C078-0B4C-48DC-AE77-C51AF15D421E}"/>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55;g78b7be57bf_0_453:notes">
            <a:extLst>
              <a:ext uri="{FF2B5EF4-FFF2-40B4-BE49-F238E27FC236}">
                <a16:creationId xmlns:a16="http://schemas.microsoft.com/office/drawing/2014/main" xmlns="" id="{1247E423-A8E4-4A89-BA6B-5B70D6C90851}"/>
              </a:ext>
            </a:extLst>
          </p:cNvPr>
          <p:cNvSpPr>
            <a:spLocks noGrp="1" noRot="1" noChangeAspect="1"/>
          </p:cNvSpPr>
          <p:nvPr>
            <p:ph type="sldImg"/>
          </p:nvPr>
        </p:nvSpPr>
        <p:spPr>
          <a:xfrm>
            <a:off x="381000" y="685800"/>
            <a:ext cx="6096000" cy="3429000"/>
          </a:xfrm>
        </p:spPr>
      </p:sp>
      <p:sp>
        <p:nvSpPr>
          <p:cNvPr id="3" name="Google Shape;1256;g78b7be57bf_0_453:notes">
            <a:extLst>
              <a:ext uri="{FF2B5EF4-FFF2-40B4-BE49-F238E27FC236}">
                <a16:creationId xmlns:a16="http://schemas.microsoft.com/office/drawing/2014/main" xmlns="" id="{A03557E8-8055-4E5C-B514-28BC984DA9A3}"/>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032;gb4e82634fe_0_915:notes">
            <a:extLst>
              <a:ext uri="{FF2B5EF4-FFF2-40B4-BE49-F238E27FC236}">
                <a16:creationId xmlns:a16="http://schemas.microsoft.com/office/drawing/2014/main" xmlns="" id="{D2927928-CB09-449E-93D9-805513DB7F13}"/>
              </a:ext>
            </a:extLst>
          </p:cNvPr>
          <p:cNvSpPr>
            <a:spLocks noGrp="1" noRot="1" noChangeAspect="1"/>
          </p:cNvSpPr>
          <p:nvPr>
            <p:ph type="sldImg"/>
          </p:nvPr>
        </p:nvSpPr>
        <p:spPr>
          <a:xfrm>
            <a:off x="381000" y="685800"/>
            <a:ext cx="6096000" cy="3429000"/>
          </a:xfrm>
        </p:spPr>
      </p:sp>
      <p:sp>
        <p:nvSpPr>
          <p:cNvPr id="3" name="Google Shape;1033;gb4e82634fe_0_915:notes">
            <a:extLst>
              <a:ext uri="{FF2B5EF4-FFF2-40B4-BE49-F238E27FC236}">
                <a16:creationId xmlns:a16="http://schemas.microsoft.com/office/drawing/2014/main" xmlns="" id="{CB357752-F12D-4F07-8CD3-CF5216674E53}"/>
              </a:ext>
            </a:extLst>
          </p:cNvPr>
          <p:cNvSpPr txBox="1">
            <a:spLocks noGrp="1"/>
          </p:cNvSpPr>
          <p:nvPr>
            <p:ph type="body" sz="quarter" idx="1"/>
          </p:nvPr>
        </p:nvSpPr>
        <p:spPr/>
        <p:txBody>
          <a:bodyPr/>
          <a:lstStyle/>
          <a:p>
            <a:endParaRPr 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395ECB9F-B0F4-2DF7-BD48-68492E465A3D}"/>
            </a:ext>
          </a:extLst>
        </p:cNvPr>
        <p:cNvGrpSpPr/>
        <p:nvPr/>
      </p:nvGrpSpPr>
      <p:grpSpPr>
        <a:xfrm>
          <a:off x="0" y="0"/>
          <a:ext cx="0" cy="0"/>
          <a:chOff x="0" y="0"/>
          <a:chExt cx="0" cy="0"/>
        </a:xfrm>
      </p:grpSpPr>
      <p:sp>
        <p:nvSpPr>
          <p:cNvPr id="2" name="Google Shape;1032;gb4e82634fe_0_915:notes">
            <a:extLst>
              <a:ext uri="{FF2B5EF4-FFF2-40B4-BE49-F238E27FC236}">
                <a16:creationId xmlns:a16="http://schemas.microsoft.com/office/drawing/2014/main" xmlns="" id="{0A46B090-CA72-59A5-FE9A-16A4C1CAB5E1}"/>
              </a:ext>
            </a:extLst>
          </p:cNvPr>
          <p:cNvSpPr>
            <a:spLocks noGrp="1" noRot="1" noChangeAspect="1"/>
          </p:cNvSpPr>
          <p:nvPr>
            <p:ph type="sldImg"/>
          </p:nvPr>
        </p:nvSpPr>
        <p:spPr>
          <a:xfrm>
            <a:off x="381000" y="685800"/>
            <a:ext cx="6096000" cy="3429000"/>
          </a:xfrm>
        </p:spPr>
      </p:sp>
      <p:sp>
        <p:nvSpPr>
          <p:cNvPr id="3" name="Google Shape;1033;gb4e82634fe_0_915:notes">
            <a:extLst>
              <a:ext uri="{FF2B5EF4-FFF2-40B4-BE49-F238E27FC236}">
                <a16:creationId xmlns:a16="http://schemas.microsoft.com/office/drawing/2014/main" xmlns="" id="{1FC21CA3-0CFA-D671-E945-E249940AE738}"/>
              </a:ext>
            </a:extLst>
          </p:cNvPr>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xmlns="" val="357683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05E5705E-41B0-47E7-B784-17A0E8CB99B9}"/>
              </a:ext>
            </a:extLst>
          </p:cNvPr>
          <p:cNvSpPr/>
          <p:nvPr/>
        </p:nvSpPr>
        <p:spPr>
          <a:xfrm>
            <a:off x="1722464" y="0"/>
            <a:ext cx="5958605" cy="541233"/>
          </a:xfrm>
          <a:custGeom>
            <a:avLst/>
            <a:gdLst>
              <a:gd name="f0" fmla="val 10800000"/>
              <a:gd name="f1" fmla="val 5400000"/>
              <a:gd name="f2" fmla="val 180"/>
              <a:gd name="f3" fmla="val w"/>
              <a:gd name="f4" fmla="val h"/>
              <a:gd name="f5" fmla="val 0"/>
              <a:gd name="f6" fmla="val 999"/>
              <a:gd name="f7" fmla="val 88"/>
              <a:gd name="f8" fmla="val 2"/>
              <a:gd name="f9" fmla="val 10"/>
              <a:gd name="f10" fmla="val 6"/>
              <a:gd name="f11" fmla="val 19"/>
              <a:gd name="f12" fmla="val 15"/>
              <a:gd name="f13" fmla="val 27"/>
              <a:gd name="f14" fmla="val 62"/>
              <a:gd name="f15" fmla="val 74"/>
              <a:gd name="f16" fmla="val 72"/>
              <a:gd name="f17" fmla="val 83"/>
              <a:gd name="f18" fmla="val 85"/>
              <a:gd name="f19" fmla="val 98"/>
              <a:gd name="f20" fmla="val 911"/>
              <a:gd name="f21" fmla="val 927"/>
              <a:gd name="f22" fmla="val 941"/>
              <a:gd name="f23" fmla="val 81"/>
              <a:gd name="f24" fmla="val 951"/>
              <a:gd name="f25" fmla="val 69"/>
              <a:gd name="f26" fmla="val 988"/>
              <a:gd name="f27" fmla="val 24"/>
              <a:gd name="f28" fmla="val 994"/>
              <a:gd name="f29" fmla="val 17"/>
              <a:gd name="f30" fmla="val 997"/>
              <a:gd name="f31" fmla="val 8"/>
              <a:gd name="f32" fmla="+- 0 0 -90"/>
              <a:gd name="f33" fmla="*/ f3 1 999"/>
              <a:gd name="f34" fmla="*/ f4 1 88"/>
              <a:gd name="f35" fmla="val f5"/>
              <a:gd name="f36" fmla="val f6"/>
              <a:gd name="f37" fmla="val f7"/>
              <a:gd name="f38" fmla="*/ f32 f0 1"/>
              <a:gd name="f39" fmla="+- f37 0 f35"/>
              <a:gd name="f40" fmla="+- f36 0 f35"/>
              <a:gd name="f41" fmla="*/ f38 1 f2"/>
              <a:gd name="f42" fmla="*/ f40 1 999"/>
              <a:gd name="f43" fmla="*/ f39 1 88"/>
              <a:gd name="f44" fmla="*/ 0 f40 1"/>
              <a:gd name="f45" fmla="*/ 0 f39 1"/>
              <a:gd name="f46" fmla="*/ 15 f40 1"/>
              <a:gd name="f47" fmla="*/ 27 f39 1"/>
              <a:gd name="f48" fmla="*/ 62 f40 1"/>
              <a:gd name="f49" fmla="*/ 74 f39 1"/>
              <a:gd name="f50" fmla="*/ 98 f40 1"/>
              <a:gd name="f51" fmla="*/ 88 f39 1"/>
              <a:gd name="f52" fmla="*/ 911 f40 1"/>
              <a:gd name="f53" fmla="*/ 951 f40 1"/>
              <a:gd name="f54" fmla="*/ 69 f39 1"/>
              <a:gd name="f55" fmla="*/ 988 f40 1"/>
              <a:gd name="f56" fmla="*/ 24 f39 1"/>
              <a:gd name="f57" fmla="*/ 999 f40 1"/>
              <a:gd name="f58" fmla="+- f41 0 f1"/>
              <a:gd name="f59" fmla="*/ f44 1 999"/>
              <a:gd name="f60" fmla="*/ f45 1 88"/>
              <a:gd name="f61" fmla="*/ f46 1 999"/>
              <a:gd name="f62" fmla="*/ f47 1 88"/>
              <a:gd name="f63" fmla="*/ f48 1 999"/>
              <a:gd name="f64" fmla="*/ f49 1 88"/>
              <a:gd name="f65" fmla="*/ f50 1 999"/>
              <a:gd name="f66" fmla="*/ f51 1 88"/>
              <a:gd name="f67" fmla="*/ f52 1 999"/>
              <a:gd name="f68" fmla="*/ f53 1 999"/>
              <a:gd name="f69" fmla="*/ f54 1 88"/>
              <a:gd name="f70" fmla="*/ f55 1 999"/>
              <a:gd name="f71" fmla="*/ f56 1 88"/>
              <a:gd name="f72" fmla="*/ f57 1 999"/>
              <a:gd name="f73" fmla="*/ 0 1 f42"/>
              <a:gd name="f74" fmla="*/ f36 1 f42"/>
              <a:gd name="f75" fmla="*/ 0 1 f43"/>
              <a:gd name="f76" fmla="*/ f37 1 f43"/>
              <a:gd name="f77" fmla="*/ f59 1 f42"/>
              <a:gd name="f78" fmla="*/ f60 1 f43"/>
              <a:gd name="f79" fmla="*/ f61 1 f42"/>
              <a:gd name="f80" fmla="*/ f62 1 f43"/>
              <a:gd name="f81" fmla="*/ f63 1 f42"/>
              <a:gd name="f82" fmla="*/ f64 1 f43"/>
              <a:gd name="f83" fmla="*/ f65 1 f42"/>
              <a:gd name="f84" fmla="*/ f66 1 f43"/>
              <a:gd name="f85" fmla="*/ f67 1 f42"/>
              <a:gd name="f86" fmla="*/ f68 1 f42"/>
              <a:gd name="f87" fmla="*/ f69 1 f43"/>
              <a:gd name="f88" fmla="*/ f70 1 f42"/>
              <a:gd name="f89" fmla="*/ f71 1 f43"/>
              <a:gd name="f90" fmla="*/ f72 1 f42"/>
              <a:gd name="f91" fmla="*/ f73 f33 1"/>
              <a:gd name="f92" fmla="*/ f74 f33 1"/>
              <a:gd name="f93" fmla="*/ f76 f34 1"/>
              <a:gd name="f94" fmla="*/ f75 f34 1"/>
              <a:gd name="f95" fmla="*/ f77 f33 1"/>
              <a:gd name="f96" fmla="*/ f78 f34 1"/>
              <a:gd name="f97" fmla="*/ f79 f33 1"/>
              <a:gd name="f98" fmla="*/ f80 f34 1"/>
              <a:gd name="f99" fmla="*/ f81 f33 1"/>
              <a:gd name="f100" fmla="*/ f82 f34 1"/>
              <a:gd name="f101" fmla="*/ f83 f33 1"/>
              <a:gd name="f102" fmla="*/ f84 f34 1"/>
              <a:gd name="f103" fmla="*/ f85 f33 1"/>
              <a:gd name="f104" fmla="*/ f86 f33 1"/>
              <a:gd name="f105" fmla="*/ f87 f34 1"/>
              <a:gd name="f106" fmla="*/ f88 f33 1"/>
              <a:gd name="f107" fmla="*/ f89 f34 1"/>
              <a:gd name="f108" fmla="*/ f90 f33 1"/>
            </a:gdLst>
            <a:ahLst/>
            <a:cxnLst>
              <a:cxn ang="3cd4">
                <a:pos x="hc" y="t"/>
              </a:cxn>
              <a:cxn ang="0">
                <a:pos x="r" y="vc"/>
              </a:cxn>
              <a:cxn ang="cd4">
                <a:pos x="hc" y="b"/>
              </a:cxn>
              <a:cxn ang="cd2">
                <a:pos x="l" y="vc"/>
              </a:cxn>
              <a:cxn ang="f58">
                <a:pos x="f95" y="f96"/>
              </a:cxn>
              <a:cxn ang="f58">
                <a:pos x="f97" y="f98"/>
              </a:cxn>
              <a:cxn ang="f58">
                <a:pos x="f99" y="f100"/>
              </a:cxn>
              <a:cxn ang="f58">
                <a:pos x="f101" y="f102"/>
              </a:cxn>
              <a:cxn ang="f58">
                <a:pos x="f103" y="f102"/>
              </a:cxn>
              <a:cxn ang="f58">
                <a:pos x="f104" y="f105"/>
              </a:cxn>
              <a:cxn ang="f58">
                <a:pos x="f106" y="f107"/>
              </a:cxn>
              <a:cxn ang="f58">
                <a:pos x="f108" y="f96"/>
              </a:cxn>
              <a:cxn ang="f58">
                <a:pos x="f95" y="f96"/>
              </a:cxn>
            </a:cxnLst>
            <a:rect l="f91" t="f94" r="f92" b="f93"/>
            <a:pathLst>
              <a:path w="999" h="88">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23"/>
                  <a:pt x="f24" y="f25"/>
                </a:cubicBezTo>
                <a:cubicBezTo>
                  <a:pt x="f26" y="f27"/>
                  <a:pt x="f26" y="f27"/>
                  <a:pt x="f26" y="f27"/>
                </a:cubicBezTo>
                <a:cubicBezTo>
                  <a:pt x="f28" y="f29"/>
                  <a:pt x="f30" y="f31"/>
                  <a:pt x="f6" y="f5"/>
                </a:cubicBezTo>
                <a:lnTo>
                  <a:pt x="f5" y="f5"/>
                </a:lnTo>
                <a:close/>
              </a:path>
            </a:pathLst>
          </a:custGeom>
          <a:solidFill>
            <a:srgbClr val="1182A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
        <p:nvSpPr>
          <p:cNvPr id="3" name="Title 1">
            <a:extLst>
              <a:ext uri="{FF2B5EF4-FFF2-40B4-BE49-F238E27FC236}">
                <a16:creationId xmlns:a16="http://schemas.microsoft.com/office/drawing/2014/main" xmlns="" id="{AFD35532-6DB2-4BB6-A932-4D71BAFF456D}"/>
              </a:ext>
            </a:extLst>
          </p:cNvPr>
          <p:cNvSpPr txBox="1">
            <a:spLocks noGrp="1"/>
          </p:cNvSpPr>
          <p:nvPr>
            <p:ph type="title"/>
          </p:nvPr>
        </p:nvSpPr>
        <p:spPr>
          <a:xfrm>
            <a:off x="768096" y="-23308"/>
            <a:ext cx="7290054" cy="1124712"/>
          </a:xfrm>
        </p:spPr>
        <p:txBody>
          <a:bodyPr/>
          <a:lstStyle>
            <a:lvl1pPr>
              <a:defRPr>
                <a:solidFill>
                  <a:srgbClr val="FFFFFF"/>
                </a:solidFill>
              </a:defRPr>
            </a:lvl1pPr>
          </a:lstStyle>
          <a:p>
            <a:pPr lvl="0"/>
            <a:r>
              <a:rPr lang="es-ES"/>
              <a:t>Haga clic para modificar el estilo de título del patrón</a:t>
            </a:r>
            <a:endParaRPr lang="en-US"/>
          </a:p>
        </p:txBody>
      </p:sp>
      <p:sp>
        <p:nvSpPr>
          <p:cNvPr id="4" name="Date Placeholder 2">
            <a:extLst>
              <a:ext uri="{FF2B5EF4-FFF2-40B4-BE49-F238E27FC236}">
                <a16:creationId xmlns:a16="http://schemas.microsoft.com/office/drawing/2014/main" xmlns="" id="{31C12432-F8B3-4FCE-B2BB-F42FDA40C024}"/>
              </a:ext>
            </a:extLst>
          </p:cNvPr>
          <p:cNvSpPr txBox="1">
            <a:spLocks noGrp="1"/>
          </p:cNvSpPr>
          <p:nvPr>
            <p:ph type="dt" sz="half" idx="7"/>
          </p:nvPr>
        </p:nvSpPr>
        <p:spPr/>
        <p:txBody>
          <a:bodyPr/>
          <a:lstStyle>
            <a:lvl1pPr>
              <a:defRPr/>
            </a:lvl1pPr>
          </a:lstStyle>
          <a:p>
            <a:pPr lvl="0"/>
            <a:fld id="{D8979FF1-D939-485B-B2F3-847D1060A28E}" type="datetime1">
              <a:rPr lang="en-US"/>
              <a:pPr lvl="0"/>
              <a:t>11/27/2024</a:t>
            </a:fld>
            <a:endParaRPr lang="en-US"/>
          </a:p>
        </p:txBody>
      </p:sp>
      <p:sp>
        <p:nvSpPr>
          <p:cNvPr id="5" name="Footer Placeholder 3">
            <a:extLst>
              <a:ext uri="{FF2B5EF4-FFF2-40B4-BE49-F238E27FC236}">
                <a16:creationId xmlns:a16="http://schemas.microsoft.com/office/drawing/2014/main" xmlns="" id="{75745C00-4F0E-49D0-8EBB-C5000BA65DB6}"/>
              </a:ext>
            </a:extLst>
          </p:cNvPr>
          <p:cNvSpPr txBox="1">
            <a:spLocks noGrp="1"/>
          </p:cNvSpPr>
          <p:nvPr>
            <p:ph type="ftr" sz="quarter" idx="9"/>
          </p:nvPr>
        </p:nvSpPr>
        <p:spPr/>
        <p:txBody>
          <a:bodyPr/>
          <a:lstStyle>
            <a:lvl1pPr>
              <a:defRPr/>
            </a:lvl1pPr>
          </a:lstStyle>
          <a:p>
            <a:pPr lvl="0"/>
            <a:endParaRPr lang="en-US"/>
          </a:p>
        </p:txBody>
      </p:sp>
      <p:sp>
        <p:nvSpPr>
          <p:cNvPr id="6" name="Slide Number Placeholder 4">
            <a:extLst>
              <a:ext uri="{FF2B5EF4-FFF2-40B4-BE49-F238E27FC236}">
                <a16:creationId xmlns:a16="http://schemas.microsoft.com/office/drawing/2014/main" xmlns="" id="{EFD2BC30-EC89-4F9D-9104-288D0431813C}"/>
              </a:ext>
            </a:extLst>
          </p:cNvPr>
          <p:cNvSpPr txBox="1">
            <a:spLocks noGrp="1"/>
          </p:cNvSpPr>
          <p:nvPr>
            <p:ph type="sldNum" sz="quarter" idx="8"/>
          </p:nvPr>
        </p:nvSpPr>
        <p:spPr/>
        <p:txBody>
          <a:bodyPr/>
          <a:lstStyle>
            <a:lvl1pPr>
              <a:defRPr/>
            </a:lvl1pPr>
          </a:lstStyle>
          <a:p>
            <a:pPr lvl="0"/>
            <a:fld id="{C5867CDB-1769-4D99-ACBC-6BE9C0D2B514}" type="slidenum">
              <a:rPr/>
              <a:pPr lvl="0"/>
              <a:t>‹N°›</a:t>
            </a:fld>
            <a:endParaRPr lang="en-US"/>
          </a:p>
        </p:txBody>
      </p:sp>
    </p:spTree>
    <p:extLst>
      <p:ext uri="{BB962C8B-B14F-4D97-AF65-F5344CB8AC3E}">
        <p14:creationId xmlns:p14="http://schemas.microsoft.com/office/powerpoint/2010/main" xmlns="" val="33849408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4887AAEB-53A2-44A1-B1E9-3B84E33F65FC}"/>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 name="Google Shape;173;p11">
            <a:extLst>
              <a:ext uri="{FF2B5EF4-FFF2-40B4-BE49-F238E27FC236}">
                <a16:creationId xmlns:a16="http://schemas.microsoft.com/office/drawing/2014/main" xmlns="" id="{50A33B3D-EE5D-4196-B7FE-86A7D2122204}"/>
              </a:ext>
            </a:extLst>
          </p:cNvPr>
          <p:cNvSpPr txBox="1">
            <a:spLocks noGrp="1"/>
          </p:cNvSpPr>
          <p:nvPr>
            <p:ph type="title"/>
          </p:nvPr>
        </p:nvSpPr>
        <p:spPr>
          <a:xfrm>
            <a:off x="1914150" y="1947772"/>
            <a:ext cx="5779803" cy="1430103"/>
          </a:xfrm>
        </p:spPr>
        <p:txBody>
          <a:bodyPr lIns="91421" tIns="91421" rIns="91421" bIns="91421" anchor="b" anchorCtr="1">
            <a:noAutofit/>
          </a:bodyPr>
          <a:lstStyle>
            <a:lvl1pPr algn="ctr">
              <a:defRPr lang="es-PE" sz="9000"/>
            </a:lvl1pPr>
          </a:lstStyle>
          <a:p>
            <a:pPr lvl="0"/>
            <a:r>
              <a:rPr lang="es-PE"/>
              <a:t>xx%</a:t>
            </a:r>
          </a:p>
        </p:txBody>
      </p:sp>
      <p:sp>
        <p:nvSpPr>
          <p:cNvPr id="4" name="Google Shape;197;p11">
            <a:extLst>
              <a:ext uri="{FF2B5EF4-FFF2-40B4-BE49-F238E27FC236}">
                <a16:creationId xmlns:a16="http://schemas.microsoft.com/office/drawing/2014/main" xmlns="" id="{73071510-E0EB-49A9-8F86-C69783FE9875}"/>
              </a:ext>
            </a:extLst>
          </p:cNvPr>
          <p:cNvSpPr txBox="1">
            <a:spLocks noGrp="1"/>
          </p:cNvSpPr>
          <p:nvPr>
            <p:ph type="subTitle" idx="4294967295"/>
          </p:nvPr>
        </p:nvSpPr>
        <p:spPr>
          <a:xfrm>
            <a:off x="2627702" y="3172821"/>
            <a:ext cx="3888595" cy="412202"/>
          </a:xfrm>
        </p:spPr>
        <p:txBody>
          <a:bodyPr lIns="91421" tIns="91421" rIns="91421" bIns="91421" anchorCtr="1">
            <a:noAutofit/>
          </a:bodyPr>
          <a:lstStyle>
            <a:lvl1pPr algn="ctr">
              <a:lnSpc>
                <a:spcPct val="100000"/>
              </a:lnSpc>
              <a:spcBef>
                <a:spcPct val="0"/>
              </a:spcBef>
              <a:spcAft>
                <a:spcPct val="0"/>
              </a:spcAft>
              <a:buNone/>
              <a:defRPr lang="es-PE"/>
            </a:lvl1pPr>
          </a:lstStyle>
          <a:p>
            <a:pPr lvl="0"/>
            <a:endParaRPr lang="es-PE"/>
          </a:p>
        </p:txBody>
      </p:sp>
    </p:spTree>
    <p:extLst>
      <p:ext uri="{BB962C8B-B14F-4D97-AF65-F5344CB8AC3E}">
        <p14:creationId xmlns:p14="http://schemas.microsoft.com/office/powerpoint/2010/main" xmlns="" val="31227207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2" name="Google Shape;146;p10">
            <a:extLst>
              <a:ext uri="{FF2B5EF4-FFF2-40B4-BE49-F238E27FC236}">
                <a16:creationId xmlns:a16="http://schemas.microsoft.com/office/drawing/2014/main" xmlns="" id="{D79276A8-5B80-41B1-84B3-0FED00341700}"/>
              </a:ext>
            </a:extLst>
          </p:cNvPr>
          <p:cNvSpPr txBox="1">
            <a:spLocks noGrp="1"/>
          </p:cNvSpPr>
          <p:nvPr>
            <p:ph type="body" idx="4294967295"/>
          </p:nvPr>
        </p:nvSpPr>
        <p:spPr>
          <a:xfrm>
            <a:off x="713222" y="822950"/>
            <a:ext cx="7717499" cy="605104"/>
          </a:xfrm>
        </p:spPr>
        <p:txBody>
          <a:bodyPr lIns="91421" tIns="91421" rIns="91421" bIns="91421" anchor="ctr" anchorCtr="1">
            <a:noAutofit/>
          </a:bodyPr>
          <a:lstStyle>
            <a:lvl1pPr marL="457200" indent="-228600" algn="ctr">
              <a:lnSpc>
                <a:spcPct val="100000"/>
              </a:lnSpc>
              <a:spcBef>
                <a:spcPct val="0"/>
              </a:spcBef>
              <a:spcAft>
                <a:spcPct val="0"/>
              </a:spcAft>
              <a:buNone/>
              <a:defRPr lang="es-PE" sz="2800" b="1">
                <a:latin typeface="Raleway"/>
                <a:ea typeface="Raleway"/>
                <a:cs typeface="Raleway"/>
              </a:defRPr>
            </a:lvl1pPr>
          </a:lstStyle>
          <a:p>
            <a:pPr lvl="0"/>
            <a:endParaRPr lang="es-PE"/>
          </a:p>
        </p:txBody>
      </p:sp>
      <p:sp>
        <p:nvSpPr>
          <p:cNvPr id="3" name="Freeform 5">
            <a:extLst>
              <a:ext uri="{FF2B5EF4-FFF2-40B4-BE49-F238E27FC236}">
                <a16:creationId xmlns:a16="http://schemas.microsoft.com/office/drawing/2014/main" xmlns="" id="{3D9E7477-E9EF-47E7-836E-B08D23E006E0}"/>
              </a:ext>
            </a:extLst>
          </p:cNvPr>
          <p:cNvSpPr/>
          <p:nvPr/>
        </p:nvSpPr>
        <p:spPr>
          <a:xfrm>
            <a:off x="1722464" y="0"/>
            <a:ext cx="5958605" cy="541233"/>
          </a:xfrm>
          <a:custGeom>
            <a:avLst/>
            <a:gdLst>
              <a:gd name="f0" fmla="val 10800000"/>
              <a:gd name="f1" fmla="val 5400000"/>
              <a:gd name="f2" fmla="val 180"/>
              <a:gd name="f3" fmla="val w"/>
              <a:gd name="f4" fmla="val h"/>
              <a:gd name="f5" fmla="val 0"/>
              <a:gd name="f6" fmla="val 999"/>
              <a:gd name="f7" fmla="val 88"/>
              <a:gd name="f8" fmla="val 2"/>
              <a:gd name="f9" fmla="val 10"/>
              <a:gd name="f10" fmla="val 6"/>
              <a:gd name="f11" fmla="val 19"/>
              <a:gd name="f12" fmla="val 15"/>
              <a:gd name="f13" fmla="val 27"/>
              <a:gd name="f14" fmla="val 62"/>
              <a:gd name="f15" fmla="val 74"/>
              <a:gd name="f16" fmla="val 72"/>
              <a:gd name="f17" fmla="val 83"/>
              <a:gd name="f18" fmla="val 85"/>
              <a:gd name="f19" fmla="val 98"/>
              <a:gd name="f20" fmla="val 911"/>
              <a:gd name="f21" fmla="val 927"/>
              <a:gd name="f22" fmla="val 941"/>
              <a:gd name="f23" fmla="val 81"/>
              <a:gd name="f24" fmla="val 951"/>
              <a:gd name="f25" fmla="val 69"/>
              <a:gd name="f26" fmla="val 988"/>
              <a:gd name="f27" fmla="val 24"/>
              <a:gd name="f28" fmla="val 994"/>
              <a:gd name="f29" fmla="val 17"/>
              <a:gd name="f30" fmla="val 997"/>
              <a:gd name="f31" fmla="val 8"/>
              <a:gd name="f32" fmla="+- 0 0 -90"/>
              <a:gd name="f33" fmla="*/ f3 1 999"/>
              <a:gd name="f34" fmla="*/ f4 1 88"/>
              <a:gd name="f35" fmla="val f5"/>
              <a:gd name="f36" fmla="val f6"/>
              <a:gd name="f37" fmla="val f7"/>
              <a:gd name="f38" fmla="*/ f32 f0 1"/>
              <a:gd name="f39" fmla="+- f37 0 f35"/>
              <a:gd name="f40" fmla="+- f36 0 f35"/>
              <a:gd name="f41" fmla="*/ f38 1 f2"/>
              <a:gd name="f42" fmla="*/ f40 1 999"/>
              <a:gd name="f43" fmla="*/ f39 1 88"/>
              <a:gd name="f44" fmla="*/ 0 f40 1"/>
              <a:gd name="f45" fmla="*/ 0 f39 1"/>
              <a:gd name="f46" fmla="*/ 15 f40 1"/>
              <a:gd name="f47" fmla="*/ 27 f39 1"/>
              <a:gd name="f48" fmla="*/ 62 f40 1"/>
              <a:gd name="f49" fmla="*/ 74 f39 1"/>
              <a:gd name="f50" fmla="*/ 98 f40 1"/>
              <a:gd name="f51" fmla="*/ 88 f39 1"/>
              <a:gd name="f52" fmla="*/ 911 f40 1"/>
              <a:gd name="f53" fmla="*/ 951 f40 1"/>
              <a:gd name="f54" fmla="*/ 69 f39 1"/>
              <a:gd name="f55" fmla="*/ 988 f40 1"/>
              <a:gd name="f56" fmla="*/ 24 f39 1"/>
              <a:gd name="f57" fmla="*/ 999 f40 1"/>
              <a:gd name="f58" fmla="+- f41 0 f1"/>
              <a:gd name="f59" fmla="*/ f44 1 999"/>
              <a:gd name="f60" fmla="*/ f45 1 88"/>
              <a:gd name="f61" fmla="*/ f46 1 999"/>
              <a:gd name="f62" fmla="*/ f47 1 88"/>
              <a:gd name="f63" fmla="*/ f48 1 999"/>
              <a:gd name="f64" fmla="*/ f49 1 88"/>
              <a:gd name="f65" fmla="*/ f50 1 999"/>
              <a:gd name="f66" fmla="*/ f51 1 88"/>
              <a:gd name="f67" fmla="*/ f52 1 999"/>
              <a:gd name="f68" fmla="*/ f53 1 999"/>
              <a:gd name="f69" fmla="*/ f54 1 88"/>
              <a:gd name="f70" fmla="*/ f55 1 999"/>
              <a:gd name="f71" fmla="*/ f56 1 88"/>
              <a:gd name="f72" fmla="*/ f57 1 999"/>
              <a:gd name="f73" fmla="*/ 0 1 f42"/>
              <a:gd name="f74" fmla="*/ f36 1 f42"/>
              <a:gd name="f75" fmla="*/ 0 1 f43"/>
              <a:gd name="f76" fmla="*/ f37 1 f43"/>
              <a:gd name="f77" fmla="*/ f59 1 f42"/>
              <a:gd name="f78" fmla="*/ f60 1 f43"/>
              <a:gd name="f79" fmla="*/ f61 1 f42"/>
              <a:gd name="f80" fmla="*/ f62 1 f43"/>
              <a:gd name="f81" fmla="*/ f63 1 f42"/>
              <a:gd name="f82" fmla="*/ f64 1 f43"/>
              <a:gd name="f83" fmla="*/ f65 1 f42"/>
              <a:gd name="f84" fmla="*/ f66 1 f43"/>
              <a:gd name="f85" fmla="*/ f67 1 f42"/>
              <a:gd name="f86" fmla="*/ f68 1 f42"/>
              <a:gd name="f87" fmla="*/ f69 1 f43"/>
              <a:gd name="f88" fmla="*/ f70 1 f42"/>
              <a:gd name="f89" fmla="*/ f71 1 f43"/>
              <a:gd name="f90" fmla="*/ f72 1 f42"/>
              <a:gd name="f91" fmla="*/ f73 f33 1"/>
              <a:gd name="f92" fmla="*/ f74 f33 1"/>
              <a:gd name="f93" fmla="*/ f76 f34 1"/>
              <a:gd name="f94" fmla="*/ f75 f34 1"/>
              <a:gd name="f95" fmla="*/ f77 f33 1"/>
              <a:gd name="f96" fmla="*/ f78 f34 1"/>
              <a:gd name="f97" fmla="*/ f79 f33 1"/>
              <a:gd name="f98" fmla="*/ f80 f34 1"/>
              <a:gd name="f99" fmla="*/ f81 f33 1"/>
              <a:gd name="f100" fmla="*/ f82 f34 1"/>
              <a:gd name="f101" fmla="*/ f83 f33 1"/>
              <a:gd name="f102" fmla="*/ f84 f34 1"/>
              <a:gd name="f103" fmla="*/ f85 f33 1"/>
              <a:gd name="f104" fmla="*/ f86 f33 1"/>
              <a:gd name="f105" fmla="*/ f87 f34 1"/>
              <a:gd name="f106" fmla="*/ f88 f33 1"/>
              <a:gd name="f107" fmla="*/ f89 f34 1"/>
              <a:gd name="f108" fmla="*/ f90 f33 1"/>
            </a:gdLst>
            <a:ahLst/>
            <a:cxnLst>
              <a:cxn ang="3cd4">
                <a:pos x="hc" y="t"/>
              </a:cxn>
              <a:cxn ang="0">
                <a:pos x="r" y="vc"/>
              </a:cxn>
              <a:cxn ang="cd4">
                <a:pos x="hc" y="b"/>
              </a:cxn>
              <a:cxn ang="cd2">
                <a:pos x="l" y="vc"/>
              </a:cxn>
              <a:cxn ang="f58">
                <a:pos x="f95" y="f96"/>
              </a:cxn>
              <a:cxn ang="f58">
                <a:pos x="f97" y="f98"/>
              </a:cxn>
              <a:cxn ang="f58">
                <a:pos x="f99" y="f100"/>
              </a:cxn>
              <a:cxn ang="f58">
                <a:pos x="f101" y="f102"/>
              </a:cxn>
              <a:cxn ang="f58">
                <a:pos x="f103" y="f102"/>
              </a:cxn>
              <a:cxn ang="f58">
                <a:pos x="f104" y="f105"/>
              </a:cxn>
              <a:cxn ang="f58">
                <a:pos x="f106" y="f107"/>
              </a:cxn>
              <a:cxn ang="f58">
                <a:pos x="f108" y="f96"/>
              </a:cxn>
              <a:cxn ang="f58">
                <a:pos x="f95" y="f96"/>
              </a:cxn>
            </a:cxnLst>
            <a:rect l="f91" t="f94" r="f92" b="f93"/>
            <a:pathLst>
              <a:path w="999" h="88">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23"/>
                  <a:pt x="f24" y="f25"/>
                </a:cubicBezTo>
                <a:cubicBezTo>
                  <a:pt x="f26" y="f27"/>
                  <a:pt x="f26" y="f27"/>
                  <a:pt x="f26" y="f27"/>
                </a:cubicBezTo>
                <a:cubicBezTo>
                  <a:pt x="f28" y="f29"/>
                  <a:pt x="f30" y="f31"/>
                  <a:pt x="f6" y="f5"/>
                </a:cubicBezTo>
                <a:lnTo>
                  <a:pt x="f5" y="f5"/>
                </a:lnTo>
                <a:close/>
              </a:path>
            </a:pathLst>
          </a:custGeom>
          <a:solidFill>
            <a:srgbClr val="1182A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xmlns="" val="441353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Google Shape;249;p15">
            <a:extLst>
              <a:ext uri="{FF2B5EF4-FFF2-40B4-BE49-F238E27FC236}">
                <a16:creationId xmlns:a16="http://schemas.microsoft.com/office/drawing/2014/main" xmlns="" id="{655B3E9D-0AE5-4ADF-95CD-CA634350164C}"/>
              </a:ext>
            </a:extLst>
          </p:cNvPr>
          <p:cNvSpPr txBox="1">
            <a:spLocks noGrp="1"/>
          </p:cNvSpPr>
          <p:nvPr>
            <p:ph type="title"/>
          </p:nvPr>
        </p:nvSpPr>
        <p:spPr>
          <a:xfrm>
            <a:off x="719998" y="928801"/>
            <a:ext cx="3985202" cy="997198"/>
          </a:xfrm>
        </p:spPr>
        <p:txBody>
          <a:bodyPr lIns="91421" tIns="91421" rIns="91421" bIns="91421" anchor="t">
            <a:noAutofit/>
          </a:bodyPr>
          <a:lstStyle>
            <a:lvl1pPr>
              <a:defRPr lang="es-PE" sz="3200"/>
            </a:lvl1pPr>
          </a:lstStyle>
          <a:p>
            <a:pPr lvl="0"/>
            <a:endParaRPr lang="es-PE"/>
          </a:p>
        </p:txBody>
      </p:sp>
      <p:sp>
        <p:nvSpPr>
          <p:cNvPr id="3" name="Google Shape;250;p15">
            <a:extLst>
              <a:ext uri="{FF2B5EF4-FFF2-40B4-BE49-F238E27FC236}">
                <a16:creationId xmlns:a16="http://schemas.microsoft.com/office/drawing/2014/main" xmlns="" id="{357FAA67-F838-4718-BD23-5C6AF8AE151B}"/>
              </a:ext>
            </a:extLst>
          </p:cNvPr>
          <p:cNvSpPr txBox="1">
            <a:spLocks noGrp="1"/>
          </p:cNvSpPr>
          <p:nvPr>
            <p:ph type="body" idx="4294967295"/>
          </p:nvPr>
        </p:nvSpPr>
        <p:spPr>
          <a:xfrm>
            <a:off x="719998" y="2253602"/>
            <a:ext cx="7704002" cy="1879201"/>
          </a:xfrm>
        </p:spPr>
        <p:txBody>
          <a:bodyPr lIns="91421" tIns="91421" rIns="91421" bIns="91421">
            <a:noAutofit/>
          </a:bodyPr>
          <a:lstStyle>
            <a:lvl1pPr marL="457200" indent="-317497">
              <a:spcBef>
                <a:spcPct val="0"/>
              </a:spcBef>
              <a:spcAft>
                <a:spcPct val="0"/>
              </a:spcAft>
              <a:buSzPts val="1400"/>
              <a:buChar char="●"/>
              <a:defRPr lang="es-PE"/>
            </a:lvl1pPr>
          </a:lstStyle>
          <a:p>
            <a:pPr lvl="0"/>
            <a:endParaRPr lang="es-PE"/>
          </a:p>
        </p:txBody>
      </p:sp>
    </p:spTree>
    <p:extLst>
      <p:ext uri="{BB962C8B-B14F-4D97-AF65-F5344CB8AC3E}">
        <p14:creationId xmlns:p14="http://schemas.microsoft.com/office/powerpoint/2010/main" xmlns="" val="25444939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umbers and text">
    <p:spTree>
      <p:nvGrpSpPr>
        <p:cNvPr id="1" name=""/>
        <p:cNvGrpSpPr/>
        <p:nvPr/>
      </p:nvGrpSpPr>
      <p:grpSpPr>
        <a:xfrm>
          <a:off x="0" y="0"/>
          <a:ext cx="0" cy="0"/>
          <a:chOff x="0" y="0"/>
          <a:chExt cx="0" cy="0"/>
        </a:xfrm>
      </p:grpSpPr>
      <p:pic>
        <p:nvPicPr>
          <p:cNvPr id="2" name="Imagen 56">
            <a:extLst>
              <a:ext uri="{FF2B5EF4-FFF2-40B4-BE49-F238E27FC236}">
                <a16:creationId xmlns:a16="http://schemas.microsoft.com/office/drawing/2014/main" xmlns="" id="{C4FC0B7F-74CD-4B5F-8C34-2A9265F17268}"/>
              </a:ext>
            </a:extLst>
          </p:cNvPr>
          <p:cNvPicPr>
            <a:picLocks noChangeAspect="1"/>
          </p:cNvPicPr>
          <p:nvPr/>
        </p:nvPicPr>
        <p:blipFill>
          <a:blip r:embed="rId2">
            <a:lum bright="70000" contrast="-70000"/>
            <a:extLst>
              <a:ext uri="{28A0092B-C50C-407E-A947-70E740481C1C}">
                <a14:useLocalDpi xmlns:a14="http://schemas.microsoft.com/office/drawing/2010/main" xmlns=""/>
              </a:ext>
            </a:extLst>
          </a:blip>
          <a:stretch>
            <a:fillRect/>
          </a:stretch>
        </p:blipFill>
        <p:spPr>
          <a:xfrm>
            <a:off x="626757" y="132322"/>
            <a:ext cx="7890540" cy="4410004"/>
          </a:xfrm>
          <a:prstGeom prst="rect">
            <a:avLst/>
          </a:prstGeom>
          <a:noFill/>
          <a:ln cap="flat">
            <a:noFill/>
          </a:ln>
        </p:spPr>
      </p:pic>
      <p:sp>
        <p:nvSpPr>
          <p:cNvPr id="3" name="Freeform 5">
            <a:extLst>
              <a:ext uri="{FF2B5EF4-FFF2-40B4-BE49-F238E27FC236}">
                <a16:creationId xmlns:a16="http://schemas.microsoft.com/office/drawing/2014/main" xmlns="" id="{D6D9A7CC-1A47-4F46-9711-903E63B67F59}"/>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 name="Google Shape;394;p22">
            <a:extLst>
              <a:ext uri="{FF2B5EF4-FFF2-40B4-BE49-F238E27FC236}">
                <a16:creationId xmlns:a16="http://schemas.microsoft.com/office/drawing/2014/main" xmlns="" id="{E2B227D9-ACFC-4B36-B912-EC23C76E0020}"/>
              </a:ext>
            </a:extLst>
          </p:cNvPr>
          <p:cNvSpPr txBox="1">
            <a:spLocks noGrp="1"/>
          </p:cNvSpPr>
          <p:nvPr>
            <p:ph type="title"/>
          </p:nvPr>
        </p:nvSpPr>
        <p:spPr>
          <a:xfrm>
            <a:off x="4864873" y="3562804"/>
            <a:ext cx="3307201" cy="640198"/>
          </a:xfrm>
        </p:spPr>
        <p:txBody>
          <a:bodyPr lIns="91421" tIns="91421" rIns="91421" bIns="91421" anchor="b" anchorCtr="1">
            <a:noAutofit/>
          </a:bodyPr>
          <a:lstStyle>
            <a:lvl1pPr algn="ctr">
              <a:defRPr lang="es-PE" sz="3700"/>
            </a:lvl1pPr>
          </a:lstStyle>
          <a:p>
            <a:pPr lvl="0"/>
            <a:r>
              <a:rPr lang="es-PE"/>
              <a:t>xx%</a:t>
            </a:r>
          </a:p>
        </p:txBody>
      </p:sp>
      <p:sp>
        <p:nvSpPr>
          <p:cNvPr id="5" name="Google Shape;412;p22">
            <a:extLst>
              <a:ext uri="{FF2B5EF4-FFF2-40B4-BE49-F238E27FC236}">
                <a16:creationId xmlns:a16="http://schemas.microsoft.com/office/drawing/2014/main" xmlns="" id="{96DCFDBF-098D-49ED-B74A-5C516375860E}"/>
              </a:ext>
            </a:extLst>
          </p:cNvPr>
          <p:cNvSpPr txBox="1">
            <a:spLocks noGrp="1"/>
          </p:cNvSpPr>
          <p:nvPr>
            <p:ph type="subTitle" idx="4294967295"/>
          </p:nvPr>
        </p:nvSpPr>
        <p:spPr>
          <a:xfrm>
            <a:off x="4864928" y="4057521"/>
            <a:ext cx="3307201"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
        <p:nvSpPr>
          <p:cNvPr id="6" name="Google Shape;413;p22">
            <a:extLst>
              <a:ext uri="{FF2B5EF4-FFF2-40B4-BE49-F238E27FC236}">
                <a16:creationId xmlns:a16="http://schemas.microsoft.com/office/drawing/2014/main" xmlns="" id="{675AD541-9C59-4D58-AE43-7B367A57653A}"/>
              </a:ext>
            </a:extLst>
          </p:cNvPr>
          <p:cNvSpPr txBox="1">
            <a:spLocks noGrp="1"/>
          </p:cNvSpPr>
          <p:nvPr>
            <p:ph type="title" idx="1"/>
          </p:nvPr>
        </p:nvSpPr>
        <p:spPr>
          <a:xfrm>
            <a:off x="1838273" y="2126226"/>
            <a:ext cx="5467499" cy="640198"/>
          </a:xfrm>
        </p:spPr>
        <p:txBody>
          <a:bodyPr lIns="91421" tIns="91421" rIns="91421" bIns="91421" anchor="b" anchorCtr="1">
            <a:noAutofit/>
          </a:bodyPr>
          <a:lstStyle>
            <a:lvl1pPr algn="ctr">
              <a:defRPr lang="es-PE" sz="3700"/>
            </a:lvl1pPr>
          </a:lstStyle>
          <a:p>
            <a:pPr lvl="0"/>
            <a:r>
              <a:rPr lang="es-PE"/>
              <a:t>xx%</a:t>
            </a:r>
          </a:p>
        </p:txBody>
      </p:sp>
      <p:sp>
        <p:nvSpPr>
          <p:cNvPr id="7" name="Google Shape;414;p22">
            <a:extLst>
              <a:ext uri="{FF2B5EF4-FFF2-40B4-BE49-F238E27FC236}">
                <a16:creationId xmlns:a16="http://schemas.microsoft.com/office/drawing/2014/main" xmlns="" id="{9D60EB3F-E84F-46AE-B5EE-9368C46D36FF}"/>
              </a:ext>
            </a:extLst>
          </p:cNvPr>
          <p:cNvSpPr txBox="1">
            <a:spLocks noGrp="1"/>
          </p:cNvSpPr>
          <p:nvPr>
            <p:ph type="subTitle" idx="2"/>
          </p:nvPr>
        </p:nvSpPr>
        <p:spPr>
          <a:xfrm>
            <a:off x="2918426" y="2620953"/>
            <a:ext cx="3307201"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
        <p:nvSpPr>
          <p:cNvPr id="8" name="Google Shape;415;p22">
            <a:extLst>
              <a:ext uri="{FF2B5EF4-FFF2-40B4-BE49-F238E27FC236}">
                <a16:creationId xmlns:a16="http://schemas.microsoft.com/office/drawing/2014/main" xmlns="" id="{05119C80-DCAA-4E7C-BB33-5AE18B4680FE}"/>
              </a:ext>
            </a:extLst>
          </p:cNvPr>
          <p:cNvSpPr txBox="1">
            <a:spLocks noGrp="1"/>
          </p:cNvSpPr>
          <p:nvPr>
            <p:ph type="title" idx="3"/>
          </p:nvPr>
        </p:nvSpPr>
        <p:spPr>
          <a:xfrm>
            <a:off x="971824" y="689649"/>
            <a:ext cx="3307201" cy="640198"/>
          </a:xfrm>
        </p:spPr>
        <p:txBody>
          <a:bodyPr lIns="91421" tIns="91421" rIns="91421" bIns="91421" anchor="b" anchorCtr="1">
            <a:noAutofit/>
          </a:bodyPr>
          <a:lstStyle>
            <a:lvl1pPr algn="ctr">
              <a:defRPr lang="es-PE" sz="3700"/>
            </a:lvl1pPr>
          </a:lstStyle>
          <a:p>
            <a:pPr lvl="0"/>
            <a:r>
              <a:rPr lang="es-PE"/>
              <a:t>xx%</a:t>
            </a:r>
          </a:p>
        </p:txBody>
      </p:sp>
      <p:sp>
        <p:nvSpPr>
          <p:cNvPr id="9" name="Google Shape;416;p22">
            <a:extLst>
              <a:ext uri="{FF2B5EF4-FFF2-40B4-BE49-F238E27FC236}">
                <a16:creationId xmlns:a16="http://schemas.microsoft.com/office/drawing/2014/main" xmlns="" id="{0252970C-1F4E-4FEC-B67A-5BF7698AC17C}"/>
              </a:ext>
            </a:extLst>
          </p:cNvPr>
          <p:cNvSpPr txBox="1">
            <a:spLocks noGrp="1"/>
          </p:cNvSpPr>
          <p:nvPr>
            <p:ph type="subTitle" idx="4"/>
          </p:nvPr>
        </p:nvSpPr>
        <p:spPr>
          <a:xfrm>
            <a:off x="971879" y="1184376"/>
            <a:ext cx="3307201"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Tree>
    <p:extLst>
      <p:ext uri="{BB962C8B-B14F-4D97-AF65-F5344CB8AC3E}">
        <p14:creationId xmlns:p14="http://schemas.microsoft.com/office/powerpoint/2010/main" xmlns="" val="340397033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four columns">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9B76AB3F-A07C-40B0-BCBA-80970AEF9939}"/>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 name="Google Shape;419;p23">
            <a:extLst>
              <a:ext uri="{FF2B5EF4-FFF2-40B4-BE49-F238E27FC236}">
                <a16:creationId xmlns:a16="http://schemas.microsoft.com/office/drawing/2014/main" xmlns="" id="{24B70AE5-C5DC-4998-B66B-734EAE819FE4}"/>
              </a:ext>
            </a:extLst>
          </p:cNvPr>
          <p:cNvSpPr txBox="1">
            <a:spLocks noGrp="1"/>
          </p:cNvSpPr>
          <p:nvPr>
            <p:ph type="title"/>
          </p:nvPr>
        </p:nvSpPr>
        <p:spPr>
          <a:xfrm>
            <a:off x="1069948" y="539496"/>
            <a:ext cx="7004102" cy="572697"/>
          </a:xfrm>
        </p:spPr>
        <p:txBody>
          <a:bodyPr lIns="91421" tIns="91421" rIns="91421" bIns="91421" anchor="t" anchorCtr="1">
            <a:noAutofit/>
          </a:bodyPr>
          <a:lstStyle>
            <a:lvl1pPr algn="ctr">
              <a:defRPr lang="es-PE"/>
            </a:lvl1pPr>
          </a:lstStyle>
          <a:p>
            <a:pPr lvl="0"/>
            <a:endParaRPr lang="es-PE"/>
          </a:p>
        </p:txBody>
      </p:sp>
      <p:sp>
        <p:nvSpPr>
          <p:cNvPr id="4" name="Google Shape;420;p23">
            <a:extLst>
              <a:ext uri="{FF2B5EF4-FFF2-40B4-BE49-F238E27FC236}">
                <a16:creationId xmlns:a16="http://schemas.microsoft.com/office/drawing/2014/main" xmlns="" id="{8AE2E34B-53F0-47A5-BFBB-D079CE5B566C}"/>
              </a:ext>
            </a:extLst>
          </p:cNvPr>
          <p:cNvSpPr txBox="1">
            <a:spLocks noGrp="1"/>
          </p:cNvSpPr>
          <p:nvPr>
            <p:ph type="body" idx="4294967295"/>
          </p:nvPr>
        </p:nvSpPr>
        <p:spPr>
          <a:xfrm>
            <a:off x="721525" y="1785996"/>
            <a:ext cx="2432697" cy="811200"/>
          </a:xfrm>
        </p:spPr>
        <p:txBody>
          <a:bodyPr lIns="91421" tIns="91421" rIns="91421" bIns="91421">
            <a:noAutofit/>
          </a:bodyPr>
          <a:lstStyle>
            <a:lvl1pPr marL="457200" indent="-317497">
              <a:spcBef>
                <a:spcPct val="0"/>
              </a:spcBef>
              <a:spcAft>
                <a:spcPct val="0"/>
              </a:spcAft>
              <a:buSzPts val="1400"/>
              <a:buChar char="●"/>
              <a:defRPr lang="es-PE"/>
            </a:lvl1pPr>
          </a:lstStyle>
          <a:p>
            <a:pPr lvl="0"/>
            <a:endParaRPr lang="es-PE"/>
          </a:p>
        </p:txBody>
      </p:sp>
      <p:sp>
        <p:nvSpPr>
          <p:cNvPr id="5" name="Google Shape;421;p23">
            <a:extLst>
              <a:ext uri="{FF2B5EF4-FFF2-40B4-BE49-F238E27FC236}">
                <a16:creationId xmlns:a16="http://schemas.microsoft.com/office/drawing/2014/main" xmlns="" id="{F07B56E0-2E73-41CE-8EEB-0E15C7CB147B}"/>
              </a:ext>
            </a:extLst>
          </p:cNvPr>
          <p:cNvSpPr txBox="1">
            <a:spLocks noGrp="1"/>
          </p:cNvSpPr>
          <p:nvPr>
            <p:ph type="body" idx="1"/>
          </p:nvPr>
        </p:nvSpPr>
        <p:spPr>
          <a:xfrm>
            <a:off x="5992172" y="1785996"/>
            <a:ext cx="2432697" cy="811200"/>
          </a:xfrm>
        </p:spPr>
        <p:txBody>
          <a:bodyPr lIns="91421" tIns="91421" rIns="91421" bIns="91421">
            <a:noAutofit/>
          </a:bodyPr>
          <a:lstStyle>
            <a:lvl1pPr marL="457200" indent="-317497" algn="r">
              <a:spcBef>
                <a:spcPct val="0"/>
              </a:spcBef>
              <a:spcAft>
                <a:spcPct val="0"/>
              </a:spcAft>
              <a:buSzPts val="1400"/>
              <a:buChar char="●"/>
              <a:defRPr lang="es-PE"/>
            </a:lvl1pPr>
          </a:lstStyle>
          <a:p>
            <a:pPr lvl="0"/>
            <a:endParaRPr lang="es-PE"/>
          </a:p>
        </p:txBody>
      </p:sp>
      <p:sp>
        <p:nvSpPr>
          <p:cNvPr id="6" name="Google Shape;422;p23">
            <a:extLst>
              <a:ext uri="{FF2B5EF4-FFF2-40B4-BE49-F238E27FC236}">
                <a16:creationId xmlns:a16="http://schemas.microsoft.com/office/drawing/2014/main" xmlns="" id="{D1B92B3E-6BEC-48EF-B3F3-D17775882781}"/>
              </a:ext>
            </a:extLst>
          </p:cNvPr>
          <p:cNvSpPr txBox="1">
            <a:spLocks noGrp="1"/>
          </p:cNvSpPr>
          <p:nvPr>
            <p:ph type="subTitle" idx="2"/>
          </p:nvPr>
        </p:nvSpPr>
        <p:spPr>
          <a:xfrm>
            <a:off x="721525" y="1351474"/>
            <a:ext cx="2360102" cy="411297"/>
          </a:xfrm>
        </p:spPr>
        <p:txBody>
          <a:bodyPr lIns="91421" tIns="91421" rIns="91421" bIns="91421">
            <a:noAutofit/>
          </a:bodyPr>
          <a:lstStyle>
            <a:lvl1pPr>
              <a:spcBef>
                <a:spcPct val="0"/>
              </a:spcBef>
              <a:spcAft>
                <a:spcPct val="0"/>
              </a:spcAft>
              <a:buNone/>
              <a:defRPr lang="es-PE" sz="2000" b="1">
                <a:latin typeface="Raleway"/>
                <a:ea typeface="Raleway"/>
                <a:cs typeface="Raleway"/>
              </a:defRPr>
            </a:lvl1pPr>
          </a:lstStyle>
          <a:p>
            <a:pPr lvl="0"/>
            <a:endParaRPr lang="es-PE"/>
          </a:p>
        </p:txBody>
      </p:sp>
      <p:sp>
        <p:nvSpPr>
          <p:cNvPr id="7" name="Google Shape;423;p23">
            <a:extLst>
              <a:ext uri="{FF2B5EF4-FFF2-40B4-BE49-F238E27FC236}">
                <a16:creationId xmlns:a16="http://schemas.microsoft.com/office/drawing/2014/main" xmlns="" id="{024F3A4E-4E7D-41BE-A154-E3286756058B}"/>
              </a:ext>
            </a:extLst>
          </p:cNvPr>
          <p:cNvSpPr txBox="1">
            <a:spLocks noGrp="1"/>
          </p:cNvSpPr>
          <p:nvPr>
            <p:ph type="subTitle" idx="3"/>
          </p:nvPr>
        </p:nvSpPr>
        <p:spPr>
          <a:xfrm>
            <a:off x="6064776" y="1351474"/>
            <a:ext cx="2360102" cy="411297"/>
          </a:xfrm>
        </p:spPr>
        <p:txBody>
          <a:bodyPr lIns="91421" tIns="91421" rIns="91421" bIns="91421">
            <a:noAutofit/>
          </a:bodyPr>
          <a:lstStyle>
            <a:lvl1pPr algn="r">
              <a:spcBef>
                <a:spcPct val="0"/>
              </a:spcBef>
              <a:spcAft>
                <a:spcPct val="0"/>
              </a:spcAft>
              <a:buNone/>
              <a:defRPr lang="es-PE" sz="2000" b="1">
                <a:latin typeface="Raleway"/>
                <a:ea typeface="Raleway"/>
                <a:cs typeface="Raleway"/>
              </a:defRPr>
            </a:lvl1pPr>
          </a:lstStyle>
          <a:p>
            <a:pPr lvl="0"/>
            <a:endParaRPr lang="es-PE"/>
          </a:p>
        </p:txBody>
      </p:sp>
      <p:sp>
        <p:nvSpPr>
          <p:cNvPr id="8" name="Google Shape;430;p23">
            <a:extLst>
              <a:ext uri="{FF2B5EF4-FFF2-40B4-BE49-F238E27FC236}">
                <a16:creationId xmlns:a16="http://schemas.microsoft.com/office/drawing/2014/main" xmlns="" id="{4E47F29E-D7D1-4D7D-9338-684102B99319}"/>
              </a:ext>
            </a:extLst>
          </p:cNvPr>
          <p:cNvSpPr txBox="1">
            <a:spLocks noGrp="1"/>
          </p:cNvSpPr>
          <p:nvPr>
            <p:ph type="body" idx="4"/>
          </p:nvPr>
        </p:nvSpPr>
        <p:spPr>
          <a:xfrm>
            <a:off x="721525" y="3514679"/>
            <a:ext cx="2432697" cy="811200"/>
          </a:xfrm>
        </p:spPr>
        <p:txBody>
          <a:bodyPr lIns="91421" tIns="91421" rIns="91421" bIns="91421">
            <a:noAutofit/>
          </a:bodyPr>
          <a:lstStyle>
            <a:lvl1pPr marL="457200" indent="-317497">
              <a:spcBef>
                <a:spcPct val="0"/>
              </a:spcBef>
              <a:spcAft>
                <a:spcPct val="0"/>
              </a:spcAft>
              <a:buSzPts val="1400"/>
              <a:buChar char="●"/>
              <a:defRPr lang="es-PE"/>
            </a:lvl1pPr>
          </a:lstStyle>
          <a:p>
            <a:pPr lvl="0"/>
            <a:endParaRPr lang="es-PE"/>
          </a:p>
        </p:txBody>
      </p:sp>
      <p:sp>
        <p:nvSpPr>
          <p:cNvPr id="9" name="Google Shape;431;p23">
            <a:extLst>
              <a:ext uri="{FF2B5EF4-FFF2-40B4-BE49-F238E27FC236}">
                <a16:creationId xmlns:a16="http://schemas.microsoft.com/office/drawing/2014/main" xmlns="" id="{86E22EC2-2593-456B-96E0-0753845F0309}"/>
              </a:ext>
            </a:extLst>
          </p:cNvPr>
          <p:cNvSpPr txBox="1">
            <a:spLocks noGrp="1"/>
          </p:cNvSpPr>
          <p:nvPr>
            <p:ph type="body" idx="5"/>
          </p:nvPr>
        </p:nvSpPr>
        <p:spPr>
          <a:xfrm>
            <a:off x="5992172" y="3514679"/>
            <a:ext cx="2432697" cy="811200"/>
          </a:xfrm>
        </p:spPr>
        <p:txBody>
          <a:bodyPr lIns="91421" tIns="91421" rIns="91421" bIns="91421">
            <a:noAutofit/>
          </a:bodyPr>
          <a:lstStyle>
            <a:lvl1pPr marL="457200" indent="-317497" algn="r">
              <a:spcBef>
                <a:spcPct val="0"/>
              </a:spcBef>
              <a:spcAft>
                <a:spcPct val="0"/>
              </a:spcAft>
              <a:buSzPts val="1400"/>
              <a:buChar char="●"/>
              <a:defRPr lang="es-PE"/>
            </a:lvl1pPr>
          </a:lstStyle>
          <a:p>
            <a:pPr lvl="0"/>
            <a:endParaRPr lang="es-PE"/>
          </a:p>
        </p:txBody>
      </p:sp>
      <p:sp>
        <p:nvSpPr>
          <p:cNvPr id="10" name="Google Shape;432;p23">
            <a:extLst>
              <a:ext uri="{FF2B5EF4-FFF2-40B4-BE49-F238E27FC236}">
                <a16:creationId xmlns:a16="http://schemas.microsoft.com/office/drawing/2014/main" xmlns="" id="{6EE9FD4A-EC03-4B1A-99A9-ED2DD80DF18D}"/>
              </a:ext>
            </a:extLst>
          </p:cNvPr>
          <p:cNvSpPr txBox="1">
            <a:spLocks noGrp="1"/>
          </p:cNvSpPr>
          <p:nvPr>
            <p:ph type="subTitle" idx="6"/>
          </p:nvPr>
        </p:nvSpPr>
        <p:spPr>
          <a:xfrm>
            <a:off x="721525" y="3080156"/>
            <a:ext cx="2360102" cy="411297"/>
          </a:xfrm>
        </p:spPr>
        <p:txBody>
          <a:bodyPr lIns="91421" tIns="91421" rIns="91421" bIns="91421">
            <a:noAutofit/>
          </a:bodyPr>
          <a:lstStyle>
            <a:lvl1pPr>
              <a:spcBef>
                <a:spcPct val="0"/>
              </a:spcBef>
              <a:spcAft>
                <a:spcPct val="0"/>
              </a:spcAft>
              <a:buNone/>
              <a:defRPr lang="es-PE" sz="2000" b="1">
                <a:latin typeface="Raleway"/>
                <a:ea typeface="Raleway"/>
                <a:cs typeface="Raleway"/>
              </a:defRPr>
            </a:lvl1pPr>
          </a:lstStyle>
          <a:p>
            <a:pPr lvl="0"/>
            <a:endParaRPr lang="es-PE"/>
          </a:p>
        </p:txBody>
      </p:sp>
      <p:sp>
        <p:nvSpPr>
          <p:cNvPr id="11" name="Google Shape;433;p23">
            <a:extLst>
              <a:ext uri="{FF2B5EF4-FFF2-40B4-BE49-F238E27FC236}">
                <a16:creationId xmlns:a16="http://schemas.microsoft.com/office/drawing/2014/main" xmlns="" id="{80CBA787-B97B-49C6-ADE9-5074BB9C0618}"/>
              </a:ext>
            </a:extLst>
          </p:cNvPr>
          <p:cNvSpPr txBox="1">
            <a:spLocks noGrp="1"/>
          </p:cNvSpPr>
          <p:nvPr>
            <p:ph type="subTitle" idx="7"/>
          </p:nvPr>
        </p:nvSpPr>
        <p:spPr>
          <a:xfrm>
            <a:off x="6064776" y="3080156"/>
            <a:ext cx="2360102" cy="411297"/>
          </a:xfrm>
        </p:spPr>
        <p:txBody>
          <a:bodyPr lIns="91421" tIns="91421" rIns="91421" bIns="91421">
            <a:noAutofit/>
          </a:bodyPr>
          <a:lstStyle>
            <a:lvl1pPr algn="r">
              <a:spcBef>
                <a:spcPct val="0"/>
              </a:spcBef>
              <a:spcAft>
                <a:spcPct val="0"/>
              </a:spcAft>
              <a:buNone/>
              <a:defRPr lang="es-PE" sz="2000" b="1">
                <a:latin typeface="Raleway"/>
                <a:ea typeface="Raleway"/>
                <a:cs typeface="Raleway"/>
              </a:defRPr>
            </a:lvl1pPr>
          </a:lstStyle>
          <a:p>
            <a:pPr lvl="0"/>
            <a:endParaRPr lang="es-PE"/>
          </a:p>
        </p:txBody>
      </p:sp>
    </p:spTree>
    <p:extLst>
      <p:ext uri="{BB962C8B-B14F-4D97-AF65-F5344CB8AC3E}">
        <p14:creationId xmlns:p14="http://schemas.microsoft.com/office/powerpoint/2010/main" xmlns="" val="199052277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ut Team">
    <p:spTree>
      <p:nvGrpSpPr>
        <p:cNvPr id="1" name=""/>
        <p:cNvGrpSpPr/>
        <p:nvPr/>
      </p:nvGrpSpPr>
      <p:grpSpPr>
        <a:xfrm>
          <a:off x="0" y="0"/>
          <a:ext cx="0" cy="0"/>
          <a:chOff x="0" y="0"/>
          <a:chExt cx="0" cy="0"/>
        </a:xfrm>
      </p:grpSpPr>
      <p:sp>
        <p:nvSpPr>
          <p:cNvPr id="2" name="Google Shape;440;p24">
            <a:extLst>
              <a:ext uri="{FF2B5EF4-FFF2-40B4-BE49-F238E27FC236}">
                <a16:creationId xmlns:a16="http://schemas.microsoft.com/office/drawing/2014/main" xmlns="" id="{80E27AD6-CE8C-4EAB-A44C-5FA0872E5475}"/>
              </a:ext>
            </a:extLst>
          </p:cNvPr>
          <p:cNvSpPr txBox="1">
            <a:spLocks noGrp="1"/>
          </p:cNvSpPr>
          <p:nvPr>
            <p:ph type="title"/>
          </p:nvPr>
        </p:nvSpPr>
        <p:spPr>
          <a:xfrm>
            <a:off x="713222" y="536597"/>
            <a:ext cx="7717499" cy="572697"/>
          </a:xfrm>
        </p:spPr>
        <p:txBody>
          <a:bodyPr lIns="91421" tIns="91421" rIns="91421" bIns="91421" anchor="t" anchorCtr="1">
            <a:noAutofit/>
          </a:bodyPr>
          <a:lstStyle>
            <a:lvl1pPr algn="ctr">
              <a:defRPr lang="es-PE"/>
            </a:lvl1pPr>
          </a:lstStyle>
          <a:p>
            <a:pPr lvl="0"/>
            <a:endParaRPr lang="es-PE"/>
          </a:p>
        </p:txBody>
      </p:sp>
      <p:sp>
        <p:nvSpPr>
          <p:cNvPr id="3" name="Google Shape;443;p24">
            <a:extLst>
              <a:ext uri="{FF2B5EF4-FFF2-40B4-BE49-F238E27FC236}">
                <a16:creationId xmlns:a16="http://schemas.microsoft.com/office/drawing/2014/main" xmlns="" id="{C8CF1558-5409-4E6E-9BD3-7165280B474E}"/>
              </a:ext>
            </a:extLst>
          </p:cNvPr>
          <p:cNvSpPr txBox="1">
            <a:spLocks noGrp="1"/>
          </p:cNvSpPr>
          <p:nvPr>
            <p:ph type="subTitle" idx="4294967295"/>
          </p:nvPr>
        </p:nvSpPr>
        <p:spPr>
          <a:xfrm>
            <a:off x="1060704" y="3310128"/>
            <a:ext cx="1993501" cy="475497"/>
          </a:xfrm>
        </p:spPr>
        <p:txBody>
          <a:bodyPr lIns="91421" tIns="91421" rIns="91421" bIns="91421" anchorCtr="1">
            <a:noAutofit/>
          </a:bodyPr>
          <a:lstStyle>
            <a:lvl1pPr algn="ctr">
              <a:spcBef>
                <a:spcPct val="0"/>
              </a:spcBef>
              <a:spcAft>
                <a:spcPct val="0"/>
              </a:spcAft>
              <a:buNone/>
              <a:defRPr lang="es-PE" sz="2000" b="1">
                <a:latin typeface="Raleway"/>
                <a:ea typeface="Raleway"/>
                <a:cs typeface="Raleway"/>
              </a:defRPr>
            </a:lvl1pPr>
          </a:lstStyle>
          <a:p>
            <a:pPr lvl="0"/>
            <a:endParaRPr lang="es-PE"/>
          </a:p>
        </p:txBody>
      </p:sp>
      <p:sp>
        <p:nvSpPr>
          <p:cNvPr id="4" name="Google Shape;444;p24">
            <a:extLst>
              <a:ext uri="{FF2B5EF4-FFF2-40B4-BE49-F238E27FC236}">
                <a16:creationId xmlns:a16="http://schemas.microsoft.com/office/drawing/2014/main" xmlns="" id="{0941B194-F77A-4202-A0E6-C362E4FFCD0B}"/>
              </a:ext>
            </a:extLst>
          </p:cNvPr>
          <p:cNvSpPr txBox="1">
            <a:spLocks noGrp="1"/>
          </p:cNvSpPr>
          <p:nvPr>
            <p:ph type="subTitle" idx="1"/>
          </p:nvPr>
        </p:nvSpPr>
        <p:spPr>
          <a:xfrm>
            <a:off x="1069848" y="3666744"/>
            <a:ext cx="1984202" cy="649196"/>
          </a:xfrm>
        </p:spPr>
        <p:txBody>
          <a:bodyPr lIns="91421" tIns="91421" rIns="91421" bIns="91421" anchorCtr="1">
            <a:noAutofit/>
          </a:bodyPr>
          <a:lstStyle>
            <a:lvl1pPr algn="ctr">
              <a:spcBef>
                <a:spcPct val="0"/>
              </a:spcBef>
              <a:spcAft>
                <a:spcPct val="0"/>
              </a:spcAft>
              <a:buNone/>
              <a:defRPr lang="es-PE"/>
            </a:lvl1pPr>
          </a:lstStyle>
          <a:p>
            <a:pPr lvl="0"/>
            <a:endParaRPr lang="es-PE"/>
          </a:p>
        </p:txBody>
      </p:sp>
      <p:sp>
        <p:nvSpPr>
          <p:cNvPr id="5" name="Google Shape;445;p24">
            <a:extLst>
              <a:ext uri="{FF2B5EF4-FFF2-40B4-BE49-F238E27FC236}">
                <a16:creationId xmlns:a16="http://schemas.microsoft.com/office/drawing/2014/main" xmlns="" id="{D0D237D1-A8FA-4BFB-9A8C-FCB84D2A2FF3}"/>
              </a:ext>
            </a:extLst>
          </p:cNvPr>
          <p:cNvSpPr txBox="1">
            <a:spLocks noGrp="1"/>
          </p:cNvSpPr>
          <p:nvPr>
            <p:ph type="subTitle" idx="2"/>
          </p:nvPr>
        </p:nvSpPr>
        <p:spPr>
          <a:xfrm>
            <a:off x="3570603" y="3310128"/>
            <a:ext cx="1993501" cy="475497"/>
          </a:xfrm>
        </p:spPr>
        <p:txBody>
          <a:bodyPr lIns="91421" tIns="91421" rIns="91421" bIns="91421" anchorCtr="1">
            <a:noAutofit/>
          </a:bodyPr>
          <a:lstStyle>
            <a:lvl1pPr algn="ctr">
              <a:spcBef>
                <a:spcPct val="0"/>
              </a:spcBef>
              <a:spcAft>
                <a:spcPct val="0"/>
              </a:spcAft>
              <a:buNone/>
              <a:defRPr lang="es-PE" sz="2000" b="1">
                <a:latin typeface="Raleway"/>
                <a:ea typeface="Raleway"/>
                <a:cs typeface="Raleway"/>
              </a:defRPr>
            </a:lvl1pPr>
          </a:lstStyle>
          <a:p>
            <a:pPr lvl="0"/>
            <a:endParaRPr lang="es-PE"/>
          </a:p>
        </p:txBody>
      </p:sp>
      <p:sp>
        <p:nvSpPr>
          <p:cNvPr id="6" name="Google Shape;446;p24">
            <a:extLst>
              <a:ext uri="{FF2B5EF4-FFF2-40B4-BE49-F238E27FC236}">
                <a16:creationId xmlns:a16="http://schemas.microsoft.com/office/drawing/2014/main" xmlns="" id="{8D01E0F7-E6F0-4447-8253-499585095A78}"/>
              </a:ext>
            </a:extLst>
          </p:cNvPr>
          <p:cNvSpPr txBox="1">
            <a:spLocks noGrp="1"/>
          </p:cNvSpPr>
          <p:nvPr>
            <p:ph type="subTitle" idx="3"/>
          </p:nvPr>
        </p:nvSpPr>
        <p:spPr>
          <a:xfrm>
            <a:off x="3579747" y="3666744"/>
            <a:ext cx="1984202" cy="649196"/>
          </a:xfrm>
        </p:spPr>
        <p:txBody>
          <a:bodyPr lIns="91421" tIns="91421" rIns="91421" bIns="91421" anchorCtr="1">
            <a:noAutofit/>
          </a:bodyPr>
          <a:lstStyle>
            <a:lvl1pPr algn="ctr">
              <a:spcBef>
                <a:spcPct val="0"/>
              </a:spcBef>
              <a:spcAft>
                <a:spcPct val="0"/>
              </a:spcAft>
              <a:buNone/>
              <a:defRPr lang="es-PE"/>
            </a:lvl1pPr>
          </a:lstStyle>
          <a:p>
            <a:pPr lvl="0"/>
            <a:endParaRPr lang="es-PE"/>
          </a:p>
        </p:txBody>
      </p:sp>
      <p:sp>
        <p:nvSpPr>
          <p:cNvPr id="7" name="Google Shape;447;p24">
            <a:extLst>
              <a:ext uri="{FF2B5EF4-FFF2-40B4-BE49-F238E27FC236}">
                <a16:creationId xmlns:a16="http://schemas.microsoft.com/office/drawing/2014/main" xmlns="" id="{7238F696-6B22-4FC7-AA61-65E89FF09091}"/>
              </a:ext>
            </a:extLst>
          </p:cNvPr>
          <p:cNvSpPr txBox="1">
            <a:spLocks noGrp="1"/>
          </p:cNvSpPr>
          <p:nvPr>
            <p:ph type="subTitle" idx="4"/>
          </p:nvPr>
        </p:nvSpPr>
        <p:spPr>
          <a:xfrm>
            <a:off x="6080650" y="3310128"/>
            <a:ext cx="1993501" cy="475497"/>
          </a:xfrm>
        </p:spPr>
        <p:txBody>
          <a:bodyPr lIns="91421" tIns="91421" rIns="91421" bIns="91421" anchorCtr="1">
            <a:noAutofit/>
          </a:bodyPr>
          <a:lstStyle>
            <a:lvl1pPr algn="ctr">
              <a:spcBef>
                <a:spcPct val="0"/>
              </a:spcBef>
              <a:spcAft>
                <a:spcPct val="0"/>
              </a:spcAft>
              <a:buNone/>
              <a:defRPr lang="es-PE" sz="2000" b="1">
                <a:latin typeface="Raleway"/>
                <a:ea typeface="Raleway"/>
                <a:cs typeface="Raleway"/>
              </a:defRPr>
            </a:lvl1pPr>
          </a:lstStyle>
          <a:p>
            <a:pPr lvl="0"/>
            <a:endParaRPr lang="es-PE"/>
          </a:p>
        </p:txBody>
      </p:sp>
      <p:sp>
        <p:nvSpPr>
          <p:cNvPr id="8" name="Google Shape;448;p24">
            <a:extLst>
              <a:ext uri="{FF2B5EF4-FFF2-40B4-BE49-F238E27FC236}">
                <a16:creationId xmlns:a16="http://schemas.microsoft.com/office/drawing/2014/main" xmlns="" id="{0B0B75C0-30CA-4946-ABC2-037C64F08943}"/>
              </a:ext>
            </a:extLst>
          </p:cNvPr>
          <p:cNvSpPr txBox="1">
            <a:spLocks noGrp="1"/>
          </p:cNvSpPr>
          <p:nvPr>
            <p:ph type="subTitle" idx="5"/>
          </p:nvPr>
        </p:nvSpPr>
        <p:spPr>
          <a:xfrm>
            <a:off x="6089794" y="3666744"/>
            <a:ext cx="1984202" cy="649196"/>
          </a:xfrm>
        </p:spPr>
        <p:txBody>
          <a:bodyPr lIns="91421" tIns="91421" rIns="91421" bIns="91421" anchorCtr="1">
            <a:noAutofit/>
          </a:bodyPr>
          <a:lstStyle>
            <a:lvl1pPr algn="ctr">
              <a:spcBef>
                <a:spcPct val="0"/>
              </a:spcBef>
              <a:spcAft>
                <a:spcPct val="0"/>
              </a:spcAft>
              <a:buNone/>
              <a:defRPr lang="es-PE"/>
            </a:lvl1pPr>
          </a:lstStyle>
          <a:p>
            <a:pPr lvl="0"/>
            <a:endParaRPr lang="es-PE"/>
          </a:p>
        </p:txBody>
      </p:sp>
      <p:sp>
        <p:nvSpPr>
          <p:cNvPr id="9" name="Freeform 6">
            <a:extLst>
              <a:ext uri="{FF2B5EF4-FFF2-40B4-BE49-F238E27FC236}">
                <a16:creationId xmlns:a16="http://schemas.microsoft.com/office/drawing/2014/main" xmlns="" id="{B1E88595-70DC-4E76-AD68-D4E2F4021320}"/>
              </a:ext>
            </a:extLst>
          </p:cNvPr>
          <p:cNvSpPr/>
          <p:nvPr/>
        </p:nvSpPr>
        <p:spPr>
          <a:xfrm>
            <a:off x="3025502" y="4809606"/>
            <a:ext cx="3093049" cy="333371"/>
          </a:xfrm>
          <a:custGeom>
            <a:avLst/>
            <a:gdLst>
              <a:gd name="f0" fmla="val 10800000"/>
              <a:gd name="f1" fmla="val 5400000"/>
              <a:gd name="f2" fmla="val 180"/>
              <a:gd name="f3" fmla="val w"/>
              <a:gd name="f4" fmla="val h"/>
              <a:gd name="f5" fmla="val 0"/>
              <a:gd name="f6" fmla="val 999"/>
              <a:gd name="f7" fmla="val 44"/>
              <a:gd name="f8" fmla="val 2"/>
              <a:gd name="f9" fmla="val 5"/>
              <a:gd name="f10" fmla="val 6"/>
              <a:gd name="f11" fmla="val 10"/>
              <a:gd name="f12" fmla="val 15"/>
              <a:gd name="f13" fmla="val 14"/>
              <a:gd name="f14" fmla="val 62"/>
              <a:gd name="f15" fmla="val 37"/>
              <a:gd name="f16" fmla="val 72"/>
              <a:gd name="f17" fmla="val 41"/>
              <a:gd name="f18" fmla="val 85"/>
              <a:gd name="f19" fmla="val 98"/>
              <a:gd name="f20" fmla="val 911"/>
              <a:gd name="f21" fmla="val 927"/>
              <a:gd name="f22" fmla="val 941"/>
              <a:gd name="f23" fmla="val 951"/>
              <a:gd name="f24" fmla="val 35"/>
              <a:gd name="f25" fmla="val 988"/>
              <a:gd name="f26" fmla="val 12"/>
              <a:gd name="f27" fmla="val 994"/>
              <a:gd name="f28" fmla="val 8"/>
              <a:gd name="f29" fmla="val 997"/>
              <a:gd name="f30" fmla="val 4"/>
              <a:gd name="f31" fmla="+- 0 0 -90"/>
              <a:gd name="f32" fmla="*/ f3 1 999"/>
              <a:gd name="f33" fmla="*/ f4 1 44"/>
              <a:gd name="f34" fmla="val f5"/>
              <a:gd name="f35" fmla="val f6"/>
              <a:gd name="f36" fmla="val f7"/>
              <a:gd name="f37" fmla="*/ f31 f0 1"/>
              <a:gd name="f38" fmla="+- f36 0 f34"/>
              <a:gd name="f39" fmla="+- f35 0 f34"/>
              <a:gd name="f40" fmla="*/ f37 1 f2"/>
              <a:gd name="f41" fmla="*/ f39 1 999"/>
              <a:gd name="f42" fmla="*/ f38 1 44"/>
              <a:gd name="f43" fmla="*/ 0 f39 1"/>
              <a:gd name="f44" fmla="*/ 0 f38 1"/>
              <a:gd name="f45" fmla="*/ 15 f39 1"/>
              <a:gd name="f46" fmla="*/ 14 f38 1"/>
              <a:gd name="f47" fmla="*/ 62 f39 1"/>
              <a:gd name="f48" fmla="*/ 37 f38 1"/>
              <a:gd name="f49" fmla="*/ 98 f39 1"/>
              <a:gd name="f50" fmla="*/ 44 f38 1"/>
              <a:gd name="f51" fmla="*/ 911 f39 1"/>
              <a:gd name="f52" fmla="*/ 951 f39 1"/>
              <a:gd name="f53" fmla="*/ 35 f38 1"/>
              <a:gd name="f54" fmla="*/ 988 f39 1"/>
              <a:gd name="f55" fmla="*/ 12 f38 1"/>
              <a:gd name="f56" fmla="*/ 999 f39 1"/>
              <a:gd name="f57" fmla="+- f40 0 f1"/>
              <a:gd name="f58" fmla="*/ f43 1 999"/>
              <a:gd name="f59" fmla="*/ f44 1 44"/>
              <a:gd name="f60" fmla="*/ f45 1 999"/>
              <a:gd name="f61" fmla="*/ f46 1 44"/>
              <a:gd name="f62" fmla="*/ f47 1 999"/>
              <a:gd name="f63" fmla="*/ f48 1 44"/>
              <a:gd name="f64" fmla="*/ f49 1 999"/>
              <a:gd name="f65" fmla="*/ f50 1 44"/>
              <a:gd name="f66" fmla="*/ f51 1 999"/>
              <a:gd name="f67" fmla="*/ f52 1 999"/>
              <a:gd name="f68" fmla="*/ f53 1 44"/>
              <a:gd name="f69" fmla="*/ f54 1 999"/>
              <a:gd name="f70" fmla="*/ f55 1 44"/>
              <a:gd name="f71" fmla="*/ f56 1 999"/>
              <a:gd name="f72" fmla="*/ 0 1 f41"/>
              <a:gd name="f73" fmla="*/ f35 1 f41"/>
              <a:gd name="f74" fmla="*/ 0 1 f42"/>
              <a:gd name="f75" fmla="*/ f36 1 f42"/>
              <a:gd name="f76" fmla="*/ f58 1 f41"/>
              <a:gd name="f77" fmla="*/ f59 1 f42"/>
              <a:gd name="f78" fmla="*/ f60 1 f41"/>
              <a:gd name="f79" fmla="*/ f61 1 f42"/>
              <a:gd name="f80" fmla="*/ f62 1 f41"/>
              <a:gd name="f81" fmla="*/ f63 1 f42"/>
              <a:gd name="f82" fmla="*/ f64 1 f41"/>
              <a:gd name="f83" fmla="*/ f65 1 f42"/>
              <a:gd name="f84" fmla="*/ f66 1 f41"/>
              <a:gd name="f85" fmla="*/ f67 1 f41"/>
              <a:gd name="f86" fmla="*/ f68 1 f42"/>
              <a:gd name="f87" fmla="*/ f69 1 f41"/>
              <a:gd name="f88" fmla="*/ f70 1 f42"/>
              <a:gd name="f89" fmla="*/ f71 1 f41"/>
              <a:gd name="f90" fmla="*/ f72 f32 1"/>
              <a:gd name="f91" fmla="*/ f73 f32 1"/>
              <a:gd name="f92" fmla="*/ f75 f33 1"/>
              <a:gd name="f93" fmla="*/ f74 f33 1"/>
              <a:gd name="f94" fmla="*/ f76 f32 1"/>
              <a:gd name="f95" fmla="*/ f77 f33 1"/>
              <a:gd name="f96" fmla="*/ f78 f32 1"/>
              <a:gd name="f97" fmla="*/ f79 f33 1"/>
              <a:gd name="f98" fmla="*/ f80 f32 1"/>
              <a:gd name="f99" fmla="*/ f81 f33 1"/>
              <a:gd name="f100" fmla="*/ f82 f32 1"/>
              <a:gd name="f101" fmla="*/ f83 f33 1"/>
              <a:gd name="f102" fmla="*/ f84 f32 1"/>
              <a:gd name="f103" fmla="*/ f85 f32 1"/>
              <a:gd name="f104" fmla="*/ f86 f33 1"/>
              <a:gd name="f105" fmla="*/ f87 f32 1"/>
              <a:gd name="f106" fmla="*/ f88 f33 1"/>
              <a:gd name="f107" fmla="*/ f89 f32 1"/>
            </a:gdLst>
            <a:ahLst/>
            <a:cxnLst>
              <a:cxn ang="3cd4">
                <a:pos x="hc" y="t"/>
              </a:cxn>
              <a:cxn ang="0">
                <a:pos x="r" y="vc"/>
              </a:cxn>
              <a:cxn ang="cd4">
                <a:pos x="hc" y="b"/>
              </a:cxn>
              <a:cxn ang="cd2">
                <a:pos x="l" y="vc"/>
              </a:cxn>
              <a:cxn ang="f57">
                <a:pos x="f94" y="f95"/>
              </a:cxn>
              <a:cxn ang="f57">
                <a:pos x="f96" y="f97"/>
              </a:cxn>
              <a:cxn ang="f57">
                <a:pos x="f98" y="f99"/>
              </a:cxn>
              <a:cxn ang="f57">
                <a:pos x="f100" y="f101"/>
              </a:cxn>
              <a:cxn ang="f57">
                <a:pos x="f102" y="f101"/>
              </a:cxn>
              <a:cxn ang="f57">
                <a:pos x="f103" y="f104"/>
              </a:cxn>
              <a:cxn ang="f57">
                <a:pos x="f105" y="f106"/>
              </a:cxn>
              <a:cxn ang="f57">
                <a:pos x="f107" y="f95"/>
              </a:cxn>
              <a:cxn ang="f57">
                <a:pos x="f94" y="f95"/>
              </a:cxn>
            </a:cxnLst>
            <a:rect l="f90" t="f93" r="f91" b="f92"/>
            <a:pathLst>
              <a:path w="999" h="44">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17"/>
                  <a:pt x="f23" y="f24"/>
                </a:cubicBezTo>
                <a:cubicBezTo>
                  <a:pt x="f25" y="f26"/>
                  <a:pt x="f25" y="f26"/>
                  <a:pt x="f25" y="f26"/>
                </a:cubicBezTo>
                <a:cubicBezTo>
                  <a:pt x="f27" y="f28"/>
                  <a:pt x="f29" y="f30"/>
                  <a:pt x="f6" y="f5"/>
                </a:cubicBezTo>
                <a:lnTo>
                  <a:pt x="f5" y="f5"/>
                </a:lnTo>
                <a:close/>
              </a:path>
            </a:pathLst>
          </a:custGeom>
          <a:solidFill>
            <a:srgbClr val="1182AD"/>
          </a:solidFill>
          <a:ln w="38103"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
        <p:nvSpPr>
          <p:cNvPr id="10" name="Freeform 6">
            <a:extLst>
              <a:ext uri="{FF2B5EF4-FFF2-40B4-BE49-F238E27FC236}">
                <a16:creationId xmlns:a16="http://schemas.microsoft.com/office/drawing/2014/main" xmlns="" id="{ECC8549A-F9CE-47B1-8241-0A309FE7F356}"/>
              </a:ext>
            </a:extLst>
          </p:cNvPr>
          <p:cNvSpPr/>
          <p:nvPr/>
        </p:nvSpPr>
        <p:spPr>
          <a:xfrm>
            <a:off x="6118543" y="4819308"/>
            <a:ext cx="3093049" cy="333371"/>
          </a:xfrm>
          <a:custGeom>
            <a:avLst/>
            <a:gdLst>
              <a:gd name="f0" fmla="val 10800000"/>
              <a:gd name="f1" fmla="val 5400000"/>
              <a:gd name="f2" fmla="val 180"/>
              <a:gd name="f3" fmla="val w"/>
              <a:gd name="f4" fmla="val h"/>
              <a:gd name="f5" fmla="val 0"/>
              <a:gd name="f6" fmla="val 999"/>
              <a:gd name="f7" fmla="val 44"/>
              <a:gd name="f8" fmla="val 2"/>
              <a:gd name="f9" fmla="val 5"/>
              <a:gd name="f10" fmla="val 6"/>
              <a:gd name="f11" fmla="val 10"/>
              <a:gd name="f12" fmla="val 15"/>
              <a:gd name="f13" fmla="val 14"/>
              <a:gd name="f14" fmla="val 62"/>
              <a:gd name="f15" fmla="val 37"/>
              <a:gd name="f16" fmla="val 72"/>
              <a:gd name="f17" fmla="val 41"/>
              <a:gd name="f18" fmla="val 85"/>
              <a:gd name="f19" fmla="val 98"/>
              <a:gd name="f20" fmla="val 911"/>
              <a:gd name="f21" fmla="val 927"/>
              <a:gd name="f22" fmla="val 941"/>
              <a:gd name="f23" fmla="val 951"/>
              <a:gd name="f24" fmla="val 35"/>
              <a:gd name="f25" fmla="val 988"/>
              <a:gd name="f26" fmla="val 12"/>
              <a:gd name="f27" fmla="val 994"/>
              <a:gd name="f28" fmla="val 8"/>
              <a:gd name="f29" fmla="val 997"/>
              <a:gd name="f30" fmla="val 4"/>
              <a:gd name="f31" fmla="+- 0 0 -90"/>
              <a:gd name="f32" fmla="*/ f3 1 999"/>
              <a:gd name="f33" fmla="*/ f4 1 44"/>
              <a:gd name="f34" fmla="val f5"/>
              <a:gd name="f35" fmla="val f6"/>
              <a:gd name="f36" fmla="val f7"/>
              <a:gd name="f37" fmla="*/ f31 f0 1"/>
              <a:gd name="f38" fmla="+- f36 0 f34"/>
              <a:gd name="f39" fmla="+- f35 0 f34"/>
              <a:gd name="f40" fmla="*/ f37 1 f2"/>
              <a:gd name="f41" fmla="*/ f39 1 999"/>
              <a:gd name="f42" fmla="*/ f38 1 44"/>
              <a:gd name="f43" fmla="*/ 0 f39 1"/>
              <a:gd name="f44" fmla="*/ 0 f38 1"/>
              <a:gd name="f45" fmla="*/ 15 f39 1"/>
              <a:gd name="f46" fmla="*/ 14 f38 1"/>
              <a:gd name="f47" fmla="*/ 62 f39 1"/>
              <a:gd name="f48" fmla="*/ 37 f38 1"/>
              <a:gd name="f49" fmla="*/ 98 f39 1"/>
              <a:gd name="f50" fmla="*/ 44 f38 1"/>
              <a:gd name="f51" fmla="*/ 911 f39 1"/>
              <a:gd name="f52" fmla="*/ 951 f39 1"/>
              <a:gd name="f53" fmla="*/ 35 f38 1"/>
              <a:gd name="f54" fmla="*/ 988 f39 1"/>
              <a:gd name="f55" fmla="*/ 12 f38 1"/>
              <a:gd name="f56" fmla="*/ 999 f39 1"/>
              <a:gd name="f57" fmla="+- f40 0 f1"/>
              <a:gd name="f58" fmla="*/ f43 1 999"/>
              <a:gd name="f59" fmla="*/ f44 1 44"/>
              <a:gd name="f60" fmla="*/ f45 1 999"/>
              <a:gd name="f61" fmla="*/ f46 1 44"/>
              <a:gd name="f62" fmla="*/ f47 1 999"/>
              <a:gd name="f63" fmla="*/ f48 1 44"/>
              <a:gd name="f64" fmla="*/ f49 1 999"/>
              <a:gd name="f65" fmla="*/ f50 1 44"/>
              <a:gd name="f66" fmla="*/ f51 1 999"/>
              <a:gd name="f67" fmla="*/ f52 1 999"/>
              <a:gd name="f68" fmla="*/ f53 1 44"/>
              <a:gd name="f69" fmla="*/ f54 1 999"/>
              <a:gd name="f70" fmla="*/ f55 1 44"/>
              <a:gd name="f71" fmla="*/ f56 1 999"/>
              <a:gd name="f72" fmla="*/ 0 1 f41"/>
              <a:gd name="f73" fmla="*/ f35 1 f41"/>
              <a:gd name="f74" fmla="*/ 0 1 f42"/>
              <a:gd name="f75" fmla="*/ f36 1 f42"/>
              <a:gd name="f76" fmla="*/ f58 1 f41"/>
              <a:gd name="f77" fmla="*/ f59 1 f42"/>
              <a:gd name="f78" fmla="*/ f60 1 f41"/>
              <a:gd name="f79" fmla="*/ f61 1 f42"/>
              <a:gd name="f80" fmla="*/ f62 1 f41"/>
              <a:gd name="f81" fmla="*/ f63 1 f42"/>
              <a:gd name="f82" fmla="*/ f64 1 f41"/>
              <a:gd name="f83" fmla="*/ f65 1 f42"/>
              <a:gd name="f84" fmla="*/ f66 1 f41"/>
              <a:gd name="f85" fmla="*/ f67 1 f41"/>
              <a:gd name="f86" fmla="*/ f68 1 f42"/>
              <a:gd name="f87" fmla="*/ f69 1 f41"/>
              <a:gd name="f88" fmla="*/ f70 1 f42"/>
              <a:gd name="f89" fmla="*/ f71 1 f41"/>
              <a:gd name="f90" fmla="*/ f72 f32 1"/>
              <a:gd name="f91" fmla="*/ f73 f32 1"/>
              <a:gd name="f92" fmla="*/ f75 f33 1"/>
              <a:gd name="f93" fmla="*/ f74 f33 1"/>
              <a:gd name="f94" fmla="*/ f76 f32 1"/>
              <a:gd name="f95" fmla="*/ f77 f33 1"/>
              <a:gd name="f96" fmla="*/ f78 f32 1"/>
              <a:gd name="f97" fmla="*/ f79 f33 1"/>
              <a:gd name="f98" fmla="*/ f80 f32 1"/>
              <a:gd name="f99" fmla="*/ f81 f33 1"/>
              <a:gd name="f100" fmla="*/ f82 f32 1"/>
              <a:gd name="f101" fmla="*/ f83 f33 1"/>
              <a:gd name="f102" fmla="*/ f84 f32 1"/>
              <a:gd name="f103" fmla="*/ f85 f32 1"/>
              <a:gd name="f104" fmla="*/ f86 f33 1"/>
              <a:gd name="f105" fmla="*/ f87 f32 1"/>
              <a:gd name="f106" fmla="*/ f88 f33 1"/>
              <a:gd name="f107" fmla="*/ f89 f32 1"/>
            </a:gdLst>
            <a:ahLst/>
            <a:cxnLst>
              <a:cxn ang="3cd4">
                <a:pos x="hc" y="t"/>
              </a:cxn>
              <a:cxn ang="0">
                <a:pos x="r" y="vc"/>
              </a:cxn>
              <a:cxn ang="cd4">
                <a:pos x="hc" y="b"/>
              </a:cxn>
              <a:cxn ang="cd2">
                <a:pos x="l" y="vc"/>
              </a:cxn>
              <a:cxn ang="f57">
                <a:pos x="f94" y="f95"/>
              </a:cxn>
              <a:cxn ang="f57">
                <a:pos x="f96" y="f97"/>
              </a:cxn>
              <a:cxn ang="f57">
                <a:pos x="f98" y="f99"/>
              </a:cxn>
              <a:cxn ang="f57">
                <a:pos x="f100" y="f101"/>
              </a:cxn>
              <a:cxn ang="f57">
                <a:pos x="f102" y="f101"/>
              </a:cxn>
              <a:cxn ang="f57">
                <a:pos x="f103" y="f104"/>
              </a:cxn>
              <a:cxn ang="f57">
                <a:pos x="f105" y="f106"/>
              </a:cxn>
              <a:cxn ang="f57">
                <a:pos x="f107" y="f95"/>
              </a:cxn>
              <a:cxn ang="f57">
                <a:pos x="f94" y="f95"/>
              </a:cxn>
            </a:cxnLst>
            <a:rect l="f90" t="f93" r="f91" b="f92"/>
            <a:pathLst>
              <a:path w="999" h="44">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17"/>
                  <a:pt x="f23" y="f24"/>
                </a:cubicBezTo>
                <a:cubicBezTo>
                  <a:pt x="f25" y="f26"/>
                  <a:pt x="f25" y="f26"/>
                  <a:pt x="f25" y="f26"/>
                </a:cubicBezTo>
                <a:cubicBezTo>
                  <a:pt x="f27" y="f28"/>
                  <a:pt x="f29" y="f30"/>
                  <a:pt x="f6" y="f5"/>
                </a:cubicBezTo>
                <a:lnTo>
                  <a:pt x="f5" y="f5"/>
                </a:lnTo>
                <a:close/>
              </a:path>
            </a:pathLst>
          </a:custGeom>
          <a:solidFill>
            <a:srgbClr val="1182AD"/>
          </a:solidFill>
          <a:ln w="38103"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
        <p:nvSpPr>
          <p:cNvPr id="11" name="Freeform 6">
            <a:extLst>
              <a:ext uri="{FF2B5EF4-FFF2-40B4-BE49-F238E27FC236}">
                <a16:creationId xmlns:a16="http://schemas.microsoft.com/office/drawing/2014/main" xmlns="" id="{7BC0EAB8-8592-4F48-BCB9-EAD5DB4C7F89}"/>
              </a:ext>
            </a:extLst>
          </p:cNvPr>
          <p:cNvSpPr/>
          <p:nvPr/>
        </p:nvSpPr>
        <p:spPr>
          <a:xfrm>
            <a:off x="-67546" y="4820881"/>
            <a:ext cx="3093049" cy="333371"/>
          </a:xfrm>
          <a:custGeom>
            <a:avLst/>
            <a:gdLst>
              <a:gd name="f0" fmla="val 10800000"/>
              <a:gd name="f1" fmla="val 5400000"/>
              <a:gd name="f2" fmla="val 180"/>
              <a:gd name="f3" fmla="val w"/>
              <a:gd name="f4" fmla="val h"/>
              <a:gd name="f5" fmla="val 0"/>
              <a:gd name="f6" fmla="val 999"/>
              <a:gd name="f7" fmla="val 44"/>
              <a:gd name="f8" fmla="val 2"/>
              <a:gd name="f9" fmla="val 5"/>
              <a:gd name="f10" fmla="val 6"/>
              <a:gd name="f11" fmla="val 10"/>
              <a:gd name="f12" fmla="val 15"/>
              <a:gd name="f13" fmla="val 14"/>
              <a:gd name="f14" fmla="val 62"/>
              <a:gd name="f15" fmla="val 37"/>
              <a:gd name="f16" fmla="val 72"/>
              <a:gd name="f17" fmla="val 41"/>
              <a:gd name="f18" fmla="val 85"/>
              <a:gd name="f19" fmla="val 98"/>
              <a:gd name="f20" fmla="val 911"/>
              <a:gd name="f21" fmla="val 927"/>
              <a:gd name="f22" fmla="val 941"/>
              <a:gd name="f23" fmla="val 951"/>
              <a:gd name="f24" fmla="val 35"/>
              <a:gd name="f25" fmla="val 988"/>
              <a:gd name="f26" fmla="val 12"/>
              <a:gd name="f27" fmla="val 994"/>
              <a:gd name="f28" fmla="val 8"/>
              <a:gd name="f29" fmla="val 997"/>
              <a:gd name="f30" fmla="val 4"/>
              <a:gd name="f31" fmla="+- 0 0 -90"/>
              <a:gd name="f32" fmla="*/ f3 1 999"/>
              <a:gd name="f33" fmla="*/ f4 1 44"/>
              <a:gd name="f34" fmla="val f5"/>
              <a:gd name="f35" fmla="val f6"/>
              <a:gd name="f36" fmla="val f7"/>
              <a:gd name="f37" fmla="*/ f31 f0 1"/>
              <a:gd name="f38" fmla="+- f36 0 f34"/>
              <a:gd name="f39" fmla="+- f35 0 f34"/>
              <a:gd name="f40" fmla="*/ f37 1 f2"/>
              <a:gd name="f41" fmla="*/ f39 1 999"/>
              <a:gd name="f42" fmla="*/ f38 1 44"/>
              <a:gd name="f43" fmla="*/ 0 f39 1"/>
              <a:gd name="f44" fmla="*/ 0 f38 1"/>
              <a:gd name="f45" fmla="*/ 15 f39 1"/>
              <a:gd name="f46" fmla="*/ 14 f38 1"/>
              <a:gd name="f47" fmla="*/ 62 f39 1"/>
              <a:gd name="f48" fmla="*/ 37 f38 1"/>
              <a:gd name="f49" fmla="*/ 98 f39 1"/>
              <a:gd name="f50" fmla="*/ 44 f38 1"/>
              <a:gd name="f51" fmla="*/ 911 f39 1"/>
              <a:gd name="f52" fmla="*/ 951 f39 1"/>
              <a:gd name="f53" fmla="*/ 35 f38 1"/>
              <a:gd name="f54" fmla="*/ 988 f39 1"/>
              <a:gd name="f55" fmla="*/ 12 f38 1"/>
              <a:gd name="f56" fmla="*/ 999 f39 1"/>
              <a:gd name="f57" fmla="+- f40 0 f1"/>
              <a:gd name="f58" fmla="*/ f43 1 999"/>
              <a:gd name="f59" fmla="*/ f44 1 44"/>
              <a:gd name="f60" fmla="*/ f45 1 999"/>
              <a:gd name="f61" fmla="*/ f46 1 44"/>
              <a:gd name="f62" fmla="*/ f47 1 999"/>
              <a:gd name="f63" fmla="*/ f48 1 44"/>
              <a:gd name="f64" fmla="*/ f49 1 999"/>
              <a:gd name="f65" fmla="*/ f50 1 44"/>
              <a:gd name="f66" fmla="*/ f51 1 999"/>
              <a:gd name="f67" fmla="*/ f52 1 999"/>
              <a:gd name="f68" fmla="*/ f53 1 44"/>
              <a:gd name="f69" fmla="*/ f54 1 999"/>
              <a:gd name="f70" fmla="*/ f55 1 44"/>
              <a:gd name="f71" fmla="*/ f56 1 999"/>
              <a:gd name="f72" fmla="*/ 0 1 f41"/>
              <a:gd name="f73" fmla="*/ f35 1 f41"/>
              <a:gd name="f74" fmla="*/ 0 1 f42"/>
              <a:gd name="f75" fmla="*/ f36 1 f42"/>
              <a:gd name="f76" fmla="*/ f58 1 f41"/>
              <a:gd name="f77" fmla="*/ f59 1 f42"/>
              <a:gd name="f78" fmla="*/ f60 1 f41"/>
              <a:gd name="f79" fmla="*/ f61 1 f42"/>
              <a:gd name="f80" fmla="*/ f62 1 f41"/>
              <a:gd name="f81" fmla="*/ f63 1 f42"/>
              <a:gd name="f82" fmla="*/ f64 1 f41"/>
              <a:gd name="f83" fmla="*/ f65 1 f42"/>
              <a:gd name="f84" fmla="*/ f66 1 f41"/>
              <a:gd name="f85" fmla="*/ f67 1 f41"/>
              <a:gd name="f86" fmla="*/ f68 1 f42"/>
              <a:gd name="f87" fmla="*/ f69 1 f41"/>
              <a:gd name="f88" fmla="*/ f70 1 f42"/>
              <a:gd name="f89" fmla="*/ f71 1 f41"/>
              <a:gd name="f90" fmla="*/ f72 f32 1"/>
              <a:gd name="f91" fmla="*/ f73 f32 1"/>
              <a:gd name="f92" fmla="*/ f75 f33 1"/>
              <a:gd name="f93" fmla="*/ f74 f33 1"/>
              <a:gd name="f94" fmla="*/ f76 f32 1"/>
              <a:gd name="f95" fmla="*/ f77 f33 1"/>
              <a:gd name="f96" fmla="*/ f78 f32 1"/>
              <a:gd name="f97" fmla="*/ f79 f33 1"/>
              <a:gd name="f98" fmla="*/ f80 f32 1"/>
              <a:gd name="f99" fmla="*/ f81 f33 1"/>
              <a:gd name="f100" fmla="*/ f82 f32 1"/>
              <a:gd name="f101" fmla="*/ f83 f33 1"/>
              <a:gd name="f102" fmla="*/ f84 f32 1"/>
              <a:gd name="f103" fmla="*/ f85 f32 1"/>
              <a:gd name="f104" fmla="*/ f86 f33 1"/>
              <a:gd name="f105" fmla="*/ f87 f32 1"/>
              <a:gd name="f106" fmla="*/ f88 f33 1"/>
              <a:gd name="f107" fmla="*/ f89 f32 1"/>
            </a:gdLst>
            <a:ahLst/>
            <a:cxnLst>
              <a:cxn ang="3cd4">
                <a:pos x="hc" y="t"/>
              </a:cxn>
              <a:cxn ang="0">
                <a:pos x="r" y="vc"/>
              </a:cxn>
              <a:cxn ang="cd4">
                <a:pos x="hc" y="b"/>
              </a:cxn>
              <a:cxn ang="cd2">
                <a:pos x="l" y="vc"/>
              </a:cxn>
              <a:cxn ang="f57">
                <a:pos x="f94" y="f95"/>
              </a:cxn>
              <a:cxn ang="f57">
                <a:pos x="f96" y="f97"/>
              </a:cxn>
              <a:cxn ang="f57">
                <a:pos x="f98" y="f99"/>
              </a:cxn>
              <a:cxn ang="f57">
                <a:pos x="f100" y="f101"/>
              </a:cxn>
              <a:cxn ang="f57">
                <a:pos x="f102" y="f101"/>
              </a:cxn>
              <a:cxn ang="f57">
                <a:pos x="f103" y="f104"/>
              </a:cxn>
              <a:cxn ang="f57">
                <a:pos x="f105" y="f106"/>
              </a:cxn>
              <a:cxn ang="f57">
                <a:pos x="f107" y="f95"/>
              </a:cxn>
              <a:cxn ang="f57">
                <a:pos x="f94" y="f95"/>
              </a:cxn>
            </a:cxnLst>
            <a:rect l="f90" t="f93" r="f91" b="f92"/>
            <a:pathLst>
              <a:path w="999" h="44">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17"/>
                  <a:pt x="f23" y="f24"/>
                </a:cubicBezTo>
                <a:cubicBezTo>
                  <a:pt x="f25" y="f26"/>
                  <a:pt x="f25" y="f26"/>
                  <a:pt x="f25" y="f26"/>
                </a:cubicBezTo>
                <a:cubicBezTo>
                  <a:pt x="f27" y="f28"/>
                  <a:pt x="f29" y="f30"/>
                  <a:pt x="f6" y="f5"/>
                </a:cubicBezTo>
                <a:lnTo>
                  <a:pt x="f5" y="f5"/>
                </a:lnTo>
                <a:close/>
              </a:path>
            </a:pathLst>
          </a:custGeom>
          <a:solidFill>
            <a:srgbClr val="1182AD"/>
          </a:solidFill>
          <a:ln w="38103"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xmlns="" val="34683546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anks">
    <p:spTree>
      <p:nvGrpSpPr>
        <p:cNvPr id="1" name=""/>
        <p:cNvGrpSpPr/>
        <p:nvPr/>
      </p:nvGrpSpPr>
      <p:grpSpPr>
        <a:xfrm>
          <a:off x="0" y="0"/>
          <a:ext cx="0" cy="0"/>
          <a:chOff x="0" y="0"/>
          <a:chExt cx="0" cy="0"/>
        </a:xfrm>
      </p:grpSpPr>
      <p:sp>
        <p:nvSpPr>
          <p:cNvPr id="2" name="Google Shape;261;p16">
            <a:extLst>
              <a:ext uri="{FF2B5EF4-FFF2-40B4-BE49-F238E27FC236}">
                <a16:creationId xmlns:a16="http://schemas.microsoft.com/office/drawing/2014/main" xmlns="" id="{43B90CDB-6782-4A86-A7B5-F922260B0B21}"/>
              </a:ext>
            </a:extLst>
          </p:cNvPr>
          <p:cNvSpPr txBox="1">
            <a:spLocks noGrp="1"/>
          </p:cNvSpPr>
          <p:nvPr>
            <p:ph type="title"/>
          </p:nvPr>
        </p:nvSpPr>
        <p:spPr>
          <a:xfrm>
            <a:off x="713222" y="1158672"/>
            <a:ext cx="3858896" cy="2728496"/>
          </a:xfrm>
        </p:spPr>
        <p:txBody>
          <a:bodyPr lIns="91421" tIns="91421" rIns="91421" bIns="91421">
            <a:noAutofit/>
          </a:bodyPr>
          <a:lstStyle>
            <a:lvl1pPr>
              <a:defRPr lang="es-PE" sz="5400"/>
            </a:lvl1pPr>
          </a:lstStyle>
          <a:p>
            <a:pPr lvl="0"/>
            <a:endParaRPr lang="es-PE"/>
          </a:p>
        </p:txBody>
      </p:sp>
      <p:sp>
        <p:nvSpPr>
          <p:cNvPr id="3" name="Google Shape;263;p16">
            <a:extLst>
              <a:ext uri="{FF2B5EF4-FFF2-40B4-BE49-F238E27FC236}">
                <a16:creationId xmlns:a16="http://schemas.microsoft.com/office/drawing/2014/main" xmlns="" id="{34EF7737-70B9-4DE0-A991-9CCB0CB0D88E}"/>
              </a:ext>
            </a:extLst>
          </p:cNvPr>
          <p:cNvSpPr txBox="1">
            <a:spLocks noGrp="1"/>
          </p:cNvSpPr>
          <p:nvPr>
            <p:ph type="subTitle" idx="4294967295"/>
          </p:nvPr>
        </p:nvSpPr>
        <p:spPr>
          <a:xfrm>
            <a:off x="4568452" y="1023999"/>
            <a:ext cx="3523795" cy="548704"/>
          </a:xfrm>
        </p:spPr>
        <p:txBody>
          <a:bodyPr lIns="91421" tIns="91421" rIns="91421" bIns="91421">
            <a:noAutofit/>
          </a:bodyPr>
          <a:lstStyle>
            <a:lvl1pPr>
              <a:spcBef>
                <a:spcPct val="0"/>
              </a:spcBef>
              <a:spcAft>
                <a:spcPct val="0"/>
              </a:spcAft>
              <a:buNone/>
              <a:defRPr lang="es-PE"/>
            </a:lvl1pPr>
          </a:lstStyle>
          <a:p>
            <a:pPr lvl="0"/>
            <a:endParaRPr lang="es-PE"/>
          </a:p>
        </p:txBody>
      </p:sp>
      <p:sp>
        <p:nvSpPr>
          <p:cNvPr id="4" name="Google Shape;264;p16">
            <a:extLst>
              <a:ext uri="{FF2B5EF4-FFF2-40B4-BE49-F238E27FC236}">
                <a16:creationId xmlns:a16="http://schemas.microsoft.com/office/drawing/2014/main" xmlns="" id="{7DF9A0CE-7E97-4175-A6F6-F5CACD8E01AC}"/>
              </a:ext>
            </a:extLst>
          </p:cNvPr>
          <p:cNvSpPr txBox="1">
            <a:spLocks noGrp="1"/>
          </p:cNvSpPr>
          <p:nvPr>
            <p:ph type="subTitle" idx="1"/>
          </p:nvPr>
        </p:nvSpPr>
        <p:spPr>
          <a:xfrm>
            <a:off x="4568452" y="2103449"/>
            <a:ext cx="3523795" cy="548704"/>
          </a:xfrm>
        </p:spPr>
        <p:txBody>
          <a:bodyPr lIns="91421" tIns="91421" rIns="91421" bIns="91421">
            <a:noAutofit/>
          </a:bodyPr>
          <a:lstStyle>
            <a:lvl1pPr>
              <a:spcBef>
                <a:spcPct val="0"/>
              </a:spcBef>
              <a:spcAft>
                <a:spcPct val="0"/>
              </a:spcAft>
              <a:buNone/>
              <a:defRPr lang="es-PE"/>
            </a:lvl1pPr>
          </a:lstStyle>
          <a:p>
            <a:pPr lvl="0"/>
            <a:endParaRPr lang="es-PE"/>
          </a:p>
        </p:txBody>
      </p:sp>
      <p:sp>
        <p:nvSpPr>
          <p:cNvPr id="5" name="Freeform 5">
            <a:extLst>
              <a:ext uri="{FF2B5EF4-FFF2-40B4-BE49-F238E27FC236}">
                <a16:creationId xmlns:a16="http://schemas.microsoft.com/office/drawing/2014/main" xmlns="" id="{732E45F4-11D5-4B3D-8017-B4D44C4C0D50}"/>
              </a:ext>
            </a:extLst>
          </p:cNvPr>
          <p:cNvSpPr/>
          <p:nvPr/>
        </p:nvSpPr>
        <p:spPr>
          <a:xfrm>
            <a:off x="1722464" y="0"/>
            <a:ext cx="5958605" cy="541233"/>
          </a:xfrm>
          <a:custGeom>
            <a:avLst/>
            <a:gdLst>
              <a:gd name="f0" fmla="val 10800000"/>
              <a:gd name="f1" fmla="val 5400000"/>
              <a:gd name="f2" fmla="val 180"/>
              <a:gd name="f3" fmla="val w"/>
              <a:gd name="f4" fmla="val h"/>
              <a:gd name="f5" fmla="val 0"/>
              <a:gd name="f6" fmla="val 999"/>
              <a:gd name="f7" fmla="val 88"/>
              <a:gd name="f8" fmla="val 2"/>
              <a:gd name="f9" fmla="val 10"/>
              <a:gd name="f10" fmla="val 6"/>
              <a:gd name="f11" fmla="val 19"/>
              <a:gd name="f12" fmla="val 15"/>
              <a:gd name="f13" fmla="val 27"/>
              <a:gd name="f14" fmla="val 62"/>
              <a:gd name="f15" fmla="val 74"/>
              <a:gd name="f16" fmla="val 72"/>
              <a:gd name="f17" fmla="val 83"/>
              <a:gd name="f18" fmla="val 85"/>
              <a:gd name="f19" fmla="val 98"/>
              <a:gd name="f20" fmla="val 911"/>
              <a:gd name="f21" fmla="val 927"/>
              <a:gd name="f22" fmla="val 941"/>
              <a:gd name="f23" fmla="val 81"/>
              <a:gd name="f24" fmla="val 951"/>
              <a:gd name="f25" fmla="val 69"/>
              <a:gd name="f26" fmla="val 988"/>
              <a:gd name="f27" fmla="val 24"/>
              <a:gd name="f28" fmla="val 994"/>
              <a:gd name="f29" fmla="val 17"/>
              <a:gd name="f30" fmla="val 997"/>
              <a:gd name="f31" fmla="val 8"/>
              <a:gd name="f32" fmla="+- 0 0 -90"/>
              <a:gd name="f33" fmla="*/ f3 1 999"/>
              <a:gd name="f34" fmla="*/ f4 1 88"/>
              <a:gd name="f35" fmla="val f5"/>
              <a:gd name="f36" fmla="val f6"/>
              <a:gd name="f37" fmla="val f7"/>
              <a:gd name="f38" fmla="*/ f32 f0 1"/>
              <a:gd name="f39" fmla="+- f37 0 f35"/>
              <a:gd name="f40" fmla="+- f36 0 f35"/>
              <a:gd name="f41" fmla="*/ f38 1 f2"/>
              <a:gd name="f42" fmla="*/ f40 1 999"/>
              <a:gd name="f43" fmla="*/ f39 1 88"/>
              <a:gd name="f44" fmla="*/ 0 f40 1"/>
              <a:gd name="f45" fmla="*/ 0 f39 1"/>
              <a:gd name="f46" fmla="*/ 15 f40 1"/>
              <a:gd name="f47" fmla="*/ 27 f39 1"/>
              <a:gd name="f48" fmla="*/ 62 f40 1"/>
              <a:gd name="f49" fmla="*/ 74 f39 1"/>
              <a:gd name="f50" fmla="*/ 98 f40 1"/>
              <a:gd name="f51" fmla="*/ 88 f39 1"/>
              <a:gd name="f52" fmla="*/ 911 f40 1"/>
              <a:gd name="f53" fmla="*/ 951 f40 1"/>
              <a:gd name="f54" fmla="*/ 69 f39 1"/>
              <a:gd name="f55" fmla="*/ 988 f40 1"/>
              <a:gd name="f56" fmla="*/ 24 f39 1"/>
              <a:gd name="f57" fmla="*/ 999 f40 1"/>
              <a:gd name="f58" fmla="+- f41 0 f1"/>
              <a:gd name="f59" fmla="*/ f44 1 999"/>
              <a:gd name="f60" fmla="*/ f45 1 88"/>
              <a:gd name="f61" fmla="*/ f46 1 999"/>
              <a:gd name="f62" fmla="*/ f47 1 88"/>
              <a:gd name="f63" fmla="*/ f48 1 999"/>
              <a:gd name="f64" fmla="*/ f49 1 88"/>
              <a:gd name="f65" fmla="*/ f50 1 999"/>
              <a:gd name="f66" fmla="*/ f51 1 88"/>
              <a:gd name="f67" fmla="*/ f52 1 999"/>
              <a:gd name="f68" fmla="*/ f53 1 999"/>
              <a:gd name="f69" fmla="*/ f54 1 88"/>
              <a:gd name="f70" fmla="*/ f55 1 999"/>
              <a:gd name="f71" fmla="*/ f56 1 88"/>
              <a:gd name="f72" fmla="*/ f57 1 999"/>
              <a:gd name="f73" fmla="*/ 0 1 f42"/>
              <a:gd name="f74" fmla="*/ f36 1 f42"/>
              <a:gd name="f75" fmla="*/ 0 1 f43"/>
              <a:gd name="f76" fmla="*/ f37 1 f43"/>
              <a:gd name="f77" fmla="*/ f59 1 f42"/>
              <a:gd name="f78" fmla="*/ f60 1 f43"/>
              <a:gd name="f79" fmla="*/ f61 1 f42"/>
              <a:gd name="f80" fmla="*/ f62 1 f43"/>
              <a:gd name="f81" fmla="*/ f63 1 f42"/>
              <a:gd name="f82" fmla="*/ f64 1 f43"/>
              <a:gd name="f83" fmla="*/ f65 1 f42"/>
              <a:gd name="f84" fmla="*/ f66 1 f43"/>
              <a:gd name="f85" fmla="*/ f67 1 f42"/>
              <a:gd name="f86" fmla="*/ f68 1 f42"/>
              <a:gd name="f87" fmla="*/ f69 1 f43"/>
              <a:gd name="f88" fmla="*/ f70 1 f42"/>
              <a:gd name="f89" fmla="*/ f71 1 f43"/>
              <a:gd name="f90" fmla="*/ f72 1 f42"/>
              <a:gd name="f91" fmla="*/ f73 f33 1"/>
              <a:gd name="f92" fmla="*/ f74 f33 1"/>
              <a:gd name="f93" fmla="*/ f76 f34 1"/>
              <a:gd name="f94" fmla="*/ f75 f34 1"/>
              <a:gd name="f95" fmla="*/ f77 f33 1"/>
              <a:gd name="f96" fmla="*/ f78 f34 1"/>
              <a:gd name="f97" fmla="*/ f79 f33 1"/>
              <a:gd name="f98" fmla="*/ f80 f34 1"/>
              <a:gd name="f99" fmla="*/ f81 f33 1"/>
              <a:gd name="f100" fmla="*/ f82 f34 1"/>
              <a:gd name="f101" fmla="*/ f83 f33 1"/>
              <a:gd name="f102" fmla="*/ f84 f34 1"/>
              <a:gd name="f103" fmla="*/ f85 f33 1"/>
              <a:gd name="f104" fmla="*/ f86 f33 1"/>
              <a:gd name="f105" fmla="*/ f87 f34 1"/>
              <a:gd name="f106" fmla="*/ f88 f33 1"/>
              <a:gd name="f107" fmla="*/ f89 f34 1"/>
              <a:gd name="f108" fmla="*/ f90 f33 1"/>
            </a:gdLst>
            <a:ahLst/>
            <a:cxnLst>
              <a:cxn ang="3cd4">
                <a:pos x="hc" y="t"/>
              </a:cxn>
              <a:cxn ang="0">
                <a:pos x="r" y="vc"/>
              </a:cxn>
              <a:cxn ang="cd4">
                <a:pos x="hc" y="b"/>
              </a:cxn>
              <a:cxn ang="cd2">
                <a:pos x="l" y="vc"/>
              </a:cxn>
              <a:cxn ang="f58">
                <a:pos x="f95" y="f96"/>
              </a:cxn>
              <a:cxn ang="f58">
                <a:pos x="f97" y="f98"/>
              </a:cxn>
              <a:cxn ang="f58">
                <a:pos x="f99" y="f100"/>
              </a:cxn>
              <a:cxn ang="f58">
                <a:pos x="f101" y="f102"/>
              </a:cxn>
              <a:cxn ang="f58">
                <a:pos x="f103" y="f102"/>
              </a:cxn>
              <a:cxn ang="f58">
                <a:pos x="f104" y="f105"/>
              </a:cxn>
              <a:cxn ang="f58">
                <a:pos x="f106" y="f107"/>
              </a:cxn>
              <a:cxn ang="f58">
                <a:pos x="f108" y="f96"/>
              </a:cxn>
              <a:cxn ang="f58">
                <a:pos x="f95" y="f96"/>
              </a:cxn>
            </a:cxnLst>
            <a:rect l="f91" t="f94" r="f92" b="f93"/>
            <a:pathLst>
              <a:path w="999" h="88">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23"/>
                  <a:pt x="f24" y="f25"/>
                </a:cubicBezTo>
                <a:cubicBezTo>
                  <a:pt x="f26" y="f27"/>
                  <a:pt x="f26" y="f27"/>
                  <a:pt x="f26" y="f27"/>
                </a:cubicBezTo>
                <a:cubicBezTo>
                  <a:pt x="f28" y="f29"/>
                  <a:pt x="f30" y="f31"/>
                  <a:pt x="f6" y="f5"/>
                </a:cubicBezTo>
                <a:lnTo>
                  <a:pt x="f5" y="f5"/>
                </a:lnTo>
                <a:close/>
              </a:path>
            </a:pathLst>
          </a:custGeom>
          <a:solidFill>
            <a:srgbClr val="1182A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xmlns="" val="340283292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Título y objetos">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6C85385E-2601-4081-B11D-00FD53C0AA0A}"/>
              </a:ext>
            </a:extLst>
          </p:cNvPr>
          <p:cNvSpPr txBox="1">
            <a:spLocks noGrp="1"/>
          </p:cNvSpPr>
          <p:nvPr>
            <p:ph type="body" idx="4294967295"/>
          </p:nvPr>
        </p:nvSpPr>
        <p:spPr>
          <a:xfrm>
            <a:off x="-661989" y="120645"/>
            <a:ext cx="9144000" cy="576062"/>
          </a:xfrm>
        </p:spPr>
        <p:txBody>
          <a:bodyPr anchor="ctr" anchorCtr="1"/>
          <a:lstStyle>
            <a:lvl1pPr marL="0" indent="0" algn="ctr">
              <a:buNone/>
              <a:defRPr lang="en-US" sz="3600">
                <a:solidFill>
                  <a:srgbClr val="FFFFFF"/>
                </a:solidFill>
                <a:latin typeface="Tw Cen MT Condensed"/>
                <a:ea typeface="HY얕은샘물M"/>
                <a:cs typeface="Arial" panose="020B0604020202020204" pitchFamily="34" charset="0"/>
              </a:defRPr>
            </a:lvl1pPr>
          </a:lstStyle>
          <a:p>
            <a:pPr lvl="0"/>
            <a:r>
              <a:rPr lang="en-US"/>
              <a:t>BASIC LAYOUT</a:t>
            </a:r>
          </a:p>
        </p:txBody>
      </p:sp>
      <p:sp>
        <p:nvSpPr>
          <p:cNvPr id="3" name="Rectángulo 11">
            <a:extLst>
              <a:ext uri="{FF2B5EF4-FFF2-40B4-BE49-F238E27FC236}">
                <a16:creationId xmlns:a16="http://schemas.microsoft.com/office/drawing/2014/main" xmlns="" id="{8DFF6687-EA15-463F-99DE-67AE65E0B534}"/>
              </a:ext>
            </a:extLst>
          </p:cNvPr>
          <p:cNvSpPr/>
          <p:nvPr/>
        </p:nvSpPr>
        <p:spPr>
          <a:xfrm>
            <a:off x="0" y="4876010"/>
            <a:ext cx="9144000" cy="267489"/>
          </a:xfrm>
          <a:prstGeom prst="rect">
            <a:avLst/>
          </a:prstGeom>
          <a:solidFill>
            <a:srgbClr val="1482A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FFFFFF"/>
              </a:solidFill>
              <a:uFillTx/>
              <a:latin typeface="Tw Cen MT"/>
            </a:endParaRPr>
          </a:p>
        </p:txBody>
      </p:sp>
      <p:sp>
        <p:nvSpPr>
          <p:cNvPr id="4" name="Rectángulo 12">
            <a:extLst>
              <a:ext uri="{FF2B5EF4-FFF2-40B4-BE49-F238E27FC236}">
                <a16:creationId xmlns:a16="http://schemas.microsoft.com/office/drawing/2014/main" xmlns="" id="{DB0090E9-404E-4F99-9DEE-AF28F8BA3CF9}"/>
              </a:ext>
            </a:extLst>
          </p:cNvPr>
          <p:cNvSpPr/>
          <p:nvPr/>
        </p:nvSpPr>
        <p:spPr>
          <a:xfrm>
            <a:off x="6804251" y="3939902"/>
            <a:ext cx="1152125" cy="288036"/>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FFFFFF"/>
              </a:solidFill>
              <a:uFillTx/>
              <a:latin typeface="Tw Cen MT"/>
            </a:endParaRPr>
          </a:p>
        </p:txBody>
      </p:sp>
      <p:sp>
        <p:nvSpPr>
          <p:cNvPr id="5" name="Freeform 5">
            <a:extLst>
              <a:ext uri="{FF2B5EF4-FFF2-40B4-BE49-F238E27FC236}">
                <a16:creationId xmlns:a16="http://schemas.microsoft.com/office/drawing/2014/main" xmlns="" id="{86C109BF-D29C-421D-917B-D3CA62DA4AA9}"/>
              </a:ext>
            </a:extLst>
          </p:cNvPr>
          <p:cNvSpPr/>
          <p:nvPr/>
        </p:nvSpPr>
        <p:spPr>
          <a:xfrm>
            <a:off x="176214" y="120645"/>
            <a:ext cx="6324603" cy="533396"/>
          </a:xfrm>
          <a:custGeom>
            <a:avLst/>
            <a:gdLst>
              <a:gd name="f0" fmla="val 10800000"/>
              <a:gd name="f1" fmla="val 5400000"/>
              <a:gd name="f2" fmla="val 180"/>
              <a:gd name="f3" fmla="val w"/>
              <a:gd name="f4" fmla="val h"/>
              <a:gd name="f5" fmla="val 0"/>
              <a:gd name="f6" fmla="val 3984"/>
              <a:gd name="f7" fmla="val 336"/>
              <a:gd name="f8" fmla="val 3249"/>
              <a:gd name="f9" fmla="val 462"/>
              <a:gd name="f10" fmla="+- 0 0 -90"/>
              <a:gd name="f11" fmla="*/ f3 1 3984"/>
              <a:gd name="f12" fmla="*/ f4 1 336"/>
              <a:gd name="f13" fmla="val f5"/>
              <a:gd name="f14" fmla="val f6"/>
              <a:gd name="f15" fmla="val f7"/>
              <a:gd name="f16" fmla="*/ f10 f0 1"/>
              <a:gd name="f17" fmla="+- f15 0 f13"/>
              <a:gd name="f18" fmla="+- f14 0 f13"/>
              <a:gd name="f19" fmla="*/ f16 1 f2"/>
              <a:gd name="f20" fmla="*/ f18 1 3984"/>
              <a:gd name="f21" fmla="*/ f17 1 336"/>
              <a:gd name="f22" fmla="*/ 0 f18 1"/>
              <a:gd name="f23" fmla="*/ 336 f17 1"/>
              <a:gd name="f24" fmla="*/ 0 f17 1"/>
              <a:gd name="f25" fmla="*/ 3984 f18 1"/>
              <a:gd name="f26" fmla="*/ 3249 f18 1"/>
              <a:gd name="f27" fmla="*/ 462 f18 1"/>
              <a:gd name="f28" fmla="+- f19 0 f1"/>
              <a:gd name="f29" fmla="*/ f22 1 3984"/>
              <a:gd name="f30" fmla="*/ f23 1 336"/>
              <a:gd name="f31" fmla="*/ f24 1 336"/>
              <a:gd name="f32" fmla="*/ f25 1 3984"/>
              <a:gd name="f33" fmla="*/ f26 1 3984"/>
              <a:gd name="f34" fmla="*/ f27 1 3984"/>
              <a:gd name="f35" fmla="*/ 0 1 f20"/>
              <a:gd name="f36" fmla="*/ f14 1 f20"/>
              <a:gd name="f37" fmla="*/ 0 1 f21"/>
              <a:gd name="f38" fmla="*/ f15 1 f21"/>
              <a:gd name="f39" fmla="*/ f29 1 f20"/>
              <a:gd name="f40" fmla="*/ f30 1 f21"/>
              <a:gd name="f41" fmla="*/ f31 1 f21"/>
              <a:gd name="f42" fmla="*/ f32 1 f20"/>
              <a:gd name="f43" fmla="*/ f33 1 f20"/>
              <a:gd name="f44" fmla="*/ f34 1 f20"/>
              <a:gd name="f45" fmla="*/ f35 f11 1"/>
              <a:gd name="f46" fmla="*/ f36 f11 1"/>
              <a:gd name="f47" fmla="*/ f38 f12 1"/>
              <a:gd name="f48" fmla="*/ f37 f12 1"/>
              <a:gd name="f49" fmla="*/ f39 f11 1"/>
              <a:gd name="f50" fmla="*/ f40 f12 1"/>
              <a:gd name="f51" fmla="*/ f41 f12 1"/>
              <a:gd name="f52" fmla="*/ f42 f11 1"/>
              <a:gd name="f53" fmla="*/ f43 f11 1"/>
              <a:gd name="f54" fmla="*/ f44 f11 1"/>
            </a:gdLst>
            <a:ahLst/>
            <a:cxnLst>
              <a:cxn ang="3cd4">
                <a:pos x="hc" y="t"/>
              </a:cxn>
              <a:cxn ang="0">
                <a:pos x="r" y="vc"/>
              </a:cxn>
              <a:cxn ang="cd4">
                <a:pos x="hc" y="b"/>
              </a:cxn>
              <a:cxn ang="cd2">
                <a:pos x="l" y="vc"/>
              </a:cxn>
              <a:cxn ang="f28">
                <a:pos x="f49" y="f50"/>
              </a:cxn>
              <a:cxn ang="f28">
                <a:pos x="f49" y="f51"/>
              </a:cxn>
              <a:cxn ang="f28">
                <a:pos x="f52" y="f51"/>
              </a:cxn>
              <a:cxn ang="f28">
                <a:pos x="f53" y="f50"/>
              </a:cxn>
              <a:cxn ang="f28">
                <a:pos x="f54" y="f50"/>
              </a:cxn>
              <a:cxn ang="f28">
                <a:pos x="f49" y="f50"/>
              </a:cxn>
            </a:cxnLst>
            <a:rect l="f45" t="f48" r="f46" b="f47"/>
            <a:pathLst>
              <a:path w="3984" h="336">
                <a:moveTo>
                  <a:pt x="f5" y="f7"/>
                </a:moveTo>
                <a:lnTo>
                  <a:pt x="f5" y="f5"/>
                </a:lnTo>
                <a:lnTo>
                  <a:pt x="f6" y="f5"/>
                </a:lnTo>
                <a:lnTo>
                  <a:pt x="f8" y="f7"/>
                </a:lnTo>
                <a:lnTo>
                  <a:pt x="f9" y="f7"/>
                </a:lnTo>
                <a:lnTo>
                  <a:pt x="f5"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
        <p:nvSpPr>
          <p:cNvPr id="6" name="Freeform 6">
            <a:extLst>
              <a:ext uri="{FF2B5EF4-FFF2-40B4-BE49-F238E27FC236}">
                <a16:creationId xmlns:a16="http://schemas.microsoft.com/office/drawing/2014/main" xmlns="" id="{ADB947C2-65C9-412B-90CF-F27C5A16CD68}"/>
              </a:ext>
            </a:extLst>
          </p:cNvPr>
          <p:cNvSpPr/>
          <p:nvPr/>
        </p:nvSpPr>
        <p:spPr>
          <a:xfrm>
            <a:off x="5614992" y="120645"/>
            <a:ext cx="3497259" cy="533396"/>
          </a:xfrm>
          <a:custGeom>
            <a:avLst/>
            <a:gdLst>
              <a:gd name="f0" fmla="val 10800000"/>
              <a:gd name="f1" fmla="val 5400000"/>
              <a:gd name="f2" fmla="val 180"/>
              <a:gd name="f3" fmla="val w"/>
              <a:gd name="f4" fmla="val h"/>
              <a:gd name="f5" fmla="val 0"/>
              <a:gd name="f6" fmla="val 1236"/>
              <a:gd name="f7" fmla="val 139"/>
              <a:gd name="f8" fmla="val 70"/>
              <a:gd name="f9" fmla="val 108"/>
              <a:gd name="f10" fmla="val 1205"/>
              <a:gd name="f11" fmla="val 1167"/>
              <a:gd name="f12" fmla="val 366"/>
              <a:gd name="f13" fmla="val 1093"/>
              <a:gd name="f14" fmla="val 31"/>
              <a:gd name="f15" fmla="+- 0 0 -90"/>
              <a:gd name="f16" fmla="*/ f3 1 1236"/>
              <a:gd name="f17" fmla="*/ f4 1 139"/>
              <a:gd name="f18" fmla="val f5"/>
              <a:gd name="f19" fmla="val f6"/>
              <a:gd name="f20" fmla="val f7"/>
              <a:gd name="f21" fmla="*/ f15 f0 1"/>
              <a:gd name="f22" fmla="+- f20 0 f18"/>
              <a:gd name="f23" fmla="+- f19 0 f18"/>
              <a:gd name="f24" fmla="*/ f21 1 f2"/>
              <a:gd name="f25" fmla="*/ f23 1 1236"/>
              <a:gd name="f26" fmla="*/ f22 1 139"/>
              <a:gd name="f27" fmla="*/ 1236 f23 1"/>
              <a:gd name="f28" fmla="*/ 70 f22 1"/>
              <a:gd name="f29" fmla="*/ 1167 f23 1"/>
              <a:gd name="f30" fmla="*/ 139 f22 1"/>
              <a:gd name="f31" fmla="*/ 0 f23 1"/>
              <a:gd name="f32" fmla="*/ 366 f23 1"/>
              <a:gd name="f33" fmla="*/ 0 f22 1"/>
              <a:gd name="f34" fmla="*/ 1093 f23 1"/>
              <a:gd name="f35" fmla="+- f24 0 f1"/>
              <a:gd name="f36" fmla="*/ f27 1 1236"/>
              <a:gd name="f37" fmla="*/ f28 1 139"/>
              <a:gd name="f38" fmla="*/ f29 1 1236"/>
              <a:gd name="f39" fmla="*/ f30 1 139"/>
              <a:gd name="f40" fmla="*/ f31 1 1236"/>
              <a:gd name="f41" fmla="*/ f32 1 1236"/>
              <a:gd name="f42" fmla="*/ f33 1 139"/>
              <a:gd name="f43" fmla="*/ f34 1 1236"/>
              <a:gd name="f44" fmla="*/ 0 1 f25"/>
              <a:gd name="f45" fmla="*/ f19 1 f25"/>
              <a:gd name="f46" fmla="*/ 0 1 f26"/>
              <a:gd name="f47" fmla="*/ f20 1 f26"/>
              <a:gd name="f48" fmla="*/ f36 1 f25"/>
              <a:gd name="f49" fmla="*/ f37 1 f26"/>
              <a:gd name="f50" fmla="*/ f38 1 f25"/>
              <a:gd name="f51" fmla="*/ f39 1 f26"/>
              <a:gd name="f52" fmla="*/ f40 1 f25"/>
              <a:gd name="f53" fmla="*/ f41 1 f25"/>
              <a:gd name="f54" fmla="*/ f42 1 f26"/>
              <a:gd name="f55" fmla="*/ f43 1 f25"/>
              <a:gd name="f56" fmla="*/ f44 f16 1"/>
              <a:gd name="f57" fmla="*/ f45 f16 1"/>
              <a:gd name="f58" fmla="*/ f47 f17 1"/>
              <a:gd name="f59" fmla="*/ f46 f17 1"/>
              <a:gd name="f60" fmla="*/ f48 f16 1"/>
              <a:gd name="f61" fmla="*/ f49 f17 1"/>
              <a:gd name="f62" fmla="*/ f50 f16 1"/>
              <a:gd name="f63" fmla="*/ f51 f17 1"/>
              <a:gd name="f64" fmla="*/ f52 f16 1"/>
              <a:gd name="f65" fmla="*/ f53 f16 1"/>
              <a:gd name="f66" fmla="*/ f54 f17 1"/>
              <a:gd name="f67" fmla="*/ f55 f16 1"/>
            </a:gdLst>
            <a:ahLst/>
            <a:cxnLst>
              <a:cxn ang="3cd4">
                <a:pos x="hc" y="t"/>
              </a:cxn>
              <a:cxn ang="0">
                <a:pos x="r" y="vc"/>
              </a:cxn>
              <a:cxn ang="cd4">
                <a:pos x="hc" y="b"/>
              </a:cxn>
              <a:cxn ang="cd2">
                <a:pos x="l" y="vc"/>
              </a:cxn>
              <a:cxn ang="f35">
                <a:pos x="f60" y="f61"/>
              </a:cxn>
              <a:cxn ang="f35">
                <a:pos x="f60" y="f61"/>
              </a:cxn>
              <a:cxn ang="f35">
                <a:pos x="f62" y="f63"/>
              </a:cxn>
              <a:cxn ang="f35">
                <a:pos x="f64" y="f63"/>
              </a:cxn>
              <a:cxn ang="f35">
                <a:pos x="f65" y="f66"/>
              </a:cxn>
              <a:cxn ang="f35">
                <a:pos x="f67" y="f66"/>
              </a:cxn>
              <a:cxn ang="f35">
                <a:pos x="f62" y="f66"/>
              </a:cxn>
              <a:cxn ang="f35">
                <a:pos x="f60" y="f61"/>
              </a:cxn>
            </a:cxnLst>
            <a:rect l="f56" t="f59" r="f57" b="f58"/>
            <a:pathLst>
              <a:path w="1236" h="139">
                <a:moveTo>
                  <a:pt x="f6" y="f8"/>
                </a:moveTo>
                <a:cubicBezTo>
                  <a:pt x="f6" y="f8"/>
                  <a:pt x="f6" y="f8"/>
                  <a:pt x="f6" y="f8"/>
                </a:cubicBezTo>
                <a:cubicBezTo>
                  <a:pt x="f6" y="f9"/>
                  <a:pt x="f10" y="f7"/>
                  <a:pt x="f11" y="f7"/>
                </a:cubicBezTo>
                <a:cubicBezTo>
                  <a:pt x="f5" y="f7"/>
                  <a:pt x="f5" y="f7"/>
                  <a:pt x="f5" y="f7"/>
                </a:cubicBezTo>
                <a:cubicBezTo>
                  <a:pt x="f12" y="f5"/>
                  <a:pt x="f12" y="f5"/>
                  <a:pt x="f12" y="f5"/>
                </a:cubicBezTo>
                <a:cubicBezTo>
                  <a:pt x="f13" y="f5"/>
                  <a:pt x="f13" y="f5"/>
                  <a:pt x="f13" y="f5"/>
                </a:cubicBezTo>
                <a:cubicBezTo>
                  <a:pt x="f11" y="f5"/>
                  <a:pt x="f11" y="f5"/>
                  <a:pt x="f11" y="f5"/>
                </a:cubicBezTo>
                <a:cubicBezTo>
                  <a:pt x="f10" y="f5"/>
                  <a:pt x="f6" y="f14"/>
                  <a:pt x="f6" y="f8"/>
                </a:cubicBezTo>
                <a:close/>
              </a:path>
            </a:pathLst>
          </a:custGeom>
          <a:solidFill>
            <a:srgbClr val="06ACB4"/>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xmlns="" val="195941684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Basic Layout">
    <p:bg>
      <p:bgPr>
        <a:blipFill>
          <a:blip r:embed="rId2"/>
          <a:stretch>
            <a:fillRect/>
          </a:stretch>
        </a:blipFill>
        <a:effectLst/>
      </p:bgPr>
    </p:bg>
    <p:spTree>
      <p:nvGrpSpPr>
        <p:cNvPr id="1" name=""/>
        <p:cNvGrpSpPr/>
        <p:nvPr/>
      </p:nvGrpSpPr>
      <p:grpSpPr>
        <a:xfrm>
          <a:off x="0" y="0"/>
          <a:ext cx="0" cy="0"/>
          <a:chOff x="0" y="0"/>
          <a:chExt cx="0" cy="0"/>
        </a:xfrm>
      </p:grpSpPr>
      <p:sp>
        <p:nvSpPr>
          <p:cNvPr id="2" name="Rectángulo 2">
            <a:extLst>
              <a:ext uri="{FF2B5EF4-FFF2-40B4-BE49-F238E27FC236}">
                <a16:creationId xmlns:a16="http://schemas.microsoft.com/office/drawing/2014/main" xmlns="" id="{16C2C188-7EC8-4B26-8384-460A0397112A}"/>
              </a:ext>
            </a:extLst>
          </p:cNvPr>
          <p:cNvSpPr/>
          <p:nvPr/>
        </p:nvSpPr>
        <p:spPr>
          <a:xfrm>
            <a:off x="6053" y="-24213"/>
            <a:ext cx="9137946" cy="516771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FFFFFF"/>
              </a:solidFill>
              <a:uFillTx/>
              <a:latin typeface="Tw Cen MT"/>
            </a:endParaRPr>
          </a:p>
        </p:txBody>
      </p:sp>
      <p:pic>
        <p:nvPicPr>
          <p:cNvPr id="3" name="Imagen 7">
            <a:extLst>
              <a:ext uri="{FF2B5EF4-FFF2-40B4-BE49-F238E27FC236}">
                <a16:creationId xmlns:a16="http://schemas.microsoft.com/office/drawing/2014/main" xmlns="" id="{FE7CD98F-C019-4F8F-B93C-BC96E5E1A8EF}"/>
              </a:ext>
            </a:extLst>
          </p:cNvPr>
          <p:cNvPicPr>
            <a:picLocks noChangeAspect="1"/>
          </p:cNvPicPr>
          <p:nvPr/>
        </p:nvPicPr>
        <p:blipFill>
          <a:blip r:embed="rId3">
            <a:lum bright="70000" contrast="-70000"/>
            <a:extLst>
              <a:ext uri="{28A0092B-C50C-407E-A947-70E740481C1C}">
                <a14:useLocalDpi xmlns:a14="http://schemas.microsoft.com/office/drawing/2010/main" xmlns=""/>
              </a:ext>
            </a:extLst>
          </a:blip>
          <a:stretch>
            <a:fillRect/>
          </a:stretch>
        </p:blipFill>
        <p:spPr>
          <a:xfrm>
            <a:off x="582070" y="435583"/>
            <a:ext cx="7890540" cy="4410004"/>
          </a:xfrm>
          <a:prstGeom prst="rect">
            <a:avLst/>
          </a:prstGeom>
          <a:noFill/>
          <a:ln cap="flat">
            <a:noFill/>
          </a:ln>
        </p:spPr>
      </p:pic>
      <p:sp>
        <p:nvSpPr>
          <p:cNvPr id="4" name="Freeform 5">
            <a:extLst>
              <a:ext uri="{FF2B5EF4-FFF2-40B4-BE49-F238E27FC236}">
                <a16:creationId xmlns:a16="http://schemas.microsoft.com/office/drawing/2014/main" xmlns="" id="{72AAFA16-AB9D-4CF0-BDFD-D420D7987309}"/>
              </a:ext>
            </a:extLst>
          </p:cNvPr>
          <p:cNvSpPr/>
          <p:nvPr/>
        </p:nvSpPr>
        <p:spPr>
          <a:xfrm rot="10799991">
            <a:off x="-3173" y="-24214"/>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Text Placeholder 9">
            <a:extLst>
              <a:ext uri="{FF2B5EF4-FFF2-40B4-BE49-F238E27FC236}">
                <a16:creationId xmlns:a16="http://schemas.microsoft.com/office/drawing/2014/main" xmlns="" id="{F03774B5-A9A1-4B06-A6BB-037BFC257DF9}"/>
              </a:ext>
            </a:extLst>
          </p:cNvPr>
          <p:cNvSpPr txBox="1">
            <a:spLocks noGrp="1"/>
          </p:cNvSpPr>
          <p:nvPr>
            <p:ph type="body" idx="4294967295"/>
          </p:nvPr>
        </p:nvSpPr>
        <p:spPr>
          <a:xfrm>
            <a:off x="-3172" y="444279"/>
            <a:ext cx="4067946" cy="576062"/>
          </a:xfrm>
        </p:spPr>
        <p:txBody>
          <a:bodyPr anchor="ctr" anchorCtr="1"/>
          <a:lstStyle>
            <a:lvl1pPr marL="0" indent="0" algn="ctr">
              <a:buNone/>
              <a:defRPr lang="en-US" sz="3600">
                <a:solidFill>
                  <a:srgbClr val="404040"/>
                </a:solidFill>
                <a:latin typeface="Tw Cen MT Condensed"/>
                <a:ea typeface="HY얕은샘물M"/>
                <a:cs typeface="Arial" panose="020B0604020202020204" pitchFamily="34" charset="0"/>
              </a:defRPr>
            </a:lvl1pPr>
          </a:lstStyle>
          <a:p>
            <a:pPr lvl="0"/>
            <a:r>
              <a:rPr lang="en-US"/>
              <a:t>BASIC LAYOUT</a:t>
            </a:r>
          </a:p>
        </p:txBody>
      </p:sp>
      <p:sp>
        <p:nvSpPr>
          <p:cNvPr id="6" name="Text Placeholder 9">
            <a:extLst>
              <a:ext uri="{FF2B5EF4-FFF2-40B4-BE49-F238E27FC236}">
                <a16:creationId xmlns:a16="http://schemas.microsoft.com/office/drawing/2014/main" xmlns="" id="{B760D51A-6990-4A88-AB23-6F284F3FA303}"/>
              </a:ext>
            </a:extLst>
          </p:cNvPr>
          <p:cNvSpPr txBox="1">
            <a:spLocks noGrp="1"/>
          </p:cNvSpPr>
          <p:nvPr>
            <p:ph type="body" idx="1"/>
          </p:nvPr>
        </p:nvSpPr>
        <p:spPr>
          <a:xfrm>
            <a:off x="-3172" y="1020342"/>
            <a:ext cx="4067946" cy="288036"/>
          </a:xfrm>
        </p:spPr>
        <p:txBody>
          <a:bodyPr anchor="ctr" anchorCtr="1"/>
          <a:lstStyle>
            <a:lvl1pPr marL="0" indent="0" algn="ctr">
              <a:buNone/>
              <a:defRPr lang="en-US" sz="1400">
                <a:solidFill>
                  <a:srgbClr val="404040"/>
                </a:solidFill>
                <a:ea typeface="HY얕은샘물M"/>
                <a:cs typeface="Arial" panose="020B0604020202020204" pitchFamily="34" charset="0"/>
              </a:defRPr>
            </a:lvl1pPr>
          </a:lstStyle>
          <a:p>
            <a:pPr lvl="0"/>
            <a:r>
              <a:rPr lang="en-US"/>
              <a:t>Insert the title of your subtitle Here</a:t>
            </a:r>
          </a:p>
        </p:txBody>
      </p:sp>
      <p:sp>
        <p:nvSpPr>
          <p:cNvPr id="7" name="Rectángulo 21">
            <a:extLst>
              <a:ext uri="{FF2B5EF4-FFF2-40B4-BE49-F238E27FC236}">
                <a16:creationId xmlns:a16="http://schemas.microsoft.com/office/drawing/2014/main" xmlns="" id="{AD086CB3-05DB-49E3-B5C6-82A6E23E2456}"/>
              </a:ext>
            </a:extLst>
          </p:cNvPr>
          <p:cNvSpPr/>
          <p:nvPr/>
        </p:nvSpPr>
        <p:spPr>
          <a:xfrm>
            <a:off x="0" y="4731992"/>
            <a:ext cx="9144000" cy="411507"/>
          </a:xfrm>
          <a:prstGeom prst="rect">
            <a:avLst/>
          </a:prstGeom>
          <a:solidFill>
            <a:srgbClr val="1482A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FFFFFF"/>
              </a:solidFill>
              <a:uFillTx/>
              <a:latin typeface="Tw Cen MT"/>
            </a:endParaRPr>
          </a:p>
        </p:txBody>
      </p:sp>
    </p:spTree>
    <p:extLst>
      <p:ext uri="{BB962C8B-B14F-4D97-AF65-F5344CB8AC3E}">
        <p14:creationId xmlns:p14="http://schemas.microsoft.com/office/powerpoint/2010/main" xmlns="" val="13586107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Basic Layout">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280B53B-78C4-4A27-BDC2-408ACC3A7ACE}"/>
              </a:ext>
            </a:extLst>
          </p:cNvPr>
          <p:cNvSpPr/>
          <p:nvPr/>
        </p:nvSpPr>
        <p:spPr>
          <a:xfrm>
            <a:off x="0" y="0"/>
            <a:ext cx="9144000"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Tw Cen MT"/>
            </a:endParaRPr>
          </a:p>
        </p:txBody>
      </p:sp>
      <p:pic>
        <p:nvPicPr>
          <p:cNvPr id="3" name="Imagen 5">
            <a:extLst>
              <a:ext uri="{FF2B5EF4-FFF2-40B4-BE49-F238E27FC236}">
                <a16:creationId xmlns:a16="http://schemas.microsoft.com/office/drawing/2014/main" xmlns="" id="{D4A21660-C72F-4A71-B91E-5D578D1A6DF8}"/>
              </a:ext>
            </a:extLst>
          </p:cNvPr>
          <p:cNvPicPr>
            <a:picLocks noChangeAspect="1"/>
          </p:cNvPicPr>
          <p:nvPr/>
        </p:nvPicPr>
        <p:blipFill>
          <a:blip r:embed="rId3">
            <a:lum bright="70000" contrast="-70000"/>
            <a:extLst>
              <a:ext uri="{28A0092B-C50C-407E-A947-70E740481C1C}">
                <a14:useLocalDpi xmlns:a14="http://schemas.microsoft.com/office/drawing/2010/main" xmlns=""/>
              </a:ext>
            </a:extLst>
          </a:blip>
          <a:stretch>
            <a:fillRect/>
          </a:stretch>
        </p:blipFill>
        <p:spPr>
          <a:xfrm>
            <a:off x="582070" y="435583"/>
            <a:ext cx="7890540" cy="4410004"/>
          </a:xfrm>
          <a:prstGeom prst="rect">
            <a:avLst/>
          </a:prstGeom>
          <a:noFill/>
          <a:ln cap="flat">
            <a:noFill/>
          </a:ln>
        </p:spPr>
      </p:pic>
      <p:sp>
        <p:nvSpPr>
          <p:cNvPr id="4" name="Text Placeholder 9">
            <a:extLst>
              <a:ext uri="{FF2B5EF4-FFF2-40B4-BE49-F238E27FC236}">
                <a16:creationId xmlns:a16="http://schemas.microsoft.com/office/drawing/2014/main" xmlns="" id="{334A0134-738F-4175-845A-565823C371F9}"/>
              </a:ext>
            </a:extLst>
          </p:cNvPr>
          <p:cNvSpPr txBox="1">
            <a:spLocks noGrp="1"/>
          </p:cNvSpPr>
          <p:nvPr>
            <p:ph type="body" idx="4294967295"/>
          </p:nvPr>
        </p:nvSpPr>
        <p:spPr>
          <a:xfrm>
            <a:off x="0" y="123480"/>
            <a:ext cx="9144000" cy="576062"/>
          </a:xfrm>
        </p:spPr>
        <p:txBody>
          <a:bodyPr anchor="ctr" anchorCtr="1"/>
          <a:lstStyle>
            <a:lvl1pPr marL="0" indent="0" algn="ctr">
              <a:buNone/>
              <a:defRPr lang="en-US" sz="3600">
                <a:solidFill>
                  <a:srgbClr val="65757D"/>
                </a:solidFill>
                <a:latin typeface="Tw Cen MT Condensed"/>
                <a:ea typeface="HY얕은샘물M"/>
                <a:cs typeface="Arial" panose="020B0604020202020204" pitchFamily="34" charset="0"/>
              </a:defRPr>
            </a:lvl1pPr>
          </a:lstStyle>
          <a:p>
            <a:pPr lvl="0"/>
            <a:r>
              <a:rPr lang="en-US"/>
              <a:t>BASIC LAYOUT</a:t>
            </a:r>
          </a:p>
        </p:txBody>
      </p:sp>
      <p:sp>
        <p:nvSpPr>
          <p:cNvPr id="5" name="Freeform 5">
            <a:extLst>
              <a:ext uri="{FF2B5EF4-FFF2-40B4-BE49-F238E27FC236}">
                <a16:creationId xmlns:a16="http://schemas.microsoft.com/office/drawing/2014/main" xmlns="" id="{76E5D591-94FD-42BA-88F7-80863A2EF81E}"/>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Text Placeholder 9">
            <a:extLst>
              <a:ext uri="{FF2B5EF4-FFF2-40B4-BE49-F238E27FC236}">
                <a16:creationId xmlns:a16="http://schemas.microsoft.com/office/drawing/2014/main" xmlns="" id="{C6C552CF-34EE-427B-90AC-645FF2069E22}"/>
              </a:ext>
            </a:extLst>
          </p:cNvPr>
          <p:cNvSpPr txBox="1">
            <a:spLocks noGrp="1"/>
          </p:cNvSpPr>
          <p:nvPr>
            <p:ph type="body" idx="1"/>
          </p:nvPr>
        </p:nvSpPr>
        <p:spPr>
          <a:xfrm>
            <a:off x="0" y="699543"/>
            <a:ext cx="9144000" cy="288036"/>
          </a:xfrm>
        </p:spPr>
        <p:txBody>
          <a:bodyPr anchor="ctr" anchorCtr="1"/>
          <a:lstStyle>
            <a:lvl1pPr marL="0" indent="0" algn="ctr">
              <a:buNone/>
              <a:defRPr lang="en-US" sz="1400">
                <a:solidFill>
                  <a:srgbClr val="65757D"/>
                </a:solidFill>
                <a:ea typeface="HY얕은샘물M"/>
                <a:cs typeface="Arial" panose="020B0604020202020204" pitchFamily="34" charset="0"/>
              </a:defRPr>
            </a:lvl1pPr>
          </a:lstStyle>
          <a:p>
            <a:pPr lvl="0"/>
            <a:r>
              <a:rPr lang="en-US"/>
              <a:t>Insert the title of your subtitle Here</a:t>
            </a:r>
          </a:p>
        </p:txBody>
      </p:sp>
    </p:spTree>
    <p:extLst>
      <p:ext uri="{BB962C8B-B14F-4D97-AF65-F5344CB8AC3E}">
        <p14:creationId xmlns:p14="http://schemas.microsoft.com/office/powerpoint/2010/main" xmlns="" val="9279827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in point 1">
    <p:spTree>
      <p:nvGrpSpPr>
        <p:cNvPr id="1" name=""/>
        <p:cNvGrpSpPr/>
        <p:nvPr/>
      </p:nvGrpSpPr>
      <p:grpSpPr>
        <a:xfrm>
          <a:off x="0" y="0"/>
          <a:ext cx="0" cy="0"/>
          <a:chOff x="0" y="0"/>
          <a:chExt cx="0" cy="0"/>
        </a:xfrm>
      </p:grpSpPr>
      <p:sp>
        <p:nvSpPr>
          <p:cNvPr id="2" name="Google Shape;360;p21">
            <a:extLst>
              <a:ext uri="{FF2B5EF4-FFF2-40B4-BE49-F238E27FC236}">
                <a16:creationId xmlns:a16="http://schemas.microsoft.com/office/drawing/2014/main" xmlns="" id="{268E23BD-5500-4C95-A6D1-0AA3F95A75E9}"/>
              </a:ext>
            </a:extLst>
          </p:cNvPr>
          <p:cNvSpPr txBox="1">
            <a:spLocks noGrp="1"/>
          </p:cNvSpPr>
          <p:nvPr>
            <p:ph type="title"/>
          </p:nvPr>
        </p:nvSpPr>
        <p:spPr>
          <a:xfrm>
            <a:off x="1069848" y="2548752"/>
            <a:ext cx="7004102" cy="1061097"/>
          </a:xfrm>
        </p:spPr>
        <p:txBody>
          <a:bodyPr lIns="91421" tIns="91421" rIns="91421" bIns="91421" anchorCtr="1">
            <a:noAutofit/>
          </a:bodyPr>
          <a:lstStyle>
            <a:lvl1pPr algn="ctr">
              <a:defRPr lang="es-PE" sz="8000"/>
            </a:lvl1pPr>
          </a:lstStyle>
          <a:p>
            <a:pPr lvl="0"/>
            <a:endParaRPr lang="es-PE"/>
          </a:p>
        </p:txBody>
      </p:sp>
      <p:sp>
        <p:nvSpPr>
          <p:cNvPr id="3" name="Google Shape;361;p21">
            <a:extLst>
              <a:ext uri="{FF2B5EF4-FFF2-40B4-BE49-F238E27FC236}">
                <a16:creationId xmlns:a16="http://schemas.microsoft.com/office/drawing/2014/main" xmlns="" id="{CAD62698-22EE-4AFE-95DE-AB0E260C4657}"/>
              </a:ext>
            </a:extLst>
          </p:cNvPr>
          <p:cNvSpPr txBox="1">
            <a:spLocks noGrp="1"/>
          </p:cNvSpPr>
          <p:nvPr>
            <p:ph type="subTitle" idx="4294967295"/>
          </p:nvPr>
        </p:nvSpPr>
        <p:spPr>
          <a:xfrm>
            <a:off x="1306577" y="3609996"/>
            <a:ext cx="6532802" cy="696900"/>
          </a:xfrm>
        </p:spPr>
        <p:txBody>
          <a:bodyPr lIns="91421" tIns="91421" rIns="91421" bIns="91421" anchor="ctr" anchorCtr="1">
            <a:noAutofit/>
          </a:bodyPr>
          <a:lstStyle>
            <a:lvl1pPr algn="ctr">
              <a:spcBef>
                <a:spcPct val="0"/>
              </a:spcBef>
              <a:spcAft>
                <a:spcPct val="0"/>
              </a:spcAft>
              <a:buNone/>
              <a:defRPr lang="es-PE" sz="1600"/>
            </a:lvl1pPr>
          </a:lstStyle>
          <a:p>
            <a:pPr lvl="0"/>
            <a:endParaRPr lang="es-PE"/>
          </a:p>
        </p:txBody>
      </p:sp>
      <p:sp>
        <p:nvSpPr>
          <p:cNvPr id="4" name="Freeform 5">
            <a:extLst>
              <a:ext uri="{FF2B5EF4-FFF2-40B4-BE49-F238E27FC236}">
                <a16:creationId xmlns:a16="http://schemas.microsoft.com/office/drawing/2014/main" xmlns="" id="{4C405525-1905-4BA8-8646-B21AE77A8CF4}"/>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xmlns="" val="335625177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3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3106089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216799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 1 column">
    <p:spTree>
      <p:nvGrpSpPr>
        <p:cNvPr id="1" name=""/>
        <p:cNvGrpSpPr/>
        <p:nvPr/>
      </p:nvGrpSpPr>
      <p:grpSpPr>
        <a:xfrm>
          <a:off x="0" y="0"/>
          <a:ext cx="0" cy="0"/>
          <a:chOff x="0" y="0"/>
          <a:chExt cx="0" cy="0"/>
        </a:xfrm>
      </p:grpSpPr>
      <p:sp>
        <p:nvSpPr>
          <p:cNvPr id="2" name="Google Shape;12;p2">
            <a:extLst>
              <a:ext uri="{FF2B5EF4-FFF2-40B4-BE49-F238E27FC236}">
                <a16:creationId xmlns:a16="http://schemas.microsoft.com/office/drawing/2014/main" xmlns="" id="{32A6A8AA-ED2B-4690-B6AB-7738C0A47F3E}"/>
              </a:ext>
            </a:extLst>
          </p:cNvPr>
          <p:cNvSpPr txBox="1">
            <a:spLocks noGrp="1"/>
          </p:cNvSpPr>
          <p:nvPr>
            <p:ph type="title"/>
          </p:nvPr>
        </p:nvSpPr>
        <p:spPr>
          <a:xfrm>
            <a:off x="988073" y="98864"/>
            <a:ext cx="7169307" cy="649288"/>
          </a:xfrm>
        </p:spPr>
        <p:txBody>
          <a:bodyPr lIns="0" tIns="0" rIns="0" bIns="0" anchorCtr="1">
            <a:noAutofit/>
          </a:bodyPr>
          <a:lstStyle>
            <a:lvl1pPr algn="ctr">
              <a:defRPr lang="es-PE" sz="3600">
                <a:solidFill>
                  <a:srgbClr val="27348B"/>
                </a:solidFill>
              </a:defRPr>
            </a:lvl1pPr>
          </a:lstStyle>
          <a:p>
            <a:pPr lvl="0"/>
            <a:endParaRPr lang="es-PE"/>
          </a:p>
        </p:txBody>
      </p:sp>
    </p:spTree>
    <p:extLst>
      <p:ext uri="{BB962C8B-B14F-4D97-AF65-F5344CB8AC3E}">
        <p14:creationId xmlns:p14="http://schemas.microsoft.com/office/powerpoint/2010/main" xmlns="" val="15979896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9_Icon sets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B1723D1F-007A-4836-9EF3-A59137C5FB01}"/>
              </a:ext>
            </a:extLst>
          </p:cNvPr>
          <p:cNvSpPr txBox="1">
            <a:spLocks noGrp="1"/>
          </p:cNvSpPr>
          <p:nvPr>
            <p:ph type="body" idx="4294967295"/>
          </p:nvPr>
        </p:nvSpPr>
        <p:spPr>
          <a:xfrm>
            <a:off x="242645" y="92610"/>
            <a:ext cx="8679896" cy="543181"/>
          </a:xfrm>
        </p:spPr>
        <p:txBody>
          <a:bodyPr anchor="ctr" anchorCtr="1"/>
          <a:lstStyle>
            <a:lvl1pPr marL="0" indent="0" algn="ctr">
              <a:buNone/>
              <a:defRPr lang="en-US" sz="4050">
                <a:latin typeface="Tw Cen MT Condensed"/>
                <a:ea typeface="HY얕은샘물M"/>
                <a:cs typeface="Arial" panose="020B0604020202020204" pitchFamily="34" charset="0"/>
              </a:defRPr>
            </a:lvl1pPr>
          </a:lstStyle>
          <a:p>
            <a:pPr lvl="0"/>
            <a:r>
              <a:rPr lang="en-US"/>
              <a:t>BASIC LAYOUT</a:t>
            </a:r>
          </a:p>
        </p:txBody>
      </p:sp>
      <p:sp>
        <p:nvSpPr>
          <p:cNvPr id="3" name="Rounded Rectangle 2">
            <a:extLst>
              <a:ext uri="{FF2B5EF4-FFF2-40B4-BE49-F238E27FC236}">
                <a16:creationId xmlns:a16="http://schemas.microsoft.com/office/drawing/2014/main" xmlns="" id="{6D4FEECF-8148-4087-A5F0-519EDF6E9475}"/>
              </a:ext>
            </a:extLst>
          </p:cNvPr>
          <p:cNvSpPr/>
          <p:nvPr/>
        </p:nvSpPr>
        <p:spPr>
          <a:xfrm>
            <a:off x="265514" y="848700"/>
            <a:ext cx="2670578" cy="4051916"/>
          </a:xfrm>
          <a:custGeom>
            <a:avLst>
              <a:gd name="f0" fmla="val 85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gdRefY="" minY="0" maxY="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96C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5E4028"/>
              </a:solidFill>
              <a:uFillTx/>
              <a:latin typeface="Tw Cen MT"/>
              <a:ea typeface="HY얕은샘물M"/>
            </a:endParaRPr>
          </a:p>
        </p:txBody>
      </p:sp>
      <p:sp>
        <p:nvSpPr>
          <p:cNvPr id="4" name="Rounded Rectangle 3">
            <a:extLst>
              <a:ext uri="{FF2B5EF4-FFF2-40B4-BE49-F238E27FC236}">
                <a16:creationId xmlns:a16="http://schemas.microsoft.com/office/drawing/2014/main" xmlns="" id="{D15A1CE2-929B-4F05-A85A-785D3F1D7E7F}"/>
              </a:ext>
            </a:extLst>
          </p:cNvPr>
          <p:cNvSpPr/>
          <p:nvPr/>
        </p:nvSpPr>
        <p:spPr>
          <a:xfrm>
            <a:off x="342360" y="972510"/>
            <a:ext cx="98151" cy="3199321"/>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gdRefY="" minY="0" maxY="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FFFFFF"/>
              </a:solidFill>
              <a:uFillTx/>
              <a:latin typeface="Tw Cen MT"/>
              <a:ea typeface="HY얕은샘물M"/>
            </a:endParaRPr>
          </a:p>
        </p:txBody>
      </p:sp>
      <p:grpSp>
        <p:nvGrpSpPr>
          <p:cNvPr id="5" name="Grupo 5">
            <a:extLst>
              <a:ext uri="{FF2B5EF4-FFF2-40B4-BE49-F238E27FC236}">
                <a16:creationId xmlns:a16="http://schemas.microsoft.com/office/drawing/2014/main" xmlns="" id="{066DB0F3-47BF-4532-9963-7DAB95497821}"/>
              </a:ext>
            </a:extLst>
          </p:cNvPr>
          <p:cNvGrpSpPr/>
          <p:nvPr/>
        </p:nvGrpSpPr>
        <p:grpSpPr>
          <a:xfrm>
            <a:off x="1047033" y="1366634"/>
            <a:ext cx="1674184" cy="1419103"/>
            <a:chOff x="1047033" y="1366634"/>
            <a:chExt cx="1674184" cy="1419103"/>
          </a:xfrm>
        </p:grpSpPr>
        <p:sp>
          <p:nvSpPr>
            <p:cNvPr id="6" name="TextBox 57">
              <a:extLst>
                <a:ext uri="{FF2B5EF4-FFF2-40B4-BE49-F238E27FC236}">
                  <a16:creationId xmlns:a16="http://schemas.microsoft.com/office/drawing/2014/main" xmlns="" id="{68821C61-F1CB-44A1-B869-A5EC2015AC25}"/>
                </a:ext>
              </a:extLst>
            </p:cNvPr>
            <p:cNvSpPr txBox="1"/>
            <p:nvPr/>
          </p:nvSpPr>
          <p:spPr>
            <a:xfrm>
              <a:off x="1047033" y="1366634"/>
              <a:ext cx="1674184" cy="784829"/>
            </a:xfrm>
            <a:prstGeom prst="rect">
              <a:avLst/>
            </a:prstGeom>
            <a:noFill/>
            <a:ln cap="flat">
              <a:noFill/>
            </a:ln>
          </p:spPr>
          <p:txBody>
            <a:bodyPr vert="horz" wrap="square" lIns="91440" tIns="45720" rIns="91440" bIns="45720" anchor="ctr" anchorCtr="0" compatLnSpc="1">
              <a:spAutoFit/>
            </a:bodyPr>
            <a:lstStyle/>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Arial" panose="020B0604020202020204" pitchFamily="34" charset="0"/>
                  <a:ea typeface="Arial"/>
                  <a:cs typeface="Arial" panose="020B0604020202020204" pitchFamily="34" charset="0"/>
                </a:rPr>
                <a:t>You can Resize without losing quality</a:t>
              </a:r>
            </a:p>
          </p:txBody>
        </p:sp>
        <p:sp>
          <p:nvSpPr>
            <p:cNvPr id="7" name="TextBox 58">
              <a:extLst>
                <a:ext uri="{FF2B5EF4-FFF2-40B4-BE49-F238E27FC236}">
                  <a16:creationId xmlns:a16="http://schemas.microsoft.com/office/drawing/2014/main" xmlns="" id="{7A25F673-22C7-4398-BB19-1B13371713B0}"/>
                </a:ext>
              </a:extLst>
            </p:cNvPr>
            <p:cNvSpPr txBox="1"/>
            <p:nvPr/>
          </p:nvSpPr>
          <p:spPr>
            <a:xfrm>
              <a:off x="1047033" y="2000908"/>
              <a:ext cx="1674184" cy="784829"/>
            </a:xfrm>
            <a:prstGeom prst="rect">
              <a:avLst/>
            </a:prstGeom>
            <a:noFill/>
            <a:ln cap="flat">
              <a:noFill/>
            </a:ln>
          </p:spPr>
          <p:txBody>
            <a:bodyPr vert="horz" wrap="square" lIns="91440" tIns="45720" rIns="91440" bIns="45720" anchor="ctr" anchorCtr="0" compatLnSpc="1">
              <a:spAutoFit/>
            </a:bodyPr>
            <a:lstStyle/>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Arial" panose="020B0604020202020204" pitchFamily="34" charset="0"/>
                  <a:ea typeface="Arial"/>
                  <a:cs typeface="Arial" panose="020B0604020202020204" pitchFamily="34" charset="0"/>
                </a:rPr>
                <a:t>You can Change Fill Color &amp;</a:t>
              </a:r>
            </a:p>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500" b="1" i="0" u="none" strike="noStrike" kern="0" cap="none" spc="0" baseline="0">
                  <a:solidFill>
                    <a:srgbClr val="FFFFFF"/>
                  </a:solidFill>
                  <a:uFillTx/>
                  <a:latin typeface="Arial" panose="020B0604020202020204" pitchFamily="34" charset="0"/>
                  <a:ea typeface="Arial"/>
                  <a:cs typeface="Arial" panose="020B0604020202020204" pitchFamily="34" charset="0"/>
                </a:rPr>
                <a:t>Line Color</a:t>
              </a:r>
            </a:p>
          </p:txBody>
        </p:sp>
      </p:grpSp>
      <p:sp>
        <p:nvSpPr>
          <p:cNvPr id="8" name="TextBox 59">
            <a:extLst>
              <a:ext uri="{FF2B5EF4-FFF2-40B4-BE49-F238E27FC236}">
                <a16:creationId xmlns:a16="http://schemas.microsoft.com/office/drawing/2014/main" xmlns="" id="{95968014-AF2D-4733-8465-66000635A9A4}"/>
              </a:ext>
            </a:extLst>
          </p:cNvPr>
          <p:cNvSpPr txBox="1"/>
          <p:nvPr/>
        </p:nvSpPr>
        <p:spPr>
          <a:xfrm>
            <a:off x="1209897" y="4375431"/>
            <a:ext cx="1674001" cy="300078"/>
          </a:xfrm>
          <a:prstGeom prst="rect">
            <a:avLst/>
          </a:prstGeom>
          <a:noFill/>
          <a:ln cap="flat">
            <a:noFill/>
          </a:ln>
        </p:spPr>
        <p:txBody>
          <a:bodyPr vert="horz" wrap="square" lIns="91440" tIns="45720" rIns="91440" bIns="45720" anchor="ctr" anchorCtr="0" compatLnSpc="1">
            <a:sp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350" b="0" i="0" u="none" strike="noStrike" kern="0" cap="none" spc="0" baseline="0">
                <a:solidFill>
                  <a:srgbClr val="FFFFFF"/>
                </a:solidFill>
                <a:uFillTx/>
                <a:latin typeface="Arial" panose="020B0604020202020204" pitchFamily="34" charset="0"/>
                <a:ea typeface="Arial"/>
                <a:cs typeface="Arial" panose="020B0604020202020204" pitchFamily="34" charset="0"/>
              </a:rPr>
              <a:t>www.slidesppt.net</a:t>
            </a:r>
          </a:p>
        </p:txBody>
      </p:sp>
      <p:sp>
        <p:nvSpPr>
          <p:cNvPr id="9" name="TextBox 60">
            <a:extLst>
              <a:ext uri="{FF2B5EF4-FFF2-40B4-BE49-F238E27FC236}">
                <a16:creationId xmlns:a16="http://schemas.microsoft.com/office/drawing/2014/main" xmlns="" id="{D8002CD4-D463-4E83-AB2E-93D34B39FE1E}"/>
              </a:ext>
            </a:extLst>
          </p:cNvPr>
          <p:cNvSpPr txBox="1"/>
          <p:nvPr/>
        </p:nvSpPr>
        <p:spPr>
          <a:xfrm>
            <a:off x="683248" y="3154936"/>
            <a:ext cx="2037969" cy="1200332"/>
          </a:xfrm>
          <a:prstGeom prst="rect">
            <a:avLst/>
          </a:prstGeom>
          <a:noFill/>
          <a:ln cap="flat">
            <a:noFill/>
          </a:ln>
        </p:spPr>
        <p:txBody>
          <a:bodyPr vert="horz" wrap="square" lIns="91440" tIns="45720" rIns="91440" bIns="45720" anchor="ctr" anchorCtr="0" compatLnSpc="1">
            <a:spAutoFit/>
          </a:bodyPr>
          <a:lstStyle/>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Tw Cen MT"/>
                <a:ea typeface="HY얕은샘물M"/>
                <a:cs typeface="Arial" panose="020B0604020202020204" pitchFamily="34" charset="0"/>
              </a:rPr>
              <a:t>GOOGLE SLIDES AND FREE </a:t>
            </a:r>
          </a:p>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Tw Cen MT"/>
                <a:ea typeface="HY얕은샘물M"/>
                <a:cs typeface="Arial" panose="020B0604020202020204" pitchFamily="34" charset="0"/>
              </a:rPr>
              <a:t>PPT </a:t>
            </a:r>
          </a:p>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1800" b="1" i="0" u="none" strike="noStrike" kern="0" cap="none" spc="0" baseline="0">
                <a:solidFill>
                  <a:srgbClr val="FFFFFF"/>
                </a:solidFill>
                <a:uFillTx/>
                <a:latin typeface="Tw Cen MT"/>
                <a:ea typeface="HY얕은샘물M"/>
                <a:cs typeface="Arial" panose="020B0604020202020204" pitchFamily="34" charset="0"/>
              </a:rPr>
              <a:t>TEMPLATES  </a:t>
            </a:r>
          </a:p>
        </p:txBody>
      </p:sp>
      <p:grpSp>
        <p:nvGrpSpPr>
          <p:cNvPr id="10" name="Grupo 6">
            <a:extLst>
              <a:ext uri="{FF2B5EF4-FFF2-40B4-BE49-F238E27FC236}">
                <a16:creationId xmlns:a16="http://schemas.microsoft.com/office/drawing/2014/main" xmlns="" id="{3DA4D711-6230-4A13-90FB-AFC466740B0B}"/>
              </a:ext>
            </a:extLst>
          </p:cNvPr>
          <p:cNvGrpSpPr/>
          <p:nvPr/>
        </p:nvGrpSpPr>
        <p:grpSpPr>
          <a:xfrm>
            <a:off x="425370" y="4052575"/>
            <a:ext cx="732342" cy="732342"/>
            <a:chOff x="425370" y="4052575"/>
            <a:chExt cx="732342" cy="732342"/>
          </a:xfrm>
        </p:grpSpPr>
        <p:sp>
          <p:nvSpPr>
            <p:cNvPr id="11" name="Lágrima 15">
              <a:extLst>
                <a:ext uri="{FF2B5EF4-FFF2-40B4-BE49-F238E27FC236}">
                  <a16:creationId xmlns:a16="http://schemas.microsoft.com/office/drawing/2014/main" xmlns="" id="{9A40CEE3-792F-4BE8-A626-EB4036BA2AEA}"/>
                </a:ext>
              </a:extLst>
            </p:cNvPr>
            <p:cNvSpPr/>
            <p:nvPr/>
          </p:nvSpPr>
          <p:spPr>
            <a:xfrm rot="10799991">
              <a:off x="425370" y="4052575"/>
              <a:ext cx="732342" cy="732342"/>
            </a:xfrm>
            <a:custGeom>
              <a:avLst>
                <a:gd name="f10" fmla="val 100000"/>
              </a:avLst>
              <a:gdLst>
                <a:gd name="f1" fmla="val 10800000"/>
                <a:gd name="f2" fmla="val 5400000"/>
                <a:gd name="f3" fmla="val 180"/>
                <a:gd name="f4" fmla="val w"/>
                <a:gd name="f5" fmla="val h"/>
                <a:gd name="f6" fmla="val ss"/>
                <a:gd name="f7" fmla="val 0"/>
                <a:gd name="f8" fmla="*/ 5419351 1 1725033"/>
                <a:gd name="f9" fmla="sqrt 2"/>
                <a:gd name="f10" fmla="val 100000"/>
                <a:gd name="f11" fmla="+- 0 0 -180"/>
                <a:gd name="f12" fmla="+- 0 0 -360"/>
                <a:gd name="f13" fmla="abs f4"/>
                <a:gd name="f14" fmla="abs f5"/>
                <a:gd name="f15" fmla="abs f6"/>
                <a:gd name="f16" fmla="val f7"/>
                <a:gd name="f17" fmla="val f10"/>
                <a:gd name="f18" fmla="+- 2700000 f2 0"/>
                <a:gd name="f19" fmla="*/ f11 f1 1"/>
                <a:gd name="f20" fmla="*/ f12 f1 1"/>
                <a:gd name="f21" fmla="?: f13 f4 1"/>
                <a:gd name="f22" fmla="?: f14 f5 1"/>
                <a:gd name="f23" fmla="?: f15 f6 1"/>
                <a:gd name="f24" fmla="*/ f18 f8 1"/>
                <a:gd name="f25" fmla="*/ f19 1 f3"/>
                <a:gd name="f26" fmla="*/ f20 1 f3"/>
                <a:gd name="f27" fmla="*/ f21 1 21600"/>
                <a:gd name="f28" fmla="*/ f22 1 21600"/>
                <a:gd name="f29" fmla="*/ 21600 f21 1"/>
                <a:gd name="f30" fmla="*/ 21600 f22 1"/>
                <a:gd name="f31" fmla="*/ f24 1 f1"/>
                <a:gd name="f32" fmla="+- f25 0 f2"/>
                <a:gd name="f33" fmla="+- f26 0 f2"/>
                <a:gd name="f34" fmla="min f28 f27"/>
                <a:gd name="f35" fmla="*/ f29 1 f23"/>
                <a:gd name="f36" fmla="*/ f30 1 f23"/>
                <a:gd name="f37" fmla="+- 0 0 f31"/>
                <a:gd name="f38" fmla="val f35"/>
                <a:gd name="f39" fmla="val f36"/>
                <a:gd name="f40" fmla="+- 0 0 f37"/>
                <a:gd name="f41" fmla="*/ f16 f34 1"/>
                <a:gd name="f42" fmla="+- f39 0 f16"/>
                <a:gd name="f43" fmla="+- f38 0 f16"/>
                <a:gd name="f44" fmla="*/ f40 f1 1"/>
                <a:gd name="f45" fmla="*/ f38 f34 1"/>
                <a:gd name="f46" fmla="*/ f42 1 2"/>
                <a:gd name="f47" fmla="*/ f43 1 2"/>
                <a:gd name="f48" fmla="*/ f44 1 f8"/>
                <a:gd name="f49" fmla="+- f16 f46 0"/>
                <a:gd name="f50" fmla="+- f16 f47 0"/>
                <a:gd name="f51" fmla="*/ f47 f9 1"/>
                <a:gd name="f52" fmla="*/ f46 f9 1"/>
                <a:gd name="f53" fmla="+- f48 0 f2"/>
                <a:gd name="f54" fmla="*/ f47 f34 1"/>
                <a:gd name="f55" fmla="*/ f46 f34 1"/>
                <a:gd name="f56" fmla="*/ f51 f17 1"/>
                <a:gd name="f57" fmla="*/ f52 f17 1"/>
                <a:gd name="f58" fmla="cos 1 f53"/>
                <a:gd name="f59" fmla="sin 1 f53"/>
                <a:gd name="f60" fmla="*/ f49 f34 1"/>
                <a:gd name="f61" fmla="*/ f56 1 100000"/>
                <a:gd name="f62" fmla="*/ f57 1 100000"/>
                <a:gd name="f63" fmla="+- 0 0 f58"/>
                <a:gd name="f64" fmla="+- 0 0 f59"/>
                <a:gd name="f65" fmla="+- 0 0 f63"/>
                <a:gd name="f66" fmla="+- 0 0 f64"/>
                <a:gd name="f67" fmla="*/ f65 f61 1"/>
                <a:gd name="f68" fmla="*/ f66 f62 1"/>
                <a:gd name="f69" fmla="*/ f65 f47 1"/>
                <a:gd name="f70" fmla="*/ f66 f46 1"/>
                <a:gd name="f71" fmla="+- f50 f67 0"/>
                <a:gd name="f72" fmla="+- f49 0 f68"/>
                <a:gd name="f73" fmla="+- f50 0 f69"/>
                <a:gd name="f74" fmla="+- f50 f69 0"/>
                <a:gd name="f75" fmla="+- f49 0 f70"/>
                <a:gd name="f76" fmla="+- f49 f70 0"/>
                <a:gd name="f77" fmla="+- f50 f71 0"/>
                <a:gd name="f78" fmla="+- f49 f72 0"/>
                <a:gd name="f79" fmla="*/ f73 f34 1"/>
                <a:gd name="f80" fmla="*/ f75 f34 1"/>
                <a:gd name="f81" fmla="*/ f74 f34 1"/>
                <a:gd name="f82" fmla="*/ f76 f34 1"/>
                <a:gd name="f83" fmla="*/ f71 f34 1"/>
                <a:gd name="f84" fmla="*/ f72 f34 1"/>
                <a:gd name="f85" fmla="*/ f77 1 2"/>
                <a:gd name="f86" fmla="*/ f78 1 2"/>
                <a:gd name="f87" fmla="*/ f85 f34 1"/>
                <a:gd name="f88" fmla="*/ f86 f34 1"/>
              </a:gdLst>
              <a:ahLst/>
              <a:cxnLst>
                <a:cxn ang="3cd4">
                  <a:pos x="hc" y="t"/>
                </a:cxn>
                <a:cxn ang="0">
                  <a:pos x="r" y="vc"/>
                </a:cxn>
                <a:cxn ang="cd4">
                  <a:pos x="hc" y="b"/>
                </a:cxn>
                <a:cxn ang="cd2">
                  <a:pos x="l" y="vc"/>
                </a:cxn>
                <a:cxn ang="f32">
                  <a:pos x="f81" y="f82"/>
                </a:cxn>
                <a:cxn ang="f32">
                  <a:pos x="f79" y="f82"/>
                </a:cxn>
                <a:cxn ang="f33">
                  <a:pos x="f79" y="f80"/>
                </a:cxn>
                <a:cxn ang="f33">
                  <a:pos x="f83" y="f84"/>
                </a:cxn>
              </a:cxnLst>
              <a:rect l="f79" t="f80" r="f81" b="f82"/>
              <a:pathLst>
                <a:path>
                  <a:moveTo>
                    <a:pt x="f41" y="f60"/>
                  </a:moveTo>
                  <a:arcTo wR="f54" hR="f55" stAng="f1" swAng="f2"/>
                  <a:quadBezTo>
                    <a:pt x="f87" y="f41"/>
                    <a:pt x="f83" y="f84"/>
                  </a:quadBezTo>
                  <a:quadBezTo>
                    <a:pt x="f45" y="f88"/>
                    <a:pt x="f45" y="f60"/>
                  </a:quadBezTo>
                  <a:arcTo wR="f54" hR="f55" stAng="f7" swAng="f1"/>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FFFFFF"/>
                </a:solidFill>
                <a:uFillTx/>
                <a:latin typeface="Tw Cen MT"/>
              </a:endParaRPr>
            </a:p>
          </p:txBody>
        </p:sp>
        <p:grpSp>
          <p:nvGrpSpPr>
            <p:cNvPr id="12" name="Grupo 16">
              <a:extLst>
                <a:ext uri="{FF2B5EF4-FFF2-40B4-BE49-F238E27FC236}">
                  <a16:creationId xmlns:a16="http://schemas.microsoft.com/office/drawing/2014/main" xmlns="" id="{866135B8-AB69-4961-A5AE-F7D296DB1C44}"/>
                </a:ext>
              </a:extLst>
            </p:cNvPr>
            <p:cNvGrpSpPr/>
            <p:nvPr/>
          </p:nvGrpSpPr>
          <p:grpSpPr>
            <a:xfrm>
              <a:off x="552261" y="4171831"/>
              <a:ext cx="497076" cy="481175"/>
              <a:chOff x="552261" y="4171831"/>
              <a:chExt cx="497076" cy="481175"/>
            </a:xfrm>
          </p:grpSpPr>
          <p:sp>
            <p:nvSpPr>
              <p:cNvPr id="13" name="Freeform 14">
                <a:extLst>
                  <a:ext uri="{FF2B5EF4-FFF2-40B4-BE49-F238E27FC236}">
                    <a16:creationId xmlns:a16="http://schemas.microsoft.com/office/drawing/2014/main" xmlns="" id="{B637F953-88FE-4E1C-ADE0-3A5476F95E84}"/>
                  </a:ext>
                </a:extLst>
              </p:cNvPr>
              <p:cNvSpPr/>
              <p:nvPr/>
            </p:nvSpPr>
            <p:spPr>
              <a:xfrm>
                <a:off x="552261" y="4171831"/>
                <a:ext cx="287752" cy="481175"/>
              </a:xfrm>
              <a:custGeom>
                <a:avLst/>
                <a:gdLst>
                  <a:gd name="f0" fmla="val 10800000"/>
                  <a:gd name="f1" fmla="val 5400000"/>
                  <a:gd name="f2" fmla="val 180"/>
                  <a:gd name="f3" fmla="val w"/>
                  <a:gd name="f4" fmla="val h"/>
                  <a:gd name="f5" fmla="val 0"/>
                  <a:gd name="f6" fmla="val 669"/>
                  <a:gd name="f7" fmla="val 1118"/>
                  <a:gd name="f8" fmla="val 112"/>
                  <a:gd name="f9" fmla="val 410"/>
                  <a:gd name="f10" fmla="val 707"/>
                  <a:gd name="f11" fmla="val 1005"/>
                  <a:gd name="f12" fmla="val 223"/>
                  <a:gd name="f13" fmla="val 1043"/>
                  <a:gd name="f14" fmla="val 446"/>
                  <a:gd name="f15" fmla="val 1080"/>
                  <a:gd name="f16" fmla="val 745"/>
                  <a:gd name="f17" fmla="val 372"/>
                  <a:gd name="f18" fmla="val 37"/>
                  <a:gd name="f19" fmla="val 74"/>
                  <a:gd name="f20" fmla="+- 0 0 -90"/>
                  <a:gd name="f21" fmla="*/ f3 1 669"/>
                  <a:gd name="f22" fmla="*/ f4 1 1118"/>
                  <a:gd name="f23" fmla="val f5"/>
                  <a:gd name="f24" fmla="val f6"/>
                  <a:gd name="f25" fmla="val f7"/>
                  <a:gd name="f26" fmla="*/ f20 f0 1"/>
                  <a:gd name="f27" fmla="+- f25 0 f23"/>
                  <a:gd name="f28" fmla="+- f24 0 f23"/>
                  <a:gd name="f29" fmla="*/ f26 1 f2"/>
                  <a:gd name="f30" fmla="*/ f28 1 669"/>
                  <a:gd name="f31" fmla="*/ f27 1 1118"/>
                  <a:gd name="f32" fmla="*/ 0 f28 1"/>
                  <a:gd name="f33" fmla="*/ 112 f27 1"/>
                  <a:gd name="f34" fmla="*/ 1005 f27 1"/>
                  <a:gd name="f35" fmla="*/ 669 f28 1"/>
                  <a:gd name="f36" fmla="*/ 1118 f27 1"/>
                  <a:gd name="f37" fmla="*/ 0 f27 1"/>
                  <a:gd name="f38" fmla="+- f29 0 f1"/>
                  <a:gd name="f39" fmla="*/ f32 1 669"/>
                  <a:gd name="f40" fmla="*/ f33 1 1118"/>
                  <a:gd name="f41" fmla="*/ f34 1 1118"/>
                  <a:gd name="f42" fmla="*/ f35 1 669"/>
                  <a:gd name="f43" fmla="*/ f36 1 1118"/>
                  <a:gd name="f44" fmla="*/ f37 1 1118"/>
                  <a:gd name="f45" fmla="*/ 0 1 f30"/>
                  <a:gd name="f46" fmla="*/ f24 1 f30"/>
                  <a:gd name="f47" fmla="*/ 0 1 f31"/>
                  <a:gd name="f48" fmla="*/ f25 1 f31"/>
                  <a:gd name="f49" fmla="*/ f39 1 f30"/>
                  <a:gd name="f50" fmla="*/ f40 1 f31"/>
                  <a:gd name="f51" fmla="*/ f41 1 f31"/>
                  <a:gd name="f52" fmla="*/ f42 1 f30"/>
                  <a:gd name="f53" fmla="*/ f43 1 f31"/>
                  <a:gd name="f54" fmla="*/ f44 1 f31"/>
                  <a:gd name="f55" fmla="*/ f45 f21 1"/>
                  <a:gd name="f56" fmla="*/ f46 f21 1"/>
                  <a:gd name="f57" fmla="*/ f48 f22 1"/>
                  <a:gd name="f58" fmla="*/ f47 f22 1"/>
                  <a:gd name="f59" fmla="*/ f49 f21 1"/>
                  <a:gd name="f60" fmla="*/ f50 f22 1"/>
                  <a:gd name="f61" fmla="*/ f51 f22 1"/>
                  <a:gd name="f62" fmla="*/ f52 f21 1"/>
                  <a:gd name="f63" fmla="*/ f53 f22 1"/>
                  <a:gd name="f64" fmla="*/ f54 f22 1"/>
                </a:gdLst>
                <a:ahLst/>
                <a:cxnLst>
                  <a:cxn ang="3cd4">
                    <a:pos x="hc" y="t"/>
                  </a:cxn>
                  <a:cxn ang="0">
                    <a:pos x="r" y="vc"/>
                  </a:cxn>
                  <a:cxn ang="cd4">
                    <a:pos x="hc" y="b"/>
                  </a:cxn>
                  <a:cxn ang="cd2">
                    <a:pos x="l" y="vc"/>
                  </a:cxn>
                  <a:cxn ang="f38">
                    <a:pos x="f59" y="f60"/>
                  </a:cxn>
                  <a:cxn ang="f38">
                    <a:pos x="f59" y="f61"/>
                  </a:cxn>
                  <a:cxn ang="f38">
                    <a:pos x="f62" y="f63"/>
                  </a:cxn>
                  <a:cxn ang="f38">
                    <a:pos x="f62" y="f64"/>
                  </a:cxn>
                  <a:cxn ang="f38">
                    <a:pos x="f59" y="f60"/>
                  </a:cxn>
                </a:cxnLst>
                <a:rect l="f55" t="f58" r="f56" b="f57"/>
                <a:pathLst>
                  <a:path w="669" h="1118">
                    <a:moveTo>
                      <a:pt x="f5" y="f8"/>
                    </a:moveTo>
                    <a:cubicBezTo>
                      <a:pt x="f5" y="f9"/>
                      <a:pt x="f5" y="f10"/>
                      <a:pt x="f5" y="f11"/>
                    </a:cubicBezTo>
                    <a:cubicBezTo>
                      <a:pt x="f12" y="f13"/>
                      <a:pt x="f14" y="f15"/>
                      <a:pt x="f6" y="f7"/>
                    </a:cubicBezTo>
                    <a:cubicBezTo>
                      <a:pt x="f6" y="f16"/>
                      <a:pt x="f6" y="f17"/>
                      <a:pt x="f6" y="f5"/>
                    </a:cubicBezTo>
                    <a:cubicBezTo>
                      <a:pt x="f14" y="f18"/>
                      <a:pt x="f12" y="f1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000000"/>
                  </a:solidFill>
                  <a:uFillTx/>
                  <a:latin typeface="Arial"/>
                  <a:ea typeface="Arial"/>
                  <a:cs typeface="Arial"/>
                </a:endParaRPr>
              </a:p>
            </p:txBody>
          </p:sp>
          <p:sp>
            <p:nvSpPr>
              <p:cNvPr id="14" name="Freeform 15">
                <a:extLst>
                  <a:ext uri="{FF2B5EF4-FFF2-40B4-BE49-F238E27FC236}">
                    <a16:creationId xmlns:a16="http://schemas.microsoft.com/office/drawing/2014/main" xmlns="" id="{4BCABBA4-6B8F-44F7-8DAF-7B9266EE7CE7}"/>
                  </a:ext>
                </a:extLst>
              </p:cNvPr>
              <p:cNvSpPr/>
              <p:nvPr/>
            </p:nvSpPr>
            <p:spPr>
              <a:xfrm>
                <a:off x="851370" y="4263664"/>
                <a:ext cx="197967" cy="239335"/>
              </a:xfrm>
              <a:custGeom>
                <a:avLst/>
                <a:gdLst>
                  <a:gd name="f0" fmla="val 10800000"/>
                  <a:gd name="f1" fmla="val 5400000"/>
                  <a:gd name="f2" fmla="val 180"/>
                  <a:gd name="f3" fmla="val w"/>
                  <a:gd name="f4" fmla="val h"/>
                  <a:gd name="f5" fmla="val 0"/>
                  <a:gd name="f6" fmla="val 460"/>
                  <a:gd name="f7" fmla="val 556"/>
                  <a:gd name="f8" fmla="val 17"/>
                  <a:gd name="f9" fmla="val 35"/>
                  <a:gd name="f10" fmla="val 53"/>
                  <a:gd name="f11" fmla="val 135"/>
                  <a:gd name="f12" fmla="val 270"/>
                  <a:gd name="f13" fmla="val 406"/>
                  <a:gd name="f14" fmla="val 221"/>
                  <a:gd name="f15" fmla="val 388"/>
                  <a:gd name="f16" fmla="val 424"/>
                  <a:gd name="f17" fmla="val 442"/>
                  <a:gd name="f18" fmla="val 370"/>
                  <a:gd name="f19" fmla="val 185"/>
                  <a:gd name="f20" fmla="val 307"/>
                  <a:gd name="f21" fmla="val 153"/>
                  <a:gd name="f22" fmla="+- 0 0 -90"/>
                  <a:gd name="f23" fmla="*/ f3 1 460"/>
                  <a:gd name="f24" fmla="*/ f4 1 556"/>
                  <a:gd name="f25" fmla="val f5"/>
                  <a:gd name="f26" fmla="val f6"/>
                  <a:gd name="f27" fmla="val f7"/>
                  <a:gd name="f28" fmla="*/ f22 f0 1"/>
                  <a:gd name="f29" fmla="+- f27 0 f25"/>
                  <a:gd name="f30" fmla="+- f26 0 f25"/>
                  <a:gd name="f31" fmla="*/ f28 1 f2"/>
                  <a:gd name="f32" fmla="*/ f30 1 460"/>
                  <a:gd name="f33" fmla="*/ f29 1 556"/>
                  <a:gd name="f34" fmla="*/ 0 f30 1"/>
                  <a:gd name="f35" fmla="*/ 0 f29 1"/>
                  <a:gd name="f36" fmla="*/ 53 f29 1"/>
                  <a:gd name="f37" fmla="*/ 406 f30 1"/>
                  <a:gd name="f38" fmla="*/ 556 f29 1"/>
                  <a:gd name="f39" fmla="*/ 460 f30 1"/>
                  <a:gd name="f40" fmla="+- f31 0 f1"/>
                  <a:gd name="f41" fmla="*/ f34 1 460"/>
                  <a:gd name="f42" fmla="*/ f35 1 556"/>
                  <a:gd name="f43" fmla="*/ f36 1 556"/>
                  <a:gd name="f44" fmla="*/ f37 1 460"/>
                  <a:gd name="f45" fmla="*/ f38 1 556"/>
                  <a:gd name="f46" fmla="*/ f39 1 460"/>
                  <a:gd name="f47" fmla="*/ 0 1 f32"/>
                  <a:gd name="f48" fmla="*/ f26 1 f32"/>
                  <a:gd name="f49" fmla="*/ 0 1 f33"/>
                  <a:gd name="f50" fmla="*/ f27 1 f33"/>
                  <a:gd name="f51" fmla="*/ f41 1 f32"/>
                  <a:gd name="f52" fmla="*/ f42 1 f33"/>
                  <a:gd name="f53" fmla="*/ f43 1 f33"/>
                  <a:gd name="f54" fmla="*/ f44 1 f32"/>
                  <a:gd name="f55" fmla="*/ f45 1 f33"/>
                  <a:gd name="f56" fmla="*/ f46 1 f32"/>
                  <a:gd name="f57" fmla="*/ f47 f23 1"/>
                  <a:gd name="f58" fmla="*/ f48 f23 1"/>
                  <a:gd name="f59" fmla="*/ f50 f24 1"/>
                  <a:gd name="f60" fmla="*/ f49 f24 1"/>
                  <a:gd name="f61" fmla="*/ f51 f23 1"/>
                  <a:gd name="f62" fmla="*/ f52 f24 1"/>
                  <a:gd name="f63" fmla="*/ f53 f24 1"/>
                  <a:gd name="f64" fmla="*/ f54 f23 1"/>
                  <a:gd name="f65" fmla="*/ f55 f24 1"/>
                  <a:gd name="f66" fmla="*/ f56 f23 1"/>
                </a:gdLst>
                <a:ahLst/>
                <a:cxnLst>
                  <a:cxn ang="3cd4">
                    <a:pos x="hc" y="t"/>
                  </a:cxn>
                  <a:cxn ang="0">
                    <a:pos x="r" y="vc"/>
                  </a:cxn>
                  <a:cxn ang="cd4">
                    <a:pos x="hc" y="b"/>
                  </a:cxn>
                  <a:cxn ang="cd2">
                    <a:pos x="l" y="vc"/>
                  </a:cxn>
                  <a:cxn ang="f40">
                    <a:pos x="f61" y="f62"/>
                  </a:cxn>
                  <a:cxn ang="f40">
                    <a:pos x="f61" y="f63"/>
                  </a:cxn>
                  <a:cxn ang="f40">
                    <a:pos x="f64" y="f63"/>
                  </a:cxn>
                  <a:cxn ang="f40">
                    <a:pos x="f64" y="f65"/>
                  </a:cxn>
                  <a:cxn ang="f40">
                    <a:pos x="f66" y="f65"/>
                  </a:cxn>
                  <a:cxn ang="f40">
                    <a:pos x="f66" y="f62"/>
                  </a:cxn>
                  <a:cxn ang="f40">
                    <a:pos x="f61" y="f62"/>
                  </a:cxn>
                </a:cxnLst>
                <a:rect l="f57" t="f60" r="f58" b="f59"/>
                <a:pathLst>
                  <a:path w="460" h="556">
                    <a:moveTo>
                      <a:pt x="f5" y="f5"/>
                    </a:moveTo>
                    <a:cubicBezTo>
                      <a:pt x="f5" y="f8"/>
                      <a:pt x="f5" y="f9"/>
                      <a:pt x="f5" y="f10"/>
                    </a:cubicBezTo>
                    <a:cubicBezTo>
                      <a:pt x="f11" y="f10"/>
                      <a:pt x="f12" y="f10"/>
                      <a:pt x="f13" y="f10"/>
                    </a:cubicBezTo>
                    <a:cubicBezTo>
                      <a:pt x="f13" y="f14"/>
                      <a:pt x="f13" y="f15"/>
                      <a:pt x="f13" y="f7"/>
                    </a:cubicBezTo>
                    <a:cubicBezTo>
                      <a:pt x="f16" y="f7"/>
                      <a:pt x="f17" y="f7"/>
                      <a:pt x="f6" y="f7"/>
                    </a:cubicBezTo>
                    <a:cubicBezTo>
                      <a:pt x="f6" y="f18"/>
                      <a:pt x="f6" y="f19"/>
                      <a:pt x="f6" y="f5"/>
                    </a:cubicBezTo>
                    <a:cubicBezTo>
                      <a:pt x="f20" y="f5"/>
                      <a:pt x="f21" y="f5"/>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000000"/>
                  </a:solidFill>
                  <a:uFillTx/>
                  <a:latin typeface="Arial"/>
                  <a:ea typeface="Arial"/>
                  <a:cs typeface="Arial"/>
                </a:endParaRPr>
              </a:p>
            </p:txBody>
          </p:sp>
          <p:sp>
            <p:nvSpPr>
              <p:cNvPr id="15" name="Freeform 16">
                <a:extLst>
                  <a:ext uri="{FF2B5EF4-FFF2-40B4-BE49-F238E27FC236}">
                    <a16:creationId xmlns:a16="http://schemas.microsoft.com/office/drawing/2014/main" xmlns="" id="{9361FF33-8527-4D71-BB48-475794758708}"/>
                  </a:ext>
                </a:extLst>
              </p:cNvPr>
              <p:cNvSpPr/>
              <p:nvPr/>
            </p:nvSpPr>
            <p:spPr>
              <a:xfrm>
                <a:off x="851370" y="4297981"/>
                <a:ext cx="162516" cy="260933"/>
              </a:xfrm>
              <a:custGeom>
                <a:avLst/>
                <a:gdLst>
                  <a:gd name="f0" fmla="val 10800000"/>
                  <a:gd name="f1" fmla="val 5400000"/>
                  <a:gd name="f2" fmla="val 360"/>
                  <a:gd name="f3" fmla="val 180"/>
                  <a:gd name="f4" fmla="val w"/>
                  <a:gd name="f5" fmla="val h"/>
                  <a:gd name="f6" fmla="val 0"/>
                  <a:gd name="f7" fmla="val 378"/>
                  <a:gd name="f8" fmla="val 606"/>
                  <a:gd name="f9" fmla="val 23"/>
                  <a:gd name="f10" fmla="val 47"/>
                  <a:gd name="f11" fmla="val 70"/>
                  <a:gd name="f12" fmla="val 4"/>
                  <a:gd name="f13" fmla="val 69"/>
                  <a:gd name="f14" fmla="val 16"/>
                  <a:gd name="f15" fmla="val 68"/>
                  <a:gd name="f16" fmla="val 26"/>
                  <a:gd name="f17" fmla="val 67"/>
                  <a:gd name="f18" fmla="val 37"/>
                  <a:gd name="f19" fmla="val 66"/>
                  <a:gd name="f20" fmla="val 65"/>
                  <a:gd name="f21" fmla="val 51"/>
                  <a:gd name="f22" fmla="val 113"/>
                  <a:gd name="f23" fmla="val 160"/>
                  <a:gd name="f24" fmla="val 208"/>
                  <a:gd name="f25" fmla="val 100"/>
                  <a:gd name="f26" fmla="val 149"/>
                  <a:gd name="f27" fmla="val 198"/>
                  <a:gd name="f28" fmla="val 221"/>
                  <a:gd name="f29" fmla="val 197"/>
                  <a:gd name="f30" fmla="val 255"/>
                  <a:gd name="f31" fmla="val 173"/>
                  <a:gd name="f32" fmla="val 289"/>
                  <a:gd name="f33" fmla="val 170"/>
                  <a:gd name="f34" fmla="val 293"/>
                  <a:gd name="f35" fmla="val 146"/>
                  <a:gd name="f36" fmla="val 326"/>
                  <a:gd name="f37" fmla="val 101"/>
                  <a:gd name="f38" fmla="val 340"/>
                  <a:gd name="f39" fmla="val 78"/>
                  <a:gd name="f40" fmla="val 347"/>
                  <a:gd name="f41" fmla="val 57"/>
                  <a:gd name="f42" fmla="val 41"/>
                  <a:gd name="f43" fmla="val 24"/>
                  <a:gd name="f44" fmla="val 346"/>
                  <a:gd name="f45" fmla="val 10"/>
                  <a:gd name="f46" fmla="val 344"/>
                  <a:gd name="f47" fmla="val 342"/>
                  <a:gd name="f48" fmla="val 377"/>
                  <a:gd name="f49" fmla="val 395"/>
                  <a:gd name="f50" fmla="val 87"/>
                  <a:gd name="f51" fmla="val 175"/>
                  <a:gd name="f52" fmla="val 262"/>
                  <a:gd name="f53" fmla="val 412"/>
                  <a:gd name="f54" fmla="val 428"/>
                  <a:gd name="f55" fmla="val 445"/>
                  <a:gd name="f56" fmla="val 461"/>
                  <a:gd name="f57" fmla="val 476"/>
                  <a:gd name="f58" fmla="val 492"/>
                  <a:gd name="f59" fmla="val 174"/>
                  <a:gd name="f60" fmla="val 261"/>
                  <a:gd name="f61" fmla="val 509"/>
                  <a:gd name="f62" fmla="val 527"/>
                  <a:gd name="f63" fmla="val 545"/>
                  <a:gd name="f64" fmla="val 565"/>
                  <a:gd name="f65" fmla="val 586"/>
                  <a:gd name="f66" fmla="val 126"/>
                  <a:gd name="f67" fmla="val 252"/>
                  <a:gd name="f68" fmla="val 404"/>
                  <a:gd name="f69" fmla="val 202"/>
                  <a:gd name="f70" fmla="+- 0 0 -90"/>
                  <a:gd name="f71" fmla="*/ f4 1 378"/>
                  <a:gd name="f72" fmla="*/ f5 1 606"/>
                  <a:gd name="f73" fmla="val f6"/>
                  <a:gd name="f74" fmla="val f7"/>
                  <a:gd name="f75" fmla="val f8"/>
                  <a:gd name="f76" fmla="*/ f70 f0 1"/>
                  <a:gd name="f77" fmla="+- f75 0 f73"/>
                  <a:gd name="f78" fmla="+- f74 0 f73"/>
                  <a:gd name="f79" fmla="*/ f76 1 f3"/>
                  <a:gd name="f80" fmla="*/ f78 1 378"/>
                  <a:gd name="f81" fmla="*/ f77 1 606"/>
                  <a:gd name="f82" fmla="*/ 0 f78 1"/>
                  <a:gd name="f83" fmla="*/ 0 f77 1"/>
                  <a:gd name="f84" fmla="*/ 70 f77 1"/>
                  <a:gd name="f85" fmla="*/ 26 f78 1"/>
                  <a:gd name="f86" fmla="*/ 67 f77 1"/>
                  <a:gd name="f87" fmla="*/ 51 f78 1"/>
                  <a:gd name="f88" fmla="*/ 65 f77 1"/>
                  <a:gd name="f89" fmla="*/ 208 f77 1"/>
                  <a:gd name="f90" fmla="*/ 198 f78 1"/>
                  <a:gd name="f91" fmla="*/ 173 f78 1"/>
                  <a:gd name="f92" fmla="*/ 289 f77 1"/>
                  <a:gd name="f93" fmla="*/ 101 f78 1"/>
                  <a:gd name="f94" fmla="*/ 340 f77 1"/>
                  <a:gd name="f95" fmla="*/ 41 f78 1"/>
                  <a:gd name="f96" fmla="*/ 347 f77 1"/>
                  <a:gd name="f97" fmla="*/ 342 f77 1"/>
                  <a:gd name="f98" fmla="*/ 395 f77 1"/>
                  <a:gd name="f99" fmla="*/ 262 f78 1"/>
                  <a:gd name="f100" fmla="*/ 445 f77 1"/>
                  <a:gd name="f101" fmla="*/ 492 f77 1"/>
                  <a:gd name="f102" fmla="*/ 261 f78 1"/>
                  <a:gd name="f103" fmla="*/ 545 f77 1"/>
                  <a:gd name="f104" fmla="*/ 606 f77 1"/>
                  <a:gd name="f105" fmla="*/ 378 f78 1"/>
                  <a:gd name="f106" fmla="+- f79 0 f1"/>
                  <a:gd name="f107" fmla="*/ f82 1 378"/>
                  <a:gd name="f108" fmla="*/ f83 1 606"/>
                  <a:gd name="f109" fmla="*/ f84 1 606"/>
                  <a:gd name="f110" fmla="*/ f85 1 378"/>
                  <a:gd name="f111" fmla="*/ f86 1 606"/>
                  <a:gd name="f112" fmla="*/ f87 1 378"/>
                  <a:gd name="f113" fmla="*/ f88 1 606"/>
                  <a:gd name="f114" fmla="*/ f89 1 606"/>
                  <a:gd name="f115" fmla="*/ f90 1 378"/>
                  <a:gd name="f116" fmla="*/ f91 1 378"/>
                  <a:gd name="f117" fmla="*/ f92 1 606"/>
                  <a:gd name="f118" fmla="*/ f93 1 378"/>
                  <a:gd name="f119" fmla="*/ f94 1 606"/>
                  <a:gd name="f120" fmla="*/ f95 1 378"/>
                  <a:gd name="f121" fmla="*/ f96 1 606"/>
                  <a:gd name="f122" fmla="*/ f97 1 606"/>
                  <a:gd name="f123" fmla="*/ f98 1 606"/>
                  <a:gd name="f124" fmla="*/ f99 1 378"/>
                  <a:gd name="f125" fmla="*/ f100 1 606"/>
                  <a:gd name="f126" fmla="*/ f101 1 606"/>
                  <a:gd name="f127" fmla="*/ f102 1 378"/>
                  <a:gd name="f128" fmla="*/ f103 1 606"/>
                  <a:gd name="f129" fmla="*/ f104 1 606"/>
                  <a:gd name="f130" fmla="*/ f105 1 378"/>
                  <a:gd name="f131" fmla="*/ 0 1 f80"/>
                  <a:gd name="f132" fmla="*/ f74 1 f80"/>
                  <a:gd name="f133" fmla="*/ 0 1 f81"/>
                  <a:gd name="f134" fmla="*/ f75 1 f81"/>
                  <a:gd name="f135" fmla="*/ f107 1 f80"/>
                  <a:gd name="f136" fmla="*/ f108 1 f81"/>
                  <a:gd name="f137" fmla="*/ f109 1 f81"/>
                  <a:gd name="f138" fmla="*/ f110 1 f80"/>
                  <a:gd name="f139" fmla="*/ f111 1 f81"/>
                  <a:gd name="f140" fmla="*/ f112 1 f80"/>
                  <a:gd name="f141" fmla="*/ f113 1 f81"/>
                  <a:gd name="f142" fmla="*/ f114 1 f81"/>
                  <a:gd name="f143" fmla="*/ f115 1 f80"/>
                  <a:gd name="f144" fmla="*/ f116 1 f80"/>
                  <a:gd name="f145" fmla="*/ f117 1 f81"/>
                  <a:gd name="f146" fmla="*/ f118 1 f80"/>
                  <a:gd name="f147" fmla="*/ f119 1 f81"/>
                  <a:gd name="f148" fmla="*/ f120 1 f80"/>
                  <a:gd name="f149" fmla="*/ f121 1 f81"/>
                  <a:gd name="f150" fmla="*/ f122 1 f81"/>
                  <a:gd name="f151" fmla="*/ f123 1 f81"/>
                  <a:gd name="f152" fmla="*/ f124 1 f80"/>
                  <a:gd name="f153" fmla="*/ f125 1 f81"/>
                  <a:gd name="f154" fmla="*/ f126 1 f81"/>
                  <a:gd name="f155" fmla="*/ f127 1 f80"/>
                  <a:gd name="f156" fmla="*/ f128 1 f81"/>
                  <a:gd name="f157" fmla="*/ f129 1 f81"/>
                  <a:gd name="f158" fmla="*/ f130 1 f80"/>
                  <a:gd name="f159" fmla="*/ f131 f71 1"/>
                  <a:gd name="f160" fmla="*/ f132 f71 1"/>
                  <a:gd name="f161" fmla="*/ f134 f72 1"/>
                  <a:gd name="f162" fmla="*/ f133 f72 1"/>
                  <a:gd name="f163" fmla="*/ f135 f71 1"/>
                  <a:gd name="f164" fmla="*/ f136 f72 1"/>
                  <a:gd name="f165" fmla="*/ f137 f72 1"/>
                  <a:gd name="f166" fmla="*/ f138 f71 1"/>
                  <a:gd name="f167" fmla="*/ f139 f72 1"/>
                  <a:gd name="f168" fmla="*/ f140 f71 1"/>
                  <a:gd name="f169" fmla="*/ f141 f72 1"/>
                  <a:gd name="f170" fmla="*/ f142 f72 1"/>
                  <a:gd name="f171" fmla="*/ f143 f71 1"/>
                  <a:gd name="f172" fmla="*/ f144 f71 1"/>
                  <a:gd name="f173" fmla="*/ f145 f72 1"/>
                  <a:gd name="f174" fmla="*/ f146 f71 1"/>
                  <a:gd name="f175" fmla="*/ f147 f72 1"/>
                  <a:gd name="f176" fmla="*/ f148 f71 1"/>
                  <a:gd name="f177" fmla="*/ f149 f72 1"/>
                  <a:gd name="f178" fmla="*/ f150 f72 1"/>
                  <a:gd name="f179" fmla="*/ f151 f72 1"/>
                  <a:gd name="f180" fmla="*/ f152 f71 1"/>
                  <a:gd name="f181" fmla="*/ f153 f72 1"/>
                  <a:gd name="f182" fmla="*/ f154 f72 1"/>
                  <a:gd name="f183" fmla="*/ f155 f71 1"/>
                  <a:gd name="f184" fmla="*/ f156 f72 1"/>
                  <a:gd name="f185" fmla="*/ f157 f72 1"/>
                  <a:gd name="f186" fmla="*/ f158 f71 1"/>
                </a:gdLst>
                <a:ahLst/>
                <a:cxnLst>
                  <a:cxn ang="3cd4">
                    <a:pos x="hc" y="t"/>
                  </a:cxn>
                  <a:cxn ang="0">
                    <a:pos x="r" y="vc"/>
                  </a:cxn>
                  <a:cxn ang="cd4">
                    <a:pos x="hc" y="b"/>
                  </a:cxn>
                  <a:cxn ang="cd2">
                    <a:pos x="l" y="vc"/>
                  </a:cxn>
                  <a:cxn ang="f106">
                    <a:pos x="f163" y="f164"/>
                  </a:cxn>
                  <a:cxn ang="f106">
                    <a:pos x="f163" y="f165"/>
                  </a:cxn>
                  <a:cxn ang="f106">
                    <a:pos x="f166" y="f167"/>
                  </a:cxn>
                  <a:cxn ang="f106">
                    <a:pos x="f168" y="f169"/>
                  </a:cxn>
                  <a:cxn ang="f106">
                    <a:pos x="f168" y="f170"/>
                  </a:cxn>
                  <a:cxn ang="f106">
                    <a:pos x="f171" y="f170"/>
                  </a:cxn>
                  <a:cxn ang="f106">
                    <a:pos x="f172" y="f173"/>
                  </a:cxn>
                  <a:cxn ang="f106">
                    <a:pos x="f174" y="f175"/>
                  </a:cxn>
                  <a:cxn ang="f106">
                    <a:pos x="f176" y="f177"/>
                  </a:cxn>
                  <a:cxn ang="f106">
                    <a:pos x="f163" y="f178"/>
                  </a:cxn>
                  <a:cxn ang="f106">
                    <a:pos x="f163" y="f179"/>
                  </a:cxn>
                  <a:cxn ang="f106">
                    <a:pos x="f180" y="f179"/>
                  </a:cxn>
                  <a:cxn ang="f106">
                    <a:pos x="f180" y="f181"/>
                  </a:cxn>
                  <a:cxn ang="f106">
                    <a:pos x="f163" y="f181"/>
                  </a:cxn>
                  <a:cxn ang="f106">
                    <a:pos x="f163" y="f182"/>
                  </a:cxn>
                  <a:cxn ang="f106">
                    <a:pos x="f183" y="f182"/>
                  </a:cxn>
                  <a:cxn ang="f106">
                    <a:pos x="f183" y="f184"/>
                  </a:cxn>
                  <a:cxn ang="f106">
                    <a:pos x="f163" y="f184"/>
                  </a:cxn>
                  <a:cxn ang="f106">
                    <a:pos x="f163" y="f185"/>
                  </a:cxn>
                  <a:cxn ang="f106">
                    <a:pos x="f186" y="f185"/>
                  </a:cxn>
                  <a:cxn ang="f106">
                    <a:pos x="f186" y="f164"/>
                  </a:cxn>
                  <a:cxn ang="f106">
                    <a:pos x="f163" y="f164"/>
                  </a:cxn>
                </a:cxnLst>
                <a:rect l="f159" t="f162" r="f160" b="f161"/>
                <a:pathLst>
                  <a:path w="378" h="606">
                    <a:moveTo>
                      <a:pt x="f6" y="f6"/>
                    </a:moveTo>
                    <a:cubicBezTo>
                      <a:pt x="f6" y="f9"/>
                      <a:pt x="f6" y="f10"/>
                      <a:pt x="f6" y="f11"/>
                    </a:cubicBezTo>
                    <a:cubicBezTo>
                      <a:pt x="f12" y="f13"/>
                      <a:pt x="f14" y="f15"/>
                      <a:pt x="f16" y="f17"/>
                    </a:cubicBezTo>
                    <a:cubicBezTo>
                      <a:pt x="f18" y="f19"/>
                      <a:pt x="f10" y="f20"/>
                      <a:pt x="f21" y="f20"/>
                    </a:cubicBezTo>
                    <a:cubicBezTo>
                      <a:pt x="f21" y="f22"/>
                      <a:pt x="f21" y="f23"/>
                      <a:pt x="f21" y="f24"/>
                    </a:cubicBezTo>
                    <a:cubicBezTo>
                      <a:pt x="f25" y="f24"/>
                      <a:pt x="f26" y="f24"/>
                      <a:pt x="f27" y="f24"/>
                    </a:cubicBezTo>
                    <a:cubicBezTo>
                      <a:pt x="f27" y="f28"/>
                      <a:pt x="f29" y="f30"/>
                      <a:pt x="f31" y="f32"/>
                    </a:cubicBezTo>
                    <a:cubicBezTo>
                      <a:pt x="f33" y="f34"/>
                      <a:pt x="f35" y="f36"/>
                      <a:pt x="f37" y="f38"/>
                    </a:cubicBezTo>
                    <a:cubicBezTo>
                      <a:pt x="f39" y="f40"/>
                      <a:pt x="f41" y="f40"/>
                      <a:pt x="f42" y="f40"/>
                    </a:cubicBezTo>
                    <a:cubicBezTo>
                      <a:pt x="f43" y="f44"/>
                      <a:pt x="f45" y="f46"/>
                      <a:pt x="f6" y="f47"/>
                    </a:cubicBezTo>
                    <a:cubicBezTo>
                      <a:pt x="f6" y="f2"/>
                      <a:pt x="f6" y="f48"/>
                      <a:pt x="f6" y="f49"/>
                    </a:cubicBezTo>
                    <a:cubicBezTo>
                      <a:pt x="f50" y="f49"/>
                      <a:pt x="f51" y="f49"/>
                      <a:pt x="f52" y="f49"/>
                    </a:cubicBezTo>
                    <a:cubicBezTo>
                      <a:pt x="f52" y="f53"/>
                      <a:pt x="f52" y="f54"/>
                      <a:pt x="f52" y="f55"/>
                    </a:cubicBezTo>
                    <a:cubicBezTo>
                      <a:pt x="f51" y="f55"/>
                      <a:pt x="f50" y="f55"/>
                      <a:pt x="f6" y="f55"/>
                    </a:cubicBezTo>
                    <a:cubicBezTo>
                      <a:pt x="f6" y="f56"/>
                      <a:pt x="f6" y="f57"/>
                      <a:pt x="f6" y="f58"/>
                    </a:cubicBezTo>
                    <a:cubicBezTo>
                      <a:pt x="f50" y="f58"/>
                      <a:pt x="f59" y="f58"/>
                      <a:pt x="f60" y="f58"/>
                    </a:cubicBezTo>
                    <a:cubicBezTo>
                      <a:pt x="f60" y="f61"/>
                      <a:pt x="f60" y="f62"/>
                      <a:pt x="f60" y="f63"/>
                    </a:cubicBezTo>
                    <a:cubicBezTo>
                      <a:pt x="f59" y="f63"/>
                      <a:pt x="f50" y="f63"/>
                      <a:pt x="f6" y="f63"/>
                    </a:cubicBezTo>
                    <a:cubicBezTo>
                      <a:pt x="f6" y="f64"/>
                      <a:pt x="f6" y="f65"/>
                      <a:pt x="f6" y="f8"/>
                    </a:cubicBezTo>
                    <a:cubicBezTo>
                      <a:pt x="f66" y="f8"/>
                      <a:pt x="f67" y="f8"/>
                      <a:pt x="f7" y="f8"/>
                    </a:cubicBezTo>
                    <a:cubicBezTo>
                      <a:pt x="f7" y="f68"/>
                      <a:pt x="f7" y="f69"/>
                      <a:pt x="f7" y="f6"/>
                    </a:cubicBezTo>
                    <a:cubicBezTo>
                      <a:pt x="f67" y="f6"/>
                      <a:pt x="f66" y="f6"/>
                      <a:pt x="f6"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000000"/>
                  </a:solidFill>
                  <a:uFillTx/>
                  <a:latin typeface="Arial"/>
                  <a:ea typeface="Arial"/>
                  <a:cs typeface="Arial"/>
                </a:endParaRPr>
              </a:p>
            </p:txBody>
          </p:sp>
        </p:grpSp>
      </p:grpSp>
      <p:sp>
        <p:nvSpPr>
          <p:cNvPr id="16" name="Rounded Rectangle 3">
            <a:extLst>
              <a:ext uri="{FF2B5EF4-FFF2-40B4-BE49-F238E27FC236}">
                <a16:creationId xmlns:a16="http://schemas.microsoft.com/office/drawing/2014/main" xmlns="" id="{4ABDAE69-5D58-44AB-AB59-F4C13ECC12F2}"/>
              </a:ext>
            </a:extLst>
          </p:cNvPr>
          <p:cNvSpPr/>
          <p:nvPr/>
        </p:nvSpPr>
        <p:spPr>
          <a:xfrm rot="5400013">
            <a:off x="1948938" y="3912557"/>
            <a:ext cx="76233" cy="1668469"/>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gdRefY="" minY="0" maxY="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FFFFFF"/>
              </a:solidFill>
              <a:uFillTx/>
              <a:latin typeface="Tw Cen MT"/>
              <a:ea typeface="HY얕은샘물M"/>
            </a:endParaRPr>
          </a:p>
        </p:txBody>
      </p:sp>
      <p:grpSp>
        <p:nvGrpSpPr>
          <p:cNvPr id="17" name="Grupo 14">
            <a:extLst>
              <a:ext uri="{FF2B5EF4-FFF2-40B4-BE49-F238E27FC236}">
                <a16:creationId xmlns:a16="http://schemas.microsoft.com/office/drawing/2014/main" xmlns="" id="{6A1DF5AA-A535-4FB4-8DE6-AF8F577EAE34}"/>
              </a:ext>
            </a:extLst>
          </p:cNvPr>
          <p:cNvGrpSpPr/>
          <p:nvPr/>
        </p:nvGrpSpPr>
        <p:grpSpPr>
          <a:xfrm>
            <a:off x="2141945" y="972510"/>
            <a:ext cx="679343" cy="682773"/>
            <a:chOff x="2141945" y="972510"/>
            <a:chExt cx="679343" cy="682773"/>
          </a:xfrm>
        </p:grpSpPr>
        <p:sp>
          <p:nvSpPr>
            <p:cNvPr id="18" name="Rounded Rectangle 3">
              <a:extLst>
                <a:ext uri="{FF2B5EF4-FFF2-40B4-BE49-F238E27FC236}">
                  <a16:creationId xmlns:a16="http://schemas.microsoft.com/office/drawing/2014/main" xmlns="" id="{816A8741-64D7-44A1-AB4F-C45A4173AA87}"/>
                </a:ext>
              </a:extLst>
            </p:cNvPr>
            <p:cNvSpPr/>
            <p:nvPr/>
          </p:nvSpPr>
          <p:spPr>
            <a:xfrm rot="10799991">
              <a:off x="2724289" y="975948"/>
              <a:ext cx="96999" cy="679335"/>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gdRefY="" minY="0" maxY="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FFFFFF"/>
                </a:solidFill>
                <a:uFillTx/>
                <a:latin typeface="Tw Cen MT"/>
                <a:ea typeface="HY얕은샘물M"/>
              </a:endParaRPr>
            </a:p>
          </p:txBody>
        </p:sp>
        <p:sp>
          <p:nvSpPr>
            <p:cNvPr id="19" name="Rounded Rectangle 3">
              <a:extLst>
                <a:ext uri="{FF2B5EF4-FFF2-40B4-BE49-F238E27FC236}">
                  <a16:creationId xmlns:a16="http://schemas.microsoft.com/office/drawing/2014/main" xmlns="" id="{E11321B9-2AB2-49DF-AD84-49101CDBBDBE}"/>
                </a:ext>
              </a:extLst>
            </p:cNvPr>
            <p:cNvSpPr/>
            <p:nvPr/>
          </p:nvSpPr>
          <p:spPr>
            <a:xfrm rot="5400013">
              <a:off x="2433113" y="681342"/>
              <a:ext cx="96999" cy="679335"/>
            </a:xfrm>
            <a:custGeom>
              <a:avLst>
                <a:gd name="f0" fmla="val 108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gdRefY="" minY="0" maxY="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13" b="0" i="0" u="none" strike="noStrike" kern="0" cap="none" spc="0" baseline="0">
                <a:solidFill>
                  <a:srgbClr val="FFFFFF"/>
                </a:solidFill>
                <a:uFillTx/>
                <a:latin typeface="Tw Cen MT"/>
                <a:ea typeface="HY얕은샘물M"/>
              </a:endParaRPr>
            </a:p>
          </p:txBody>
        </p:sp>
      </p:grpSp>
      <p:grpSp>
        <p:nvGrpSpPr>
          <p:cNvPr id="20" name="Gráfico 10">
            <a:extLst>
              <a:ext uri="{FF2B5EF4-FFF2-40B4-BE49-F238E27FC236}">
                <a16:creationId xmlns:a16="http://schemas.microsoft.com/office/drawing/2014/main" xmlns="" id="{B335C73D-F2FC-47D8-ACE4-051897733CF9}"/>
              </a:ext>
            </a:extLst>
          </p:cNvPr>
          <p:cNvGrpSpPr/>
          <p:nvPr/>
        </p:nvGrpSpPr>
        <p:grpSpPr>
          <a:xfrm>
            <a:off x="470431" y="4093531"/>
            <a:ext cx="637025" cy="637025"/>
            <a:chOff x="470431" y="4093531"/>
            <a:chExt cx="637025" cy="637025"/>
          </a:xfrm>
        </p:grpSpPr>
        <p:sp>
          <p:nvSpPr>
            <p:cNvPr id="21" name="Forma libre: forma 30">
              <a:extLst>
                <a:ext uri="{FF2B5EF4-FFF2-40B4-BE49-F238E27FC236}">
                  <a16:creationId xmlns:a16="http://schemas.microsoft.com/office/drawing/2014/main" xmlns="" id="{507D66BF-184A-4432-ABA2-995CC416579D}"/>
                </a:ext>
              </a:extLst>
            </p:cNvPr>
            <p:cNvSpPr/>
            <p:nvPr/>
          </p:nvSpPr>
          <p:spPr>
            <a:xfrm>
              <a:off x="470431" y="4093531"/>
              <a:ext cx="637025" cy="637025"/>
            </a:xfrm>
            <a:custGeom>
              <a:avLst/>
              <a:gdLst>
                <a:gd name="f0" fmla="val 10800000"/>
                <a:gd name="f1" fmla="val 5400000"/>
                <a:gd name="f2" fmla="val 180"/>
                <a:gd name="f3" fmla="val w"/>
                <a:gd name="f4" fmla="val h"/>
                <a:gd name="f5" fmla="val 0"/>
                <a:gd name="f6" fmla="val 849367"/>
                <a:gd name="f7" fmla="val 424684"/>
                <a:gd name="f8" fmla="val 659230"/>
                <a:gd name="f9" fmla="val 190137"/>
                <a:gd name="f10" fmla="+- 0 0 -90"/>
                <a:gd name="f11" fmla="*/ f3 1 849367"/>
                <a:gd name="f12" fmla="*/ f4 1 849367"/>
                <a:gd name="f13" fmla="val f5"/>
                <a:gd name="f14" fmla="val f6"/>
                <a:gd name="f15" fmla="*/ f10 f0 1"/>
                <a:gd name="f16" fmla="+- f14 0 f13"/>
                <a:gd name="f17" fmla="*/ f15 1 f2"/>
                <a:gd name="f18" fmla="*/ f16 1 849367"/>
                <a:gd name="f19" fmla="*/ 849367 f16 1"/>
                <a:gd name="f20" fmla="*/ 424684 f16 1"/>
                <a:gd name="f21" fmla="*/ 0 f16 1"/>
                <a:gd name="f22" fmla="+- f17 0 f1"/>
                <a:gd name="f23" fmla="*/ f19 1 849367"/>
                <a:gd name="f24" fmla="*/ f20 1 849367"/>
                <a:gd name="f25" fmla="*/ f21 1 849367"/>
                <a:gd name="f26" fmla="*/ f13 1 f18"/>
                <a:gd name="f27" fmla="*/ f14 1 f18"/>
                <a:gd name="f28" fmla="*/ f23 1 f18"/>
                <a:gd name="f29" fmla="*/ f24 1 f18"/>
                <a:gd name="f30" fmla="*/ f25 1 f18"/>
                <a:gd name="f31" fmla="*/ f26 f11 1"/>
                <a:gd name="f32" fmla="*/ f27 f11 1"/>
                <a:gd name="f33" fmla="*/ f27 f12 1"/>
                <a:gd name="f34" fmla="*/ f26 f12 1"/>
                <a:gd name="f35" fmla="*/ f28 f11 1"/>
                <a:gd name="f36" fmla="*/ f29 f12 1"/>
                <a:gd name="f37" fmla="*/ f29 f11 1"/>
                <a:gd name="f38" fmla="*/ f28 f12 1"/>
                <a:gd name="f39" fmla="*/ f30 f11 1"/>
                <a:gd name="f40" fmla="*/ f30 f12 1"/>
              </a:gdLst>
              <a:ahLst/>
              <a:cxnLst>
                <a:cxn ang="3cd4">
                  <a:pos x="hc" y="t"/>
                </a:cxn>
                <a:cxn ang="0">
                  <a:pos x="r" y="vc"/>
                </a:cxn>
                <a:cxn ang="cd4">
                  <a:pos x="hc" y="b"/>
                </a:cxn>
                <a:cxn ang="cd2">
                  <a:pos x="l" y="vc"/>
                </a:cxn>
                <a:cxn ang="f22">
                  <a:pos x="f35" y="f36"/>
                </a:cxn>
                <a:cxn ang="f22">
                  <a:pos x="f37" y="f38"/>
                </a:cxn>
                <a:cxn ang="f22">
                  <a:pos x="f39" y="f36"/>
                </a:cxn>
                <a:cxn ang="f22">
                  <a:pos x="f37" y="f40"/>
                </a:cxn>
                <a:cxn ang="f22">
                  <a:pos x="f35" y="f36"/>
                </a:cxn>
              </a:cxnLst>
              <a:rect l="f31" t="f34" r="f32" b="f33"/>
              <a:pathLst>
                <a:path w="849367" h="849367">
                  <a:moveTo>
                    <a:pt x="f6" y="f7"/>
                  </a:moveTo>
                  <a:cubicBezTo>
                    <a:pt x="f6" y="f8"/>
                    <a:pt x="f8" y="f6"/>
                    <a:pt x="f7" y="f6"/>
                  </a:cubicBezTo>
                  <a:cubicBezTo>
                    <a:pt x="f9" y="f6"/>
                    <a:pt x="f5" y="f8"/>
                    <a:pt x="f5" y="f7"/>
                  </a:cubicBezTo>
                  <a:cubicBezTo>
                    <a:pt x="f5" y="f9"/>
                    <a:pt x="f9" y="f5"/>
                    <a:pt x="f7" y="f5"/>
                  </a:cubicBezTo>
                  <a:cubicBezTo>
                    <a:pt x="f8" y="f5"/>
                    <a:pt x="f6" y="f9"/>
                    <a:pt x="f6" y="f7"/>
                  </a:cubicBezTo>
                  <a:close/>
                </a:path>
              </a:pathLst>
            </a:custGeom>
            <a:solidFill>
              <a:srgbClr val="0096C7"/>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050" b="0" i="0" u="none" strike="noStrike" kern="0" cap="none" spc="0" baseline="0">
                <a:solidFill>
                  <a:srgbClr val="000000"/>
                </a:solidFill>
                <a:uFillTx/>
                <a:latin typeface="Arial"/>
                <a:ea typeface="Arial"/>
                <a:cs typeface="Arial"/>
              </a:endParaRPr>
            </a:p>
          </p:txBody>
        </p:sp>
        <p:sp>
          <p:nvSpPr>
            <p:cNvPr id="22" name="Forma libre: forma 31">
              <a:extLst>
                <a:ext uri="{FF2B5EF4-FFF2-40B4-BE49-F238E27FC236}">
                  <a16:creationId xmlns:a16="http://schemas.microsoft.com/office/drawing/2014/main" xmlns="" id="{1129B582-B578-495F-A2B3-A2E6918B7F48}"/>
                </a:ext>
              </a:extLst>
            </p:cNvPr>
            <p:cNvSpPr/>
            <p:nvPr/>
          </p:nvSpPr>
          <p:spPr>
            <a:xfrm>
              <a:off x="552379" y="4171785"/>
              <a:ext cx="496510" cy="480480"/>
            </a:xfrm>
            <a:custGeom>
              <a:avLst/>
              <a:gdLst>
                <a:gd name="f0" fmla="val 10800000"/>
                <a:gd name="f1" fmla="val 5400000"/>
                <a:gd name="f2" fmla="val 180"/>
                <a:gd name="f3" fmla="val w"/>
                <a:gd name="f4" fmla="val h"/>
                <a:gd name="f5" fmla="val 0"/>
                <a:gd name="f6" fmla="val 662009"/>
                <a:gd name="f7" fmla="val 640647"/>
                <a:gd name="f8" fmla="val 398577"/>
                <a:gd name="f9" fmla="val 121941"/>
                <a:gd name="f10" fmla="val 383196"/>
                <a:gd name="f11" fmla="val 81301"/>
                <a:gd name="f12" fmla="val 383219"/>
                <a:gd name="f13" fmla="val 40662"/>
                <a:gd name="f14" fmla="val 255480"/>
                <a:gd name="f15" fmla="val 21385"/>
                <a:gd name="f16" fmla="val 127740"/>
                <a:gd name="f17" fmla="val 42748"/>
                <a:gd name="f18" fmla="val 64133"/>
                <a:gd name="f19" fmla="val 234805"/>
                <a:gd name="f20" fmla="val 405476"/>
                <a:gd name="f21" fmla="val 576124"/>
                <a:gd name="f22" fmla="val 127717"/>
                <a:gd name="f23" fmla="val 597624"/>
                <a:gd name="f24" fmla="val 255411"/>
                <a:gd name="f25" fmla="val 619147"/>
                <a:gd name="f26" fmla="val 383128"/>
                <a:gd name="f27" fmla="val 383151"/>
                <a:gd name="f28" fmla="val 467982"/>
                <a:gd name="f29" fmla="val 295179"/>
                <a:gd name="f30" fmla="val 122514"/>
                <a:gd name="f31" fmla="val 398072"/>
                <a:gd name="f32" fmla="val 132530"/>
                <a:gd name="f33" fmla="val 398049"/>
                <a:gd name="f34" fmla="val 142639"/>
                <a:gd name="f35" fmla="val 152655"/>
                <a:gd name="f36" fmla="val 475569"/>
                <a:gd name="f37" fmla="val 553088"/>
                <a:gd name="f38" fmla="val 630608"/>
                <a:gd name="f39" fmla="val 248397"/>
                <a:gd name="f40" fmla="val 344322"/>
                <a:gd name="f41" fmla="val 440087"/>
                <a:gd name="f42" fmla="val 614907"/>
                <a:gd name="f43" fmla="val 349548"/>
                <a:gd name="f44" fmla="val 258803"/>
                <a:gd name="f45" fmla="val 168264"/>
                <a:gd name="f46" fmla="val 542590"/>
                <a:gd name="f47" fmla="val 470274"/>
                <a:gd name="f48" fmla="val 168242"/>
                <a:gd name="f49" fmla="val 397958"/>
                <a:gd name="f50" fmla="val 181490"/>
                <a:gd name="f51" fmla="val 194761"/>
                <a:gd name="f52" fmla="val 208010"/>
                <a:gd name="f53" fmla="val 400296"/>
                <a:gd name="f54" fmla="val 207781"/>
                <a:gd name="f55" fmla="val 407149"/>
                <a:gd name="f56" fmla="val 206910"/>
                <a:gd name="f57" fmla="val 413177"/>
                <a:gd name="f58" fmla="val 206337"/>
                <a:gd name="f59" fmla="val 419435"/>
                <a:gd name="f60" fmla="val 205741"/>
                <a:gd name="f61" fmla="val 424890"/>
                <a:gd name="f62" fmla="val 205488"/>
                <a:gd name="f63" fmla="val 427457"/>
                <a:gd name="f64" fmla="val 205236"/>
                <a:gd name="f65" fmla="val 232604"/>
                <a:gd name="f66" fmla="val 259972"/>
                <a:gd name="f67" fmla="val 287340"/>
                <a:gd name="f68" fmla="val 455467"/>
                <a:gd name="f69" fmla="val 483499"/>
                <a:gd name="f70" fmla="val 511509"/>
                <a:gd name="f71" fmla="val 511601"/>
                <a:gd name="f72" fmla="val 294491"/>
                <a:gd name="f73" fmla="val 510867"/>
                <a:gd name="f74" fmla="val 314272"/>
                <a:gd name="f75" fmla="val 497298"/>
                <a:gd name="f76" fmla="val 333435"/>
                <a:gd name="f77" fmla="val 495648"/>
                <a:gd name="f78" fmla="val 335772"/>
                <a:gd name="f79" fmla="val 481551"/>
                <a:gd name="f80" fmla="val 355118"/>
                <a:gd name="f81" fmla="val 455879"/>
                <a:gd name="f82" fmla="val 363003"/>
                <a:gd name="f83" fmla="val 442677"/>
                <a:gd name="f84" fmla="val 367060"/>
                <a:gd name="f85" fmla="val 430597"/>
                <a:gd name="f86" fmla="val 366808"/>
                <a:gd name="f87" fmla="val 421933"/>
                <a:gd name="f88" fmla="val 366624"/>
                <a:gd name="f89" fmla="val 412100"/>
                <a:gd name="f90" fmla="val 366418"/>
                <a:gd name="f91" fmla="val 403894"/>
                <a:gd name="f92" fmla="val 365180"/>
                <a:gd name="f93" fmla="val 363988"/>
                <a:gd name="f94" fmla="val 374143"/>
                <a:gd name="f95" fmla="val 384274"/>
                <a:gd name="f96" fmla="val 394428"/>
                <a:gd name="f97" fmla="val 448109"/>
                <a:gd name="f98" fmla="val 498261"/>
                <a:gd name="f99" fmla="val 548412"/>
                <a:gd name="f100" fmla="val 403986"/>
                <a:gd name="f101" fmla="val 413521"/>
                <a:gd name="f102" fmla="val 423079"/>
                <a:gd name="f103" fmla="val 448086"/>
                <a:gd name="f104" fmla="val 397935"/>
                <a:gd name="f105" fmla="val 431996"/>
                <a:gd name="f106" fmla="val 440935"/>
                <a:gd name="f107" fmla="val 449851"/>
                <a:gd name="f108" fmla="val 447788"/>
                <a:gd name="f109" fmla="val 497665"/>
                <a:gd name="f110" fmla="val 547518"/>
                <a:gd name="f111" fmla="val 460005"/>
                <a:gd name="f112" fmla="val 470159"/>
                <a:gd name="f113" fmla="val 480313"/>
                <a:gd name="f114" fmla="val 497642"/>
                <a:gd name="f115" fmla="val 447765"/>
                <a:gd name="f116" fmla="val 397912"/>
                <a:gd name="f117" fmla="val 492003"/>
                <a:gd name="f118" fmla="val 503693"/>
                <a:gd name="f119" fmla="val 515406"/>
                <a:gd name="f120" fmla="val 470251"/>
                <a:gd name="f121" fmla="val 542567"/>
                <a:gd name="f122" fmla="val 490468"/>
                <a:gd name="f123" fmla="val 465529"/>
                <a:gd name="f124" fmla="val 440591"/>
                <a:gd name="f125" fmla="val 641083"/>
                <a:gd name="f126" fmla="val 651535"/>
                <a:gd name="f127" fmla="val 662010"/>
                <a:gd name="f128" fmla="val 334420"/>
                <a:gd name="f129" fmla="val 228249"/>
                <a:gd name="f130" fmla="val 122101"/>
                <a:gd name="f131" fmla="val 574199"/>
                <a:gd name="f132" fmla="val 122032"/>
                <a:gd name="f133" fmla="val 486388"/>
                <a:gd name="f134" fmla="val 121987"/>
                <a:gd name="f135" fmla="val 267834"/>
                <a:gd name="f136" fmla="val 452946"/>
                <a:gd name="f137" fmla="val 246334"/>
                <a:gd name="f138" fmla="val 472451"/>
                <a:gd name="f139" fmla="val 215070"/>
                <a:gd name="f140" fmla="val 482743"/>
                <a:gd name="f141" fmla="val 177387"/>
                <a:gd name="f142" fmla="val 145572"/>
                <a:gd name="f143" fmla="val 109838"/>
                <a:gd name="f144" fmla="val 473735"/>
                <a:gd name="f145" fmla="val 90470"/>
                <a:gd name="f146" fmla="val 460808"/>
                <a:gd name="f147" fmla="val 86230"/>
                <a:gd name="f148" fmla="val 457988"/>
                <a:gd name="f149" fmla="val 100899"/>
                <a:gd name="f150" fmla="val 409281"/>
                <a:gd name="f151" fmla="val 108509"/>
                <a:gd name="f152" fmla="val 413957"/>
                <a:gd name="f153" fmla="val 129092"/>
                <a:gd name="f154" fmla="val 426632"/>
                <a:gd name="f155" fmla="val 155933"/>
                <a:gd name="f156" fmla="val 434196"/>
                <a:gd name="f157" fmla="val 180275"/>
                <a:gd name="f158" fmla="val 218049"/>
                <a:gd name="f159" fmla="val 241521"/>
                <a:gd name="f160" fmla="val 415538"/>
                <a:gd name="f161" fmla="val 385511"/>
                <a:gd name="f162" fmla="val 358625"/>
                <a:gd name="f163" fmla="val 226622"/>
                <a:gd name="f164" fmla="val 343359"/>
                <a:gd name="f165" fmla="val 184561"/>
                <a:gd name="f166" fmla="val 327177"/>
                <a:gd name="f167" fmla="val 122926"/>
                <a:gd name="f168" fmla="val 305333"/>
                <a:gd name="f169" fmla="val 94160"/>
                <a:gd name="f170" fmla="val 273954"/>
                <a:gd name="f171" fmla="val 228478"/>
                <a:gd name="f172" fmla="val 172367"/>
                <a:gd name="f173" fmla="val 140301"/>
                <a:gd name="f174" fmla="val 133195"/>
                <a:gd name="f175" fmla="val 206359"/>
                <a:gd name="f176" fmla="val 246082"/>
                <a:gd name="f177" fmla="val 270630"/>
                <a:gd name="f178" fmla="val 143739"/>
                <a:gd name="f179" fmla="val 281747"/>
                <a:gd name="f180" fmla="val 150042"/>
                <a:gd name="f181" fmla="val 286698"/>
                <a:gd name="f182" fmla="val 152838"/>
                <a:gd name="f183" fmla="val 270653"/>
                <a:gd name="f184" fmla="val 200285"/>
                <a:gd name="f185" fmla="val 263479"/>
                <a:gd name="f186" fmla="val 196366"/>
                <a:gd name="f187" fmla="val 251262"/>
                <a:gd name="f188" fmla="val 189696"/>
                <a:gd name="f189" fmla="val 231160"/>
                <a:gd name="f190" fmla="val 181742"/>
                <a:gd name="f191" fmla="val 204938"/>
                <a:gd name="f192" fmla="val 167302"/>
                <a:gd name="f193" fmla="val 150455"/>
                <a:gd name="f194" fmla="val 202807"/>
                <a:gd name="f195" fmla="val 223665"/>
                <a:gd name="f196" fmla="val 248672"/>
                <a:gd name="f197" fmla="val 165124"/>
                <a:gd name="f198" fmla="val 262379"/>
                <a:gd name="f199" fmla="val 210806"/>
                <a:gd name="f200" fmla="val 280051"/>
                <a:gd name="f201" fmla="val 272143"/>
                <a:gd name="f202" fmla="val 303729"/>
                <a:gd name="f203" fmla="val 298296"/>
                <a:gd name="f204" fmla="val 334260"/>
                <a:gd name="f205" fmla="val 382119"/>
                <a:gd name="f206" fmla="val 409968"/>
                <a:gd name="f207" fmla="val 287478"/>
                <a:gd name="f208" fmla="val 435113"/>
                <a:gd name="f209" fmla="+- 0 0 -90"/>
                <a:gd name="f210" fmla="*/ f3 1 662009"/>
                <a:gd name="f211" fmla="*/ f4 1 640647"/>
                <a:gd name="f212" fmla="val f5"/>
                <a:gd name="f213" fmla="val f6"/>
                <a:gd name="f214" fmla="val f7"/>
                <a:gd name="f215" fmla="*/ f209 f0 1"/>
                <a:gd name="f216" fmla="+- f214 0 f212"/>
                <a:gd name="f217" fmla="+- f213 0 f212"/>
                <a:gd name="f218" fmla="*/ f215 1 f2"/>
                <a:gd name="f219" fmla="*/ f217 1 662009"/>
                <a:gd name="f220" fmla="*/ f216 1 640647"/>
                <a:gd name="f221" fmla="*/ 398577 f217 1"/>
                <a:gd name="f222" fmla="*/ 121941 f216 1"/>
                <a:gd name="f223" fmla="*/ 383196 f217 1"/>
                <a:gd name="f224" fmla="*/ 383219 f217 1"/>
                <a:gd name="f225" fmla="*/ 0 f216 1"/>
                <a:gd name="f226" fmla="*/ 0 f217 1"/>
                <a:gd name="f227" fmla="*/ 64133 f216 1"/>
                <a:gd name="f228" fmla="*/ 576124 f216 1"/>
                <a:gd name="f229" fmla="*/ 383128 f217 1"/>
                <a:gd name="f230" fmla="*/ 640647 f216 1"/>
                <a:gd name="f231" fmla="*/ 122514 f216 1"/>
                <a:gd name="f232" fmla="*/ 398072 f217 1"/>
                <a:gd name="f233" fmla="*/ 398049 f217 1"/>
                <a:gd name="f234" fmla="*/ 152655 f216 1"/>
                <a:gd name="f235" fmla="*/ 630608 f217 1"/>
                <a:gd name="f236" fmla="*/ 440087 f216 1"/>
                <a:gd name="f237" fmla="*/ 614907 f217 1"/>
                <a:gd name="f238" fmla="*/ 168264 f216 1"/>
                <a:gd name="f239" fmla="*/ 397958 f217 1"/>
                <a:gd name="f240" fmla="*/ 168242 f216 1"/>
                <a:gd name="f241" fmla="*/ 208010 f216 1"/>
                <a:gd name="f242" fmla="*/ 413177 f217 1"/>
                <a:gd name="f243" fmla="*/ 206337 f216 1"/>
                <a:gd name="f244" fmla="*/ 427457 f217 1"/>
                <a:gd name="f245" fmla="*/ 205236 f216 1"/>
                <a:gd name="f246" fmla="*/ 287340 f216 1"/>
                <a:gd name="f247" fmla="*/ 511509 f217 1"/>
                <a:gd name="f248" fmla="*/ 497298 f217 1"/>
                <a:gd name="f249" fmla="*/ 333435 f216 1"/>
                <a:gd name="f250" fmla="*/ 455879 f217 1"/>
                <a:gd name="f251" fmla="*/ 363003 f216 1"/>
                <a:gd name="f252" fmla="*/ 421933 f217 1"/>
                <a:gd name="f253" fmla="*/ 366624 f216 1"/>
                <a:gd name="f254" fmla="*/ 363988 f216 1"/>
                <a:gd name="f255" fmla="*/ 394428 f216 1"/>
                <a:gd name="f256" fmla="*/ 548412 f217 1"/>
                <a:gd name="f257" fmla="*/ 423079 f216 1"/>
                <a:gd name="f258" fmla="*/ 397935 f217 1"/>
                <a:gd name="f259" fmla="*/ 449851 f216 1"/>
                <a:gd name="f260" fmla="*/ 547518 f217 1"/>
                <a:gd name="f261" fmla="*/ 480313 f216 1"/>
                <a:gd name="f262" fmla="*/ 397912 f217 1"/>
                <a:gd name="f263" fmla="*/ 515406 f216 1"/>
                <a:gd name="f264" fmla="*/ 440591 f216 1"/>
                <a:gd name="f265" fmla="*/ 662010 f217 1"/>
                <a:gd name="f266" fmla="*/ 122101 f216 1"/>
                <a:gd name="f267" fmla="*/ 267834 f217 1"/>
                <a:gd name="f268" fmla="*/ 452946 f216 1"/>
                <a:gd name="f269" fmla="*/ 177387 f217 1"/>
                <a:gd name="f270" fmla="*/ 482743 f216 1"/>
                <a:gd name="f271" fmla="*/ 90470 f217 1"/>
                <a:gd name="f272" fmla="*/ 460808 f216 1"/>
                <a:gd name="f273" fmla="*/ 86230 f217 1"/>
                <a:gd name="f274" fmla="*/ 457988 f216 1"/>
                <a:gd name="f275" fmla="*/ 100899 f217 1"/>
                <a:gd name="f276" fmla="*/ 409281 f216 1"/>
                <a:gd name="f277" fmla="*/ 108509 f217 1"/>
                <a:gd name="f278" fmla="*/ 413957 f216 1"/>
                <a:gd name="f279" fmla="*/ 180275 f217 1"/>
                <a:gd name="f280" fmla="*/ 434196 f216 1"/>
                <a:gd name="f281" fmla="*/ 241521 f217 1"/>
                <a:gd name="f282" fmla="*/ 385511 f216 1"/>
                <a:gd name="f283" fmla="*/ 184561 f217 1"/>
                <a:gd name="f284" fmla="*/ 327177 f216 1"/>
                <a:gd name="f285" fmla="*/ 94160 f217 1"/>
                <a:gd name="f286" fmla="*/ 228478 f216 1"/>
                <a:gd name="f287" fmla="*/ 206359 f217 1"/>
                <a:gd name="f288" fmla="*/ 133195 f216 1"/>
                <a:gd name="f289" fmla="*/ 281747 f217 1"/>
                <a:gd name="f290" fmla="*/ 150042 f216 1"/>
                <a:gd name="f291" fmla="*/ 286698 f217 1"/>
                <a:gd name="f292" fmla="*/ 152838 f216 1"/>
                <a:gd name="f293" fmla="*/ 270653 f217 1"/>
                <a:gd name="f294" fmla="*/ 200285 f216 1"/>
                <a:gd name="f295" fmla="*/ 263479 f217 1"/>
                <a:gd name="f296" fmla="*/ 196366 f216 1"/>
                <a:gd name="f297" fmla="*/ 204938 f217 1"/>
                <a:gd name="f298" fmla="*/ 181742 f216 1"/>
                <a:gd name="f299" fmla="*/ 150455 f217 1"/>
                <a:gd name="f300" fmla="*/ 223665 f216 1"/>
                <a:gd name="f301" fmla="*/ 210806 f217 1"/>
                <a:gd name="f302" fmla="*/ 280051 f216 1"/>
                <a:gd name="f303" fmla="*/ 298296 f217 1"/>
                <a:gd name="f304" fmla="*/ 382119 f216 1"/>
                <a:gd name="f305" fmla="+- f218 0 f1"/>
                <a:gd name="f306" fmla="*/ f221 1 662009"/>
                <a:gd name="f307" fmla="*/ f222 1 640647"/>
                <a:gd name="f308" fmla="*/ f223 1 662009"/>
                <a:gd name="f309" fmla="*/ f224 1 662009"/>
                <a:gd name="f310" fmla="*/ f225 1 640647"/>
                <a:gd name="f311" fmla="*/ f226 1 662009"/>
                <a:gd name="f312" fmla="*/ f227 1 640647"/>
                <a:gd name="f313" fmla="*/ f228 1 640647"/>
                <a:gd name="f314" fmla="*/ f229 1 662009"/>
                <a:gd name="f315" fmla="*/ f230 1 640647"/>
                <a:gd name="f316" fmla="*/ f231 1 640647"/>
                <a:gd name="f317" fmla="*/ f232 1 662009"/>
                <a:gd name="f318" fmla="*/ f233 1 662009"/>
                <a:gd name="f319" fmla="*/ f234 1 640647"/>
                <a:gd name="f320" fmla="*/ f235 1 662009"/>
                <a:gd name="f321" fmla="*/ f236 1 640647"/>
                <a:gd name="f322" fmla="*/ f237 1 662009"/>
                <a:gd name="f323" fmla="*/ f238 1 640647"/>
                <a:gd name="f324" fmla="*/ f239 1 662009"/>
                <a:gd name="f325" fmla="*/ f240 1 640647"/>
                <a:gd name="f326" fmla="*/ f241 1 640647"/>
                <a:gd name="f327" fmla="*/ f242 1 662009"/>
                <a:gd name="f328" fmla="*/ f243 1 640647"/>
                <a:gd name="f329" fmla="*/ f244 1 662009"/>
                <a:gd name="f330" fmla="*/ f245 1 640647"/>
                <a:gd name="f331" fmla="*/ f246 1 640647"/>
                <a:gd name="f332" fmla="*/ f247 1 662009"/>
                <a:gd name="f333" fmla="*/ f248 1 662009"/>
                <a:gd name="f334" fmla="*/ f249 1 640647"/>
                <a:gd name="f335" fmla="*/ f250 1 662009"/>
                <a:gd name="f336" fmla="*/ f251 1 640647"/>
                <a:gd name="f337" fmla="*/ f252 1 662009"/>
                <a:gd name="f338" fmla="*/ f253 1 640647"/>
                <a:gd name="f339" fmla="*/ f254 1 640647"/>
                <a:gd name="f340" fmla="*/ f255 1 640647"/>
                <a:gd name="f341" fmla="*/ f256 1 662009"/>
                <a:gd name="f342" fmla="*/ f257 1 640647"/>
                <a:gd name="f343" fmla="*/ f258 1 662009"/>
                <a:gd name="f344" fmla="*/ f259 1 640647"/>
                <a:gd name="f345" fmla="*/ f260 1 662009"/>
                <a:gd name="f346" fmla="*/ f261 1 640647"/>
                <a:gd name="f347" fmla="*/ f262 1 662009"/>
                <a:gd name="f348" fmla="*/ f263 1 640647"/>
                <a:gd name="f349" fmla="*/ f264 1 640647"/>
                <a:gd name="f350" fmla="*/ f265 1 662009"/>
                <a:gd name="f351" fmla="*/ f266 1 640647"/>
                <a:gd name="f352" fmla="*/ f267 1 662009"/>
                <a:gd name="f353" fmla="*/ f268 1 640647"/>
                <a:gd name="f354" fmla="*/ f269 1 662009"/>
                <a:gd name="f355" fmla="*/ f270 1 640647"/>
                <a:gd name="f356" fmla="*/ f271 1 662009"/>
                <a:gd name="f357" fmla="*/ f272 1 640647"/>
                <a:gd name="f358" fmla="*/ f273 1 662009"/>
                <a:gd name="f359" fmla="*/ f274 1 640647"/>
                <a:gd name="f360" fmla="*/ f275 1 662009"/>
                <a:gd name="f361" fmla="*/ f276 1 640647"/>
                <a:gd name="f362" fmla="*/ f277 1 662009"/>
                <a:gd name="f363" fmla="*/ f278 1 640647"/>
                <a:gd name="f364" fmla="*/ f279 1 662009"/>
                <a:gd name="f365" fmla="*/ f280 1 640647"/>
                <a:gd name="f366" fmla="*/ f281 1 662009"/>
                <a:gd name="f367" fmla="*/ f282 1 640647"/>
                <a:gd name="f368" fmla="*/ f283 1 662009"/>
                <a:gd name="f369" fmla="*/ f284 1 640647"/>
                <a:gd name="f370" fmla="*/ f285 1 662009"/>
                <a:gd name="f371" fmla="*/ f286 1 640647"/>
                <a:gd name="f372" fmla="*/ f287 1 662009"/>
                <a:gd name="f373" fmla="*/ f288 1 640647"/>
                <a:gd name="f374" fmla="*/ f289 1 662009"/>
                <a:gd name="f375" fmla="*/ f290 1 640647"/>
                <a:gd name="f376" fmla="*/ f291 1 662009"/>
                <a:gd name="f377" fmla="*/ f292 1 640647"/>
                <a:gd name="f378" fmla="*/ f293 1 662009"/>
                <a:gd name="f379" fmla="*/ f294 1 640647"/>
                <a:gd name="f380" fmla="*/ f295 1 662009"/>
                <a:gd name="f381" fmla="*/ f296 1 640647"/>
                <a:gd name="f382" fmla="*/ f297 1 662009"/>
                <a:gd name="f383" fmla="*/ f298 1 640647"/>
                <a:gd name="f384" fmla="*/ f299 1 662009"/>
                <a:gd name="f385" fmla="*/ f300 1 640647"/>
                <a:gd name="f386" fmla="*/ f301 1 662009"/>
                <a:gd name="f387" fmla="*/ f302 1 640647"/>
                <a:gd name="f388" fmla="*/ f303 1 662009"/>
                <a:gd name="f389" fmla="*/ f304 1 640647"/>
                <a:gd name="f390" fmla="*/ f212 1 f219"/>
                <a:gd name="f391" fmla="*/ f213 1 f219"/>
                <a:gd name="f392" fmla="*/ f212 1 f220"/>
                <a:gd name="f393" fmla="*/ f214 1 f220"/>
                <a:gd name="f394" fmla="*/ f306 1 f219"/>
                <a:gd name="f395" fmla="*/ f307 1 f220"/>
                <a:gd name="f396" fmla="*/ f308 1 f219"/>
                <a:gd name="f397" fmla="*/ f309 1 f219"/>
                <a:gd name="f398" fmla="*/ f310 1 f220"/>
                <a:gd name="f399" fmla="*/ f311 1 f219"/>
                <a:gd name="f400" fmla="*/ f312 1 f220"/>
                <a:gd name="f401" fmla="*/ f313 1 f220"/>
                <a:gd name="f402" fmla="*/ f314 1 f219"/>
                <a:gd name="f403" fmla="*/ f315 1 f220"/>
                <a:gd name="f404" fmla="*/ f316 1 f220"/>
                <a:gd name="f405" fmla="*/ f317 1 f219"/>
                <a:gd name="f406" fmla="*/ f318 1 f219"/>
                <a:gd name="f407" fmla="*/ f319 1 f220"/>
                <a:gd name="f408" fmla="*/ f320 1 f219"/>
                <a:gd name="f409" fmla="*/ f321 1 f220"/>
                <a:gd name="f410" fmla="*/ f322 1 f219"/>
                <a:gd name="f411" fmla="*/ f323 1 f220"/>
                <a:gd name="f412" fmla="*/ f324 1 f219"/>
                <a:gd name="f413" fmla="*/ f325 1 f220"/>
                <a:gd name="f414" fmla="*/ f326 1 f220"/>
                <a:gd name="f415" fmla="*/ f327 1 f219"/>
                <a:gd name="f416" fmla="*/ f328 1 f220"/>
                <a:gd name="f417" fmla="*/ f329 1 f219"/>
                <a:gd name="f418" fmla="*/ f330 1 f220"/>
                <a:gd name="f419" fmla="*/ f331 1 f220"/>
                <a:gd name="f420" fmla="*/ f332 1 f219"/>
                <a:gd name="f421" fmla="*/ f333 1 f219"/>
                <a:gd name="f422" fmla="*/ f334 1 f220"/>
                <a:gd name="f423" fmla="*/ f335 1 f219"/>
                <a:gd name="f424" fmla="*/ f336 1 f220"/>
                <a:gd name="f425" fmla="*/ f337 1 f219"/>
                <a:gd name="f426" fmla="*/ f338 1 f220"/>
                <a:gd name="f427" fmla="*/ f339 1 f220"/>
                <a:gd name="f428" fmla="*/ f340 1 f220"/>
                <a:gd name="f429" fmla="*/ f341 1 f219"/>
                <a:gd name="f430" fmla="*/ f342 1 f220"/>
                <a:gd name="f431" fmla="*/ f343 1 f219"/>
                <a:gd name="f432" fmla="*/ f344 1 f220"/>
                <a:gd name="f433" fmla="*/ f345 1 f219"/>
                <a:gd name="f434" fmla="*/ f346 1 f220"/>
                <a:gd name="f435" fmla="*/ f347 1 f219"/>
                <a:gd name="f436" fmla="*/ f348 1 f220"/>
                <a:gd name="f437" fmla="*/ f349 1 f220"/>
                <a:gd name="f438" fmla="*/ f350 1 f219"/>
                <a:gd name="f439" fmla="*/ f351 1 f220"/>
                <a:gd name="f440" fmla="*/ f352 1 f219"/>
                <a:gd name="f441" fmla="*/ f353 1 f220"/>
                <a:gd name="f442" fmla="*/ f354 1 f219"/>
                <a:gd name="f443" fmla="*/ f355 1 f220"/>
                <a:gd name="f444" fmla="*/ f356 1 f219"/>
                <a:gd name="f445" fmla="*/ f357 1 f220"/>
                <a:gd name="f446" fmla="*/ f358 1 f219"/>
                <a:gd name="f447" fmla="*/ f359 1 f220"/>
                <a:gd name="f448" fmla="*/ f360 1 f219"/>
                <a:gd name="f449" fmla="*/ f361 1 f220"/>
                <a:gd name="f450" fmla="*/ f362 1 f219"/>
                <a:gd name="f451" fmla="*/ f363 1 f220"/>
                <a:gd name="f452" fmla="*/ f364 1 f219"/>
                <a:gd name="f453" fmla="*/ f365 1 f220"/>
                <a:gd name="f454" fmla="*/ f366 1 f219"/>
                <a:gd name="f455" fmla="*/ f367 1 f220"/>
                <a:gd name="f456" fmla="*/ f368 1 f219"/>
                <a:gd name="f457" fmla="*/ f369 1 f220"/>
                <a:gd name="f458" fmla="*/ f370 1 f219"/>
                <a:gd name="f459" fmla="*/ f371 1 f220"/>
                <a:gd name="f460" fmla="*/ f372 1 f219"/>
                <a:gd name="f461" fmla="*/ f373 1 f220"/>
                <a:gd name="f462" fmla="*/ f374 1 f219"/>
                <a:gd name="f463" fmla="*/ f375 1 f220"/>
                <a:gd name="f464" fmla="*/ f376 1 f219"/>
                <a:gd name="f465" fmla="*/ f377 1 f220"/>
                <a:gd name="f466" fmla="*/ f378 1 f219"/>
                <a:gd name="f467" fmla="*/ f379 1 f220"/>
                <a:gd name="f468" fmla="*/ f380 1 f219"/>
                <a:gd name="f469" fmla="*/ f381 1 f220"/>
                <a:gd name="f470" fmla="*/ f382 1 f219"/>
                <a:gd name="f471" fmla="*/ f383 1 f220"/>
                <a:gd name="f472" fmla="*/ f384 1 f219"/>
                <a:gd name="f473" fmla="*/ f385 1 f220"/>
                <a:gd name="f474" fmla="*/ f386 1 f219"/>
                <a:gd name="f475" fmla="*/ f387 1 f220"/>
                <a:gd name="f476" fmla="*/ f388 1 f219"/>
                <a:gd name="f477" fmla="*/ f389 1 f220"/>
                <a:gd name="f478" fmla="*/ f390 f210 1"/>
                <a:gd name="f479" fmla="*/ f391 f210 1"/>
                <a:gd name="f480" fmla="*/ f393 f211 1"/>
                <a:gd name="f481" fmla="*/ f392 f211 1"/>
                <a:gd name="f482" fmla="*/ f394 f210 1"/>
                <a:gd name="f483" fmla="*/ f395 f211 1"/>
                <a:gd name="f484" fmla="*/ f396 f210 1"/>
                <a:gd name="f485" fmla="*/ f397 f210 1"/>
                <a:gd name="f486" fmla="*/ f398 f211 1"/>
                <a:gd name="f487" fmla="*/ f399 f210 1"/>
                <a:gd name="f488" fmla="*/ f400 f211 1"/>
                <a:gd name="f489" fmla="*/ f401 f211 1"/>
                <a:gd name="f490" fmla="*/ f402 f210 1"/>
                <a:gd name="f491" fmla="*/ f403 f211 1"/>
                <a:gd name="f492" fmla="*/ f404 f211 1"/>
                <a:gd name="f493" fmla="*/ f405 f210 1"/>
                <a:gd name="f494" fmla="*/ f406 f210 1"/>
                <a:gd name="f495" fmla="*/ f407 f211 1"/>
                <a:gd name="f496" fmla="*/ f408 f210 1"/>
                <a:gd name="f497" fmla="*/ f409 f211 1"/>
                <a:gd name="f498" fmla="*/ f410 f210 1"/>
                <a:gd name="f499" fmla="*/ f411 f211 1"/>
                <a:gd name="f500" fmla="*/ f412 f210 1"/>
                <a:gd name="f501" fmla="*/ f413 f211 1"/>
                <a:gd name="f502" fmla="*/ f414 f211 1"/>
                <a:gd name="f503" fmla="*/ f415 f210 1"/>
                <a:gd name="f504" fmla="*/ f416 f211 1"/>
                <a:gd name="f505" fmla="*/ f417 f210 1"/>
                <a:gd name="f506" fmla="*/ f418 f211 1"/>
                <a:gd name="f507" fmla="*/ f419 f211 1"/>
                <a:gd name="f508" fmla="*/ f420 f210 1"/>
                <a:gd name="f509" fmla="*/ f421 f210 1"/>
                <a:gd name="f510" fmla="*/ f422 f211 1"/>
                <a:gd name="f511" fmla="*/ f423 f210 1"/>
                <a:gd name="f512" fmla="*/ f424 f211 1"/>
                <a:gd name="f513" fmla="*/ f425 f210 1"/>
                <a:gd name="f514" fmla="*/ f426 f211 1"/>
                <a:gd name="f515" fmla="*/ f427 f211 1"/>
                <a:gd name="f516" fmla="*/ f428 f211 1"/>
                <a:gd name="f517" fmla="*/ f429 f210 1"/>
                <a:gd name="f518" fmla="*/ f430 f211 1"/>
                <a:gd name="f519" fmla="*/ f431 f210 1"/>
                <a:gd name="f520" fmla="*/ f432 f211 1"/>
                <a:gd name="f521" fmla="*/ f433 f210 1"/>
                <a:gd name="f522" fmla="*/ f434 f211 1"/>
                <a:gd name="f523" fmla="*/ f435 f210 1"/>
                <a:gd name="f524" fmla="*/ f436 f211 1"/>
                <a:gd name="f525" fmla="*/ f437 f211 1"/>
                <a:gd name="f526" fmla="*/ f438 f210 1"/>
                <a:gd name="f527" fmla="*/ f439 f211 1"/>
                <a:gd name="f528" fmla="*/ f440 f210 1"/>
                <a:gd name="f529" fmla="*/ f441 f211 1"/>
                <a:gd name="f530" fmla="*/ f442 f210 1"/>
                <a:gd name="f531" fmla="*/ f443 f211 1"/>
                <a:gd name="f532" fmla="*/ f444 f210 1"/>
                <a:gd name="f533" fmla="*/ f445 f211 1"/>
                <a:gd name="f534" fmla="*/ f446 f210 1"/>
                <a:gd name="f535" fmla="*/ f447 f211 1"/>
                <a:gd name="f536" fmla="*/ f448 f210 1"/>
                <a:gd name="f537" fmla="*/ f449 f211 1"/>
                <a:gd name="f538" fmla="*/ f450 f210 1"/>
                <a:gd name="f539" fmla="*/ f451 f211 1"/>
                <a:gd name="f540" fmla="*/ f452 f210 1"/>
                <a:gd name="f541" fmla="*/ f453 f211 1"/>
                <a:gd name="f542" fmla="*/ f454 f210 1"/>
                <a:gd name="f543" fmla="*/ f455 f211 1"/>
                <a:gd name="f544" fmla="*/ f456 f210 1"/>
                <a:gd name="f545" fmla="*/ f457 f211 1"/>
                <a:gd name="f546" fmla="*/ f458 f210 1"/>
                <a:gd name="f547" fmla="*/ f459 f211 1"/>
                <a:gd name="f548" fmla="*/ f460 f210 1"/>
                <a:gd name="f549" fmla="*/ f461 f211 1"/>
                <a:gd name="f550" fmla="*/ f462 f210 1"/>
                <a:gd name="f551" fmla="*/ f463 f211 1"/>
                <a:gd name="f552" fmla="*/ f464 f210 1"/>
                <a:gd name="f553" fmla="*/ f465 f211 1"/>
                <a:gd name="f554" fmla="*/ f466 f210 1"/>
                <a:gd name="f555" fmla="*/ f467 f211 1"/>
                <a:gd name="f556" fmla="*/ f468 f210 1"/>
                <a:gd name="f557" fmla="*/ f469 f211 1"/>
                <a:gd name="f558" fmla="*/ f470 f210 1"/>
                <a:gd name="f559" fmla="*/ f471 f211 1"/>
                <a:gd name="f560" fmla="*/ f472 f210 1"/>
                <a:gd name="f561" fmla="*/ f473 f211 1"/>
                <a:gd name="f562" fmla="*/ f474 f210 1"/>
                <a:gd name="f563" fmla="*/ f475 f211 1"/>
                <a:gd name="f564" fmla="*/ f476 f210 1"/>
                <a:gd name="f565" fmla="*/ f477 f211 1"/>
              </a:gdLst>
              <a:ahLst/>
              <a:cxnLst>
                <a:cxn ang="3cd4">
                  <a:pos x="hc" y="t"/>
                </a:cxn>
                <a:cxn ang="0">
                  <a:pos x="r" y="vc"/>
                </a:cxn>
                <a:cxn ang="cd4">
                  <a:pos x="hc" y="b"/>
                </a:cxn>
                <a:cxn ang="cd2">
                  <a:pos x="l" y="vc"/>
                </a:cxn>
                <a:cxn ang="f305">
                  <a:pos x="f482" y="f483"/>
                </a:cxn>
                <a:cxn ang="f305">
                  <a:pos x="f482" y="f483"/>
                </a:cxn>
                <a:cxn ang="f305">
                  <a:pos x="f484" y="f483"/>
                </a:cxn>
                <a:cxn ang="f305">
                  <a:pos x="f485" y="f486"/>
                </a:cxn>
                <a:cxn ang="f305">
                  <a:pos x="f487" y="f488"/>
                </a:cxn>
                <a:cxn ang="f305">
                  <a:pos x="f487" y="f489"/>
                </a:cxn>
                <a:cxn ang="f305">
                  <a:pos x="f490" y="f491"/>
                </a:cxn>
                <a:cxn ang="f305">
                  <a:pos x="f485" y="f492"/>
                </a:cxn>
                <a:cxn ang="f305">
                  <a:pos x="f493" y="f492"/>
                </a:cxn>
                <a:cxn ang="f305">
                  <a:pos x="f494" y="f495"/>
                </a:cxn>
                <a:cxn ang="f305">
                  <a:pos x="f496" y="f495"/>
                </a:cxn>
                <a:cxn ang="f305">
                  <a:pos x="f496" y="f497"/>
                </a:cxn>
                <a:cxn ang="f305">
                  <a:pos x="f498" y="f497"/>
                </a:cxn>
                <a:cxn ang="f305">
                  <a:pos x="f498" y="f499"/>
                </a:cxn>
                <a:cxn ang="f305">
                  <a:pos x="f500" y="f501"/>
                </a:cxn>
                <a:cxn ang="f305">
                  <a:pos x="f500" y="f502"/>
                </a:cxn>
                <a:cxn ang="f305">
                  <a:pos x="f503" y="f504"/>
                </a:cxn>
                <a:cxn ang="f305">
                  <a:pos x="f505" y="f506"/>
                </a:cxn>
                <a:cxn ang="f305">
                  <a:pos x="f505" y="f507"/>
                </a:cxn>
                <a:cxn ang="f305">
                  <a:pos x="f508" y="f507"/>
                </a:cxn>
                <a:cxn ang="f305">
                  <a:pos x="f509" y="f510"/>
                </a:cxn>
                <a:cxn ang="f305">
                  <a:pos x="f511" y="f512"/>
                </a:cxn>
                <a:cxn ang="f305">
                  <a:pos x="f513" y="f514"/>
                </a:cxn>
                <a:cxn ang="f305">
                  <a:pos x="f500" y="f515"/>
                </a:cxn>
                <a:cxn ang="f305">
                  <a:pos x="f500" y="f516"/>
                </a:cxn>
                <a:cxn ang="f305">
                  <a:pos x="f517" y="f516"/>
                </a:cxn>
                <a:cxn ang="f305">
                  <a:pos x="f517" y="f518"/>
                </a:cxn>
                <a:cxn ang="f305">
                  <a:pos x="f519" y="f518"/>
                </a:cxn>
                <a:cxn ang="f305">
                  <a:pos x="f519" y="f520"/>
                </a:cxn>
                <a:cxn ang="f305">
                  <a:pos x="f521" y="f520"/>
                </a:cxn>
                <a:cxn ang="f305">
                  <a:pos x="f521" y="f522"/>
                </a:cxn>
                <a:cxn ang="f305">
                  <a:pos x="f523" y="f522"/>
                </a:cxn>
                <a:cxn ang="f305">
                  <a:pos x="f523" y="f524"/>
                </a:cxn>
                <a:cxn ang="f305">
                  <a:pos x="f498" y="f524"/>
                </a:cxn>
                <a:cxn ang="f305">
                  <a:pos x="f498" y="f525"/>
                </a:cxn>
                <a:cxn ang="f305">
                  <a:pos x="f496" y="f525"/>
                </a:cxn>
                <a:cxn ang="f305">
                  <a:pos x="f496" y="f525"/>
                </a:cxn>
                <a:cxn ang="f305">
                  <a:pos x="f526" y="f525"/>
                </a:cxn>
                <a:cxn ang="f305">
                  <a:pos x="f526" y="f527"/>
                </a:cxn>
                <a:cxn ang="f305">
                  <a:pos x="f482" y="f483"/>
                </a:cxn>
                <a:cxn ang="f305">
                  <a:pos x="f528" y="f529"/>
                </a:cxn>
                <a:cxn ang="f305">
                  <a:pos x="f530" y="f531"/>
                </a:cxn>
                <a:cxn ang="f305">
                  <a:pos x="f532" y="f533"/>
                </a:cxn>
                <a:cxn ang="f305">
                  <a:pos x="f534" y="f535"/>
                </a:cxn>
                <a:cxn ang="f305">
                  <a:pos x="f536" y="f537"/>
                </a:cxn>
                <a:cxn ang="f305">
                  <a:pos x="f538" y="f539"/>
                </a:cxn>
                <a:cxn ang="f305">
                  <a:pos x="f540" y="f541"/>
                </a:cxn>
                <a:cxn ang="f305">
                  <a:pos x="f542" y="f543"/>
                </a:cxn>
                <a:cxn ang="f305">
                  <a:pos x="f544" y="f545"/>
                </a:cxn>
                <a:cxn ang="f305">
                  <a:pos x="f546" y="f547"/>
                </a:cxn>
                <a:cxn ang="f305">
                  <a:pos x="f548" y="f549"/>
                </a:cxn>
                <a:cxn ang="f305">
                  <a:pos x="f550" y="f551"/>
                </a:cxn>
                <a:cxn ang="f305">
                  <a:pos x="f552" y="f553"/>
                </a:cxn>
                <a:cxn ang="f305">
                  <a:pos x="f554" y="f555"/>
                </a:cxn>
                <a:cxn ang="f305">
                  <a:pos x="f556" y="f557"/>
                </a:cxn>
                <a:cxn ang="f305">
                  <a:pos x="f558" y="f559"/>
                </a:cxn>
                <a:cxn ang="f305">
                  <a:pos x="f560" y="f561"/>
                </a:cxn>
                <a:cxn ang="f305">
                  <a:pos x="f562" y="f563"/>
                </a:cxn>
                <a:cxn ang="f305">
                  <a:pos x="f564" y="f565"/>
                </a:cxn>
                <a:cxn ang="f305">
                  <a:pos x="f528" y="f529"/>
                </a:cxn>
              </a:cxnLst>
              <a:rect l="f478" t="f481" r="f479" b="f480"/>
              <a:pathLst>
                <a:path w="662009" h="640647">
                  <a:moveTo>
                    <a:pt x="f8" y="f9"/>
                  </a:moveTo>
                  <a:lnTo>
                    <a:pt x="f8" y="f9"/>
                  </a:lnTo>
                  <a:lnTo>
                    <a:pt x="f10" y="f9"/>
                  </a:lnTo>
                  <a:cubicBezTo>
                    <a:pt x="f10" y="f11"/>
                    <a:pt x="f12" y="f13"/>
                    <a:pt x="f12" y="f5"/>
                  </a:cubicBezTo>
                  <a:cubicBezTo>
                    <a:pt x="f14" y="f15"/>
                    <a:pt x="f16" y="f17"/>
                    <a:pt x="f5" y="f18"/>
                  </a:cubicBezTo>
                  <a:cubicBezTo>
                    <a:pt x="f5" y="f19"/>
                    <a:pt x="f5" y="f20"/>
                    <a:pt x="f5" y="f21"/>
                  </a:cubicBezTo>
                  <a:cubicBezTo>
                    <a:pt x="f22" y="f23"/>
                    <a:pt x="f24" y="f25"/>
                    <a:pt x="f26" y="f7"/>
                  </a:cubicBezTo>
                  <a:cubicBezTo>
                    <a:pt x="f27" y="f28"/>
                    <a:pt x="f10" y="f29"/>
                    <a:pt x="f12" y="f30"/>
                  </a:cubicBezTo>
                  <a:lnTo>
                    <a:pt x="f31" y="f30"/>
                  </a:lnTo>
                  <a:cubicBezTo>
                    <a:pt x="f31" y="f32"/>
                    <a:pt x="f33" y="f34"/>
                    <a:pt x="f33" y="f35"/>
                  </a:cubicBezTo>
                  <a:cubicBezTo>
                    <a:pt x="f36" y="f35"/>
                    <a:pt x="f37" y="f35"/>
                    <a:pt x="f38" y="f35"/>
                  </a:cubicBezTo>
                  <a:cubicBezTo>
                    <a:pt x="f38" y="f39"/>
                    <a:pt x="f38" y="f40"/>
                    <a:pt x="f38" y="f41"/>
                  </a:cubicBezTo>
                  <a:lnTo>
                    <a:pt x="f42" y="f41"/>
                  </a:lnTo>
                  <a:cubicBezTo>
                    <a:pt x="f42" y="f43"/>
                    <a:pt x="f42" y="f44"/>
                    <a:pt x="f42" y="f45"/>
                  </a:cubicBezTo>
                  <a:cubicBezTo>
                    <a:pt x="f46" y="f45"/>
                    <a:pt x="f47" y="f48"/>
                    <a:pt x="f49" y="f48"/>
                  </a:cubicBezTo>
                  <a:cubicBezTo>
                    <a:pt x="f49" y="f50"/>
                    <a:pt x="f49" y="f51"/>
                    <a:pt x="f49" y="f52"/>
                  </a:cubicBezTo>
                  <a:cubicBezTo>
                    <a:pt x="f53" y="f54"/>
                    <a:pt x="f55" y="f56"/>
                    <a:pt x="f57" y="f58"/>
                  </a:cubicBezTo>
                  <a:cubicBezTo>
                    <a:pt x="f59" y="f60"/>
                    <a:pt x="f61" y="f62"/>
                    <a:pt x="f63" y="f64"/>
                  </a:cubicBezTo>
                  <a:cubicBezTo>
                    <a:pt x="f63" y="f65"/>
                    <a:pt x="f63" y="f66"/>
                    <a:pt x="f63" y="f67"/>
                  </a:cubicBezTo>
                  <a:cubicBezTo>
                    <a:pt x="f68" y="f67"/>
                    <a:pt x="f69" y="f67"/>
                    <a:pt x="f70" y="f67"/>
                  </a:cubicBezTo>
                  <a:cubicBezTo>
                    <a:pt x="f71" y="f72"/>
                    <a:pt x="f73" y="f74"/>
                    <a:pt x="f75" y="f76"/>
                  </a:cubicBezTo>
                  <a:cubicBezTo>
                    <a:pt x="f77" y="f78"/>
                    <a:pt x="f79" y="f80"/>
                    <a:pt x="f81" y="f82"/>
                  </a:cubicBezTo>
                  <a:cubicBezTo>
                    <a:pt x="f83" y="f84"/>
                    <a:pt x="f85" y="f86"/>
                    <a:pt x="f87" y="f88"/>
                  </a:cubicBezTo>
                  <a:cubicBezTo>
                    <a:pt x="f89" y="f90"/>
                    <a:pt x="f91" y="f92"/>
                    <a:pt x="f49" y="f93"/>
                  </a:cubicBezTo>
                  <a:cubicBezTo>
                    <a:pt x="f49" y="f94"/>
                    <a:pt x="f49" y="f95"/>
                    <a:pt x="f49" y="f96"/>
                  </a:cubicBezTo>
                  <a:cubicBezTo>
                    <a:pt x="f97" y="f96"/>
                    <a:pt x="f98" y="f96"/>
                    <a:pt x="f99" y="f96"/>
                  </a:cubicBezTo>
                  <a:cubicBezTo>
                    <a:pt x="f99" y="f100"/>
                    <a:pt x="f99" y="f101"/>
                    <a:pt x="f99" y="f102"/>
                  </a:cubicBezTo>
                  <a:cubicBezTo>
                    <a:pt x="f98" y="f102"/>
                    <a:pt x="f103" y="f102"/>
                    <a:pt x="f104" y="f102"/>
                  </a:cubicBezTo>
                  <a:cubicBezTo>
                    <a:pt x="f104" y="f105"/>
                    <a:pt x="f104" y="f106"/>
                    <a:pt x="f104" y="f107"/>
                  </a:cubicBezTo>
                  <a:cubicBezTo>
                    <a:pt x="f108" y="f107"/>
                    <a:pt x="f109" y="f107"/>
                    <a:pt x="f110" y="f107"/>
                  </a:cubicBezTo>
                  <a:cubicBezTo>
                    <a:pt x="f110" y="f111"/>
                    <a:pt x="f110" y="f112"/>
                    <a:pt x="f110" y="f113"/>
                  </a:cubicBezTo>
                  <a:cubicBezTo>
                    <a:pt x="f114" y="f113"/>
                    <a:pt x="f115" y="f113"/>
                    <a:pt x="f116" y="f113"/>
                  </a:cubicBezTo>
                  <a:cubicBezTo>
                    <a:pt x="f116" y="f117"/>
                    <a:pt x="f116" y="f118"/>
                    <a:pt x="f116" y="f119"/>
                  </a:cubicBezTo>
                  <a:cubicBezTo>
                    <a:pt x="f120" y="f119"/>
                    <a:pt x="f121" y="f119"/>
                    <a:pt x="f42" y="f119"/>
                  </a:cubicBezTo>
                  <a:cubicBezTo>
                    <a:pt x="f42" y="f122"/>
                    <a:pt x="f42" y="f123"/>
                    <a:pt x="f42" y="f124"/>
                  </a:cubicBezTo>
                  <a:lnTo>
                    <a:pt x="f38" y="f124"/>
                  </a:lnTo>
                  <a:cubicBezTo>
                    <a:pt x="f38" y="f124"/>
                    <a:pt x="f38" y="f124"/>
                    <a:pt x="f38" y="f124"/>
                  </a:cubicBezTo>
                  <a:cubicBezTo>
                    <a:pt x="f125" y="f124"/>
                    <a:pt x="f126" y="f124"/>
                    <a:pt x="f127" y="f124"/>
                  </a:cubicBezTo>
                  <a:cubicBezTo>
                    <a:pt x="f127" y="f128"/>
                    <a:pt x="f127" y="f129"/>
                    <a:pt x="f127" y="f130"/>
                  </a:cubicBezTo>
                  <a:cubicBezTo>
                    <a:pt x="f131" y="f132"/>
                    <a:pt x="f133" y="f134"/>
                    <a:pt x="f8" y="f9"/>
                  </a:cubicBezTo>
                  <a:close/>
                  <a:moveTo>
                    <a:pt x="f135" y="f136"/>
                  </a:moveTo>
                  <a:cubicBezTo>
                    <a:pt x="f137" y="f138"/>
                    <a:pt x="f139" y="f140"/>
                    <a:pt x="f141" y="f140"/>
                  </a:cubicBezTo>
                  <a:cubicBezTo>
                    <a:pt x="f142" y="f140"/>
                    <a:pt x="f143" y="f144"/>
                    <a:pt x="f145" y="f146"/>
                  </a:cubicBezTo>
                  <a:lnTo>
                    <a:pt x="f147" y="f148"/>
                  </a:lnTo>
                  <a:lnTo>
                    <a:pt x="f149" y="f150"/>
                  </a:lnTo>
                  <a:lnTo>
                    <a:pt x="f151" y="f152"/>
                  </a:lnTo>
                  <a:cubicBezTo>
                    <a:pt x="f153" y="f154"/>
                    <a:pt x="f155" y="f156"/>
                    <a:pt x="f157" y="f156"/>
                  </a:cubicBezTo>
                  <a:cubicBezTo>
                    <a:pt x="f158" y="f156"/>
                    <a:pt x="f159" y="f160"/>
                    <a:pt x="f159" y="f161"/>
                  </a:cubicBezTo>
                  <a:cubicBezTo>
                    <a:pt x="f159" y="f162"/>
                    <a:pt x="f163" y="f164"/>
                    <a:pt x="f165" y="f166"/>
                  </a:cubicBezTo>
                  <a:cubicBezTo>
                    <a:pt x="f167" y="f168"/>
                    <a:pt x="f169" y="f170"/>
                    <a:pt x="f169" y="f171"/>
                  </a:cubicBezTo>
                  <a:cubicBezTo>
                    <a:pt x="f169" y="f172"/>
                    <a:pt x="f173" y="f174"/>
                    <a:pt x="f175" y="f174"/>
                  </a:cubicBezTo>
                  <a:cubicBezTo>
                    <a:pt x="f176" y="f174"/>
                    <a:pt x="f177" y="f178"/>
                    <a:pt x="f179" y="f180"/>
                  </a:cubicBezTo>
                  <a:lnTo>
                    <a:pt x="f181" y="f182"/>
                  </a:lnTo>
                  <a:lnTo>
                    <a:pt x="f183" y="f184"/>
                  </a:lnTo>
                  <a:lnTo>
                    <a:pt x="f185" y="f186"/>
                  </a:lnTo>
                  <a:cubicBezTo>
                    <a:pt x="f187" y="f188"/>
                    <a:pt x="f189" y="f190"/>
                    <a:pt x="f191" y="f190"/>
                  </a:cubicBezTo>
                  <a:cubicBezTo>
                    <a:pt x="f192" y="f190"/>
                    <a:pt x="f193" y="f194"/>
                    <a:pt x="f193" y="f195"/>
                  </a:cubicBezTo>
                  <a:cubicBezTo>
                    <a:pt x="f193" y="f196"/>
                    <a:pt x="f197" y="f198"/>
                    <a:pt x="f199" y="f200"/>
                  </a:cubicBezTo>
                  <a:cubicBezTo>
                    <a:pt x="f201" y="f202"/>
                    <a:pt x="f203" y="f204"/>
                    <a:pt x="f203" y="f205"/>
                  </a:cubicBezTo>
                  <a:cubicBezTo>
                    <a:pt x="f203" y="f206"/>
                    <a:pt x="f207" y="f208"/>
                    <a:pt x="f135" y="f136"/>
                  </a:cubicBez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050" b="0" i="0" u="none" strike="noStrike" kern="0" cap="none" spc="0" baseline="0">
                <a:solidFill>
                  <a:srgbClr val="000000"/>
                </a:solidFill>
                <a:uFillTx/>
                <a:latin typeface="Arial"/>
                <a:ea typeface="Arial"/>
                <a:cs typeface="Arial"/>
              </a:endParaRPr>
            </a:p>
          </p:txBody>
        </p:sp>
      </p:grpSp>
    </p:spTree>
    <p:extLst>
      <p:ext uri="{BB962C8B-B14F-4D97-AF65-F5344CB8AC3E}">
        <p14:creationId xmlns:p14="http://schemas.microsoft.com/office/powerpoint/2010/main" xmlns="" val="35354764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xmlns="" id="{B22F1847-CFC5-45DB-997A-5EFDECA57DB9}"/>
              </a:ext>
            </a:extLst>
          </p:cNvPr>
          <p:cNvGrpSpPr/>
          <p:nvPr userDrawn="1"/>
        </p:nvGrpSpPr>
        <p:grpSpPr>
          <a:xfrm>
            <a:off x="0" y="4929302"/>
            <a:ext cx="9115614" cy="132585"/>
            <a:chOff x="0" y="6640497"/>
            <a:chExt cx="12154152" cy="226331"/>
          </a:xfrm>
        </p:grpSpPr>
        <p:sp>
          <p:nvSpPr>
            <p:cNvPr id="26" name="Rectangle 36">
              <a:extLst>
                <a:ext uri="{FF2B5EF4-FFF2-40B4-BE49-F238E27FC236}">
                  <a16:creationId xmlns:a16="http://schemas.microsoft.com/office/drawing/2014/main" xmlns="" id="{DB929CA7-53E6-43F0-8FF8-CDF3DF758CDA}"/>
                </a:ext>
              </a:extLst>
            </p:cNvPr>
            <p:cNvSpPr>
              <a:spLocks noChangeArrowheads="1"/>
            </p:cNvSpPr>
            <p:nvPr userDrawn="1"/>
          </p:nvSpPr>
          <p:spPr bwMode="auto">
            <a:xfrm>
              <a:off x="0" y="6640497"/>
              <a:ext cx="5104067" cy="226331"/>
            </a:xfrm>
            <a:prstGeom prst="rect">
              <a:avLst/>
            </a:prstGeom>
            <a:solidFill>
              <a:srgbClr val="58B6C0"/>
            </a:solidFill>
            <a:ln>
              <a:noFill/>
            </a:ln>
          </p:spPr>
          <p:txBody>
            <a:bodyPr vert="horz" wrap="square" lIns="91440" tIns="45720" rIns="91440" bIns="45720" numCol="1" anchor="t" anchorCtr="0" compatLnSpc="1">
              <a:prstTxWarp prst="textNoShape">
                <a:avLst/>
              </a:prstTxWarp>
            </a:bodyPr>
            <a:lstStyle/>
            <a:p>
              <a:endParaRPr lang="es-PE" sz="1350" dirty="0"/>
            </a:p>
          </p:txBody>
        </p:sp>
        <p:sp>
          <p:nvSpPr>
            <p:cNvPr id="27" name="Rectangle 37">
              <a:extLst>
                <a:ext uri="{FF2B5EF4-FFF2-40B4-BE49-F238E27FC236}">
                  <a16:creationId xmlns:a16="http://schemas.microsoft.com/office/drawing/2014/main" xmlns="" id="{BD0A70F8-B4B1-408C-9791-B9B2284FFE65}"/>
                </a:ext>
              </a:extLst>
            </p:cNvPr>
            <p:cNvSpPr>
              <a:spLocks noChangeArrowheads="1"/>
            </p:cNvSpPr>
            <p:nvPr userDrawn="1"/>
          </p:nvSpPr>
          <p:spPr bwMode="auto">
            <a:xfrm>
              <a:off x="5082915" y="6640497"/>
              <a:ext cx="3633977" cy="226331"/>
            </a:xfrm>
            <a:prstGeom prst="rect">
              <a:avLst/>
            </a:prstGeom>
            <a:solidFill>
              <a:srgbClr val="8CC066"/>
            </a:solidFill>
            <a:ln>
              <a:noFill/>
            </a:ln>
          </p:spPr>
          <p:txBody>
            <a:bodyPr vert="horz" wrap="square" lIns="91440" tIns="45720" rIns="91440" bIns="45720" numCol="1" anchor="t" anchorCtr="0" compatLnSpc="1">
              <a:prstTxWarp prst="textNoShape">
                <a:avLst/>
              </a:prstTxWarp>
            </a:bodyPr>
            <a:lstStyle/>
            <a:p>
              <a:endParaRPr lang="es-PE" sz="1350" dirty="0"/>
            </a:p>
          </p:txBody>
        </p:sp>
        <p:sp>
          <p:nvSpPr>
            <p:cNvPr id="28" name="Rectangle 38">
              <a:extLst>
                <a:ext uri="{FF2B5EF4-FFF2-40B4-BE49-F238E27FC236}">
                  <a16:creationId xmlns:a16="http://schemas.microsoft.com/office/drawing/2014/main" xmlns="" id="{5A9B10AD-0719-40EA-9819-397122A37018}"/>
                </a:ext>
              </a:extLst>
            </p:cNvPr>
            <p:cNvSpPr>
              <a:spLocks noChangeArrowheads="1"/>
            </p:cNvSpPr>
            <p:nvPr userDrawn="1"/>
          </p:nvSpPr>
          <p:spPr bwMode="auto">
            <a:xfrm>
              <a:off x="8716892" y="6640497"/>
              <a:ext cx="2149081" cy="226331"/>
            </a:xfrm>
            <a:prstGeom prst="rect">
              <a:avLst/>
            </a:prstGeom>
            <a:solidFill>
              <a:srgbClr val="3494BA"/>
            </a:solidFill>
            <a:ln>
              <a:noFill/>
            </a:ln>
          </p:spPr>
          <p:txBody>
            <a:bodyPr vert="horz" wrap="square" lIns="91440" tIns="45720" rIns="91440" bIns="45720" numCol="1" anchor="t" anchorCtr="0" compatLnSpc="1">
              <a:prstTxWarp prst="textNoShape">
                <a:avLst/>
              </a:prstTxWarp>
            </a:bodyPr>
            <a:lstStyle/>
            <a:p>
              <a:endParaRPr lang="es-PE" sz="1350" dirty="0"/>
            </a:p>
          </p:txBody>
        </p:sp>
        <p:sp>
          <p:nvSpPr>
            <p:cNvPr id="29" name="Rectangle 39">
              <a:extLst>
                <a:ext uri="{FF2B5EF4-FFF2-40B4-BE49-F238E27FC236}">
                  <a16:creationId xmlns:a16="http://schemas.microsoft.com/office/drawing/2014/main" xmlns="" id="{27D11D7E-5B0A-439D-9D57-0546D771CF8C}"/>
                </a:ext>
              </a:extLst>
            </p:cNvPr>
            <p:cNvSpPr>
              <a:spLocks noChangeArrowheads="1"/>
            </p:cNvSpPr>
            <p:nvPr userDrawn="1"/>
          </p:nvSpPr>
          <p:spPr bwMode="auto">
            <a:xfrm>
              <a:off x="10865972" y="6640497"/>
              <a:ext cx="1288180" cy="226331"/>
            </a:xfrm>
            <a:prstGeom prst="rect">
              <a:avLst/>
            </a:prstGeom>
            <a:solidFill>
              <a:srgbClr val="75BDA7"/>
            </a:solidFill>
            <a:ln>
              <a:noFill/>
            </a:ln>
          </p:spPr>
          <p:txBody>
            <a:bodyPr vert="horz" wrap="square" lIns="91440" tIns="45720" rIns="91440" bIns="45720" numCol="1" anchor="t" anchorCtr="0" compatLnSpc="1">
              <a:prstTxWarp prst="textNoShape">
                <a:avLst/>
              </a:prstTxWarp>
            </a:bodyPr>
            <a:lstStyle/>
            <a:p>
              <a:endParaRPr lang="es-PE" sz="1350" dirty="0"/>
            </a:p>
          </p:txBody>
        </p:sp>
      </p:grpSp>
    </p:spTree>
    <p:extLst>
      <p:ext uri="{BB962C8B-B14F-4D97-AF65-F5344CB8AC3E}">
        <p14:creationId xmlns:p14="http://schemas.microsoft.com/office/powerpoint/2010/main" xmlns="" val="292206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Google Shape;235;p13">
            <a:extLst>
              <a:ext uri="{FF2B5EF4-FFF2-40B4-BE49-F238E27FC236}">
                <a16:creationId xmlns:a16="http://schemas.microsoft.com/office/drawing/2014/main" xmlns="" id="{1C458A63-E7E3-4BF0-B35D-B2EF7AD3DB31}"/>
              </a:ext>
            </a:extLst>
          </p:cNvPr>
          <p:cNvSpPr txBox="1">
            <a:spLocks noGrp="1"/>
          </p:cNvSpPr>
          <p:nvPr>
            <p:ph type="title"/>
          </p:nvPr>
        </p:nvSpPr>
        <p:spPr>
          <a:xfrm>
            <a:off x="721525" y="3242325"/>
            <a:ext cx="3764100" cy="552297"/>
          </a:xfrm>
        </p:spPr>
        <p:txBody>
          <a:bodyPr lIns="91421" tIns="91421" rIns="91421" bIns="91421" anchor="t">
            <a:noAutofit/>
          </a:bodyPr>
          <a:lstStyle>
            <a:lvl1pPr>
              <a:defRPr lang="es-PE" sz="2000"/>
            </a:lvl1pPr>
          </a:lstStyle>
          <a:p>
            <a:pPr lvl="0"/>
            <a:endParaRPr lang="es-PE"/>
          </a:p>
        </p:txBody>
      </p:sp>
      <p:sp>
        <p:nvSpPr>
          <p:cNvPr id="3" name="Google Shape;238;p13">
            <a:extLst>
              <a:ext uri="{FF2B5EF4-FFF2-40B4-BE49-F238E27FC236}">
                <a16:creationId xmlns:a16="http://schemas.microsoft.com/office/drawing/2014/main" xmlns="" id="{EB97C2E6-A311-48B2-8A8A-28BAC3909E3F}"/>
              </a:ext>
            </a:extLst>
          </p:cNvPr>
          <p:cNvSpPr txBox="1">
            <a:spLocks noGrp="1"/>
          </p:cNvSpPr>
          <p:nvPr>
            <p:ph type="subTitle" idx="4294967295"/>
          </p:nvPr>
        </p:nvSpPr>
        <p:spPr>
          <a:xfrm>
            <a:off x="721525" y="1499954"/>
            <a:ext cx="3764100" cy="1744803"/>
          </a:xfrm>
        </p:spPr>
        <p:txBody>
          <a:bodyPr lIns="91421" tIns="91421" rIns="91421" bIns="91421">
            <a:noAutofit/>
          </a:bodyPr>
          <a:lstStyle>
            <a:lvl1pPr>
              <a:spcBef>
                <a:spcPct val="0"/>
              </a:spcBef>
              <a:spcAft>
                <a:spcPct val="0"/>
              </a:spcAft>
              <a:buNone/>
              <a:defRPr lang="es-PE" sz="2000"/>
            </a:lvl1pPr>
          </a:lstStyle>
          <a:p>
            <a:pPr lvl="0"/>
            <a:endParaRPr lang="es-PE"/>
          </a:p>
        </p:txBody>
      </p:sp>
      <p:sp>
        <p:nvSpPr>
          <p:cNvPr id="4" name="Freeform 5">
            <a:extLst>
              <a:ext uri="{FF2B5EF4-FFF2-40B4-BE49-F238E27FC236}">
                <a16:creationId xmlns:a16="http://schemas.microsoft.com/office/drawing/2014/main" xmlns="" id="{C47E7EC4-C015-4CE2-951E-3A0C3EEDEAB7}"/>
              </a:ext>
            </a:extLst>
          </p:cNvPr>
          <p:cNvSpPr/>
          <p:nvPr/>
        </p:nvSpPr>
        <p:spPr>
          <a:xfrm>
            <a:off x="1722464" y="0"/>
            <a:ext cx="5958605" cy="541233"/>
          </a:xfrm>
          <a:custGeom>
            <a:avLst/>
            <a:gdLst>
              <a:gd name="f0" fmla="val 10800000"/>
              <a:gd name="f1" fmla="val 5400000"/>
              <a:gd name="f2" fmla="val 180"/>
              <a:gd name="f3" fmla="val w"/>
              <a:gd name="f4" fmla="val h"/>
              <a:gd name="f5" fmla="val 0"/>
              <a:gd name="f6" fmla="val 999"/>
              <a:gd name="f7" fmla="val 88"/>
              <a:gd name="f8" fmla="val 2"/>
              <a:gd name="f9" fmla="val 10"/>
              <a:gd name="f10" fmla="val 6"/>
              <a:gd name="f11" fmla="val 19"/>
              <a:gd name="f12" fmla="val 15"/>
              <a:gd name="f13" fmla="val 27"/>
              <a:gd name="f14" fmla="val 62"/>
              <a:gd name="f15" fmla="val 74"/>
              <a:gd name="f16" fmla="val 72"/>
              <a:gd name="f17" fmla="val 83"/>
              <a:gd name="f18" fmla="val 85"/>
              <a:gd name="f19" fmla="val 98"/>
              <a:gd name="f20" fmla="val 911"/>
              <a:gd name="f21" fmla="val 927"/>
              <a:gd name="f22" fmla="val 941"/>
              <a:gd name="f23" fmla="val 81"/>
              <a:gd name="f24" fmla="val 951"/>
              <a:gd name="f25" fmla="val 69"/>
              <a:gd name="f26" fmla="val 988"/>
              <a:gd name="f27" fmla="val 24"/>
              <a:gd name="f28" fmla="val 994"/>
              <a:gd name="f29" fmla="val 17"/>
              <a:gd name="f30" fmla="val 997"/>
              <a:gd name="f31" fmla="val 8"/>
              <a:gd name="f32" fmla="+- 0 0 -90"/>
              <a:gd name="f33" fmla="*/ f3 1 999"/>
              <a:gd name="f34" fmla="*/ f4 1 88"/>
              <a:gd name="f35" fmla="val f5"/>
              <a:gd name="f36" fmla="val f6"/>
              <a:gd name="f37" fmla="val f7"/>
              <a:gd name="f38" fmla="*/ f32 f0 1"/>
              <a:gd name="f39" fmla="+- f37 0 f35"/>
              <a:gd name="f40" fmla="+- f36 0 f35"/>
              <a:gd name="f41" fmla="*/ f38 1 f2"/>
              <a:gd name="f42" fmla="*/ f40 1 999"/>
              <a:gd name="f43" fmla="*/ f39 1 88"/>
              <a:gd name="f44" fmla="*/ 0 f40 1"/>
              <a:gd name="f45" fmla="*/ 0 f39 1"/>
              <a:gd name="f46" fmla="*/ 15 f40 1"/>
              <a:gd name="f47" fmla="*/ 27 f39 1"/>
              <a:gd name="f48" fmla="*/ 62 f40 1"/>
              <a:gd name="f49" fmla="*/ 74 f39 1"/>
              <a:gd name="f50" fmla="*/ 98 f40 1"/>
              <a:gd name="f51" fmla="*/ 88 f39 1"/>
              <a:gd name="f52" fmla="*/ 911 f40 1"/>
              <a:gd name="f53" fmla="*/ 951 f40 1"/>
              <a:gd name="f54" fmla="*/ 69 f39 1"/>
              <a:gd name="f55" fmla="*/ 988 f40 1"/>
              <a:gd name="f56" fmla="*/ 24 f39 1"/>
              <a:gd name="f57" fmla="*/ 999 f40 1"/>
              <a:gd name="f58" fmla="+- f41 0 f1"/>
              <a:gd name="f59" fmla="*/ f44 1 999"/>
              <a:gd name="f60" fmla="*/ f45 1 88"/>
              <a:gd name="f61" fmla="*/ f46 1 999"/>
              <a:gd name="f62" fmla="*/ f47 1 88"/>
              <a:gd name="f63" fmla="*/ f48 1 999"/>
              <a:gd name="f64" fmla="*/ f49 1 88"/>
              <a:gd name="f65" fmla="*/ f50 1 999"/>
              <a:gd name="f66" fmla="*/ f51 1 88"/>
              <a:gd name="f67" fmla="*/ f52 1 999"/>
              <a:gd name="f68" fmla="*/ f53 1 999"/>
              <a:gd name="f69" fmla="*/ f54 1 88"/>
              <a:gd name="f70" fmla="*/ f55 1 999"/>
              <a:gd name="f71" fmla="*/ f56 1 88"/>
              <a:gd name="f72" fmla="*/ f57 1 999"/>
              <a:gd name="f73" fmla="*/ 0 1 f42"/>
              <a:gd name="f74" fmla="*/ f36 1 f42"/>
              <a:gd name="f75" fmla="*/ 0 1 f43"/>
              <a:gd name="f76" fmla="*/ f37 1 f43"/>
              <a:gd name="f77" fmla="*/ f59 1 f42"/>
              <a:gd name="f78" fmla="*/ f60 1 f43"/>
              <a:gd name="f79" fmla="*/ f61 1 f42"/>
              <a:gd name="f80" fmla="*/ f62 1 f43"/>
              <a:gd name="f81" fmla="*/ f63 1 f42"/>
              <a:gd name="f82" fmla="*/ f64 1 f43"/>
              <a:gd name="f83" fmla="*/ f65 1 f42"/>
              <a:gd name="f84" fmla="*/ f66 1 f43"/>
              <a:gd name="f85" fmla="*/ f67 1 f42"/>
              <a:gd name="f86" fmla="*/ f68 1 f42"/>
              <a:gd name="f87" fmla="*/ f69 1 f43"/>
              <a:gd name="f88" fmla="*/ f70 1 f42"/>
              <a:gd name="f89" fmla="*/ f71 1 f43"/>
              <a:gd name="f90" fmla="*/ f72 1 f42"/>
              <a:gd name="f91" fmla="*/ f73 f33 1"/>
              <a:gd name="f92" fmla="*/ f74 f33 1"/>
              <a:gd name="f93" fmla="*/ f76 f34 1"/>
              <a:gd name="f94" fmla="*/ f75 f34 1"/>
              <a:gd name="f95" fmla="*/ f77 f33 1"/>
              <a:gd name="f96" fmla="*/ f78 f34 1"/>
              <a:gd name="f97" fmla="*/ f79 f33 1"/>
              <a:gd name="f98" fmla="*/ f80 f34 1"/>
              <a:gd name="f99" fmla="*/ f81 f33 1"/>
              <a:gd name="f100" fmla="*/ f82 f34 1"/>
              <a:gd name="f101" fmla="*/ f83 f33 1"/>
              <a:gd name="f102" fmla="*/ f84 f34 1"/>
              <a:gd name="f103" fmla="*/ f85 f33 1"/>
              <a:gd name="f104" fmla="*/ f86 f33 1"/>
              <a:gd name="f105" fmla="*/ f87 f34 1"/>
              <a:gd name="f106" fmla="*/ f88 f33 1"/>
              <a:gd name="f107" fmla="*/ f89 f34 1"/>
              <a:gd name="f108" fmla="*/ f90 f33 1"/>
            </a:gdLst>
            <a:ahLst/>
            <a:cxnLst>
              <a:cxn ang="3cd4">
                <a:pos x="hc" y="t"/>
              </a:cxn>
              <a:cxn ang="0">
                <a:pos x="r" y="vc"/>
              </a:cxn>
              <a:cxn ang="cd4">
                <a:pos x="hc" y="b"/>
              </a:cxn>
              <a:cxn ang="cd2">
                <a:pos x="l" y="vc"/>
              </a:cxn>
              <a:cxn ang="f58">
                <a:pos x="f95" y="f96"/>
              </a:cxn>
              <a:cxn ang="f58">
                <a:pos x="f97" y="f98"/>
              </a:cxn>
              <a:cxn ang="f58">
                <a:pos x="f99" y="f100"/>
              </a:cxn>
              <a:cxn ang="f58">
                <a:pos x="f101" y="f102"/>
              </a:cxn>
              <a:cxn ang="f58">
                <a:pos x="f103" y="f102"/>
              </a:cxn>
              <a:cxn ang="f58">
                <a:pos x="f104" y="f105"/>
              </a:cxn>
              <a:cxn ang="f58">
                <a:pos x="f106" y="f107"/>
              </a:cxn>
              <a:cxn ang="f58">
                <a:pos x="f108" y="f96"/>
              </a:cxn>
              <a:cxn ang="f58">
                <a:pos x="f95" y="f96"/>
              </a:cxn>
            </a:cxnLst>
            <a:rect l="f91" t="f94" r="f92" b="f93"/>
            <a:pathLst>
              <a:path w="999" h="88">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23"/>
                  <a:pt x="f24" y="f25"/>
                </a:cubicBezTo>
                <a:cubicBezTo>
                  <a:pt x="f26" y="f27"/>
                  <a:pt x="f26" y="f27"/>
                  <a:pt x="f26" y="f27"/>
                </a:cubicBezTo>
                <a:cubicBezTo>
                  <a:pt x="f28" y="f29"/>
                  <a:pt x="f30" y="f31"/>
                  <a:pt x="f6" y="f5"/>
                </a:cubicBezTo>
                <a:lnTo>
                  <a:pt x="f5" y="f5"/>
                </a:lnTo>
                <a:close/>
              </a:path>
            </a:pathLst>
          </a:custGeom>
          <a:solidFill>
            <a:srgbClr val="1182A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
        <p:nvSpPr>
          <p:cNvPr id="5" name="Rectangle 5">
            <a:extLst>
              <a:ext uri="{FF2B5EF4-FFF2-40B4-BE49-F238E27FC236}">
                <a16:creationId xmlns:a16="http://schemas.microsoft.com/office/drawing/2014/main" xmlns="" id="{A837FA2A-7465-4792-81D5-EF1C7C3C17C2}"/>
              </a:ext>
            </a:extLst>
          </p:cNvPr>
          <p:cNvSpPr/>
          <p:nvPr/>
        </p:nvSpPr>
        <p:spPr>
          <a:xfrm>
            <a:off x="0" y="4809606"/>
            <a:ext cx="9151936" cy="333371"/>
          </a:xfrm>
          <a:prstGeom prst="rect">
            <a:avLst/>
          </a:pr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
        <p:nvSpPr>
          <p:cNvPr id="6" name="Freeform 6">
            <a:extLst>
              <a:ext uri="{FF2B5EF4-FFF2-40B4-BE49-F238E27FC236}">
                <a16:creationId xmlns:a16="http://schemas.microsoft.com/office/drawing/2014/main" xmlns="" id="{D74EB112-A15A-4B42-9418-29B7EC646C82}"/>
              </a:ext>
            </a:extLst>
          </p:cNvPr>
          <p:cNvSpPr/>
          <p:nvPr/>
        </p:nvSpPr>
        <p:spPr>
          <a:xfrm>
            <a:off x="3025502" y="4809606"/>
            <a:ext cx="3093049" cy="333371"/>
          </a:xfrm>
          <a:custGeom>
            <a:avLst/>
            <a:gdLst>
              <a:gd name="f0" fmla="val 10800000"/>
              <a:gd name="f1" fmla="val 5400000"/>
              <a:gd name="f2" fmla="val 180"/>
              <a:gd name="f3" fmla="val w"/>
              <a:gd name="f4" fmla="val h"/>
              <a:gd name="f5" fmla="val 0"/>
              <a:gd name="f6" fmla="val 999"/>
              <a:gd name="f7" fmla="val 44"/>
              <a:gd name="f8" fmla="val 2"/>
              <a:gd name="f9" fmla="val 5"/>
              <a:gd name="f10" fmla="val 6"/>
              <a:gd name="f11" fmla="val 10"/>
              <a:gd name="f12" fmla="val 15"/>
              <a:gd name="f13" fmla="val 14"/>
              <a:gd name="f14" fmla="val 62"/>
              <a:gd name="f15" fmla="val 37"/>
              <a:gd name="f16" fmla="val 72"/>
              <a:gd name="f17" fmla="val 41"/>
              <a:gd name="f18" fmla="val 85"/>
              <a:gd name="f19" fmla="val 98"/>
              <a:gd name="f20" fmla="val 911"/>
              <a:gd name="f21" fmla="val 927"/>
              <a:gd name="f22" fmla="val 941"/>
              <a:gd name="f23" fmla="val 951"/>
              <a:gd name="f24" fmla="val 35"/>
              <a:gd name="f25" fmla="val 988"/>
              <a:gd name="f26" fmla="val 12"/>
              <a:gd name="f27" fmla="val 994"/>
              <a:gd name="f28" fmla="val 8"/>
              <a:gd name="f29" fmla="val 997"/>
              <a:gd name="f30" fmla="val 4"/>
              <a:gd name="f31" fmla="+- 0 0 -90"/>
              <a:gd name="f32" fmla="*/ f3 1 999"/>
              <a:gd name="f33" fmla="*/ f4 1 44"/>
              <a:gd name="f34" fmla="val f5"/>
              <a:gd name="f35" fmla="val f6"/>
              <a:gd name="f36" fmla="val f7"/>
              <a:gd name="f37" fmla="*/ f31 f0 1"/>
              <a:gd name="f38" fmla="+- f36 0 f34"/>
              <a:gd name="f39" fmla="+- f35 0 f34"/>
              <a:gd name="f40" fmla="*/ f37 1 f2"/>
              <a:gd name="f41" fmla="*/ f39 1 999"/>
              <a:gd name="f42" fmla="*/ f38 1 44"/>
              <a:gd name="f43" fmla="*/ 0 f39 1"/>
              <a:gd name="f44" fmla="*/ 0 f38 1"/>
              <a:gd name="f45" fmla="*/ 15 f39 1"/>
              <a:gd name="f46" fmla="*/ 14 f38 1"/>
              <a:gd name="f47" fmla="*/ 62 f39 1"/>
              <a:gd name="f48" fmla="*/ 37 f38 1"/>
              <a:gd name="f49" fmla="*/ 98 f39 1"/>
              <a:gd name="f50" fmla="*/ 44 f38 1"/>
              <a:gd name="f51" fmla="*/ 911 f39 1"/>
              <a:gd name="f52" fmla="*/ 951 f39 1"/>
              <a:gd name="f53" fmla="*/ 35 f38 1"/>
              <a:gd name="f54" fmla="*/ 988 f39 1"/>
              <a:gd name="f55" fmla="*/ 12 f38 1"/>
              <a:gd name="f56" fmla="*/ 999 f39 1"/>
              <a:gd name="f57" fmla="+- f40 0 f1"/>
              <a:gd name="f58" fmla="*/ f43 1 999"/>
              <a:gd name="f59" fmla="*/ f44 1 44"/>
              <a:gd name="f60" fmla="*/ f45 1 999"/>
              <a:gd name="f61" fmla="*/ f46 1 44"/>
              <a:gd name="f62" fmla="*/ f47 1 999"/>
              <a:gd name="f63" fmla="*/ f48 1 44"/>
              <a:gd name="f64" fmla="*/ f49 1 999"/>
              <a:gd name="f65" fmla="*/ f50 1 44"/>
              <a:gd name="f66" fmla="*/ f51 1 999"/>
              <a:gd name="f67" fmla="*/ f52 1 999"/>
              <a:gd name="f68" fmla="*/ f53 1 44"/>
              <a:gd name="f69" fmla="*/ f54 1 999"/>
              <a:gd name="f70" fmla="*/ f55 1 44"/>
              <a:gd name="f71" fmla="*/ f56 1 999"/>
              <a:gd name="f72" fmla="*/ 0 1 f41"/>
              <a:gd name="f73" fmla="*/ f35 1 f41"/>
              <a:gd name="f74" fmla="*/ 0 1 f42"/>
              <a:gd name="f75" fmla="*/ f36 1 f42"/>
              <a:gd name="f76" fmla="*/ f58 1 f41"/>
              <a:gd name="f77" fmla="*/ f59 1 f42"/>
              <a:gd name="f78" fmla="*/ f60 1 f41"/>
              <a:gd name="f79" fmla="*/ f61 1 f42"/>
              <a:gd name="f80" fmla="*/ f62 1 f41"/>
              <a:gd name="f81" fmla="*/ f63 1 f42"/>
              <a:gd name="f82" fmla="*/ f64 1 f41"/>
              <a:gd name="f83" fmla="*/ f65 1 f42"/>
              <a:gd name="f84" fmla="*/ f66 1 f41"/>
              <a:gd name="f85" fmla="*/ f67 1 f41"/>
              <a:gd name="f86" fmla="*/ f68 1 f42"/>
              <a:gd name="f87" fmla="*/ f69 1 f41"/>
              <a:gd name="f88" fmla="*/ f70 1 f42"/>
              <a:gd name="f89" fmla="*/ f71 1 f41"/>
              <a:gd name="f90" fmla="*/ f72 f32 1"/>
              <a:gd name="f91" fmla="*/ f73 f32 1"/>
              <a:gd name="f92" fmla="*/ f75 f33 1"/>
              <a:gd name="f93" fmla="*/ f74 f33 1"/>
              <a:gd name="f94" fmla="*/ f76 f32 1"/>
              <a:gd name="f95" fmla="*/ f77 f33 1"/>
              <a:gd name="f96" fmla="*/ f78 f32 1"/>
              <a:gd name="f97" fmla="*/ f79 f33 1"/>
              <a:gd name="f98" fmla="*/ f80 f32 1"/>
              <a:gd name="f99" fmla="*/ f81 f33 1"/>
              <a:gd name="f100" fmla="*/ f82 f32 1"/>
              <a:gd name="f101" fmla="*/ f83 f33 1"/>
              <a:gd name="f102" fmla="*/ f84 f32 1"/>
              <a:gd name="f103" fmla="*/ f85 f32 1"/>
              <a:gd name="f104" fmla="*/ f86 f33 1"/>
              <a:gd name="f105" fmla="*/ f87 f32 1"/>
              <a:gd name="f106" fmla="*/ f88 f33 1"/>
              <a:gd name="f107" fmla="*/ f89 f32 1"/>
            </a:gdLst>
            <a:ahLst/>
            <a:cxnLst>
              <a:cxn ang="3cd4">
                <a:pos x="hc" y="t"/>
              </a:cxn>
              <a:cxn ang="0">
                <a:pos x="r" y="vc"/>
              </a:cxn>
              <a:cxn ang="cd4">
                <a:pos x="hc" y="b"/>
              </a:cxn>
              <a:cxn ang="cd2">
                <a:pos x="l" y="vc"/>
              </a:cxn>
              <a:cxn ang="f57">
                <a:pos x="f94" y="f95"/>
              </a:cxn>
              <a:cxn ang="f57">
                <a:pos x="f96" y="f97"/>
              </a:cxn>
              <a:cxn ang="f57">
                <a:pos x="f98" y="f99"/>
              </a:cxn>
              <a:cxn ang="f57">
                <a:pos x="f100" y="f101"/>
              </a:cxn>
              <a:cxn ang="f57">
                <a:pos x="f102" y="f101"/>
              </a:cxn>
              <a:cxn ang="f57">
                <a:pos x="f103" y="f104"/>
              </a:cxn>
              <a:cxn ang="f57">
                <a:pos x="f105" y="f106"/>
              </a:cxn>
              <a:cxn ang="f57">
                <a:pos x="f107" y="f95"/>
              </a:cxn>
              <a:cxn ang="f57">
                <a:pos x="f94" y="f95"/>
              </a:cxn>
            </a:cxnLst>
            <a:rect l="f90" t="f93" r="f91" b="f92"/>
            <a:pathLst>
              <a:path w="999" h="44">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17"/>
                  <a:pt x="f23" y="f24"/>
                </a:cubicBezTo>
                <a:cubicBezTo>
                  <a:pt x="f25" y="f26"/>
                  <a:pt x="f25" y="f26"/>
                  <a:pt x="f25" y="f26"/>
                </a:cubicBezTo>
                <a:cubicBezTo>
                  <a:pt x="f27" y="f28"/>
                  <a:pt x="f29" y="f30"/>
                  <a:pt x="f6" y="f5"/>
                </a:cubicBezTo>
                <a:lnTo>
                  <a:pt x="f5" y="f5"/>
                </a:lnTo>
                <a:close/>
              </a:path>
            </a:pathLst>
          </a:custGeom>
          <a:solidFill>
            <a:srgbClr val="1182AD"/>
          </a:solidFill>
          <a:ln w="38103"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
        <p:nvSpPr>
          <p:cNvPr id="7" name="Freeform 6">
            <a:extLst>
              <a:ext uri="{FF2B5EF4-FFF2-40B4-BE49-F238E27FC236}">
                <a16:creationId xmlns:a16="http://schemas.microsoft.com/office/drawing/2014/main" xmlns="" id="{8917FA13-4338-4E47-80A7-BAACD7B9E8BA}"/>
              </a:ext>
            </a:extLst>
          </p:cNvPr>
          <p:cNvSpPr/>
          <p:nvPr/>
        </p:nvSpPr>
        <p:spPr>
          <a:xfrm>
            <a:off x="6118543" y="4819308"/>
            <a:ext cx="3093049" cy="333371"/>
          </a:xfrm>
          <a:custGeom>
            <a:avLst/>
            <a:gdLst>
              <a:gd name="f0" fmla="val 10800000"/>
              <a:gd name="f1" fmla="val 5400000"/>
              <a:gd name="f2" fmla="val 180"/>
              <a:gd name="f3" fmla="val w"/>
              <a:gd name="f4" fmla="val h"/>
              <a:gd name="f5" fmla="val 0"/>
              <a:gd name="f6" fmla="val 999"/>
              <a:gd name="f7" fmla="val 44"/>
              <a:gd name="f8" fmla="val 2"/>
              <a:gd name="f9" fmla="val 5"/>
              <a:gd name="f10" fmla="val 6"/>
              <a:gd name="f11" fmla="val 10"/>
              <a:gd name="f12" fmla="val 15"/>
              <a:gd name="f13" fmla="val 14"/>
              <a:gd name="f14" fmla="val 62"/>
              <a:gd name="f15" fmla="val 37"/>
              <a:gd name="f16" fmla="val 72"/>
              <a:gd name="f17" fmla="val 41"/>
              <a:gd name="f18" fmla="val 85"/>
              <a:gd name="f19" fmla="val 98"/>
              <a:gd name="f20" fmla="val 911"/>
              <a:gd name="f21" fmla="val 927"/>
              <a:gd name="f22" fmla="val 941"/>
              <a:gd name="f23" fmla="val 951"/>
              <a:gd name="f24" fmla="val 35"/>
              <a:gd name="f25" fmla="val 988"/>
              <a:gd name="f26" fmla="val 12"/>
              <a:gd name="f27" fmla="val 994"/>
              <a:gd name="f28" fmla="val 8"/>
              <a:gd name="f29" fmla="val 997"/>
              <a:gd name="f30" fmla="val 4"/>
              <a:gd name="f31" fmla="+- 0 0 -90"/>
              <a:gd name="f32" fmla="*/ f3 1 999"/>
              <a:gd name="f33" fmla="*/ f4 1 44"/>
              <a:gd name="f34" fmla="val f5"/>
              <a:gd name="f35" fmla="val f6"/>
              <a:gd name="f36" fmla="val f7"/>
              <a:gd name="f37" fmla="*/ f31 f0 1"/>
              <a:gd name="f38" fmla="+- f36 0 f34"/>
              <a:gd name="f39" fmla="+- f35 0 f34"/>
              <a:gd name="f40" fmla="*/ f37 1 f2"/>
              <a:gd name="f41" fmla="*/ f39 1 999"/>
              <a:gd name="f42" fmla="*/ f38 1 44"/>
              <a:gd name="f43" fmla="*/ 0 f39 1"/>
              <a:gd name="f44" fmla="*/ 0 f38 1"/>
              <a:gd name="f45" fmla="*/ 15 f39 1"/>
              <a:gd name="f46" fmla="*/ 14 f38 1"/>
              <a:gd name="f47" fmla="*/ 62 f39 1"/>
              <a:gd name="f48" fmla="*/ 37 f38 1"/>
              <a:gd name="f49" fmla="*/ 98 f39 1"/>
              <a:gd name="f50" fmla="*/ 44 f38 1"/>
              <a:gd name="f51" fmla="*/ 911 f39 1"/>
              <a:gd name="f52" fmla="*/ 951 f39 1"/>
              <a:gd name="f53" fmla="*/ 35 f38 1"/>
              <a:gd name="f54" fmla="*/ 988 f39 1"/>
              <a:gd name="f55" fmla="*/ 12 f38 1"/>
              <a:gd name="f56" fmla="*/ 999 f39 1"/>
              <a:gd name="f57" fmla="+- f40 0 f1"/>
              <a:gd name="f58" fmla="*/ f43 1 999"/>
              <a:gd name="f59" fmla="*/ f44 1 44"/>
              <a:gd name="f60" fmla="*/ f45 1 999"/>
              <a:gd name="f61" fmla="*/ f46 1 44"/>
              <a:gd name="f62" fmla="*/ f47 1 999"/>
              <a:gd name="f63" fmla="*/ f48 1 44"/>
              <a:gd name="f64" fmla="*/ f49 1 999"/>
              <a:gd name="f65" fmla="*/ f50 1 44"/>
              <a:gd name="f66" fmla="*/ f51 1 999"/>
              <a:gd name="f67" fmla="*/ f52 1 999"/>
              <a:gd name="f68" fmla="*/ f53 1 44"/>
              <a:gd name="f69" fmla="*/ f54 1 999"/>
              <a:gd name="f70" fmla="*/ f55 1 44"/>
              <a:gd name="f71" fmla="*/ f56 1 999"/>
              <a:gd name="f72" fmla="*/ 0 1 f41"/>
              <a:gd name="f73" fmla="*/ f35 1 f41"/>
              <a:gd name="f74" fmla="*/ 0 1 f42"/>
              <a:gd name="f75" fmla="*/ f36 1 f42"/>
              <a:gd name="f76" fmla="*/ f58 1 f41"/>
              <a:gd name="f77" fmla="*/ f59 1 f42"/>
              <a:gd name="f78" fmla="*/ f60 1 f41"/>
              <a:gd name="f79" fmla="*/ f61 1 f42"/>
              <a:gd name="f80" fmla="*/ f62 1 f41"/>
              <a:gd name="f81" fmla="*/ f63 1 f42"/>
              <a:gd name="f82" fmla="*/ f64 1 f41"/>
              <a:gd name="f83" fmla="*/ f65 1 f42"/>
              <a:gd name="f84" fmla="*/ f66 1 f41"/>
              <a:gd name="f85" fmla="*/ f67 1 f41"/>
              <a:gd name="f86" fmla="*/ f68 1 f42"/>
              <a:gd name="f87" fmla="*/ f69 1 f41"/>
              <a:gd name="f88" fmla="*/ f70 1 f42"/>
              <a:gd name="f89" fmla="*/ f71 1 f41"/>
              <a:gd name="f90" fmla="*/ f72 f32 1"/>
              <a:gd name="f91" fmla="*/ f73 f32 1"/>
              <a:gd name="f92" fmla="*/ f75 f33 1"/>
              <a:gd name="f93" fmla="*/ f74 f33 1"/>
              <a:gd name="f94" fmla="*/ f76 f32 1"/>
              <a:gd name="f95" fmla="*/ f77 f33 1"/>
              <a:gd name="f96" fmla="*/ f78 f32 1"/>
              <a:gd name="f97" fmla="*/ f79 f33 1"/>
              <a:gd name="f98" fmla="*/ f80 f32 1"/>
              <a:gd name="f99" fmla="*/ f81 f33 1"/>
              <a:gd name="f100" fmla="*/ f82 f32 1"/>
              <a:gd name="f101" fmla="*/ f83 f33 1"/>
              <a:gd name="f102" fmla="*/ f84 f32 1"/>
              <a:gd name="f103" fmla="*/ f85 f32 1"/>
              <a:gd name="f104" fmla="*/ f86 f33 1"/>
              <a:gd name="f105" fmla="*/ f87 f32 1"/>
              <a:gd name="f106" fmla="*/ f88 f33 1"/>
              <a:gd name="f107" fmla="*/ f89 f32 1"/>
            </a:gdLst>
            <a:ahLst/>
            <a:cxnLst>
              <a:cxn ang="3cd4">
                <a:pos x="hc" y="t"/>
              </a:cxn>
              <a:cxn ang="0">
                <a:pos x="r" y="vc"/>
              </a:cxn>
              <a:cxn ang="cd4">
                <a:pos x="hc" y="b"/>
              </a:cxn>
              <a:cxn ang="cd2">
                <a:pos x="l" y="vc"/>
              </a:cxn>
              <a:cxn ang="f57">
                <a:pos x="f94" y="f95"/>
              </a:cxn>
              <a:cxn ang="f57">
                <a:pos x="f96" y="f97"/>
              </a:cxn>
              <a:cxn ang="f57">
                <a:pos x="f98" y="f99"/>
              </a:cxn>
              <a:cxn ang="f57">
                <a:pos x="f100" y="f101"/>
              </a:cxn>
              <a:cxn ang="f57">
                <a:pos x="f102" y="f101"/>
              </a:cxn>
              <a:cxn ang="f57">
                <a:pos x="f103" y="f104"/>
              </a:cxn>
              <a:cxn ang="f57">
                <a:pos x="f105" y="f106"/>
              </a:cxn>
              <a:cxn ang="f57">
                <a:pos x="f107" y="f95"/>
              </a:cxn>
              <a:cxn ang="f57">
                <a:pos x="f94" y="f95"/>
              </a:cxn>
            </a:cxnLst>
            <a:rect l="f90" t="f93" r="f91" b="f92"/>
            <a:pathLst>
              <a:path w="999" h="44">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17"/>
                  <a:pt x="f23" y="f24"/>
                </a:cubicBezTo>
                <a:cubicBezTo>
                  <a:pt x="f25" y="f26"/>
                  <a:pt x="f25" y="f26"/>
                  <a:pt x="f25" y="f26"/>
                </a:cubicBezTo>
                <a:cubicBezTo>
                  <a:pt x="f27" y="f28"/>
                  <a:pt x="f29" y="f30"/>
                  <a:pt x="f6" y="f5"/>
                </a:cubicBezTo>
                <a:lnTo>
                  <a:pt x="f5" y="f5"/>
                </a:lnTo>
                <a:close/>
              </a:path>
            </a:pathLst>
          </a:custGeom>
          <a:solidFill>
            <a:srgbClr val="1182AD"/>
          </a:solidFill>
          <a:ln w="38103"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
        <p:nvSpPr>
          <p:cNvPr id="8" name="Freeform 6">
            <a:extLst>
              <a:ext uri="{FF2B5EF4-FFF2-40B4-BE49-F238E27FC236}">
                <a16:creationId xmlns:a16="http://schemas.microsoft.com/office/drawing/2014/main" xmlns="" id="{1A3EF531-A132-4558-AB9F-D3627FA02CC8}"/>
              </a:ext>
            </a:extLst>
          </p:cNvPr>
          <p:cNvSpPr/>
          <p:nvPr/>
        </p:nvSpPr>
        <p:spPr>
          <a:xfrm>
            <a:off x="-67546" y="4820881"/>
            <a:ext cx="3093049" cy="333371"/>
          </a:xfrm>
          <a:custGeom>
            <a:avLst/>
            <a:gdLst>
              <a:gd name="f0" fmla="val 10800000"/>
              <a:gd name="f1" fmla="val 5400000"/>
              <a:gd name="f2" fmla="val 180"/>
              <a:gd name="f3" fmla="val w"/>
              <a:gd name="f4" fmla="val h"/>
              <a:gd name="f5" fmla="val 0"/>
              <a:gd name="f6" fmla="val 999"/>
              <a:gd name="f7" fmla="val 44"/>
              <a:gd name="f8" fmla="val 2"/>
              <a:gd name="f9" fmla="val 5"/>
              <a:gd name="f10" fmla="val 6"/>
              <a:gd name="f11" fmla="val 10"/>
              <a:gd name="f12" fmla="val 15"/>
              <a:gd name="f13" fmla="val 14"/>
              <a:gd name="f14" fmla="val 62"/>
              <a:gd name="f15" fmla="val 37"/>
              <a:gd name="f16" fmla="val 72"/>
              <a:gd name="f17" fmla="val 41"/>
              <a:gd name="f18" fmla="val 85"/>
              <a:gd name="f19" fmla="val 98"/>
              <a:gd name="f20" fmla="val 911"/>
              <a:gd name="f21" fmla="val 927"/>
              <a:gd name="f22" fmla="val 941"/>
              <a:gd name="f23" fmla="val 951"/>
              <a:gd name="f24" fmla="val 35"/>
              <a:gd name="f25" fmla="val 988"/>
              <a:gd name="f26" fmla="val 12"/>
              <a:gd name="f27" fmla="val 994"/>
              <a:gd name="f28" fmla="val 8"/>
              <a:gd name="f29" fmla="val 997"/>
              <a:gd name="f30" fmla="val 4"/>
              <a:gd name="f31" fmla="+- 0 0 -90"/>
              <a:gd name="f32" fmla="*/ f3 1 999"/>
              <a:gd name="f33" fmla="*/ f4 1 44"/>
              <a:gd name="f34" fmla="val f5"/>
              <a:gd name="f35" fmla="val f6"/>
              <a:gd name="f36" fmla="val f7"/>
              <a:gd name="f37" fmla="*/ f31 f0 1"/>
              <a:gd name="f38" fmla="+- f36 0 f34"/>
              <a:gd name="f39" fmla="+- f35 0 f34"/>
              <a:gd name="f40" fmla="*/ f37 1 f2"/>
              <a:gd name="f41" fmla="*/ f39 1 999"/>
              <a:gd name="f42" fmla="*/ f38 1 44"/>
              <a:gd name="f43" fmla="*/ 0 f39 1"/>
              <a:gd name="f44" fmla="*/ 0 f38 1"/>
              <a:gd name="f45" fmla="*/ 15 f39 1"/>
              <a:gd name="f46" fmla="*/ 14 f38 1"/>
              <a:gd name="f47" fmla="*/ 62 f39 1"/>
              <a:gd name="f48" fmla="*/ 37 f38 1"/>
              <a:gd name="f49" fmla="*/ 98 f39 1"/>
              <a:gd name="f50" fmla="*/ 44 f38 1"/>
              <a:gd name="f51" fmla="*/ 911 f39 1"/>
              <a:gd name="f52" fmla="*/ 951 f39 1"/>
              <a:gd name="f53" fmla="*/ 35 f38 1"/>
              <a:gd name="f54" fmla="*/ 988 f39 1"/>
              <a:gd name="f55" fmla="*/ 12 f38 1"/>
              <a:gd name="f56" fmla="*/ 999 f39 1"/>
              <a:gd name="f57" fmla="+- f40 0 f1"/>
              <a:gd name="f58" fmla="*/ f43 1 999"/>
              <a:gd name="f59" fmla="*/ f44 1 44"/>
              <a:gd name="f60" fmla="*/ f45 1 999"/>
              <a:gd name="f61" fmla="*/ f46 1 44"/>
              <a:gd name="f62" fmla="*/ f47 1 999"/>
              <a:gd name="f63" fmla="*/ f48 1 44"/>
              <a:gd name="f64" fmla="*/ f49 1 999"/>
              <a:gd name="f65" fmla="*/ f50 1 44"/>
              <a:gd name="f66" fmla="*/ f51 1 999"/>
              <a:gd name="f67" fmla="*/ f52 1 999"/>
              <a:gd name="f68" fmla="*/ f53 1 44"/>
              <a:gd name="f69" fmla="*/ f54 1 999"/>
              <a:gd name="f70" fmla="*/ f55 1 44"/>
              <a:gd name="f71" fmla="*/ f56 1 999"/>
              <a:gd name="f72" fmla="*/ 0 1 f41"/>
              <a:gd name="f73" fmla="*/ f35 1 f41"/>
              <a:gd name="f74" fmla="*/ 0 1 f42"/>
              <a:gd name="f75" fmla="*/ f36 1 f42"/>
              <a:gd name="f76" fmla="*/ f58 1 f41"/>
              <a:gd name="f77" fmla="*/ f59 1 f42"/>
              <a:gd name="f78" fmla="*/ f60 1 f41"/>
              <a:gd name="f79" fmla="*/ f61 1 f42"/>
              <a:gd name="f80" fmla="*/ f62 1 f41"/>
              <a:gd name="f81" fmla="*/ f63 1 f42"/>
              <a:gd name="f82" fmla="*/ f64 1 f41"/>
              <a:gd name="f83" fmla="*/ f65 1 f42"/>
              <a:gd name="f84" fmla="*/ f66 1 f41"/>
              <a:gd name="f85" fmla="*/ f67 1 f41"/>
              <a:gd name="f86" fmla="*/ f68 1 f42"/>
              <a:gd name="f87" fmla="*/ f69 1 f41"/>
              <a:gd name="f88" fmla="*/ f70 1 f42"/>
              <a:gd name="f89" fmla="*/ f71 1 f41"/>
              <a:gd name="f90" fmla="*/ f72 f32 1"/>
              <a:gd name="f91" fmla="*/ f73 f32 1"/>
              <a:gd name="f92" fmla="*/ f75 f33 1"/>
              <a:gd name="f93" fmla="*/ f74 f33 1"/>
              <a:gd name="f94" fmla="*/ f76 f32 1"/>
              <a:gd name="f95" fmla="*/ f77 f33 1"/>
              <a:gd name="f96" fmla="*/ f78 f32 1"/>
              <a:gd name="f97" fmla="*/ f79 f33 1"/>
              <a:gd name="f98" fmla="*/ f80 f32 1"/>
              <a:gd name="f99" fmla="*/ f81 f33 1"/>
              <a:gd name="f100" fmla="*/ f82 f32 1"/>
              <a:gd name="f101" fmla="*/ f83 f33 1"/>
              <a:gd name="f102" fmla="*/ f84 f32 1"/>
              <a:gd name="f103" fmla="*/ f85 f32 1"/>
              <a:gd name="f104" fmla="*/ f86 f33 1"/>
              <a:gd name="f105" fmla="*/ f87 f32 1"/>
              <a:gd name="f106" fmla="*/ f88 f33 1"/>
              <a:gd name="f107" fmla="*/ f89 f32 1"/>
            </a:gdLst>
            <a:ahLst/>
            <a:cxnLst>
              <a:cxn ang="3cd4">
                <a:pos x="hc" y="t"/>
              </a:cxn>
              <a:cxn ang="0">
                <a:pos x="r" y="vc"/>
              </a:cxn>
              <a:cxn ang="cd4">
                <a:pos x="hc" y="b"/>
              </a:cxn>
              <a:cxn ang="cd2">
                <a:pos x="l" y="vc"/>
              </a:cxn>
              <a:cxn ang="f57">
                <a:pos x="f94" y="f95"/>
              </a:cxn>
              <a:cxn ang="f57">
                <a:pos x="f96" y="f97"/>
              </a:cxn>
              <a:cxn ang="f57">
                <a:pos x="f98" y="f99"/>
              </a:cxn>
              <a:cxn ang="f57">
                <a:pos x="f100" y="f101"/>
              </a:cxn>
              <a:cxn ang="f57">
                <a:pos x="f102" y="f101"/>
              </a:cxn>
              <a:cxn ang="f57">
                <a:pos x="f103" y="f104"/>
              </a:cxn>
              <a:cxn ang="f57">
                <a:pos x="f105" y="f106"/>
              </a:cxn>
              <a:cxn ang="f57">
                <a:pos x="f107" y="f95"/>
              </a:cxn>
              <a:cxn ang="f57">
                <a:pos x="f94" y="f95"/>
              </a:cxn>
            </a:cxnLst>
            <a:rect l="f90" t="f93" r="f91" b="f92"/>
            <a:pathLst>
              <a:path w="999" h="44">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17"/>
                  <a:pt x="f23" y="f24"/>
                </a:cubicBezTo>
                <a:cubicBezTo>
                  <a:pt x="f25" y="f26"/>
                  <a:pt x="f25" y="f26"/>
                  <a:pt x="f25" y="f26"/>
                </a:cubicBezTo>
                <a:cubicBezTo>
                  <a:pt x="f27" y="f28"/>
                  <a:pt x="f29" y="f30"/>
                  <a:pt x="f6" y="f5"/>
                </a:cubicBezTo>
                <a:lnTo>
                  <a:pt x="f5" y="f5"/>
                </a:lnTo>
                <a:close/>
              </a:path>
            </a:pathLst>
          </a:custGeom>
          <a:solidFill>
            <a:srgbClr val="1182AD"/>
          </a:solidFill>
          <a:ln w="38103" cap="flat">
            <a:solidFill>
              <a:srgbClr val="FFFFFF"/>
            </a:solidFill>
            <a:prstDash val="solid"/>
            <a:miter/>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xmlns="" val="5949909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7B53BCA1-1C0E-4E9A-88C3-848AB55C2BFD}"/>
              </a:ext>
            </a:extLst>
          </p:cNvPr>
          <p:cNvPicPr>
            <a:picLocks noChangeAspect="1"/>
          </p:cNvPicPr>
          <p:nvPr/>
        </p:nvPicPr>
        <p:blipFill>
          <a:blip r:embed="rId2">
            <a:lum bright="70000" contrast="-70000"/>
            <a:extLst>
              <a:ext uri="{28A0092B-C50C-407E-A947-70E740481C1C}">
                <a14:useLocalDpi xmlns:a14="http://schemas.microsoft.com/office/drawing/2010/main" xmlns=""/>
              </a:ext>
            </a:extLst>
          </a:blip>
          <a:stretch>
            <a:fillRect/>
          </a:stretch>
        </p:blipFill>
        <p:spPr>
          <a:xfrm>
            <a:off x="1017498" y="445029"/>
            <a:ext cx="6798435" cy="3799633"/>
          </a:xfrm>
          <a:prstGeom prst="rect">
            <a:avLst/>
          </a:prstGeom>
          <a:noFill/>
          <a:ln cap="flat">
            <a:noFill/>
          </a:ln>
        </p:spPr>
      </p:pic>
      <p:sp>
        <p:nvSpPr>
          <p:cNvPr id="3" name="Freeform 5">
            <a:extLst>
              <a:ext uri="{FF2B5EF4-FFF2-40B4-BE49-F238E27FC236}">
                <a16:creationId xmlns:a16="http://schemas.microsoft.com/office/drawing/2014/main" xmlns="" id="{99EBF3A7-DE57-4998-8C19-91BDF6357A66}"/>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 name="Google Shape;283;p17">
            <a:extLst>
              <a:ext uri="{FF2B5EF4-FFF2-40B4-BE49-F238E27FC236}">
                <a16:creationId xmlns:a16="http://schemas.microsoft.com/office/drawing/2014/main" xmlns="" id="{BA6F155B-3C45-432D-8990-1091D46309DD}"/>
              </a:ext>
            </a:extLst>
          </p:cNvPr>
          <p:cNvSpPr txBox="1">
            <a:spLocks noGrp="1"/>
          </p:cNvSpPr>
          <p:nvPr>
            <p:ph type="title"/>
          </p:nvPr>
        </p:nvSpPr>
        <p:spPr>
          <a:xfrm>
            <a:off x="719998" y="445029"/>
            <a:ext cx="7704002" cy="572697"/>
          </a:xfrm>
        </p:spPr>
        <p:txBody>
          <a:bodyPr lIns="91421" tIns="91421" rIns="91421" bIns="91421" anchor="t" anchorCtr="1">
            <a:noAutofit/>
          </a:bodyPr>
          <a:lstStyle>
            <a:lvl1pPr algn="ctr">
              <a:defRPr lang="es-PE"/>
            </a:lvl1pPr>
          </a:lstStyle>
          <a:p>
            <a:pPr lvl="0"/>
            <a:endParaRPr lang="es-PE"/>
          </a:p>
        </p:txBody>
      </p:sp>
      <p:sp>
        <p:nvSpPr>
          <p:cNvPr id="5" name="Google Shape;284;p17">
            <a:extLst>
              <a:ext uri="{FF2B5EF4-FFF2-40B4-BE49-F238E27FC236}">
                <a16:creationId xmlns:a16="http://schemas.microsoft.com/office/drawing/2014/main" xmlns="" id="{2E1885E0-A31B-4FCD-A5B0-318C74E46BC5}"/>
              </a:ext>
            </a:extLst>
          </p:cNvPr>
          <p:cNvSpPr txBox="1">
            <a:spLocks noGrp="1"/>
          </p:cNvSpPr>
          <p:nvPr>
            <p:ph type="title" idx="4294967295"/>
          </p:nvPr>
        </p:nvSpPr>
        <p:spPr>
          <a:xfrm>
            <a:off x="719998" y="1707340"/>
            <a:ext cx="2305504" cy="527700"/>
          </a:xfrm>
        </p:spPr>
        <p:txBody>
          <a:bodyPr lIns="91421" tIns="91421" rIns="91421" bIns="91421" anchorCtr="1">
            <a:noAutofit/>
          </a:bodyPr>
          <a:lstStyle>
            <a:lvl1pPr algn="ctr">
              <a:defRPr lang="es-PE" sz="2000"/>
            </a:lvl1pPr>
          </a:lstStyle>
          <a:p>
            <a:pPr lvl="0"/>
            <a:endParaRPr lang="es-PE"/>
          </a:p>
        </p:txBody>
      </p:sp>
      <p:sp>
        <p:nvSpPr>
          <p:cNvPr id="6" name="Google Shape;285;p17">
            <a:extLst>
              <a:ext uri="{FF2B5EF4-FFF2-40B4-BE49-F238E27FC236}">
                <a16:creationId xmlns:a16="http://schemas.microsoft.com/office/drawing/2014/main" xmlns="" id="{DA811F51-B8F7-40BC-BA5B-BC83C38738FF}"/>
              </a:ext>
            </a:extLst>
          </p:cNvPr>
          <p:cNvSpPr txBox="1">
            <a:spLocks noGrp="1"/>
          </p:cNvSpPr>
          <p:nvPr>
            <p:ph type="subTitle" idx="1"/>
          </p:nvPr>
        </p:nvSpPr>
        <p:spPr>
          <a:xfrm>
            <a:off x="719998" y="2103366"/>
            <a:ext cx="2305504"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
        <p:nvSpPr>
          <p:cNvPr id="7" name="Google Shape;286;p17">
            <a:extLst>
              <a:ext uri="{FF2B5EF4-FFF2-40B4-BE49-F238E27FC236}">
                <a16:creationId xmlns:a16="http://schemas.microsoft.com/office/drawing/2014/main" xmlns="" id="{CF3EBC03-0328-49C5-91C9-E92A8373BE44}"/>
              </a:ext>
            </a:extLst>
          </p:cNvPr>
          <p:cNvSpPr txBox="1">
            <a:spLocks noGrp="1"/>
          </p:cNvSpPr>
          <p:nvPr>
            <p:ph type="title" idx="2"/>
          </p:nvPr>
        </p:nvSpPr>
        <p:spPr>
          <a:xfrm>
            <a:off x="3419270" y="1707340"/>
            <a:ext cx="2305504" cy="527700"/>
          </a:xfrm>
        </p:spPr>
        <p:txBody>
          <a:bodyPr lIns="91421" tIns="91421" rIns="91421" bIns="91421" anchorCtr="1">
            <a:noAutofit/>
          </a:bodyPr>
          <a:lstStyle>
            <a:lvl1pPr algn="ctr">
              <a:defRPr lang="es-PE" sz="2000"/>
            </a:lvl1pPr>
          </a:lstStyle>
          <a:p>
            <a:pPr lvl="0"/>
            <a:endParaRPr lang="es-PE"/>
          </a:p>
        </p:txBody>
      </p:sp>
      <p:sp>
        <p:nvSpPr>
          <p:cNvPr id="8" name="Google Shape;287;p17">
            <a:extLst>
              <a:ext uri="{FF2B5EF4-FFF2-40B4-BE49-F238E27FC236}">
                <a16:creationId xmlns:a16="http://schemas.microsoft.com/office/drawing/2014/main" xmlns="" id="{C9EDAA02-62A6-4AD1-9BE1-4360634EFE7F}"/>
              </a:ext>
            </a:extLst>
          </p:cNvPr>
          <p:cNvSpPr txBox="1">
            <a:spLocks noGrp="1"/>
          </p:cNvSpPr>
          <p:nvPr>
            <p:ph type="subTitle" idx="3"/>
          </p:nvPr>
        </p:nvSpPr>
        <p:spPr>
          <a:xfrm>
            <a:off x="3419270" y="2103366"/>
            <a:ext cx="2305504"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
        <p:nvSpPr>
          <p:cNvPr id="9" name="Google Shape;288;p17">
            <a:extLst>
              <a:ext uri="{FF2B5EF4-FFF2-40B4-BE49-F238E27FC236}">
                <a16:creationId xmlns:a16="http://schemas.microsoft.com/office/drawing/2014/main" xmlns="" id="{07249E13-225C-4F67-A9E8-00748CAB3510}"/>
              </a:ext>
            </a:extLst>
          </p:cNvPr>
          <p:cNvSpPr txBox="1">
            <a:spLocks noGrp="1"/>
          </p:cNvSpPr>
          <p:nvPr>
            <p:ph type="title" idx="4"/>
          </p:nvPr>
        </p:nvSpPr>
        <p:spPr>
          <a:xfrm>
            <a:off x="719998" y="3369344"/>
            <a:ext cx="2305504" cy="527700"/>
          </a:xfrm>
        </p:spPr>
        <p:txBody>
          <a:bodyPr lIns="91421" tIns="91421" rIns="91421" bIns="91421" anchorCtr="1">
            <a:noAutofit/>
          </a:bodyPr>
          <a:lstStyle>
            <a:lvl1pPr algn="ctr">
              <a:defRPr lang="es-PE" sz="2000"/>
            </a:lvl1pPr>
          </a:lstStyle>
          <a:p>
            <a:pPr lvl="0"/>
            <a:endParaRPr lang="es-PE"/>
          </a:p>
        </p:txBody>
      </p:sp>
      <p:sp>
        <p:nvSpPr>
          <p:cNvPr id="10" name="Google Shape;289;p17">
            <a:extLst>
              <a:ext uri="{FF2B5EF4-FFF2-40B4-BE49-F238E27FC236}">
                <a16:creationId xmlns:a16="http://schemas.microsoft.com/office/drawing/2014/main" xmlns="" id="{B9497C33-AE60-4B19-B849-6F855641FB34}"/>
              </a:ext>
            </a:extLst>
          </p:cNvPr>
          <p:cNvSpPr txBox="1">
            <a:spLocks noGrp="1"/>
          </p:cNvSpPr>
          <p:nvPr>
            <p:ph type="subTitle" idx="5"/>
          </p:nvPr>
        </p:nvSpPr>
        <p:spPr>
          <a:xfrm>
            <a:off x="719998" y="3765371"/>
            <a:ext cx="2305504"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
        <p:nvSpPr>
          <p:cNvPr id="11" name="Google Shape;290;p17">
            <a:extLst>
              <a:ext uri="{FF2B5EF4-FFF2-40B4-BE49-F238E27FC236}">
                <a16:creationId xmlns:a16="http://schemas.microsoft.com/office/drawing/2014/main" xmlns="" id="{7B71773D-CFB9-4FE1-A6C6-26508EDCC05D}"/>
              </a:ext>
            </a:extLst>
          </p:cNvPr>
          <p:cNvSpPr txBox="1">
            <a:spLocks noGrp="1"/>
          </p:cNvSpPr>
          <p:nvPr>
            <p:ph type="title" idx="6"/>
          </p:nvPr>
        </p:nvSpPr>
        <p:spPr>
          <a:xfrm>
            <a:off x="3419270" y="3369344"/>
            <a:ext cx="2305504" cy="527700"/>
          </a:xfrm>
        </p:spPr>
        <p:txBody>
          <a:bodyPr lIns="91421" tIns="91421" rIns="91421" bIns="91421" anchorCtr="1">
            <a:noAutofit/>
          </a:bodyPr>
          <a:lstStyle>
            <a:lvl1pPr algn="ctr">
              <a:defRPr lang="es-PE" sz="2000"/>
            </a:lvl1pPr>
          </a:lstStyle>
          <a:p>
            <a:pPr lvl="0"/>
            <a:endParaRPr lang="es-PE"/>
          </a:p>
        </p:txBody>
      </p:sp>
      <p:sp>
        <p:nvSpPr>
          <p:cNvPr id="12" name="Google Shape;291;p17">
            <a:extLst>
              <a:ext uri="{FF2B5EF4-FFF2-40B4-BE49-F238E27FC236}">
                <a16:creationId xmlns:a16="http://schemas.microsoft.com/office/drawing/2014/main" xmlns="" id="{49E5B109-1B90-4A4C-84AF-A3FB004A624D}"/>
              </a:ext>
            </a:extLst>
          </p:cNvPr>
          <p:cNvSpPr txBox="1">
            <a:spLocks noGrp="1"/>
          </p:cNvSpPr>
          <p:nvPr>
            <p:ph type="subTitle" idx="7"/>
          </p:nvPr>
        </p:nvSpPr>
        <p:spPr>
          <a:xfrm>
            <a:off x="3419270" y="3765371"/>
            <a:ext cx="2305504"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
        <p:nvSpPr>
          <p:cNvPr id="13" name="Google Shape;292;p17">
            <a:extLst>
              <a:ext uri="{FF2B5EF4-FFF2-40B4-BE49-F238E27FC236}">
                <a16:creationId xmlns:a16="http://schemas.microsoft.com/office/drawing/2014/main" xmlns="" id="{15B11F50-C8B7-4375-9886-7AA8340FF12D}"/>
              </a:ext>
            </a:extLst>
          </p:cNvPr>
          <p:cNvSpPr txBox="1">
            <a:spLocks noGrp="1"/>
          </p:cNvSpPr>
          <p:nvPr>
            <p:ph type="title" idx="8"/>
          </p:nvPr>
        </p:nvSpPr>
        <p:spPr>
          <a:xfrm>
            <a:off x="6118543" y="1707340"/>
            <a:ext cx="2305504" cy="527700"/>
          </a:xfrm>
        </p:spPr>
        <p:txBody>
          <a:bodyPr lIns="91421" tIns="91421" rIns="91421" bIns="91421" anchorCtr="1">
            <a:noAutofit/>
          </a:bodyPr>
          <a:lstStyle>
            <a:lvl1pPr algn="ctr">
              <a:defRPr lang="es-PE" sz="2000"/>
            </a:lvl1pPr>
          </a:lstStyle>
          <a:p>
            <a:pPr lvl="0"/>
            <a:endParaRPr lang="es-PE"/>
          </a:p>
        </p:txBody>
      </p:sp>
      <p:sp>
        <p:nvSpPr>
          <p:cNvPr id="14" name="Google Shape;293;p17">
            <a:extLst>
              <a:ext uri="{FF2B5EF4-FFF2-40B4-BE49-F238E27FC236}">
                <a16:creationId xmlns:a16="http://schemas.microsoft.com/office/drawing/2014/main" xmlns="" id="{4162E1E2-02D3-4192-BA18-619D26D4F3A5}"/>
              </a:ext>
            </a:extLst>
          </p:cNvPr>
          <p:cNvSpPr txBox="1">
            <a:spLocks noGrp="1"/>
          </p:cNvSpPr>
          <p:nvPr>
            <p:ph type="subTitle" idx="9"/>
          </p:nvPr>
        </p:nvSpPr>
        <p:spPr>
          <a:xfrm>
            <a:off x="6118543" y="2103366"/>
            <a:ext cx="2305504"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
        <p:nvSpPr>
          <p:cNvPr id="15" name="Google Shape;294;p17">
            <a:extLst>
              <a:ext uri="{FF2B5EF4-FFF2-40B4-BE49-F238E27FC236}">
                <a16:creationId xmlns:a16="http://schemas.microsoft.com/office/drawing/2014/main" xmlns="" id="{7AE9C03F-A3C5-4654-BD14-46EB04340BEC}"/>
              </a:ext>
            </a:extLst>
          </p:cNvPr>
          <p:cNvSpPr txBox="1">
            <a:spLocks noGrp="1"/>
          </p:cNvSpPr>
          <p:nvPr>
            <p:ph type="title" idx="13"/>
          </p:nvPr>
        </p:nvSpPr>
        <p:spPr>
          <a:xfrm>
            <a:off x="6118543" y="3369344"/>
            <a:ext cx="2305504" cy="527700"/>
          </a:xfrm>
        </p:spPr>
        <p:txBody>
          <a:bodyPr lIns="91421" tIns="91421" rIns="91421" bIns="91421" anchorCtr="1">
            <a:noAutofit/>
          </a:bodyPr>
          <a:lstStyle>
            <a:lvl1pPr algn="ctr">
              <a:defRPr lang="es-PE" sz="2000"/>
            </a:lvl1pPr>
          </a:lstStyle>
          <a:p>
            <a:pPr lvl="0"/>
            <a:endParaRPr lang="es-PE"/>
          </a:p>
        </p:txBody>
      </p:sp>
      <p:sp>
        <p:nvSpPr>
          <p:cNvPr id="16" name="Google Shape;295;p17">
            <a:extLst>
              <a:ext uri="{FF2B5EF4-FFF2-40B4-BE49-F238E27FC236}">
                <a16:creationId xmlns:a16="http://schemas.microsoft.com/office/drawing/2014/main" xmlns="" id="{0C03B894-8C84-46B2-AA79-AD323A02F529}"/>
              </a:ext>
            </a:extLst>
          </p:cNvPr>
          <p:cNvSpPr txBox="1">
            <a:spLocks noGrp="1"/>
          </p:cNvSpPr>
          <p:nvPr>
            <p:ph type="subTitle" idx="14"/>
          </p:nvPr>
        </p:nvSpPr>
        <p:spPr>
          <a:xfrm>
            <a:off x="6118543" y="3765371"/>
            <a:ext cx="2305504" cy="484796"/>
          </a:xfrm>
        </p:spPr>
        <p:txBody>
          <a:bodyPr lIns="91421" tIns="91421" rIns="91421" bIns="91421" anchorCtr="1">
            <a:noAutofit/>
          </a:bodyPr>
          <a:lstStyle>
            <a:lvl1pPr algn="ctr">
              <a:lnSpc>
                <a:spcPct val="100000"/>
              </a:lnSpc>
              <a:spcBef>
                <a:spcPct val="0"/>
              </a:spcBef>
              <a:spcAft>
                <a:spcPct val="0"/>
              </a:spcAft>
              <a:buNone/>
              <a:defRPr lang="es-PE" sz="1400"/>
            </a:lvl1pPr>
          </a:lstStyle>
          <a:p>
            <a:pPr lvl="0"/>
            <a:endParaRPr lang="es-PE"/>
          </a:p>
        </p:txBody>
      </p:sp>
      <p:sp>
        <p:nvSpPr>
          <p:cNvPr id="17" name="Google Shape;296;p17">
            <a:extLst>
              <a:ext uri="{FF2B5EF4-FFF2-40B4-BE49-F238E27FC236}">
                <a16:creationId xmlns:a16="http://schemas.microsoft.com/office/drawing/2014/main" xmlns="" id="{C9EF8A53-3935-4FFF-8AE5-13A4DDB73E39}"/>
              </a:ext>
            </a:extLst>
          </p:cNvPr>
          <p:cNvSpPr txBox="1">
            <a:spLocks noGrp="1"/>
          </p:cNvSpPr>
          <p:nvPr>
            <p:ph type="title" idx="15"/>
          </p:nvPr>
        </p:nvSpPr>
        <p:spPr>
          <a:xfrm>
            <a:off x="1552651" y="1492300"/>
            <a:ext cx="640198" cy="319500"/>
          </a:xfrm>
        </p:spPr>
        <p:txBody>
          <a:bodyPr lIns="91421" tIns="91421" rIns="91421" bIns="91421" anchorCtr="1">
            <a:noAutofit/>
          </a:bodyPr>
          <a:lstStyle>
            <a:lvl1pPr algn="ctr">
              <a:defRPr lang="es-PE" sz="2000">
                <a:solidFill>
                  <a:srgbClr val="42BA97"/>
                </a:solidFill>
              </a:defRPr>
            </a:lvl1pPr>
          </a:lstStyle>
          <a:p>
            <a:pPr lvl="0"/>
            <a:r>
              <a:rPr lang="es-PE"/>
              <a:t>xx%</a:t>
            </a:r>
          </a:p>
        </p:txBody>
      </p:sp>
      <p:sp>
        <p:nvSpPr>
          <p:cNvPr id="18" name="Google Shape;297;p17">
            <a:extLst>
              <a:ext uri="{FF2B5EF4-FFF2-40B4-BE49-F238E27FC236}">
                <a16:creationId xmlns:a16="http://schemas.microsoft.com/office/drawing/2014/main" xmlns="" id="{2E274952-D440-4E85-BE5C-15A175FF46C7}"/>
              </a:ext>
            </a:extLst>
          </p:cNvPr>
          <p:cNvSpPr txBox="1">
            <a:spLocks noGrp="1"/>
          </p:cNvSpPr>
          <p:nvPr>
            <p:ph type="title" idx="16"/>
          </p:nvPr>
        </p:nvSpPr>
        <p:spPr>
          <a:xfrm>
            <a:off x="4251923" y="1492300"/>
            <a:ext cx="640198" cy="319500"/>
          </a:xfrm>
        </p:spPr>
        <p:txBody>
          <a:bodyPr lIns="91421" tIns="91421" rIns="91421" bIns="91421" anchorCtr="1">
            <a:noAutofit/>
          </a:bodyPr>
          <a:lstStyle>
            <a:lvl1pPr algn="ctr">
              <a:defRPr lang="es-PE" sz="2000">
                <a:solidFill>
                  <a:srgbClr val="2683C6"/>
                </a:solidFill>
              </a:defRPr>
            </a:lvl1pPr>
          </a:lstStyle>
          <a:p>
            <a:pPr lvl="0"/>
            <a:r>
              <a:rPr lang="es-PE"/>
              <a:t>xx%</a:t>
            </a:r>
          </a:p>
        </p:txBody>
      </p:sp>
      <p:sp>
        <p:nvSpPr>
          <p:cNvPr id="19" name="Google Shape;298;p17">
            <a:extLst>
              <a:ext uri="{FF2B5EF4-FFF2-40B4-BE49-F238E27FC236}">
                <a16:creationId xmlns:a16="http://schemas.microsoft.com/office/drawing/2014/main" xmlns="" id="{6E9AABAF-49CE-47F0-BAD0-95E4DB181B8E}"/>
              </a:ext>
            </a:extLst>
          </p:cNvPr>
          <p:cNvSpPr txBox="1">
            <a:spLocks noGrp="1"/>
          </p:cNvSpPr>
          <p:nvPr>
            <p:ph type="title" idx="17"/>
          </p:nvPr>
        </p:nvSpPr>
        <p:spPr>
          <a:xfrm>
            <a:off x="6951195" y="1492300"/>
            <a:ext cx="640198" cy="319500"/>
          </a:xfrm>
        </p:spPr>
        <p:txBody>
          <a:bodyPr lIns="91421" tIns="91421" rIns="91421" bIns="91421" anchorCtr="1">
            <a:noAutofit/>
          </a:bodyPr>
          <a:lstStyle>
            <a:lvl1pPr algn="ctr">
              <a:defRPr lang="es-PE" sz="2000"/>
            </a:lvl1pPr>
          </a:lstStyle>
          <a:p>
            <a:pPr lvl="0"/>
            <a:r>
              <a:rPr lang="es-PE"/>
              <a:t>xx%</a:t>
            </a:r>
          </a:p>
        </p:txBody>
      </p:sp>
      <p:sp>
        <p:nvSpPr>
          <p:cNvPr id="20" name="Google Shape;299;p17">
            <a:extLst>
              <a:ext uri="{FF2B5EF4-FFF2-40B4-BE49-F238E27FC236}">
                <a16:creationId xmlns:a16="http://schemas.microsoft.com/office/drawing/2014/main" xmlns="" id="{3E282012-B1FC-4E9F-90AD-6A4A19A0766E}"/>
              </a:ext>
            </a:extLst>
          </p:cNvPr>
          <p:cNvSpPr txBox="1">
            <a:spLocks noGrp="1"/>
          </p:cNvSpPr>
          <p:nvPr>
            <p:ph type="title" idx="18"/>
          </p:nvPr>
        </p:nvSpPr>
        <p:spPr>
          <a:xfrm>
            <a:off x="1552651" y="3150391"/>
            <a:ext cx="640198" cy="319500"/>
          </a:xfrm>
        </p:spPr>
        <p:txBody>
          <a:bodyPr lIns="91421" tIns="91421" rIns="91421" bIns="91421" anchorCtr="1">
            <a:noAutofit/>
          </a:bodyPr>
          <a:lstStyle>
            <a:lvl1pPr algn="ctr">
              <a:defRPr lang="es-PE" sz="2000">
                <a:solidFill>
                  <a:srgbClr val="42BA97"/>
                </a:solidFill>
              </a:defRPr>
            </a:lvl1pPr>
          </a:lstStyle>
          <a:p>
            <a:pPr lvl="0"/>
            <a:r>
              <a:rPr lang="es-PE"/>
              <a:t>xx%</a:t>
            </a:r>
          </a:p>
        </p:txBody>
      </p:sp>
      <p:sp>
        <p:nvSpPr>
          <p:cNvPr id="21" name="Google Shape;300;p17">
            <a:extLst>
              <a:ext uri="{FF2B5EF4-FFF2-40B4-BE49-F238E27FC236}">
                <a16:creationId xmlns:a16="http://schemas.microsoft.com/office/drawing/2014/main" xmlns="" id="{4C499503-B347-4F42-91E2-2CA7B595FCE4}"/>
              </a:ext>
            </a:extLst>
          </p:cNvPr>
          <p:cNvSpPr txBox="1">
            <a:spLocks noGrp="1"/>
          </p:cNvSpPr>
          <p:nvPr>
            <p:ph type="title" idx="19"/>
          </p:nvPr>
        </p:nvSpPr>
        <p:spPr>
          <a:xfrm>
            <a:off x="4251923" y="3150400"/>
            <a:ext cx="640198" cy="319500"/>
          </a:xfrm>
        </p:spPr>
        <p:txBody>
          <a:bodyPr lIns="91421" tIns="91421" rIns="91421" bIns="91421" anchorCtr="1">
            <a:noAutofit/>
          </a:bodyPr>
          <a:lstStyle>
            <a:lvl1pPr algn="ctr">
              <a:defRPr lang="es-PE" sz="2000">
                <a:solidFill>
                  <a:srgbClr val="2683C6"/>
                </a:solidFill>
              </a:defRPr>
            </a:lvl1pPr>
          </a:lstStyle>
          <a:p>
            <a:pPr lvl="0"/>
            <a:r>
              <a:rPr lang="es-PE"/>
              <a:t>xx%</a:t>
            </a:r>
          </a:p>
        </p:txBody>
      </p:sp>
      <p:sp>
        <p:nvSpPr>
          <p:cNvPr id="22" name="Google Shape;301;p17">
            <a:extLst>
              <a:ext uri="{FF2B5EF4-FFF2-40B4-BE49-F238E27FC236}">
                <a16:creationId xmlns:a16="http://schemas.microsoft.com/office/drawing/2014/main" xmlns="" id="{5F58EC53-C847-4C63-B012-81C7745DD056}"/>
              </a:ext>
            </a:extLst>
          </p:cNvPr>
          <p:cNvSpPr txBox="1">
            <a:spLocks noGrp="1"/>
          </p:cNvSpPr>
          <p:nvPr>
            <p:ph type="title" idx="20"/>
          </p:nvPr>
        </p:nvSpPr>
        <p:spPr>
          <a:xfrm>
            <a:off x="6951195" y="3150391"/>
            <a:ext cx="640198" cy="319500"/>
          </a:xfrm>
        </p:spPr>
        <p:txBody>
          <a:bodyPr lIns="91421" tIns="91421" rIns="91421" bIns="91421" anchorCtr="1">
            <a:noAutofit/>
          </a:bodyPr>
          <a:lstStyle>
            <a:lvl1pPr algn="ctr">
              <a:defRPr lang="es-PE" sz="2000"/>
            </a:lvl1pPr>
          </a:lstStyle>
          <a:p>
            <a:pPr lvl="0"/>
            <a:r>
              <a:rPr lang="es-PE"/>
              <a:t>xx%</a:t>
            </a:r>
          </a:p>
        </p:txBody>
      </p:sp>
    </p:spTree>
    <p:extLst>
      <p:ext uri="{BB962C8B-B14F-4D97-AF65-F5344CB8AC3E}">
        <p14:creationId xmlns:p14="http://schemas.microsoft.com/office/powerpoint/2010/main" xmlns="" val="25562366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Google Shape;32;p3">
            <a:extLst>
              <a:ext uri="{FF2B5EF4-FFF2-40B4-BE49-F238E27FC236}">
                <a16:creationId xmlns:a16="http://schemas.microsoft.com/office/drawing/2014/main" xmlns="" id="{0C138A58-C45F-4795-9C87-A1EF96FE7BC8}"/>
              </a:ext>
            </a:extLst>
          </p:cNvPr>
          <p:cNvSpPr txBox="1">
            <a:spLocks noGrp="1"/>
          </p:cNvSpPr>
          <p:nvPr>
            <p:ph type="title"/>
          </p:nvPr>
        </p:nvSpPr>
        <p:spPr>
          <a:xfrm>
            <a:off x="721525" y="3257998"/>
            <a:ext cx="7703399" cy="841796"/>
          </a:xfrm>
        </p:spPr>
        <p:txBody>
          <a:bodyPr lIns="91421" tIns="91421" rIns="91421" bIns="91421" anchor="b" anchorCtr="1">
            <a:noAutofit/>
          </a:bodyPr>
          <a:lstStyle>
            <a:lvl1pPr algn="ctr">
              <a:defRPr lang="es-PE" sz="4800"/>
            </a:lvl1pPr>
          </a:lstStyle>
          <a:p>
            <a:pPr lvl="0"/>
            <a:endParaRPr lang="es-PE"/>
          </a:p>
        </p:txBody>
      </p:sp>
      <p:sp>
        <p:nvSpPr>
          <p:cNvPr id="3" name="Google Shape;35;p3">
            <a:extLst>
              <a:ext uri="{FF2B5EF4-FFF2-40B4-BE49-F238E27FC236}">
                <a16:creationId xmlns:a16="http://schemas.microsoft.com/office/drawing/2014/main" xmlns="" id="{536201AD-D24B-4F4A-933C-324787D5C90E}"/>
              </a:ext>
            </a:extLst>
          </p:cNvPr>
          <p:cNvSpPr txBox="1">
            <a:spLocks noGrp="1"/>
          </p:cNvSpPr>
          <p:nvPr>
            <p:ph type="title" idx="4294967295"/>
          </p:nvPr>
        </p:nvSpPr>
        <p:spPr>
          <a:xfrm>
            <a:off x="729499" y="757937"/>
            <a:ext cx="1272296" cy="805202"/>
          </a:xfrm>
        </p:spPr>
        <p:txBody>
          <a:bodyPr lIns="91421" tIns="91421" rIns="91421" bIns="91421" anchor="b" anchorCtr="1">
            <a:noAutofit/>
          </a:bodyPr>
          <a:lstStyle>
            <a:lvl1pPr algn="ctr">
              <a:defRPr lang="es-PE" sz="5300"/>
            </a:lvl1pPr>
          </a:lstStyle>
          <a:p>
            <a:pPr lvl="0"/>
            <a:r>
              <a:rPr lang="es-PE"/>
              <a:t>xx%</a:t>
            </a:r>
          </a:p>
        </p:txBody>
      </p:sp>
      <p:sp>
        <p:nvSpPr>
          <p:cNvPr id="4" name="Google Shape;36;p3">
            <a:extLst>
              <a:ext uri="{FF2B5EF4-FFF2-40B4-BE49-F238E27FC236}">
                <a16:creationId xmlns:a16="http://schemas.microsoft.com/office/drawing/2014/main" xmlns="" id="{62C9E4CD-83C9-4DC3-A09B-C000738EC703}"/>
              </a:ext>
            </a:extLst>
          </p:cNvPr>
          <p:cNvSpPr txBox="1">
            <a:spLocks noGrp="1"/>
          </p:cNvSpPr>
          <p:nvPr>
            <p:ph type="subTitle" idx="1"/>
          </p:nvPr>
        </p:nvSpPr>
        <p:spPr>
          <a:xfrm>
            <a:off x="1705520" y="3996001"/>
            <a:ext cx="5735400" cy="578403"/>
          </a:xfrm>
        </p:spPr>
        <p:txBody>
          <a:bodyPr lIns="91421" tIns="91421" rIns="91421" bIns="91421" anchorCtr="1">
            <a:noAutofit/>
          </a:bodyPr>
          <a:lstStyle>
            <a:lvl1pPr algn="ctr">
              <a:lnSpc>
                <a:spcPct val="100000"/>
              </a:lnSpc>
              <a:spcBef>
                <a:spcPct val="0"/>
              </a:spcBef>
              <a:spcAft>
                <a:spcPct val="0"/>
              </a:spcAft>
              <a:buNone/>
              <a:defRPr lang="es-PE"/>
            </a:lvl1pPr>
          </a:lstStyle>
          <a:p>
            <a:pPr lvl="0"/>
            <a:endParaRPr lang="es-PE"/>
          </a:p>
        </p:txBody>
      </p:sp>
      <p:pic>
        <p:nvPicPr>
          <p:cNvPr id="5" name="Imagen 1">
            <a:extLst>
              <a:ext uri="{FF2B5EF4-FFF2-40B4-BE49-F238E27FC236}">
                <a16:creationId xmlns:a16="http://schemas.microsoft.com/office/drawing/2014/main" xmlns="" id="{CA4D0EB4-378B-4FD6-9693-629791EDEB02}"/>
              </a:ext>
            </a:extLst>
          </p:cNvPr>
          <p:cNvPicPr>
            <a:picLocks noChangeAspect="1"/>
          </p:cNvPicPr>
          <p:nvPr/>
        </p:nvPicPr>
        <p:blipFill>
          <a:blip r:embed="rId2"/>
          <a:stretch>
            <a:fillRect/>
          </a:stretch>
        </p:blipFill>
        <p:spPr>
          <a:xfrm rot="10799991">
            <a:off x="8551148" y="967791"/>
            <a:ext cx="592851" cy="3341866"/>
          </a:xfrm>
          <a:prstGeom prst="rect">
            <a:avLst/>
          </a:prstGeom>
          <a:noFill/>
          <a:ln cap="flat">
            <a:noFill/>
          </a:ln>
        </p:spPr>
      </p:pic>
      <p:pic>
        <p:nvPicPr>
          <p:cNvPr id="6" name="Imagen 18">
            <a:extLst>
              <a:ext uri="{FF2B5EF4-FFF2-40B4-BE49-F238E27FC236}">
                <a16:creationId xmlns:a16="http://schemas.microsoft.com/office/drawing/2014/main" xmlns="" id="{6EE6A669-3204-4937-A836-62C1BC941694}"/>
              </a:ext>
            </a:extLst>
          </p:cNvPr>
          <p:cNvPicPr>
            <a:picLocks noChangeAspect="1"/>
          </p:cNvPicPr>
          <p:nvPr/>
        </p:nvPicPr>
        <p:blipFill>
          <a:blip r:embed="rId2"/>
          <a:stretch>
            <a:fillRect/>
          </a:stretch>
        </p:blipFill>
        <p:spPr>
          <a:xfrm>
            <a:off x="0" y="757937"/>
            <a:ext cx="592851" cy="3341866"/>
          </a:xfrm>
          <a:prstGeom prst="rect">
            <a:avLst/>
          </a:prstGeom>
          <a:noFill/>
          <a:ln cap="flat">
            <a:noFill/>
          </a:ln>
        </p:spPr>
      </p:pic>
    </p:spTree>
    <p:extLst>
      <p:ext uri="{BB962C8B-B14F-4D97-AF65-F5344CB8AC3E}">
        <p14:creationId xmlns:p14="http://schemas.microsoft.com/office/powerpoint/2010/main" xmlns="" val="14796740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title and description">
    <p:spTree>
      <p:nvGrpSpPr>
        <p:cNvPr id="1" name=""/>
        <p:cNvGrpSpPr/>
        <p:nvPr/>
      </p:nvGrpSpPr>
      <p:grpSpPr>
        <a:xfrm>
          <a:off x="0" y="0"/>
          <a:ext cx="0" cy="0"/>
          <a:chOff x="0" y="0"/>
          <a:chExt cx="0" cy="0"/>
        </a:xfrm>
      </p:grpSpPr>
      <p:sp>
        <p:nvSpPr>
          <p:cNvPr id="2" name="Google Shape;142;p9">
            <a:extLst>
              <a:ext uri="{FF2B5EF4-FFF2-40B4-BE49-F238E27FC236}">
                <a16:creationId xmlns:a16="http://schemas.microsoft.com/office/drawing/2014/main" xmlns="" id="{29CD3A98-5AB1-4BB6-B19E-C0EF26842768}"/>
              </a:ext>
            </a:extLst>
          </p:cNvPr>
          <p:cNvSpPr txBox="1">
            <a:spLocks noGrp="1"/>
          </p:cNvSpPr>
          <p:nvPr>
            <p:ph type="title"/>
          </p:nvPr>
        </p:nvSpPr>
        <p:spPr>
          <a:xfrm>
            <a:off x="721525" y="1083335"/>
            <a:ext cx="3502197" cy="1303202"/>
          </a:xfrm>
        </p:spPr>
        <p:txBody>
          <a:bodyPr lIns="91421" tIns="91421" rIns="91421" bIns="91421" anchor="b">
            <a:noAutofit/>
          </a:bodyPr>
          <a:lstStyle>
            <a:lvl1pPr>
              <a:defRPr lang="es-PE" sz="3500"/>
            </a:lvl1pPr>
          </a:lstStyle>
          <a:p>
            <a:pPr lvl="0"/>
            <a:endParaRPr lang="es-PE"/>
          </a:p>
        </p:txBody>
      </p:sp>
      <p:sp>
        <p:nvSpPr>
          <p:cNvPr id="3" name="Google Shape;143;p9">
            <a:extLst>
              <a:ext uri="{FF2B5EF4-FFF2-40B4-BE49-F238E27FC236}">
                <a16:creationId xmlns:a16="http://schemas.microsoft.com/office/drawing/2014/main" xmlns="" id="{B7F8DA8F-5723-4F50-9507-83198929B79C}"/>
              </a:ext>
            </a:extLst>
          </p:cNvPr>
          <p:cNvSpPr txBox="1">
            <a:spLocks noGrp="1"/>
          </p:cNvSpPr>
          <p:nvPr>
            <p:ph type="subTitle" idx="4294967295"/>
          </p:nvPr>
        </p:nvSpPr>
        <p:spPr>
          <a:xfrm>
            <a:off x="721525" y="2582247"/>
            <a:ext cx="3888595" cy="1485003"/>
          </a:xfrm>
        </p:spPr>
        <p:txBody>
          <a:bodyPr lIns="91421" tIns="91421" rIns="91421" bIns="91421">
            <a:noAutofit/>
          </a:bodyPr>
          <a:lstStyle>
            <a:lvl1pPr>
              <a:lnSpc>
                <a:spcPct val="100000"/>
              </a:lnSpc>
              <a:spcBef>
                <a:spcPct val="0"/>
              </a:spcBef>
              <a:spcAft>
                <a:spcPct val="0"/>
              </a:spcAft>
              <a:buNone/>
              <a:defRPr lang="es-PE"/>
            </a:lvl1pPr>
          </a:lstStyle>
          <a:p>
            <a:pPr lvl="0"/>
            <a:endParaRPr lang="es-PE"/>
          </a:p>
        </p:txBody>
      </p:sp>
    </p:spTree>
    <p:extLst>
      <p:ext uri="{BB962C8B-B14F-4D97-AF65-F5344CB8AC3E}">
        <p14:creationId xmlns:p14="http://schemas.microsoft.com/office/powerpoint/2010/main" xmlns="" val="31796469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preserve="1">
  <p:cSld name="Title and two columns">
    <p:spTree>
      <p:nvGrpSpPr>
        <p:cNvPr id="1" name=""/>
        <p:cNvGrpSpPr/>
        <p:nvPr/>
      </p:nvGrpSpPr>
      <p:grpSpPr>
        <a:xfrm>
          <a:off x="0" y="0"/>
          <a:ext cx="0" cy="0"/>
          <a:chOff x="0" y="0"/>
          <a:chExt cx="0" cy="0"/>
        </a:xfrm>
      </p:grpSpPr>
      <p:sp>
        <p:nvSpPr>
          <p:cNvPr id="2" name="Google Shape;48;p5">
            <a:extLst>
              <a:ext uri="{FF2B5EF4-FFF2-40B4-BE49-F238E27FC236}">
                <a16:creationId xmlns:a16="http://schemas.microsoft.com/office/drawing/2014/main" xmlns="" id="{EABB54BC-1A42-4E0C-AD7A-7A82DAB59142}"/>
              </a:ext>
            </a:extLst>
          </p:cNvPr>
          <p:cNvSpPr txBox="1">
            <a:spLocks noGrp="1"/>
          </p:cNvSpPr>
          <p:nvPr>
            <p:ph type="title"/>
          </p:nvPr>
        </p:nvSpPr>
        <p:spPr>
          <a:xfrm>
            <a:off x="1069948" y="539496"/>
            <a:ext cx="7004102" cy="572697"/>
          </a:xfrm>
        </p:spPr>
        <p:txBody>
          <a:bodyPr lIns="91421" tIns="91421" rIns="91421" bIns="91421" anchor="t" anchorCtr="1">
            <a:noAutofit/>
          </a:bodyPr>
          <a:lstStyle>
            <a:lvl1pPr algn="ctr">
              <a:defRPr lang="es-PE"/>
            </a:lvl1pPr>
          </a:lstStyle>
          <a:p>
            <a:pPr lvl="0"/>
            <a:endParaRPr lang="es-PE"/>
          </a:p>
        </p:txBody>
      </p:sp>
      <p:sp>
        <p:nvSpPr>
          <p:cNvPr id="3" name="Google Shape;49;p5">
            <a:extLst>
              <a:ext uri="{FF2B5EF4-FFF2-40B4-BE49-F238E27FC236}">
                <a16:creationId xmlns:a16="http://schemas.microsoft.com/office/drawing/2014/main" xmlns="" id="{8AA142D2-352E-4C83-94F8-474803D1215A}"/>
              </a:ext>
            </a:extLst>
          </p:cNvPr>
          <p:cNvSpPr txBox="1">
            <a:spLocks noGrp="1"/>
          </p:cNvSpPr>
          <p:nvPr>
            <p:ph type="subTitle" idx="4294967295"/>
          </p:nvPr>
        </p:nvSpPr>
        <p:spPr>
          <a:xfrm>
            <a:off x="1076587" y="1786033"/>
            <a:ext cx="2729996" cy="411297"/>
          </a:xfrm>
        </p:spPr>
        <p:txBody>
          <a:bodyPr lIns="91421" tIns="91421" rIns="91421" bIns="91421" anchorCtr="1">
            <a:noAutofit/>
          </a:bodyPr>
          <a:lstStyle>
            <a:lvl1pPr algn="ctr">
              <a:spcBef>
                <a:spcPct val="0"/>
              </a:spcBef>
              <a:spcAft>
                <a:spcPct val="0"/>
              </a:spcAft>
              <a:buNone/>
              <a:defRPr lang="es-PE" sz="2000" b="1">
                <a:latin typeface="Raleway"/>
                <a:ea typeface="Raleway"/>
                <a:cs typeface="Raleway"/>
              </a:defRPr>
            </a:lvl1pPr>
          </a:lstStyle>
          <a:p>
            <a:pPr lvl="0"/>
            <a:endParaRPr lang="es-PE"/>
          </a:p>
        </p:txBody>
      </p:sp>
      <p:sp>
        <p:nvSpPr>
          <p:cNvPr id="4" name="Google Shape;50;p5">
            <a:extLst>
              <a:ext uri="{FF2B5EF4-FFF2-40B4-BE49-F238E27FC236}">
                <a16:creationId xmlns:a16="http://schemas.microsoft.com/office/drawing/2014/main" xmlns="" id="{295E53C6-9596-42A4-9C1A-E49364143F8E}"/>
              </a:ext>
            </a:extLst>
          </p:cNvPr>
          <p:cNvSpPr txBox="1">
            <a:spLocks noGrp="1"/>
          </p:cNvSpPr>
          <p:nvPr>
            <p:ph type="subTitle" idx="1"/>
          </p:nvPr>
        </p:nvSpPr>
        <p:spPr>
          <a:xfrm>
            <a:off x="5344037" y="1786033"/>
            <a:ext cx="2729996" cy="411297"/>
          </a:xfrm>
        </p:spPr>
        <p:txBody>
          <a:bodyPr lIns="91421" tIns="91421" rIns="91421" bIns="91421" anchorCtr="1">
            <a:noAutofit/>
          </a:bodyPr>
          <a:lstStyle>
            <a:lvl1pPr algn="ctr">
              <a:spcBef>
                <a:spcPct val="0"/>
              </a:spcBef>
              <a:spcAft>
                <a:spcPct val="0"/>
              </a:spcAft>
              <a:buNone/>
              <a:defRPr lang="es-PE" sz="2000" b="1">
                <a:latin typeface="Raleway"/>
                <a:ea typeface="Raleway"/>
                <a:cs typeface="Raleway"/>
              </a:defRPr>
            </a:lvl1pPr>
          </a:lstStyle>
          <a:p>
            <a:pPr lvl="0"/>
            <a:endParaRPr lang="es-PE"/>
          </a:p>
        </p:txBody>
      </p:sp>
      <p:sp>
        <p:nvSpPr>
          <p:cNvPr id="5" name="Google Shape;55;p5">
            <a:extLst>
              <a:ext uri="{FF2B5EF4-FFF2-40B4-BE49-F238E27FC236}">
                <a16:creationId xmlns:a16="http://schemas.microsoft.com/office/drawing/2014/main" xmlns="" id="{A317F8BA-C924-4DE3-BC7E-A813A322FF05}"/>
              </a:ext>
            </a:extLst>
          </p:cNvPr>
          <p:cNvSpPr txBox="1">
            <a:spLocks noGrp="1"/>
          </p:cNvSpPr>
          <p:nvPr>
            <p:ph type="subTitle" idx="2"/>
          </p:nvPr>
        </p:nvSpPr>
        <p:spPr>
          <a:xfrm>
            <a:off x="1076596" y="2215527"/>
            <a:ext cx="2729996" cy="1000198"/>
          </a:xfrm>
        </p:spPr>
        <p:txBody>
          <a:bodyPr lIns="91421" tIns="91421" rIns="91421" bIns="91421" anchorCtr="1">
            <a:noAutofit/>
          </a:bodyPr>
          <a:lstStyle>
            <a:lvl1pPr algn="ctr">
              <a:lnSpc>
                <a:spcPct val="100000"/>
              </a:lnSpc>
              <a:spcBef>
                <a:spcPct val="0"/>
              </a:spcBef>
              <a:spcAft>
                <a:spcPct val="0"/>
              </a:spcAft>
              <a:buNone/>
              <a:defRPr lang="es-PE"/>
            </a:lvl1pPr>
          </a:lstStyle>
          <a:p>
            <a:pPr lvl="0"/>
            <a:endParaRPr lang="es-PE"/>
          </a:p>
        </p:txBody>
      </p:sp>
      <p:sp>
        <p:nvSpPr>
          <p:cNvPr id="6" name="Google Shape;56;p5">
            <a:extLst>
              <a:ext uri="{FF2B5EF4-FFF2-40B4-BE49-F238E27FC236}">
                <a16:creationId xmlns:a16="http://schemas.microsoft.com/office/drawing/2014/main" xmlns="" id="{C7BFDAF5-A183-4E3F-B345-8E6D513F2E31}"/>
              </a:ext>
            </a:extLst>
          </p:cNvPr>
          <p:cNvSpPr txBox="1">
            <a:spLocks noGrp="1"/>
          </p:cNvSpPr>
          <p:nvPr>
            <p:ph type="subTitle" idx="3"/>
          </p:nvPr>
        </p:nvSpPr>
        <p:spPr>
          <a:xfrm>
            <a:off x="5344046" y="2215527"/>
            <a:ext cx="2729996" cy="1000198"/>
          </a:xfrm>
        </p:spPr>
        <p:txBody>
          <a:bodyPr lIns="91421" tIns="91421" rIns="91421" bIns="91421" anchorCtr="1">
            <a:noAutofit/>
          </a:bodyPr>
          <a:lstStyle>
            <a:lvl1pPr algn="ctr">
              <a:lnSpc>
                <a:spcPct val="100000"/>
              </a:lnSpc>
              <a:spcBef>
                <a:spcPct val="0"/>
              </a:spcBef>
              <a:spcAft>
                <a:spcPct val="0"/>
              </a:spcAft>
              <a:buNone/>
              <a:defRPr lang="es-PE"/>
            </a:lvl1pPr>
          </a:lstStyle>
          <a:p>
            <a:pPr lvl="0"/>
            <a:endParaRPr lang="es-PE"/>
          </a:p>
        </p:txBody>
      </p:sp>
      <p:sp>
        <p:nvSpPr>
          <p:cNvPr id="7" name="Freeform 5">
            <a:extLst>
              <a:ext uri="{FF2B5EF4-FFF2-40B4-BE49-F238E27FC236}">
                <a16:creationId xmlns:a16="http://schemas.microsoft.com/office/drawing/2014/main" xmlns="" id="{985B62C0-EFC6-4766-8023-40E66D28AC36}"/>
              </a:ext>
            </a:extLst>
          </p:cNvPr>
          <p:cNvSpPr/>
          <p:nvPr/>
        </p:nvSpPr>
        <p:spPr>
          <a:xfrm>
            <a:off x="1722464" y="0"/>
            <a:ext cx="5958605" cy="541233"/>
          </a:xfrm>
          <a:custGeom>
            <a:avLst/>
            <a:gdLst>
              <a:gd name="f0" fmla="val 10800000"/>
              <a:gd name="f1" fmla="val 5400000"/>
              <a:gd name="f2" fmla="val 180"/>
              <a:gd name="f3" fmla="val w"/>
              <a:gd name="f4" fmla="val h"/>
              <a:gd name="f5" fmla="val 0"/>
              <a:gd name="f6" fmla="val 999"/>
              <a:gd name="f7" fmla="val 88"/>
              <a:gd name="f8" fmla="val 2"/>
              <a:gd name="f9" fmla="val 10"/>
              <a:gd name="f10" fmla="val 6"/>
              <a:gd name="f11" fmla="val 19"/>
              <a:gd name="f12" fmla="val 15"/>
              <a:gd name="f13" fmla="val 27"/>
              <a:gd name="f14" fmla="val 62"/>
              <a:gd name="f15" fmla="val 74"/>
              <a:gd name="f16" fmla="val 72"/>
              <a:gd name="f17" fmla="val 83"/>
              <a:gd name="f18" fmla="val 85"/>
              <a:gd name="f19" fmla="val 98"/>
              <a:gd name="f20" fmla="val 911"/>
              <a:gd name="f21" fmla="val 927"/>
              <a:gd name="f22" fmla="val 941"/>
              <a:gd name="f23" fmla="val 81"/>
              <a:gd name="f24" fmla="val 951"/>
              <a:gd name="f25" fmla="val 69"/>
              <a:gd name="f26" fmla="val 988"/>
              <a:gd name="f27" fmla="val 24"/>
              <a:gd name="f28" fmla="val 994"/>
              <a:gd name="f29" fmla="val 17"/>
              <a:gd name="f30" fmla="val 997"/>
              <a:gd name="f31" fmla="val 8"/>
              <a:gd name="f32" fmla="+- 0 0 -90"/>
              <a:gd name="f33" fmla="*/ f3 1 999"/>
              <a:gd name="f34" fmla="*/ f4 1 88"/>
              <a:gd name="f35" fmla="val f5"/>
              <a:gd name="f36" fmla="val f6"/>
              <a:gd name="f37" fmla="val f7"/>
              <a:gd name="f38" fmla="*/ f32 f0 1"/>
              <a:gd name="f39" fmla="+- f37 0 f35"/>
              <a:gd name="f40" fmla="+- f36 0 f35"/>
              <a:gd name="f41" fmla="*/ f38 1 f2"/>
              <a:gd name="f42" fmla="*/ f40 1 999"/>
              <a:gd name="f43" fmla="*/ f39 1 88"/>
              <a:gd name="f44" fmla="*/ 0 f40 1"/>
              <a:gd name="f45" fmla="*/ 0 f39 1"/>
              <a:gd name="f46" fmla="*/ 15 f40 1"/>
              <a:gd name="f47" fmla="*/ 27 f39 1"/>
              <a:gd name="f48" fmla="*/ 62 f40 1"/>
              <a:gd name="f49" fmla="*/ 74 f39 1"/>
              <a:gd name="f50" fmla="*/ 98 f40 1"/>
              <a:gd name="f51" fmla="*/ 88 f39 1"/>
              <a:gd name="f52" fmla="*/ 911 f40 1"/>
              <a:gd name="f53" fmla="*/ 951 f40 1"/>
              <a:gd name="f54" fmla="*/ 69 f39 1"/>
              <a:gd name="f55" fmla="*/ 988 f40 1"/>
              <a:gd name="f56" fmla="*/ 24 f39 1"/>
              <a:gd name="f57" fmla="*/ 999 f40 1"/>
              <a:gd name="f58" fmla="+- f41 0 f1"/>
              <a:gd name="f59" fmla="*/ f44 1 999"/>
              <a:gd name="f60" fmla="*/ f45 1 88"/>
              <a:gd name="f61" fmla="*/ f46 1 999"/>
              <a:gd name="f62" fmla="*/ f47 1 88"/>
              <a:gd name="f63" fmla="*/ f48 1 999"/>
              <a:gd name="f64" fmla="*/ f49 1 88"/>
              <a:gd name="f65" fmla="*/ f50 1 999"/>
              <a:gd name="f66" fmla="*/ f51 1 88"/>
              <a:gd name="f67" fmla="*/ f52 1 999"/>
              <a:gd name="f68" fmla="*/ f53 1 999"/>
              <a:gd name="f69" fmla="*/ f54 1 88"/>
              <a:gd name="f70" fmla="*/ f55 1 999"/>
              <a:gd name="f71" fmla="*/ f56 1 88"/>
              <a:gd name="f72" fmla="*/ f57 1 999"/>
              <a:gd name="f73" fmla="*/ 0 1 f42"/>
              <a:gd name="f74" fmla="*/ f36 1 f42"/>
              <a:gd name="f75" fmla="*/ 0 1 f43"/>
              <a:gd name="f76" fmla="*/ f37 1 f43"/>
              <a:gd name="f77" fmla="*/ f59 1 f42"/>
              <a:gd name="f78" fmla="*/ f60 1 f43"/>
              <a:gd name="f79" fmla="*/ f61 1 f42"/>
              <a:gd name="f80" fmla="*/ f62 1 f43"/>
              <a:gd name="f81" fmla="*/ f63 1 f42"/>
              <a:gd name="f82" fmla="*/ f64 1 f43"/>
              <a:gd name="f83" fmla="*/ f65 1 f42"/>
              <a:gd name="f84" fmla="*/ f66 1 f43"/>
              <a:gd name="f85" fmla="*/ f67 1 f42"/>
              <a:gd name="f86" fmla="*/ f68 1 f42"/>
              <a:gd name="f87" fmla="*/ f69 1 f43"/>
              <a:gd name="f88" fmla="*/ f70 1 f42"/>
              <a:gd name="f89" fmla="*/ f71 1 f43"/>
              <a:gd name="f90" fmla="*/ f72 1 f42"/>
              <a:gd name="f91" fmla="*/ f73 f33 1"/>
              <a:gd name="f92" fmla="*/ f74 f33 1"/>
              <a:gd name="f93" fmla="*/ f76 f34 1"/>
              <a:gd name="f94" fmla="*/ f75 f34 1"/>
              <a:gd name="f95" fmla="*/ f77 f33 1"/>
              <a:gd name="f96" fmla="*/ f78 f34 1"/>
              <a:gd name="f97" fmla="*/ f79 f33 1"/>
              <a:gd name="f98" fmla="*/ f80 f34 1"/>
              <a:gd name="f99" fmla="*/ f81 f33 1"/>
              <a:gd name="f100" fmla="*/ f82 f34 1"/>
              <a:gd name="f101" fmla="*/ f83 f33 1"/>
              <a:gd name="f102" fmla="*/ f84 f34 1"/>
              <a:gd name="f103" fmla="*/ f85 f33 1"/>
              <a:gd name="f104" fmla="*/ f86 f33 1"/>
              <a:gd name="f105" fmla="*/ f87 f34 1"/>
              <a:gd name="f106" fmla="*/ f88 f33 1"/>
              <a:gd name="f107" fmla="*/ f89 f34 1"/>
              <a:gd name="f108" fmla="*/ f90 f33 1"/>
            </a:gdLst>
            <a:ahLst/>
            <a:cxnLst>
              <a:cxn ang="3cd4">
                <a:pos x="hc" y="t"/>
              </a:cxn>
              <a:cxn ang="0">
                <a:pos x="r" y="vc"/>
              </a:cxn>
              <a:cxn ang="cd4">
                <a:pos x="hc" y="b"/>
              </a:cxn>
              <a:cxn ang="cd2">
                <a:pos x="l" y="vc"/>
              </a:cxn>
              <a:cxn ang="f58">
                <a:pos x="f95" y="f96"/>
              </a:cxn>
              <a:cxn ang="f58">
                <a:pos x="f97" y="f98"/>
              </a:cxn>
              <a:cxn ang="f58">
                <a:pos x="f99" y="f100"/>
              </a:cxn>
              <a:cxn ang="f58">
                <a:pos x="f101" y="f102"/>
              </a:cxn>
              <a:cxn ang="f58">
                <a:pos x="f103" y="f102"/>
              </a:cxn>
              <a:cxn ang="f58">
                <a:pos x="f104" y="f105"/>
              </a:cxn>
              <a:cxn ang="f58">
                <a:pos x="f106" y="f107"/>
              </a:cxn>
              <a:cxn ang="f58">
                <a:pos x="f108" y="f96"/>
              </a:cxn>
              <a:cxn ang="f58">
                <a:pos x="f95" y="f96"/>
              </a:cxn>
            </a:cxnLst>
            <a:rect l="f91" t="f94" r="f92" b="f93"/>
            <a:pathLst>
              <a:path w="999" h="88">
                <a:moveTo>
                  <a:pt x="f5" y="f5"/>
                </a:moveTo>
                <a:cubicBezTo>
                  <a:pt x="f8" y="f9"/>
                  <a:pt x="f10" y="f11"/>
                  <a:pt x="f12" y="f13"/>
                </a:cubicBezTo>
                <a:cubicBezTo>
                  <a:pt x="f14" y="f15"/>
                  <a:pt x="f14" y="f15"/>
                  <a:pt x="f14" y="f15"/>
                </a:cubicBezTo>
                <a:cubicBezTo>
                  <a:pt x="f16" y="f17"/>
                  <a:pt x="f18" y="f7"/>
                  <a:pt x="f19" y="f7"/>
                </a:cubicBezTo>
                <a:cubicBezTo>
                  <a:pt x="f20" y="f7"/>
                  <a:pt x="f20" y="f7"/>
                  <a:pt x="f20" y="f7"/>
                </a:cubicBezTo>
                <a:cubicBezTo>
                  <a:pt x="f21" y="f7"/>
                  <a:pt x="f22" y="f23"/>
                  <a:pt x="f24" y="f25"/>
                </a:cubicBezTo>
                <a:cubicBezTo>
                  <a:pt x="f26" y="f27"/>
                  <a:pt x="f26" y="f27"/>
                  <a:pt x="f26" y="f27"/>
                </a:cubicBezTo>
                <a:cubicBezTo>
                  <a:pt x="f28" y="f29"/>
                  <a:pt x="f30" y="f31"/>
                  <a:pt x="f6" y="f5"/>
                </a:cubicBezTo>
                <a:lnTo>
                  <a:pt x="f5" y="f5"/>
                </a:lnTo>
                <a:close/>
              </a:path>
            </a:pathLst>
          </a:custGeom>
          <a:solidFill>
            <a:srgbClr val="1182A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000000"/>
              </a:solidFill>
              <a:uFillTx/>
              <a:latin typeface="Arial"/>
              <a:ea typeface="Arial"/>
              <a:cs typeface="Arial"/>
            </a:endParaRPr>
          </a:p>
        </p:txBody>
      </p:sp>
    </p:spTree>
    <p:extLst>
      <p:ext uri="{BB962C8B-B14F-4D97-AF65-F5344CB8AC3E}">
        <p14:creationId xmlns:p14="http://schemas.microsoft.com/office/powerpoint/2010/main" xmlns="" val="232566726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hree columns ">
    <p:spTree>
      <p:nvGrpSpPr>
        <p:cNvPr id="1" name=""/>
        <p:cNvGrpSpPr/>
        <p:nvPr/>
      </p:nvGrpSpPr>
      <p:grpSpPr>
        <a:xfrm>
          <a:off x="0" y="0"/>
          <a:ext cx="0" cy="0"/>
          <a:chOff x="0" y="0"/>
          <a:chExt cx="0" cy="0"/>
        </a:xfrm>
      </p:grpSpPr>
      <p:pic>
        <p:nvPicPr>
          <p:cNvPr id="2" name="Imagen 13">
            <a:extLst>
              <a:ext uri="{FF2B5EF4-FFF2-40B4-BE49-F238E27FC236}">
                <a16:creationId xmlns:a16="http://schemas.microsoft.com/office/drawing/2014/main" xmlns="" id="{2F0DC6A5-1251-458E-8C69-873894C05CA3}"/>
              </a:ext>
            </a:extLst>
          </p:cNvPr>
          <p:cNvPicPr>
            <a:picLocks noChangeAspect="1"/>
          </p:cNvPicPr>
          <p:nvPr/>
        </p:nvPicPr>
        <p:blipFill>
          <a:blip r:embed="rId2">
            <a:lum bright="70000" contrast="-70000"/>
            <a:extLst>
              <a:ext uri="{28A0092B-C50C-407E-A947-70E740481C1C}">
                <a14:useLocalDpi xmlns:a14="http://schemas.microsoft.com/office/drawing/2010/main" xmlns=""/>
              </a:ext>
            </a:extLst>
          </a:blip>
          <a:stretch>
            <a:fillRect/>
          </a:stretch>
        </p:blipFill>
        <p:spPr>
          <a:xfrm>
            <a:off x="582070" y="435583"/>
            <a:ext cx="7890540" cy="4410004"/>
          </a:xfrm>
          <a:prstGeom prst="rect">
            <a:avLst/>
          </a:prstGeom>
          <a:noFill/>
          <a:ln cap="flat">
            <a:noFill/>
          </a:ln>
        </p:spPr>
      </p:pic>
      <p:sp>
        <p:nvSpPr>
          <p:cNvPr id="3" name="Google Shape;217;p12">
            <a:extLst>
              <a:ext uri="{FF2B5EF4-FFF2-40B4-BE49-F238E27FC236}">
                <a16:creationId xmlns:a16="http://schemas.microsoft.com/office/drawing/2014/main" xmlns="" id="{799530F6-194E-4904-A3F1-2DDB3A768CB4}"/>
              </a:ext>
            </a:extLst>
          </p:cNvPr>
          <p:cNvSpPr txBox="1">
            <a:spLocks noGrp="1"/>
          </p:cNvSpPr>
          <p:nvPr>
            <p:ph type="title"/>
          </p:nvPr>
        </p:nvSpPr>
        <p:spPr>
          <a:xfrm>
            <a:off x="1069948" y="539496"/>
            <a:ext cx="7004102" cy="572697"/>
          </a:xfrm>
        </p:spPr>
        <p:txBody>
          <a:bodyPr lIns="91421" tIns="91421" rIns="91421" bIns="91421" anchor="t" anchorCtr="1">
            <a:noAutofit/>
          </a:bodyPr>
          <a:lstStyle>
            <a:lvl1pPr algn="ctr">
              <a:defRPr lang="es-PE"/>
            </a:lvl1pPr>
          </a:lstStyle>
          <a:p>
            <a:pPr lvl="0"/>
            <a:endParaRPr lang="es-PE"/>
          </a:p>
        </p:txBody>
      </p:sp>
      <p:sp>
        <p:nvSpPr>
          <p:cNvPr id="4" name="Google Shape;218;p12">
            <a:extLst>
              <a:ext uri="{FF2B5EF4-FFF2-40B4-BE49-F238E27FC236}">
                <a16:creationId xmlns:a16="http://schemas.microsoft.com/office/drawing/2014/main" xmlns="" id="{9109B32B-1E39-46A6-8EFF-90220BBDF284}"/>
              </a:ext>
            </a:extLst>
          </p:cNvPr>
          <p:cNvSpPr txBox="1">
            <a:spLocks noGrp="1"/>
          </p:cNvSpPr>
          <p:nvPr>
            <p:ph type="body" idx="4294967295"/>
          </p:nvPr>
        </p:nvSpPr>
        <p:spPr>
          <a:xfrm>
            <a:off x="1069848" y="3075090"/>
            <a:ext cx="2097898" cy="1208699"/>
          </a:xfrm>
        </p:spPr>
        <p:txBody>
          <a:bodyPr lIns="91421" tIns="91421" rIns="91421" bIns="91421" anchorCtr="1">
            <a:noAutofit/>
          </a:bodyPr>
          <a:lstStyle>
            <a:lvl1pPr marL="457200" indent="-317497" algn="ctr">
              <a:spcBef>
                <a:spcPct val="0"/>
              </a:spcBef>
              <a:spcAft>
                <a:spcPct val="0"/>
              </a:spcAft>
              <a:buSzPts val="1400"/>
              <a:buChar char="●"/>
              <a:defRPr lang="es-PE"/>
            </a:lvl1pPr>
          </a:lstStyle>
          <a:p>
            <a:pPr lvl="0"/>
            <a:endParaRPr lang="es-PE"/>
          </a:p>
        </p:txBody>
      </p:sp>
      <p:sp>
        <p:nvSpPr>
          <p:cNvPr id="5" name="Google Shape;219;p12">
            <a:extLst>
              <a:ext uri="{FF2B5EF4-FFF2-40B4-BE49-F238E27FC236}">
                <a16:creationId xmlns:a16="http://schemas.microsoft.com/office/drawing/2014/main" xmlns="" id="{9D92A2AC-CEBF-4AB5-8CB2-4510C8304A64}"/>
              </a:ext>
            </a:extLst>
          </p:cNvPr>
          <p:cNvSpPr txBox="1">
            <a:spLocks noGrp="1"/>
          </p:cNvSpPr>
          <p:nvPr>
            <p:ph type="body" idx="1"/>
          </p:nvPr>
        </p:nvSpPr>
        <p:spPr>
          <a:xfrm>
            <a:off x="5971050" y="3075090"/>
            <a:ext cx="2103001" cy="1208699"/>
          </a:xfrm>
        </p:spPr>
        <p:txBody>
          <a:bodyPr lIns="91421" tIns="91421" rIns="91421" bIns="91421" anchorCtr="1">
            <a:noAutofit/>
          </a:bodyPr>
          <a:lstStyle>
            <a:lvl1pPr marL="457200" indent="-317497" algn="ctr">
              <a:spcBef>
                <a:spcPct val="0"/>
              </a:spcBef>
              <a:spcAft>
                <a:spcPct val="0"/>
              </a:spcAft>
              <a:buSzPts val="1400"/>
              <a:buChar char="●"/>
              <a:defRPr lang="es-PE"/>
            </a:lvl1pPr>
          </a:lstStyle>
          <a:p>
            <a:pPr lvl="0"/>
            <a:endParaRPr lang="es-PE"/>
          </a:p>
        </p:txBody>
      </p:sp>
      <p:sp>
        <p:nvSpPr>
          <p:cNvPr id="6" name="Google Shape;220;p12">
            <a:extLst>
              <a:ext uri="{FF2B5EF4-FFF2-40B4-BE49-F238E27FC236}">
                <a16:creationId xmlns:a16="http://schemas.microsoft.com/office/drawing/2014/main" xmlns="" id="{C9F7341D-36FD-47E5-B52A-B559FA152B01}"/>
              </a:ext>
            </a:extLst>
          </p:cNvPr>
          <p:cNvSpPr txBox="1">
            <a:spLocks noGrp="1"/>
          </p:cNvSpPr>
          <p:nvPr>
            <p:ph type="subTitle" idx="2"/>
          </p:nvPr>
        </p:nvSpPr>
        <p:spPr>
          <a:xfrm>
            <a:off x="1075032" y="2640586"/>
            <a:ext cx="2097898" cy="411297"/>
          </a:xfrm>
        </p:spPr>
        <p:txBody>
          <a:bodyPr lIns="91421" tIns="91421" rIns="91421" bIns="91421" anchorCtr="1">
            <a:noAutofit/>
          </a:bodyPr>
          <a:lstStyle>
            <a:lvl1pPr algn="ctr">
              <a:spcBef>
                <a:spcPct val="0"/>
              </a:spcBef>
              <a:spcAft>
                <a:spcPct val="0"/>
              </a:spcAft>
              <a:buNone/>
              <a:defRPr lang="es-PE" sz="2000" b="1">
                <a:latin typeface="Raleway"/>
                <a:ea typeface="Raleway"/>
                <a:cs typeface="Raleway"/>
              </a:defRPr>
            </a:lvl1pPr>
          </a:lstStyle>
          <a:p>
            <a:pPr lvl="0"/>
            <a:endParaRPr lang="es-PE"/>
          </a:p>
        </p:txBody>
      </p:sp>
      <p:sp>
        <p:nvSpPr>
          <p:cNvPr id="7" name="Google Shape;221;p12">
            <a:extLst>
              <a:ext uri="{FF2B5EF4-FFF2-40B4-BE49-F238E27FC236}">
                <a16:creationId xmlns:a16="http://schemas.microsoft.com/office/drawing/2014/main" xmlns="" id="{E38FA2FD-5962-4BFB-B523-8881D059A743}"/>
              </a:ext>
            </a:extLst>
          </p:cNvPr>
          <p:cNvSpPr txBox="1">
            <a:spLocks noGrp="1"/>
          </p:cNvSpPr>
          <p:nvPr>
            <p:ph type="subTitle" idx="3"/>
          </p:nvPr>
        </p:nvSpPr>
        <p:spPr>
          <a:xfrm>
            <a:off x="5970958" y="2640586"/>
            <a:ext cx="2103001" cy="411297"/>
          </a:xfrm>
        </p:spPr>
        <p:txBody>
          <a:bodyPr lIns="91421" tIns="91421" rIns="91421" bIns="91421" anchorCtr="1">
            <a:noAutofit/>
          </a:bodyPr>
          <a:lstStyle>
            <a:lvl1pPr algn="ctr">
              <a:spcBef>
                <a:spcPct val="0"/>
              </a:spcBef>
              <a:spcAft>
                <a:spcPct val="0"/>
              </a:spcAft>
              <a:buNone/>
              <a:defRPr lang="es-PE" sz="2000" b="1">
                <a:latin typeface="Raleway"/>
                <a:ea typeface="Raleway"/>
                <a:cs typeface="Raleway"/>
              </a:defRPr>
            </a:lvl1pPr>
          </a:lstStyle>
          <a:p>
            <a:pPr lvl="0"/>
            <a:endParaRPr lang="es-PE"/>
          </a:p>
        </p:txBody>
      </p:sp>
      <p:sp>
        <p:nvSpPr>
          <p:cNvPr id="8" name="Google Shape;226;p12">
            <a:extLst>
              <a:ext uri="{FF2B5EF4-FFF2-40B4-BE49-F238E27FC236}">
                <a16:creationId xmlns:a16="http://schemas.microsoft.com/office/drawing/2014/main" xmlns="" id="{FE2FCB07-19E8-4AC7-8539-F003694A33C7}"/>
              </a:ext>
            </a:extLst>
          </p:cNvPr>
          <p:cNvSpPr txBox="1">
            <a:spLocks noGrp="1"/>
          </p:cNvSpPr>
          <p:nvPr>
            <p:ph type="body" idx="4"/>
          </p:nvPr>
        </p:nvSpPr>
        <p:spPr>
          <a:xfrm>
            <a:off x="3520485" y="3075090"/>
            <a:ext cx="2103001" cy="1208699"/>
          </a:xfrm>
        </p:spPr>
        <p:txBody>
          <a:bodyPr lIns="91421" tIns="91421" rIns="91421" bIns="91421" anchorCtr="1">
            <a:noAutofit/>
          </a:bodyPr>
          <a:lstStyle>
            <a:lvl1pPr marL="457200" indent="-317497" algn="ctr">
              <a:spcBef>
                <a:spcPct val="0"/>
              </a:spcBef>
              <a:spcAft>
                <a:spcPct val="0"/>
              </a:spcAft>
              <a:buSzPts val="1400"/>
              <a:buChar char="●"/>
              <a:defRPr lang="es-PE"/>
            </a:lvl1pPr>
          </a:lstStyle>
          <a:p>
            <a:pPr lvl="0"/>
            <a:endParaRPr lang="es-PE"/>
          </a:p>
        </p:txBody>
      </p:sp>
      <p:sp>
        <p:nvSpPr>
          <p:cNvPr id="9" name="Google Shape;227;p12">
            <a:extLst>
              <a:ext uri="{FF2B5EF4-FFF2-40B4-BE49-F238E27FC236}">
                <a16:creationId xmlns:a16="http://schemas.microsoft.com/office/drawing/2014/main" xmlns="" id="{40E1485A-E999-40A1-871F-0AD9ED0033EB}"/>
              </a:ext>
            </a:extLst>
          </p:cNvPr>
          <p:cNvSpPr txBox="1">
            <a:spLocks noGrp="1"/>
          </p:cNvSpPr>
          <p:nvPr>
            <p:ph type="subTitle" idx="5"/>
          </p:nvPr>
        </p:nvSpPr>
        <p:spPr>
          <a:xfrm>
            <a:off x="3520403" y="2640586"/>
            <a:ext cx="2103001" cy="411297"/>
          </a:xfrm>
        </p:spPr>
        <p:txBody>
          <a:bodyPr lIns="91421" tIns="91421" rIns="91421" bIns="91421" anchorCtr="1">
            <a:noAutofit/>
          </a:bodyPr>
          <a:lstStyle>
            <a:lvl1pPr algn="ctr">
              <a:spcBef>
                <a:spcPct val="0"/>
              </a:spcBef>
              <a:spcAft>
                <a:spcPct val="0"/>
              </a:spcAft>
              <a:buNone/>
              <a:defRPr lang="es-PE" sz="2000" b="1">
                <a:latin typeface="Raleway"/>
                <a:ea typeface="Raleway"/>
                <a:cs typeface="Raleway"/>
              </a:defRPr>
            </a:lvl1pPr>
          </a:lstStyle>
          <a:p>
            <a:pPr lvl="0"/>
            <a:endParaRPr lang="es-PE"/>
          </a:p>
        </p:txBody>
      </p:sp>
    </p:spTree>
    <p:extLst>
      <p:ext uri="{BB962C8B-B14F-4D97-AF65-F5344CB8AC3E}">
        <p14:creationId xmlns:p14="http://schemas.microsoft.com/office/powerpoint/2010/main" xmlns="" val="21677661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2" name="Google Shape;72;p7">
            <a:extLst>
              <a:ext uri="{FF2B5EF4-FFF2-40B4-BE49-F238E27FC236}">
                <a16:creationId xmlns:a16="http://schemas.microsoft.com/office/drawing/2014/main" xmlns="" id="{730586B4-6DDC-43FF-B886-BE36FE89E968}"/>
              </a:ext>
            </a:extLst>
          </p:cNvPr>
          <p:cNvSpPr txBox="1">
            <a:spLocks noGrp="1"/>
          </p:cNvSpPr>
          <p:nvPr>
            <p:ph type="title"/>
          </p:nvPr>
        </p:nvSpPr>
        <p:spPr>
          <a:xfrm>
            <a:off x="721525" y="1118375"/>
            <a:ext cx="3050401" cy="1594503"/>
          </a:xfrm>
        </p:spPr>
        <p:txBody>
          <a:bodyPr lIns="91421" tIns="91421" rIns="91421" bIns="91421" anchor="b">
            <a:noAutofit/>
          </a:bodyPr>
          <a:lstStyle>
            <a:lvl1pPr>
              <a:lnSpc>
                <a:spcPct val="100000"/>
              </a:lnSpc>
              <a:defRPr lang="es-PE" sz="2500"/>
            </a:lvl1pPr>
          </a:lstStyle>
          <a:p>
            <a:pPr lvl="0"/>
            <a:endParaRPr lang="es-PE"/>
          </a:p>
        </p:txBody>
      </p:sp>
      <p:sp>
        <p:nvSpPr>
          <p:cNvPr id="3" name="Google Shape;74;p7">
            <a:extLst>
              <a:ext uri="{FF2B5EF4-FFF2-40B4-BE49-F238E27FC236}">
                <a16:creationId xmlns:a16="http://schemas.microsoft.com/office/drawing/2014/main" xmlns="" id="{4D7689E8-7C19-42F0-BBEE-04BA8E25A58F}"/>
              </a:ext>
            </a:extLst>
          </p:cNvPr>
          <p:cNvSpPr txBox="1">
            <a:spLocks noGrp="1"/>
          </p:cNvSpPr>
          <p:nvPr>
            <p:ph type="subTitle" idx="4294967295"/>
          </p:nvPr>
        </p:nvSpPr>
        <p:spPr>
          <a:xfrm>
            <a:off x="721525" y="2776749"/>
            <a:ext cx="3050401" cy="861904"/>
          </a:xfrm>
        </p:spPr>
        <p:txBody>
          <a:bodyPr lIns="91421" tIns="91421" rIns="91421" bIns="91421">
            <a:noAutofit/>
          </a:bodyPr>
          <a:lstStyle>
            <a:lvl1pPr>
              <a:lnSpc>
                <a:spcPct val="100000"/>
              </a:lnSpc>
              <a:spcBef>
                <a:spcPct val="0"/>
              </a:spcBef>
              <a:spcAft>
                <a:spcPct val="0"/>
              </a:spcAft>
              <a:buNone/>
              <a:defRPr lang="es-PE"/>
            </a:lvl1pPr>
          </a:lstStyle>
          <a:p>
            <a:pPr lvl="0"/>
            <a:endParaRPr lang="es-PE"/>
          </a:p>
        </p:txBody>
      </p:sp>
    </p:spTree>
    <p:extLst>
      <p:ext uri="{BB962C8B-B14F-4D97-AF65-F5344CB8AC3E}">
        <p14:creationId xmlns:p14="http://schemas.microsoft.com/office/powerpoint/2010/main" xmlns="" val="425650981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3830ADB-1559-4DC7-B35E-89C2E55C7DF4}"/>
              </a:ext>
            </a:extLst>
          </p:cNvPr>
          <p:cNvSpPr txBox="1">
            <a:spLocks noGrp="1"/>
          </p:cNvSpPr>
          <p:nvPr>
            <p:ph type="title"/>
          </p:nvPr>
        </p:nvSpPr>
        <p:spPr>
          <a:xfrm>
            <a:off x="768096" y="438912"/>
            <a:ext cx="7290054" cy="1124712"/>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endParaRPr lang="en-US"/>
          </a:p>
        </p:txBody>
      </p:sp>
      <p:sp>
        <p:nvSpPr>
          <p:cNvPr id="3" name="Text Placeholder 2">
            <a:extLst>
              <a:ext uri="{FF2B5EF4-FFF2-40B4-BE49-F238E27FC236}">
                <a16:creationId xmlns:a16="http://schemas.microsoft.com/office/drawing/2014/main" xmlns="" id="{9573FAD2-BE0C-4A7F-BEFA-91805018FA05}"/>
              </a:ext>
            </a:extLst>
          </p:cNvPr>
          <p:cNvSpPr txBox="1">
            <a:spLocks noGrp="1"/>
          </p:cNvSpPr>
          <p:nvPr>
            <p:ph type="body" idx="1"/>
          </p:nvPr>
        </p:nvSpPr>
        <p:spPr>
          <a:xfrm>
            <a:off x="768096" y="1714500"/>
            <a:ext cx="7290054" cy="3017520"/>
          </a:xfrm>
          <a:prstGeom prst="rect">
            <a:avLst/>
          </a:prstGeom>
          <a:noFill/>
          <a:ln>
            <a:noFill/>
          </a:ln>
        </p:spPr>
        <p:txBody>
          <a:bodyPr vert="horz" wrap="square" lIns="45720" tIns="45720" rIns="45720" bIns="45720" anchor="t" anchorCtr="0" compatLnSpc="1">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a:extLst>
              <a:ext uri="{FF2B5EF4-FFF2-40B4-BE49-F238E27FC236}">
                <a16:creationId xmlns:a16="http://schemas.microsoft.com/office/drawing/2014/main" xmlns="" id="{F9C565D5-99C3-4FB2-B6BA-6893D2AD2330}"/>
              </a:ext>
            </a:extLst>
          </p:cNvPr>
          <p:cNvSpPr txBox="1">
            <a:spLocks noGrp="1"/>
          </p:cNvSpPr>
          <p:nvPr>
            <p:ph type="dt" sz="half" idx="2"/>
          </p:nvPr>
        </p:nvSpPr>
        <p:spPr>
          <a:xfrm>
            <a:off x="768096" y="4853031"/>
            <a:ext cx="1615607" cy="205740"/>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ct val="0"/>
              </a:spcBef>
              <a:spcAft>
                <a:spcPct val="0"/>
              </a:spcAft>
              <a:buNone/>
              <a:defRPr lang="en-US" sz="750" b="0" i="0" u="none" strike="noStrike" kern="0" cap="none" spc="0" baseline="0">
                <a:solidFill>
                  <a:srgbClr val="0D0D0D"/>
                </a:solidFill>
                <a:uFillTx/>
                <a:latin typeface="Tw Cen MT Condensed"/>
                <a:ea typeface="Arial"/>
                <a:cs typeface="Arial"/>
              </a:defRPr>
            </a:lvl1pPr>
          </a:lstStyle>
          <a:p>
            <a:pPr lvl="0"/>
            <a:fld id="{865ADC78-AF31-4122-A52F-E4D6A50B41AD}" type="datetime1">
              <a:rPr lang="en-US"/>
              <a:pPr lvl="0"/>
              <a:t>11/27/2024</a:t>
            </a:fld>
            <a:endParaRPr lang="en-US"/>
          </a:p>
        </p:txBody>
      </p:sp>
      <p:sp>
        <p:nvSpPr>
          <p:cNvPr id="5" name="Footer Placeholder 4">
            <a:extLst>
              <a:ext uri="{FF2B5EF4-FFF2-40B4-BE49-F238E27FC236}">
                <a16:creationId xmlns:a16="http://schemas.microsoft.com/office/drawing/2014/main" xmlns="" id="{B2EEC092-6655-46C5-8806-9EAA43E2DF58}"/>
              </a:ext>
            </a:extLst>
          </p:cNvPr>
          <p:cNvSpPr txBox="1">
            <a:spLocks noGrp="1"/>
          </p:cNvSpPr>
          <p:nvPr>
            <p:ph type="ftr" sz="quarter" idx="3"/>
          </p:nvPr>
        </p:nvSpPr>
        <p:spPr>
          <a:xfrm>
            <a:off x="3632197" y="4853031"/>
            <a:ext cx="4426098" cy="205740"/>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ct val="0"/>
              </a:spcBef>
              <a:spcAft>
                <a:spcPct val="0"/>
              </a:spcAft>
              <a:buNone/>
              <a:defRPr lang="en-US" sz="750" b="0" i="0" u="none" strike="noStrike" kern="0" cap="all" spc="0" baseline="0">
                <a:solidFill>
                  <a:srgbClr val="0D0D0D"/>
                </a:solidFill>
                <a:uFillTx/>
                <a:latin typeface="Tw Cen MT Condensed"/>
                <a:ea typeface="Arial"/>
                <a:cs typeface="Arial"/>
              </a:defRPr>
            </a:lvl1pPr>
          </a:lstStyle>
          <a:p>
            <a:pPr lvl="0"/>
            <a:endParaRPr lang="en-US"/>
          </a:p>
        </p:txBody>
      </p:sp>
      <p:sp>
        <p:nvSpPr>
          <p:cNvPr id="6" name="Slide Number Placeholder 5">
            <a:extLst>
              <a:ext uri="{FF2B5EF4-FFF2-40B4-BE49-F238E27FC236}">
                <a16:creationId xmlns:a16="http://schemas.microsoft.com/office/drawing/2014/main" xmlns="" id="{FB735BB4-0A57-4E3D-AE0A-068952A85452}"/>
              </a:ext>
            </a:extLst>
          </p:cNvPr>
          <p:cNvSpPr txBox="1">
            <a:spLocks noGrp="1"/>
          </p:cNvSpPr>
          <p:nvPr>
            <p:ph type="sldNum" sz="quarter" idx="4"/>
          </p:nvPr>
        </p:nvSpPr>
        <p:spPr>
          <a:xfrm>
            <a:off x="8128001" y="4853031"/>
            <a:ext cx="730248" cy="205740"/>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ct val="0"/>
              </a:spcBef>
              <a:spcAft>
                <a:spcPct val="0"/>
              </a:spcAft>
              <a:buNone/>
              <a:defRPr lang="en-US" sz="750" b="0" i="0" u="none" strike="noStrike" kern="0" cap="none" spc="0" baseline="0">
                <a:solidFill>
                  <a:srgbClr val="0D0D0D"/>
                </a:solidFill>
                <a:uFillTx/>
                <a:latin typeface="Tw Cen MT Condensed"/>
                <a:ea typeface="Arial"/>
                <a:cs typeface="Arial"/>
              </a:defRPr>
            </a:lvl1pPr>
          </a:lstStyle>
          <a:p>
            <a:pPr lvl="0"/>
            <a:fld id="{C734B414-2B1B-4781-AB53-4567A388CC7E}" type="slidenum">
              <a:rPr/>
              <a:pPr lvl="0"/>
              <a:t>‹N°›</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7" r:id="rId18"/>
    <p:sldLayoutId id="2147483678" r:id="rId19"/>
    <p:sldLayoutId id="2147483679" r:id="rId20"/>
    <p:sldLayoutId id="2147483680" r:id="rId21"/>
    <p:sldLayoutId id="2147483681" r:id="rId22"/>
    <p:sldLayoutId id="2147483682" r:id="rId23"/>
    <p:sldLayoutId id="2147483683" r:id="rId24"/>
  </p:sldLayoutIdLst>
  <p:transition/>
  <p:txStyles>
    <p:titleStyle>
      <a:lvl1pPr marL="0" marR="0" lvl="0" indent="0" algn="l" defTabSz="685800" rtl="0" fontAlgn="auto" hangingPunct="1">
        <a:lnSpc>
          <a:spcPct val="80000"/>
        </a:lnSpc>
        <a:spcBef>
          <a:spcPct val="0"/>
        </a:spcBef>
        <a:spcAft>
          <a:spcPct val="0"/>
        </a:spcAft>
        <a:buNone/>
        <a:defRPr lang="es-ES" sz="3750" b="0" i="0" u="none" strike="noStrike" kern="1200" cap="all" spc="75" baseline="0">
          <a:solidFill>
            <a:srgbClr val="0D0D0D"/>
          </a:solidFill>
          <a:uFillTx/>
          <a:latin typeface="Tw Cen MT Condensed"/>
        </a:defRPr>
      </a:lvl1pPr>
    </p:titleStyle>
    <p:bodyStyle>
      <a:lvl1pPr marL="68580" marR="0" lvl="0" indent="-68580" algn="l" defTabSz="685800" rtl="0" fontAlgn="auto" hangingPunct="1">
        <a:lnSpc>
          <a:spcPct val="90000"/>
        </a:lnSpc>
        <a:spcBef>
          <a:spcPts val="900"/>
        </a:spcBef>
        <a:spcAft>
          <a:spcPts val="150"/>
        </a:spcAft>
        <a:buClr>
          <a:srgbClr val="1CADE4"/>
        </a:buClr>
        <a:buSzTx/>
        <a:buFont typeface="Tw Cen MT" pitchFamily="34"/>
        <a:buChar char=" "/>
        <a:defRPr lang="es-ES" sz="1650" b="0" i="0" u="none" strike="noStrike" kern="1200" cap="none" spc="0" baseline="0">
          <a:solidFill>
            <a:srgbClr val="000000"/>
          </a:solidFill>
          <a:uFillTx/>
          <a:latin typeface="Tw Cen MT"/>
        </a:defRPr>
      </a:lvl1pPr>
      <a:lvl2pPr marL="198882" marR="0" lvl="1" indent="-102870" algn="l" defTabSz="685800" rtl="0" fontAlgn="auto" hangingPunct="1">
        <a:lnSpc>
          <a:spcPct val="90000"/>
        </a:lnSpc>
        <a:spcBef>
          <a:spcPts val="150"/>
        </a:spcBef>
        <a:spcAft>
          <a:spcPts val="300"/>
        </a:spcAft>
        <a:buClr>
          <a:srgbClr val="1CADE4"/>
        </a:buClr>
        <a:buSzTx/>
        <a:buFont typeface="Wingdings 3" pitchFamily="18"/>
        <a:buChar char=""/>
        <a:defRPr lang="es-ES" sz="1350" b="0" i="0" u="none" strike="noStrike" kern="1200" cap="none" spc="0" baseline="0">
          <a:solidFill>
            <a:srgbClr val="000000"/>
          </a:solidFill>
          <a:uFillTx/>
          <a:latin typeface="Tw Cen MT"/>
        </a:defRPr>
      </a:lvl2pPr>
      <a:lvl3pPr marL="336042" marR="0" lvl="2"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3pPr>
      <a:lvl4pPr marL="445770" marR="0" lvl="3"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4pPr>
      <a:lvl5pPr marL="582930" marR="0" lvl="4"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microsoft.com/office/2007/relationships/hdphoto" Target="../media/hdphoto2.wdp"/><Relationship Id="rId7"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ar.postposmo.com/%D8%A7%D9%84%D8%A5%D8%AF%D8%A7%D8%B1%D8%A9-%D8%A7%D9%84%D8%A8%D9%8A%D8%A6%D9%8A%D8%A9/" TargetMode="External"/><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twitter.com/SalemQor/status/1608421323532914689" TargetMode="External"/><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media" Target="../media/media1.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twitter.com/SalemQor/status/1608421323532914689" TargetMode="External"/><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media" Target="../media/media1.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www.bayut.com/mybayut/ar/%D8%A7%D9%84%D8%B2%D8%B1%D8%A7%D8%B9%D8%A9-%D8%B3%D8%B7%D8%AD-%D8%A7%D9%84%D9%85%D9%86%D8%B2%D9%84/" TargetMode="External"/><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image" Target="../media/image25.jpeg"/><Relationship Id="rId5" Type="http://schemas.openxmlformats.org/officeDocument/2006/relationships/image" Target="../media/image23.png"/><Relationship Id="rId4" Type="http://schemas.microsoft.com/office/2007/relationships/media" Target="../media/media1.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noor23491.blogspot.com/2019/10/Explain-Power-Station.html" TargetMode="External"/><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image" Target="../media/image26.jpeg"/><Relationship Id="rId5" Type="http://schemas.openxmlformats.org/officeDocument/2006/relationships/image" Target="../media/image23.png"/><Relationship Id="rId4" Type="http://schemas.microsoft.com/office/2007/relationships/media" Target="../media/media1.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almalnews.com/%D9%85%D8%B9%D8%B1%D8%B6-%D8%A8%D9%84%D8%A7%D8%B3%D8%AA%D9%83%D8%B3-2020-%D9%8A%D8%AE%D8%AA%D8%AA%D9%85-%D9%88%D8%B3%D8%B7-%D8%A5%D9%82%D8%A8%D8%A7%D9%84-%D8%A3%D9%88%D8%B1%D9%88%D8%A8%D9%8A-%D9%88/" TargetMode="External"/><Relationship Id="rId2" Type="http://schemas.openxmlformats.org/officeDocument/2006/relationships/tags" Target="../tags/tag10.xml"/><Relationship Id="rId1" Type="http://schemas.openxmlformats.org/officeDocument/2006/relationships/video" Target="NULL" TargetMode="External"/><Relationship Id="rId6" Type="http://schemas.openxmlformats.org/officeDocument/2006/relationships/image" Target="../media/image27.jpeg"/><Relationship Id="rId5" Type="http://schemas.openxmlformats.org/officeDocument/2006/relationships/image" Target="../media/image23.png"/><Relationship Id="rId4" Type="http://schemas.microsoft.com/office/2007/relationships/media" Target="../media/media1.mp4"/></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almalnews.com/%D9%85%D8%B9%D8%B1%D8%B6-%D8%A8%D9%84%D8%A7%D8%B3%D8%AA%D9%83%D8%B3-2020-%D9%8A%D8%AE%D8%AA%D8%AA%D9%85-%D9%88%D8%B3%D8%B7-%D8%A5%D9%82%D8%A8%D8%A7%D9%84-%D8%A3%D9%88%D8%B1%D9%88%D8%A8%D9%8A-%D9%88/" TargetMode="External"/><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27.jpeg"/><Relationship Id="rId5" Type="http://schemas.openxmlformats.org/officeDocument/2006/relationships/image" Target="../media/image23.png"/><Relationship Id="rId4" Type="http://schemas.microsoft.com/office/2007/relationships/media" Target="../media/media1.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www.klipartz.com/ar/sticker-png-dghiv" TargetMode="External"/><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23.png"/><Relationship Id="rId4" Type="http://schemas.microsoft.com/office/2007/relationships/media"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www.agri2day.com/2021/10/04/%D8%AF-%D8%B9%D8%A7%D8%B7%D9%81-%D9%83%D8%A7%D9%85%D9%84-%D9%8A%D9%83%D8%AA%D8%A8-%D9%85%D8%A8%D8%A7%D8%AF%D8%B1%D8%A9-%D8%A7%D9%84%D9%85%D8%AF%D8%A7%D8%B1%D8%B3-%D8%A7%D9%84%D8%AE%D8%B6%D8%B1%D8%A7/" TargetMode="External"/><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image" Target="../media/image29.jpeg"/><Relationship Id="rId5" Type="http://schemas.openxmlformats.org/officeDocument/2006/relationships/image" Target="../media/image23.png"/><Relationship Id="rId4" Type="http://schemas.microsoft.com/office/2007/relationships/media" Target="../media/media1.mp4"/></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ar.pngtree.com/freepng/simple-green-3r-reduce-reuse-recycle_8698994.html" TargetMode="External"/><Relationship Id="rId2" Type="http://schemas.openxmlformats.org/officeDocument/2006/relationships/tags" Target="../tags/tag14.xml"/><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3.png"/><Relationship Id="rId4" Type="http://schemas.microsoft.com/office/2007/relationships/media" Target="../media/media1.mp4"/></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elmahrousanews.com/29334/" TargetMode="External"/><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image" Target="../media/image31.jpeg"/><Relationship Id="rId5" Type="http://schemas.openxmlformats.org/officeDocument/2006/relationships/image" Target="../media/image23.png"/><Relationship Id="rId4" Type="http://schemas.microsoft.com/office/2007/relationships/media" Target="../media/media1.mp4"/></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s://www.alkhaleej.ae/%D9%85%D9%84%D8%AD%D9%82/%D8%AF%D8%A8%D9%8A-%D8%A8%D9%84%D8%A7-%D9%86%D9%81%D8%A7%D9%8A%D8%A7%D8%AA-%D8%A5%D9%84%D9%83%D8%AA%D8%B1%D9%88%D9%86%D9%8A%D8%A9" TargetMode="External"/><Relationship Id="rId2" Type="http://schemas.openxmlformats.org/officeDocument/2006/relationships/tags" Target="../tags/tag16.xml"/><Relationship Id="rId1" Type="http://schemas.openxmlformats.org/officeDocument/2006/relationships/video" Target="NULL" TargetMode="External"/><Relationship Id="rId6" Type="http://schemas.openxmlformats.org/officeDocument/2006/relationships/image" Target="../media/image32.jpeg"/><Relationship Id="rId5" Type="http://schemas.openxmlformats.org/officeDocument/2006/relationships/image" Target="../media/image23.png"/><Relationship Id="rId4" Type="http://schemas.microsoft.com/office/2007/relationships/media" Target="../media/media1.mp4"/></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hyperlink" Target="http://blog-french-iot.laposte.fr/comment-la-ville-de-demain-va-optimiser-la-gestion-des-dechets/"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hyperlink" Target="http://blog-french-iot.laposte.fr/comment-la-ville-de-demain-va-optimiser-la-gestion-des-dechets/" TargetMode="Externa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blog-french-iot.laposte.fr/comment-la-ville-de-demain-va-optimiser-la-gestion-des-dechets/"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blog-french-iot.laposte.fr/comment-la-ville-de-demain-va-optimiser-la-gestion-des-dechets/"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pic>
        <p:nvPicPr>
          <p:cNvPr id="2" name="Imagen 7">
            <a:extLst>
              <a:ext uri="{FF2B5EF4-FFF2-40B4-BE49-F238E27FC236}">
                <a16:creationId xmlns:a16="http://schemas.microsoft.com/office/drawing/2014/main" xmlns="" id="{BF53721B-54C7-48DF-A3EA-60578FAF1BDA}"/>
              </a:ext>
            </a:extLst>
          </p:cNvPr>
          <p:cNvPicPr>
            <a:picLocks noChangeAspect="1"/>
          </p:cNvPicPr>
          <p:nvPr/>
        </p:nvPicPr>
        <p:blipFill>
          <a:blip r:embed="rId2">
            <a:alphaModFix amt="52000"/>
          </a:blip>
          <a:stretch>
            <a:fillRect/>
          </a:stretch>
        </p:blipFill>
        <p:spPr>
          <a:xfrm>
            <a:off x="0" y="0"/>
            <a:ext cx="9151178" cy="5143499"/>
          </a:xfrm>
          <a:prstGeom prst="rect">
            <a:avLst/>
          </a:prstGeom>
          <a:noFill/>
          <a:ln cap="flat">
            <a:noFill/>
          </a:ln>
        </p:spPr>
      </p:pic>
      <p:sp>
        <p:nvSpPr>
          <p:cNvPr id="3" name="Rectángulo 6">
            <a:extLst>
              <a:ext uri="{FF2B5EF4-FFF2-40B4-BE49-F238E27FC236}">
                <a16:creationId xmlns:a16="http://schemas.microsoft.com/office/drawing/2014/main" xmlns="" id="{4F5DCAE5-18A7-4EBA-BD94-90E4A9D18E5D}"/>
              </a:ext>
            </a:extLst>
          </p:cNvPr>
          <p:cNvSpPr/>
          <p:nvPr/>
        </p:nvSpPr>
        <p:spPr>
          <a:xfrm>
            <a:off x="225940" y="974110"/>
            <a:ext cx="4021917" cy="1271402"/>
          </a:xfrm>
          <a:prstGeom prst="rect">
            <a:avLst/>
          </a:prstGeom>
          <a:solidFill>
            <a:srgbClr val="5482A3">
              <a:alpha val="74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dirty="0">
              <a:solidFill>
                <a:srgbClr val="FFFFFF"/>
              </a:solidFill>
              <a:uFillTx/>
              <a:latin typeface="Tw Cen MT"/>
            </a:endParaRPr>
          </a:p>
        </p:txBody>
      </p:sp>
      <p:sp>
        <p:nvSpPr>
          <p:cNvPr id="4" name="TextBox 19">
            <a:extLst>
              <a:ext uri="{FF2B5EF4-FFF2-40B4-BE49-F238E27FC236}">
                <a16:creationId xmlns:a16="http://schemas.microsoft.com/office/drawing/2014/main" xmlns="" id="{A0638375-703A-47D0-83FB-9268147B2650}"/>
              </a:ext>
            </a:extLst>
          </p:cNvPr>
          <p:cNvSpPr txBox="1"/>
          <p:nvPr/>
        </p:nvSpPr>
        <p:spPr>
          <a:xfrm>
            <a:off x="1464203" y="2410388"/>
            <a:ext cx="1959183" cy="1178336"/>
          </a:xfrm>
          <a:prstGeom prst="rect">
            <a:avLst/>
          </a:prstGeom>
          <a:solidFill>
            <a:srgbClr val="5482A3">
              <a:alpha val="67000"/>
            </a:srgbClr>
          </a:solidFill>
          <a:ln cap="flat">
            <a:noFill/>
          </a:ln>
        </p:spPr>
        <p:txBody>
          <a:bodyPr vert="horz" wrap="square" lIns="91440" tIns="45720" rIns="91440" bIns="45720" anchor="ctr" anchorCtr="0" compatLnSpc="1">
            <a:spAutoFit/>
          </a:bodyPr>
          <a:lstStyle/>
          <a:p>
            <a:pPr algn="r" rtl="1">
              <a:lnSpc>
                <a:spcPct val="106000"/>
              </a:lnSpc>
              <a:spcAft>
                <a:spcPts val="800"/>
              </a:spcAft>
            </a:pPr>
            <a:r>
              <a:rPr lang="ar-DZ"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من اعداد الطالبتين: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6000"/>
              </a:lnSpc>
              <a:spcAft>
                <a:spcPts val="800"/>
              </a:spcAft>
              <a:buFont typeface="Symbol" panose="05050102010706020507" pitchFamily="18" charset="2"/>
              <a:buChar char=""/>
            </a:pPr>
            <a:r>
              <a:rPr lang="ar-DZ"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رجاتي رانيا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6000"/>
              </a:lnSpc>
              <a:spcAft>
                <a:spcPts val="800"/>
              </a:spcAft>
              <a:buFont typeface="Symbol" panose="05050102010706020507" pitchFamily="18" charset="2"/>
              <a:buChar char=""/>
            </a:pPr>
            <a:r>
              <a:rPr lang="ar-DZ" sz="1800" b="1"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بدايرية</a:t>
            </a:r>
            <a:r>
              <a:rPr lang="ar-DZ" sz="18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ar-DZ" sz="18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ؤميرة</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22">
            <a:extLst>
              <a:ext uri="{FF2B5EF4-FFF2-40B4-BE49-F238E27FC236}">
                <a16:creationId xmlns:a16="http://schemas.microsoft.com/office/drawing/2014/main" xmlns="" id="{53B9293B-FE0E-4A78-8321-DD0960FEC838}"/>
              </a:ext>
            </a:extLst>
          </p:cNvPr>
          <p:cNvSpPr txBox="1"/>
          <p:nvPr/>
        </p:nvSpPr>
        <p:spPr>
          <a:xfrm>
            <a:off x="0" y="4047229"/>
            <a:ext cx="3745181" cy="371705"/>
          </a:xfrm>
          <a:prstGeom prst="rect">
            <a:avLst/>
          </a:prstGeom>
          <a:solidFill>
            <a:srgbClr val="73CDCD"/>
          </a:solidFill>
          <a:ln cap="flat">
            <a:noFill/>
          </a:ln>
        </p:spPr>
        <p:txBody>
          <a:bodyPr vert="horz" wrap="square" lIns="91440" tIns="45720" rIns="91440" bIns="45720" anchor="ctr" anchorCtr="0" compatLnSpc="1">
            <a:spAutoFit/>
          </a:bodyPr>
          <a:lstStyle/>
          <a:p>
            <a:pPr algn="ctr" rtl="1">
              <a:lnSpc>
                <a:spcPct val="106000"/>
              </a:lnSpc>
              <a:spcAft>
                <a:spcPts val="800"/>
              </a:spcAft>
            </a:pPr>
            <a:r>
              <a:rPr lang="ar-DZ"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تحت اشراف الأستاذ: بدير</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19">
            <a:extLst>
              <a:ext uri="{FF2B5EF4-FFF2-40B4-BE49-F238E27FC236}">
                <a16:creationId xmlns:a16="http://schemas.microsoft.com/office/drawing/2014/main" xmlns="" id="{6F59CA47-B5D1-4C6B-A2FC-2DEFAE2F09CD}"/>
              </a:ext>
            </a:extLst>
          </p:cNvPr>
          <p:cNvSpPr txBox="1"/>
          <p:nvPr/>
        </p:nvSpPr>
        <p:spPr>
          <a:xfrm>
            <a:off x="158382" y="933223"/>
            <a:ext cx="4225606" cy="1340880"/>
          </a:xfrm>
          <a:prstGeom prst="rect">
            <a:avLst/>
          </a:prstGeom>
          <a:noFill/>
          <a:ln cap="flat">
            <a:noFill/>
          </a:ln>
        </p:spPr>
        <p:txBody>
          <a:bodyPr vert="horz" wrap="square" lIns="91440" tIns="45720" rIns="91440" bIns="45720" anchor="ctr" anchorCtr="1" compatLnSpc="1">
            <a:spAutoFit/>
          </a:bodyPr>
          <a:lstStyle/>
          <a:p>
            <a:pPr algn="ctr" rtl="1">
              <a:lnSpc>
                <a:spcPct val="106000"/>
              </a:lnSpc>
              <a:spcAft>
                <a:spcPts val="800"/>
              </a:spcAft>
            </a:pPr>
            <a:r>
              <a:rPr lang="ar-DZ" sz="3600" b="1" dirty="0">
                <a:ln w="9525" cap="flat" cmpd="sng" algn="ctr">
                  <a:solidFill>
                    <a:srgbClr val="000000"/>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Arial" panose="020B0604020202020204" pitchFamily="34" charset="0"/>
              </a:rPr>
              <a:t>دور الإدارة البيئية في</a:t>
            </a:r>
          </a:p>
          <a:p>
            <a:pPr algn="ctr" rtl="1">
              <a:lnSpc>
                <a:spcPct val="106000"/>
              </a:lnSpc>
              <a:spcAft>
                <a:spcPts val="800"/>
              </a:spcAft>
            </a:pPr>
            <a:r>
              <a:rPr lang="ar-DZ" sz="3600" b="1" dirty="0">
                <a:ln w="9525" cap="flat" cmpd="sng" algn="ctr">
                  <a:solidFill>
                    <a:srgbClr val="000000"/>
                  </a:solidFill>
                  <a:prstDash val="solid"/>
                  <a:round/>
                </a:ln>
                <a:solidFill>
                  <a:schemeClr val="bg1"/>
                </a:solidFill>
                <a:effectLst>
                  <a:outerShdw blurRad="12700" dist="38100" dir="2700000" algn="tl">
                    <a:schemeClr val="bg1">
                      <a:lumMod val="50000"/>
                    </a:schemeClr>
                  </a:outerShdw>
                </a:effectLst>
                <a:latin typeface="Calibri" panose="020F0502020204030204" pitchFamily="34" charset="0"/>
                <a:ea typeface="Calibri" panose="020F0502020204030204" pitchFamily="34" charset="0"/>
                <a:cs typeface="Arial" panose="020B0604020202020204" pitchFamily="34" charset="0"/>
              </a:rPr>
              <a:t> إدارة النفايات </a:t>
            </a:r>
            <a:endParaRPr lang="fr-FR" sz="3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Elipse 3">
            <a:extLst>
              <a:ext uri="{FF2B5EF4-FFF2-40B4-BE49-F238E27FC236}">
                <a16:creationId xmlns:a16="http://schemas.microsoft.com/office/drawing/2014/main" xmlns="" id="{037EACA0-E25B-4207-A06E-B530FE607227}"/>
              </a:ext>
            </a:extLst>
          </p:cNvPr>
          <p:cNvSpPr/>
          <p:nvPr/>
        </p:nvSpPr>
        <p:spPr>
          <a:xfrm>
            <a:off x="4406566" y="362897"/>
            <a:ext cx="4375029" cy="43750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CADE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FFFFFF"/>
              </a:solidFill>
              <a:uFillTx/>
              <a:latin typeface="Tw Cen MT"/>
            </a:endParaRPr>
          </a:p>
        </p:txBody>
      </p:sp>
      <p:pic>
        <p:nvPicPr>
          <p:cNvPr id="11" name="Imagen 17">
            <a:extLst>
              <a:ext uri="{FF2B5EF4-FFF2-40B4-BE49-F238E27FC236}">
                <a16:creationId xmlns:a16="http://schemas.microsoft.com/office/drawing/2014/main" xmlns="" id="{7FD72F8C-D45D-48CF-B73B-93CE822A96D6}"/>
              </a:ext>
            </a:extLst>
          </p:cNvPr>
          <p:cNvPicPr>
            <a:picLocks noChangeAspect="1"/>
          </p:cNvPicPr>
          <p:nvPr/>
        </p:nvPicPr>
        <p:blipFill>
          <a:blip r:embed="rId3"/>
          <a:stretch>
            <a:fillRect/>
          </a:stretch>
        </p:blipFill>
        <p:spPr>
          <a:xfrm>
            <a:off x="4270110" y="1048697"/>
            <a:ext cx="4647950" cy="3207084"/>
          </a:xfrm>
          <a:prstGeom prst="rect">
            <a:avLst/>
          </a:prstGeom>
          <a:noFill/>
          <a:ln cap="flat">
            <a:noFill/>
          </a:ln>
          <a:effectLst>
            <a:outerShdw dist="38103" algn="tl">
              <a:srgbClr val="000000">
                <a:alpha val="75000"/>
              </a:srgbClr>
            </a:outerShdw>
          </a:effectLst>
        </p:spPr>
      </p:pic>
      <p:sp>
        <p:nvSpPr>
          <p:cNvPr id="12" name="Rectángulo 18">
            <a:extLst>
              <a:ext uri="{FF2B5EF4-FFF2-40B4-BE49-F238E27FC236}">
                <a16:creationId xmlns:a16="http://schemas.microsoft.com/office/drawing/2014/main" xmlns="" id="{21346485-7512-414C-AD1D-5644CAB9DAC9}"/>
              </a:ext>
            </a:extLst>
          </p:cNvPr>
          <p:cNvSpPr/>
          <p:nvPr/>
        </p:nvSpPr>
        <p:spPr>
          <a:xfrm>
            <a:off x="-7178" y="205630"/>
            <a:ext cx="5520690" cy="18220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Tw Cen MT"/>
            </a:endParaRPr>
          </a:p>
        </p:txBody>
      </p:sp>
      <p:sp>
        <p:nvSpPr>
          <p:cNvPr id="13" name="Freeform 5">
            <a:extLst>
              <a:ext uri="{FF2B5EF4-FFF2-40B4-BE49-F238E27FC236}">
                <a16:creationId xmlns:a16="http://schemas.microsoft.com/office/drawing/2014/main" xmlns="" id="{8C7AAE0A-3A24-4527-9541-16EEDF3BD410}"/>
              </a:ext>
            </a:extLst>
          </p:cNvPr>
          <p:cNvSpPr/>
          <p:nvPr/>
        </p:nvSpPr>
        <p:spPr>
          <a:xfrm>
            <a:off x="-7178" y="4524917"/>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87540E-88A3-8EE0-7321-DAB30A694F0E}"/>
            </a:ext>
          </a:extLst>
        </p:cNvPr>
        <p:cNvGrpSpPr/>
        <p:nvPr/>
      </p:nvGrpSpPr>
      <p:grpSpPr>
        <a:xfrm>
          <a:off x="0" y="0"/>
          <a:ext cx="0" cy="0"/>
          <a:chOff x="0" y="0"/>
          <a:chExt cx="0" cy="0"/>
        </a:xfrm>
      </p:grpSpPr>
      <p:pic>
        <p:nvPicPr>
          <p:cNvPr id="2" name="Imagen 2">
            <a:extLst>
              <a:ext uri="{FF2B5EF4-FFF2-40B4-BE49-F238E27FC236}">
                <a16:creationId xmlns:a16="http://schemas.microsoft.com/office/drawing/2014/main" xmlns="" id="{7E57FF23-F58D-E2EC-0510-07CAC2264871}"/>
              </a:ext>
            </a:extLst>
          </p:cNvPr>
          <p:cNvPicPr>
            <a:picLocks noChangeAspect="1"/>
          </p:cNvPicPr>
          <p:nvPr/>
        </p:nvPicPr>
        <p:blipFill>
          <a:blip r:embed="rId3"/>
          <a:stretch>
            <a:fillRect/>
          </a:stretch>
        </p:blipFill>
        <p:spPr>
          <a:xfrm>
            <a:off x="1275816" y="6258526"/>
            <a:ext cx="6768809" cy="3129598"/>
          </a:xfrm>
          <a:prstGeom prst="rect">
            <a:avLst/>
          </a:prstGeom>
          <a:noFill/>
          <a:ln cap="flat">
            <a:noFill/>
          </a:ln>
        </p:spPr>
      </p:pic>
      <p:sp>
        <p:nvSpPr>
          <p:cNvPr id="3" name="Google Shape;768;p34">
            <a:extLst>
              <a:ext uri="{FF2B5EF4-FFF2-40B4-BE49-F238E27FC236}">
                <a16:creationId xmlns:a16="http://schemas.microsoft.com/office/drawing/2014/main" xmlns="" id="{44911D2C-3009-D46E-F144-2633A85DB7F8}"/>
              </a:ext>
            </a:extLst>
          </p:cNvPr>
          <p:cNvSpPr txBox="1">
            <a:spLocks noGrp="1"/>
          </p:cNvSpPr>
          <p:nvPr>
            <p:ph type="title"/>
          </p:nvPr>
        </p:nvSpPr>
        <p:spPr>
          <a:xfrm>
            <a:off x="720300" y="-1377929"/>
            <a:ext cx="7703399" cy="841796"/>
          </a:xfrm>
        </p:spPr>
        <p:txBody>
          <a:bodyPr/>
          <a:lstStyle/>
          <a:p>
            <a:pPr lvl="0"/>
            <a:r>
              <a:rPr lang="ar-DZ" sz="5400" b="1" dirty="0">
                <a:latin typeface="Andalus" panose="02020603050405020304" pitchFamily="18" charset="-78"/>
                <a:cs typeface="Andalus" panose="02020603050405020304" pitchFamily="18" charset="-78"/>
              </a:rPr>
              <a:t>المبحث الأول: </a:t>
            </a:r>
            <a:r>
              <a:rPr lang="fr-FR" sz="5400" b="1" dirty="0">
                <a:latin typeface="Andalus" panose="02020603050405020304" pitchFamily="18" charset="-78"/>
                <a:cs typeface="Andalus" panose="02020603050405020304" pitchFamily="18" charset="-78"/>
              </a:rPr>
              <a:t/>
            </a:r>
            <a:br>
              <a:rPr lang="fr-FR" sz="5400" b="1" dirty="0">
                <a:latin typeface="Andalus" panose="02020603050405020304" pitchFamily="18" charset="-78"/>
                <a:cs typeface="Andalus" panose="02020603050405020304" pitchFamily="18" charset="-78"/>
              </a:rPr>
            </a:br>
            <a:r>
              <a:rPr lang="ar-DZ" sz="5400" b="1" dirty="0">
                <a:latin typeface="Andalus" panose="02020603050405020304" pitchFamily="18" charset="-78"/>
                <a:cs typeface="Andalus" panose="02020603050405020304" pitchFamily="18" charset="-78"/>
              </a:rPr>
              <a:t>ماهية الإدارة البيئية</a:t>
            </a:r>
            <a:endParaRPr lang="en-US" sz="5400" b="1" dirty="0">
              <a:latin typeface="Andalus" panose="02020603050405020304" pitchFamily="18" charset="-78"/>
              <a:cs typeface="Andalus" panose="02020603050405020304" pitchFamily="18" charset="-78"/>
            </a:endParaRPr>
          </a:p>
        </p:txBody>
      </p:sp>
      <p:sp>
        <p:nvSpPr>
          <p:cNvPr id="4" name="Google Shape;850;p34">
            <a:extLst>
              <a:ext uri="{FF2B5EF4-FFF2-40B4-BE49-F238E27FC236}">
                <a16:creationId xmlns:a16="http://schemas.microsoft.com/office/drawing/2014/main" xmlns="" id="{C4E11A52-6659-EC52-5BBB-C9F4291A20FC}"/>
              </a:ext>
            </a:extLst>
          </p:cNvPr>
          <p:cNvSpPr txBox="1">
            <a:spLocks noGrp="1"/>
          </p:cNvSpPr>
          <p:nvPr>
            <p:ph type="title" idx="4294967295"/>
          </p:nvPr>
        </p:nvSpPr>
        <p:spPr>
          <a:xfrm>
            <a:off x="-2944485" y="1978203"/>
            <a:ext cx="1272296" cy="805202"/>
          </a:xfrm>
        </p:spPr>
        <p:txBody>
          <a:bodyPr lIns="91421" tIns="91421" rIns="91421" bIns="91421" anchor="b" anchorCtr="1">
            <a:noAutofit/>
          </a:bodyPr>
          <a:lstStyle/>
          <a:p>
            <a:pPr lvl="0" algn="ctr"/>
            <a:r>
              <a:rPr lang="en-US" sz="5300" dirty="0"/>
              <a:t>01.</a:t>
            </a:r>
          </a:p>
        </p:txBody>
      </p:sp>
      <p:sp>
        <p:nvSpPr>
          <p:cNvPr id="6" name="ZoneTexte 5">
            <a:extLst>
              <a:ext uri="{FF2B5EF4-FFF2-40B4-BE49-F238E27FC236}">
                <a16:creationId xmlns:a16="http://schemas.microsoft.com/office/drawing/2014/main" xmlns="" id="{AE5CF790-03F3-51D2-28D7-C4901480F00E}"/>
              </a:ext>
            </a:extLst>
          </p:cNvPr>
          <p:cNvSpPr txBox="1"/>
          <p:nvPr/>
        </p:nvSpPr>
        <p:spPr>
          <a:xfrm>
            <a:off x="1275816" y="125995"/>
            <a:ext cx="6096000" cy="400110"/>
          </a:xfrm>
          <a:prstGeom prst="rect">
            <a:avLst/>
          </a:prstGeom>
          <a:noFill/>
          <a:ln w="57150">
            <a:solidFill>
              <a:schemeClr val="accent1"/>
            </a:solidFill>
          </a:ln>
        </p:spPr>
        <p:txBody>
          <a:bodyPr wrap="square">
            <a:spAutoFit/>
          </a:bodyPr>
          <a:lstStyle/>
          <a:p>
            <a:pPr algn="ctr"/>
            <a:r>
              <a:rPr lang="ar-DZ" sz="2000" b="1" dirty="0">
                <a:ea typeface="Calibri" panose="020F0502020204030204" pitchFamily="34" charset="0"/>
                <a:cs typeface="Arial" panose="020B0604020202020204" pitchFamily="34" charset="0"/>
              </a:rPr>
              <a:t>المطلب الأول: </a:t>
            </a:r>
            <a:r>
              <a:rPr lang="ar-SA" sz="2000" b="1" dirty="0">
                <a:effectLst/>
                <a:ea typeface="Calibri" panose="020F0502020204030204" pitchFamily="34" charset="0"/>
                <a:cs typeface="Arial" panose="020B0604020202020204" pitchFamily="34" charset="0"/>
              </a:rPr>
              <a:t>مفهوم الإدارة البيئية</a:t>
            </a:r>
            <a:endParaRPr lang="fr-FR" sz="2000" dirty="0"/>
          </a:p>
        </p:txBody>
      </p:sp>
      <p:pic>
        <p:nvPicPr>
          <p:cNvPr id="1026" name="Picture 2">
            <a:extLst>
              <a:ext uri="{FF2B5EF4-FFF2-40B4-BE49-F238E27FC236}">
                <a16:creationId xmlns:a16="http://schemas.microsoft.com/office/drawing/2014/main" xmlns="" id="{F74B499D-13D8-D379-7E07-4C292CCFAD7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06475" y="526104"/>
            <a:ext cx="7131050" cy="461739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Google Shape;1142;p37">
            <a:extLst>
              <a:ext uri="{FF2B5EF4-FFF2-40B4-BE49-F238E27FC236}">
                <a16:creationId xmlns:a16="http://schemas.microsoft.com/office/drawing/2014/main" xmlns="" id="{05A61622-7A3B-2F03-521A-4B192B08F458}"/>
              </a:ext>
            </a:extLst>
          </p:cNvPr>
          <p:cNvSpPr txBox="1">
            <a:spLocks/>
          </p:cNvSpPr>
          <p:nvPr/>
        </p:nvSpPr>
        <p:spPr>
          <a:xfrm>
            <a:off x="-7682176" y="2715591"/>
            <a:ext cx="2908102" cy="1208699"/>
          </a:xfrm>
          <a:prstGeom prst="rect">
            <a:avLst/>
          </a:prstGeom>
          <a:noFill/>
          <a:ln>
            <a:noFill/>
          </a:ln>
        </p:spPr>
        <p:txBody>
          <a:bodyPr vert="horz" wrap="square" lIns="91421" tIns="91421" rIns="91421" bIns="91421" anchor="t" anchorCtr="1" compatLnSpc="1">
            <a:noAutofit/>
          </a:bodyPr>
          <a:lstStyle>
            <a:lvl1pPr marL="68580" marR="0" lvl="0" indent="-68580" algn="l" defTabSz="685800" rtl="0" fontAlgn="auto" hangingPunct="1">
              <a:lnSpc>
                <a:spcPct val="90000"/>
              </a:lnSpc>
              <a:spcBef>
                <a:spcPts val="900"/>
              </a:spcBef>
              <a:spcAft>
                <a:spcPts val="150"/>
              </a:spcAft>
              <a:buClr>
                <a:srgbClr val="1CADE4"/>
              </a:buClr>
              <a:buSzTx/>
              <a:buFont typeface="Tw Cen MT" pitchFamily="34"/>
              <a:buChar char=" "/>
              <a:defRPr lang="es-ES" sz="1650" b="0" i="0" u="none" strike="noStrike" kern="1200" cap="none" spc="0" baseline="0">
                <a:solidFill>
                  <a:srgbClr val="000000"/>
                </a:solidFill>
                <a:uFillTx/>
                <a:latin typeface="Tw Cen MT"/>
              </a:defRPr>
            </a:lvl1pPr>
            <a:lvl2pPr marL="198882" marR="0" lvl="1" indent="-102870" algn="l" defTabSz="685800" rtl="0" fontAlgn="auto" hangingPunct="1">
              <a:lnSpc>
                <a:spcPct val="90000"/>
              </a:lnSpc>
              <a:spcBef>
                <a:spcPts val="150"/>
              </a:spcBef>
              <a:spcAft>
                <a:spcPts val="300"/>
              </a:spcAft>
              <a:buClr>
                <a:srgbClr val="1CADE4"/>
              </a:buClr>
              <a:buSzTx/>
              <a:buFont typeface="Wingdings 3" pitchFamily="18"/>
              <a:buChar char=""/>
              <a:defRPr lang="es-ES" sz="1350" b="0" i="0" u="none" strike="noStrike" kern="1200" cap="none" spc="0" baseline="0">
                <a:solidFill>
                  <a:srgbClr val="000000"/>
                </a:solidFill>
                <a:uFillTx/>
                <a:latin typeface="Tw Cen MT"/>
              </a:defRPr>
            </a:lvl2pPr>
            <a:lvl3pPr marL="336042" marR="0" lvl="2"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3pPr>
            <a:lvl4pPr marL="445770" marR="0" lvl="3"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4pPr>
            <a:lvl5pPr marL="582930" marR="0" lvl="4"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Font typeface="Tw Cen MT" pitchFamily="34"/>
              <a:buNone/>
            </a:pPr>
            <a:r>
              <a:rPr lang="ar-DZ"/>
              <a:t>امتداد لمفهوم الادارة بمعناه العام وخاصة عن تطبيقه في مجال الإنتاج والإدارة البيئية تعتمد عند التنفيذ إلى أساليب الإدارة التقليدية وهي التخطيط، التنظيم، التوجيه ومن خلال آليات مختلفة الأنواع والأشكال لتدقيق الأهداف وتقييم الاداء ثم تصحيح المسار</a:t>
            </a:r>
            <a:endParaRPr lang="en-US" dirty="0"/>
          </a:p>
        </p:txBody>
      </p:sp>
      <p:sp>
        <p:nvSpPr>
          <p:cNvPr id="8" name="Google Shape;1143;p37">
            <a:extLst>
              <a:ext uri="{FF2B5EF4-FFF2-40B4-BE49-F238E27FC236}">
                <a16:creationId xmlns:a16="http://schemas.microsoft.com/office/drawing/2014/main" xmlns="" id="{D1A08C58-B739-A2AC-0FCA-D838E30EB3D2}"/>
              </a:ext>
            </a:extLst>
          </p:cNvPr>
          <p:cNvSpPr txBox="1">
            <a:spLocks/>
          </p:cNvSpPr>
          <p:nvPr/>
        </p:nvSpPr>
        <p:spPr>
          <a:xfrm>
            <a:off x="9951997" y="2765502"/>
            <a:ext cx="2103001" cy="1208699"/>
          </a:xfrm>
          <a:prstGeom prst="rect">
            <a:avLst/>
          </a:prstGeom>
          <a:noFill/>
          <a:ln>
            <a:noFill/>
          </a:ln>
        </p:spPr>
        <p:txBody>
          <a:bodyPr vert="horz" wrap="square" lIns="91421" tIns="91421" rIns="91421" bIns="91421" anchor="t" anchorCtr="1" compatLnSpc="1">
            <a:noAutofit/>
          </a:bodyPr>
          <a:lstStyle>
            <a:lvl1pPr marL="68580" marR="0" lvl="0" indent="-68580" algn="l" defTabSz="685800" rtl="0" fontAlgn="auto" hangingPunct="1">
              <a:lnSpc>
                <a:spcPct val="90000"/>
              </a:lnSpc>
              <a:spcBef>
                <a:spcPts val="900"/>
              </a:spcBef>
              <a:spcAft>
                <a:spcPts val="150"/>
              </a:spcAft>
              <a:buClr>
                <a:srgbClr val="1CADE4"/>
              </a:buClr>
              <a:buSzTx/>
              <a:buFont typeface="Tw Cen MT" pitchFamily="34"/>
              <a:buChar char=" "/>
              <a:defRPr lang="es-ES" sz="1650" b="0" i="0" u="none" strike="noStrike" kern="1200" cap="none" spc="0" baseline="0">
                <a:solidFill>
                  <a:srgbClr val="000000"/>
                </a:solidFill>
                <a:uFillTx/>
                <a:latin typeface="Tw Cen MT"/>
              </a:defRPr>
            </a:lvl1pPr>
            <a:lvl2pPr marL="198882" marR="0" lvl="1" indent="-102870" algn="l" defTabSz="685800" rtl="0" fontAlgn="auto" hangingPunct="1">
              <a:lnSpc>
                <a:spcPct val="90000"/>
              </a:lnSpc>
              <a:spcBef>
                <a:spcPts val="150"/>
              </a:spcBef>
              <a:spcAft>
                <a:spcPts val="300"/>
              </a:spcAft>
              <a:buClr>
                <a:srgbClr val="1CADE4"/>
              </a:buClr>
              <a:buSzTx/>
              <a:buFont typeface="Wingdings 3" pitchFamily="18"/>
              <a:buChar char=""/>
              <a:defRPr lang="es-ES" sz="1350" b="0" i="0" u="none" strike="noStrike" kern="1200" cap="none" spc="0" baseline="0">
                <a:solidFill>
                  <a:srgbClr val="000000"/>
                </a:solidFill>
                <a:uFillTx/>
                <a:latin typeface="Tw Cen MT"/>
              </a:defRPr>
            </a:lvl2pPr>
            <a:lvl3pPr marL="336042" marR="0" lvl="2"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3pPr>
            <a:lvl4pPr marL="445770" marR="0" lvl="3"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4pPr>
            <a:lvl5pPr marL="582930" marR="0" lvl="4"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Font typeface="Tw Cen MT" pitchFamily="34"/>
              <a:buNone/>
            </a:pPr>
            <a:r>
              <a:rPr lang="ar-DZ"/>
              <a:t>"مجموعة من الأساليب لإدارة وحدة (مؤسسة- مصلحة) مع الاخذ بعين الاعتبار الأثر البيئي لنشاط المؤسسة وتقييم هذا الأثر ومحاولة التقليل منه</a:t>
            </a:r>
            <a:endParaRPr lang="en-US" dirty="0"/>
          </a:p>
        </p:txBody>
      </p:sp>
      <p:sp>
        <p:nvSpPr>
          <p:cNvPr id="9" name="Google Shape;1146;p37">
            <a:extLst>
              <a:ext uri="{FF2B5EF4-FFF2-40B4-BE49-F238E27FC236}">
                <a16:creationId xmlns:a16="http://schemas.microsoft.com/office/drawing/2014/main" xmlns="" id="{B130B2F0-BC16-92F7-CE1C-A63E90BA0F08}"/>
              </a:ext>
            </a:extLst>
          </p:cNvPr>
          <p:cNvSpPr txBox="1">
            <a:spLocks/>
          </p:cNvSpPr>
          <p:nvPr/>
        </p:nvSpPr>
        <p:spPr>
          <a:xfrm>
            <a:off x="2849484" y="6301109"/>
            <a:ext cx="2281825" cy="1208699"/>
          </a:xfrm>
          <a:prstGeom prst="rect">
            <a:avLst/>
          </a:prstGeom>
          <a:noFill/>
          <a:ln>
            <a:noFill/>
          </a:ln>
        </p:spPr>
        <p:txBody>
          <a:bodyPr vert="horz" wrap="square" lIns="91421" tIns="91421" rIns="91421" bIns="91421" anchor="t" anchorCtr="1" compatLnSpc="1">
            <a:noAutofit/>
          </a:bodyPr>
          <a:lstStyle>
            <a:lvl1pPr marL="68580" marR="0" lvl="0" indent="-68580" algn="l" defTabSz="685800" rtl="0" fontAlgn="auto" hangingPunct="1">
              <a:lnSpc>
                <a:spcPct val="90000"/>
              </a:lnSpc>
              <a:spcBef>
                <a:spcPts val="900"/>
              </a:spcBef>
              <a:spcAft>
                <a:spcPts val="150"/>
              </a:spcAft>
              <a:buClr>
                <a:srgbClr val="1CADE4"/>
              </a:buClr>
              <a:buSzTx/>
              <a:buFont typeface="Tw Cen MT" pitchFamily="34"/>
              <a:buChar char=" "/>
              <a:defRPr lang="es-ES" sz="1650" b="0" i="0" u="none" strike="noStrike" kern="1200" cap="none" spc="0" baseline="0">
                <a:solidFill>
                  <a:srgbClr val="000000"/>
                </a:solidFill>
                <a:uFillTx/>
                <a:latin typeface="Tw Cen MT"/>
              </a:defRPr>
            </a:lvl1pPr>
            <a:lvl2pPr marL="198882" marR="0" lvl="1" indent="-102870" algn="l" defTabSz="685800" rtl="0" fontAlgn="auto" hangingPunct="1">
              <a:lnSpc>
                <a:spcPct val="90000"/>
              </a:lnSpc>
              <a:spcBef>
                <a:spcPts val="150"/>
              </a:spcBef>
              <a:spcAft>
                <a:spcPts val="300"/>
              </a:spcAft>
              <a:buClr>
                <a:srgbClr val="1CADE4"/>
              </a:buClr>
              <a:buSzTx/>
              <a:buFont typeface="Wingdings 3" pitchFamily="18"/>
              <a:buChar char=""/>
              <a:defRPr lang="es-ES" sz="1350" b="0" i="0" u="none" strike="noStrike" kern="1200" cap="none" spc="0" baseline="0">
                <a:solidFill>
                  <a:srgbClr val="000000"/>
                </a:solidFill>
                <a:uFillTx/>
                <a:latin typeface="Tw Cen MT"/>
              </a:defRPr>
            </a:lvl2pPr>
            <a:lvl3pPr marL="336042" marR="0" lvl="2"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3pPr>
            <a:lvl4pPr marL="445770" marR="0" lvl="3"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4pPr>
            <a:lvl5pPr marL="582930" marR="0" lvl="4"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Font typeface="Tw Cen MT" pitchFamily="34"/>
              <a:buNone/>
            </a:pPr>
            <a:r>
              <a:rPr lang="ar-DZ"/>
              <a:t>فرع من إدارة المؤسسة والتي تهتم بمتطلبات حماية البيئة، وتسعى لضمان الملائمة البيئية، المستمرة لمنتجات والعمليات من جهة، وسلوك العاملين وأصحاب المصلحة من جهة</a:t>
            </a:r>
            <a:endParaRPr lang="en-US" dirty="0"/>
          </a:p>
        </p:txBody>
      </p:sp>
      <p:grpSp>
        <p:nvGrpSpPr>
          <p:cNvPr id="10" name="Google Shape;1149;p37">
            <a:extLst>
              <a:ext uri="{FF2B5EF4-FFF2-40B4-BE49-F238E27FC236}">
                <a16:creationId xmlns:a16="http://schemas.microsoft.com/office/drawing/2014/main" xmlns="" id="{44A8505E-1009-42E8-EA1E-27AA921B6981}"/>
              </a:ext>
            </a:extLst>
          </p:cNvPr>
          <p:cNvGrpSpPr/>
          <p:nvPr/>
        </p:nvGrpSpPr>
        <p:grpSpPr>
          <a:xfrm>
            <a:off x="-6317900" y="2100724"/>
            <a:ext cx="565199" cy="485445"/>
            <a:chOff x="1841373" y="2100724"/>
            <a:chExt cx="565199" cy="485445"/>
          </a:xfrm>
        </p:grpSpPr>
        <p:sp>
          <p:nvSpPr>
            <p:cNvPr id="11" name="Google Shape;1150;p37">
              <a:extLst>
                <a:ext uri="{FF2B5EF4-FFF2-40B4-BE49-F238E27FC236}">
                  <a16:creationId xmlns:a16="http://schemas.microsoft.com/office/drawing/2014/main" xmlns="" id="{BFD88C38-4A58-51FD-F364-B9AF24DE8711}"/>
                </a:ext>
              </a:extLst>
            </p:cNvPr>
            <p:cNvSpPr/>
            <p:nvPr/>
          </p:nvSpPr>
          <p:spPr>
            <a:xfrm>
              <a:off x="2006321" y="2111121"/>
              <a:ext cx="145801" cy="137845"/>
            </a:xfrm>
            <a:custGeom>
              <a:avLst/>
              <a:gdLst>
                <a:gd name="f0" fmla="val w"/>
                <a:gd name="f1" fmla="val h"/>
                <a:gd name="f2" fmla="val 0"/>
                <a:gd name="f3" fmla="val 5832"/>
                <a:gd name="f4" fmla="val 5514"/>
                <a:gd name="f5" fmla="val 655"/>
                <a:gd name="f6" fmla="val 1"/>
                <a:gd name="f7" fmla="val 291"/>
                <a:gd name="f8" fmla="val 295"/>
                <a:gd name="f9" fmla="val 659"/>
                <a:gd name="f10" fmla="val 3340"/>
                <a:gd name="f11" fmla="val 2174"/>
                <a:gd name="f12" fmla="val 4855"/>
                <a:gd name="f13" fmla="val 5173"/>
                <a:gd name="f14" fmla="val 5537"/>
                <a:gd name="f15" fmla="val 5831"/>
                <a:gd name="f16" fmla="val 5220"/>
                <a:gd name="f17" fmla="val 4856"/>
                <a:gd name="f18" fmla="val 5828"/>
                <a:gd name="f19" fmla="val 3654"/>
                <a:gd name="f20" fmla="val 973"/>
                <a:gd name="f21" fmla="*/ f0 1 5832"/>
                <a:gd name="f22" fmla="*/ f1 1 5514"/>
                <a:gd name="f23" fmla="val f2"/>
                <a:gd name="f24" fmla="val f3"/>
                <a:gd name="f25" fmla="val f4"/>
                <a:gd name="f26" fmla="+- f25 0 f23"/>
                <a:gd name="f27" fmla="+- f24 0 f23"/>
                <a:gd name="f28" fmla="*/ f27 1 5832"/>
                <a:gd name="f29" fmla="*/ f26 1 551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832" h="5514">
                  <a:moveTo>
                    <a:pt x="f5" y="f6"/>
                  </a:moveTo>
                  <a:cubicBezTo>
                    <a:pt x="f7" y="f6"/>
                    <a:pt x="f2" y="f8"/>
                    <a:pt x="f2" y="f9"/>
                  </a:cubicBezTo>
                  <a:cubicBezTo>
                    <a:pt x="f2" y="f10"/>
                    <a:pt x="f11" y="f4"/>
                    <a:pt x="f12" y="f4"/>
                  </a:cubicBezTo>
                  <a:lnTo>
                    <a:pt x="f13" y="f4"/>
                  </a:lnTo>
                  <a:cubicBezTo>
                    <a:pt x="f14" y="f4"/>
                    <a:pt x="f15" y="f16"/>
                    <a:pt x="f15" y="f17"/>
                  </a:cubicBezTo>
                  <a:cubicBezTo>
                    <a:pt x="f18" y="f11"/>
                    <a:pt x="f19" y="f6"/>
                    <a:pt x="f20"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151;p37">
              <a:extLst>
                <a:ext uri="{FF2B5EF4-FFF2-40B4-BE49-F238E27FC236}">
                  <a16:creationId xmlns:a16="http://schemas.microsoft.com/office/drawing/2014/main" xmlns="" id="{7CF98749-F336-6826-6048-CF658925AB8A}"/>
                </a:ext>
              </a:extLst>
            </p:cNvPr>
            <p:cNvSpPr/>
            <p:nvPr/>
          </p:nvSpPr>
          <p:spPr>
            <a:xfrm>
              <a:off x="2006047" y="2111121"/>
              <a:ext cx="136529" cy="138476"/>
            </a:xfrm>
            <a:custGeom>
              <a:avLst/>
              <a:gdLst>
                <a:gd name="f0" fmla="val w"/>
                <a:gd name="f1" fmla="val h"/>
                <a:gd name="f2" fmla="val 0"/>
                <a:gd name="f3" fmla="val 5461"/>
                <a:gd name="f4" fmla="val 5539"/>
                <a:gd name="f5" fmla="val 655"/>
                <a:gd name="f6" fmla="val 1"/>
                <a:gd name="f7" fmla="val 295"/>
                <a:gd name="f8" fmla="val 3347"/>
                <a:gd name="f9" fmla="val 2181"/>
                <a:gd name="f10" fmla="val 5531"/>
                <a:gd name="f11" fmla="val 4873"/>
                <a:gd name="f12" fmla="val 4926"/>
                <a:gd name="f13" fmla="val 5535"/>
                <a:gd name="f14" fmla="val 4987"/>
                <a:gd name="f15" fmla="val 5538"/>
                <a:gd name="f16" fmla="val 5051"/>
                <a:gd name="f17" fmla="val 5194"/>
                <a:gd name="f18" fmla="val 5351"/>
                <a:gd name="f19" fmla="val 5524"/>
                <a:gd name="f20" fmla="val 5457"/>
                <a:gd name="f21" fmla="val 5475"/>
                <a:gd name="f22" fmla="val 3077"/>
                <a:gd name="f23" fmla="val 5115"/>
                <a:gd name="f24" fmla="val 1317"/>
                <a:gd name="f25" fmla="val 3067"/>
                <a:gd name="f26" fmla="val 1313"/>
                <a:gd name="f27" fmla="val 396"/>
                <a:gd name="f28" fmla="val 1471"/>
                <a:gd name="f29" fmla="val 158"/>
                <a:gd name="f30" fmla="val 1709"/>
                <a:gd name="f31" fmla="val 53"/>
                <a:gd name="f32" fmla="val 1467"/>
                <a:gd name="f33" fmla="val 18"/>
                <a:gd name="f34" fmla="val 1222"/>
                <a:gd name="f35" fmla="val 981"/>
                <a:gd name="f36" fmla="*/ f0 1 5461"/>
                <a:gd name="f37" fmla="*/ f1 1 5539"/>
                <a:gd name="f38" fmla="val f2"/>
                <a:gd name="f39" fmla="val f3"/>
                <a:gd name="f40" fmla="val f4"/>
                <a:gd name="f41" fmla="+- f40 0 f38"/>
                <a:gd name="f42" fmla="+- f39 0 f38"/>
                <a:gd name="f43" fmla="*/ f42 1 5461"/>
                <a:gd name="f44" fmla="*/ f41 1 55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5461" h="5539">
                  <a:moveTo>
                    <a:pt x="f5" y="f6"/>
                  </a:moveTo>
                  <a:cubicBezTo>
                    <a:pt x="f7" y="f6"/>
                    <a:pt x="f6" y="f7"/>
                    <a:pt x="f6" y="f5"/>
                  </a:cubicBezTo>
                  <a:cubicBezTo>
                    <a:pt x="f6" y="f8"/>
                    <a:pt x="f9" y="f10"/>
                    <a:pt x="f11" y="f10"/>
                  </a:cubicBezTo>
                  <a:cubicBezTo>
                    <a:pt x="f12" y="f13"/>
                    <a:pt x="f14" y="f15"/>
                    <a:pt x="f16" y="f15"/>
                  </a:cubicBezTo>
                  <a:cubicBezTo>
                    <a:pt x="f17" y="f15"/>
                    <a:pt x="f18" y="f19"/>
                    <a:pt x="f20" y="f21"/>
                  </a:cubicBezTo>
                  <a:lnTo>
                    <a:pt x="f3" y="f21"/>
                  </a:lnTo>
                  <a:cubicBezTo>
                    <a:pt x="f22" y="f23"/>
                    <a:pt x="f24" y="f25"/>
                    <a:pt x="f24" y="f5"/>
                  </a:cubicBezTo>
                  <a:cubicBezTo>
                    <a:pt x="f26" y="f27"/>
                    <a:pt x="f28" y="f29"/>
                    <a:pt x="f30" y="f31"/>
                  </a:cubicBezTo>
                  <a:cubicBezTo>
                    <a:pt x="f32" y="f33"/>
                    <a:pt x="f34" y="f6"/>
                    <a:pt x="f35" y="f6"/>
                  </a:cubicBez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152;p37">
              <a:extLst>
                <a:ext uri="{FF2B5EF4-FFF2-40B4-BE49-F238E27FC236}">
                  <a16:creationId xmlns:a16="http://schemas.microsoft.com/office/drawing/2014/main" xmlns="" id="{EC3C2541-173E-C069-ED13-46FC14891193}"/>
                </a:ext>
              </a:extLst>
            </p:cNvPr>
            <p:cNvSpPr/>
            <p:nvPr/>
          </p:nvSpPr>
          <p:spPr>
            <a:xfrm>
              <a:off x="2152625" y="2111121"/>
              <a:ext cx="145901" cy="137845"/>
            </a:xfrm>
            <a:custGeom>
              <a:avLst/>
              <a:gdLst>
                <a:gd name="f0" fmla="val w"/>
                <a:gd name="f1" fmla="val h"/>
                <a:gd name="f2" fmla="val 0"/>
                <a:gd name="f3" fmla="val 5836"/>
                <a:gd name="f4" fmla="val 5514"/>
                <a:gd name="f5" fmla="val 4859"/>
                <a:gd name="f6" fmla="val 1"/>
                <a:gd name="f7" fmla="val 2174"/>
                <a:gd name="f8" fmla="val 4856"/>
                <a:gd name="f9" fmla="val 5220"/>
                <a:gd name="f10" fmla="val 294"/>
                <a:gd name="f11" fmla="val 655"/>
                <a:gd name="f12" fmla="val 977"/>
                <a:gd name="f13" fmla="val 3658"/>
                <a:gd name="f14" fmla="val 5832"/>
                <a:gd name="f15" fmla="val 3340"/>
                <a:gd name="f16" fmla="val 5835"/>
                <a:gd name="f17" fmla="val 659"/>
                <a:gd name="f18" fmla="val 295"/>
                <a:gd name="f19" fmla="val 5541"/>
                <a:gd name="f20" fmla="val 5177"/>
                <a:gd name="f21" fmla="*/ f0 1 5836"/>
                <a:gd name="f22" fmla="*/ f1 1 5514"/>
                <a:gd name="f23" fmla="val f2"/>
                <a:gd name="f24" fmla="val f3"/>
                <a:gd name="f25" fmla="val f4"/>
                <a:gd name="f26" fmla="+- f25 0 f23"/>
                <a:gd name="f27" fmla="+- f24 0 f23"/>
                <a:gd name="f28" fmla="*/ f27 1 5836"/>
                <a:gd name="f29" fmla="*/ f26 1 551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836" h="5514">
                  <a:moveTo>
                    <a:pt x="f5" y="f6"/>
                  </a:moveTo>
                  <a:cubicBezTo>
                    <a:pt x="f7" y="f6"/>
                    <a:pt x="f2" y="f7"/>
                    <a:pt x="f2" y="f8"/>
                  </a:cubicBezTo>
                  <a:cubicBezTo>
                    <a:pt x="f2" y="f9"/>
                    <a:pt x="f10" y="f4"/>
                    <a:pt x="f11" y="f4"/>
                  </a:cubicBezTo>
                  <a:lnTo>
                    <a:pt x="f12" y="f4"/>
                  </a:lnTo>
                  <a:cubicBezTo>
                    <a:pt x="f13" y="f4"/>
                    <a:pt x="f14" y="f15"/>
                    <a:pt x="f16" y="f17"/>
                  </a:cubicBezTo>
                  <a:cubicBezTo>
                    <a:pt x="f16" y="f18"/>
                    <a:pt x="f19" y="f6"/>
                    <a:pt x="f20"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1153;p37">
              <a:extLst>
                <a:ext uri="{FF2B5EF4-FFF2-40B4-BE49-F238E27FC236}">
                  <a16:creationId xmlns:a16="http://schemas.microsoft.com/office/drawing/2014/main" xmlns="" id="{2BC3EE3B-65E1-87AD-4C1F-DC4D0199F235}"/>
                </a:ext>
              </a:extLst>
            </p:cNvPr>
            <p:cNvSpPr/>
            <p:nvPr/>
          </p:nvSpPr>
          <p:spPr>
            <a:xfrm>
              <a:off x="2152525" y="2111121"/>
              <a:ext cx="136099" cy="137772"/>
            </a:xfrm>
            <a:custGeom>
              <a:avLst/>
              <a:gdLst>
                <a:gd name="f0" fmla="val w"/>
                <a:gd name="f1" fmla="val h"/>
                <a:gd name="f2" fmla="val 0"/>
                <a:gd name="f3" fmla="val 5444"/>
                <a:gd name="f4" fmla="val 5511"/>
                <a:gd name="f5" fmla="val 4859"/>
                <a:gd name="f6" fmla="val 1"/>
                <a:gd name="f7" fmla="val 2175"/>
                <a:gd name="f8" fmla="val 2174"/>
                <a:gd name="f9" fmla="val 4856"/>
                <a:gd name="f10" fmla="val 4933"/>
                <a:gd name="f11" fmla="val 15"/>
                <a:gd name="f12" fmla="val 5006"/>
                <a:gd name="f13" fmla="val 39"/>
                <a:gd name="f14" fmla="val 5076"/>
                <a:gd name="f15" fmla="val 64"/>
                <a:gd name="f16" fmla="val 5143"/>
                <a:gd name="f17" fmla="val 99"/>
                <a:gd name="f18" fmla="val 5206"/>
                <a:gd name="f19" fmla="val 144"/>
                <a:gd name="f20" fmla="val 5265"/>
                <a:gd name="f21" fmla="val 270"/>
                <a:gd name="f22" fmla="val 5419"/>
                <a:gd name="f23" fmla="val 456"/>
                <a:gd name="f24" fmla="val 5510"/>
                <a:gd name="f25" fmla="val 655"/>
                <a:gd name="f26" fmla="val 977"/>
                <a:gd name="f27" fmla="val 1222"/>
                <a:gd name="f28" fmla="val 1464"/>
                <a:gd name="f29" fmla="val 5493"/>
                <a:gd name="f30" fmla="val 1705"/>
                <a:gd name="f31" fmla="val 5458"/>
                <a:gd name="f32" fmla="val 1607"/>
                <a:gd name="f33" fmla="val 5412"/>
                <a:gd name="f34" fmla="val 1520"/>
                <a:gd name="f35" fmla="val 5346"/>
                <a:gd name="f36" fmla="val 1453"/>
                <a:gd name="f37" fmla="val 1408"/>
                <a:gd name="f38" fmla="val 1373"/>
                <a:gd name="f39" fmla="val 1348"/>
                <a:gd name="f40" fmla="val 1324"/>
                <a:gd name="f41" fmla="val 1310"/>
                <a:gd name="f42" fmla="val 4857"/>
                <a:gd name="f43" fmla="val 1311"/>
                <a:gd name="f44" fmla="val 2453"/>
                <a:gd name="f45" fmla="val 3068"/>
                <a:gd name="f46" fmla="val 414"/>
                <a:gd name="f47" fmla="val 53"/>
                <a:gd name="f48" fmla="val 5360"/>
                <a:gd name="f49" fmla="val 18"/>
                <a:gd name="f50" fmla="val 5272"/>
                <a:gd name="f51" fmla="val 5181"/>
                <a:gd name="f52" fmla="*/ f0 1 5444"/>
                <a:gd name="f53" fmla="*/ f1 1 5511"/>
                <a:gd name="f54" fmla="val f2"/>
                <a:gd name="f55" fmla="val f3"/>
                <a:gd name="f56" fmla="val f4"/>
                <a:gd name="f57" fmla="+- f56 0 f54"/>
                <a:gd name="f58" fmla="+- f55 0 f54"/>
                <a:gd name="f59" fmla="*/ f58 1 5444"/>
                <a:gd name="f60" fmla="*/ f57 1 5511"/>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5444" h="5511">
                  <a:moveTo>
                    <a:pt x="f5" y="f6"/>
                  </a:moveTo>
                  <a:cubicBezTo>
                    <a:pt x="f7" y="f6"/>
                    <a:pt x="f6" y="f8"/>
                    <a:pt x="f6" y="f9"/>
                  </a:cubicBezTo>
                  <a:cubicBezTo>
                    <a:pt x="f6" y="f10"/>
                    <a:pt x="f11" y="f12"/>
                    <a:pt x="f13" y="f14"/>
                  </a:cubicBezTo>
                  <a:cubicBezTo>
                    <a:pt x="f15" y="f16"/>
                    <a:pt x="f17" y="f18"/>
                    <a:pt x="f19" y="f20"/>
                  </a:cubicBezTo>
                  <a:cubicBezTo>
                    <a:pt x="f21" y="f22"/>
                    <a:pt x="f23" y="f24"/>
                    <a:pt x="f25" y="f24"/>
                  </a:cubicBezTo>
                  <a:lnTo>
                    <a:pt x="f26" y="f24"/>
                  </a:lnTo>
                  <a:cubicBezTo>
                    <a:pt x="f27" y="f24"/>
                    <a:pt x="f28" y="f29"/>
                    <a:pt x="f30" y="f31"/>
                  </a:cubicBezTo>
                  <a:cubicBezTo>
                    <a:pt x="f32" y="f33"/>
                    <a:pt x="f34" y="f35"/>
                    <a:pt x="f36" y="f20"/>
                  </a:cubicBezTo>
                  <a:cubicBezTo>
                    <a:pt x="f37" y="f18"/>
                    <a:pt x="f38" y="f16"/>
                    <a:pt x="f39" y="f14"/>
                  </a:cubicBezTo>
                  <a:cubicBezTo>
                    <a:pt x="f40" y="f12"/>
                    <a:pt x="f41" y="f10"/>
                    <a:pt x="f41" y="f42"/>
                  </a:cubicBezTo>
                  <a:lnTo>
                    <a:pt x="f41" y="f42"/>
                  </a:lnTo>
                  <a:cubicBezTo>
                    <a:pt x="f43" y="f44"/>
                    <a:pt x="f45" y="f46"/>
                    <a:pt x="f3" y="f47"/>
                  </a:cubicBezTo>
                  <a:cubicBezTo>
                    <a:pt x="f48" y="f49"/>
                    <a:pt x="f50" y="f6"/>
                    <a:pt x="f51" y="f6"/>
                  </a:cubicBez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5" name="Google Shape;1154;p37">
              <a:extLst>
                <a:ext uri="{FF2B5EF4-FFF2-40B4-BE49-F238E27FC236}">
                  <a16:creationId xmlns:a16="http://schemas.microsoft.com/office/drawing/2014/main" xmlns="" id="{34BA82D9-7345-612C-B97B-5E7981573E2A}"/>
                </a:ext>
              </a:extLst>
            </p:cNvPr>
            <p:cNvSpPr/>
            <p:nvPr/>
          </p:nvSpPr>
          <p:spPr>
            <a:xfrm>
              <a:off x="2015950" y="2296076"/>
              <a:ext cx="279422" cy="172721"/>
            </a:xfrm>
            <a:custGeom>
              <a:avLst/>
              <a:gdLst>
                <a:gd name="f0" fmla="val w"/>
                <a:gd name="f1" fmla="val h"/>
                <a:gd name="f2" fmla="val 0"/>
                <a:gd name="f3" fmla="val 11177"/>
                <a:gd name="f4" fmla="val 6909"/>
                <a:gd name="f5" fmla="val 5473"/>
                <a:gd name="f6" fmla="val 1"/>
                <a:gd name="f7" fmla="val 2966"/>
                <a:gd name="f8" fmla="val 719"/>
                <a:gd name="f9" fmla="val 1650"/>
                <a:gd name="f10" fmla="val 4101"/>
                <a:gd name="f11" fmla="val 28"/>
                <a:gd name="f12" fmla="val 4223"/>
                <a:gd name="f13" fmla="val 390"/>
                <a:gd name="f14" fmla="val 765"/>
                <a:gd name="f15" fmla="val 4041"/>
                <a:gd name="f16" fmla="val 1137"/>
                <a:gd name="f17" fmla="val 1884"/>
                <a:gd name="f18" fmla="val 2621"/>
                <a:gd name="f19" fmla="val 4282"/>
                <a:gd name="f20" fmla="val 3231"/>
                <a:gd name="f21" fmla="val 4745"/>
                <a:gd name="f22" fmla="val 3668"/>
                <a:gd name="f23" fmla="val 5071"/>
                <a:gd name="f24" fmla="val 4197"/>
                <a:gd name="f25" fmla="val 5249"/>
                <a:gd name="f26" fmla="val 4744"/>
                <a:gd name="f27" fmla="val 4750"/>
                <a:gd name="f28" fmla="val 4755"/>
                <a:gd name="f29" fmla="val 4760"/>
                <a:gd name="f30" fmla="val 8079"/>
                <a:gd name="f31" fmla="val 8765"/>
                <a:gd name="f32" fmla="val 9349"/>
                <a:gd name="f33" fmla="val 5778"/>
                <a:gd name="f34" fmla="val 9391"/>
                <a:gd name="f35" fmla="val 6464"/>
                <a:gd name="f36" fmla="val 9402"/>
                <a:gd name="f37" fmla="val 6614"/>
                <a:gd name="f38" fmla="val 9384"/>
                <a:gd name="f39" fmla="val 6765"/>
                <a:gd name="f40" fmla="val 9339"/>
                <a:gd name="f41" fmla="val 6908"/>
                <a:gd name="f42" fmla="val 11176"/>
                <a:gd name="f43" fmla="val 5371"/>
                <a:gd name="f44" fmla="val 5364"/>
                <a:gd name="f45" fmla="val 11008"/>
                <a:gd name="f46" fmla="val 2596"/>
                <a:gd name="f47" fmla="val 8877"/>
                <a:gd name="f48" fmla="val 345"/>
                <a:gd name="f49" fmla="val 6118"/>
                <a:gd name="f50" fmla="val 37"/>
                <a:gd name="f51" fmla="val 5902"/>
                <a:gd name="f52" fmla="val 13"/>
                <a:gd name="f53" fmla="val 5687"/>
                <a:gd name="f54" fmla="*/ f0 1 11177"/>
                <a:gd name="f55" fmla="*/ f1 1 6909"/>
                <a:gd name="f56" fmla="val f2"/>
                <a:gd name="f57" fmla="val f3"/>
                <a:gd name="f58" fmla="val f4"/>
                <a:gd name="f59" fmla="+- f58 0 f56"/>
                <a:gd name="f60" fmla="+- f57 0 f56"/>
                <a:gd name="f61" fmla="*/ f60 1 11177"/>
                <a:gd name="f62" fmla="*/ f59 1 6909"/>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11177" h="6909">
                  <a:moveTo>
                    <a:pt x="f5" y="f6"/>
                  </a:moveTo>
                  <a:cubicBezTo>
                    <a:pt x="f7" y="f6"/>
                    <a:pt x="f8" y="f9"/>
                    <a:pt x="f2" y="f10"/>
                  </a:cubicBezTo>
                  <a:lnTo>
                    <a:pt x="f11" y="f12"/>
                  </a:lnTo>
                  <a:cubicBezTo>
                    <a:pt x="f13" y="f10"/>
                    <a:pt x="f14" y="f15"/>
                    <a:pt x="f16" y="f15"/>
                  </a:cubicBezTo>
                  <a:cubicBezTo>
                    <a:pt x="f17" y="f15"/>
                    <a:pt x="f18" y="f19"/>
                    <a:pt x="f20" y="f21"/>
                  </a:cubicBezTo>
                  <a:cubicBezTo>
                    <a:pt x="f22" y="f23"/>
                    <a:pt x="f24" y="f25"/>
                    <a:pt x="f26" y="f25"/>
                  </a:cubicBezTo>
                  <a:cubicBezTo>
                    <a:pt x="f27" y="f25"/>
                    <a:pt x="f28" y="f25"/>
                    <a:pt x="f29" y="f25"/>
                  </a:cubicBezTo>
                  <a:lnTo>
                    <a:pt x="f30" y="f25"/>
                  </a:lnTo>
                  <a:cubicBezTo>
                    <a:pt x="f31" y="f25"/>
                    <a:pt x="f32" y="f33"/>
                    <a:pt x="f34" y="f35"/>
                  </a:cubicBezTo>
                  <a:cubicBezTo>
                    <a:pt x="f36" y="f37"/>
                    <a:pt x="f38" y="f39"/>
                    <a:pt x="f40" y="f41"/>
                  </a:cubicBezTo>
                  <a:lnTo>
                    <a:pt x="f42" y="f43"/>
                  </a:lnTo>
                  <a:lnTo>
                    <a:pt x="f42" y="f44"/>
                  </a:lnTo>
                  <a:cubicBezTo>
                    <a:pt x="f45" y="f46"/>
                    <a:pt x="f47" y="f48"/>
                    <a:pt x="f49" y="f50"/>
                  </a:cubicBezTo>
                  <a:cubicBezTo>
                    <a:pt x="f51" y="f52"/>
                    <a:pt x="f53" y="f6"/>
                    <a:pt x="f5" y="f6"/>
                  </a:cubicBez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6" name="Google Shape;1155;p37">
              <a:extLst>
                <a:ext uri="{FF2B5EF4-FFF2-40B4-BE49-F238E27FC236}">
                  <a16:creationId xmlns:a16="http://schemas.microsoft.com/office/drawing/2014/main" xmlns="" id="{3E0124F4-7249-FC6A-6DE2-6A00BE4905A8}"/>
                </a:ext>
              </a:extLst>
            </p:cNvPr>
            <p:cNvSpPr/>
            <p:nvPr/>
          </p:nvSpPr>
          <p:spPr>
            <a:xfrm>
              <a:off x="2015950" y="2298051"/>
              <a:ext cx="279495" cy="170745"/>
            </a:xfrm>
            <a:custGeom>
              <a:avLst/>
              <a:gdLst>
                <a:gd name="f0" fmla="val w"/>
                <a:gd name="f1" fmla="val h"/>
                <a:gd name="f2" fmla="val 0"/>
                <a:gd name="f3" fmla="val 11180"/>
                <a:gd name="f4" fmla="val 6830"/>
                <a:gd name="f5" fmla="val 4501"/>
                <a:gd name="f6" fmla="val 2356"/>
                <a:gd name="f7" fmla="val 375"/>
                <a:gd name="f8" fmla="val 613"/>
                <a:gd name="f9" fmla="val 1936"/>
                <a:gd name="f10" fmla="val 4025"/>
                <a:gd name="f11" fmla="val 32"/>
                <a:gd name="f12" fmla="val 4144"/>
                <a:gd name="f13" fmla="val 393"/>
                <a:gd name="f14" fmla="val 4022"/>
                <a:gd name="f15" fmla="val 766"/>
                <a:gd name="f16" fmla="val 3962"/>
                <a:gd name="f17" fmla="val 1138"/>
                <a:gd name="f18" fmla="val 1884"/>
                <a:gd name="f19" fmla="val 2621"/>
                <a:gd name="f20" fmla="val 4203"/>
                <a:gd name="f21" fmla="val 3231"/>
                <a:gd name="f22" fmla="val 4666"/>
                <a:gd name="f23" fmla="val 3668"/>
                <a:gd name="f24" fmla="val 4992"/>
                <a:gd name="f25" fmla="val 4197"/>
                <a:gd name="f26" fmla="val 5170"/>
                <a:gd name="f27" fmla="val 4744"/>
                <a:gd name="f28" fmla="val 4750"/>
                <a:gd name="f29" fmla="val 4755"/>
                <a:gd name="f30" fmla="val 4760"/>
                <a:gd name="f31" fmla="val 8079"/>
                <a:gd name="f32" fmla="val 8765"/>
                <a:gd name="f33" fmla="val 9349"/>
                <a:gd name="f34" fmla="val 5699"/>
                <a:gd name="f35" fmla="val 9391"/>
                <a:gd name="f36" fmla="val 6385"/>
                <a:gd name="f37" fmla="val 9402"/>
                <a:gd name="f38" fmla="val 6535"/>
                <a:gd name="f39" fmla="val 9384"/>
                <a:gd name="f40" fmla="val 6686"/>
                <a:gd name="f41" fmla="val 9339"/>
                <a:gd name="f42" fmla="val 6829"/>
                <a:gd name="f43" fmla="val 11176"/>
                <a:gd name="f44" fmla="val 5292"/>
                <a:gd name="f45" fmla="val 5285"/>
                <a:gd name="f46" fmla="val 11162"/>
                <a:gd name="f47" fmla="val 5047"/>
                <a:gd name="f48" fmla="val 11134"/>
                <a:gd name="f49" fmla="val 4809"/>
                <a:gd name="f50" fmla="val 11092"/>
                <a:gd name="f51" fmla="val 4571"/>
                <a:gd name="f52" fmla="val 10861"/>
                <a:gd name="f53" fmla="val 4389"/>
                <a:gd name="f54" fmla="val 10581"/>
                <a:gd name="f55" fmla="val 4291"/>
                <a:gd name="f56" fmla="val 10287"/>
                <a:gd name="f57" fmla="val 6948"/>
                <a:gd name="f58" fmla="val 6938"/>
                <a:gd name="f59" fmla="val 4292"/>
                <a:gd name="f60" fmla="val 6927"/>
                <a:gd name="f61" fmla="val 6917"/>
                <a:gd name="f62" fmla="val 6375"/>
                <a:gd name="f63" fmla="val 5851"/>
                <a:gd name="f64" fmla="val 4114"/>
                <a:gd name="f65" fmla="val 5418"/>
                <a:gd name="f66" fmla="val 3791"/>
                <a:gd name="f67" fmla="val 3328"/>
                <a:gd name="f68" fmla="val 4071"/>
                <a:gd name="f69" fmla="val 3087"/>
                <a:gd name="f70" fmla="val 3325"/>
                <a:gd name="f71" fmla="val 2954"/>
                <a:gd name="f72" fmla="val 2580"/>
                <a:gd name="f73" fmla="val 3147"/>
                <a:gd name="f74" fmla="val 2219"/>
                <a:gd name="f75" fmla="val 3269"/>
                <a:gd name="f76" fmla="val 2188"/>
                <a:gd name="f77" fmla="val 3150"/>
                <a:gd name="f78" fmla="val 2566"/>
                <a:gd name="f79" fmla="val 1862"/>
                <a:gd name="f80" fmla="val 3385"/>
                <a:gd name="f81" fmla="val 746"/>
                <a:gd name="f82" fmla="*/ f0 1 11180"/>
                <a:gd name="f83" fmla="*/ f1 1 6830"/>
                <a:gd name="f84" fmla="val f2"/>
                <a:gd name="f85" fmla="val f3"/>
                <a:gd name="f86" fmla="val f4"/>
                <a:gd name="f87" fmla="+- f86 0 f84"/>
                <a:gd name="f88" fmla="+- f85 0 f84"/>
                <a:gd name="f89" fmla="*/ f88 1 11180"/>
                <a:gd name="f90" fmla="*/ f87 1 6830"/>
                <a:gd name="f91" fmla="*/ f84 1 f89"/>
                <a:gd name="f92" fmla="*/ f85 1 f89"/>
                <a:gd name="f93" fmla="*/ f84 1 f90"/>
                <a:gd name="f94" fmla="*/ f86 1 f90"/>
                <a:gd name="f95" fmla="*/ f91 f82 1"/>
                <a:gd name="f96" fmla="*/ f92 f82 1"/>
                <a:gd name="f97" fmla="*/ f94 f83 1"/>
                <a:gd name="f98" fmla="*/ f93 f83 1"/>
              </a:gdLst>
              <a:ahLst/>
              <a:cxnLst>
                <a:cxn ang="3cd4">
                  <a:pos x="hc" y="t"/>
                </a:cxn>
                <a:cxn ang="0">
                  <a:pos x="r" y="vc"/>
                </a:cxn>
                <a:cxn ang="cd4">
                  <a:pos x="hc" y="b"/>
                </a:cxn>
                <a:cxn ang="cd2">
                  <a:pos x="l" y="vc"/>
                </a:cxn>
              </a:cxnLst>
              <a:rect l="f95" t="f98" r="f96" b="f97"/>
              <a:pathLst>
                <a:path w="11180" h="6830">
                  <a:moveTo>
                    <a:pt x="f5" y="f2"/>
                  </a:moveTo>
                  <a:cubicBezTo>
                    <a:pt x="f6" y="f7"/>
                    <a:pt x="f8" y="f9"/>
                    <a:pt x="f2" y="f10"/>
                  </a:cubicBezTo>
                  <a:lnTo>
                    <a:pt x="f11" y="f12"/>
                  </a:lnTo>
                  <a:cubicBezTo>
                    <a:pt x="f13" y="f14"/>
                    <a:pt x="f15" y="f16"/>
                    <a:pt x="f17" y="f16"/>
                  </a:cubicBezTo>
                  <a:cubicBezTo>
                    <a:pt x="f18" y="f16"/>
                    <a:pt x="f19" y="f20"/>
                    <a:pt x="f21" y="f22"/>
                  </a:cubicBezTo>
                  <a:cubicBezTo>
                    <a:pt x="f23" y="f24"/>
                    <a:pt x="f25" y="f26"/>
                    <a:pt x="f27" y="f26"/>
                  </a:cubicBezTo>
                  <a:cubicBezTo>
                    <a:pt x="f28" y="f26"/>
                    <a:pt x="f29" y="f26"/>
                    <a:pt x="f30" y="f26"/>
                  </a:cubicBezTo>
                  <a:lnTo>
                    <a:pt x="f31" y="f26"/>
                  </a:lnTo>
                  <a:cubicBezTo>
                    <a:pt x="f32" y="f26"/>
                    <a:pt x="f33" y="f34"/>
                    <a:pt x="f35" y="f36"/>
                  </a:cubicBezTo>
                  <a:cubicBezTo>
                    <a:pt x="f37" y="f38"/>
                    <a:pt x="f39" y="f40"/>
                    <a:pt x="f41" y="f42"/>
                  </a:cubicBezTo>
                  <a:lnTo>
                    <a:pt x="f43" y="f44"/>
                  </a:lnTo>
                  <a:lnTo>
                    <a:pt x="f43" y="f45"/>
                  </a:lnTo>
                  <a:lnTo>
                    <a:pt x="f3" y="f45"/>
                  </a:lnTo>
                  <a:cubicBezTo>
                    <a:pt x="f46" y="f47"/>
                    <a:pt x="f48" y="f49"/>
                    <a:pt x="f50" y="f51"/>
                  </a:cubicBezTo>
                  <a:cubicBezTo>
                    <a:pt x="f52" y="f53"/>
                    <a:pt x="f54" y="f55"/>
                    <a:pt x="f56" y="f55"/>
                  </a:cubicBezTo>
                  <a:lnTo>
                    <a:pt x="f57" y="f55"/>
                  </a:lnTo>
                  <a:cubicBezTo>
                    <a:pt x="f58" y="f59"/>
                    <a:pt x="f60" y="f59"/>
                    <a:pt x="f61" y="f59"/>
                  </a:cubicBezTo>
                  <a:cubicBezTo>
                    <a:pt x="f62" y="f59"/>
                    <a:pt x="f63" y="f64"/>
                    <a:pt x="f65" y="f66"/>
                  </a:cubicBezTo>
                  <a:cubicBezTo>
                    <a:pt x="f49" y="f67"/>
                    <a:pt x="f68" y="f69"/>
                    <a:pt x="f70" y="f69"/>
                  </a:cubicBezTo>
                  <a:cubicBezTo>
                    <a:pt x="f71" y="f69"/>
                    <a:pt x="f72" y="f73"/>
                    <a:pt x="f74" y="f75"/>
                  </a:cubicBezTo>
                  <a:lnTo>
                    <a:pt x="f76" y="f77"/>
                  </a:lnTo>
                  <a:cubicBezTo>
                    <a:pt x="f78" y="f79"/>
                    <a:pt x="f80" y="f81"/>
                    <a:pt x="f5" y="f2"/>
                  </a:cubicBez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1156;p37">
              <a:extLst>
                <a:ext uri="{FF2B5EF4-FFF2-40B4-BE49-F238E27FC236}">
                  <a16:creationId xmlns:a16="http://schemas.microsoft.com/office/drawing/2014/main" xmlns="" id="{AFD7AA9A-B757-AC5B-C299-1FC5DEFB3649}"/>
                </a:ext>
              </a:extLst>
            </p:cNvPr>
            <p:cNvSpPr/>
            <p:nvPr/>
          </p:nvSpPr>
          <p:spPr>
            <a:xfrm>
              <a:off x="1931148" y="2384179"/>
              <a:ext cx="466499" cy="192947"/>
            </a:xfrm>
            <a:custGeom>
              <a:avLst/>
              <a:gdLst>
                <a:gd name="f0" fmla="val w"/>
                <a:gd name="f1" fmla="val h"/>
                <a:gd name="f2" fmla="val 0"/>
                <a:gd name="f3" fmla="val 18660"/>
                <a:gd name="f4" fmla="val 7718"/>
                <a:gd name="f5" fmla="val 17224"/>
                <a:gd name="f6" fmla="val 1"/>
                <a:gd name="f7" fmla="val 16919"/>
                <a:gd name="f8" fmla="val 16612"/>
                <a:gd name="f9" fmla="val 101"/>
                <a:gd name="f10" fmla="val 16374"/>
                <a:gd name="f11" fmla="val 300"/>
                <a:gd name="f12" fmla="val 12710"/>
                <a:gd name="f13" fmla="val 3363"/>
                <a:gd name="f14" fmla="val 12705"/>
                <a:gd name="f15" fmla="val 3364"/>
                <a:gd name="f16" fmla="val 12736"/>
                <a:gd name="f17" fmla="val 3249"/>
                <a:gd name="f18" fmla="val 12751"/>
                <a:gd name="f19" fmla="val 3128"/>
                <a:gd name="f20" fmla="val 12748"/>
                <a:gd name="f21" fmla="val 3003"/>
                <a:gd name="f22" fmla="val 12731"/>
                <a:gd name="f23" fmla="val 2310"/>
                <a:gd name="f24" fmla="val 12143"/>
                <a:gd name="f25" fmla="val 1767"/>
                <a:gd name="f26" fmla="val 11450"/>
                <a:gd name="f27" fmla="val 8128"/>
                <a:gd name="f28" fmla="val 7036"/>
                <a:gd name="f29" fmla="val 1553"/>
                <a:gd name="f30" fmla="val 6598"/>
                <a:gd name="f31" fmla="val 1221"/>
                <a:gd name="f32" fmla="val 5975"/>
                <a:gd name="f33" fmla="val 748"/>
                <a:gd name="f34" fmla="val 5240"/>
                <a:gd name="f35" fmla="val 517"/>
                <a:gd name="f36" fmla="val 4509"/>
                <a:gd name="f37" fmla="val 3532"/>
                <a:gd name="f38" fmla="val 2563"/>
                <a:gd name="f39" fmla="val 929"/>
                <a:gd name="f40" fmla="val 1880"/>
                <a:gd name="f41" fmla="val 1721"/>
                <a:gd name="f42" fmla="val 6797"/>
                <a:gd name="f43" fmla="val 4309"/>
                <a:gd name="f44" fmla="val 7528"/>
                <a:gd name="f45" fmla="val 4726"/>
                <a:gd name="f46" fmla="val 7654"/>
                <a:gd name="f47" fmla="val 5160"/>
                <a:gd name="f48" fmla="val 7717"/>
                <a:gd name="f49" fmla="val 5594"/>
                <a:gd name="f50" fmla="val 10988"/>
                <a:gd name="f51" fmla="val 11523"/>
                <a:gd name="f52" fmla="val 12041"/>
                <a:gd name="f53" fmla="val 7525"/>
                <a:gd name="f54" fmla="val 12444"/>
                <a:gd name="f55" fmla="val 7171"/>
                <a:gd name="f56" fmla="val 18072"/>
                <a:gd name="f57" fmla="val 2243"/>
                <a:gd name="f58" fmla="val 18628"/>
                <a:gd name="f59" fmla="val 1753"/>
                <a:gd name="f60" fmla="val 895"/>
                <a:gd name="f61" fmla="val 18138"/>
                <a:gd name="f62" fmla="val 367"/>
                <a:gd name="f63" fmla="val 17898"/>
                <a:gd name="f64" fmla="val 123"/>
                <a:gd name="f65" fmla="val 17562"/>
                <a:gd name="f66" fmla="*/ f0 1 18660"/>
                <a:gd name="f67" fmla="*/ f1 1 7718"/>
                <a:gd name="f68" fmla="val f2"/>
                <a:gd name="f69" fmla="val f3"/>
                <a:gd name="f70" fmla="val f4"/>
                <a:gd name="f71" fmla="+- f70 0 f68"/>
                <a:gd name="f72" fmla="+- f69 0 f68"/>
                <a:gd name="f73" fmla="*/ f72 1 18660"/>
                <a:gd name="f74" fmla="*/ f71 1 771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18660" h="7718">
                  <a:moveTo>
                    <a:pt x="f5" y="f6"/>
                  </a:moveTo>
                  <a:cubicBezTo>
                    <a:pt x="f7" y="f6"/>
                    <a:pt x="f8" y="f9"/>
                    <a:pt x="f10" y="f11"/>
                  </a:cubicBezTo>
                  <a:lnTo>
                    <a:pt x="f12" y="f13"/>
                  </a:lnTo>
                  <a:lnTo>
                    <a:pt x="f14" y="f15"/>
                  </a:lnTo>
                  <a:lnTo>
                    <a:pt x="f14" y="f15"/>
                  </a:lnTo>
                  <a:cubicBezTo>
                    <a:pt x="f16" y="f17"/>
                    <a:pt x="f18" y="f19"/>
                    <a:pt x="f20" y="f21"/>
                  </a:cubicBezTo>
                  <a:cubicBezTo>
                    <a:pt x="f22" y="f23"/>
                    <a:pt x="f24" y="f25"/>
                    <a:pt x="f26" y="f25"/>
                  </a:cubicBezTo>
                  <a:lnTo>
                    <a:pt x="f27" y="f25"/>
                  </a:lnTo>
                  <a:cubicBezTo>
                    <a:pt x="f27" y="f25"/>
                    <a:pt x="f28" y="f29"/>
                    <a:pt x="f30" y="f31"/>
                  </a:cubicBezTo>
                  <a:cubicBezTo>
                    <a:pt x="f32" y="f33"/>
                    <a:pt x="f34" y="f35"/>
                    <a:pt x="f36" y="f35"/>
                  </a:cubicBezTo>
                  <a:cubicBezTo>
                    <a:pt x="f37" y="f35"/>
                    <a:pt x="f38" y="f39"/>
                    <a:pt x="f40" y="f41"/>
                  </a:cubicBezTo>
                  <a:lnTo>
                    <a:pt x="f2" y="f41"/>
                  </a:lnTo>
                  <a:lnTo>
                    <a:pt x="f2" y="f42"/>
                  </a:lnTo>
                  <a:lnTo>
                    <a:pt x="f40" y="f42"/>
                  </a:lnTo>
                  <a:lnTo>
                    <a:pt x="f43" y="f44"/>
                  </a:lnTo>
                  <a:cubicBezTo>
                    <a:pt x="f45" y="f46"/>
                    <a:pt x="f47" y="f48"/>
                    <a:pt x="f49" y="f48"/>
                  </a:cubicBezTo>
                  <a:lnTo>
                    <a:pt x="f50" y="f48"/>
                  </a:lnTo>
                  <a:cubicBezTo>
                    <a:pt x="f51" y="f48"/>
                    <a:pt x="f52" y="f53"/>
                    <a:pt x="f54" y="f55"/>
                  </a:cubicBezTo>
                  <a:lnTo>
                    <a:pt x="f56" y="f57"/>
                  </a:lnTo>
                  <a:cubicBezTo>
                    <a:pt x="f58" y="f59"/>
                    <a:pt x="f3" y="f60"/>
                    <a:pt x="f61" y="f62"/>
                  </a:cubicBezTo>
                  <a:cubicBezTo>
                    <a:pt x="f63" y="f64"/>
                    <a:pt x="f65" y="f6"/>
                    <a:pt x="f5"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157;p37">
              <a:extLst>
                <a:ext uri="{FF2B5EF4-FFF2-40B4-BE49-F238E27FC236}">
                  <a16:creationId xmlns:a16="http://schemas.microsoft.com/office/drawing/2014/main" xmlns="" id="{81FD5D13-9E93-6C9F-8964-C06AB1DF9579}"/>
                </a:ext>
              </a:extLst>
            </p:cNvPr>
            <p:cNvSpPr/>
            <p:nvPr/>
          </p:nvSpPr>
          <p:spPr>
            <a:xfrm>
              <a:off x="1931148" y="2408200"/>
              <a:ext cx="462750" cy="168926"/>
            </a:xfrm>
            <a:custGeom>
              <a:avLst/>
              <a:gdLst>
                <a:gd name="f0" fmla="val w"/>
                <a:gd name="f1" fmla="val h"/>
                <a:gd name="f2" fmla="val 0"/>
                <a:gd name="f3" fmla="val 18510"/>
                <a:gd name="f4" fmla="val 6757"/>
                <a:gd name="f5" fmla="val 18471"/>
                <a:gd name="f6" fmla="val 1"/>
                <a:gd name="f7" fmla="val 12881"/>
                <a:gd name="f8" fmla="val 4894"/>
                <a:gd name="f9" fmla="val 12479"/>
                <a:gd name="f10" fmla="val 5248"/>
                <a:gd name="f11" fmla="val 11961"/>
                <a:gd name="f12" fmla="val 5444"/>
                <a:gd name="f13" fmla="val 11425"/>
                <a:gd name="f14" fmla="val 6028"/>
                <a:gd name="f15" fmla="val 5597"/>
                <a:gd name="f16" fmla="val 5170"/>
                <a:gd name="f17" fmla="val 5381"/>
                <a:gd name="f18" fmla="val 4761"/>
                <a:gd name="f19" fmla="val 5258"/>
                <a:gd name="f20" fmla="val 2325"/>
                <a:gd name="f21" fmla="val 4523"/>
                <a:gd name="f22" fmla="val 1530"/>
                <a:gd name="f23" fmla="val 1170"/>
                <a:gd name="f24" fmla="val 876"/>
                <a:gd name="f25" fmla="val 4229"/>
                <a:gd name="f26" fmla="val 3869"/>
                <a:gd name="f27" fmla="val 760"/>
                <a:gd name="f28" fmla="val 5836"/>
                <a:gd name="f29" fmla="val 1901"/>
                <a:gd name="f30" fmla="val 4341"/>
                <a:gd name="f31" fmla="val 6571"/>
                <a:gd name="f32" fmla="val 4750"/>
                <a:gd name="f33" fmla="val 6693"/>
                <a:gd name="f34" fmla="val 5177"/>
                <a:gd name="f35" fmla="val 6756"/>
                <a:gd name="f36" fmla="val 5608"/>
                <a:gd name="f37" fmla="val 10991"/>
                <a:gd name="f38" fmla="val 11527"/>
                <a:gd name="f39" fmla="val 12045"/>
                <a:gd name="f40" fmla="val 6560"/>
                <a:gd name="f41" fmla="val 12447"/>
                <a:gd name="f42" fmla="val 6207"/>
                <a:gd name="f43" fmla="val 18072"/>
                <a:gd name="f44" fmla="val 1282"/>
                <a:gd name="f45" fmla="val 18352"/>
                <a:gd name="f46" fmla="val 1037"/>
                <a:gd name="f47" fmla="val 18509"/>
                <a:gd name="f48" fmla="val 683"/>
                <a:gd name="f49" fmla="val 312"/>
                <a:gd name="f50" fmla="val 207"/>
                <a:gd name="f51" fmla="val 18495"/>
                <a:gd name="f52" fmla="val 102"/>
                <a:gd name="f53" fmla="*/ f0 1 18510"/>
                <a:gd name="f54" fmla="*/ f1 1 6757"/>
                <a:gd name="f55" fmla="val f2"/>
                <a:gd name="f56" fmla="val f3"/>
                <a:gd name="f57" fmla="val f4"/>
                <a:gd name="f58" fmla="+- f57 0 f55"/>
                <a:gd name="f59" fmla="+- f56 0 f55"/>
                <a:gd name="f60" fmla="*/ f59 1 18510"/>
                <a:gd name="f61" fmla="*/ f58 1 6757"/>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8510" h="6757">
                  <a:moveTo>
                    <a:pt x="f5" y="f6"/>
                  </a:moveTo>
                  <a:lnTo>
                    <a:pt x="f7" y="f8"/>
                  </a:lnTo>
                  <a:cubicBezTo>
                    <a:pt x="f9" y="f10"/>
                    <a:pt x="f11" y="f12"/>
                    <a:pt x="f13" y="f12"/>
                  </a:cubicBezTo>
                  <a:lnTo>
                    <a:pt x="f14" y="f12"/>
                  </a:lnTo>
                  <a:cubicBezTo>
                    <a:pt x="f15" y="f12"/>
                    <a:pt x="f16" y="f17"/>
                    <a:pt x="f18" y="f19"/>
                  </a:cubicBezTo>
                  <a:lnTo>
                    <a:pt x="f20" y="f21"/>
                  </a:lnTo>
                  <a:lnTo>
                    <a:pt x="f22" y="f21"/>
                  </a:lnTo>
                  <a:cubicBezTo>
                    <a:pt x="f23" y="f21"/>
                    <a:pt x="f24" y="f25"/>
                    <a:pt x="f24" y="f26"/>
                  </a:cubicBezTo>
                  <a:lnTo>
                    <a:pt x="f24" y="f27"/>
                  </a:lnTo>
                  <a:lnTo>
                    <a:pt x="f2" y="f27"/>
                  </a:lnTo>
                  <a:lnTo>
                    <a:pt x="f2" y="f28"/>
                  </a:lnTo>
                  <a:lnTo>
                    <a:pt x="f29" y="f28"/>
                  </a:lnTo>
                  <a:lnTo>
                    <a:pt x="f30" y="f31"/>
                  </a:lnTo>
                  <a:cubicBezTo>
                    <a:pt x="f32" y="f33"/>
                    <a:pt x="f34" y="f35"/>
                    <a:pt x="f36" y="f35"/>
                  </a:cubicBezTo>
                  <a:lnTo>
                    <a:pt x="f37" y="f35"/>
                  </a:lnTo>
                  <a:cubicBezTo>
                    <a:pt x="f38" y="f35"/>
                    <a:pt x="f39" y="f40"/>
                    <a:pt x="f41" y="f42"/>
                  </a:cubicBezTo>
                  <a:lnTo>
                    <a:pt x="f43" y="f44"/>
                  </a:lnTo>
                  <a:cubicBezTo>
                    <a:pt x="f45" y="f46"/>
                    <a:pt x="f47" y="f48"/>
                    <a:pt x="f47" y="f49"/>
                  </a:cubicBezTo>
                  <a:cubicBezTo>
                    <a:pt x="f47" y="f50"/>
                    <a:pt x="f51" y="f52"/>
                    <a:pt x="f5" y="f6"/>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1158;p37">
              <a:extLst>
                <a:ext uri="{FF2B5EF4-FFF2-40B4-BE49-F238E27FC236}">
                  <a16:creationId xmlns:a16="http://schemas.microsoft.com/office/drawing/2014/main" xmlns="" id="{BCA7F837-2497-4CD0-7981-B6528BE7711E}"/>
                </a:ext>
              </a:extLst>
            </p:cNvPr>
            <p:cNvSpPr/>
            <p:nvPr/>
          </p:nvSpPr>
          <p:spPr>
            <a:xfrm>
              <a:off x="2112721" y="2468779"/>
              <a:ext cx="135651" cy="23024"/>
            </a:xfrm>
            <a:custGeom>
              <a:avLst/>
              <a:gdLst>
                <a:gd name="f0" fmla="val w"/>
                <a:gd name="f1" fmla="val h"/>
                <a:gd name="f2" fmla="val 0"/>
                <a:gd name="f3" fmla="val 5426"/>
                <a:gd name="f4" fmla="val 921"/>
                <a:gd name="f5" fmla="val 655"/>
                <a:gd name="f6" fmla="val 294"/>
                <a:gd name="f7" fmla="val 658"/>
                <a:gd name="f8" fmla="val 4194"/>
                <a:gd name="f9" fmla="val 4761"/>
                <a:gd name="f10" fmla="val 5265"/>
                <a:gd name="f11" fmla="val 546"/>
                <a:gd name="f12" fmla="*/ f0 1 5426"/>
                <a:gd name="f13" fmla="*/ f1 1 921"/>
                <a:gd name="f14" fmla="val f2"/>
                <a:gd name="f15" fmla="val f3"/>
                <a:gd name="f16" fmla="val f4"/>
                <a:gd name="f17" fmla="+- f16 0 f14"/>
                <a:gd name="f18" fmla="+- f15 0 f14"/>
                <a:gd name="f19" fmla="*/ f18 1 5426"/>
                <a:gd name="f20" fmla="*/ f17 1 921"/>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426" h="921">
                  <a:moveTo>
                    <a:pt x="f5" y="f2"/>
                  </a:moveTo>
                  <a:cubicBezTo>
                    <a:pt x="f6" y="f2"/>
                    <a:pt x="f2" y="f6"/>
                    <a:pt x="f2" y="f7"/>
                  </a:cubicBezTo>
                  <a:lnTo>
                    <a:pt x="f2" y="f4"/>
                  </a:lnTo>
                  <a:lnTo>
                    <a:pt x="f8" y="f4"/>
                  </a:lnTo>
                  <a:cubicBezTo>
                    <a:pt x="f9" y="f4"/>
                    <a:pt x="f10" y="f11"/>
                    <a:pt x="f3" y="f2"/>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0" name="Google Shape;1159;p37">
              <a:extLst>
                <a:ext uri="{FF2B5EF4-FFF2-40B4-BE49-F238E27FC236}">
                  <a16:creationId xmlns:a16="http://schemas.microsoft.com/office/drawing/2014/main" xmlns="" id="{053C3ED7-AEC7-4D2E-72D2-627C55C02A25}"/>
                </a:ext>
              </a:extLst>
            </p:cNvPr>
            <p:cNvSpPr/>
            <p:nvPr/>
          </p:nvSpPr>
          <p:spPr>
            <a:xfrm>
              <a:off x="1850196" y="2404277"/>
              <a:ext cx="80979" cy="173900"/>
            </a:xfrm>
            <a:custGeom>
              <a:avLst/>
              <a:gdLst>
                <a:gd name="f0" fmla="val w"/>
                <a:gd name="f1" fmla="val h"/>
                <a:gd name="f2" fmla="val 0"/>
                <a:gd name="f3" fmla="val 3239"/>
                <a:gd name="f4" fmla="val 6956"/>
                <a:gd name="f5" fmla="val 1"/>
                <a:gd name="f6" fmla="val 6955"/>
                <a:gd name="f7" fmla="val 3238"/>
                <a:gd name="f8" fmla="*/ f0 1 3239"/>
                <a:gd name="f9" fmla="*/ f1 1 6956"/>
                <a:gd name="f10" fmla="val f2"/>
                <a:gd name="f11" fmla="val f3"/>
                <a:gd name="f12" fmla="val f4"/>
                <a:gd name="f13" fmla="+- f12 0 f10"/>
                <a:gd name="f14" fmla="+- f11 0 f10"/>
                <a:gd name="f15" fmla="*/ f14 1 3239"/>
                <a:gd name="f16" fmla="*/ f13 1 6956"/>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239" h="6956">
                  <a:moveTo>
                    <a:pt x="f5" y="f2"/>
                  </a:moveTo>
                  <a:lnTo>
                    <a:pt x="f5" y="f6"/>
                  </a:lnTo>
                  <a:lnTo>
                    <a:pt x="f7" y="f6"/>
                  </a:lnTo>
                  <a:lnTo>
                    <a:pt x="f7" y="f2"/>
                  </a:ln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160;p37">
              <a:extLst>
                <a:ext uri="{FF2B5EF4-FFF2-40B4-BE49-F238E27FC236}">
                  <a16:creationId xmlns:a16="http://schemas.microsoft.com/office/drawing/2014/main" xmlns="" id="{4FFC59E6-35DE-DAAD-0D0C-7C7000C5286C}"/>
                </a:ext>
              </a:extLst>
            </p:cNvPr>
            <p:cNvSpPr/>
            <p:nvPr/>
          </p:nvSpPr>
          <p:spPr>
            <a:xfrm>
              <a:off x="1850196" y="2404277"/>
              <a:ext cx="80979" cy="173900"/>
            </a:xfrm>
            <a:custGeom>
              <a:avLst/>
              <a:gdLst>
                <a:gd name="f0" fmla="val w"/>
                <a:gd name="f1" fmla="val h"/>
                <a:gd name="f2" fmla="val 0"/>
                <a:gd name="f3" fmla="val 3239"/>
                <a:gd name="f4" fmla="val 6956"/>
                <a:gd name="f5" fmla="val 1"/>
                <a:gd name="f6" fmla="val 6955"/>
                <a:gd name="f7" fmla="val 3238"/>
                <a:gd name="f8" fmla="val 6080"/>
                <a:gd name="f9" fmla="val 1618"/>
                <a:gd name="f10" fmla="val 1450"/>
                <a:gd name="f11" fmla="val 1313"/>
                <a:gd name="f12" fmla="val 5944"/>
                <a:gd name="f13" fmla="val 5776"/>
                <a:gd name="f14" fmla="*/ f0 1 3239"/>
                <a:gd name="f15" fmla="*/ f1 1 6956"/>
                <a:gd name="f16" fmla="val f2"/>
                <a:gd name="f17" fmla="val f3"/>
                <a:gd name="f18" fmla="val f4"/>
                <a:gd name="f19" fmla="+- f18 0 f16"/>
                <a:gd name="f20" fmla="+- f17 0 f16"/>
                <a:gd name="f21" fmla="*/ f20 1 3239"/>
                <a:gd name="f22" fmla="*/ f19 1 695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239" h="6956">
                  <a:moveTo>
                    <a:pt x="f5" y="f2"/>
                  </a:moveTo>
                  <a:lnTo>
                    <a:pt x="f5" y="f6"/>
                  </a:lnTo>
                  <a:lnTo>
                    <a:pt x="f7" y="f6"/>
                  </a:lnTo>
                  <a:lnTo>
                    <a:pt x="f7" y="f8"/>
                  </a:lnTo>
                  <a:lnTo>
                    <a:pt x="f9" y="f8"/>
                  </a:lnTo>
                  <a:cubicBezTo>
                    <a:pt x="f10" y="f8"/>
                    <a:pt x="f11" y="f12"/>
                    <a:pt x="f11" y="f13"/>
                  </a:cubicBezTo>
                  <a:lnTo>
                    <a:pt x="f11" y="f2"/>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1161;p37">
              <a:extLst>
                <a:ext uri="{FF2B5EF4-FFF2-40B4-BE49-F238E27FC236}">
                  <a16:creationId xmlns:a16="http://schemas.microsoft.com/office/drawing/2014/main" xmlns="" id="{C0E3361C-A978-3F3F-4764-21F9B1E6F025}"/>
                </a:ext>
              </a:extLst>
            </p:cNvPr>
            <p:cNvSpPr/>
            <p:nvPr/>
          </p:nvSpPr>
          <p:spPr>
            <a:xfrm>
              <a:off x="1841373" y="2100724"/>
              <a:ext cx="565199" cy="485445"/>
            </a:xfrm>
            <a:custGeom>
              <a:avLst/>
              <a:gdLst>
                <a:gd name="f0" fmla="val w"/>
                <a:gd name="f1" fmla="val h"/>
                <a:gd name="f2" fmla="val 0"/>
                <a:gd name="f3" fmla="val 22608"/>
                <a:gd name="f4" fmla="val 19418"/>
                <a:gd name="f5" fmla="val 17485"/>
                <a:gd name="f6" fmla="val 721"/>
                <a:gd name="f7" fmla="val 17711"/>
                <a:gd name="f8" fmla="val 17967"/>
                <a:gd name="f9" fmla="val 808"/>
                <a:gd name="f10" fmla="val 1064"/>
                <a:gd name="f11" fmla="val 17963"/>
                <a:gd name="f12" fmla="val 3574"/>
                <a:gd name="f13" fmla="val 15930"/>
                <a:gd name="f14" fmla="val 5608"/>
                <a:gd name="f15" fmla="val 13420"/>
                <a:gd name="f16" fmla="val 5611"/>
                <a:gd name="f17" fmla="val 13370"/>
                <a:gd name="f18" fmla="val 5622"/>
                <a:gd name="f19" fmla="val 13313"/>
                <a:gd name="f20" fmla="val 5628"/>
                <a:gd name="f21" fmla="val 13254"/>
                <a:gd name="f22" fmla="val 13037"/>
                <a:gd name="f23" fmla="val 12791"/>
                <a:gd name="f24" fmla="val 5548"/>
                <a:gd name="f25" fmla="val 12769"/>
                <a:gd name="f26" fmla="val 5317"/>
                <a:gd name="f27" fmla="val 12786"/>
                <a:gd name="f28" fmla="val 2839"/>
                <a:gd name="f29" fmla="val 14806"/>
                <a:gd name="f30" fmla="val 739"/>
                <a:gd name="f31" fmla="val 17312"/>
                <a:gd name="f32" fmla="val 17364"/>
                <a:gd name="f33" fmla="val 728"/>
                <a:gd name="f34" fmla="val 17423"/>
                <a:gd name="f35" fmla="val 3241"/>
                <a:gd name="f36" fmla="val 12447"/>
                <a:gd name="f37" fmla="val 13056"/>
                <a:gd name="f38" fmla="val 3245"/>
                <a:gd name="f39" fmla="val 13059"/>
                <a:gd name="f40" fmla="val 3283"/>
                <a:gd name="f41" fmla="val 18149"/>
                <a:gd name="f42" fmla="val 18152"/>
                <a:gd name="f43" fmla="val 18747"/>
                <a:gd name="f44" fmla="val 658"/>
                <a:gd name="f45" fmla="val 17270"/>
                <a:gd name="f46" fmla="val 15420"/>
                <a:gd name="f47" fmla="val 13698"/>
                <a:gd name="f48" fmla="val 1045"/>
                <a:gd name="f49" fmla="val 12776"/>
                <a:gd name="f50" fmla="val 2696"/>
                <a:gd name="f51" fmla="val 354"/>
                <a:gd name="f52" fmla="val 12779"/>
                <a:gd name="f53" fmla="val 196"/>
                <a:gd name="f54" fmla="val 12671"/>
                <a:gd name="f55" fmla="val 60"/>
                <a:gd name="f56" fmla="val 12520"/>
                <a:gd name="f57" fmla="val 25"/>
                <a:gd name="f58" fmla="val 12496"/>
                <a:gd name="f59" fmla="val 19"/>
                <a:gd name="f60" fmla="val 12471"/>
                <a:gd name="f61" fmla="val 17"/>
                <a:gd name="f62" fmla="val 12270"/>
                <a:gd name="f63" fmla="val 12118"/>
                <a:gd name="f64" fmla="val 159"/>
                <a:gd name="f65" fmla="val 12121"/>
                <a:gd name="f66" fmla="val 347"/>
                <a:gd name="f67" fmla="val 2699"/>
                <a:gd name="f68" fmla="val 11204"/>
                <a:gd name="f69" fmla="val 1047"/>
                <a:gd name="f70" fmla="val 9465"/>
                <a:gd name="f71" fmla="val 18"/>
                <a:gd name="f72" fmla="val 7575"/>
                <a:gd name="f73" fmla="val 7525"/>
                <a:gd name="f74" fmla="val 13"/>
                <a:gd name="f75" fmla="val 7474"/>
                <a:gd name="f76" fmla="val 11"/>
                <a:gd name="f77" fmla="val 7424"/>
                <a:gd name="f78" fmla="val 6851"/>
                <a:gd name="f79" fmla="val 6269"/>
                <a:gd name="f80" fmla="val 323"/>
                <a:gd name="f81" fmla="val 1005"/>
                <a:gd name="f82" fmla="val 6266"/>
                <a:gd name="f83" fmla="val 1600"/>
                <a:gd name="f84" fmla="val 6367"/>
                <a:gd name="f85" fmla="val 2188"/>
                <a:gd name="f86" fmla="val 6567"/>
                <a:gd name="f87" fmla="val 2752"/>
                <a:gd name="f88" fmla="val 6612"/>
                <a:gd name="f89" fmla="val 2887"/>
                <a:gd name="f90" fmla="val 6740"/>
                <a:gd name="f91" fmla="val 2978"/>
                <a:gd name="f92" fmla="val 6883"/>
                <a:gd name="f93" fmla="val 6895"/>
                <a:gd name="f94" fmla="val 6908"/>
                <a:gd name="f95" fmla="val 2977"/>
                <a:gd name="f96" fmla="val 6920"/>
                <a:gd name="f97" fmla="val 2976"/>
                <a:gd name="f98" fmla="val 7130"/>
                <a:gd name="f99" fmla="val 2948"/>
                <a:gd name="f100" fmla="val 7260"/>
                <a:gd name="f101" fmla="val 2738"/>
                <a:gd name="f102" fmla="val 7190"/>
                <a:gd name="f103" fmla="val 2538"/>
                <a:gd name="f104" fmla="val 7015"/>
                <a:gd name="f105" fmla="val 2044"/>
                <a:gd name="f106" fmla="val 6924"/>
                <a:gd name="f107" fmla="val 1526"/>
                <a:gd name="f108" fmla="val 6927"/>
                <a:gd name="f109" fmla="val 746"/>
                <a:gd name="f110" fmla="val 7181"/>
                <a:gd name="f111" fmla="val 7407"/>
                <a:gd name="f112" fmla="val 7468"/>
                <a:gd name="f113" fmla="val 7527"/>
                <a:gd name="f114" fmla="val 665"/>
                <a:gd name="f115" fmla="val 7578"/>
                <a:gd name="f116" fmla="val 676"/>
                <a:gd name="f117" fmla="val 10060"/>
                <a:gd name="f118" fmla="val 12083"/>
                <a:gd name="f119" fmla="val 2689"/>
                <a:gd name="f120" fmla="val 5170"/>
                <a:gd name="f121" fmla="val 12119"/>
                <a:gd name="f122" fmla="val 5457"/>
                <a:gd name="f123" fmla="val 11887"/>
                <a:gd name="f124" fmla="val 5579"/>
                <a:gd name="f125" fmla="val 11636"/>
                <a:gd name="f126" fmla="val 11581"/>
                <a:gd name="f127" fmla="val 11525"/>
                <a:gd name="f128" fmla="val 5573"/>
                <a:gd name="f129" fmla="val 11470"/>
                <a:gd name="f130" fmla="val 5562"/>
                <a:gd name="f131" fmla="val 11467"/>
                <a:gd name="f132" fmla="val 11463"/>
                <a:gd name="f133" fmla="val 11459"/>
                <a:gd name="f134" fmla="val 10091"/>
                <a:gd name="f135" fmla="val 8797"/>
                <a:gd name="f136" fmla="val 4940"/>
                <a:gd name="f137" fmla="val 7942"/>
                <a:gd name="f138" fmla="val 3875"/>
                <a:gd name="f139" fmla="val 7876"/>
                <a:gd name="f140" fmla="val 3794"/>
                <a:gd name="f141" fmla="val 7781"/>
                <a:gd name="f142" fmla="val 3753"/>
                <a:gd name="f143" fmla="val 7687"/>
                <a:gd name="f144" fmla="val 7590"/>
                <a:gd name="f145" fmla="val 7493"/>
                <a:gd name="f146" fmla="val 3795"/>
                <a:gd name="f147" fmla="val 7428"/>
                <a:gd name="f148" fmla="val 3879"/>
                <a:gd name="f149" fmla="val 7333"/>
                <a:gd name="f150" fmla="val 4005"/>
                <a:gd name="f151" fmla="val 7337"/>
                <a:gd name="f152" fmla="val 4180"/>
                <a:gd name="f153" fmla="val 7438"/>
                <a:gd name="f154" fmla="val 4299"/>
                <a:gd name="f155" fmla="val 8422"/>
                <a:gd name="f156" fmla="val 5517"/>
                <a:gd name="f157" fmla="val 9902"/>
                <a:gd name="f158" fmla="val 6224"/>
                <a:gd name="f159" fmla="val 11523"/>
                <a:gd name="f160" fmla="val 6226"/>
                <a:gd name="f161" fmla="val 11580"/>
                <a:gd name="f162" fmla="val 6228"/>
                <a:gd name="f163" fmla="val 11639"/>
                <a:gd name="f164" fmla="val 11804"/>
                <a:gd name="f165" fmla="val 11985"/>
                <a:gd name="f166" fmla="val 6214"/>
                <a:gd name="f167" fmla="val 6168"/>
                <a:gd name="f168" fmla="val 7449"/>
                <a:gd name="f169" fmla="val 10914"/>
                <a:gd name="f170" fmla="val 7512"/>
                <a:gd name="f171" fmla="val 9755"/>
                <a:gd name="f172" fmla="val 7939"/>
                <a:gd name="f173" fmla="val 8796"/>
                <a:gd name="f174" fmla="val 8674"/>
                <a:gd name="f175" fmla="val 7771"/>
                <a:gd name="f176" fmla="val 9458"/>
                <a:gd name="f177" fmla="val 7022"/>
                <a:gd name="f178" fmla="val 10550"/>
                <a:gd name="f179" fmla="val 6658"/>
                <a:gd name="f180" fmla="val 11789"/>
                <a:gd name="f181" fmla="val 6157"/>
                <a:gd name="f182" fmla="val 11999"/>
                <a:gd name="f183" fmla="val 5706"/>
                <a:gd name="f184" fmla="val 12310"/>
                <a:gd name="f185" fmla="val 5338"/>
                <a:gd name="f186" fmla="val 12709"/>
                <a:gd name="f187" fmla="val 3892"/>
                <a:gd name="f188" fmla="val 11936"/>
                <a:gd name="f189" fmla="val 3745"/>
                <a:gd name="f190" fmla="val 3567"/>
                <a:gd name="f191" fmla="val 329"/>
                <a:gd name="f192" fmla="val 147"/>
                <a:gd name="f193" fmla="val 19073"/>
                <a:gd name="f194" fmla="val 19255"/>
                <a:gd name="f195" fmla="val 19402"/>
                <a:gd name="f196" fmla="val 18485"/>
                <a:gd name="f197" fmla="val 5426"/>
                <a:gd name="f198" fmla="val 7848"/>
                <a:gd name="f199" fmla="val 19202"/>
                <a:gd name="f200" fmla="val 8438"/>
                <a:gd name="f201" fmla="val 19379"/>
                <a:gd name="f202" fmla="val 9074"/>
                <a:gd name="f203" fmla="val 9703"/>
                <a:gd name="f204" fmla="val 9959"/>
                <a:gd name="f205" fmla="val 10213"/>
                <a:gd name="f206" fmla="val 19411"/>
                <a:gd name="f207" fmla="val 10462"/>
                <a:gd name="f208" fmla="val 19405"/>
                <a:gd name="f209" fmla="val 10466"/>
                <a:gd name="f210" fmla="val 10471"/>
                <a:gd name="f211" fmla="val 19406"/>
                <a:gd name="f212" fmla="val 10475"/>
                <a:gd name="f213" fmla="val 10651"/>
                <a:gd name="f214" fmla="val 10798"/>
                <a:gd name="f215" fmla="val 19261"/>
                <a:gd name="f216" fmla="val 19080"/>
                <a:gd name="f217" fmla="val 18899"/>
                <a:gd name="f218" fmla="val 18754"/>
                <a:gd name="f219" fmla="val 10201"/>
                <a:gd name="f220" fmla="val 18762"/>
                <a:gd name="f221" fmla="val 9933"/>
                <a:gd name="f222" fmla="val 18771"/>
                <a:gd name="f223" fmla="val 9662"/>
                <a:gd name="f224" fmla="val 9110"/>
                <a:gd name="f225" fmla="val 8551"/>
                <a:gd name="f226" fmla="val 18734"/>
                <a:gd name="f227" fmla="val 8037"/>
                <a:gd name="f228" fmla="val 18579"/>
                <a:gd name="f229" fmla="val 5569"/>
                <a:gd name="f230" fmla="val 17848"/>
                <a:gd name="f231" fmla="val 5538"/>
                <a:gd name="f232" fmla="val 17841"/>
                <a:gd name="f233" fmla="val 17834"/>
                <a:gd name="f234" fmla="val 13367"/>
                <a:gd name="f235" fmla="val 5468"/>
                <a:gd name="f236" fmla="val 5484"/>
                <a:gd name="f237" fmla="val 5500"/>
                <a:gd name="f238" fmla="val 13372"/>
                <a:gd name="f239" fmla="val 5516"/>
                <a:gd name="f240" fmla="val 5593"/>
                <a:gd name="f241" fmla="val 5667"/>
                <a:gd name="f242" fmla="val 13337"/>
                <a:gd name="f243" fmla="val 5716"/>
                <a:gd name="f244" fmla="val 13276"/>
                <a:gd name="f245" fmla="val 6335"/>
                <a:gd name="f246" fmla="val 12556"/>
                <a:gd name="f247" fmla="val 7211"/>
                <a:gd name="f248" fmla="val 12182"/>
                <a:gd name="f249" fmla="val 8094"/>
                <a:gd name="f250" fmla="val 8756"/>
                <a:gd name="f251" fmla="val 9421"/>
                <a:gd name="f252" fmla="val 12391"/>
                <a:gd name="f253" fmla="val 9986"/>
                <a:gd name="f254" fmla="val 12821"/>
                <a:gd name="f255" fmla="val 10473"/>
                <a:gd name="f256" fmla="val 13189"/>
                <a:gd name="f257" fmla="val 11712"/>
                <a:gd name="f258" fmla="val 13410"/>
                <a:gd name="f259" fmla="val 15058"/>
                <a:gd name="f260" fmla="val 15590"/>
                <a:gd name="f261" fmla="val 16021"/>
                <a:gd name="f262" fmla="val 13840"/>
                <a:gd name="f263" fmla="val 14372"/>
                <a:gd name="f264" fmla="val 14873"/>
                <a:gd name="f265" fmla="val 15580"/>
                <a:gd name="f266" fmla="val 15335"/>
                <a:gd name="f267" fmla="val 10844"/>
                <a:gd name="f268" fmla="val 10676"/>
                <a:gd name="f269" fmla="val 10532"/>
                <a:gd name="f270" fmla="val 15457"/>
                <a:gd name="f271" fmla="val 10504"/>
                <a:gd name="f272" fmla="val 15622"/>
                <a:gd name="f273" fmla="val 10480"/>
                <a:gd name="f274" fmla="val 15818"/>
                <a:gd name="f275" fmla="val 10634"/>
                <a:gd name="f276" fmla="val 15993"/>
                <a:gd name="f277" fmla="val 10833"/>
                <a:gd name="f278" fmla="val 15076"/>
                <a:gd name="f279" fmla="val 15723"/>
                <a:gd name="f280" fmla="val 16364"/>
                <a:gd name="f281" fmla="val 15545"/>
                <a:gd name="f282" fmla="val 16588"/>
                <a:gd name="f283" fmla="val 14939"/>
                <a:gd name="f284" fmla="val 20175"/>
                <a:gd name="f285" fmla="val 20392"/>
                <a:gd name="f286" fmla="val 11787"/>
                <a:gd name="f287" fmla="val 20601"/>
                <a:gd name="f288" fmla="val 20803"/>
                <a:gd name="f289" fmla="val 21056"/>
                <a:gd name="f290" fmla="val 21298"/>
                <a:gd name="f291" fmla="val 11829"/>
                <a:gd name="f292" fmla="val 21530"/>
                <a:gd name="f293" fmla="val 12062"/>
                <a:gd name="f294" fmla="val 21848"/>
                <a:gd name="f295" fmla="val 12517"/>
                <a:gd name="f296" fmla="val 21813"/>
                <a:gd name="f297" fmla="val 12961"/>
                <a:gd name="f298" fmla="val 21418"/>
                <a:gd name="f299" fmla="val 13389"/>
                <a:gd name="f300" fmla="val 15825"/>
                <a:gd name="f301" fmla="val 18285"/>
                <a:gd name="f302" fmla="val 15485"/>
                <a:gd name="f303" fmla="val 18583"/>
                <a:gd name="f304" fmla="val 15048"/>
                <a:gd name="f305" fmla="val 14593"/>
                <a:gd name="f306" fmla="val 11880"/>
                <a:gd name="f307" fmla="val 11565"/>
                <a:gd name="f308" fmla="val 18870"/>
                <a:gd name="f309" fmla="val 11540"/>
                <a:gd name="f310" fmla="val 19034"/>
                <a:gd name="f311" fmla="val 11516"/>
                <a:gd name="f312" fmla="val 19230"/>
                <a:gd name="f313" fmla="val 11670"/>
                <a:gd name="f314" fmla="val 11866"/>
                <a:gd name="f315" fmla="val 14579"/>
                <a:gd name="f316" fmla="val 15195"/>
                <a:gd name="f317" fmla="val 15790"/>
                <a:gd name="f318" fmla="val 19181"/>
                <a:gd name="f319" fmla="val 16252"/>
                <a:gd name="f320" fmla="val 18772"/>
                <a:gd name="f321" fmla="val 21876"/>
                <a:gd name="f322" fmla="val 13830"/>
                <a:gd name="f323" fmla="val 22527"/>
                <a:gd name="f324" fmla="val 13248"/>
                <a:gd name="f325" fmla="val 12258"/>
                <a:gd name="f326" fmla="val 22062"/>
                <a:gd name="f327" fmla="val 11579"/>
                <a:gd name="f328" fmla="val 22069"/>
                <a:gd name="f329" fmla="val 21749"/>
                <a:gd name="f330" fmla="val 11192"/>
                <a:gd name="f331" fmla="val 21285"/>
                <a:gd name="f332" fmla="val 10991"/>
                <a:gd name="f333" fmla="val 20817"/>
                <a:gd name="f334" fmla="val 20452"/>
                <a:gd name="f335" fmla="val 20084"/>
                <a:gd name="f336" fmla="val 11114"/>
                <a:gd name="f337" fmla="val 19780"/>
                <a:gd name="f338" fmla="val 11365"/>
                <a:gd name="f339" fmla="val 18408"/>
                <a:gd name="f340" fmla="val 18355"/>
                <a:gd name="f341" fmla="val 12202"/>
                <a:gd name="f342" fmla="val 18278"/>
                <a:gd name="f343" fmla="val 11890"/>
                <a:gd name="f344" fmla="val 18180"/>
                <a:gd name="f345" fmla="val 11586"/>
                <a:gd name="f346" fmla="val 18026"/>
                <a:gd name="f347" fmla="val 11131"/>
                <a:gd name="f348" fmla="val 17823"/>
                <a:gd name="f349" fmla="val 10697"/>
                <a:gd name="f350" fmla="val 17571"/>
                <a:gd name="f351" fmla="val 10291"/>
                <a:gd name="f352" fmla="val 17509"/>
                <a:gd name="f353" fmla="val 10186"/>
                <a:gd name="f354" fmla="val 17398"/>
                <a:gd name="f355" fmla="val 10127"/>
                <a:gd name="f356" fmla="val 17282"/>
                <a:gd name="f357" fmla="val 17247"/>
                <a:gd name="f358" fmla="val 17211"/>
                <a:gd name="f359" fmla="val 10132"/>
                <a:gd name="f360" fmla="val 17176"/>
                <a:gd name="f361" fmla="val 10144"/>
                <a:gd name="f362" fmla="val 16980"/>
                <a:gd name="f363" fmla="val 10217"/>
                <a:gd name="f364" fmla="val 16899"/>
                <a:gd name="f365" fmla="val 10452"/>
                <a:gd name="f366" fmla="val 17011"/>
                <a:gd name="f367" fmla="val 10630"/>
                <a:gd name="f368" fmla="val 17239"/>
                <a:gd name="f369" fmla="val 10994"/>
                <a:gd name="f370" fmla="val 17421"/>
                <a:gd name="f371" fmla="val 11386"/>
                <a:gd name="f372" fmla="val 17557"/>
                <a:gd name="f373" fmla="val 11792"/>
                <a:gd name="f374" fmla="val 17648"/>
                <a:gd name="f375" fmla="val 12065"/>
                <a:gd name="f376" fmla="val 17715"/>
                <a:gd name="f377" fmla="val 12342"/>
                <a:gd name="f378" fmla="val 17760"/>
                <a:gd name="f379" fmla="val 12625"/>
                <a:gd name="f380" fmla="val 17781"/>
                <a:gd name="f381" fmla="val 12755"/>
                <a:gd name="f382" fmla="val 17799"/>
                <a:gd name="f383" fmla="val 12888"/>
                <a:gd name="f384" fmla="val 17809"/>
                <a:gd name="f385" fmla="val 13017"/>
                <a:gd name="f386" fmla="val 16654"/>
                <a:gd name="f387" fmla="val 13987"/>
                <a:gd name="f388" fmla="val 16493"/>
                <a:gd name="f389" fmla="val 13241"/>
                <a:gd name="f390" fmla="val 15835"/>
                <a:gd name="f391" fmla="val 12713"/>
                <a:gd name="f392" fmla="val 15072"/>
                <a:gd name="f393" fmla="val 11729"/>
                <a:gd name="f394" fmla="val 11724"/>
                <a:gd name="f395" fmla="val 12710"/>
                <a:gd name="f396" fmla="val 11719"/>
                <a:gd name="f397" fmla="val 11713"/>
                <a:gd name="f398" fmla="val 11240"/>
                <a:gd name="f399" fmla="val 10780"/>
                <a:gd name="f400" fmla="val 10399"/>
                <a:gd name="f401" fmla="val 12272"/>
                <a:gd name="f402" fmla="val 9737"/>
                <a:gd name="f403" fmla="val 11765"/>
                <a:gd name="f404" fmla="val 8933"/>
                <a:gd name="f405" fmla="val 11499"/>
                <a:gd name="f406" fmla="val 8112"/>
                <a:gd name="f407" fmla="val 7883"/>
                <a:gd name="f408" fmla="val 7653"/>
                <a:gd name="f409" fmla="val 11519"/>
                <a:gd name="f410" fmla="val 11561"/>
                <a:gd name="f411" fmla="val 8212"/>
                <a:gd name="f412" fmla="val 9500"/>
                <a:gd name="f413" fmla="val 10221"/>
                <a:gd name="f414" fmla="val 8096"/>
                <a:gd name="f415" fmla="val 12452"/>
                <a:gd name="f416" fmla="val 12457"/>
                <a:gd name="f417" fmla="val 12462"/>
                <a:gd name="f418" fmla="val 13678"/>
                <a:gd name="f419" fmla="val 14855"/>
                <a:gd name="f420" fmla="val 8512"/>
                <a:gd name="f421" fmla="val 15800"/>
                <a:gd name="f422" fmla="val 9272"/>
                <a:gd name="f423" fmla="val 15862"/>
                <a:gd name="f424" fmla="val 9324"/>
                <a:gd name="f425" fmla="val 15938"/>
                <a:gd name="f426" fmla="val 9350"/>
                <a:gd name="f427" fmla="val 16014"/>
                <a:gd name="f428" fmla="val 16096"/>
                <a:gd name="f429" fmla="val 16177"/>
                <a:gd name="f430" fmla="val 9320"/>
                <a:gd name="f431" fmla="val 16241"/>
                <a:gd name="f432" fmla="val 9262"/>
                <a:gd name="f433" fmla="val 16385"/>
                <a:gd name="f434" fmla="val 9122"/>
                <a:gd name="f435" fmla="val 16374"/>
                <a:gd name="f436" fmla="val 8891"/>
                <a:gd name="f437" fmla="val 16220"/>
                <a:gd name="f438" fmla="val 8768"/>
                <a:gd name="f439" fmla="val 15237"/>
                <a:gd name="f440" fmla="val 7981"/>
                <a:gd name="f441" fmla="val 14032"/>
                <a:gd name="f442" fmla="val 7519"/>
                <a:gd name="f443" fmla="val 12910"/>
                <a:gd name="f444" fmla="val 13092"/>
                <a:gd name="f445" fmla="val 13258"/>
                <a:gd name="f446" fmla="val 13317"/>
                <a:gd name="f447" fmla="val 13375"/>
                <a:gd name="f448" fmla="val 13427"/>
                <a:gd name="f449" fmla="val 16294"/>
                <a:gd name="f450" fmla="val 18628"/>
                <a:gd name="f451" fmla="val 3882"/>
                <a:gd name="f452" fmla="val 459"/>
                <a:gd name="f453" fmla="val 18184"/>
                <a:gd name="f454" fmla="val 56"/>
                <a:gd name="f455" fmla="val 17641"/>
                <a:gd name="f456" fmla="val 14"/>
                <a:gd name="f457" fmla="val 17517"/>
                <a:gd name="f458" fmla="val 5"/>
                <a:gd name="f459" fmla="val 17393"/>
                <a:gd name="f460" fmla="*/ f0 1 22608"/>
                <a:gd name="f461" fmla="*/ f1 1 19418"/>
                <a:gd name="f462" fmla="val f2"/>
                <a:gd name="f463" fmla="val f3"/>
                <a:gd name="f464" fmla="val f4"/>
                <a:gd name="f465" fmla="+- f464 0 f462"/>
                <a:gd name="f466" fmla="+- f463 0 f462"/>
                <a:gd name="f467" fmla="*/ f466 1 22608"/>
                <a:gd name="f468" fmla="*/ f465 1 19418"/>
                <a:gd name="f469" fmla="*/ f462 1 f467"/>
                <a:gd name="f470" fmla="*/ f463 1 f467"/>
                <a:gd name="f471" fmla="*/ f462 1 f468"/>
                <a:gd name="f472" fmla="*/ f464 1 f468"/>
                <a:gd name="f473" fmla="*/ f469 f460 1"/>
                <a:gd name="f474" fmla="*/ f470 f460 1"/>
                <a:gd name="f475" fmla="*/ f472 f461 1"/>
                <a:gd name="f476" fmla="*/ f471 f461 1"/>
              </a:gdLst>
              <a:ahLst/>
              <a:cxnLst>
                <a:cxn ang="3cd4">
                  <a:pos x="hc" y="t"/>
                </a:cxn>
                <a:cxn ang="0">
                  <a:pos x="r" y="vc"/>
                </a:cxn>
                <a:cxn ang="cd4">
                  <a:pos x="hc" y="b"/>
                </a:cxn>
                <a:cxn ang="cd2">
                  <a:pos x="l" y="vc"/>
                </a:cxn>
              </a:cxnLst>
              <a:rect l="f473" t="f476" r="f474" b="f475"/>
              <a:pathLst>
                <a:path w="22608" h="19418">
                  <a:moveTo>
                    <a:pt x="f5" y="f6"/>
                  </a:moveTo>
                  <a:cubicBezTo>
                    <a:pt x="f7" y="f6"/>
                    <a:pt x="f8" y="f9"/>
                    <a:pt x="f8" y="f10"/>
                  </a:cubicBezTo>
                  <a:cubicBezTo>
                    <a:pt x="f11" y="f12"/>
                    <a:pt x="f13" y="f14"/>
                    <a:pt x="f15" y="f16"/>
                  </a:cubicBezTo>
                  <a:cubicBezTo>
                    <a:pt x="f17" y="f18"/>
                    <a:pt x="f19" y="f20"/>
                    <a:pt x="f21" y="f20"/>
                  </a:cubicBezTo>
                  <a:cubicBezTo>
                    <a:pt x="f22" y="f20"/>
                    <a:pt x="f23" y="f24"/>
                    <a:pt x="f25" y="f26"/>
                  </a:cubicBezTo>
                  <a:cubicBezTo>
                    <a:pt x="f27" y="f28"/>
                    <a:pt x="f29" y="f30"/>
                    <a:pt x="f31" y="f30"/>
                  </a:cubicBezTo>
                  <a:cubicBezTo>
                    <a:pt x="f32" y="f33"/>
                    <a:pt x="f34" y="f6"/>
                    <a:pt x="f5" y="f6"/>
                  </a:cubicBezTo>
                  <a:close/>
                  <a:moveTo>
                    <a:pt x="f35" y="f36"/>
                  </a:moveTo>
                  <a:lnTo>
                    <a:pt x="f35" y="f37"/>
                  </a:lnTo>
                  <a:cubicBezTo>
                    <a:pt x="f38" y="f37"/>
                    <a:pt x="f38" y="f39"/>
                    <a:pt x="f40" y="f39"/>
                  </a:cubicBezTo>
                  <a:lnTo>
                    <a:pt x="f40" y="f41"/>
                  </a:lnTo>
                  <a:cubicBezTo>
                    <a:pt x="f38" y="f41"/>
                    <a:pt x="f35" y="f42"/>
                    <a:pt x="f35" y="f42"/>
                  </a:cubicBezTo>
                  <a:lnTo>
                    <a:pt x="f35" y="f43"/>
                  </a:lnTo>
                  <a:lnTo>
                    <a:pt x="f44" y="f43"/>
                  </a:lnTo>
                  <a:lnTo>
                    <a:pt x="f44" y="f36"/>
                  </a:lnTo>
                  <a:close/>
                  <a:moveTo>
                    <a:pt x="f45" y="f2"/>
                  </a:moveTo>
                  <a:cubicBezTo>
                    <a:pt x="f46" y="f2"/>
                    <a:pt x="f47" y="f48"/>
                    <a:pt x="f49" y="f50"/>
                  </a:cubicBezTo>
                  <a:lnTo>
                    <a:pt x="f49" y="f51"/>
                  </a:lnTo>
                  <a:cubicBezTo>
                    <a:pt x="f52" y="f53"/>
                    <a:pt x="f54" y="f55"/>
                    <a:pt x="f56" y="f57"/>
                  </a:cubicBezTo>
                  <a:cubicBezTo>
                    <a:pt x="f58" y="f59"/>
                    <a:pt x="f60" y="f61"/>
                    <a:pt x="f36" y="f61"/>
                  </a:cubicBezTo>
                  <a:cubicBezTo>
                    <a:pt x="f62" y="f61"/>
                    <a:pt x="f63" y="f64"/>
                    <a:pt x="f65" y="f66"/>
                  </a:cubicBezTo>
                  <a:lnTo>
                    <a:pt x="f65" y="f67"/>
                  </a:lnTo>
                  <a:cubicBezTo>
                    <a:pt x="f68" y="f69"/>
                    <a:pt x="f70" y="f71"/>
                    <a:pt x="f72" y="f71"/>
                  </a:cubicBezTo>
                  <a:cubicBezTo>
                    <a:pt x="f73" y="f74"/>
                    <a:pt x="f75" y="f76"/>
                    <a:pt x="f77" y="f76"/>
                  </a:cubicBezTo>
                  <a:cubicBezTo>
                    <a:pt x="f78" y="f76"/>
                    <a:pt x="f79" y="f80"/>
                    <a:pt x="f79" y="f81"/>
                  </a:cubicBezTo>
                  <a:cubicBezTo>
                    <a:pt x="f82" y="f83"/>
                    <a:pt x="f84" y="f85"/>
                    <a:pt x="f86" y="f87"/>
                  </a:cubicBezTo>
                  <a:cubicBezTo>
                    <a:pt x="f88" y="f89"/>
                    <a:pt x="f90" y="f91"/>
                    <a:pt x="f92" y="f91"/>
                  </a:cubicBezTo>
                  <a:cubicBezTo>
                    <a:pt x="f93" y="f91"/>
                    <a:pt x="f94" y="f95"/>
                    <a:pt x="f96" y="f97"/>
                  </a:cubicBezTo>
                  <a:cubicBezTo>
                    <a:pt x="f98" y="f99"/>
                    <a:pt x="f100" y="f101"/>
                    <a:pt x="f102" y="f103"/>
                  </a:cubicBezTo>
                  <a:cubicBezTo>
                    <a:pt x="f104" y="f105"/>
                    <a:pt x="f106" y="f107"/>
                    <a:pt x="f108" y="f81"/>
                  </a:cubicBezTo>
                  <a:cubicBezTo>
                    <a:pt x="f108" y="f109"/>
                    <a:pt x="f110" y="f44"/>
                    <a:pt x="f111" y="f44"/>
                  </a:cubicBezTo>
                  <a:cubicBezTo>
                    <a:pt x="f112" y="f44"/>
                    <a:pt x="f113" y="f114"/>
                    <a:pt x="f115" y="f116"/>
                  </a:cubicBezTo>
                  <a:cubicBezTo>
                    <a:pt x="f117" y="f116"/>
                    <a:pt x="f118" y="f119"/>
                    <a:pt x="f65" y="f120"/>
                  </a:cubicBezTo>
                  <a:cubicBezTo>
                    <a:pt x="f121" y="f122"/>
                    <a:pt x="f123" y="f124"/>
                    <a:pt x="f125" y="f124"/>
                  </a:cubicBezTo>
                  <a:cubicBezTo>
                    <a:pt x="f126" y="f124"/>
                    <a:pt x="f127" y="f128"/>
                    <a:pt x="f129" y="f130"/>
                  </a:cubicBezTo>
                  <a:cubicBezTo>
                    <a:pt x="f131" y="f130"/>
                    <a:pt x="f132" y="f130"/>
                    <a:pt x="f133" y="f130"/>
                  </a:cubicBezTo>
                  <a:cubicBezTo>
                    <a:pt x="f134" y="f130"/>
                    <a:pt x="f135" y="f136"/>
                    <a:pt x="f137" y="f138"/>
                  </a:cubicBezTo>
                  <a:cubicBezTo>
                    <a:pt x="f139" y="f140"/>
                    <a:pt x="f141" y="f142"/>
                    <a:pt x="f143" y="f142"/>
                  </a:cubicBezTo>
                  <a:cubicBezTo>
                    <a:pt x="f144" y="f142"/>
                    <a:pt x="f145" y="f146"/>
                    <a:pt x="f147" y="f148"/>
                  </a:cubicBezTo>
                  <a:cubicBezTo>
                    <a:pt x="f149" y="f150"/>
                    <a:pt x="f151" y="f152"/>
                    <a:pt x="f153" y="f154"/>
                  </a:cubicBezTo>
                  <a:cubicBezTo>
                    <a:pt x="f155" y="f156"/>
                    <a:pt x="f157" y="f158"/>
                    <a:pt x="f129" y="f158"/>
                  </a:cubicBezTo>
                  <a:cubicBezTo>
                    <a:pt x="f159" y="f160"/>
                    <a:pt x="f161" y="f162"/>
                    <a:pt x="f163" y="f162"/>
                  </a:cubicBezTo>
                  <a:cubicBezTo>
                    <a:pt x="f164" y="f162"/>
                    <a:pt x="f165" y="f166"/>
                    <a:pt x="f65" y="f167"/>
                  </a:cubicBezTo>
                  <a:lnTo>
                    <a:pt x="f65" y="f168"/>
                  </a:lnTo>
                  <a:cubicBezTo>
                    <a:pt x="f169" y="f170"/>
                    <a:pt x="f171" y="f172"/>
                    <a:pt x="f173" y="f174"/>
                  </a:cubicBezTo>
                  <a:cubicBezTo>
                    <a:pt x="f175" y="f176"/>
                    <a:pt x="f177" y="f178"/>
                    <a:pt x="f179" y="f180"/>
                  </a:cubicBezTo>
                  <a:cubicBezTo>
                    <a:pt x="f181" y="f182"/>
                    <a:pt x="f183" y="f184"/>
                    <a:pt x="f185" y="f186"/>
                  </a:cubicBezTo>
                  <a:lnTo>
                    <a:pt x="f187" y="f186"/>
                  </a:lnTo>
                  <a:lnTo>
                    <a:pt x="f187" y="f63"/>
                  </a:lnTo>
                  <a:cubicBezTo>
                    <a:pt x="f187" y="f188"/>
                    <a:pt x="f189" y="f180"/>
                    <a:pt x="f190" y="f180"/>
                  </a:cubicBezTo>
                  <a:lnTo>
                    <a:pt x="f191" y="f180"/>
                  </a:lnTo>
                  <a:cubicBezTo>
                    <a:pt x="f192" y="f180"/>
                    <a:pt x="f2" y="f188"/>
                    <a:pt x="f2" y="f63"/>
                  </a:cubicBezTo>
                  <a:lnTo>
                    <a:pt x="f2" y="f193"/>
                  </a:lnTo>
                  <a:cubicBezTo>
                    <a:pt x="f2" y="f194"/>
                    <a:pt x="f192" y="f195"/>
                    <a:pt x="f191" y="f195"/>
                  </a:cubicBezTo>
                  <a:lnTo>
                    <a:pt x="f190" y="f195"/>
                  </a:lnTo>
                  <a:cubicBezTo>
                    <a:pt x="f189" y="f195"/>
                    <a:pt x="f187" y="f194"/>
                    <a:pt x="f187" y="f193"/>
                  </a:cubicBezTo>
                  <a:lnTo>
                    <a:pt x="f187" y="f196"/>
                  </a:lnTo>
                  <a:lnTo>
                    <a:pt x="f197" y="f196"/>
                  </a:lnTo>
                  <a:lnTo>
                    <a:pt x="f198" y="f199"/>
                  </a:lnTo>
                  <a:cubicBezTo>
                    <a:pt x="f200" y="f201"/>
                    <a:pt x="f202" y="f4"/>
                    <a:pt x="f203" y="f4"/>
                  </a:cubicBezTo>
                  <a:cubicBezTo>
                    <a:pt x="f204" y="f4"/>
                    <a:pt x="f205" y="f206"/>
                    <a:pt x="f207" y="f208"/>
                  </a:cubicBezTo>
                  <a:cubicBezTo>
                    <a:pt x="f209" y="f208"/>
                    <a:pt x="f210" y="f211"/>
                    <a:pt x="f212" y="f211"/>
                  </a:cubicBezTo>
                  <a:cubicBezTo>
                    <a:pt x="f213" y="f211"/>
                    <a:pt x="f214" y="f215"/>
                    <a:pt x="f214" y="f216"/>
                  </a:cubicBezTo>
                  <a:cubicBezTo>
                    <a:pt x="f214" y="f217"/>
                    <a:pt x="f213" y="f218"/>
                    <a:pt x="f212" y="f218"/>
                  </a:cubicBezTo>
                  <a:cubicBezTo>
                    <a:pt x="f210" y="f218"/>
                    <a:pt x="f209" y="f218"/>
                    <a:pt x="f207" y="f218"/>
                  </a:cubicBezTo>
                  <a:cubicBezTo>
                    <a:pt x="f219" y="f220"/>
                    <a:pt x="f221" y="f222"/>
                    <a:pt x="f223" y="f222"/>
                  </a:cubicBezTo>
                  <a:cubicBezTo>
                    <a:pt x="f224" y="f222"/>
                    <a:pt x="f225" y="f226"/>
                    <a:pt x="f227" y="f228"/>
                  </a:cubicBezTo>
                  <a:lnTo>
                    <a:pt x="f229" y="f230"/>
                  </a:lnTo>
                  <a:cubicBezTo>
                    <a:pt x="f231" y="f232"/>
                    <a:pt x="f187" y="f233"/>
                    <a:pt x="f187" y="f233"/>
                  </a:cubicBezTo>
                  <a:lnTo>
                    <a:pt x="f187" y="f234"/>
                  </a:lnTo>
                  <a:lnTo>
                    <a:pt x="f235" y="f234"/>
                  </a:lnTo>
                  <a:cubicBezTo>
                    <a:pt x="f236" y="f17"/>
                    <a:pt x="f237" y="f238"/>
                    <a:pt x="f239" y="f238"/>
                  </a:cubicBezTo>
                  <a:cubicBezTo>
                    <a:pt x="f240" y="f238"/>
                    <a:pt x="f241" y="f242"/>
                    <a:pt x="f243" y="f244"/>
                  </a:cubicBezTo>
                  <a:cubicBezTo>
                    <a:pt x="f245" y="f246"/>
                    <a:pt x="f247" y="f248"/>
                    <a:pt x="f249" y="f248"/>
                  </a:cubicBezTo>
                  <a:cubicBezTo>
                    <a:pt x="f250" y="f248"/>
                    <a:pt x="f251" y="f252"/>
                    <a:pt x="f253" y="f254"/>
                  </a:cubicBezTo>
                  <a:cubicBezTo>
                    <a:pt x="f255" y="f256"/>
                    <a:pt x="f257" y="f258"/>
                    <a:pt x="f257" y="f258"/>
                  </a:cubicBezTo>
                  <a:lnTo>
                    <a:pt x="f259" y="f258"/>
                  </a:lnTo>
                  <a:cubicBezTo>
                    <a:pt x="f260" y="f258"/>
                    <a:pt x="f261" y="f262"/>
                    <a:pt x="f261" y="f263"/>
                  </a:cubicBezTo>
                  <a:cubicBezTo>
                    <a:pt x="f261" y="f264"/>
                    <a:pt x="f265" y="f266"/>
                    <a:pt x="f259" y="f266"/>
                  </a:cubicBezTo>
                  <a:lnTo>
                    <a:pt x="f267" y="f266"/>
                  </a:lnTo>
                  <a:cubicBezTo>
                    <a:pt x="f268" y="f266"/>
                    <a:pt x="f269" y="f270"/>
                    <a:pt x="f271" y="f272"/>
                  </a:cubicBezTo>
                  <a:cubicBezTo>
                    <a:pt x="f273" y="f274"/>
                    <a:pt x="f275" y="f276"/>
                    <a:pt x="f277" y="f276"/>
                  </a:cubicBezTo>
                  <a:lnTo>
                    <a:pt x="f278" y="f276"/>
                  </a:lnTo>
                  <a:cubicBezTo>
                    <a:pt x="f279" y="f276"/>
                    <a:pt x="f280" y="f281"/>
                    <a:pt x="f282" y="f283"/>
                  </a:cubicBezTo>
                  <a:lnTo>
                    <a:pt x="f284" y="f188"/>
                  </a:lnTo>
                  <a:cubicBezTo>
                    <a:pt x="f285" y="f286"/>
                    <a:pt x="f287" y="f257"/>
                    <a:pt x="f288" y="f257"/>
                  </a:cubicBezTo>
                  <a:cubicBezTo>
                    <a:pt x="f289" y="f257"/>
                    <a:pt x="f290" y="f291"/>
                    <a:pt x="f292" y="f293"/>
                  </a:cubicBezTo>
                  <a:cubicBezTo>
                    <a:pt x="f294" y="f295"/>
                    <a:pt x="f296" y="f297"/>
                    <a:pt x="f298" y="f299"/>
                  </a:cubicBezTo>
                  <a:lnTo>
                    <a:pt x="f300" y="f301"/>
                  </a:lnTo>
                  <a:cubicBezTo>
                    <a:pt x="f302" y="f303"/>
                    <a:pt x="f304" y="f43"/>
                    <a:pt x="f305" y="f43"/>
                  </a:cubicBezTo>
                  <a:lnTo>
                    <a:pt x="f306" y="f43"/>
                  </a:lnTo>
                  <a:cubicBezTo>
                    <a:pt x="f257" y="f43"/>
                    <a:pt x="f307" y="f308"/>
                    <a:pt x="f309" y="f310"/>
                  </a:cubicBezTo>
                  <a:cubicBezTo>
                    <a:pt x="f311" y="f312"/>
                    <a:pt x="f313" y="f208"/>
                    <a:pt x="f314" y="f208"/>
                  </a:cubicBezTo>
                  <a:lnTo>
                    <a:pt x="f315" y="f208"/>
                  </a:lnTo>
                  <a:cubicBezTo>
                    <a:pt x="f316" y="f208"/>
                    <a:pt x="f317" y="f318"/>
                    <a:pt x="f319" y="f320"/>
                  </a:cubicBezTo>
                  <a:lnTo>
                    <a:pt x="f321" y="f322"/>
                  </a:lnTo>
                  <a:cubicBezTo>
                    <a:pt x="f323" y="f324"/>
                    <a:pt x="f3" y="f325"/>
                    <a:pt x="f326" y="f327"/>
                  </a:cubicBezTo>
                  <a:lnTo>
                    <a:pt x="f328" y="f327"/>
                  </a:lnTo>
                  <a:cubicBezTo>
                    <a:pt x="f329" y="f330"/>
                    <a:pt x="f331" y="f332"/>
                    <a:pt x="f333" y="f332"/>
                  </a:cubicBezTo>
                  <a:cubicBezTo>
                    <a:pt x="f334" y="f332"/>
                    <a:pt x="f335" y="f336"/>
                    <a:pt x="f337" y="f338"/>
                  </a:cubicBezTo>
                  <a:lnTo>
                    <a:pt x="f339" y="f295"/>
                  </a:lnTo>
                  <a:cubicBezTo>
                    <a:pt x="f340" y="f341"/>
                    <a:pt x="f342" y="f343"/>
                    <a:pt x="f344" y="f345"/>
                  </a:cubicBezTo>
                  <a:cubicBezTo>
                    <a:pt x="f346" y="f347"/>
                    <a:pt x="f348" y="f349"/>
                    <a:pt x="f350" y="f351"/>
                  </a:cubicBezTo>
                  <a:cubicBezTo>
                    <a:pt x="f352" y="f353"/>
                    <a:pt x="f354" y="f355"/>
                    <a:pt x="f356" y="f355"/>
                  </a:cubicBezTo>
                  <a:cubicBezTo>
                    <a:pt x="f357" y="f355"/>
                    <a:pt x="f358" y="f359"/>
                    <a:pt x="f360" y="f361"/>
                  </a:cubicBezTo>
                  <a:cubicBezTo>
                    <a:pt x="f362" y="f363"/>
                    <a:pt x="f364" y="f365"/>
                    <a:pt x="f366" y="f367"/>
                  </a:cubicBezTo>
                  <a:cubicBezTo>
                    <a:pt x="f368" y="f369"/>
                    <a:pt x="f370" y="f371"/>
                    <a:pt x="f372" y="f373"/>
                  </a:cubicBezTo>
                  <a:cubicBezTo>
                    <a:pt x="f374" y="f375"/>
                    <a:pt x="f376" y="f377"/>
                    <a:pt x="f378" y="f379"/>
                  </a:cubicBezTo>
                  <a:cubicBezTo>
                    <a:pt x="f380" y="f381"/>
                    <a:pt x="f382" y="f383"/>
                    <a:pt x="f384" y="f385"/>
                  </a:cubicBezTo>
                  <a:lnTo>
                    <a:pt x="f386" y="f387"/>
                  </a:lnTo>
                  <a:cubicBezTo>
                    <a:pt x="f388" y="f389"/>
                    <a:pt x="f390" y="f391"/>
                    <a:pt x="f392" y="f186"/>
                  </a:cubicBezTo>
                  <a:lnTo>
                    <a:pt x="f393" y="f186"/>
                  </a:lnTo>
                  <a:cubicBezTo>
                    <a:pt x="f394" y="f395"/>
                    <a:pt x="f396" y="f395"/>
                    <a:pt x="f397" y="f395"/>
                  </a:cubicBezTo>
                  <a:cubicBezTo>
                    <a:pt x="f398" y="f395"/>
                    <a:pt x="f399" y="f246"/>
                    <a:pt x="f400" y="f401"/>
                  </a:cubicBezTo>
                  <a:cubicBezTo>
                    <a:pt x="f402" y="f403"/>
                    <a:pt x="f404" y="f405"/>
                    <a:pt x="f406" y="f405"/>
                  </a:cubicBezTo>
                  <a:cubicBezTo>
                    <a:pt x="f407" y="f405"/>
                    <a:pt x="f408" y="f409"/>
                    <a:pt x="f77" y="f410"/>
                  </a:cubicBezTo>
                  <a:cubicBezTo>
                    <a:pt x="f411" y="f412"/>
                    <a:pt x="f413" y="f414"/>
                    <a:pt x="f36" y="f414"/>
                  </a:cubicBezTo>
                  <a:cubicBezTo>
                    <a:pt x="f415" y="f414"/>
                    <a:pt x="f416" y="f414"/>
                    <a:pt x="f417" y="f414"/>
                  </a:cubicBezTo>
                  <a:cubicBezTo>
                    <a:pt x="f418" y="f414"/>
                    <a:pt x="f419" y="f420"/>
                    <a:pt x="f421" y="f422"/>
                  </a:cubicBezTo>
                  <a:cubicBezTo>
                    <a:pt x="f423" y="f424"/>
                    <a:pt x="f425" y="f426"/>
                    <a:pt x="f427" y="f426"/>
                  </a:cubicBezTo>
                  <a:cubicBezTo>
                    <a:pt x="f428" y="f426"/>
                    <a:pt x="f429" y="f430"/>
                    <a:pt x="f431" y="f432"/>
                  </a:cubicBezTo>
                  <a:cubicBezTo>
                    <a:pt x="f433" y="f434"/>
                    <a:pt x="f435" y="f436"/>
                    <a:pt x="f437" y="f438"/>
                  </a:cubicBezTo>
                  <a:cubicBezTo>
                    <a:pt x="f439" y="f440"/>
                    <a:pt x="f441" y="f442"/>
                    <a:pt x="f49" y="f168"/>
                  </a:cubicBezTo>
                  <a:lnTo>
                    <a:pt x="f49" y="f167"/>
                  </a:lnTo>
                  <a:cubicBezTo>
                    <a:pt x="f443" y="f166"/>
                    <a:pt x="f444" y="f162"/>
                    <a:pt x="f445" y="f162"/>
                  </a:cubicBezTo>
                  <a:cubicBezTo>
                    <a:pt x="f446" y="f162"/>
                    <a:pt x="f447" y="f160"/>
                    <a:pt x="f448" y="f158"/>
                  </a:cubicBezTo>
                  <a:cubicBezTo>
                    <a:pt x="f449" y="f158"/>
                    <a:pt x="f450" y="f451"/>
                    <a:pt x="f450" y="f81"/>
                  </a:cubicBezTo>
                  <a:cubicBezTo>
                    <a:pt x="f450" y="f452"/>
                    <a:pt x="f453" y="f454"/>
                    <a:pt x="f455" y="f456"/>
                  </a:cubicBezTo>
                  <a:cubicBezTo>
                    <a:pt x="f457" y="f458"/>
                    <a:pt x="f459" y="f2"/>
                    <a:pt x="f45" y="f2"/>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3" name="Google Shape;1162;p37">
            <a:extLst>
              <a:ext uri="{FF2B5EF4-FFF2-40B4-BE49-F238E27FC236}">
                <a16:creationId xmlns:a16="http://schemas.microsoft.com/office/drawing/2014/main" xmlns="" id="{6BE32C3C-A68C-6F56-7C9A-BA7E3C9C0FF1}"/>
              </a:ext>
            </a:extLst>
          </p:cNvPr>
          <p:cNvGrpSpPr/>
          <p:nvPr/>
        </p:nvGrpSpPr>
        <p:grpSpPr>
          <a:xfrm>
            <a:off x="3664333" y="5625252"/>
            <a:ext cx="560143" cy="559100"/>
            <a:chOff x="4291827" y="2063901"/>
            <a:chExt cx="560143" cy="559100"/>
          </a:xfrm>
        </p:grpSpPr>
        <p:sp>
          <p:nvSpPr>
            <p:cNvPr id="24" name="Google Shape;1163;p37">
              <a:extLst>
                <a:ext uri="{FF2B5EF4-FFF2-40B4-BE49-F238E27FC236}">
                  <a16:creationId xmlns:a16="http://schemas.microsoft.com/office/drawing/2014/main" xmlns="" id="{75579CD9-4CCC-2B77-820E-9F79BCF5D720}"/>
                </a:ext>
              </a:extLst>
            </p:cNvPr>
            <p:cNvSpPr/>
            <p:nvPr/>
          </p:nvSpPr>
          <p:spPr>
            <a:xfrm>
              <a:off x="4300679" y="2207827"/>
              <a:ext cx="199074" cy="342973"/>
            </a:xfrm>
            <a:custGeom>
              <a:avLst/>
              <a:gdLst>
                <a:gd name="f0" fmla="val w"/>
                <a:gd name="f1" fmla="val h"/>
                <a:gd name="f2" fmla="val 0"/>
                <a:gd name="f3" fmla="val 7963"/>
                <a:gd name="f4" fmla="val 13719"/>
                <a:gd name="f5" fmla="val 1159"/>
                <a:gd name="f6" fmla="val 1"/>
                <a:gd name="f7" fmla="val 1148"/>
                <a:gd name="f8" fmla="val 1138"/>
                <a:gd name="f9" fmla="val 1127"/>
                <a:gd name="f10" fmla="val 497"/>
                <a:gd name="f11" fmla="val 19"/>
                <a:gd name="f12" fmla="val 554"/>
                <a:gd name="f13" fmla="val 1188"/>
                <a:gd name="f14" fmla="val 8314"/>
                <a:gd name="f15" fmla="val 8822"/>
                <a:gd name="f16" fmla="val 179"/>
                <a:gd name="f17" fmla="val 9315"/>
                <a:gd name="f18" fmla="val 511"/>
                <a:gd name="f19" fmla="val 9707"/>
                <a:gd name="f20" fmla="val 3150"/>
                <a:gd name="f21" fmla="val 12378"/>
                <a:gd name="f22" fmla="val 13718"/>
                <a:gd name="f23" fmla="val 10677"/>
                <a:gd name="f24" fmla="val 10075"/>
                <a:gd name="f25" fmla="val 7707"/>
                <a:gd name="f26" fmla="val 9497"/>
                <a:gd name="f27" fmla="val 7259"/>
                <a:gd name="f28" fmla="val 9091"/>
                <a:gd name="f29" fmla="val 4431"/>
                <a:gd name="f30" fmla="val 6522"/>
                <a:gd name="f31" fmla="val 4180"/>
                <a:gd name="f32" fmla="val 6293"/>
                <a:gd name="f33" fmla="val 3881"/>
                <a:gd name="f34" fmla="val 6191"/>
                <a:gd name="f35" fmla="val 3589"/>
                <a:gd name="f36" fmla="val 2937"/>
                <a:gd name="f37" fmla="val 2317"/>
                <a:gd name="f38" fmla="val 6699"/>
                <a:gd name="f39" fmla="val 7453"/>
                <a:gd name="f40" fmla="val 1160"/>
                <a:gd name="f41" fmla="val 519"/>
                <a:gd name="f42" fmla="val 1799"/>
                <a:gd name="f43" fmla="*/ f0 1 7963"/>
                <a:gd name="f44" fmla="*/ f1 1 13719"/>
                <a:gd name="f45" fmla="val f2"/>
                <a:gd name="f46" fmla="val f3"/>
                <a:gd name="f47" fmla="val f4"/>
                <a:gd name="f48" fmla="+- f47 0 f45"/>
                <a:gd name="f49" fmla="+- f46 0 f45"/>
                <a:gd name="f50" fmla="*/ f49 1 7963"/>
                <a:gd name="f51" fmla="*/ f48 1 13719"/>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7962" h="13719">
                  <a:moveTo>
                    <a:pt x="f5" y="f6"/>
                  </a:moveTo>
                  <a:cubicBezTo>
                    <a:pt x="f7" y="f6"/>
                    <a:pt x="f8" y="f6"/>
                    <a:pt x="f9" y="f6"/>
                  </a:cubicBezTo>
                  <a:cubicBezTo>
                    <a:pt x="f10" y="f11"/>
                    <a:pt x="f2" y="f12"/>
                    <a:pt x="f2" y="f13"/>
                  </a:cubicBezTo>
                  <a:lnTo>
                    <a:pt x="f2" y="f14"/>
                  </a:lnTo>
                  <a:cubicBezTo>
                    <a:pt x="f2" y="f15"/>
                    <a:pt x="f16" y="f17"/>
                    <a:pt x="f18" y="f19"/>
                  </a:cubicBezTo>
                  <a:lnTo>
                    <a:pt x="f20" y="f21"/>
                  </a:lnTo>
                  <a:lnTo>
                    <a:pt x="f20" y="f22"/>
                  </a:lnTo>
                  <a:lnTo>
                    <a:pt x="f3" y="f22"/>
                  </a:lnTo>
                  <a:lnTo>
                    <a:pt x="f3" y="f23"/>
                  </a:lnTo>
                  <a:cubicBezTo>
                    <a:pt x="f3" y="f24"/>
                    <a:pt x="f25" y="f26"/>
                    <a:pt x="f27" y="f28"/>
                  </a:cubicBezTo>
                  <a:lnTo>
                    <a:pt x="f29" y="f30"/>
                  </a:lnTo>
                  <a:cubicBezTo>
                    <a:pt x="f31" y="f32"/>
                    <a:pt x="f33" y="f34"/>
                    <a:pt x="f35" y="f34"/>
                  </a:cubicBezTo>
                  <a:cubicBezTo>
                    <a:pt x="f36" y="f34"/>
                    <a:pt x="f37" y="f38"/>
                    <a:pt x="f37" y="f39"/>
                  </a:cubicBezTo>
                  <a:lnTo>
                    <a:pt x="f37" y="f40"/>
                  </a:lnTo>
                  <a:cubicBezTo>
                    <a:pt x="f37" y="f41"/>
                    <a:pt x="f42" y="f6"/>
                    <a:pt x="f5"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164;p37">
              <a:extLst>
                <a:ext uri="{FF2B5EF4-FFF2-40B4-BE49-F238E27FC236}">
                  <a16:creationId xmlns:a16="http://schemas.microsoft.com/office/drawing/2014/main" xmlns="" id="{6F1B173D-526A-FB91-9AF8-E6061CFAC564}"/>
                </a:ext>
              </a:extLst>
            </p:cNvPr>
            <p:cNvSpPr/>
            <p:nvPr/>
          </p:nvSpPr>
          <p:spPr>
            <a:xfrm>
              <a:off x="4318601" y="2207672"/>
              <a:ext cx="109746" cy="268303"/>
            </a:xfrm>
            <a:custGeom>
              <a:avLst/>
              <a:gdLst>
                <a:gd name="f0" fmla="val w"/>
                <a:gd name="f1" fmla="val h"/>
                <a:gd name="f2" fmla="val 0"/>
                <a:gd name="f3" fmla="val 4390"/>
                <a:gd name="f4" fmla="val 10732"/>
                <a:gd name="f5" fmla="val 439"/>
                <a:gd name="f6" fmla="val 1"/>
                <a:gd name="f7" fmla="val 294"/>
                <a:gd name="f8" fmla="val 146"/>
                <a:gd name="f9" fmla="val 28"/>
                <a:gd name="f10" fmla="val 88"/>
                <a:gd name="f11" fmla="val 438"/>
                <a:gd name="f12" fmla="val 266"/>
                <a:gd name="f13" fmla="val 725"/>
                <a:gd name="f14" fmla="val 693"/>
                <a:gd name="f15" fmla="val 1166"/>
                <a:gd name="f16" fmla="val 7459"/>
                <a:gd name="f17" fmla="val 7816"/>
                <a:gd name="f18" fmla="val 876"/>
                <a:gd name="f19" fmla="val 8156"/>
                <a:gd name="f20" fmla="val 1142"/>
                <a:gd name="f21" fmla="val 8394"/>
                <a:gd name="f22" fmla="val 3515"/>
                <a:gd name="f23" fmla="val 10546"/>
                <a:gd name="f24" fmla="val 3574"/>
                <a:gd name="f25" fmla="val 10595"/>
                <a:gd name="f26" fmla="val 3685"/>
                <a:gd name="f27" fmla="val 10687"/>
                <a:gd name="f28" fmla="val 3820"/>
                <a:gd name="f29" fmla="val 3955"/>
                <a:gd name="f30" fmla="val 4114"/>
                <a:gd name="f31" fmla="val 4272"/>
                <a:gd name="f32" fmla="val 10669"/>
                <a:gd name="f33" fmla="val 2017"/>
                <a:gd name="f34" fmla="val 1751"/>
                <a:gd name="f35" fmla="val 1600"/>
                <a:gd name="f36" fmla="val 497"/>
                <a:gd name="f37" fmla="val 1052"/>
                <a:gd name="f38" fmla="*/ f0 1 4390"/>
                <a:gd name="f39" fmla="*/ f1 1 10732"/>
                <a:gd name="f40" fmla="val f2"/>
                <a:gd name="f41" fmla="val f3"/>
                <a:gd name="f42" fmla="val f4"/>
                <a:gd name="f43" fmla="+- f42 0 f40"/>
                <a:gd name="f44" fmla="+- f41 0 f40"/>
                <a:gd name="f45" fmla="*/ f44 1 4390"/>
                <a:gd name="f46" fmla="*/ f43 1 10732"/>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4390" h="10732">
                  <a:moveTo>
                    <a:pt x="f5" y="f6"/>
                  </a:moveTo>
                  <a:cubicBezTo>
                    <a:pt x="f7" y="f6"/>
                    <a:pt x="f8" y="f9"/>
                    <a:pt x="f6" y="f10"/>
                  </a:cubicBezTo>
                  <a:cubicBezTo>
                    <a:pt x="f11" y="f12"/>
                    <a:pt x="f13" y="f14"/>
                    <a:pt x="f13" y="f15"/>
                  </a:cubicBezTo>
                  <a:lnTo>
                    <a:pt x="f13" y="f16"/>
                  </a:lnTo>
                  <a:cubicBezTo>
                    <a:pt x="f13" y="f17"/>
                    <a:pt x="f18" y="f19"/>
                    <a:pt x="f20" y="f21"/>
                  </a:cubicBezTo>
                  <a:lnTo>
                    <a:pt x="f22" y="f23"/>
                  </a:lnTo>
                  <a:lnTo>
                    <a:pt x="f24" y="f25"/>
                  </a:lnTo>
                  <a:cubicBezTo>
                    <a:pt x="f26" y="f27"/>
                    <a:pt x="f28" y="f4"/>
                    <a:pt x="f29" y="f4"/>
                  </a:cubicBezTo>
                  <a:cubicBezTo>
                    <a:pt x="f30" y="f4"/>
                    <a:pt x="f31" y="f32"/>
                    <a:pt x="f3" y="f23"/>
                  </a:cubicBezTo>
                  <a:lnTo>
                    <a:pt x="f33" y="f21"/>
                  </a:lnTo>
                  <a:cubicBezTo>
                    <a:pt x="f34" y="f19"/>
                    <a:pt x="f35" y="f17"/>
                    <a:pt x="f35" y="f16"/>
                  </a:cubicBezTo>
                  <a:lnTo>
                    <a:pt x="f35" y="f15"/>
                  </a:lnTo>
                  <a:cubicBezTo>
                    <a:pt x="f35" y="f36"/>
                    <a:pt x="f37" y="f6"/>
                    <a:pt x="f5" y="f6"/>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165;p37">
              <a:extLst>
                <a:ext uri="{FF2B5EF4-FFF2-40B4-BE49-F238E27FC236}">
                  <a16:creationId xmlns:a16="http://schemas.microsoft.com/office/drawing/2014/main" xmlns="" id="{4D540D7F-550B-75D0-7DCF-A9337CE80D8B}"/>
                </a:ext>
              </a:extLst>
            </p:cNvPr>
            <p:cNvSpPr/>
            <p:nvPr/>
          </p:nvSpPr>
          <p:spPr>
            <a:xfrm>
              <a:off x="4345475" y="2550773"/>
              <a:ext cx="183776" cy="64602"/>
            </a:xfrm>
            <a:custGeom>
              <a:avLst/>
              <a:gdLst>
                <a:gd name="f0" fmla="val w"/>
                <a:gd name="f1" fmla="val h"/>
                <a:gd name="f2" fmla="val 0"/>
                <a:gd name="f3" fmla="val 7351"/>
                <a:gd name="f4" fmla="val 2584"/>
                <a:gd name="f5" fmla="val 2583"/>
                <a:gd name="f6" fmla="*/ f0 1 7351"/>
                <a:gd name="f7" fmla="*/ f1 1 2584"/>
                <a:gd name="f8" fmla="val f2"/>
                <a:gd name="f9" fmla="val f3"/>
                <a:gd name="f10" fmla="val f4"/>
                <a:gd name="f11" fmla="+- f10 0 f8"/>
                <a:gd name="f12" fmla="+- f9 0 f8"/>
                <a:gd name="f13" fmla="*/ f12 1 7351"/>
                <a:gd name="f14" fmla="*/ f11 1 258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7351" h="2584">
                  <a:moveTo>
                    <a:pt x="f2" y="f2"/>
                  </a:moveTo>
                  <a:lnTo>
                    <a:pt x="f2" y="f5"/>
                  </a:lnTo>
                  <a:lnTo>
                    <a:pt x="f3" y="f5"/>
                  </a:lnTo>
                  <a:lnTo>
                    <a:pt x="f3" y="f2"/>
                  </a:ln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166;p37">
              <a:extLst>
                <a:ext uri="{FF2B5EF4-FFF2-40B4-BE49-F238E27FC236}">
                  <a16:creationId xmlns:a16="http://schemas.microsoft.com/office/drawing/2014/main" xmlns="" id="{132F6862-3D21-4378-0CE7-657983B91471}"/>
                </a:ext>
              </a:extLst>
            </p:cNvPr>
            <p:cNvSpPr/>
            <p:nvPr/>
          </p:nvSpPr>
          <p:spPr>
            <a:xfrm>
              <a:off x="4474524" y="2550773"/>
              <a:ext cx="54726" cy="64602"/>
            </a:xfrm>
            <a:custGeom>
              <a:avLst/>
              <a:gdLst>
                <a:gd name="f0" fmla="val w"/>
                <a:gd name="f1" fmla="val h"/>
                <a:gd name="f2" fmla="val 0"/>
                <a:gd name="f3" fmla="val 2189"/>
                <a:gd name="f4" fmla="val 2584"/>
                <a:gd name="f5" fmla="val 1"/>
                <a:gd name="f6" fmla="val 2583"/>
                <a:gd name="f7" fmla="*/ f0 1 2189"/>
                <a:gd name="f8" fmla="*/ f1 1 2584"/>
                <a:gd name="f9" fmla="val f2"/>
                <a:gd name="f10" fmla="val f3"/>
                <a:gd name="f11" fmla="val f4"/>
                <a:gd name="f12" fmla="+- f11 0 f9"/>
                <a:gd name="f13" fmla="+- f10 0 f9"/>
                <a:gd name="f14" fmla="*/ f13 1 2189"/>
                <a:gd name="f15" fmla="*/ f12 1 2584"/>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189" h="2584">
                  <a:moveTo>
                    <a:pt x="f5" y="f2"/>
                  </a:moveTo>
                  <a:lnTo>
                    <a:pt x="f5" y="f6"/>
                  </a:lnTo>
                  <a:lnTo>
                    <a:pt x="f3" y="f6"/>
                  </a:lnTo>
                  <a:lnTo>
                    <a:pt x="f3" y="f2"/>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167;p37">
              <a:extLst>
                <a:ext uri="{FF2B5EF4-FFF2-40B4-BE49-F238E27FC236}">
                  <a16:creationId xmlns:a16="http://schemas.microsoft.com/office/drawing/2014/main" xmlns="" id="{3419AF92-5977-9AD7-4AFE-0D75E7D44CF3}"/>
                </a:ext>
              </a:extLst>
            </p:cNvPr>
            <p:cNvSpPr/>
            <p:nvPr/>
          </p:nvSpPr>
          <p:spPr>
            <a:xfrm>
              <a:off x="4373374" y="2362553"/>
              <a:ext cx="126379" cy="188247"/>
            </a:xfrm>
            <a:custGeom>
              <a:avLst/>
              <a:gdLst>
                <a:gd name="f0" fmla="val w"/>
                <a:gd name="f1" fmla="val h"/>
                <a:gd name="f2" fmla="val 0"/>
                <a:gd name="f3" fmla="val 5055"/>
                <a:gd name="f4" fmla="val 7530"/>
                <a:gd name="f5" fmla="val 662"/>
                <a:gd name="f6" fmla="val 431"/>
                <a:gd name="f7" fmla="val 200"/>
                <a:gd name="f8" fmla="val 63"/>
                <a:gd name="f9" fmla="val 1"/>
                <a:gd name="f10" fmla="val 186"/>
                <a:gd name="f11" fmla="val 71"/>
                <a:gd name="f12" fmla="val 228"/>
                <a:gd name="f13" fmla="val 134"/>
                <a:gd name="f14" fmla="val 277"/>
                <a:gd name="f15" fmla="val 193"/>
                <a:gd name="f16" fmla="val 329"/>
                <a:gd name="f17" fmla="val 3018"/>
                <a:gd name="f18" fmla="val 2902"/>
                <a:gd name="f19" fmla="val 3466"/>
                <a:gd name="f20" fmla="val 3305"/>
                <a:gd name="f21" fmla="val 3714"/>
                <a:gd name="f22" fmla="val 3886"/>
                <a:gd name="f23" fmla="val 3697"/>
                <a:gd name="f24" fmla="val 4488"/>
                <a:gd name="f25" fmla="val 6350"/>
                <a:gd name="f26" fmla="val 3718"/>
                <a:gd name="f27" fmla="val 6518"/>
                <a:gd name="f28" fmla="val 3410"/>
                <a:gd name="f29" fmla="val 6654"/>
                <a:gd name="f30" fmla="val 242"/>
                <a:gd name="f31" fmla="val 7529"/>
                <a:gd name="f32" fmla="val 4775"/>
                <a:gd name="f33" fmla="val 3308"/>
                <a:gd name="f34" fmla="val 4327"/>
                <a:gd name="f35" fmla="val 1506"/>
                <a:gd name="f36" fmla="val 1275"/>
                <a:gd name="f37" fmla="val 116"/>
                <a:gd name="f38" fmla="val 974"/>
                <a:gd name="f39" fmla="*/ f0 1 5055"/>
                <a:gd name="f40" fmla="*/ f1 1 7530"/>
                <a:gd name="f41" fmla="val f2"/>
                <a:gd name="f42" fmla="val f3"/>
                <a:gd name="f43" fmla="val f4"/>
                <a:gd name="f44" fmla="+- f43 0 f41"/>
                <a:gd name="f45" fmla="+- f42 0 f41"/>
                <a:gd name="f46" fmla="*/ f45 1 5055"/>
                <a:gd name="f47" fmla="*/ f44 1 7530"/>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55" h="7530">
                  <a:moveTo>
                    <a:pt x="f5" y="f2"/>
                  </a:moveTo>
                  <a:cubicBezTo>
                    <a:pt x="f6" y="f2"/>
                    <a:pt x="f7" y="f8"/>
                    <a:pt x="f9" y="f10"/>
                  </a:cubicBezTo>
                  <a:cubicBezTo>
                    <a:pt x="f11" y="f12"/>
                    <a:pt x="f13" y="f14"/>
                    <a:pt x="f15" y="f16"/>
                  </a:cubicBezTo>
                  <a:lnTo>
                    <a:pt x="f17" y="f18"/>
                  </a:lnTo>
                  <a:cubicBezTo>
                    <a:pt x="f19" y="f20"/>
                    <a:pt x="f21" y="f22"/>
                    <a:pt x="f23" y="f24"/>
                  </a:cubicBezTo>
                  <a:lnTo>
                    <a:pt x="f23" y="f25"/>
                  </a:lnTo>
                  <a:cubicBezTo>
                    <a:pt x="f26" y="f27"/>
                    <a:pt x="f28" y="f29"/>
                    <a:pt x="f28" y="f29"/>
                  </a:cubicBezTo>
                  <a:lnTo>
                    <a:pt x="f30" y="f29"/>
                  </a:lnTo>
                  <a:lnTo>
                    <a:pt x="f30" y="f31"/>
                  </a:lnTo>
                  <a:lnTo>
                    <a:pt x="f3" y="f31"/>
                  </a:lnTo>
                  <a:lnTo>
                    <a:pt x="f3" y="f24"/>
                  </a:lnTo>
                  <a:cubicBezTo>
                    <a:pt x="f3" y="f24"/>
                    <a:pt x="f32" y="f33"/>
                    <a:pt x="f34" y="f18"/>
                  </a:cubicBezTo>
                  <a:lnTo>
                    <a:pt x="f35" y="f16"/>
                  </a:lnTo>
                  <a:cubicBezTo>
                    <a:pt x="f36" y="f37"/>
                    <a:pt x="f38" y="f2"/>
                    <a:pt x="f5" y="f2"/>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168;p37">
              <a:extLst>
                <a:ext uri="{FF2B5EF4-FFF2-40B4-BE49-F238E27FC236}">
                  <a16:creationId xmlns:a16="http://schemas.microsoft.com/office/drawing/2014/main" xmlns="" id="{6B7405DA-D93C-8CC4-A8A7-7B862B71E66E}"/>
                </a:ext>
              </a:extLst>
            </p:cNvPr>
            <p:cNvSpPr/>
            <p:nvPr/>
          </p:nvSpPr>
          <p:spPr>
            <a:xfrm>
              <a:off x="4644127" y="2207827"/>
              <a:ext cx="199101" cy="342973"/>
            </a:xfrm>
            <a:custGeom>
              <a:avLst/>
              <a:gdLst>
                <a:gd name="f0" fmla="val w"/>
                <a:gd name="f1" fmla="val h"/>
                <a:gd name="f2" fmla="val 0"/>
                <a:gd name="f3" fmla="val 7964"/>
                <a:gd name="f4" fmla="val 13719"/>
                <a:gd name="f5" fmla="val 6801"/>
                <a:gd name="f6" fmla="val 1"/>
                <a:gd name="f7" fmla="val 6164"/>
                <a:gd name="f8" fmla="val 5642"/>
                <a:gd name="f9" fmla="val 519"/>
                <a:gd name="f10" fmla="val 1160"/>
                <a:gd name="f11" fmla="val 7453"/>
                <a:gd name="f12" fmla="val 6699"/>
                <a:gd name="f13" fmla="val 5022"/>
                <a:gd name="f14" fmla="val 6191"/>
                <a:gd name="f15" fmla="val 4371"/>
                <a:gd name="f16" fmla="val 4079"/>
                <a:gd name="f17" fmla="val 3780"/>
                <a:gd name="f18" fmla="val 6293"/>
                <a:gd name="f19" fmla="val 3528"/>
                <a:gd name="f20" fmla="val 6522"/>
                <a:gd name="f21" fmla="val 700"/>
                <a:gd name="f22" fmla="val 9091"/>
                <a:gd name="f23" fmla="val 256"/>
                <a:gd name="f24" fmla="val 9497"/>
                <a:gd name="f25" fmla="val 10075"/>
                <a:gd name="f26" fmla="val 10677"/>
                <a:gd name="f27" fmla="val 13718"/>
                <a:gd name="f28" fmla="val 4813"/>
                <a:gd name="f29" fmla="val 12378"/>
                <a:gd name="f30" fmla="val 7452"/>
                <a:gd name="f31" fmla="val 9707"/>
                <a:gd name="f32" fmla="val 7781"/>
                <a:gd name="f33" fmla="val 9315"/>
                <a:gd name="f34" fmla="val 7963"/>
                <a:gd name="f35" fmla="val 8822"/>
                <a:gd name="f36" fmla="val 8314"/>
                <a:gd name="f37" fmla="val 1188"/>
                <a:gd name="f38" fmla="val 554"/>
                <a:gd name="f39" fmla="val 7466"/>
                <a:gd name="f40" fmla="val 19"/>
                <a:gd name="f41" fmla="val 6833"/>
                <a:gd name="f42" fmla="val 6822"/>
                <a:gd name="f43" fmla="val 6811"/>
                <a:gd name="f44" fmla="*/ f0 1 7964"/>
                <a:gd name="f45" fmla="*/ f1 1 13719"/>
                <a:gd name="f46" fmla="val f2"/>
                <a:gd name="f47" fmla="val f3"/>
                <a:gd name="f48" fmla="val f4"/>
                <a:gd name="f49" fmla="+- f48 0 f46"/>
                <a:gd name="f50" fmla="+- f47 0 f46"/>
                <a:gd name="f51" fmla="*/ f50 1 7964"/>
                <a:gd name="f52" fmla="*/ f49 1 13719"/>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7963" h="13719">
                  <a:moveTo>
                    <a:pt x="f5" y="f6"/>
                  </a:moveTo>
                  <a:cubicBezTo>
                    <a:pt x="f7" y="f6"/>
                    <a:pt x="f8" y="f9"/>
                    <a:pt x="f8" y="f10"/>
                  </a:cubicBezTo>
                  <a:lnTo>
                    <a:pt x="f8" y="f11"/>
                  </a:lnTo>
                  <a:cubicBezTo>
                    <a:pt x="f8" y="f12"/>
                    <a:pt x="f13" y="f14"/>
                    <a:pt x="f15" y="f14"/>
                  </a:cubicBezTo>
                  <a:cubicBezTo>
                    <a:pt x="f16" y="f14"/>
                    <a:pt x="f17" y="f18"/>
                    <a:pt x="f19" y="f20"/>
                  </a:cubicBezTo>
                  <a:lnTo>
                    <a:pt x="f21" y="f22"/>
                  </a:lnTo>
                  <a:cubicBezTo>
                    <a:pt x="f23" y="f24"/>
                    <a:pt x="f2" y="f25"/>
                    <a:pt x="f2" y="f26"/>
                  </a:cubicBezTo>
                  <a:lnTo>
                    <a:pt x="f2" y="f27"/>
                  </a:lnTo>
                  <a:lnTo>
                    <a:pt x="f28" y="f27"/>
                  </a:lnTo>
                  <a:lnTo>
                    <a:pt x="f28" y="f29"/>
                  </a:lnTo>
                  <a:lnTo>
                    <a:pt x="f30" y="f31"/>
                  </a:lnTo>
                  <a:cubicBezTo>
                    <a:pt x="f32" y="f33"/>
                    <a:pt x="f34" y="f35"/>
                    <a:pt x="f34" y="f36"/>
                  </a:cubicBezTo>
                  <a:lnTo>
                    <a:pt x="f34" y="f37"/>
                  </a:lnTo>
                  <a:cubicBezTo>
                    <a:pt x="f34" y="f38"/>
                    <a:pt x="f39" y="f40"/>
                    <a:pt x="f41" y="f6"/>
                  </a:cubicBezTo>
                  <a:cubicBezTo>
                    <a:pt x="f42" y="f6"/>
                    <a:pt x="f43" y="f6"/>
                    <a:pt x="f5"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169;p37">
              <a:extLst>
                <a:ext uri="{FF2B5EF4-FFF2-40B4-BE49-F238E27FC236}">
                  <a16:creationId xmlns:a16="http://schemas.microsoft.com/office/drawing/2014/main" xmlns="" id="{A8522246-BBE7-9B72-8160-ACD89E98DCB8}"/>
                </a:ext>
              </a:extLst>
            </p:cNvPr>
            <p:cNvSpPr/>
            <p:nvPr/>
          </p:nvSpPr>
          <p:spPr>
            <a:xfrm>
              <a:off x="4715524" y="2207672"/>
              <a:ext cx="109746" cy="268303"/>
            </a:xfrm>
            <a:custGeom>
              <a:avLst/>
              <a:gdLst>
                <a:gd name="f0" fmla="val w"/>
                <a:gd name="f1" fmla="val h"/>
                <a:gd name="f2" fmla="val 0"/>
                <a:gd name="f3" fmla="val 4390"/>
                <a:gd name="f4" fmla="val 10732"/>
                <a:gd name="f5" fmla="val 3950"/>
                <a:gd name="f6" fmla="val 1"/>
                <a:gd name="f7" fmla="val 3334"/>
                <a:gd name="f8" fmla="val 2786"/>
                <a:gd name="f9" fmla="val 497"/>
                <a:gd name="f10" fmla="val 1166"/>
                <a:gd name="f11" fmla="val 7459"/>
                <a:gd name="f12" fmla="val 7816"/>
                <a:gd name="f13" fmla="val 2636"/>
                <a:gd name="f14" fmla="val 8156"/>
                <a:gd name="f15" fmla="val 2373"/>
                <a:gd name="f16" fmla="val 8394"/>
                <a:gd name="f17" fmla="val 10546"/>
                <a:gd name="f18" fmla="val 116"/>
                <a:gd name="f19" fmla="val 10669"/>
                <a:gd name="f20" fmla="val 273"/>
                <a:gd name="f21" fmla="val 432"/>
                <a:gd name="f22" fmla="val 567"/>
                <a:gd name="f23" fmla="val 703"/>
                <a:gd name="f24" fmla="val 10687"/>
                <a:gd name="f25" fmla="val 816"/>
                <a:gd name="f26" fmla="val 10595"/>
                <a:gd name="f27" fmla="val 875"/>
                <a:gd name="f28" fmla="val 3249"/>
                <a:gd name="f29" fmla="val 3511"/>
                <a:gd name="f30" fmla="val 3662"/>
                <a:gd name="f31" fmla="val 693"/>
                <a:gd name="f32" fmla="val 3949"/>
                <a:gd name="f33" fmla="val 266"/>
                <a:gd name="f34" fmla="val 88"/>
                <a:gd name="f35" fmla="val 4243"/>
                <a:gd name="f36" fmla="val 28"/>
                <a:gd name="f37" fmla="val 4095"/>
                <a:gd name="f38" fmla="*/ f0 1 4390"/>
                <a:gd name="f39" fmla="*/ f1 1 10732"/>
                <a:gd name="f40" fmla="val f2"/>
                <a:gd name="f41" fmla="val f3"/>
                <a:gd name="f42" fmla="val f4"/>
                <a:gd name="f43" fmla="+- f42 0 f40"/>
                <a:gd name="f44" fmla="+- f41 0 f40"/>
                <a:gd name="f45" fmla="*/ f44 1 4390"/>
                <a:gd name="f46" fmla="*/ f43 1 10732"/>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4390" h="10732">
                  <a:moveTo>
                    <a:pt x="f5" y="f6"/>
                  </a:moveTo>
                  <a:cubicBezTo>
                    <a:pt x="f7" y="f6"/>
                    <a:pt x="f8" y="f9"/>
                    <a:pt x="f8" y="f10"/>
                  </a:cubicBezTo>
                  <a:lnTo>
                    <a:pt x="f8" y="f11"/>
                  </a:lnTo>
                  <a:cubicBezTo>
                    <a:pt x="f8" y="f12"/>
                    <a:pt x="f13" y="f14"/>
                    <a:pt x="f15" y="f16"/>
                  </a:cubicBezTo>
                  <a:lnTo>
                    <a:pt x="f2" y="f17"/>
                  </a:lnTo>
                  <a:cubicBezTo>
                    <a:pt x="f18" y="f19"/>
                    <a:pt x="f20" y="f4"/>
                    <a:pt x="f21" y="f4"/>
                  </a:cubicBezTo>
                  <a:cubicBezTo>
                    <a:pt x="f22" y="f4"/>
                    <a:pt x="f23" y="f24"/>
                    <a:pt x="f25" y="f26"/>
                  </a:cubicBezTo>
                  <a:lnTo>
                    <a:pt x="f27" y="f17"/>
                  </a:lnTo>
                  <a:lnTo>
                    <a:pt x="f28" y="f16"/>
                  </a:lnTo>
                  <a:cubicBezTo>
                    <a:pt x="f29" y="f14"/>
                    <a:pt x="f30" y="f12"/>
                    <a:pt x="f30" y="f11"/>
                  </a:cubicBezTo>
                  <a:lnTo>
                    <a:pt x="f30" y="f10"/>
                  </a:lnTo>
                  <a:cubicBezTo>
                    <a:pt x="f30" y="f31"/>
                    <a:pt x="f32" y="f33"/>
                    <a:pt x="f3" y="f34"/>
                  </a:cubicBezTo>
                  <a:cubicBezTo>
                    <a:pt x="f35" y="f36"/>
                    <a:pt x="f37" y="f6"/>
                    <a:pt x="f5" y="f6"/>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170;p37">
              <a:extLst>
                <a:ext uri="{FF2B5EF4-FFF2-40B4-BE49-F238E27FC236}">
                  <a16:creationId xmlns:a16="http://schemas.microsoft.com/office/drawing/2014/main" xmlns="" id="{104D0789-EDCA-8BAD-E649-C8F7C74C4AC8}"/>
                </a:ext>
              </a:extLst>
            </p:cNvPr>
            <p:cNvSpPr/>
            <p:nvPr/>
          </p:nvSpPr>
          <p:spPr>
            <a:xfrm>
              <a:off x="4614547" y="2550773"/>
              <a:ext cx="183776" cy="64602"/>
            </a:xfrm>
            <a:custGeom>
              <a:avLst/>
              <a:gdLst>
                <a:gd name="f0" fmla="val w"/>
                <a:gd name="f1" fmla="val h"/>
                <a:gd name="f2" fmla="val 0"/>
                <a:gd name="f3" fmla="val 7351"/>
                <a:gd name="f4" fmla="val 2584"/>
                <a:gd name="f5" fmla="val 2583"/>
                <a:gd name="f6" fmla="*/ f0 1 7351"/>
                <a:gd name="f7" fmla="*/ f1 1 2584"/>
                <a:gd name="f8" fmla="val f2"/>
                <a:gd name="f9" fmla="val f3"/>
                <a:gd name="f10" fmla="val f4"/>
                <a:gd name="f11" fmla="+- f10 0 f8"/>
                <a:gd name="f12" fmla="+- f9 0 f8"/>
                <a:gd name="f13" fmla="*/ f12 1 7351"/>
                <a:gd name="f14" fmla="*/ f11 1 258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7351" h="2584">
                  <a:moveTo>
                    <a:pt x="f2" y="f2"/>
                  </a:moveTo>
                  <a:lnTo>
                    <a:pt x="f2" y="f5"/>
                  </a:lnTo>
                  <a:lnTo>
                    <a:pt x="f3" y="f5"/>
                  </a:lnTo>
                  <a:lnTo>
                    <a:pt x="f3" y="f2"/>
                  </a:ln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171;p37">
              <a:extLst>
                <a:ext uri="{FF2B5EF4-FFF2-40B4-BE49-F238E27FC236}">
                  <a16:creationId xmlns:a16="http://schemas.microsoft.com/office/drawing/2014/main" xmlns="" id="{FC80D32A-722F-2D41-4FCC-3AC2F489EF81}"/>
                </a:ext>
              </a:extLst>
            </p:cNvPr>
            <p:cNvSpPr/>
            <p:nvPr/>
          </p:nvSpPr>
          <p:spPr>
            <a:xfrm>
              <a:off x="4614547" y="2550773"/>
              <a:ext cx="54699" cy="64602"/>
            </a:xfrm>
            <a:custGeom>
              <a:avLst/>
              <a:gdLst>
                <a:gd name="f0" fmla="val w"/>
                <a:gd name="f1" fmla="val h"/>
                <a:gd name="f2" fmla="val 0"/>
                <a:gd name="f3" fmla="val 2188"/>
                <a:gd name="f4" fmla="val 2584"/>
                <a:gd name="f5" fmla="val 2583"/>
                <a:gd name="f6" fmla="*/ f0 1 2188"/>
                <a:gd name="f7" fmla="*/ f1 1 2584"/>
                <a:gd name="f8" fmla="val f2"/>
                <a:gd name="f9" fmla="val f3"/>
                <a:gd name="f10" fmla="val f4"/>
                <a:gd name="f11" fmla="+- f10 0 f8"/>
                <a:gd name="f12" fmla="+- f9 0 f8"/>
                <a:gd name="f13" fmla="*/ f12 1 2188"/>
                <a:gd name="f14" fmla="*/ f11 1 258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188" h="2584">
                  <a:moveTo>
                    <a:pt x="f2" y="f2"/>
                  </a:moveTo>
                  <a:lnTo>
                    <a:pt x="f2" y="f5"/>
                  </a:lnTo>
                  <a:lnTo>
                    <a:pt x="f3" y="f5"/>
                  </a:lnTo>
                  <a:lnTo>
                    <a:pt x="f3" y="f2"/>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172;p37">
              <a:extLst>
                <a:ext uri="{FF2B5EF4-FFF2-40B4-BE49-F238E27FC236}">
                  <a16:creationId xmlns:a16="http://schemas.microsoft.com/office/drawing/2014/main" xmlns="" id="{2DA4FA4B-38E4-1A7F-6A4B-2D77D51FF0B3}"/>
                </a:ext>
              </a:extLst>
            </p:cNvPr>
            <p:cNvSpPr/>
            <p:nvPr/>
          </p:nvSpPr>
          <p:spPr>
            <a:xfrm>
              <a:off x="4644127" y="2362553"/>
              <a:ext cx="126379" cy="188247"/>
            </a:xfrm>
            <a:custGeom>
              <a:avLst/>
              <a:gdLst>
                <a:gd name="f0" fmla="val w"/>
                <a:gd name="f1" fmla="val h"/>
                <a:gd name="f2" fmla="val 0"/>
                <a:gd name="f3" fmla="val 5055"/>
                <a:gd name="f4" fmla="val 7530"/>
                <a:gd name="f5" fmla="val 4389"/>
                <a:gd name="f6" fmla="val 4078"/>
                <a:gd name="f7" fmla="val 3777"/>
                <a:gd name="f8" fmla="val 116"/>
                <a:gd name="f9" fmla="val 3549"/>
                <a:gd name="f10" fmla="val 329"/>
                <a:gd name="f11" fmla="val 725"/>
                <a:gd name="f12" fmla="val 2902"/>
                <a:gd name="f13" fmla="val 280"/>
                <a:gd name="f14" fmla="val 3308"/>
                <a:gd name="f15" fmla="val 4488"/>
                <a:gd name="f16" fmla="val 7529"/>
                <a:gd name="f17" fmla="val 4813"/>
                <a:gd name="f18" fmla="val 6654"/>
                <a:gd name="f19" fmla="val 1642"/>
                <a:gd name="f20" fmla="val 1337"/>
                <a:gd name="f21" fmla="val 6518"/>
                <a:gd name="f22" fmla="val 1355"/>
                <a:gd name="f23" fmla="val 6350"/>
                <a:gd name="f24" fmla="val 1341"/>
                <a:gd name="f25" fmla="val 3886"/>
                <a:gd name="f26" fmla="val 1589"/>
                <a:gd name="f27" fmla="val 3305"/>
                <a:gd name="f28" fmla="val 2037"/>
                <a:gd name="f29" fmla="val 4862"/>
                <a:gd name="f30" fmla="val 4921"/>
                <a:gd name="f31" fmla="val 277"/>
                <a:gd name="f32" fmla="val 4984"/>
                <a:gd name="f33" fmla="val 228"/>
                <a:gd name="f34" fmla="val 5054"/>
                <a:gd name="f35" fmla="val 186"/>
                <a:gd name="f36" fmla="val 4851"/>
                <a:gd name="f37" fmla="val 63"/>
                <a:gd name="f38" fmla="val 4624"/>
                <a:gd name="f39" fmla="*/ f0 1 5055"/>
                <a:gd name="f40" fmla="*/ f1 1 7530"/>
                <a:gd name="f41" fmla="val f2"/>
                <a:gd name="f42" fmla="val f3"/>
                <a:gd name="f43" fmla="val f4"/>
                <a:gd name="f44" fmla="+- f43 0 f41"/>
                <a:gd name="f45" fmla="+- f42 0 f41"/>
                <a:gd name="f46" fmla="*/ f45 1 5055"/>
                <a:gd name="f47" fmla="*/ f44 1 7530"/>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55" h="7530">
                  <a:moveTo>
                    <a:pt x="f5" y="f2"/>
                  </a:moveTo>
                  <a:cubicBezTo>
                    <a:pt x="f6" y="f2"/>
                    <a:pt x="f7" y="f8"/>
                    <a:pt x="f9" y="f10"/>
                  </a:cubicBezTo>
                  <a:lnTo>
                    <a:pt x="f11" y="f12"/>
                  </a:lnTo>
                  <a:cubicBezTo>
                    <a:pt x="f13" y="f14"/>
                    <a:pt x="f2" y="f15"/>
                    <a:pt x="f2" y="f15"/>
                  </a:cubicBezTo>
                  <a:lnTo>
                    <a:pt x="f2" y="f16"/>
                  </a:lnTo>
                  <a:lnTo>
                    <a:pt x="f17" y="f16"/>
                  </a:lnTo>
                  <a:lnTo>
                    <a:pt x="f17" y="f18"/>
                  </a:lnTo>
                  <a:lnTo>
                    <a:pt x="f19" y="f18"/>
                  </a:lnTo>
                  <a:cubicBezTo>
                    <a:pt x="f19" y="f18"/>
                    <a:pt x="f20" y="f21"/>
                    <a:pt x="f22" y="f23"/>
                  </a:cubicBezTo>
                  <a:lnTo>
                    <a:pt x="f22" y="f15"/>
                  </a:lnTo>
                  <a:cubicBezTo>
                    <a:pt x="f24" y="f25"/>
                    <a:pt x="f26" y="f27"/>
                    <a:pt x="f28" y="f12"/>
                  </a:cubicBezTo>
                  <a:lnTo>
                    <a:pt x="f29" y="f10"/>
                  </a:lnTo>
                  <a:cubicBezTo>
                    <a:pt x="f30" y="f31"/>
                    <a:pt x="f32" y="f33"/>
                    <a:pt x="f34" y="f35"/>
                  </a:cubicBezTo>
                  <a:cubicBezTo>
                    <a:pt x="f36" y="f37"/>
                    <a:pt x="f38" y="f2"/>
                    <a:pt x="f5" y="f2"/>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173;p37">
              <a:extLst>
                <a:ext uri="{FF2B5EF4-FFF2-40B4-BE49-F238E27FC236}">
                  <a16:creationId xmlns:a16="http://schemas.microsoft.com/office/drawing/2014/main" xmlns="" id="{C8CED13A-15E5-58A4-FDED-93CED742B3BD}"/>
                </a:ext>
              </a:extLst>
            </p:cNvPr>
            <p:cNvSpPr/>
            <p:nvPr/>
          </p:nvSpPr>
          <p:spPr>
            <a:xfrm>
              <a:off x="4403302" y="2072121"/>
              <a:ext cx="325626" cy="313876"/>
            </a:xfrm>
            <a:custGeom>
              <a:avLst/>
              <a:gdLst>
                <a:gd name="f0" fmla="val w"/>
                <a:gd name="f1" fmla="val h"/>
                <a:gd name="f2" fmla="val 0"/>
                <a:gd name="f3" fmla="val 13025"/>
                <a:gd name="f4" fmla="val 12555"/>
                <a:gd name="f5" fmla="val 6749"/>
                <a:gd name="f6" fmla="val 4260"/>
                <a:gd name="f7" fmla="val 2006"/>
                <a:gd name="f8" fmla="val 1471"/>
                <a:gd name="f9" fmla="val 1002"/>
                <a:gd name="f10" fmla="val 3749"/>
                <a:gd name="f11" fmla="val 1"/>
                <a:gd name="f12" fmla="val 6031"/>
                <a:gd name="f13" fmla="val 442"/>
                <a:gd name="f14" fmla="val 8684"/>
                <a:gd name="f15" fmla="val 2125"/>
                <a:gd name="f16" fmla="val 10522"/>
                <a:gd name="f17" fmla="val 3335"/>
                <a:gd name="f18" fmla="val 11840"/>
                <a:gd name="f19" fmla="val 5023"/>
                <a:gd name="f20" fmla="val 12554"/>
                <a:gd name="f21" fmla="val 6751"/>
                <a:gd name="f22" fmla="val 7427"/>
                <a:gd name="f23" fmla="val 8110"/>
                <a:gd name="f24" fmla="val 12445"/>
                <a:gd name="f25" fmla="val 8772"/>
                <a:gd name="f26" fmla="val 12220"/>
                <a:gd name="f27" fmla="val 11131"/>
                <a:gd name="f28" fmla="val 11414"/>
                <a:gd name="f29" fmla="val 12790"/>
                <a:gd name="f30" fmla="val 9293"/>
                <a:gd name="f31" fmla="val 13004"/>
                <a:gd name="f32" fmla="val 6815"/>
                <a:gd name="f33" fmla="val 13018"/>
                <a:gd name="f34" fmla="val 6637"/>
                <a:gd name="f35" fmla="val 6458"/>
                <a:gd name="f36" fmla="val 6276"/>
                <a:gd name="f37" fmla="val 2878"/>
                <a:gd name="f38" fmla="val 10319"/>
                <a:gd name="f39" fmla="val 95"/>
                <a:gd name="f40" fmla="val 6921"/>
                <a:gd name="f41" fmla="val 4"/>
                <a:gd name="f42" fmla="val 6865"/>
                <a:gd name="f43" fmla="val 6809"/>
                <a:gd name="f44" fmla="*/ f0 1 13025"/>
                <a:gd name="f45" fmla="*/ f1 1 12555"/>
                <a:gd name="f46" fmla="val f2"/>
                <a:gd name="f47" fmla="val f3"/>
                <a:gd name="f48" fmla="val f4"/>
                <a:gd name="f49" fmla="+- f48 0 f46"/>
                <a:gd name="f50" fmla="+- f47 0 f46"/>
                <a:gd name="f51" fmla="*/ f50 1 13025"/>
                <a:gd name="f52" fmla="*/ f49 1 1255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13025" h="12555">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9" y="f30"/>
                    <a:pt x="f31" y="f32"/>
                  </a:cubicBezTo>
                  <a:cubicBezTo>
                    <a:pt x="f33" y="f34"/>
                    <a:pt x="f3" y="f35"/>
                    <a:pt x="f3" y="f36"/>
                  </a:cubicBezTo>
                  <a:cubicBezTo>
                    <a:pt x="f3" y="f37"/>
                    <a:pt x="f38" y="f39"/>
                    <a:pt x="f40" y="f41"/>
                  </a:cubicBezTo>
                  <a:cubicBezTo>
                    <a:pt x="f42" y="f2"/>
                    <a:pt x="f43" y="f2"/>
                    <a:pt x="f5" y="f2"/>
                  </a:cubicBez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174;p37">
              <a:extLst>
                <a:ext uri="{FF2B5EF4-FFF2-40B4-BE49-F238E27FC236}">
                  <a16:creationId xmlns:a16="http://schemas.microsoft.com/office/drawing/2014/main" xmlns="" id="{BA93A1BD-5568-6948-ECED-B63D88073023}"/>
                </a:ext>
              </a:extLst>
            </p:cNvPr>
            <p:cNvSpPr/>
            <p:nvPr/>
          </p:nvSpPr>
          <p:spPr>
            <a:xfrm>
              <a:off x="4408121" y="2072121"/>
              <a:ext cx="189125" cy="313876"/>
            </a:xfrm>
            <a:custGeom>
              <a:avLst/>
              <a:gdLst>
                <a:gd name="f0" fmla="val w"/>
                <a:gd name="f1" fmla="val h"/>
                <a:gd name="f2" fmla="val 0"/>
                <a:gd name="f3" fmla="val 7565"/>
                <a:gd name="f4" fmla="val 12555"/>
                <a:gd name="f5" fmla="val 6550"/>
                <a:gd name="f6" fmla="val 2885"/>
                <a:gd name="f7" fmla="val 3128"/>
                <a:gd name="f8" fmla="val 298"/>
                <a:gd name="f9" fmla="val 6784"/>
                <a:gd name="f10" fmla="val 564"/>
                <a:gd name="f11" fmla="val 10091"/>
                <a:gd name="f12" fmla="val 3335"/>
                <a:gd name="f13" fmla="val 6542"/>
                <a:gd name="f14" fmla="val 6879"/>
                <a:gd name="f15" fmla="val 7220"/>
                <a:gd name="f16" fmla="val 12528"/>
                <a:gd name="f17" fmla="val 7564"/>
                <a:gd name="f18" fmla="val 12472"/>
                <a:gd name="f19" fmla="val 4526"/>
                <a:gd name="f20" fmla="val 11978"/>
                <a:gd name="f21" fmla="val 2296"/>
                <a:gd name="f22" fmla="val 9353"/>
                <a:gd name="f23" fmla="val 6276"/>
                <a:gd name="f24" fmla="val 3200"/>
                <a:gd name="f25" fmla="val 574"/>
                <a:gd name="f26" fmla="val 81"/>
                <a:gd name="f27" fmla="val 7288"/>
                <a:gd name="f28" fmla="val 35"/>
                <a:gd name="f29" fmla="val 7008"/>
                <a:gd name="f30" fmla="val 11"/>
                <a:gd name="f31" fmla="val 6728"/>
                <a:gd name="f32" fmla="val 4"/>
                <a:gd name="f33" fmla="val 6672"/>
                <a:gd name="f34" fmla="val 6616"/>
                <a:gd name="f35" fmla="val 6556"/>
                <a:gd name="f36" fmla="val 6554"/>
                <a:gd name="f37" fmla="val 6552"/>
                <a:gd name="f38" fmla="*/ f0 1 7565"/>
                <a:gd name="f39" fmla="*/ f1 1 12555"/>
                <a:gd name="f40" fmla="val f2"/>
                <a:gd name="f41" fmla="val f3"/>
                <a:gd name="f42" fmla="val f4"/>
                <a:gd name="f43" fmla="+- f42 0 f40"/>
                <a:gd name="f44" fmla="+- f41 0 f40"/>
                <a:gd name="f45" fmla="*/ f44 1 7565"/>
                <a:gd name="f46" fmla="*/ f43 1 12555"/>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7565" h="12555">
                  <a:moveTo>
                    <a:pt x="f5" y="f2"/>
                  </a:moveTo>
                  <a:cubicBezTo>
                    <a:pt x="f6" y="f2"/>
                    <a:pt x="f2" y="f7"/>
                    <a:pt x="f8" y="f9"/>
                  </a:cubicBezTo>
                  <a:cubicBezTo>
                    <a:pt x="f10" y="f11"/>
                    <a:pt x="f12" y="f4"/>
                    <a:pt x="f13" y="f4"/>
                  </a:cubicBezTo>
                  <a:cubicBezTo>
                    <a:pt x="f14" y="f4"/>
                    <a:pt x="f15" y="f16"/>
                    <a:pt x="f17" y="f18"/>
                  </a:cubicBezTo>
                  <a:cubicBezTo>
                    <a:pt x="f19" y="f20"/>
                    <a:pt x="f21" y="f22"/>
                    <a:pt x="f21" y="f23"/>
                  </a:cubicBezTo>
                  <a:cubicBezTo>
                    <a:pt x="f21" y="f24"/>
                    <a:pt x="f19" y="f25"/>
                    <a:pt x="f17" y="f26"/>
                  </a:cubicBezTo>
                  <a:cubicBezTo>
                    <a:pt x="f27" y="f28"/>
                    <a:pt x="f29" y="f30"/>
                    <a:pt x="f31" y="f32"/>
                  </a:cubicBezTo>
                  <a:cubicBezTo>
                    <a:pt x="f33" y="f2"/>
                    <a:pt x="f34" y="f2"/>
                    <a:pt x="f35" y="f2"/>
                  </a:cubicBezTo>
                  <a:cubicBezTo>
                    <a:pt x="f36" y="f2"/>
                    <a:pt x="f37" y="f2"/>
                    <a:pt x="f5" y="f2"/>
                  </a:cubicBez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175;p37">
              <a:extLst>
                <a:ext uri="{FF2B5EF4-FFF2-40B4-BE49-F238E27FC236}">
                  <a16:creationId xmlns:a16="http://schemas.microsoft.com/office/drawing/2014/main" xmlns="" id="{02F06841-2AE5-FD72-F5A3-4A76AB35A5E3}"/>
                </a:ext>
              </a:extLst>
            </p:cNvPr>
            <p:cNvSpPr/>
            <p:nvPr/>
          </p:nvSpPr>
          <p:spPr>
            <a:xfrm>
              <a:off x="4411175" y="2162528"/>
              <a:ext cx="69146" cy="102824"/>
            </a:xfrm>
            <a:custGeom>
              <a:avLst/>
              <a:gdLst>
                <a:gd name="f0" fmla="val w"/>
                <a:gd name="f1" fmla="val h"/>
                <a:gd name="f2" fmla="val 0"/>
                <a:gd name="f3" fmla="val 2766"/>
                <a:gd name="f4" fmla="val 4113"/>
                <a:gd name="f5" fmla="val 746"/>
                <a:gd name="f6" fmla="val 148"/>
                <a:gd name="f7" fmla="val 1285"/>
                <a:gd name="f8" fmla="val 1"/>
                <a:gd name="f9" fmla="val 2734"/>
                <a:gd name="f10" fmla="val 330"/>
                <a:gd name="f11" fmla="val 1544"/>
                <a:gd name="f12" fmla="val 1821"/>
                <a:gd name="f13" fmla="val 2087"/>
                <a:gd name="f14" fmla="val 3997"/>
                <a:gd name="f15" fmla="val 2279"/>
                <a:gd name="f16" fmla="val 3794"/>
                <a:gd name="f17" fmla="val 2210"/>
                <a:gd name="f18" fmla="val 3420"/>
                <a:gd name="f19" fmla="val 2175"/>
                <a:gd name="f20" fmla="val 3039"/>
                <a:gd name="f21" fmla="val 2174"/>
                <a:gd name="f22" fmla="val 2659"/>
                <a:gd name="f23" fmla="val 1739"/>
                <a:gd name="f24" fmla="val 2374"/>
                <a:gd name="f25" fmla="val 833"/>
                <a:gd name="f26" fmla="*/ f0 1 2766"/>
                <a:gd name="f27" fmla="*/ f1 1 4113"/>
                <a:gd name="f28" fmla="val f2"/>
                <a:gd name="f29" fmla="val f3"/>
                <a:gd name="f30" fmla="val f4"/>
                <a:gd name="f31" fmla="+- f30 0 f28"/>
                <a:gd name="f32" fmla="+- f29 0 f28"/>
                <a:gd name="f33" fmla="*/ f32 1 2766"/>
                <a:gd name="f34" fmla="*/ f31 1 411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766" h="4113">
                  <a:moveTo>
                    <a:pt x="f5" y="f2"/>
                  </a:moveTo>
                  <a:cubicBezTo>
                    <a:pt x="f6" y="f7"/>
                    <a:pt x="f8" y="f9"/>
                    <a:pt x="f10" y="f4"/>
                  </a:cubicBezTo>
                  <a:lnTo>
                    <a:pt x="f11" y="f4"/>
                  </a:lnTo>
                  <a:cubicBezTo>
                    <a:pt x="f12" y="f4"/>
                    <a:pt x="f13" y="f14"/>
                    <a:pt x="f15" y="f16"/>
                  </a:cubicBezTo>
                  <a:cubicBezTo>
                    <a:pt x="f17" y="f18"/>
                    <a:pt x="f19" y="f20"/>
                    <a:pt x="f21" y="f22"/>
                  </a:cubicBezTo>
                  <a:lnTo>
                    <a:pt x="f21" y="f22"/>
                  </a:lnTo>
                  <a:cubicBezTo>
                    <a:pt x="f19" y="f23"/>
                    <a:pt x="f24" y="f25"/>
                    <a:pt x="f3" y="f2"/>
                  </a:cubicBezTo>
                  <a:close/>
                </a:path>
              </a:pathLst>
            </a:custGeom>
            <a:solidFill>
              <a:srgbClr val="22B27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176;p37">
              <a:extLst>
                <a:ext uri="{FF2B5EF4-FFF2-40B4-BE49-F238E27FC236}">
                  <a16:creationId xmlns:a16="http://schemas.microsoft.com/office/drawing/2014/main" xmlns="" id="{66998D73-9A97-8836-EC5C-77F8E9D7044F}"/>
                </a:ext>
              </a:extLst>
            </p:cNvPr>
            <p:cNvSpPr/>
            <p:nvPr/>
          </p:nvSpPr>
          <p:spPr>
            <a:xfrm>
              <a:off x="4410745" y="2162528"/>
              <a:ext cx="104323" cy="102824"/>
            </a:xfrm>
            <a:custGeom>
              <a:avLst/>
              <a:gdLst>
                <a:gd name="f0" fmla="val w"/>
                <a:gd name="f1" fmla="val h"/>
                <a:gd name="f2" fmla="val 0"/>
                <a:gd name="f3" fmla="val 4173"/>
                <a:gd name="f4" fmla="val 4113"/>
                <a:gd name="f5" fmla="val 749"/>
                <a:gd name="f6" fmla="val 151"/>
                <a:gd name="f7" fmla="val 1285"/>
                <a:gd name="f8" fmla="val 2734"/>
                <a:gd name="f9" fmla="val 329"/>
                <a:gd name="f10" fmla="val 1547"/>
                <a:gd name="f11" fmla="val 2104"/>
                <a:gd name="f12" fmla="val 2552"/>
                <a:gd name="f13" fmla="val 3661"/>
                <a:gd name="f14" fmla="val 3108"/>
                <a:gd name="f15" fmla="val 2583"/>
                <a:gd name="f16" fmla="val 2027"/>
                <a:gd name="f17" fmla="val 3003"/>
                <a:gd name="f18" fmla="val 1579"/>
                <a:gd name="f19" fmla="val 3560"/>
                <a:gd name="f20" fmla="val 3896"/>
                <a:gd name="f21" fmla="val 4172"/>
                <a:gd name="f22" fmla="val 1302"/>
                <a:gd name="f23" fmla="val 966"/>
                <a:gd name="f24" fmla="val 791"/>
                <a:gd name="f25" fmla="val 354"/>
                <a:gd name="f26" fmla="val 3819"/>
                <a:gd name="f27" fmla="val 3381"/>
                <a:gd name="f28" fmla="*/ f0 1 4173"/>
                <a:gd name="f29" fmla="*/ f1 1 4113"/>
                <a:gd name="f30" fmla="val f2"/>
                <a:gd name="f31" fmla="val f3"/>
                <a:gd name="f32" fmla="val f4"/>
                <a:gd name="f33" fmla="+- f32 0 f30"/>
                <a:gd name="f34" fmla="+- f31 0 f30"/>
                <a:gd name="f35" fmla="*/ f34 1 4173"/>
                <a:gd name="f36" fmla="*/ f33 1 411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173" h="4113">
                  <a:moveTo>
                    <a:pt x="f5" y="f2"/>
                  </a:moveTo>
                  <a:cubicBezTo>
                    <a:pt x="f6" y="f7"/>
                    <a:pt x="f2" y="f8"/>
                    <a:pt x="f9" y="f4"/>
                  </a:cubicBezTo>
                  <a:lnTo>
                    <a:pt x="f10" y="f4"/>
                  </a:lnTo>
                  <a:cubicBezTo>
                    <a:pt x="f11" y="f4"/>
                    <a:pt x="f12" y="f13"/>
                    <a:pt x="f12" y="f14"/>
                  </a:cubicBezTo>
                  <a:lnTo>
                    <a:pt x="f12" y="f15"/>
                  </a:lnTo>
                  <a:cubicBezTo>
                    <a:pt x="f12" y="f16"/>
                    <a:pt x="f17" y="f18"/>
                    <a:pt x="f19" y="f18"/>
                  </a:cubicBezTo>
                  <a:cubicBezTo>
                    <a:pt x="f20" y="f18"/>
                    <a:pt x="f21" y="f22"/>
                    <a:pt x="f21" y="f23"/>
                  </a:cubicBezTo>
                  <a:lnTo>
                    <a:pt x="f21" y="f24"/>
                  </a:lnTo>
                  <a:cubicBezTo>
                    <a:pt x="f21" y="f25"/>
                    <a:pt x="f26" y="f2"/>
                    <a:pt x="f27" y="f2"/>
                  </a:cubicBez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177;p37">
              <a:extLst>
                <a:ext uri="{FF2B5EF4-FFF2-40B4-BE49-F238E27FC236}">
                  <a16:creationId xmlns:a16="http://schemas.microsoft.com/office/drawing/2014/main" xmlns="" id="{F7C284E3-F804-DEF2-F188-51696A4AE4AA}"/>
                </a:ext>
              </a:extLst>
            </p:cNvPr>
            <p:cNvSpPr/>
            <p:nvPr/>
          </p:nvSpPr>
          <p:spPr>
            <a:xfrm>
              <a:off x="4411175" y="2162528"/>
              <a:ext cx="69146" cy="102824"/>
            </a:xfrm>
            <a:custGeom>
              <a:avLst/>
              <a:gdLst>
                <a:gd name="f0" fmla="val w"/>
                <a:gd name="f1" fmla="val h"/>
                <a:gd name="f2" fmla="val 0"/>
                <a:gd name="f3" fmla="val 2766"/>
                <a:gd name="f4" fmla="val 4113"/>
                <a:gd name="f5" fmla="val 746"/>
                <a:gd name="f6" fmla="val 148"/>
                <a:gd name="f7" fmla="val 1285"/>
                <a:gd name="f8" fmla="val 1"/>
                <a:gd name="f9" fmla="val 2734"/>
                <a:gd name="f10" fmla="val 330"/>
                <a:gd name="f11" fmla="val 1544"/>
                <a:gd name="f12" fmla="val 1821"/>
                <a:gd name="f13" fmla="val 2087"/>
                <a:gd name="f14" fmla="val 3997"/>
                <a:gd name="f15" fmla="val 2279"/>
                <a:gd name="f16" fmla="val 3794"/>
                <a:gd name="f17" fmla="val 2210"/>
                <a:gd name="f18" fmla="val 3420"/>
                <a:gd name="f19" fmla="val 2175"/>
                <a:gd name="f20" fmla="val 3039"/>
                <a:gd name="f21" fmla="val 2174"/>
                <a:gd name="f22" fmla="val 2659"/>
                <a:gd name="f23" fmla="val 1739"/>
                <a:gd name="f24" fmla="val 2374"/>
                <a:gd name="f25" fmla="val 833"/>
                <a:gd name="f26" fmla="*/ f0 1 2766"/>
                <a:gd name="f27" fmla="*/ f1 1 4113"/>
                <a:gd name="f28" fmla="val f2"/>
                <a:gd name="f29" fmla="val f3"/>
                <a:gd name="f30" fmla="val f4"/>
                <a:gd name="f31" fmla="+- f30 0 f28"/>
                <a:gd name="f32" fmla="+- f29 0 f28"/>
                <a:gd name="f33" fmla="*/ f32 1 2766"/>
                <a:gd name="f34" fmla="*/ f31 1 411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766" h="4113">
                  <a:moveTo>
                    <a:pt x="f5" y="f2"/>
                  </a:moveTo>
                  <a:cubicBezTo>
                    <a:pt x="f6" y="f7"/>
                    <a:pt x="f8" y="f9"/>
                    <a:pt x="f10" y="f4"/>
                  </a:cubicBezTo>
                  <a:lnTo>
                    <a:pt x="f11" y="f4"/>
                  </a:lnTo>
                  <a:cubicBezTo>
                    <a:pt x="f12" y="f4"/>
                    <a:pt x="f13" y="f14"/>
                    <a:pt x="f15" y="f16"/>
                  </a:cubicBezTo>
                  <a:cubicBezTo>
                    <a:pt x="f17" y="f18"/>
                    <a:pt x="f19" y="f20"/>
                    <a:pt x="f21" y="f22"/>
                  </a:cubicBezTo>
                  <a:lnTo>
                    <a:pt x="f21" y="f22"/>
                  </a:lnTo>
                  <a:cubicBezTo>
                    <a:pt x="f19" y="f23"/>
                    <a:pt x="f24" y="f25"/>
                    <a:pt x="f3" y="f2"/>
                  </a:cubicBez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178;p37">
              <a:extLst>
                <a:ext uri="{FF2B5EF4-FFF2-40B4-BE49-F238E27FC236}">
                  <a16:creationId xmlns:a16="http://schemas.microsoft.com/office/drawing/2014/main" xmlns="" id="{A946E57B-570D-8E60-CC16-293EC96D4658}"/>
                </a:ext>
              </a:extLst>
            </p:cNvPr>
            <p:cNvSpPr/>
            <p:nvPr/>
          </p:nvSpPr>
          <p:spPr>
            <a:xfrm>
              <a:off x="4576297" y="2072021"/>
              <a:ext cx="152979" cy="216127"/>
            </a:xfrm>
            <a:custGeom>
              <a:avLst/>
              <a:gdLst>
                <a:gd name="f0" fmla="val w"/>
                <a:gd name="f1" fmla="val h"/>
                <a:gd name="f2" fmla="val 0"/>
                <a:gd name="f3" fmla="val 6119"/>
                <a:gd name="f4" fmla="val 8645"/>
                <a:gd name="f5" fmla="val 1"/>
                <a:gd name="f6" fmla="val 3704"/>
                <a:gd name="f7" fmla="val 4147"/>
                <a:gd name="f8" fmla="val 354"/>
                <a:gd name="f9" fmla="val 4520"/>
                <a:gd name="f10" fmla="val 793"/>
                <a:gd name="f11" fmla="val 795"/>
                <a:gd name="f12" fmla="val 797"/>
                <a:gd name="f13" fmla="val 799"/>
                <a:gd name="f14" fmla="val 803"/>
                <a:gd name="f15" fmla="val 807"/>
                <a:gd name="f16" fmla="val 811"/>
                <a:gd name="f17" fmla="val 1257"/>
                <a:gd name="f18" fmla="val 1618"/>
                <a:gd name="f19" fmla="val 4881"/>
                <a:gd name="f20" fmla="val 5325"/>
                <a:gd name="f21" fmla="val 7449"/>
                <a:gd name="f22" fmla="val 8048"/>
                <a:gd name="f23" fmla="val 2062"/>
                <a:gd name="f24" fmla="val 8566"/>
                <a:gd name="f25" fmla="val 2657"/>
                <a:gd name="f26" fmla="val 8636"/>
                <a:gd name="f27" fmla="val 2705"/>
                <a:gd name="f28" fmla="val 8642"/>
                <a:gd name="f29" fmla="val 2752"/>
                <a:gd name="f30" fmla="val 8644"/>
                <a:gd name="f31" fmla="val 2799"/>
                <a:gd name="f32" fmla="val 3435"/>
                <a:gd name="f33" fmla="val 3970"/>
                <a:gd name="f34" fmla="val 8126"/>
                <a:gd name="f35" fmla="val 7470"/>
                <a:gd name="f36" fmla="val 7295"/>
                <a:gd name="f37" fmla="val 4036"/>
                <a:gd name="f38" fmla="val 7131"/>
                <a:gd name="f39" fmla="val 4162"/>
                <a:gd name="f40" fmla="val 7008"/>
                <a:gd name="f41" fmla="val 4285"/>
                <a:gd name="f42" fmla="val 6882"/>
                <a:gd name="f43" fmla="val 4453"/>
                <a:gd name="f44" fmla="val 6812"/>
                <a:gd name="f45" fmla="val 4628"/>
                <a:gd name="f46" fmla="val 6094"/>
                <a:gd name="f47" fmla="val 6112"/>
                <a:gd name="f48" fmla="val 6637"/>
                <a:gd name="f49" fmla="val 6455"/>
                <a:gd name="f50" fmla="val 6273"/>
                <a:gd name="f51" fmla="val 2864"/>
                <a:gd name="f52" fmla="val 3396"/>
                <a:gd name="f53" fmla="val 92"/>
                <a:gd name="f54" fmla="*/ f0 1 6119"/>
                <a:gd name="f55" fmla="*/ f1 1 8645"/>
                <a:gd name="f56" fmla="val f2"/>
                <a:gd name="f57" fmla="val f3"/>
                <a:gd name="f58" fmla="val f4"/>
                <a:gd name="f59" fmla="+- f58 0 f56"/>
                <a:gd name="f60" fmla="+- f57 0 f56"/>
                <a:gd name="f61" fmla="*/ f60 1 6119"/>
                <a:gd name="f62" fmla="*/ f59 1 8645"/>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6119" h="8645">
                  <a:moveTo>
                    <a:pt x="f5" y="f5"/>
                  </a:moveTo>
                  <a:lnTo>
                    <a:pt x="f5" y="f6"/>
                  </a:lnTo>
                  <a:cubicBezTo>
                    <a:pt x="f5" y="f7"/>
                    <a:pt x="f8" y="f9"/>
                    <a:pt x="f10" y="f9"/>
                  </a:cubicBezTo>
                  <a:cubicBezTo>
                    <a:pt x="f11" y="f9"/>
                    <a:pt x="f12" y="f9"/>
                    <a:pt x="f13" y="f9"/>
                  </a:cubicBezTo>
                  <a:cubicBezTo>
                    <a:pt x="f14" y="f9"/>
                    <a:pt x="f15" y="f9"/>
                    <a:pt x="f16" y="f9"/>
                  </a:cubicBezTo>
                  <a:cubicBezTo>
                    <a:pt x="f17" y="f9"/>
                    <a:pt x="f18" y="f19"/>
                    <a:pt x="f18" y="f20"/>
                  </a:cubicBezTo>
                  <a:lnTo>
                    <a:pt x="f18" y="f21"/>
                  </a:lnTo>
                  <a:cubicBezTo>
                    <a:pt x="f18" y="f22"/>
                    <a:pt x="f23" y="f24"/>
                    <a:pt x="f25" y="f26"/>
                  </a:cubicBezTo>
                  <a:cubicBezTo>
                    <a:pt x="f27" y="f28"/>
                    <a:pt x="f29" y="f30"/>
                    <a:pt x="f31" y="f30"/>
                  </a:cubicBezTo>
                  <a:cubicBezTo>
                    <a:pt x="f32" y="f30"/>
                    <a:pt x="f33" y="f34"/>
                    <a:pt x="f33" y="f35"/>
                  </a:cubicBezTo>
                  <a:cubicBezTo>
                    <a:pt x="f33" y="f36"/>
                    <a:pt x="f37" y="f38"/>
                    <a:pt x="f39" y="f40"/>
                  </a:cubicBezTo>
                  <a:cubicBezTo>
                    <a:pt x="f41" y="f42"/>
                    <a:pt x="f43" y="f44"/>
                    <a:pt x="f45" y="f44"/>
                  </a:cubicBezTo>
                  <a:lnTo>
                    <a:pt x="f46" y="f44"/>
                  </a:lnTo>
                  <a:cubicBezTo>
                    <a:pt x="f47" y="f48"/>
                    <a:pt x="f3" y="f49"/>
                    <a:pt x="f3" y="f50"/>
                  </a:cubicBezTo>
                  <a:cubicBezTo>
                    <a:pt x="f3" y="f51"/>
                    <a:pt x="f52" y="f53"/>
                    <a:pt x="f5" y="f5"/>
                  </a:cubicBez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1179;p37">
              <a:extLst>
                <a:ext uri="{FF2B5EF4-FFF2-40B4-BE49-F238E27FC236}">
                  <a16:creationId xmlns:a16="http://schemas.microsoft.com/office/drawing/2014/main" xmlns="" id="{0BF81E45-5331-3805-CBDC-EE792760C6EE}"/>
                </a:ext>
              </a:extLst>
            </p:cNvPr>
            <p:cNvSpPr/>
            <p:nvPr/>
          </p:nvSpPr>
          <p:spPr>
            <a:xfrm>
              <a:off x="4291827" y="2199625"/>
              <a:ext cx="246174" cy="423348"/>
            </a:xfrm>
            <a:custGeom>
              <a:avLst/>
              <a:gdLst>
                <a:gd name="f0" fmla="val w"/>
                <a:gd name="f1" fmla="val h"/>
                <a:gd name="f2" fmla="val 0"/>
                <a:gd name="f3" fmla="val 9847"/>
                <a:gd name="f4" fmla="val 16934"/>
                <a:gd name="f5" fmla="val 9192"/>
                <a:gd name="f6" fmla="val 14354"/>
                <a:gd name="f7" fmla="val 16279"/>
                <a:gd name="f8" fmla="val 2496"/>
                <a:gd name="f9" fmla="val 1494"/>
                <a:gd name="f10" fmla="val 1"/>
                <a:gd name="f11" fmla="val 1462"/>
                <a:gd name="f12" fmla="val 1430"/>
                <a:gd name="f13" fmla="val 2"/>
                <a:gd name="f14" fmla="val 1397"/>
                <a:gd name="f15" fmla="val 4"/>
                <a:gd name="f16" fmla="val 613"/>
                <a:gd name="f17" fmla="val 53"/>
                <a:gd name="f18" fmla="val 704"/>
                <a:gd name="f19" fmla="val 1488"/>
                <a:gd name="f20" fmla="val 2923"/>
                <a:gd name="f21" fmla="val 3077"/>
                <a:gd name="f22" fmla="val 106"/>
                <a:gd name="f23" fmla="val 3217"/>
                <a:gd name="f24" fmla="val 260"/>
                <a:gd name="f25" fmla="val 3252"/>
                <a:gd name="f26" fmla="val 284"/>
                <a:gd name="f27" fmla="val 3257"/>
                <a:gd name="f28" fmla="val 309"/>
                <a:gd name="f29" fmla="val 3260"/>
                <a:gd name="f30" fmla="val 332"/>
                <a:gd name="f31" fmla="val 509"/>
                <a:gd name="f32" fmla="val 659"/>
                <a:gd name="f33" fmla="val 3118"/>
                <a:gd name="f34" fmla="val 2933"/>
                <a:gd name="f35" fmla="val 1029"/>
                <a:gd name="f36" fmla="val 1033"/>
                <a:gd name="f37" fmla="val 658"/>
                <a:gd name="f38" fmla="val 1492"/>
                <a:gd name="f39" fmla="val 1999"/>
                <a:gd name="f40" fmla="val 2276"/>
                <a:gd name="f41" fmla="val 980"/>
                <a:gd name="f42" fmla="val 2321"/>
                <a:gd name="f43" fmla="val 7760"/>
                <a:gd name="f44" fmla="val 7771"/>
                <a:gd name="f45" fmla="val 2325"/>
                <a:gd name="f46" fmla="val 8215"/>
                <a:gd name="f47" fmla="val 2517"/>
                <a:gd name="f48" fmla="val 8639"/>
                <a:gd name="f49" fmla="val 2846"/>
                <a:gd name="f50" fmla="val 8936"/>
                <a:gd name="f51" fmla="val 5226"/>
                <a:gd name="f52" fmla="val 11089"/>
                <a:gd name="f53" fmla="val 5289"/>
                <a:gd name="f54" fmla="val 11146"/>
                <a:gd name="f55" fmla="val 5368"/>
                <a:gd name="f56" fmla="val 11174"/>
                <a:gd name="f57" fmla="val 5447"/>
                <a:gd name="f58" fmla="val 5536"/>
                <a:gd name="f59" fmla="val 5625"/>
                <a:gd name="f60" fmla="val 11138"/>
                <a:gd name="f61" fmla="val 5688"/>
                <a:gd name="f62" fmla="val 11068"/>
                <a:gd name="f63" fmla="val 5811"/>
                <a:gd name="f64" fmla="val 10931"/>
                <a:gd name="f65" fmla="val 5800"/>
                <a:gd name="f66" fmla="val 10725"/>
                <a:gd name="f67" fmla="val 5667"/>
                <a:gd name="f68" fmla="val 10602"/>
                <a:gd name="f69" fmla="val 3284"/>
                <a:gd name="f70" fmla="val 8453"/>
                <a:gd name="f71" fmla="val 2589"/>
                <a:gd name="f72" fmla="val 7821"/>
                <a:gd name="f73" fmla="val 3222"/>
                <a:gd name="f74" fmla="val 6829"/>
                <a:gd name="f75" fmla="val 3953"/>
                <a:gd name="f76" fmla="val 4150"/>
                <a:gd name="f77" fmla="val 4353"/>
                <a:gd name="f78" fmla="val 6901"/>
                <a:gd name="f79" fmla="val 4540"/>
                <a:gd name="f80" fmla="val 7070"/>
                <a:gd name="f81" fmla="val 7368"/>
                <a:gd name="f82" fmla="val 9640"/>
                <a:gd name="f83" fmla="val 7750"/>
                <a:gd name="f84" fmla="val 9983"/>
                <a:gd name="f85" fmla="val 7967"/>
                <a:gd name="f86" fmla="val 10473"/>
                <a:gd name="f87" fmla="val 10984"/>
                <a:gd name="f88" fmla="val 13696"/>
                <a:gd name="f89" fmla="val 3809"/>
                <a:gd name="f90" fmla="val 12681"/>
                <a:gd name="f91" fmla="val 12597"/>
                <a:gd name="f92" fmla="val 3777"/>
                <a:gd name="f93" fmla="val 12513"/>
                <a:gd name="f94" fmla="val 3714"/>
                <a:gd name="f95" fmla="val 12450"/>
                <a:gd name="f96" fmla="val 1086"/>
                <a:gd name="f97" fmla="val 9790"/>
                <a:gd name="f98" fmla="val 809"/>
                <a:gd name="f99" fmla="val 9461"/>
                <a:gd name="f100" fmla="val 9048"/>
                <a:gd name="f101" fmla="val 8618"/>
                <a:gd name="f102" fmla="val 4372"/>
                <a:gd name="f103" fmla="val 662"/>
                <a:gd name="f104" fmla="val 4214"/>
                <a:gd name="f105" fmla="val 557"/>
                <a:gd name="f106" fmla="val 4078"/>
                <a:gd name="f107" fmla="val 403"/>
                <a:gd name="f108" fmla="val 4039"/>
                <a:gd name="f109" fmla="val 379"/>
                <a:gd name="f110" fmla="val 4034"/>
                <a:gd name="f111" fmla="val 355"/>
                <a:gd name="f112" fmla="val 4031"/>
                <a:gd name="f113" fmla="val 331"/>
                <a:gd name="f114" fmla="val 154"/>
                <a:gd name="f115" fmla="val 4176"/>
                <a:gd name="f116" fmla="val 4361"/>
                <a:gd name="f117" fmla="val 8649"/>
                <a:gd name="f118" fmla="val 9234"/>
                <a:gd name="f119" fmla="val 211"/>
                <a:gd name="f120" fmla="val 9801"/>
                <a:gd name="f121" fmla="val 592"/>
                <a:gd name="f122" fmla="val 10249"/>
                <a:gd name="f123" fmla="val 610"/>
                <a:gd name="f124" fmla="val 10266"/>
                <a:gd name="f125" fmla="val 3154"/>
                <a:gd name="f126" fmla="val 12828"/>
                <a:gd name="f127" fmla="val 2171"/>
                <a:gd name="f128" fmla="val 1989"/>
                <a:gd name="f129" fmla="val 1842"/>
                <a:gd name="f130" fmla="val 13843"/>
                <a:gd name="f131" fmla="val 14025"/>
                <a:gd name="f132" fmla="val 16608"/>
                <a:gd name="f133" fmla="val 16787"/>
                <a:gd name="f134" fmla="val 9521"/>
                <a:gd name="f135" fmla="val 9700"/>
                <a:gd name="f136" fmla="val 8621"/>
                <a:gd name="f137" fmla="val 10287"/>
                <a:gd name="f138" fmla="val 8327"/>
                <a:gd name="f139" fmla="val 9626"/>
                <a:gd name="f140" fmla="val 7813"/>
                <a:gd name="f141" fmla="val 9157"/>
                <a:gd name="f142" fmla="val 4985"/>
                <a:gd name="f143" fmla="val 6584"/>
                <a:gd name="f144" fmla="val 4703"/>
                <a:gd name="f145" fmla="val 6327"/>
                <a:gd name="f146" fmla="val 4302"/>
                <a:gd name="f147" fmla="val 6196"/>
                <a:gd name="f148" fmla="val 3903"/>
                <a:gd name="f149" fmla="val 3570"/>
                <a:gd name="f150" fmla="val 3239"/>
                <a:gd name="f151" fmla="val 6287"/>
                <a:gd name="f152" fmla="val 2979"/>
                <a:gd name="f153" fmla="val 6472"/>
                <a:gd name="f154" fmla="val 1523"/>
                <a:gd name="f155" fmla="val 684"/>
                <a:gd name="f156" fmla="val 2318"/>
                <a:gd name="f157" fmla="*/ f0 1 9847"/>
                <a:gd name="f158" fmla="*/ f1 1 16934"/>
                <a:gd name="f159" fmla="val f2"/>
                <a:gd name="f160" fmla="val f3"/>
                <a:gd name="f161" fmla="val f4"/>
                <a:gd name="f162" fmla="+- f161 0 f159"/>
                <a:gd name="f163" fmla="+- f160 0 f159"/>
                <a:gd name="f164" fmla="*/ f163 1 9847"/>
                <a:gd name="f165" fmla="*/ f162 1 16934"/>
                <a:gd name="f166" fmla="*/ f159 1 f164"/>
                <a:gd name="f167" fmla="*/ f160 1 f164"/>
                <a:gd name="f168" fmla="*/ f159 1 f165"/>
                <a:gd name="f169" fmla="*/ f161 1 f165"/>
                <a:gd name="f170" fmla="*/ f166 f157 1"/>
                <a:gd name="f171" fmla="*/ f167 f157 1"/>
                <a:gd name="f172" fmla="*/ f169 f158 1"/>
                <a:gd name="f173" fmla="*/ f168 f158 1"/>
              </a:gdLst>
              <a:ahLst/>
              <a:cxnLst>
                <a:cxn ang="3cd4">
                  <a:pos x="hc" y="t"/>
                </a:cxn>
                <a:cxn ang="0">
                  <a:pos x="r" y="vc"/>
                </a:cxn>
                <a:cxn ang="cd4">
                  <a:pos x="hc" y="b"/>
                </a:cxn>
                <a:cxn ang="cd2">
                  <a:pos x="l" y="vc"/>
                </a:cxn>
              </a:cxnLst>
              <a:rect l="f170" t="f173" r="f171" b="f172"/>
              <a:pathLst>
                <a:path w="9847" h="16934">
                  <a:moveTo>
                    <a:pt x="f5" y="f6"/>
                  </a:moveTo>
                  <a:lnTo>
                    <a:pt x="f5" y="f7"/>
                  </a:lnTo>
                  <a:lnTo>
                    <a:pt x="f8" y="f7"/>
                  </a:lnTo>
                  <a:lnTo>
                    <a:pt x="f8" y="f6"/>
                  </a:lnTo>
                  <a:close/>
                  <a:moveTo>
                    <a:pt x="f9" y="f10"/>
                  </a:moveTo>
                  <a:cubicBezTo>
                    <a:pt x="f11" y="f10"/>
                    <a:pt x="f12" y="f13"/>
                    <a:pt x="f14" y="f15"/>
                  </a:cubicBezTo>
                  <a:cubicBezTo>
                    <a:pt x="f16" y="f17"/>
                    <a:pt x="f15" y="f18"/>
                    <a:pt x="f15" y="f19"/>
                  </a:cubicBezTo>
                  <a:lnTo>
                    <a:pt x="f15" y="f20"/>
                  </a:lnTo>
                  <a:cubicBezTo>
                    <a:pt x="f10" y="f21"/>
                    <a:pt x="f22" y="f23"/>
                    <a:pt x="f24" y="f25"/>
                  </a:cubicBezTo>
                  <a:cubicBezTo>
                    <a:pt x="f26" y="f27"/>
                    <a:pt x="f28" y="f29"/>
                    <a:pt x="f30" y="f29"/>
                  </a:cubicBezTo>
                  <a:cubicBezTo>
                    <a:pt x="f31" y="f29"/>
                    <a:pt x="f32" y="f33"/>
                    <a:pt x="f32" y="f34"/>
                  </a:cubicBezTo>
                  <a:lnTo>
                    <a:pt x="f32" y="f19"/>
                  </a:lnTo>
                  <a:cubicBezTo>
                    <a:pt x="f32" y="f35"/>
                    <a:pt x="f36" y="f37"/>
                    <a:pt x="f38" y="f37"/>
                  </a:cubicBezTo>
                  <a:cubicBezTo>
                    <a:pt x="f39" y="f18"/>
                    <a:pt x="f40" y="f41"/>
                    <a:pt x="f42" y="f19"/>
                  </a:cubicBezTo>
                  <a:lnTo>
                    <a:pt x="f42" y="f43"/>
                  </a:lnTo>
                  <a:lnTo>
                    <a:pt x="f42" y="f44"/>
                  </a:lnTo>
                  <a:cubicBezTo>
                    <a:pt x="f45" y="f46"/>
                    <a:pt x="f47" y="f48"/>
                    <a:pt x="f49" y="f50"/>
                  </a:cubicBezTo>
                  <a:lnTo>
                    <a:pt x="f51" y="f52"/>
                  </a:lnTo>
                  <a:cubicBezTo>
                    <a:pt x="f53" y="f54"/>
                    <a:pt x="f55" y="f56"/>
                    <a:pt x="f57" y="f56"/>
                  </a:cubicBezTo>
                  <a:cubicBezTo>
                    <a:pt x="f58" y="f56"/>
                    <a:pt x="f59" y="f60"/>
                    <a:pt x="f61" y="f62"/>
                  </a:cubicBezTo>
                  <a:cubicBezTo>
                    <a:pt x="f63" y="f64"/>
                    <a:pt x="f65" y="f66"/>
                    <a:pt x="f67" y="f68"/>
                  </a:cubicBezTo>
                  <a:lnTo>
                    <a:pt x="f69" y="f70"/>
                  </a:lnTo>
                  <a:cubicBezTo>
                    <a:pt x="f71" y="f72"/>
                    <a:pt x="f73" y="f74"/>
                    <a:pt x="f75" y="f74"/>
                  </a:cubicBezTo>
                  <a:cubicBezTo>
                    <a:pt x="f76" y="f74"/>
                    <a:pt x="f77" y="f78"/>
                    <a:pt x="f79" y="f80"/>
                  </a:cubicBezTo>
                  <a:lnTo>
                    <a:pt x="f81" y="f82"/>
                  </a:lnTo>
                  <a:cubicBezTo>
                    <a:pt x="f83" y="f84"/>
                    <a:pt x="f85" y="f86"/>
                    <a:pt x="f85" y="f87"/>
                  </a:cubicBezTo>
                  <a:lnTo>
                    <a:pt x="f85" y="f88"/>
                  </a:lnTo>
                  <a:lnTo>
                    <a:pt x="f89" y="f88"/>
                  </a:lnTo>
                  <a:lnTo>
                    <a:pt x="f89" y="f90"/>
                  </a:lnTo>
                  <a:cubicBezTo>
                    <a:pt x="f89" y="f91"/>
                    <a:pt x="f92" y="f93"/>
                    <a:pt x="f94" y="f95"/>
                  </a:cubicBezTo>
                  <a:lnTo>
                    <a:pt x="f96" y="f97"/>
                  </a:lnTo>
                  <a:cubicBezTo>
                    <a:pt x="f98" y="f99"/>
                    <a:pt x="f32" y="f100"/>
                    <a:pt x="f32" y="f101"/>
                  </a:cubicBezTo>
                  <a:lnTo>
                    <a:pt x="f32" y="f102"/>
                  </a:lnTo>
                  <a:cubicBezTo>
                    <a:pt x="f103" y="f104"/>
                    <a:pt x="f105" y="f106"/>
                    <a:pt x="f107" y="f108"/>
                  </a:cubicBezTo>
                  <a:cubicBezTo>
                    <a:pt x="f109" y="f110"/>
                    <a:pt x="f111" y="f112"/>
                    <a:pt x="f113" y="f112"/>
                  </a:cubicBezTo>
                  <a:cubicBezTo>
                    <a:pt x="f114" y="f112"/>
                    <a:pt x="f15" y="f115"/>
                    <a:pt x="f15" y="f116"/>
                  </a:cubicBezTo>
                  <a:lnTo>
                    <a:pt x="f15" y="f117"/>
                  </a:lnTo>
                  <a:cubicBezTo>
                    <a:pt x="f15" y="f118"/>
                    <a:pt x="f119" y="f120"/>
                    <a:pt x="f121" y="f122"/>
                  </a:cubicBezTo>
                  <a:lnTo>
                    <a:pt x="f123" y="f124"/>
                  </a:lnTo>
                  <a:lnTo>
                    <a:pt x="f125" y="f126"/>
                  </a:lnTo>
                  <a:lnTo>
                    <a:pt x="f125" y="f88"/>
                  </a:lnTo>
                  <a:lnTo>
                    <a:pt x="f127" y="f88"/>
                  </a:lnTo>
                  <a:cubicBezTo>
                    <a:pt x="f128" y="f88"/>
                    <a:pt x="f129" y="f130"/>
                    <a:pt x="f129" y="f131"/>
                  </a:cubicBezTo>
                  <a:lnTo>
                    <a:pt x="f129" y="f132"/>
                  </a:lnTo>
                  <a:cubicBezTo>
                    <a:pt x="f129" y="f133"/>
                    <a:pt x="f128" y="f4"/>
                    <a:pt x="f127" y="f4"/>
                  </a:cubicBezTo>
                  <a:lnTo>
                    <a:pt x="f134" y="f4"/>
                  </a:lnTo>
                  <a:cubicBezTo>
                    <a:pt x="f135" y="f4"/>
                    <a:pt x="f3" y="f133"/>
                    <a:pt x="f3" y="f132"/>
                  </a:cubicBezTo>
                  <a:lnTo>
                    <a:pt x="f3" y="f131"/>
                  </a:lnTo>
                  <a:cubicBezTo>
                    <a:pt x="f3" y="f130"/>
                    <a:pt x="f135" y="f88"/>
                    <a:pt x="f134" y="f88"/>
                  </a:cubicBezTo>
                  <a:lnTo>
                    <a:pt x="f136" y="f88"/>
                  </a:lnTo>
                  <a:lnTo>
                    <a:pt x="f136" y="f87"/>
                  </a:lnTo>
                  <a:cubicBezTo>
                    <a:pt x="f136" y="f137"/>
                    <a:pt x="f138" y="f139"/>
                    <a:pt x="f140" y="f141"/>
                  </a:cubicBezTo>
                  <a:lnTo>
                    <a:pt x="f142" y="f143"/>
                  </a:lnTo>
                  <a:cubicBezTo>
                    <a:pt x="f144" y="f145"/>
                    <a:pt x="f146" y="f147"/>
                    <a:pt x="f148" y="f147"/>
                  </a:cubicBezTo>
                  <a:cubicBezTo>
                    <a:pt x="f149" y="f147"/>
                    <a:pt x="f150" y="f151"/>
                    <a:pt x="f152" y="f153"/>
                  </a:cubicBezTo>
                  <a:lnTo>
                    <a:pt x="f152" y="f154"/>
                  </a:lnTo>
                  <a:cubicBezTo>
                    <a:pt x="f152" y="f155"/>
                    <a:pt x="f156" y="f10"/>
                    <a:pt x="f9" y="f10"/>
                  </a:cubicBez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180;p37">
              <a:extLst>
                <a:ext uri="{FF2B5EF4-FFF2-40B4-BE49-F238E27FC236}">
                  <a16:creationId xmlns:a16="http://schemas.microsoft.com/office/drawing/2014/main" xmlns="" id="{899B1034-2375-347F-0910-116362AEF144}"/>
                </a:ext>
              </a:extLst>
            </p:cNvPr>
            <p:cNvSpPr/>
            <p:nvPr/>
          </p:nvSpPr>
          <p:spPr>
            <a:xfrm>
              <a:off x="4605796" y="2199625"/>
              <a:ext cx="246174" cy="423376"/>
            </a:xfrm>
            <a:custGeom>
              <a:avLst/>
              <a:gdLst>
                <a:gd name="f0" fmla="val w"/>
                <a:gd name="f1" fmla="val h"/>
                <a:gd name="f2" fmla="val 0"/>
                <a:gd name="f3" fmla="val 9847"/>
                <a:gd name="f4" fmla="val 16935"/>
                <a:gd name="f5" fmla="val 8359"/>
                <a:gd name="f6" fmla="val 658"/>
                <a:gd name="f7" fmla="val 8817"/>
                <a:gd name="f8" fmla="val 9188"/>
                <a:gd name="f9" fmla="val 1026"/>
                <a:gd name="f10" fmla="val 1488"/>
                <a:gd name="f11" fmla="val 8621"/>
                <a:gd name="f12" fmla="val 9048"/>
                <a:gd name="f13" fmla="val 9038"/>
                <a:gd name="f14" fmla="val 9461"/>
                <a:gd name="f15" fmla="val 8765"/>
                <a:gd name="f16" fmla="val 9790"/>
                <a:gd name="f17" fmla="val 6132"/>
                <a:gd name="f18" fmla="val 12454"/>
                <a:gd name="f19" fmla="val 6073"/>
                <a:gd name="f20" fmla="val 12513"/>
                <a:gd name="f21" fmla="val 6038"/>
                <a:gd name="f22" fmla="val 12597"/>
                <a:gd name="f23" fmla="val 12685"/>
                <a:gd name="f24" fmla="val 13696"/>
                <a:gd name="f25" fmla="val 1883"/>
                <a:gd name="f26" fmla="val 10984"/>
                <a:gd name="f27" fmla="val 10473"/>
                <a:gd name="f28" fmla="val 2100"/>
                <a:gd name="f29" fmla="val 9986"/>
                <a:gd name="f30" fmla="val 2478"/>
                <a:gd name="f31" fmla="val 9640"/>
                <a:gd name="f32" fmla="val 5306"/>
                <a:gd name="f33" fmla="val 7070"/>
                <a:gd name="f34" fmla="val 5493"/>
                <a:gd name="f35" fmla="val 6900"/>
                <a:gd name="f36" fmla="val 5714"/>
                <a:gd name="f37" fmla="val 6824"/>
                <a:gd name="f38" fmla="val 5930"/>
                <a:gd name="f39" fmla="val 6425"/>
                <a:gd name="f40" fmla="val 6895"/>
                <a:gd name="f41" fmla="val 7221"/>
                <a:gd name="f42" fmla="val 6871"/>
                <a:gd name="f43" fmla="val 7799"/>
                <a:gd name="f44" fmla="val 6857"/>
                <a:gd name="f45" fmla="val 8054"/>
                <a:gd name="f46" fmla="val 6741"/>
                <a:gd name="f47" fmla="val 8292"/>
                <a:gd name="f48" fmla="val 6552"/>
                <a:gd name="f49" fmla="val 8464"/>
                <a:gd name="f50" fmla="val 4186"/>
                <a:gd name="f51" fmla="val 10602"/>
                <a:gd name="f52" fmla="val 4050"/>
                <a:gd name="f53" fmla="val 10725"/>
                <a:gd name="f54" fmla="val 4039"/>
                <a:gd name="f55" fmla="val 10931"/>
                <a:gd name="f56" fmla="val 4162"/>
                <a:gd name="f57" fmla="val 11068"/>
                <a:gd name="f58" fmla="val 4227"/>
                <a:gd name="f59" fmla="val 11138"/>
                <a:gd name="f60" fmla="val 4316"/>
                <a:gd name="f61" fmla="val 11174"/>
                <a:gd name="f62" fmla="val 4405"/>
                <a:gd name="f63" fmla="val 4484"/>
                <a:gd name="f64" fmla="val 4563"/>
                <a:gd name="f65" fmla="val 11146"/>
                <a:gd name="f66" fmla="val 4627"/>
                <a:gd name="f67" fmla="val 11089"/>
                <a:gd name="f68" fmla="val 7000"/>
                <a:gd name="f69" fmla="val 8936"/>
                <a:gd name="f70" fmla="val 7337"/>
                <a:gd name="f71" fmla="val 8635"/>
                <a:gd name="f72" fmla="val 7526"/>
                <a:gd name="f73" fmla="val 8208"/>
                <a:gd name="f74" fmla="val 7760"/>
                <a:gd name="f75" fmla="val 1509"/>
                <a:gd name="f76" fmla="val 1057"/>
                <a:gd name="f77" fmla="val 7876"/>
                <a:gd name="f78" fmla="val 672"/>
                <a:gd name="f79" fmla="val 8327"/>
                <a:gd name="f80" fmla="val 8338"/>
                <a:gd name="f81" fmla="val 8348"/>
                <a:gd name="f82" fmla="val 7536"/>
                <a:gd name="f83" fmla="val 665"/>
                <a:gd name="f84" fmla="val 6489"/>
                <a:gd name="f85" fmla="val 6602"/>
                <a:gd name="f86" fmla="val 6276"/>
                <a:gd name="f87" fmla="val 6283"/>
                <a:gd name="f88" fmla="val 6180"/>
                <a:gd name="f89" fmla="val 5965"/>
                <a:gd name="f90" fmla="val 5559"/>
                <a:gd name="f91" fmla="val 5156"/>
                <a:gd name="f92" fmla="val 6336"/>
                <a:gd name="f93" fmla="val 4865"/>
                <a:gd name="f94" fmla="val 6601"/>
                <a:gd name="f95" fmla="val 2037"/>
                <a:gd name="f96" fmla="val 9174"/>
                <a:gd name="f97" fmla="val 1519"/>
                <a:gd name="f98" fmla="val 9647"/>
                <a:gd name="f99" fmla="val 1225"/>
                <a:gd name="f100" fmla="val 10312"/>
                <a:gd name="f101" fmla="val 11008"/>
                <a:gd name="f102" fmla="val 329"/>
                <a:gd name="f103" fmla="val 147"/>
                <a:gd name="f104" fmla="val 13843"/>
                <a:gd name="f105" fmla="val 14025"/>
                <a:gd name="f106" fmla="val 16608"/>
                <a:gd name="f107" fmla="val 16787"/>
                <a:gd name="f108" fmla="val 16934"/>
                <a:gd name="f109" fmla="val 3647"/>
                <a:gd name="f110" fmla="val 3650"/>
                <a:gd name="f111" fmla="val 3652"/>
                <a:gd name="f112" fmla="val 3655"/>
                <a:gd name="f113" fmla="val 3809"/>
                <a:gd name="f114" fmla="val 3945"/>
                <a:gd name="f115" fmla="val 16830"/>
                <a:gd name="f116" fmla="val 3980"/>
                <a:gd name="f117" fmla="val 16678"/>
                <a:gd name="f118" fmla="val 4025"/>
                <a:gd name="f119" fmla="val 16472"/>
                <a:gd name="f120" fmla="val 3868"/>
                <a:gd name="f121" fmla="val 16279"/>
                <a:gd name="f122" fmla="val 3658"/>
                <a:gd name="f123" fmla="val 14354"/>
                <a:gd name="f124" fmla="val 7351"/>
                <a:gd name="f125" fmla="val 5096"/>
                <a:gd name="f126" fmla="val 5094"/>
                <a:gd name="f127" fmla="val 5091"/>
                <a:gd name="f128" fmla="val 5089"/>
                <a:gd name="f129" fmla="val 4935"/>
                <a:gd name="f130" fmla="val 4802"/>
                <a:gd name="f131" fmla="val 16387"/>
                <a:gd name="f132" fmla="val 4764"/>
                <a:gd name="f133" fmla="val 16535"/>
                <a:gd name="f134" fmla="val 4718"/>
                <a:gd name="f135" fmla="val 16741"/>
                <a:gd name="f136" fmla="val 4876"/>
                <a:gd name="f137" fmla="val 5086"/>
                <a:gd name="f138" fmla="val 7680"/>
                <a:gd name="f139" fmla="val 7862"/>
                <a:gd name="f140" fmla="val 8009"/>
                <a:gd name="f141" fmla="val 6696"/>
                <a:gd name="f142" fmla="val 12818"/>
                <a:gd name="f143" fmla="val 9251"/>
                <a:gd name="f144" fmla="val 10231"/>
                <a:gd name="f145" fmla="val 9258"/>
                <a:gd name="f146" fmla="val 10224"/>
                <a:gd name="f147" fmla="val 9636"/>
                <a:gd name="f148" fmla="val 9776"/>
                <a:gd name="f149" fmla="val 9846"/>
                <a:gd name="f150" fmla="val 9206"/>
                <a:gd name="f151" fmla="val 8618"/>
                <a:gd name="f152" fmla="val 9178"/>
                <a:gd name="f153" fmla="*/ f0 1 9847"/>
                <a:gd name="f154" fmla="*/ f1 1 16935"/>
                <a:gd name="f155" fmla="val f2"/>
                <a:gd name="f156" fmla="val f3"/>
                <a:gd name="f157" fmla="val f4"/>
                <a:gd name="f158" fmla="+- f157 0 f155"/>
                <a:gd name="f159" fmla="+- f156 0 f155"/>
                <a:gd name="f160" fmla="*/ f159 1 9847"/>
                <a:gd name="f161" fmla="*/ f158 1 16935"/>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9847" h="16935">
                  <a:moveTo>
                    <a:pt x="f5" y="f6"/>
                  </a:moveTo>
                  <a:cubicBezTo>
                    <a:pt x="f7" y="f6"/>
                    <a:pt x="f8" y="f9"/>
                    <a:pt x="f8" y="f10"/>
                  </a:cubicBezTo>
                  <a:lnTo>
                    <a:pt x="f8" y="f11"/>
                  </a:lnTo>
                  <a:cubicBezTo>
                    <a:pt x="f8" y="f12"/>
                    <a:pt x="f13" y="f14"/>
                    <a:pt x="f15" y="f16"/>
                  </a:cubicBezTo>
                  <a:lnTo>
                    <a:pt x="f17" y="f18"/>
                  </a:lnTo>
                  <a:cubicBezTo>
                    <a:pt x="f19" y="f20"/>
                    <a:pt x="f21" y="f22"/>
                    <a:pt x="f21" y="f23"/>
                  </a:cubicBezTo>
                  <a:lnTo>
                    <a:pt x="f21" y="f24"/>
                  </a:lnTo>
                  <a:lnTo>
                    <a:pt x="f25" y="f24"/>
                  </a:lnTo>
                  <a:lnTo>
                    <a:pt x="f25" y="f26"/>
                  </a:lnTo>
                  <a:cubicBezTo>
                    <a:pt x="f25" y="f27"/>
                    <a:pt x="f28" y="f29"/>
                    <a:pt x="f30" y="f31"/>
                  </a:cubicBezTo>
                  <a:lnTo>
                    <a:pt x="f32" y="f33"/>
                  </a:lnTo>
                  <a:cubicBezTo>
                    <a:pt x="f34" y="f35"/>
                    <a:pt x="f36" y="f37"/>
                    <a:pt x="f38" y="f37"/>
                  </a:cubicBezTo>
                  <a:cubicBezTo>
                    <a:pt x="f39" y="f37"/>
                    <a:pt x="f40" y="f41"/>
                    <a:pt x="f42" y="f43"/>
                  </a:cubicBezTo>
                  <a:cubicBezTo>
                    <a:pt x="f44" y="f45"/>
                    <a:pt x="f46" y="f47"/>
                    <a:pt x="f48" y="f49"/>
                  </a:cubicBezTo>
                  <a:lnTo>
                    <a:pt x="f50" y="f51"/>
                  </a:lnTo>
                  <a:cubicBezTo>
                    <a:pt x="f52" y="f53"/>
                    <a:pt x="f54" y="f55"/>
                    <a:pt x="f56" y="f57"/>
                  </a:cubicBezTo>
                  <a:cubicBezTo>
                    <a:pt x="f58" y="f59"/>
                    <a:pt x="f60" y="f61"/>
                    <a:pt x="f62" y="f61"/>
                  </a:cubicBezTo>
                  <a:cubicBezTo>
                    <a:pt x="f63" y="f61"/>
                    <a:pt x="f64" y="f65"/>
                    <a:pt x="f66" y="f67"/>
                  </a:cubicBezTo>
                  <a:lnTo>
                    <a:pt x="f68" y="f69"/>
                  </a:lnTo>
                  <a:cubicBezTo>
                    <a:pt x="f70" y="f71"/>
                    <a:pt x="f72" y="f73"/>
                    <a:pt x="f72" y="f74"/>
                  </a:cubicBezTo>
                  <a:lnTo>
                    <a:pt x="f72" y="f75"/>
                  </a:lnTo>
                  <a:cubicBezTo>
                    <a:pt x="f72" y="f76"/>
                    <a:pt x="f77" y="f78"/>
                    <a:pt x="f79" y="f6"/>
                  </a:cubicBezTo>
                  <a:cubicBezTo>
                    <a:pt x="f80" y="f6"/>
                    <a:pt x="f81" y="f6"/>
                    <a:pt x="f5" y="f6"/>
                  </a:cubicBezTo>
                  <a:close/>
                  <a:moveTo>
                    <a:pt x="f5" y="f2"/>
                  </a:moveTo>
                  <a:cubicBezTo>
                    <a:pt x="f82" y="f2"/>
                    <a:pt x="f42" y="f83"/>
                    <a:pt x="f42" y="f10"/>
                  </a:cubicBezTo>
                  <a:lnTo>
                    <a:pt x="f42" y="f84"/>
                  </a:lnTo>
                  <a:cubicBezTo>
                    <a:pt x="f85" y="f86"/>
                    <a:pt x="f87" y="f88"/>
                    <a:pt x="f89" y="f88"/>
                  </a:cubicBezTo>
                  <a:cubicBezTo>
                    <a:pt x="f90" y="f88"/>
                    <a:pt x="f91" y="f92"/>
                    <a:pt x="f93" y="f94"/>
                  </a:cubicBezTo>
                  <a:lnTo>
                    <a:pt x="f95" y="f96"/>
                  </a:lnTo>
                  <a:cubicBezTo>
                    <a:pt x="f97" y="f98"/>
                    <a:pt x="f99" y="f100"/>
                    <a:pt x="f99" y="f101"/>
                  </a:cubicBezTo>
                  <a:lnTo>
                    <a:pt x="f99" y="f24"/>
                  </a:lnTo>
                  <a:lnTo>
                    <a:pt x="f102" y="f24"/>
                  </a:lnTo>
                  <a:cubicBezTo>
                    <a:pt x="f103" y="f24"/>
                    <a:pt x="f2" y="f104"/>
                    <a:pt x="f2" y="f105"/>
                  </a:cubicBezTo>
                  <a:lnTo>
                    <a:pt x="f2" y="f106"/>
                  </a:lnTo>
                  <a:cubicBezTo>
                    <a:pt x="f2" y="f107"/>
                    <a:pt x="f103" y="f108"/>
                    <a:pt x="f102" y="f108"/>
                  </a:cubicBezTo>
                  <a:lnTo>
                    <a:pt x="f109" y="f108"/>
                  </a:lnTo>
                  <a:cubicBezTo>
                    <a:pt x="f110" y="f108"/>
                    <a:pt x="f111" y="f108"/>
                    <a:pt x="f112" y="f108"/>
                  </a:cubicBezTo>
                  <a:cubicBezTo>
                    <a:pt x="f113" y="f108"/>
                    <a:pt x="f114" y="f115"/>
                    <a:pt x="f116" y="f117"/>
                  </a:cubicBezTo>
                  <a:cubicBezTo>
                    <a:pt x="f118" y="f119"/>
                    <a:pt x="f120" y="f121"/>
                    <a:pt x="f122" y="f121"/>
                  </a:cubicBezTo>
                  <a:lnTo>
                    <a:pt x="f6" y="f121"/>
                  </a:lnTo>
                  <a:lnTo>
                    <a:pt x="f6" y="f123"/>
                  </a:lnTo>
                  <a:lnTo>
                    <a:pt x="f124" y="f123"/>
                  </a:lnTo>
                  <a:lnTo>
                    <a:pt x="f124" y="f121"/>
                  </a:lnTo>
                  <a:lnTo>
                    <a:pt x="f125" y="f121"/>
                  </a:lnTo>
                  <a:cubicBezTo>
                    <a:pt x="f126" y="f121"/>
                    <a:pt x="f127" y="f121"/>
                    <a:pt x="f128" y="f121"/>
                  </a:cubicBezTo>
                  <a:cubicBezTo>
                    <a:pt x="f129" y="f121"/>
                    <a:pt x="f130" y="f131"/>
                    <a:pt x="f132" y="f133"/>
                  </a:cubicBezTo>
                  <a:cubicBezTo>
                    <a:pt x="f134" y="f135"/>
                    <a:pt x="f136" y="f108"/>
                    <a:pt x="f137" y="f108"/>
                  </a:cubicBezTo>
                  <a:lnTo>
                    <a:pt x="f138" y="f108"/>
                  </a:lnTo>
                  <a:cubicBezTo>
                    <a:pt x="f139" y="f108"/>
                    <a:pt x="f140" y="f107"/>
                    <a:pt x="f140" y="f106"/>
                  </a:cubicBezTo>
                  <a:lnTo>
                    <a:pt x="f140" y="f105"/>
                  </a:lnTo>
                  <a:cubicBezTo>
                    <a:pt x="f140" y="f104"/>
                    <a:pt x="f139" y="f24"/>
                    <a:pt x="f138" y="f24"/>
                  </a:cubicBezTo>
                  <a:lnTo>
                    <a:pt x="f141" y="f24"/>
                  </a:lnTo>
                  <a:lnTo>
                    <a:pt x="f141" y="f142"/>
                  </a:lnTo>
                  <a:cubicBezTo>
                    <a:pt x="f141" y="f142"/>
                    <a:pt x="f143" y="f144"/>
                    <a:pt x="f145" y="f146"/>
                  </a:cubicBezTo>
                  <a:cubicBezTo>
                    <a:pt x="f147" y="f148"/>
                    <a:pt x="f149" y="f150"/>
                    <a:pt x="f149" y="f151"/>
                  </a:cubicBezTo>
                  <a:lnTo>
                    <a:pt x="f149" y="f10"/>
                  </a:lnTo>
                  <a:cubicBezTo>
                    <a:pt x="f149" y="f83"/>
                    <a:pt x="f152" y="f2"/>
                    <a:pt x="f5" y="f2"/>
                  </a:cubicBez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181;p37">
              <a:extLst>
                <a:ext uri="{FF2B5EF4-FFF2-40B4-BE49-F238E27FC236}">
                  <a16:creationId xmlns:a16="http://schemas.microsoft.com/office/drawing/2014/main" xmlns="" id="{B4108727-70C0-A7C6-9E41-9178CE3C88BD}"/>
                </a:ext>
              </a:extLst>
            </p:cNvPr>
            <p:cNvSpPr/>
            <p:nvPr/>
          </p:nvSpPr>
          <p:spPr>
            <a:xfrm>
              <a:off x="4406978" y="2063901"/>
              <a:ext cx="330171" cy="330171"/>
            </a:xfrm>
            <a:custGeom>
              <a:avLst/>
              <a:gdLst>
                <a:gd name="f0" fmla="val w"/>
                <a:gd name="f1" fmla="val h"/>
                <a:gd name="f2" fmla="val 0"/>
                <a:gd name="f3" fmla="val 13207"/>
                <a:gd name="f4" fmla="val 3553"/>
                <a:gd name="f5" fmla="val 4295"/>
                <a:gd name="f6" fmla="val 4192"/>
                <a:gd name="f7" fmla="val 4135"/>
                <a:gd name="f8" fmla="val 5216"/>
                <a:gd name="f9" fmla="val 3730"/>
                <a:gd name="f10" fmla="val 3728"/>
                <a:gd name="f11" fmla="val 3726"/>
                <a:gd name="f12" fmla="val 3725"/>
                <a:gd name="f13" fmla="val 3719"/>
                <a:gd name="f14" fmla="val 3713"/>
                <a:gd name="f15" fmla="val 3708"/>
                <a:gd name="f16" fmla="val 2984"/>
                <a:gd name="f17" fmla="val 2398"/>
                <a:gd name="f18" fmla="val 5865"/>
                <a:gd name="f19" fmla="val 6591"/>
                <a:gd name="f20" fmla="val 7074"/>
                <a:gd name="f21" fmla="val 7449"/>
                <a:gd name="f22" fmla="val 2094"/>
                <a:gd name="f23" fmla="val 7750"/>
                <a:gd name="f24" fmla="val 1719"/>
                <a:gd name="f25" fmla="val 771"/>
                <a:gd name="f26" fmla="val 701"/>
                <a:gd name="f27" fmla="val 7386"/>
                <a:gd name="f28" fmla="val 487"/>
                <a:gd name="f29" fmla="val 5846"/>
                <a:gd name="f30" fmla="val 1138"/>
                <a:gd name="f31" fmla="val 6469"/>
                <a:gd name="f32" fmla="val 658"/>
                <a:gd name="f33" fmla="val 1975"/>
                <a:gd name="f34" fmla="val 6452"/>
                <a:gd name="f35" fmla="val 2154"/>
                <a:gd name="f36" fmla="val 6592"/>
                <a:gd name="f37" fmla="val 2304"/>
                <a:gd name="f38" fmla="val 6768"/>
                <a:gd name="f39" fmla="val 6770"/>
                <a:gd name="f40" fmla="val 6772"/>
                <a:gd name="f41" fmla="val 6774"/>
                <a:gd name="f42" fmla="val 6956"/>
                <a:gd name="f43" fmla="val 7082"/>
                <a:gd name="f44" fmla="val 693"/>
                <a:gd name="f45" fmla="val 10200"/>
                <a:gd name="f46" fmla="val 956"/>
                <a:gd name="f47" fmla="val 12647"/>
                <a:gd name="f48" fmla="val 3714"/>
                <a:gd name="f49" fmla="val 12538"/>
                <a:gd name="f50" fmla="val 6833"/>
                <a:gd name="f51" fmla="val 11380"/>
                <a:gd name="f52" fmla="val 10778"/>
                <a:gd name="f53" fmla="val 6889"/>
                <a:gd name="f54" fmla="val 10449"/>
                <a:gd name="f55" fmla="val 7218"/>
                <a:gd name="f56" fmla="val 10393"/>
                <a:gd name="f57" fmla="val 7816"/>
                <a:gd name="f58" fmla="val 10344"/>
                <a:gd name="f59" fmla="val 8331"/>
                <a:gd name="f60" fmla="val 10060"/>
                <a:gd name="f61" fmla="val 8614"/>
                <a:gd name="f62" fmla="val 9546"/>
                <a:gd name="f63" fmla="val 8660"/>
                <a:gd name="f64" fmla="val 9080"/>
                <a:gd name="f65" fmla="val 8702"/>
                <a:gd name="f66" fmla="val 8285"/>
                <a:gd name="f67" fmla="val 8699"/>
                <a:gd name="f68" fmla="val 5674"/>
                <a:gd name="f69" fmla="val 8636"/>
                <a:gd name="f70" fmla="val 4981"/>
                <a:gd name="f71" fmla="val 8254"/>
                <a:gd name="f72" fmla="val 4603"/>
                <a:gd name="f73" fmla="val 7561"/>
                <a:gd name="f74" fmla="val 4537"/>
                <a:gd name="f75" fmla="val 7295"/>
                <a:gd name="f76" fmla="val 4323"/>
                <a:gd name="f77" fmla="val 4057"/>
                <a:gd name="f78" fmla="val 3417"/>
                <a:gd name="f79" fmla="val 7085"/>
                <a:gd name="f80" fmla="val 3259"/>
                <a:gd name="f81" fmla="val 6977"/>
                <a:gd name="f82" fmla="val 3119"/>
                <a:gd name="f83" fmla="val 6823"/>
                <a:gd name="f84" fmla="val 3084"/>
                <a:gd name="f85" fmla="val 6799"/>
                <a:gd name="f86" fmla="val 3079"/>
                <a:gd name="f87" fmla="val 6775"/>
                <a:gd name="f88" fmla="val 3076"/>
                <a:gd name="f89" fmla="val 6752"/>
                <a:gd name="f90" fmla="val 6576"/>
                <a:gd name="f91" fmla="val 6424"/>
                <a:gd name="f92" fmla="val 3221"/>
                <a:gd name="f93" fmla="val 3406"/>
                <a:gd name="f94" fmla="val 4043"/>
                <a:gd name="f95" fmla="val 4670"/>
                <a:gd name="f96" fmla="val 6935"/>
                <a:gd name="f97" fmla="val 5181"/>
                <a:gd name="f98" fmla="val 5184"/>
                <a:gd name="f99" fmla="val 7855"/>
                <a:gd name="f100" fmla="val 5212"/>
                <a:gd name="f101" fmla="val 8013"/>
                <a:gd name="f102" fmla="val 5370"/>
                <a:gd name="f103" fmla="val 8044"/>
                <a:gd name="f104" fmla="val 5664"/>
                <a:gd name="f105" fmla="val 7799"/>
                <a:gd name="f106" fmla="val 8464"/>
                <a:gd name="f107" fmla="val 8471"/>
                <a:gd name="f108" fmla="val 9069"/>
                <a:gd name="f109" fmla="val 9108"/>
                <a:gd name="f110" fmla="val 9262"/>
                <a:gd name="f111" fmla="val 9256"/>
                <a:gd name="f112" fmla="val 9306"/>
                <a:gd name="f113" fmla="val 9402"/>
                <a:gd name="f114" fmla="val 9326"/>
                <a:gd name="f115" fmla="val 9544"/>
                <a:gd name="f116" fmla="val 10366"/>
                <a:gd name="f117" fmla="val 11051"/>
                <a:gd name="f118" fmla="val 8640"/>
                <a:gd name="f119" fmla="val 7820"/>
                <a:gd name="f120" fmla="val 11068"/>
                <a:gd name="f121" fmla="val 7617"/>
                <a:gd name="f122" fmla="val 11180"/>
                <a:gd name="f123" fmla="val 7505"/>
                <a:gd name="f124" fmla="val 7487"/>
                <a:gd name="f125" fmla="val 12479"/>
                <a:gd name="f126" fmla="val 12055"/>
                <a:gd name="f127" fmla="val 10371"/>
                <a:gd name="f128" fmla="val 9574"/>
                <a:gd name="f129" fmla="val 12591"/>
                <a:gd name="f130" fmla="val 6581"/>
                <a:gd name="f131" fmla="val 3914"/>
                <a:gd name="f132" fmla="val 1653"/>
                <a:gd name="f133" fmla="val 10830"/>
                <a:gd name="f134" fmla="val 893"/>
                <a:gd name="f135" fmla="val 8408"/>
                <a:gd name="f136" fmla="val 1723"/>
                <a:gd name="f137" fmla="val 2458"/>
                <a:gd name="f138" fmla="val 3056"/>
                <a:gd name="f139" fmla="val 7809"/>
                <a:gd name="f140" fmla="val 6549"/>
                <a:gd name="f141" fmla="val 6178"/>
                <a:gd name="f142" fmla="val 3357"/>
                <a:gd name="f143" fmla="val 5874"/>
                <a:gd name="f144" fmla="val 3732"/>
                <a:gd name="f145" fmla="val 5094"/>
                <a:gd name="f146" fmla="val 5744"/>
                <a:gd name="f147" fmla="val 4873"/>
                <a:gd name="f148" fmla="val 3637"/>
                <a:gd name="f149" fmla="val 1460"/>
                <a:gd name="f150" fmla="val 4320"/>
                <a:gd name="f151" fmla="val 714"/>
                <a:gd name="f152" fmla="val 6602"/>
                <a:gd name="f153" fmla="val 3011"/>
                <a:gd name="f154" fmla="val 1"/>
                <a:gd name="f155" fmla="val 2762"/>
                <a:gd name="f156" fmla="val 6605"/>
                <a:gd name="f157" fmla="val 10431"/>
                <a:gd name="f158" fmla="val 3007"/>
                <a:gd name="f159" fmla="val 9945"/>
                <a:gd name="f160" fmla="val 12941"/>
                <a:gd name="f161" fmla="val 10532"/>
                <a:gd name="f162" fmla="val 13182"/>
                <a:gd name="f163" fmla="val 7169"/>
                <a:gd name="f164" fmla="val 13196"/>
                <a:gd name="f165" fmla="val 6983"/>
                <a:gd name="f166" fmla="val 6794"/>
                <a:gd name="f167" fmla="val 2965"/>
                <a:gd name="f168" fmla="val 10246"/>
                <a:gd name="f169" fmla="*/ f0 1 13207"/>
                <a:gd name="f170" fmla="*/ f1 1 13207"/>
                <a:gd name="f171" fmla="val f2"/>
                <a:gd name="f172" fmla="val f3"/>
                <a:gd name="f173" fmla="+- f172 0 f171"/>
                <a:gd name="f174" fmla="*/ f173 1 13207"/>
                <a:gd name="f175" fmla="*/ f171 1 f174"/>
                <a:gd name="f176" fmla="*/ f172 1 f174"/>
                <a:gd name="f177" fmla="*/ f175 f169 1"/>
                <a:gd name="f178" fmla="*/ f176 f169 1"/>
                <a:gd name="f179" fmla="*/ f176 f170 1"/>
                <a:gd name="f180" fmla="*/ f175 f170 1"/>
              </a:gdLst>
              <a:ahLst/>
              <a:cxnLst>
                <a:cxn ang="3cd4">
                  <a:pos x="hc" y="t"/>
                </a:cxn>
                <a:cxn ang="0">
                  <a:pos x="r" y="vc"/>
                </a:cxn>
                <a:cxn ang="cd4">
                  <a:pos x="hc" y="b"/>
                </a:cxn>
                <a:cxn ang="cd2">
                  <a:pos x="l" y="vc"/>
                </a:cxn>
              </a:cxnLst>
              <a:rect l="f177" t="f180" r="f178" b="f179"/>
              <a:pathLst>
                <a:path w="13206" h="13206">
                  <a:moveTo>
                    <a:pt x="f4" y="f5"/>
                  </a:moveTo>
                  <a:cubicBezTo>
                    <a:pt x="f6" y="f5"/>
                    <a:pt x="f7" y="f8"/>
                    <a:pt x="f9" y="f8"/>
                  </a:cubicBezTo>
                  <a:cubicBezTo>
                    <a:pt x="f10" y="f8"/>
                    <a:pt x="f11" y="f8"/>
                    <a:pt x="f12" y="f8"/>
                  </a:cubicBezTo>
                  <a:cubicBezTo>
                    <a:pt x="f13" y="f8"/>
                    <a:pt x="f14" y="f8"/>
                    <a:pt x="f15" y="f8"/>
                  </a:cubicBezTo>
                  <a:cubicBezTo>
                    <a:pt x="f16" y="f8"/>
                    <a:pt x="f17" y="f18"/>
                    <a:pt x="f17" y="f19"/>
                  </a:cubicBezTo>
                  <a:lnTo>
                    <a:pt x="f17" y="f20"/>
                  </a:lnTo>
                  <a:cubicBezTo>
                    <a:pt x="f17" y="f21"/>
                    <a:pt x="f22" y="f23"/>
                    <a:pt x="f24" y="f23"/>
                  </a:cubicBezTo>
                  <a:lnTo>
                    <a:pt x="f25" y="f23"/>
                  </a:lnTo>
                  <a:cubicBezTo>
                    <a:pt x="f26" y="f27"/>
                    <a:pt x="f28" y="f29"/>
                    <a:pt x="f30" y="f5"/>
                  </a:cubicBezTo>
                  <a:close/>
                  <a:moveTo>
                    <a:pt x="f31" y="f32"/>
                  </a:moveTo>
                  <a:lnTo>
                    <a:pt x="f31" y="f33"/>
                  </a:lnTo>
                  <a:cubicBezTo>
                    <a:pt x="f34" y="f35"/>
                    <a:pt x="f36" y="f37"/>
                    <a:pt x="f38" y="f37"/>
                  </a:cubicBezTo>
                  <a:cubicBezTo>
                    <a:pt x="f39" y="f37"/>
                    <a:pt x="f40" y="f37"/>
                    <a:pt x="f41" y="f37"/>
                  </a:cubicBezTo>
                  <a:cubicBezTo>
                    <a:pt x="f42" y="f37"/>
                    <a:pt x="f43" y="f33"/>
                    <a:pt x="f43" y="f33"/>
                  </a:cubicBezTo>
                  <a:lnTo>
                    <a:pt x="f43" y="f44"/>
                  </a:lnTo>
                  <a:cubicBezTo>
                    <a:pt x="f45" y="f46"/>
                    <a:pt x="f47" y="f48"/>
                    <a:pt x="f49" y="f50"/>
                  </a:cubicBezTo>
                  <a:lnTo>
                    <a:pt x="f51" y="f50"/>
                  </a:lnTo>
                  <a:cubicBezTo>
                    <a:pt x="f52" y="f53"/>
                    <a:pt x="f54" y="f55"/>
                    <a:pt x="f56" y="f57"/>
                  </a:cubicBezTo>
                  <a:cubicBezTo>
                    <a:pt x="f58" y="f59"/>
                    <a:pt x="f60" y="f61"/>
                    <a:pt x="f62" y="f63"/>
                  </a:cubicBezTo>
                  <a:cubicBezTo>
                    <a:pt x="f64" y="f63"/>
                    <a:pt x="f65" y="f66"/>
                    <a:pt x="f67" y="f57"/>
                  </a:cubicBezTo>
                  <a:lnTo>
                    <a:pt x="f67" y="f68"/>
                  </a:lnTo>
                  <a:cubicBezTo>
                    <a:pt x="f69" y="f70"/>
                    <a:pt x="f71" y="f72"/>
                    <a:pt x="f73" y="f74"/>
                  </a:cubicBezTo>
                  <a:cubicBezTo>
                    <a:pt x="f75" y="f74"/>
                    <a:pt x="f43" y="f76"/>
                    <a:pt x="f43" y="f77"/>
                  </a:cubicBezTo>
                  <a:lnTo>
                    <a:pt x="f43" y="f78"/>
                  </a:lnTo>
                  <a:cubicBezTo>
                    <a:pt x="f79" y="f80"/>
                    <a:pt x="f81" y="f82"/>
                    <a:pt x="f83" y="f84"/>
                  </a:cubicBezTo>
                  <a:cubicBezTo>
                    <a:pt x="f85" y="f86"/>
                    <a:pt x="f87" y="f88"/>
                    <a:pt x="f89" y="f88"/>
                  </a:cubicBezTo>
                  <a:cubicBezTo>
                    <a:pt x="f90" y="f88"/>
                    <a:pt x="f91" y="f92"/>
                    <a:pt x="f91" y="f93"/>
                  </a:cubicBezTo>
                  <a:lnTo>
                    <a:pt x="f91" y="f94"/>
                  </a:lnTo>
                  <a:cubicBezTo>
                    <a:pt x="f91" y="f95"/>
                    <a:pt x="f96" y="f97"/>
                    <a:pt x="f73" y="f98"/>
                  </a:cubicBezTo>
                  <a:cubicBezTo>
                    <a:pt x="f99" y="f100"/>
                    <a:pt x="f101" y="f102"/>
                    <a:pt x="f103" y="f104"/>
                  </a:cubicBezTo>
                  <a:lnTo>
                    <a:pt x="f103" y="f105"/>
                  </a:lnTo>
                  <a:cubicBezTo>
                    <a:pt x="f103" y="f106"/>
                    <a:pt x="f107" y="f108"/>
                    <a:pt x="f109" y="f110"/>
                  </a:cubicBezTo>
                  <a:cubicBezTo>
                    <a:pt x="f111" y="f112"/>
                    <a:pt x="f113" y="f114"/>
                    <a:pt x="f115" y="f114"/>
                  </a:cubicBezTo>
                  <a:cubicBezTo>
                    <a:pt x="f116" y="f114"/>
                    <a:pt x="f117" y="f118"/>
                    <a:pt x="f117" y="f119"/>
                  </a:cubicBezTo>
                  <a:cubicBezTo>
                    <a:pt x="f120" y="f121"/>
                    <a:pt x="f122" y="f123"/>
                    <a:pt x="f51" y="f124"/>
                  </a:cubicBezTo>
                  <a:lnTo>
                    <a:pt x="f125" y="f124"/>
                  </a:lnTo>
                  <a:cubicBezTo>
                    <a:pt x="f126" y="f127"/>
                    <a:pt x="f128" y="f129"/>
                    <a:pt x="f130" y="f129"/>
                  </a:cubicBezTo>
                  <a:cubicBezTo>
                    <a:pt x="f131" y="f129"/>
                    <a:pt x="f132" y="f133"/>
                    <a:pt x="f134" y="f135"/>
                  </a:cubicBezTo>
                  <a:lnTo>
                    <a:pt x="f136" y="f135"/>
                  </a:lnTo>
                  <a:cubicBezTo>
                    <a:pt x="f137" y="f135"/>
                    <a:pt x="f138" y="f139"/>
                    <a:pt x="f138" y="f20"/>
                  </a:cubicBezTo>
                  <a:lnTo>
                    <a:pt x="f138" y="f140"/>
                  </a:lnTo>
                  <a:cubicBezTo>
                    <a:pt x="f138" y="f141"/>
                    <a:pt x="f142" y="f143"/>
                    <a:pt x="f144" y="f143"/>
                  </a:cubicBezTo>
                  <a:cubicBezTo>
                    <a:pt x="f145" y="f146"/>
                    <a:pt x="f147" y="f148"/>
                    <a:pt x="f4" y="f148"/>
                  </a:cubicBezTo>
                  <a:lnTo>
                    <a:pt x="f149" y="f148"/>
                  </a:lnTo>
                  <a:cubicBezTo>
                    <a:pt x="f149" y="f148"/>
                    <a:pt x="f150" y="f151"/>
                    <a:pt x="f31" y="f32"/>
                  </a:cubicBezTo>
                  <a:close/>
                  <a:moveTo>
                    <a:pt x="f152" y="f2"/>
                  </a:moveTo>
                  <a:cubicBezTo>
                    <a:pt x="f153" y="f2"/>
                    <a:pt x="f154" y="f155"/>
                    <a:pt x="f154" y="f156"/>
                  </a:cubicBezTo>
                  <a:cubicBezTo>
                    <a:pt x="f154" y="f157"/>
                    <a:pt x="f158" y="f3"/>
                    <a:pt x="f152" y="f3"/>
                  </a:cubicBezTo>
                  <a:cubicBezTo>
                    <a:pt x="f159" y="f3"/>
                    <a:pt x="f160" y="f161"/>
                    <a:pt x="f162" y="f163"/>
                  </a:cubicBezTo>
                  <a:cubicBezTo>
                    <a:pt x="f164" y="f165"/>
                    <a:pt x="f3" y="f166"/>
                    <a:pt x="f3" y="f156"/>
                  </a:cubicBezTo>
                  <a:cubicBezTo>
                    <a:pt x="f3" y="f167"/>
                    <a:pt x="f168" y="f2"/>
                    <a:pt x="f152" y="f2"/>
                  </a:cubicBez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3" name="Google Shape;1182;p37">
            <a:extLst>
              <a:ext uri="{FF2B5EF4-FFF2-40B4-BE49-F238E27FC236}">
                <a16:creationId xmlns:a16="http://schemas.microsoft.com/office/drawing/2014/main" xmlns="" id="{6D38A22F-636E-7E1A-B34C-A17A34B1BA69}"/>
              </a:ext>
            </a:extLst>
          </p:cNvPr>
          <p:cNvGrpSpPr/>
          <p:nvPr/>
        </p:nvGrpSpPr>
        <p:grpSpPr>
          <a:xfrm>
            <a:off x="10778218" y="2063425"/>
            <a:ext cx="451722" cy="560052"/>
            <a:chOff x="6833704" y="2063425"/>
            <a:chExt cx="451722" cy="560052"/>
          </a:xfrm>
        </p:grpSpPr>
        <p:sp>
          <p:nvSpPr>
            <p:cNvPr id="44" name="Google Shape;1183;p37">
              <a:extLst>
                <a:ext uri="{FF2B5EF4-FFF2-40B4-BE49-F238E27FC236}">
                  <a16:creationId xmlns:a16="http://schemas.microsoft.com/office/drawing/2014/main" xmlns="" id="{67048F08-FACE-88BC-6289-F7708FFABB42}"/>
                </a:ext>
              </a:extLst>
            </p:cNvPr>
            <p:cNvSpPr/>
            <p:nvPr/>
          </p:nvSpPr>
          <p:spPr>
            <a:xfrm>
              <a:off x="7091821" y="2158624"/>
              <a:ext cx="97347" cy="97328"/>
            </a:xfrm>
            <a:custGeom>
              <a:avLst/>
              <a:gdLst>
                <a:gd name="f0" fmla="val w"/>
                <a:gd name="f1" fmla="val h"/>
                <a:gd name="f2" fmla="val 0"/>
                <a:gd name="f3" fmla="val 3894"/>
                <a:gd name="f4" fmla="val 3893"/>
                <a:gd name="f5" fmla="val 1"/>
                <a:gd name="f6" fmla="val 3892"/>
                <a:gd name="f7" fmla="val 3028"/>
                <a:gd name="f8" fmla="val 865"/>
                <a:gd name="f9" fmla="*/ f0 1 3894"/>
                <a:gd name="f10" fmla="*/ f1 1 3893"/>
                <a:gd name="f11" fmla="val f2"/>
                <a:gd name="f12" fmla="val f3"/>
                <a:gd name="f13" fmla="val f4"/>
                <a:gd name="f14" fmla="+- f13 0 f11"/>
                <a:gd name="f15" fmla="+- f12 0 f11"/>
                <a:gd name="f16" fmla="*/ f15 1 3894"/>
                <a:gd name="f17" fmla="*/ f14 1 38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3894" h="3892">
                  <a:moveTo>
                    <a:pt x="f5" y="f2"/>
                  </a:moveTo>
                  <a:lnTo>
                    <a:pt x="f5" y="f6"/>
                  </a:lnTo>
                  <a:lnTo>
                    <a:pt x="f4" y="f6"/>
                  </a:lnTo>
                  <a:lnTo>
                    <a:pt x="f4" y="f7"/>
                  </a:lnTo>
                  <a:lnTo>
                    <a:pt x="f8" y="f2"/>
                  </a:lnTo>
                  <a:close/>
                </a:path>
              </a:pathLst>
            </a:custGeom>
            <a:solidFill>
              <a:srgbClr val="D8ECFE"/>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184;p37">
              <a:extLst>
                <a:ext uri="{FF2B5EF4-FFF2-40B4-BE49-F238E27FC236}">
                  <a16:creationId xmlns:a16="http://schemas.microsoft.com/office/drawing/2014/main" xmlns="" id="{3F6A73C7-80FC-EB89-7A0C-EA2D3FF44BC0}"/>
                </a:ext>
              </a:extLst>
            </p:cNvPr>
            <p:cNvSpPr/>
            <p:nvPr/>
          </p:nvSpPr>
          <p:spPr>
            <a:xfrm>
              <a:off x="6842446" y="2158624"/>
              <a:ext cx="347846" cy="457227"/>
            </a:xfrm>
            <a:custGeom>
              <a:avLst/>
              <a:gdLst>
                <a:gd name="f0" fmla="val w"/>
                <a:gd name="f1" fmla="val h"/>
                <a:gd name="f2" fmla="val 0"/>
                <a:gd name="f3" fmla="val 13914"/>
                <a:gd name="f4" fmla="val 18289"/>
                <a:gd name="f5" fmla="val 3045"/>
                <a:gd name="f6" fmla="val 10868"/>
                <a:gd name="f7" fmla="*/ f0 1 13914"/>
                <a:gd name="f8" fmla="*/ f1 1 18289"/>
                <a:gd name="f9" fmla="val f2"/>
                <a:gd name="f10" fmla="val f3"/>
                <a:gd name="f11" fmla="val f4"/>
                <a:gd name="f12" fmla="+- f11 0 f9"/>
                <a:gd name="f13" fmla="+- f10 0 f9"/>
                <a:gd name="f14" fmla="*/ f13 1 13914"/>
                <a:gd name="f15" fmla="*/ f12 1 1828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3914" h="18289">
                  <a:moveTo>
                    <a:pt x="f2" y="f2"/>
                  </a:moveTo>
                  <a:lnTo>
                    <a:pt x="f2" y="f4"/>
                  </a:lnTo>
                  <a:lnTo>
                    <a:pt x="f3" y="f4"/>
                  </a:lnTo>
                  <a:lnTo>
                    <a:pt x="f3" y="f5"/>
                  </a:lnTo>
                  <a:lnTo>
                    <a:pt x="f6"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185;p37">
              <a:extLst>
                <a:ext uri="{FF2B5EF4-FFF2-40B4-BE49-F238E27FC236}">
                  <a16:creationId xmlns:a16="http://schemas.microsoft.com/office/drawing/2014/main" xmlns="" id="{57019A96-DB5C-C225-3BB5-6CDC63BCF4F8}"/>
                </a:ext>
              </a:extLst>
            </p:cNvPr>
            <p:cNvSpPr/>
            <p:nvPr/>
          </p:nvSpPr>
          <p:spPr>
            <a:xfrm>
              <a:off x="7091821" y="2158624"/>
              <a:ext cx="97347" cy="97328"/>
            </a:xfrm>
            <a:custGeom>
              <a:avLst/>
              <a:gdLst>
                <a:gd name="f0" fmla="val w"/>
                <a:gd name="f1" fmla="val h"/>
                <a:gd name="f2" fmla="val 0"/>
                <a:gd name="f3" fmla="val 3894"/>
                <a:gd name="f4" fmla="val 3893"/>
                <a:gd name="f5" fmla="val 1"/>
                <a:gd name="f6" fmla="val 3892"/>
                <a:gd name="f7" fmla="val 3028"/>
                <a:gd name="f8" fmla="val 865"/>
                <a:gd name="f9" fmla="*/ f0 1 3894"/>
                <a:gd name="f10" fmla="*/ f1 1 3893"/>
                <a:gd name="f11" fmla="val f2"/>
                <a:gd name="f12" fmla="val f3"/>
                <a:gd name="f13" fmla="val f4"/>
                <a:gd name="f14" fmla="+- f13 0 f11"/>
                <a:gd name="f15" fmla="+- f12 0 f11"/>
                <a:gd name="f16" fmla="*/ f15 1 3894"/>
                <a:gd name="f17" fmla="*/ f14 1 38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3894" h="3892">
                  <a:moveTo>
                    <a:pt x="f5" y="f2"/>
                  </a:moveTo>
                  <a:lnTo>
                    <a:pt x="f5" y="f6"/>
                  </a:lnTo>
                  <a:lnTo>
                    <a:pt x="f4" y="f6"/>
                  </a:lnTo>
                  <a:lnTo>
                    <a:pt x="f4" y="f7"/>
                  </a:lnTo>
                  <a:lnTo>
                    <a:pt x="f8" y="f2"/>
                  </a:ln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186;p37">
              <a:extLst>
                <a:ext uri="{FF2B5EF4-FFF2-40B4-BE49-F238E27FC236}">
                  <a16:creationId xmlns:a16="http://schemas.microsoft.com/office/drawing/2014/main" xmlns="" id="{24784D04-605F-7BAC-30AF-5064480FE9F2}"/>
                </a:ext>
              </a:extLst>
            </p:cNvPr>
            <p:cNvSpPr/>
            <p:nvPr/>
          </p:nvSpPr>
          <p:spPr>
            <a:xfrm>
              <a:off x="6842446" y="2158624"/>
              <a:ext cx="32826" cy="457227"/>
            </a:xfrm>
            <a:custGeom>
              <a:avLst/>
              <a:gdLst>
                <a:gd name="f0" fmla="val w"/>
                <a:gd name="f1" fmla="val h"/>
                <a:gd name="f2" fmla="val 0"/>
                <a:gd name="f3" fmla="val 1313"/>
                <a:gd name="f4" fmla="val 18289"/>
                <a:gd name="f5" fmla="*/ f0 1 1313"/>
                <a:gd name="f6" fmla="*/ f1 1 18289"/>
                <a:gd name="f7" fmla="val f2"/>
                <a:gd name="f8" fmla="val f3"/>
                <a:gd name="f9" fmla="val f4"/>
                <a:gd name="f10" fmla="+- f9 0 f7"/>
                <a:gd name="f11" fmla="+- f8 0 f7"/>
                <a:gd name="f12" fmla="*/ f11 1 1313"/>
                <a:gd name="f13" fmla="*/ f10 1 1828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313" h="18289">
                  <a:moveTo>
                    <a:pt x="f2" y="f2"/>
                  </a:moveTo>
                  <a:lnTo>
                    <a:pt x="f2" y="f4"/>
                  </a:lnTo>
                  <a:lnTo>
                    <a:pt x="f3" y="f4"/>
                  </a:lnTo>
                  <a:lnTo>
                    <a:pt x="f3" y="f2"/>
                  </a:ln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187;p37">
              <a:extLst>
                <a:ext uri="{FF2B5EF4-FFF2-40B4-BE49-F238E27FC236}">
                  <a16:creationId xmlns:a16="http://schemas.microsoft.com/office/drawing/2014/main" xmlns="" id="{DFA29454-A65E-0EDC-FC06-4FC017367BD4}"/>
                </a:ext>
              </a:extLst>
            </p:cNvPr>
            <p:cNvSpPr/>
            <p:nvPr/>
          </p:nvSpPr>
          <p:spPr>
            <a:xfrm>
              <a:off x="7009753" y="2434525"/>
              <a:ext cx="116924" cy="88047"/>
            </a:xfrm>
            <a:custGeom>
              <a:avLst/>
              <a:gdLst>
                <a:gd name="f0" fmla="val w"/>
                <a:gd name="f1" fmla="val h"/>
                <a:gd name="f2" fmla="val 0"/>
                <a:gd name="f3" fmla="val 4677"/>
                <a:gd name="f4" fmla="val 3522"/>
                <a:gd name="f5" fmla="val 1709"/>
                <a:gd name="f6" fmla="val 1"/>
                <a:gd name="f7" fmla="val 1761"/>
                <a:gd name="f8" fmla="val 3521"/>
                <a:gd name="f9" fmla="val 2657"/>
                <a:gd name="f10" fmla="val 3641"/>
                <a:gd name="f11" fmla="val 865"/>
                <a:gd name="f12" fmla="*/ f0 1 4677"/>
                <a:gd name="f13" fmla="*/ f1 1 3522"/>
                <a:gd name="f14" fmla="val f2"/>
                <a:gd name="f15" fmla="val f3"/>
                <a:gd name="f16" fmla="val f4"/>
                <a:gd name="f17" fmla="+- f16 0 f14"/>
                <a:gd name="f18" fmla="+- f15 0 f14"/>
                <a:gd name="f19" fmla="*/ f18 1 4677"/>
                <a:gd name="f20" fmla="*/ f17 1 352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677" h="3522">
                  <a:moveTo>
                    <a:pt x="f5" y="f2"/>
                  </a:moveTo>
                  <a:lnTo>
                    <a:pt x="f6" y="f7"/>
                  </a:lnTo>
                  <a:lnTo>
                    <a:pt x="f5" y="f8"/>
                  </a:lnTo>
                  <a:lnTo>
                    <a:pt x="f5" y="f9"/>
                  </a:lnTo>
                  <a:lnTo>
                    <a:pt x="f3" y="f9"/>
                  </a:lnTo>
                  <a:lnTo>
                    <a:pt x="f10" y="f11"/>
                  </a:lnTo>
                  <a:lnTo>
                    <a:pt x="f5" y="f11"/>
                  </a:lnTo>
                  <a:lnTo>
                    <a:pt x="f5" y="f2"/>
                  </a:ln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188;p37">
              <a:extLst>
                <a:ext uri="{FF2B5EF4-FFF2-40B4-BE49-F238E27FC236}">
                  <a16:creationId xmlns:a16="http://schemas.microsoft.com/office/drawing/2014/main" xmlns="" id="{EF87CD97-4B6F-898C-5943-BD583057F78A}"/>
                </a:ext>
              </a:extLst>
            </p:cNvPr>
            <p:cNvSpPr/>
            <p:nvPr/>
          </p:nvSpPr>
          <p:spPr>
            <a:xfrm>
              <a:off x="7076870" y="2392170"/>
              <a:ext cx="75620" cy="108603"/>
            </a:xfrm>
            <a:custGeom>
              <a:avLst/>
              <a:gdLst>
                <a:gd name="f0" fmla="val w"/>
                <a:gd name="f1" fmla="val h"/>
                <a:gd name="f2" fmla="val 0"/>
                <a:gd name="f3" fmla="val 3025"/>
                <a:gd name="f4" fmla="val 4344"/>
                <a:gd name="f5" fmla="val 1523"/>
                <a:gd name="f6" fmla="val 931"/>
                <a:gd name="f7" fmla="val 1971"/>
                <a:gd name="f8" fmla="val 3024"/>
                <a:gd name="f9" fmla="val 2604"/>
                <a:gd name="f10" fmla="*/ f0 1 3025"/>
                <a:gd name="f11" fmla="*/ f1 1 4344"/>
                <a:gd name="f12" fmla="val f2"/>
                <a:gd name="f13" fmla="val f3"/>
                <a:gd name="f14" fmla="val f4"/>
                <a:gd name="f15" fmla="+- f14 0 f12"/>
                <a:gd name="f16" fmla="+- f13 0 f12"/>
                <a:gd name="f17" fmla="*/ f16 1 3025"/>
                <a:gd name="f18" fmla="*/ f15 1 434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025" h="4344">
                  <a:moveTo>
                    <a:pt x="f5" y="f2"/>
                  </a:moveTo>
                  <a:lnTo>
                    <a:pt x="f2" y="f6"/>
                  </a:lnTo>
                  <a:lnTo>
                    <a:pt x="f7" y="f4"/>
                  </a:lnTo>
                  <a:lnTo>
                    <a:pt x="f8" y="f9"/>
                  </a:lnTo>
                  <a:lnTo>
                    <a:pt x="f5" y="f2"/>
                  </a:ln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189;p37">
              <a:extLst>
                <a:ext uri="{FF2B5EF4-FFF2-40B4-BE49-F238E27FC236}">
                  <a16:creationId xmlns:a16="http://schemas.microsoft.com/office/drawing/2014/main" xmlns="" id="{A2543BA0-1AB2-5776-AEAD-1D34D1D8EAA2}"/>
                </a:ext>
              </a:extLst>
            </p:cNvPr>
            <p:cNvSpPr/>
            <p:nvPr/>
          </p:nvSpPr>
          <p:spPr>
            <a:xfrm>
              <a:off x="6878674" y="2365397"/>
              <a:ext cx="100474" cy="135550"/>
            </a:xfrm>
            <a:custGeom>
              <a:avLst/>
              <a:gdLst>
                <a:gd name="f0" fmla="val w"/>
                <a:gd name="f1" fmla="val h"/>
                <a:gd name="f2" fmla="val 0"/>
                <a:gd name="f3" fmla="val 4019"/>
                <a:gd name="f4" fmla="val 5422"/>
                <a:gd name="f5" fmla="val 3126"/>
                <a:gd name="f6" fmla="val 749"/>
                <a:gd name="f7" fmla="val 599"/>
                <a:gd name="f8" fmla="val 1502"/>
                <a:gd name="f9" fmla="val 1033"/>
                <a:gd name="f10" fmla="val 3630"/>
                <a:gd name="f11" fmla="val 1037"/>
                <a:gd name="f12" fmla="val 2073"/>
                <a:gd name="f13" fmla="val 3053"/>
                <a:gd name="f14" fmla="val 1932"/>
                <a:gd name="f15" fmla="val 3798"/>
                <a:gd name="f16" fmla="val 2359"/>
                <a:gd name="f17" fmla="*/ f0 1 4019"/>
                <a:gd name="f18" fmla="*/ f1 1 5422"/>
                <a:gd name="f19" fmla="val f2"/>
                <a:gd name="f20" fmla="val f3"/>
                <a:gd name="f21" fmla="val f4"/>
                <a:gd name="f22" fmla="+- f21 0 f19"/>
                <a:gd name="f23" fmla="+- f20 0 f19"/>
                <a:gd name="f24" fmla="*/ f23 1 4019"/>
                <a:gd name="f25" fmla="*/ f22 1 542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019" h="5422">
                  <a:moveTo>
                    <a:pt x="f5" y="f2"/>
                  </a:moveTo>
                  <a:lnTo>
                    <a:pt x="f6" y="f7"/>
                  </a:lnTo>
                  <a:lnTo>
                    <a:pt x="f8" y="f9"/>
                  </a:lnTo>
                  <a:lnTo>
                    <a:pt x="f2" y="f10"/>
                  </a:lnTo>
                  <a:lnTo>
                    <a:pt x="f11" y="f4"/>
                  </a:lnTo>
                  <a:lnTo>
                    <a:pt x="f3" y="f4"/>
                  </a:lnTo>
                  <a:lnTo>
                    <a:pt x="f3" y="f10"/>
                  </a:lnTo>
                  <a:lnTo>
                    <a:pt x="f12" y="f10"/>
                  </a:lnTo>
                  <a:lnTo>
                    <a:pt x="f13" y="f14"/>
                  </a:lnTo>
                  <a:lnTo>
                    <a:pt x="f15" y="f16"/>
                  </a:lnTo>
                  <a:lnTo>
                    <a:pt x="f5" y="f2"/>
                  </a:ln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190;p37">
              <a:extLst>
                <a:ext uri="{FF2B5EF4-FFF2-40B4-BE49-F238E27FC236}">
                  <a16:creationId xmlns:a16="http://schemas.microsoft.com/office/drawing/2014/main" xmlns="" id="{4EEE884E-EAEB-0BD5-98FE-C6C680D1BD08}"/>
                </a:ext>
              </a:extLst>
            </p:cNvPr>
            <p:cNvSpPr/>
            <p:nvPr/>
          </p:nvSpPr>
          <p:spPr>
            <a:xfrm>
              <a:off x="6878674" y="2456124"/>
              <a:ext cx="100474" cy="44823"/>
            </a:xfrm>
            <a:custGeom>
              <a:avLst/>
              <a:gdLst>
                <a:gd name="f0" fmla="val w"/>
                <a:gd name="f1" fmla="val h"/>
                <a:gd name="f2" fmla="val 0"/>
                <a:gd name="f3" fmla="val 4019"/>
                <a:gd name="f4" fmla="val 1793"/>
                <a:gd name="f5" fmla="val 1"/>
                <a:gd name="f6" fmla="val 1037"/>
                <a:gd name="f7" fmla="*/ f0 1 4019"/>
                <a:gd name="f8" fmla="*/ f1 1 1793"/>
                <a:gd name="f9" fmla="val f2"/>
                <a:gd name="f10" fmla="val f3"/>
                <a:gd name="f11" fmla="val f4"/>
                <a:gd name="f12" fmla="+- f11 0 f9"/>
                <a:gd name="f13" fmla="+- f10 0 f9"/>
                <a:gd name="f14" fmla="*/ f13 1 4019"/>
                <a:gd name="f15" fmla="*/ f12 1 179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019" h="1792">
                  <a:moveTo>
                    <a:pt x="f2" y="f5"/>
                  </a:moveTo>
                  <a:lnTo>
                    <a:pt x="f6" y="f4"/>
                  </a:lnTo>
                  <a:lnTo>
                    <a:pt x="f3" y="f4"/>
                  </a:lnTo>
                  <a:lnTo>
                    <a:pt x="f3" y="f5"/>
                  </a:ln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191;p37">
              <a:extLst>
                <a:ext uri="{FF2B5EF4-FFF2-40B4-BE49-F238E27FC236}">
                  <a16:creationId xmlns:a16="http://schemas.microsoft.com/office/drawing/2014/main" xmlns="" id="{7FE4A3AA-BCA3-59C2-9260-D3EC4EB2A13A}"/>
                </a:ext>
              </a:extLst>
            </p:cNvPr>
            <p:cNvSpPr/>
            <p:nvPr/>
          </p:nvSpPr>
          <p:spPr>
            <a:xfrm>
              <a:off x="6954277" y="2264676"/>
              <a:ext cx="142472" cy="112297"/>
            </a:xfrm>
            <a:custGeom>
              <a:avLst/>
              <a:gdLst>
                <a:gd name="f0" fmla="val w"/>
                <a:gd name="f1" fmla="val h"/>
                <a:gd name="f2" fmla="val 0"/>
                <a:gd name="f3" fmla="val 5699"/>
                <a:gd name="f4" fmla="val 4492"/>
                <a:gd name="f5" fmla="val 1422"/>
                <a:gd name="f6" fmla="val 1"/>
                <a:gd name="f7" fmla="val 2461"/>
                <a:gd name="f8" fmla="val 1544"/>
                <a:gd name="f9" fmla="val 3354"/>
                <a:gd name="f10" fmla="val 2451"/>
                <a:gd name="f11" fmla="val 1782"/>
                <a:gd name="f12" fmla="val 3420"/>
                <a:gd name="f13" fmla="val 3466"/>
                <a:gd name="f14" fmla="val 2671"/>
                <a:gd name="f15" fmla="val 3896"/>
                <a:gd name="f16" fmla="val 5034"/>
                <a:gd name="f17" fmla="val 4491"/>
                <a:gd name="f18" fmla="val 2146"/>
                <a:gd name="f19" fmla="val 4960"/>
                <a:gd name="f20" fmla="val 2573"/>
                <a:gd name="f21" fmla="val 3476"/>
                <a:gd name="f22" fmla="*/ f0 1 5699"/>
                <a:gd name="f23" fmla="*/ f1 1 4492"/>
                <a:gd name="f24" fmla="val f2"/>
                <a:gd name="f25" fmla="val f3"/>
                <a:gd name="f26" fmla="val f4"/>
                <a:gd name="f27" fmla="+- f26 0 f24"/>
                <a:gd name="f28" fmla="+- f25 0 f24"/>
                <a:gd name="f29" fmla="*/ f28 1 5699"/>
                <a:gd name="f30" fmla="*/ f27 1 4492"/>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699" h="4492">
                  <a:moveTo>
                    <a:pt x="f5" y="f2"/>
                  </a:moveTo>
                  <a:lnTo>
                    <a:pt x="f6" y="f7"/>
                  </a:lnTo>
                  <a:lnTo>
                    <a:pt x="f8" y="f9"/>
                  </a:lnTo>
                  <a:lnTo>
                    <a:pt x="f10" y="f11"/>
                  </a:lnTo>
                  <a:lnTo>
                    <a:pt x="f12" y="f13"/>
                  </a:lnTo>
                  <a:lnTo>
                    <a:pt x="f14" y="f15"/>
                  </a:lnTo>
                  <a:lnTo>
                    <a:pt x="f16" y="f17"/>
                  </a:lnTo>
                  <a:lnTo>
                    <a:pt x="f3" y="f18"/>
                  </a:lnTo>
                  <a:lnTo>
                    <a:pt x="f3" y="f18"/>
                  </a:lnTo>
                  <a:lnTo>
                    <a:pt x="f19" y="f20"/>
                  </a:lnTo>
                  <a:lnTo>
                    <a:pt x="f21" y="f2"/>
                  </a:ln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192;p37">
              <a:extLst>
                <a:ext uri="{FF2B5EF4-FFF2-40B4-BE49-F238E27FC236}">
                  <a16:creationId xmlns:a16="http://schemas.microsoft.com/office/drawing/2014/main" xmlns="" id="{2C284F03-8F3E-054A-8D88-585DDF0B4065}"/>
                </a:ext>
              </a:extLst>
            </p:cNvPr>
            <p:cNvSpPr/>
            <p:nvPr/>
          </p:nvSpPr>
          <p:spPr>
            <a:xfrm>
              <a:off x="6954277" y="2264676"/>
              <a:ext cx="86922" cy="83850"/>
            </a:xfrm>
            <a:custGeom>
              <a:avLst/>
              <a:gdLst>
                <a:gd name="f0" fmla="val w"/>
                <a:gd name="f1" fmla="val h"/>
                <a:gd name="f2" fmla="val 0"/>
                <a:gd name="f3" fmla="val 3477"/>
                <a:gd name="f4" fmla="val 3354"/>
                <a:gd name="f5" fmla="val 1422"/>
                <a:gd name="f6" fmla="val 1"/>
                <a:gd name="f7" fmla="val 2461"/>
                <a:gd name="f8" fmla="val 1544"/>
                <a:gd name="f9" fmla="val 3476"/>
                <a:gd name="f10" fmla="*/ f0 1 3477"/>
                <a:gd name="f11" fmla="*/ f1 1 3354"/>
                <a:gd name="f12" fmla="val f2"/>
                <a:gd name="f13" fmla="val f3"/>
                <a:gd name="f14" fmla="val f4"/>
                <a:gd name="f15" fmla="+- f14 0 f12"/>
                <a:gd name="f16" fmla="+- f13 0 f12"/>
                <a:gd name="f17" fmla="*/ f16 1 3477"/>
                <a:gd name="f18" fmla="*/ f15 1 335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77" h="3353">
                  <a:moveTo>
                    <a:pt x="f5" y="f2"/>
                  </a:moveTo>
                  <a:lnTo>
                    <a:pt x="f6" y="f7"/>
                  </a:lnTo>
                  <a:lnTo>
                    <a:pt x="f8" y="f4"/>
                  </a:lnTo>
                  <a:lnTo>
                    <a:pt x="f9" y="f2"/>
                  </a:ln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193;p37">
              <a:extLst>
                <a:ext uri="{FF2B5EF4-FFF2-40B4-BE49-F238E27FC236}">
                  <a16:creationId xmlns:a16="http://schemas.microsoft.com/office/drawing/2014/main" xmlns="" id="{F1A37E66-AC10-0387-BC17-BD9A29949F24}"/>
                </a:ext>
              </a:extLst>
            </p:cNvPr>
            <p:cNvSpPr/>
            <p:nvPr/>
          </p:nvSpPr>
          <p:spPr>
            <a:xfrm>
              <a:off x="6928829" y="2071125"/>
              <a:ext cx="347846" cy="457227"/>
            </a:xfrm>
            <a:custGeom>
              <a:avLst/>
              <a:gdLst>
                <a:gd name="f0" fmla="val w"/>
                <a:gd name="f1" fmla="val h"/>
                <a:gd name="f2" fmla="val 0"/>
                <a:gd name="f3" fmla="val 13914"/>
                <a:gd name="f4" fmla="val 18289"/>
                <a:gd name="f5" fmla="val 1792"/>
                <a:gd name="f6" fmla="val 12163"/>
                <a:gd name="f7" fmla="val 18288"/>
                <a:gd name="f8" fmla="val 13913"/>
                <a:gd name="f9" fmla="*/ f0 1 13914"/>
                <a:gd name="f10" fmla="*/ f1 1 18289"/>
                <a:gd name="f11" fmla="val f2"/>
                <a:gd name="f12" fmla="val f3"/>
                <a:gd name="f13" fmla="val f4"/>
                <a:gd name="f14" fmla="+- f13 0 f11"/>
                <a:gd name="f15" fmla="+- f12 0 f11"/>
                <a:gd name="f16" fmla="*/ f15 1 13914"/>
                <a:gd name="f17" fmla="*/ f14 1 18289"/>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3914" h="18289">
                  <a:moveTo>
                    <a:pt x="f2" y="f2"/>
                  </a:moveTo>
                  <a:lnTo>
                    <a:pt x="f2" y="f5"/>
                  </a:lnTo>
                  <a:lnTo>
                    <a:pt x="f6" y="f5"/>
                  </a:lnTo>
                  <a:lnTo>
                    <a:pt x="f6" y="f7"/>
                  </a:lnTo>
                  <a:lnTo>
                    <a:pt x="f8" y="f7"/>
                  </a:lnTo>
                  <a:lnTo>
                    <a:pt x="f8" y="f2"/>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194;p37">
              <a:extLst>
                <a:ext uri="{FF2B5EF4-FFF2-40B4-BE49-F238E27FC236}">
                  <a16:creationId xmlns:a16="http://schemas.microsoft.com/office/drawing/2014/main" xmlns="" id="{C512BAE1-D4CB-7AAD-6113-1FA07B48213B}"/>
                </a:ext>
              </a:extLst>
            </p:cNvPr>
            <p:cNvSpPr/>
            <p:nvPr/>
          </p:nvSpPr>
          <p:spPr>
            <a:xfrm>
              <a:off x="6885047" y="2115921"/>
              <a:ext cx="347874" cy="457227"/>
            </a:xfrm>
            <a:custGeom>
              <a:avLst/>
              <a:gdLst>
                <a:gd name="f0" fmla="val w"/>
                <a:gd name="f1" fmla="val h"/>
                <a:gd name="f2" fmla="val 0"/>
                <a:gd name="f3" fmla="val 13915"/>
                <a:gd name="f4" fmla="val 18289"/>
                <a:gd name="f5" fmla="val 1"/>
                <a:gd name="f6" fmla="val 1708"/>
                <a:gd name="f7" fmla="val 9122"/>
                <a:gd name="f8" fmla="val 12164"/>
                <a:gd name="f9" fmla="val 4753"/>
                <a:gd name="f10" fmla="val 13914"/>
                <a:gd name="f11" fmla="*/ f0 1 13915"/>
                <a:gd name="f12" fmla="*/ f1 1 18289"/>
                <a:gd name="f13" fmla="val f2"/>
                <a:gd name="f14" fmla="val f3"/>
                <a:gd name="f15" fmla="val f4"/>
                <a:gd name="f16" fmla="+- f15 0 f13"/>
                <a:gd name="f17" fmla="+- f14 0 f13"/>
                <a:gd name="f18" fmla="*/ f17 1 13915"/>
                <a:gd name="f19" fmla="*/ f16 1 1828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914" h="18289">
                  <a:moveTo>
                    <a:pt x="f5" y="f2"/>
                  </a:moveTo>
                  <a:lnTo>
                    <a:pt x="f5" y="f6"/>
                  </a:lnTo>
                  <a:lnTo>
                    <a:pt x="f7" y="f6"/>
                  </a:lnTo>
                  <a:lnTo>
                    <a:pt x="f8" y="f9"/>
                  </a:lnTo>
                  <a:lnTo>
                    <a:pt x="f8" y="f4"/>
                  </a:lnTo>
                  <a:lnTo>
                    <a:pt x="f10" y="f4"/>
                  </a:lnTo>
                  <a:lnTo>
                    <a:pt x="f10" y="f2"/>
                  </a:ln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195;p37">
              <a:extLst>
                <a:ext uri="{FF2B5EF4-FFF2-40B4-BE49-F238E27FC236}">
                  <a16:creationId xmlns:a16="http://schemas.microsoft.com/office/drawing/2014/main" xmlns="" id="{B1415AB7-B07C-CEEB-B644-2BD1E5BD4371}"/>
                </a:ext>
              </a:extLst>
            </p:cNvPr>
            <p:cNvSpPr/>
            <p:nvPr/>
          </p:nvSpPr>
          <p:spPr>
            <a:xfrm>
              <a:off x="7113702" y="2159154"/>
              <a:ext cx="76078" cy="76050"/>
            </a:xfrm>
            <a:custGeom>
              <a:avLst/>
              <a:gdLst>
                <a:gd name="f0" fmla="val w"/>
                <a:gd name="f1" fmla="val h"/>
                <a:gd name="f2" fmla="val 0"/>
                <a:gd name="f3" fmla="val 3043"/>
                <a:gd name="f4" fmla="val 3042"/>
                <a:gd name="f5" fmla="val 1"/>
                <a:gd name="f6" fmla="*/ f0 1 3043"/>
                <a:gd name="f7" fmla="*/ f1 1 3042"/>
                <a:gd name="f8" fmla="val f2"/>
                <a:gd name="f9" fmla="val f3"/>
                <a:gd name="f10" fmla="val f4"/>
                <a:gd name="f11" fmla="+- f10 0 f8"/>
                <a:gd name="f12" fmla="+- f9 0 f8"/>
                <a:gd name="f13" fmla="*/ f12 1 3043"/>
                <a:gd name="f14" fmla="*/ f11 1 3042"/>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043" h="3042">
                  <a:moveTo>
                    <a:pt x="f5" y="f2"/>
                  </a:moveTo>
                  <a:lnTo>
                    <a:pt x="f5" y="f4"/>
                  </a:lnTo>
                  <a:lnTo>
                    <a:pt x="f3" y="f4"/>
                  </a:lnTo>
                  <a:lnTo>
                    <a:pt x="f5" y="f2"/>
                  </a:ln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196;p37">
              <a:extLst>
                <a:ext uri="{FF2B5EF4-FFF2-40B4-BE49-F238E27FC236}">
                  <a16:creationId xmlns:a16="http://schemas.microsoft.com/office/drawing/2014/main" xmlns="" id="{D085FED3-CA53-3010-EBE4-4A0643CEA81A}"/>
                </a:ext>
              </a:extLst>
            </p:cNvPr>
            <p:cNvSpPr/>
            <p:nvPr/>
          </p:nvSpPr>
          <p:spPr>
            <a:xfrm>
              <a:off x="7000125" y="2383145"/>
              <a:ext cx="161025" cy="147026"/>
            </a:xfrm>
            <a:custGeom>
              <a:avLst/>
              <a:gdLst>
                <a:gd name="f0" fmla="val w"/>
                <a:gd name="f1" fmla="val h"/>
                <a:gd name="f2" fmla="val 0"/>
                <a:gd name="f3" fmla="val 6441"/>
                <a:gd name="f4" fmla="val 5881"/>
                <a:gd name="f5" fmla="val 4481"/>
                <a:gd name="f6" fmla="val 816"/>
                <a:gd name="f7" fmla="val 5716"/>
                <a:gd name="f8" fmla="val 2962"/>
                <a:gd name="f9" fmla="val 5048"/>
                <a:gd name="f10" fmla="val 4057"/>
                <a:gd name="f11" fmla="val 3518"/>
                <a:gd name="f12" fmla="val 1404"/>
                <a:gd name="f13" fmla="val 1744"/>
                <a:gd name="f14" fmla="val 2846"/>
                <a:gd name="f15" fmla="val 2899"/>
                <a:gd name="f16" fmla="val 3081"/>
                <a:gd name="f17" fmla="val 1891"/>
                <a:gd name="f18" fmla="val 3228"/>
                <a:gd name="f19" fmla="val 2073"/>
                <a:gd name="f20" fmla="val 3826"/>
                <a:gd name="f21" fmla="val 4484"/>
                <a:gd name="f22" fmla="val 4365"/>
                <a:gd name="f23" fmla="val 4512"/>
                <a:gd name="f24" fmla="val 4691"/>
                <a:gd name="f25" fmla="val 4743"/>
                <a:gd name="f26" fmla="val 823"/>
                <a:gd name="f27" fmla="val 3795"/>
                <a:gd name="f28" fmla="val 4593"/>
                <a:gd name="f29" fmla="val 1"/>
                <a:gd name="f30" fmla="val 4537"/>
                <a:gd name="f31" fmla="val 4477"/>
                <a:gd name="f32" fmla="val 16"/>
                <a:gd name="f33" fmla="val 4414"/>
                <a:gd name="f34" fmla="val 46"/>
                <a:gd name="f35" fmla="val 2881"/>
                <a:gd name="f36" fmla="val 981"/>
                <a:gd name="f37" fmla="val 2731"/>
                <a:gd name="f38" fmla="val 1075"/>
                <a:gd name="f39" fmla="val 2678"/>
                <a:gd name="f40" fmla="val 1271"/>
                <a:gd name="f41" fmla="val 2769"/>
                <a:gd name="f42" fmla="val 1425"/>
                <a:gd name="f43" fmla="val 3427"/>
                <a:gd name="f44" fmla="val 2570"/>
                <a:gd name="f45" fmla="val 2398"/>
                <a:gd name="f46" fmla="val 2045"/>
                <a:gd name="f47" fmla="val 2402"/>
                <a:gd name="f48" fmla="val 1947"/>
                <a:gd name="f49" fmla="val 2360"/>
                <a:gd name="f50" fmla="val 1852"/>
                <a:gd name="f51" fmla="val 2286"/>
                <a:gd name="f52" fmla="val 1786"/>
                <a:gd name="f53" fmla="val 2224"/>
                <a:gd name="f54" fmla="val 1733"/>
                <a:gd name="f55" fmla="val 2146"/>
                <a:gd name="f56" fmla="val 1707"/>
                <a:gd name="f57" fmla="val 2069"/>
                <a:gd name="f58" fmla="val 1983"/>
                <a:gd name="f59" fmla="val 1896"/>
                <a:gd name="f60" fmla="val 1740"/>
                <a:gd name="f61" fmla="val 1831"/>
                <a:gd name="f62" fmla="val 1807"/>
                <a:gd name="f63" fmla="val 127"/>
                <a:gd name="f64" fmla="val 3564"/>
                <a:gd name="f65" fmla="val 3693"/>
                <a:gd name="f66" fmla="val 3896"/>
                <a:gd name="f67" fmla="val 4022"/>
                <a:gd name="f68" fmla="val 5779"/>
                <a:gd name="f69" fmla="val 1906"/>
                <a:gd name="f70" fmla="val 5847"/>
                <a:gd name="f71" fmla="val 1986"/>
                <a:gd name="f72" fmla="val 2068"/>
                <a:gd name="f73" fmla="val 2109"/>
                <a:gd name="f74" fmla="val 2150"/>
                <a:gd name="f75" fmla="val 5873"/>
                <a:gd name="f76" fmla="val 2192"/>
                <a:gd name="f77" fmla="val 5856"/>
                <a:gd name="f78" fmla="val 2318"/>
                <a:gd name="f79" fmla="val 5807"/>
                <a:gd name="f80" fmla="val 5685"/>
                <a:gd name="f81" fmla="val 5548"/>
                <a:gd name="f82" fmla="val 5020"/>
                <a:gd name="f83" fmla="val 5030"/>
                <a:gd name="f84" fmla="val 5146"/>
                <a:gd name="f85" fmla="val 5254"/>
                <a:gd name="f86" fmla="val 4960"/>
                <a:gd name="f87" fmla="val 5317"/>
                <a:gd name="f88" fmla="val 4862"/>
                <a:gd name="f89" fmla="val 6374"/>
                <a:gd name="f90" fmla="val 3116"/>
                <a:gd name="f91" fmla="val 6437"/>
                <a:gd name="f92" fmla="val 3014"/>
                <a:gd name="f93" fmla="val 2885"/>
                <a:gd name="f94" fmla="val 6381"/>
                <a:gd name="f95" fmla="val 2780"/>
                <a:gd name="f96" fmla="val 4869"/>
                <a:gd name="f97" fmla="val 165"/>
                <a:gd name="f98" fmla="val 4792"/>
                <a:gd name="f99" fmla="val 55"/>
                <a:gd name="f100" fmla="val 4699"/>
                <a:gd name="f101" fmla="*/ f0 1 6441"/>
                <a:gd name="f102" fmla="*/ f1 1 5881"/>
                <a:gd name="f103" fmla="val f2"/>
                <a:gd name="f104" fmla="val f3"/>
                <a:gd name="f105" fmla="val f4"/>
                <a:gd name="f106" fmla="+- f105 0 f103"/>
                <a:gd name="f107" fmla="+- f104 0 f103"/>
                <a:gd name="f108" fmla="*/ f107 1 6441"/>
                <a:gd name="f109" fmla="*/ f106 1 5881"/>
                <a:gd name="f110" fmla="*/ f103 1 f108"/>
                <a:gd name="f111" fmla="*/ f104 1 f108"/>
                <a:gd name="f112" fmla="*/ f103 1 f109"/>
                <a:gd name="f113" fmla="*/ f105 1 f109"/>
                <a:gd name="f114" fmla="*/ f110 f101 1"/>
                <a:gd name="f115" fmla="*/ f111 f101 1"/>
                <a:gd name="f116" fmla="*/ f113 f102 1"/>
                <a:gd name="f117" fmla="*/ f112 f102 1"/>
              </a:gdLst>
              <a:ahLst/>
              <a:cxnLst>
                <a:cxn ang="3cd4">
                  <a:pos x="hc" y="t"/>
                </a:cxn>
                <a:cxn ang="0">
                  <a:pos x="r" y="vc"/>
                </a:cxn>
                <a:cxn ang="cd4">
                  <a:pos x="hc" y="b"/>
                </a:cxn>
                <a:cxn ang="cd2">
                  <a:pos x="l" y="vc"/>
                </a:cxn>
              </a:cxnLst>
              <a:rect l="f114" t="f117" r="f115" b="f116"/>
              <a:pathLst>
                <a:path w="6441" h="5881">
                  <a:moveTo>
                    <a:pt x="f5" y="f6"/>
                  </a:moveTo>
                  <a:lnTo>
                    <a:pt x="f7" y="f8"/>
                  </a:lnTo>
                  <a:lnTo>
                    <a:pt x="f9" y="f10"/>
                  </a:lnTo>
                  <a:lnTo>
                    <a:pt x="f11" y="f12"/>
                  </a:lnTo>
                  <a:lnTo>
                    <a:pt x="f5" y="f6"/>
                  </a:lnTo>
                  <a:close/>
                  <a:moveTo>
                    <a:pt x="f13" y="f14"/>
                  </a:moveTo>
                  <a:lnTo>
                    <a:pt x="f13" y="f15"/>
                  </a:lnTo>
                  <a:cubicBezTo>
                    <a:pt x="f13" y="f16"/>
                    <a:pt x="f17" y="f18"/>
                    <a:pt x="f19" y="f18"/>
                  </a:cubicBezTo>
                  <a:lnTo>
                    <a:pt x="f20" y="f18"/>
                  </a:lnTo>
                  <a:lnTo>
                    <a:pt x="f21" y="f22"/>
                  </a:lnTo>
                  <a:lnTo>
                    <a:pt x="f19" y="f22"/>
                  </a:lnTo>
                  <a:cubicBezTo>
                    <a:pt x="f17" y="f22"/>
                    <a:pt x="f13" y="f23"/>
                    <a:pt x="f13" y="f24"/>
                  </a:cubicBezTo>
                  <a:lnTo>
                    <a:pt x="f13" y="f25"/>
                  </a:lnTo>
                  <a:lnTo>
                    <a:pt x="f26" y="f27"/>
                  </a:lnTo>
                  <a:lnTo>
                    <a:pt x="f13" y="f14"/>
                  </a:lnTo>
                  <a:close/>
                  <a:moveTo>
                    <a:pt x="f28" y="f29"/>
                  </a:moveTo>
                  <a:cubicBezTo>
                    <a:pt x="f30" y="f29"/>
                    <a:pt x="f31" y="f32"/>
                    <a:pt x="f33" y="f34"/>
                  </a:cubicBezTo>
                  <a:lnTo>
                    <a:pt x="f35" y="f36"/>
                  </a:lnTo>
                  <a:cubicBezTo>
                    <a:pt x="f37" y="f38"/>
                    <a:pt x="f39" y="f40"/>
                    <a:pt x="f41" y="f42"/>
                  </a:cubicBezTo>
                  <a:lnTo>
                    <a:pt x="f43" y="f44"/>
                  </a:lnTo>
                  <a:lnTo>
                    <a:pt x="f45" y="f44"/>
                  </a:lnTo>
                  <a:lnTo>
                    <a:pt x="f45" y="f46"/>
                  </a:lnTo>
                  <a:cubicBezTo>
                    <a:pt x="f47" y="f48"/>
                    <a:pt x="f49" y="f50"/>
                    <a:pt x="f51" y="f52"/>
                  </a:cubicBezTo>
                  <a:cubicBezTo>
                    <a:pt x="f53" y="f54"/>
                    <a:pt x="f55" y="f56"/>
                    <a:pt x="f57" y="f56"/>
                  </a:cubicBezTo>
                  <a:cubicBezTo>
                    <a:pt x="f58" y="f56"/>
                    <a:pt x="f59" y="f60"/>
                    <a:pt x="f61" y="f62"/>
                  </a:cubicBezTo>
                  <a:lnTo>
                    <a:pt x="f63" y="f64"/>
                  </a:lnTo>
                  <a:cubicBezTo>
                    <a:pt x="f29" y="f65"/>
                    <a:pt x="f29" y="f66"/>
                    <a:pt x="f63" y="f67"/>
                  </a:cubicBezTo>
                  <a:lnTo>
                    <a:pt x="f61" y="f68"/>
                  </a:lnTo>
                  <a:cubicBezTo>
                    <a:pt x="f69" y="f70"/>
                    <a:pt x="f71" y="f4"/>
                    <a:pt x="f72" y="f4"/>
                  </a:cubicBezTo>
                  <a:cubicBezTo>
                    <a:pt x="f73" y="f4"/>
                    <a:pt x="f74" y="f75"/>
                    <a:pt x="f76" y="f77"/>
                  </a:cubicBezTo>
                  <a:cubicBezTo>
                    <a:pt x="f78" y="f79"/>
                    <a:pt x="f45" y="f80"/>
                    <a:pt x="f45" y="f81"/>
                  </a:cubicBezTo>
                  <a:lnTo>
                    <a:pt x="f45" y="f82"/>
                  </a:lnTo>
                  <a:lnTo>
                    <a:pt x="f83" y="f82"/>
                  </a:lnTo>
                  <a:cubicBezTo>
                    <a:pt x="f84" y="f82"/>
                    <a:pt x="f85" y="f86"/>
                    <a:pt x="f87" y="f88"/>
                  </a:cubicBezTo>
                  <a:lnTo>
                    <a:pt x="f89" y="f90"/>
                  </a:lnTo>
                  <a:cubicBezTo>
                    <a:pt x="f91" y="f92"/>
                    <a:pt x="f3" y="f93"/>
                    <a:pt x="f94" y="f95"/>
                  </a:cubicBezTo>
                  <a:lnTo>
                    <a:pt x="f96" y="f97"/>
                  </a:lnTo>
                  <a:cubicBezTo>
                    <a:pt x="f98" y="f99"/>
                    <a:pt x="f100" y="f29"/>
                    <a:pt x="f28" y="f29"/>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197;p37">
              <a:extLst>
                <a:ext uri="{FF2B5EF4-FFF2-40B4-BE49-F238E27FC236}">
                  <a16:creationId xmlns:a16="http://schemas.microsoft.com/office/drawing/2014/main" xmlns="" id="{9BE97EAB-CF41-82A0-A9B6-F5EF13C719F0}"/>
                </a:ext>
              </a:extLst>
            </p:cNvPr>
            <p:cNvSpPr/>
            <p:nvPr/>
          </p:nvSpPr>
          <p:spPr>
            <a:xfrm>
              <a:off x="6869750" y="2356801"/>
              <a:ext cx="117098" cy="151854"/>
            </a:xfrm>
            <a:custGeom>
              <a:avLst/>
              <a:gdLst>
                <a:gd name="f0" fmla="val w"/>
                <a:gd name="f1" fmla="val h"/>
                <a:gd name="f2" fmla="val 0"/>
                <a:gd name="f3" fmla="val 4684"/>
                <a:gd name="f4" fmla="val 6074"/>
                <a:gd name="f5" fmla="val 3249"/>
                <a:gd name="f6" fmla="val 785"/>
                <a:gd name="f7" fmla="val 3606"/>
                <a:gd name="f8" fmla="val 2045"/>
                <a:gd name="f9" fmla="val 3540"/>
                <a:gd name="f10" fmla="val 2013"/>
                <a:gd name="f11" fmla="val 3466"/>
                <a:gd name="f12" fmla="val 1993"/>
                <a:gd name="f13" fmla="val 3393"/>
                <a:gd name="f14" fmla="val 3286"/>
                <a:gd name="f15" fmla="val 3183"/>
                <a:gd name="f16" fmla="val 2035"/>
                <a:gd name="f17" fmla="val 3119"/>
                <a:gd name="f18" fmla="val 2143"/>
                <a:gd name="f19" fmla="val 2241"/>
                <a:gd name="f20" fmla="val 3666"/>
                <a:gd name="f21" fmla="val 942"/>
                <a:gd name="f22" fmla="val 2146"/>
                <a:gd name="f23" fmla="val 1580"/>
                <a:gd name="f24" fmla="val 2370"/>
                <a:gd name="f25" fmla="val 1230"/>
                <a:gd name="f26" fmla="val 1978"/>
                <a:gd name="f27" fmla="val 1107"/>
                <a:gd name="f28" fmla="val 4026"/>
                <a:gd name="f29" fmla="val 4278"/>
                <a:gd name="f30" fmla="val 5416"/>
                <a:gd name="f31" fmla="val 1555"/>
                <a:gd name="f32" fmla="val 900"/>
                <a:gd name="f33" fmla="val 3462"/>
                <a:gd name="f34" fmla="val 1"/>
                <a:gd name="f35" fmla="val 3435"/>
                <a:gd name="f36" fmla="val 3406"/>
                <a:gd name="f37" fmla="val 4"/>
                <a:gd name="f38" fmla="val 3378"/>
                <a:gd name="f39" fmla="val 12"/>
                <a:gd name="f40" fmla="val 1008"/>
                <a:gd name="f41" fmla="val 610"/>
                <a:gd name="f42" fmla="val 679"/>
                <a:gd name="f43" fmla="val 687"/>
                <a:gd name="f44" fmla="val 641"/>
                <a:gd name="f45" fmla="val 1016"/>
                <a:gd name="f46" fmla="val 924"/>
                <a:gd name="f47" fmla="val 1212"/>
                <a:gd name="f48" fmla="val 1390"/>
                <a:gd name="f49" fmla="val 1482"/>
                <a:gd name="f50" fmla="val 60"/>
                <a:gd name="f51" fmla="val 3788"/>
                <a:gd name="f52" fmla="val 3890"/>
                <a:gd name="f53" fmla="val 4016"/>
                <a:gd name="f54" fmla="val 4117"/>
                <a:gd name="f55" fmla="val 1092"/>
                <a:gd name="f56" fmla="val 5909"/>
                <a:gd name="f57" fmla="val 1152"/>
                <a:gd name="f58" fmla="val 6011"/>
                <a:gd name="f59" fmla="val 1260"/>
                <a:gd name="f60" fmla="val 1380"/>
                <a:gd name="f61" fmla="val 4358"/>
                <a:gd name="f62" fmla="val 4537"/>
                <a:gd name="f63" fmla="val 5927"/>
                <a:gd name="f64" fmla="val 5745"/>
                <a:gd name="f65" fmla="val 3953"/>
                <a:gd name="f66" fmla="val 3771"/>
                <a:gd name="f67" fmla="val 3620"/>
                <a:gd name="f68" fmla="val 4355"/>
                <a:gd name="f69" fmla="val 3624"/>
                <a:gd name="f70" fmla="val 2983"/>
                <a:gd name="f71" fmla="val 3511"/>
                <a:gd name="f72" fmla="val 2707"/>
                <a:gd name="f73" fmla="val 3966"/>
                <a:gd name="f74" fmla="val 2969"/>
                <a:gd name="f75" fmla="val 4039"/>
                <a:gd name="f76" fmla="val 3008"/>
                <a:gd name="f77" fmla="val 4110"/>
                <a:gd name="f78" fmla="val 3026"/>
                <a:gd name="f79" fmla="val 4175"/>
                <a:gd name="f80" fmla="val 4372"/>
                <a:gd name="f81" fmla="val 4509"/>
                <a:gd name="f82" fmla="val 2858"/>
                <a:gd name="f83" fmla="val 4446"/>
                <a:gd name="f84" fmla="val 2595"/>
                <a:gd name="f85" fmla="val 3777"/>
                <a:gd name="f86" fmla="val 239"/>
                <a:gd name="f87" fmla="val 3736"/>
                <a:gd name="f88" fmla="val 95"/>
                <a:gd name="f89" fmla="*/ f0 1 4684"/>
                <a:gd name="f90" fmla="*/ f1 1 6074"/>
                <a:gd name="f91" fmla="val f2"/>
                <a:gd name="f92" fmla="val f3"/>
                <a:gd name="f93" fmla="val f4"/>
                <a:gd name="f94" fmla="+- f93 0 f91"/>
                <a:gd name="f95" fmla="+- f92 0 f91"/>
                <a:gd name="f96" fmla="*/ f95 1 4684"/>
                <a:gd name="f97" fmla="*/ f94 1 6074"/>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4684" h="6074">
                  <a:moveTo>
                    <a:pt x="f5" y="f6"/>
                  </a:moveTo>
                  <a:lnTo>
                    <a:pt x="f7" y="f8"/>
                  </a:lnTo>
                  <a:cubicBezTo>
                    <a:pt x="f9" y="f10"/>
                    <a:pt x="f11" y="f12"/>
                    <a:pt x="f13" y="f12"/>
                  </a:cubicBezTo>
                  <a:cubicBezTo>
                    <a:pt x="f14" y="f12"/>
                    <a:pt x="f15" y="f16"/>
                    <a:pt x="f17" y="f18"/>
                  </a:cubicBezTo>
                  <a:lnTo>
                    <a:pt x="f19" y="f20"/>
                  </a:lnTo>
                  <a:lnTo>
                    <a:pt x="f21" y="f20"/>
                  </a:lnTo>
                  <a:lnTo>
                    <a:pt x="f22" y="f23"/>
                  </a:lnTo>
                  <a:cubicBezTo>
                    <a:pt x="f24" y="f25"/>
                    <a:pt x="f26" y="f27"/>
                    <a:pt x="f26" y="f27"/>
                  </a:cubicBezTo>
                  <a:lnTo>
                    <a:pt x="f5" y="f6"/>
                  </a:lnTo>
                  <a:close/>
                  <a:moveTo>
                    <a:pt x="f28" y="f29"/>
                  </a:moveTo>
                  <a:lnTo>
                    <a:pt x="f28" y="f30"/>
                  </a:lnTo>
                  <a:lnTo>
                    <a:pt x="f31" y="f30"/>
                  </a:lnTo>
                  <a:lnTo>
                    <a:pt x="f32" y="f29"/>
                  </a:lnTo>
                  <a:close/>
                  <a:moveTo>
                    <a:pt x="f33" y="f34"/>
                  </a:moveTo>
                  <a:cubicBezTo>
                    <a:pt x="f35" y="f34"/>
                    <a:pt x="f36" y="f37"/>
                    <a:pt x="f38" y="f39"/>
                  </a:cubicBezTo>
                  <a:lnTo>
                    <a:pt x="f40" y="f41"/>
                  </a:lnTo>
                  <a:cubicBezTo>
                    <a:pt x="f42" y="f43"/>
                    <a:pt x="f44" y="f45"/>
                    <a:pt x="f46" y="f47"/>
                  </a:cubicBezTo>
                  <a:lnTo>
                    <a:pt x="f48" y="f49"/>
                  </a:lnTo>
                  <a:lnTo>
                    <a:pt x="f50" y="f51"/>
                  </a:lnTo>
                  <a:cubicBezTo>
                    <a:pt x="f2" y="f52"/>
                    <a:pt x="f2" y="f53"/>
                    <a:pt x="f50" y="f54"/>
                  </a:cubicBezTo>
                  <a:lnTo>
                    <a:pt x="f55" y="f56"/>
                  </a:lnTo>
                  <a:cubicBezTo>
                    <a:pt x="f57" y="f58"/>
                    <a:pt x="f59" y="f4"/>
                    <a:pt x="f60" y="f4"/>
                  </a:cubicBezTo>
                  <a:lnTo>
                    <a:pt x="f61" y="f4"/>
                  </a:lnTo>
                  <a:cubicBezTo>
                    <a:pt x="f62" y="f4"/>
                    <a:pt x="f3" y="f63"/>
                    <a:pt x="f3" y="f64"/>
                  </a:cubicBezTo>
                  <a:lnTo>
                    <a:pt x="f3" y="f65"/>
                  </a:lnTo>
                  <a:cubicBezTo>
                    <a:pt x="f3" y="f66"/>
                    <a:pt x="f62" y="f67"/>
                    <a:pt x="f68" y="f67"/>
                  </a:cubicBezTo>
                  <a:lnTo>
                    <a:pt x="f68" y="f69"/>
                  </a:lnTo>
                  <a:lnTo>
                    <a:pt x="f70" y="f69"/>
                  </a:lnTo>
                  <a:lnTo>
                    <a:pt x="f71" y="f72"/>
                  </a:lnTo>
                  <a:lnTo>
                    <a:pt x="f73" y="f74"/>
                  </a:lnTo>
                  <a:cubicBezTo>
                    <a:pt x="f75" y="f76"/>
                    <a:pt x="f77" y="f78"/>
                    <a:pt x="f79" y="f78"/>
                  </a:cubicBezTo>
                  <a:cubicBezTo>
                    <a:pt x="f80" y="f78"/>
                    <a:pt x="f81" y="f82"/>
                    <a:pt x="f83" y="f84"/>
                  </a:cubicBezTo>
                  <a:lnTo>
                    <a:pt x="f85" y="f86"/>
                  </a:lnTo>
                  <a:cubicBezTo>
                    <a:pt x="f87" y="f88"/>
                    <a:pt x="f7" y="f34"/>
                    <a:pt x="f33" y="f34"/>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198;p37">
              <a:extLst>
                <a:ext uri="{FF2B5EF4-FFF2-40B4-BE49-F238E27FC236}">
                  <a16:creationId xmlns:a16="http://schemas.microsoft.com/office/drawing/2014/main" xmlns="" id="{9682051E-668E-9FDC-DB46-AE694C339C3B}"/>
                </a:ext>
              </a:extLst>
            </p:cNvPr>
            <p:cNvSpPr/>
            <p:nvPr/>
          </p:nvSpPr>
          <p:spPr>
            <a:xfrm>
              <a:off x="6944822" y="2255925"/>
              <a:ext cx="159946" cy="128729"/>
            </a:xfrm>
            <a:custGeom>
              <a:avLst/>
              <a:gdLst>
                <a:gd name="f0" fmla="val w"/>
                <a:gd name="f1" fmla="val h"/>
                <a:gd name="f2" fmla="val 0"/>
                <a:gd name="f3" fmla="val 6398"/>
                <a:gd name="f4" fmla="val 5149"/>
                <a:gd name="f5" fmla="val 3287"/>
                <a:gd name="f6" fmla="val 655"/>
                <a:gd name="f7" fmla="val 1800"/>
                <a:gd name="f8" fmla="val 3235"/>
                <a:gd name="f9" fmla="val 827"/>
                <a:gd name="f10" fmla="val 2668"/>
                <a:gd name="f11" fmla="val 1985"/>
                <a:gd name="f12" fmla="val 3858"/>
                <a:gd name="f13" fmla="val 998"/>
                <a:gd name="f14" fmla="val 5058"/>
                <a:gd name="f15" fmla="val 3077"/>
                <a:gd name="f16" fmla="val 5134"/>
                <a:gd name="f17" fmla="val 3199"/>
                <a:gd name="f18" fmla="val 5236"/>
                <a:gd name="f19" fmla="val 3233"/>
                <a:gd name="f20" fmla="val 5326"/>
                <a:gd name="f21" fmla="val 5443"/>
                <a:gd name="f22" fmla="val 5541"/>
                <a:gd name="f23" fmla="val 3175"/>
                <a:gd name="f24" fmla="val 5184"/>
                <a:gd name="f25" fmla="val 4435"/>
                <a:gd name="f26" fmla="val 3914"/>
                <a:gd name="f27" fmla="val 4117"/>
                <a:gd name="f28" fmla="val 4071"/>
                <a:gd name="f29" fmla="val 4019"/>
                <a:gd name="f30" fmla="val 4190"/>
                <a:gd name="f31" fmla="val 3826"/>
                <a:gd name="f32" fmla="val 4082"/>
                <a:gd name="f33" fmla="val 3641"/>
                <a:gd name="f34" fmla="val 3207"/>
                <a:gd name="f35" fmla="val 2125"/>
                <a:gd name="f36" fmla="val 1796"/>
                <a:gd name="f37" fmla="val 1677"/>
                <a:gd name="f38" fmla="val 1569"/>
                <a:gd name="f39" fmla="val 63"/>
                <a:gd name="f40" fmla="val 1509"/>
                <a:gd name="f41" fmla="val 165"/>
                <a:gd name="f42" fmla="val 92"/>
                <a:gd name="f43" fmla="val 2626"/>
                <a:gd name="f44" fmla="val 1"/>
                <a:gd name="f45" fmla="val 2783"/>
                <a:gd name="f46" fmla="val 53"/>
                <a:gd name="f47" fmla="val 2983"/>
                <a:gd name="f48" fmla="val 211"/>
                <a:gd name="f49" fmla="val 3074"/>
                <a:gd name="f50" fmla="val 1754"/>
                <a:gd name="f51" fmla="val 3966"/>
                <a:gd name="f52" fmla="val 1815"/>
                <a:gd name="f53" fmla="val 3994"/>
                <a:gd name="f54" fmla="val 1873"/>
                <a:gd name="f55" fmla="val 4008"/>
                <a:gd name="f56" fmla="val 1927"/>
                <a:gd name="f57" fmla="val 2033"/>
                <a:gd name="f58" fmla="val 2126"/>
                <a:gd name="f59" fmla="val 3954"/>
                <a:gd name="f60" fmla="val 2202"/>
                <a:gd name="f61" fmla="val 3847"/>
                <a:gd name="f62" fmla="val 2825"/>
                <a:gd name="f63" fmla="val 2769"/>
                <a:gd name="f64" fmla="val 3347"/>
                <a:gd name="f65" fmla="val 3672"/>
                <a:gd name="f66" fmla="val 2885"/>
                <a:gd name="f67" fmla="val 3942"/>
                <a:gd name="f68" fmla="val 2643"/>
                <a:gd name="f69" fmla="val 4180"/>
                <a:gd name="f70" fmla="val 2671"/>
                <a:gd name="f71" fmla="val 4379"/>
                <a:gd name="f72" fmla="val 2969"/>
                <a:gd name="f73" fmla="val 4544"/>
                <a:gd name="f74" fmla="val 5331"/>
                <a:gd name="f75" fmla="val 5139"/>
                <a:gd name="f76" fmla="val 5359"/>
                <a:gd name="f77" fmla="val 5145"/>
                <a:gd name="f78" fmla="val 5385"/>
                <a:gd name="f79" fmla="val 5148"/>
                <a:gd name="f80" fmla="val 5411"/>
                <a:gd name="f81" fmla="val 5538"/>
                <a:gd name="f82" fmla="val 5642"/>
                <a:gd name="f83" fmla="val 5068"/>
                <a:gd name="f84" fmla="val 5727"/>
                <a:gd name="f85" fmla="val 4908"/>
                <a:gd name="f86" fmla="val 6392"/>
                <a:gd name="f87" fmla="val 2566"/>
                <a:gd name="f88" fmla="val 6397"/>
                <a:gd name="f89" fmla="val 2298"/>
                <a:gd name="f90" fmla="val 6298"/>
                <a:gd name="f91" fmla="val 2163"/>
                <a:gd name="f92" fmla="val 6094"/>
                <a:gd name="f93" fmla="val 6040"/>
                <a:gd name="f94" fmla="val 5978"/>
                <a:gd name="f95" fmla="val 2172"/>
                <a:gd name="f96" fmla="val 5909"/>
                <a:gd name="f97" fmla="val 2192"/>
                <a:gd name="f98" fmla="val 5457"/>
                <a:gd name="f99" fmla="val 2454"/>
                <a:gd name="f100" fmla="val 4134"/>
                <a:gd name="f101" fmla="val 4075"/>
                <a:gd name="f102" fmla="val 3970"/>
                <a:gd name="f103" fmla="val 4"/>
                <a:gd name="f104" fmla="val 3851"/>
                <a:gd name="f105" fmla="*/ f0 1 6398"/>
                <a:gd name="f106" fmla="*/ f1 1 5149"/>
                <a:gd name="f107" fmla="val f2"/>
                <a:gd name="f108" fmla="val f3"/>
                <a:gd name="f109" fmla="val f4"/>
                <a:gd name="f110" fmla="+- f109 0 f107"/>
                <a:gd name="f111" fmla="+- f108 0 f107"/>
                <a:gd name="f112" fmla="*/ f111 1 6398"/>
                <a:gd name="f113" fmla="*/ f110 1 5149"/>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6398" h="5149">
                  <a:moveTo>
                    <a:pt x="f5" y="f6"/>
                  </a:moveTo>
                  <a:lnTo>
                    <a:pt x="f7" y="f8"/>
                  </a:lnTo>
                  <a:lnTo>
                    <a:pt x="f9" y="f10"/>
                  </a:lnTo>
                  <a:lnTo>
                    <a:pt x="f11" y="f6"/>
                  </a:lnTo>
                  <a:close/>
                  <a:moveTo>
                    <a:pt x="f12" y="f13"/>
                  </a:moveTo>
                  <a:lnTo>
                    <a:pt x="f14" y="f15"/>
                  </a:lnTo>
                  <a:cubicBezTo>
                    <a:pt x="f16" y="f17"/>
                    <a:pt x="f18" y="f19"/>
                    <a:pt x="f20" y="f19"/>
                  </a:cubicBezTo>
                  <a:cubicBezTo>
                    <a:pt x="f21" y="f19"/>
                    <a:pt x="f22" y="f23"/>
                    <a:pt x="f22" y="f23"/>
                  </a:cubicBezTo>
                  <a:lnTo>
                    <a:pt x="f22" y="f23"/>
                  </a:lnTo>
                  <a:lnTo>
                    <a:pt x="f24" y="f25"/>
                  </a:lnTo>
                  <a:lnTo>
                    <a:pt x="f26" y="f27"/>
                  </a:lnTo>
                  <a:cubicBezTo>
                    <a:pt x="f28" y="f29"/>
                    <a:pt x="f30" y="f31"/>
                    <a:pt x="f32" y="f33"/>
                  </a:cubicBezTo>
                  <a:lnTo>
                    <a:pt x="f34" y="f35"/>
                  </a:lnTo>
                  <a:lnTo>
                    <a:pt x="f12" y="f13"/>
                  </a:lnTo>
                  <a:close/>
                  <a:moveTo>
                    <a:pt x="f36" y="f2"/>
                  </a:moveTo>
                  <a:cubicBezTo>
                    <a:pt x="f37" y="f2"/>
                    <a:pt x="f38" y="f39"/>
                    <a:pt x="f40" y="f41"/>
                  </a:cubicBezTo>
                  <a:lnTo>
                    <a:pt x="f42" y="f43"/>
                  </a:lnTo>
                  <a:cubicBezTo>
                    <a:pt x="f44" y="f45"/>
                    <a:pt x="f46" y="f47"/>
                    <a:pt x="f48" y="f49"/>
                  </a:cubicBezTo>
                  <a:lnTo>
                    <a:pt x="f50" y="f51"/>
                  </a:lnTo>
                  <a:cubicBezTo>
                    <a:pt x="f52" y="f53"/>
                    <a:pt x="f54" y="f55"/>
                    <a:pt x="f56" y="f55"/>
                  </a:cubicBezTo>
                  <a:cubicBezTo>
                    <a:pt x="f57" y="f55"/>
                    <a:pt x="f58" y="f59"/>
                    <a:pt x="f60" y="f61"/>
                  </a:cubicBezTo>
                  <a:lnTo>
                    <a:pt x="f62" y="f63"/>
                  </a:lnTo>
                  <a:lnTo>
                    <a:pt x="f64" y="f65"/>
                  </a:lnTo>
                  <a:lnTo>
                    <a:pt x="f66" y="f67"/>
                  </a:lnTo>
                  <a:cubicBezTo>
                    <a:pt x="f68" y="f69"/>
                    <a:pt x="f70" y="f71"/>
                    <a:pt x="f72" y="f73"/>
                  </a:cubicBezTo>
                  <a:lnTo>
                    <a:pt x="f74" y="f75"/>
                  </a:lnTo>
                  <a:cubicBezTo>
                    <a:pt x="f76" y="f77"/>
                    <a:pt x="f78" y="f79"/>
                    <a:pt x="f80" y="f79"/>
                  </a:cubicBezTo>
                  <a:cubicBezTo>
                    <a:pt x="f81" y="f79"/>
                    <a:pt x="f82" y="f83"/>
                    <a:pt x="f84" y="f85"/>
                  </a:cubicBezTo>
                  <a:lnTo>
                    <a:pt x="f86" y="f87"/>
                  </a:lnTo>
                  <a:cubicBezTo>
                    <a:pt x="f88" y="f89"/>
                    <a:pt x="f90" y="f91"/>
                    <a:pt x="f92" y="f91"/>
                  </a:cubicBezTo>
                  <a:cubicBezTo>
                    <a:pt x="f93" y="f91"/>
                    <a:pt x="f94" y="f95"/>
                    <a:pt x="f96" y="f97"/>
                  </a:cubicBezTo>
                  <a:lnTo>
                    <a:pt x="f98" y="f99"/>
                  </a:lnTo>
                  <a:lnTo>
                    <a:pt x="f100" y="f41"/>
                  </a:lnTo>
                  <a:cubicBezTo>
                    <a:pt x="f101" y="f39"/>
                    <a:pt x="f102" y="f103"/>
                    <a:pt x="f104" y="f2"/>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1199;p37">
              <a:extLst>
                <a:ext uri="{FF2B5EF4-FFF2-40B4-BE49-F238E27FC236}">
                  <a16:creationId xmlns:a16="http://schemas.microsoft.com/office/drawing/2014/main" xmlns="" id="{1D335D2E-69EE-57E0-4401-A1740404CA06}"/>
                </a:ext>
              </a:extLst>
            </p:cNvPr>
            <p:cNvSpPr/>
            <p:nvPr/>
          </p:nvSpPr>
          <p:spPr>
            <a:xfrm>
              <a:off x="6833704" y="2063425"/>
              <a:ext cx="451722" cy="560051"/>
            </a:xfrm>
            <a:custGeom>
              <a:avLst/>
              <a:gdLst>
                <a:gd name="f0" fmla="val w"/>
                <a:gd name="f1" fmla="val h"/>
                <a:gd name="f2" fmla="val 0"/>
                <a:gd name="f3" fmla="val 18069"/>
                <a:gd name="f4" fmla="val 22402"/>
                <a:gd name="f5" fmla="val 11505"/>
                <a:gd name="f6" fmla="val 4592"/>
                <a:gd name="f7" fmla="val 13434"/>
                <a:gd name="f8" fmla="val 6521"/>
                <a:gd name="f9" fmla="val 17414"/>
                <a:gd name="f10" fmla="val 658"/>
                <a:gd name="f11" fmla="val 18288"/>
                <a:gd name="f12" fmla="val 16318"/>
                <a:gd name="f13" fmla="val 5513"/>
                <a:gd name="f14" fmla="val 16322"/>
                <a:gd name="f15" fmla="val 5359"/>
                <a:gd name="f16" fmla="val 16217"/>
                <a:gd name="f17" fmla="val 5222"/>
                <a:gd name="f18" fmla="val 16063"/>
                <a:gd name="f19" fmla="val 5184"/>
                <a:gd name="f20" fmla="val 16038"/>
                <a:gd name="f21" fmla="val 5178"/>
                <a:gd name="f22" fmla="val 16014"/>
                <a:gd name="f23" fmla="val 5176"/>
                <a:gd name="f24" fmla="val 15991"/>
                <a:gd name="f25" fmla="val 15816"/>
                <a:gd name="f26" fmla="val 15664"/>
                <a:gd name="f27" fmla="val 5317"/>
                <a:gd name="f28" fmla="val 5502"/>
                <a:gd name="f29" fmla="val 20039"/>
                <a:gd name="f30" fmla="val 14568"/>
                <a:gd name="f31" fmla="val 6794"/>
                <a:gd name="f32" fmla="val 6710"/>
                <a:gd name="f33" fmla="val 14533"/>
                <a:gd name="f34" fmla="val 6626"/>
                <a:gd name="f35" fmla="val 14474"/>
                <a:gd name="f36" fmla="val 6566"/>
                <a:gd name="f37" fmla="val 11432"/>
                <a:gd name="f38" fmla="val 3553"/>
                <a:gd name="f39" fmla="val 11369"/>
                <a:gd name="f40" fmla="val 3493"/>
                <a:gd name="f41" fmla="val 11285"/>
                <a:gd name="f42" fmla="val 3458"/>
                <a:gd name="f43" fmla="val 11201"/>
                <a:gd name="f44" fmla="val 2405"/>
                <a:gd name="f45" fmla="val 2408"/>
                <a:gd name="f46" fmla="val 4039"/>
                <a:gd name="f47" fmla="val 15660"/>
                <a:gd name="f48" fmla="val 4193"/>
                <a:gd name="f49" fmla="val 15765"/>
                <a:gd name="f50" fmla="val 4330"/>
                <a:gd name="f51" fmla="val 15919"/>
                <a:gd name="f52" fmla="val 4368"/>
                <a:gd name="f53" fmla="val 15943"/>
                <a:gd name="f54" fmla="val 4374"/>
                <a:gd name="f55" fmla="val 15967"/>
                <a:gd name="f56" fmla="val 4376"/>
                <a:gd name="f57" fmla="val 16166"/>
                <a:gd name="f58" fmla="val 4235"/>
                <a:gd name="f59" fmla="val 4050"/>
                <a:gd name="f60" fmla="val 2079"/>
                <a:gd name="f61" fmla="val 1897"/>
                <a:gd name="f62" fmla="val 16175"/>
                <a:gd name="f63" fmla="val 1750"/>
                <a:gd name="f64" fmla="val 15993"/>
                <a:gd name="f65" fmla="val 4155"/>
                <a:gd name="f66" fmla="val 3826"/>
                <a:gd name="f67" fmla="val 3644"/>
                <a:gd name="f68" fmla="val 3501"/>
                <a:gd name="f69" fmla="val 147"/>
                <a:gd name="f70" fmla="val 329"/>
                <a:gd name="f71" fmla="val 1796"/>
                <a:gd name="f72" fmla="val 2076"/>
                <a:gd name="f73" fmla="val 1894"/>
                <a:gd name="f74" fmla="val 1943"/>
                <a:gd name="f75" fmla="val 2121"/>
                <a:gd name="f76" fmla="val 3500"/>
                <a:gd name="f77" fmla="val 333"/>
                <a:gd name="f78" fmla="val 7"/>
                <a:gd name="f79" fmla="val 3630"/>
                <a:gd name="f80" fmla="val 3812"/>
                <a:gd name="f81" fmla="val 7329"/>
                <a:gd name="f82" fmla="val 4"/>
                <a:gd name="f83" fmla="val 7511"/>
                <a:gd name="f84" fmla="val 151"/>
                <a:gd name="f85" fmla="val 7655"/>
                <a:gd name="f86" fmla="val 7658"/>
                <a:gd name="f87" fmla="val 511"/>
                <a:gd name="f88" fmla="val 655"/>
                <a:gd name="f89" fmla="val 4113"/>
                <a:gd name="f90" fmla="val 10851"/>
                <a:gd name="f91" fmla="val 6850"/>
                <a:gd name="f92" fmla="val 7032"/>
                <a:gd name="f93" fmla="val 10994"/>
                <a:gd name="f94" fmla="val 7175"/>
                <a:gd name="f95" fmla="val 11176"/>
                <a:gd name="f96" fmla="val 13914"/>
                <a:gd name="f97" fmla="val 21747"/>
                <a:gd name="f98" fmla="val 11474"/>
                <a:gd name="f99" fmla="val 11471"/>
                <a:gd name="f100" fmla="val 11469"/>
                <a:gd name="f101" fmla="val 11467"/>
                <a:gd name="f102" fmla="val 11312"/>
                <a:gd name="f103" fmla="val 11179"/>
                <a:gd name="f104" fmla="val 21854"/>
                <a:gd name="f105" fmla="val 11141"/>
                <a:gd name="f106" fmla="val 22002"/>
                <a:gd name="f107" fmla="val 11096"/>
                <a:gd name="f108" fmla="val 22205"/>
                <a:gd name="f109" fmla="val 11253"/>
                <a:gd name="f110" fmla="val 22401"/>
                <a:gd name="f111" fmla="val 11463"/>
                <a:gd name="f112" fmla="val 14243"/>
                <a:gd name="f113" fmla="val 14421"/>
                <a:gd name="f114" fmla="val 22258"/>
                <a:gd name="f115" fmla="val 22076"/>
                <a:gd name="f116" fmla="val 20697"/>
                <a:gd name="f117" fmla="val 16171"/>
                <a:gd name="f118" fmla="val 20550"/>
                <a:gd name="f119" fmla="val 20371"/>
                <a:gd name="f120" fmla="val 18901"/>
                <a:gd name="f121" fmla="val 17743"/>
                <a:gd name="f122" fmla="val 17921"/>
                <a:gd name="f123" fmla="val 18068"/>
                <a:gd name="f124" fmla="val 18757"/>
                <a:gd name="f125" fmla="val 18575"/>
                <a:gd name="f126" fmla="val 326"/>
                <a:gd name="f127" fmla="*/ f0 1 18069"/>
                <a:gd name="f128" fmla="*/ f1 1 22402"/>
                <a:gd name="f129" fmla="val f2"/>
                <a:gd name="f130" fmla="val f3"/>
                <a:gd name="f131" fmla="val f4"/>
                <a:gd name="f132" fmla="+- f131 0 f129"/>
                <a:gd name="f133" fmla="+- f130 0 f129"/>
                <a:gd name="f134" fmla="*/ f133 1 18069"/>
                <a:gd name="f135" fmla="*/ f132 1 22402"/>
                <a:gd name="f136" fmla="*/ f129 1 f134"/>
                <a:gd name="f137" fmla="*/ f130 1 f134"/>
                <a:gd name="f138" fmla="*/ f129 1 f135"/>
                <a:gd name="f139" fmla="*/ f131 1 f135"/>
                <a:gd name="f140" fmla="*/ f136 f127 1"/>
                <a:gd name="f141" fmla="*/ f137 f127 1"/>
                <a:gd name="f142" fmla="*/ f139 f128 1"/>
                <a:gd name="f143" fmla="*/ f138 f128 1"/>
              </a:gdLst>
              <a:ahLst/>
              <a:cxnLst>
                <a:cxn ang="3cd4">
                  <a:pos x="hc" y="t"/>
                </a:cxn>
                <a:cxn ang="0">
                  <a:pos x="r" y="vc"/>
                </a:cxn>
                <a:cxn ang="cd4">
                  <a:pos x="hc" y="b"/>
                </a:cxn>
                <a:cxn ang="cd2">
                  <a:pos x="l" y="vc"/>
                </a:cxn>
              </a:cxnLst>
              <a:rect l="f140" t="f143" r="f141" b="f142"/>
              <a:pathLst>
                <a:path w="18069" h="22402">
                  <a:moveTo>
                    <a:pt x="f5" y="f6"/>
                  </a:moveTo>
                  <a:lnTo>
                    <a:pt x="f7" y="f8"/>
                  </a:lnTo>
                  <a:lnTo>
                    <a:pt x="f5" y="f8"/>
                  </a:lnTo>
                  <a:lnTo>
                    <a:pt x="f5" y="f6"/>
                  </a:lnTo>
                  <a:close/>
                  <a:moveTo>
                    <a:pt x="f9" y="f10"/>
                  </a:moveTo>
                  <a:lnTo>
                    <a:pt x="f9" y="f11"/>
                  </a:lnTo>
                  <a:lnTo>
                    <a:pt x="f12" y="f11"/>
                  </a:lnTo>
                  <a:lnTo>
                    <a:pt x="f12" y="f13"/>
                  </a:lnTo>
                  <a:cubicBezTo>
                    <a:pt x="f14" y="f15"/>
                    <a:pt x="f16" y="f17"/>
                    <a:pt x="f18" y="f19"/>
                  </a:cubicBezTo>
                  <a:cubicBezTo>
                    <a:pt x="f20" y="f21"/>
                    <a:pt x="f22" y="f23"/>
                    <a:pt x="f24" y="f23"/>
                  </a:cubicBezTo>
                  <a:cubicBezTo>
                    <a:pt x="f25" y="f23"/>
                    <a:pt x="f26" y="f27"/>
                    <a:pt x="f26" y="f28"/>
                  </a:cubicBezTo>
                  <a:lnTo>
                    <a:pt x="f26" y="f29"/>
                  </a:lnTo>
                  <a:lnTo>
                    <a:pt x="f30" y="f29"/>
                  </a:lnTo>
                  <a:lnTo>
                    <a:pt x="f30" y="f31"/>
                  </a:lnTo>
                  <a:cubicBezTo>
                    <a:pt x="f30" y="f32"/>
                    <a:pt x="f33" y="f34"/>
                    <a:pt x="f35" y="f36"/>
                  </a:cubicBezTo>
                  <a:lnTo>
                    <a:pt x="f37" y="f38"/>
                  </a:lnTo>
                  <a:cubicBezTo>
                    <a:pt x="f39" y="f40"/>
                    <a:pt x="f41" y="f42"/>
                    <a:pt x="f43" y="f42"/>
                  </a:cubicBezTo>
                  <a:lnTo>
                    <a:pt x="f44" y="f42"/>
                  </a:lnTo>
                  <a:lnTo>
                    <a:pt x="f44" y="f45"/>
                  </a:lnTo>
                  <a:lnTo>
                    <a:pt x="f26" y="f45"/>
                  </a:lnTo>
                  <a:lnTo>
                    <a:pt x="f26" y="f46"/>
                  </a:lnTo>
                  <a:cubicBezTo>
                    <a:pt x="f47" y="f48"/>
                    <a:pt x="f49" y="f50"/>
                    <a:pt x="f51" y="f52"/>
                  </a:cubicBezTo>
                  <a:cubicBezTo>
                    <a:pt x="f53" y="f54"/>
                    <a:pt x="f55" y="f56"/>
                    <a:pt x="f24" y="f56"/>
                  </a:cubicBezTo>
                  <a:cubicBezTo>
                    <a:pt x="f57" y="f56"/>
                    <a:pt x="f12" y="f58"/>
                    <a:pt x="f12" y="f59"/>
                  </a:cubicBezTo>
                  <a:lnTo>
                    <a:pt x="f12" y="f60"/>
                  </a:lnTo>
                  <a:cubicBezTo>
                    <a:pt x="f12" y="f61"/>
                    <a:pt x="f62" y="f63"/>
                    <a:pt x="f64" y="f63"/>
                  </a:cubicBezTo>
                  <a:lnTo>
                    <a:pt x="f65" y="f63"/>
                  </a:lnTo>
                  <a:lnTo>
                    <a:pt x="f65" y="f10"/>
                  </a:lnTo>
                  <a:close/>
                  <a:moveTo>
                    <a:pt x="f66" y="f2"/>
                  </a:moveTo>
                  <a:cubicBezTo>
                    <a:pt x="f67" y="f2"/>
                    <a:pt x="f68" y="f69"/>
                    <a:pt x="f68" y="f70"/>
                  </a:cubicBezTo>
                  <a:lnTo>
                    <a:pt x="f68" y="f71"/>
                  </a:lnTo>
                  <a:lnTo>
                    <a:pt x="f72" y="f71"/>
                  </a:lnTo>
                  <a:cubicBezTo>
                    <a:pt x="f73" y="f71"/>
                    <a:pt x="f63" y="f74"/>
                    <a:pt x="f63" y="f75"/>
                  </a:cubicBezTo>
                  <a:lnTo>
                    <a:pt x="f63" y="f76"/>
                  </a:lnTo>
                  <a:lnTo>
                    <a:pt x="f77" y="f76"/>
                  </a:lnTo>
                  <a:cubicBezTo>
                    <a:pt x="f77" y="f76"/>
                    <a:pt x="f78" y="f79"/>
                    <a:pt x="f2" y="f80"/>
                  </a:cubicBezTo>
                  <a:lnTo>
                    <a:pt x="f2" y="f81"/>
                  </a:lnTo>
                  <a:cubicBezTo>
                    <a:pt x="f82" y="f83"/>
                    <a:pt x="f84" y="f85"/>
                    <a:pt x="f77" y="f86"/>
                  </a:cubicBezTo>
                  <a:cubicBezTo>
                    <a:pt x="f87" y="f86"/>
                    <a:pt x="f10" y="f83"/>
                    <a:pt x="f88" y="f81"/>
                  </a:cubicBezTo>
                  <a:lnTo>
                    <a:pt x="f88" y="f89"/>
                  </a:lnTo>
                  <a:lnTo>
                    <a:pt x="f90" y="f89"/>
                  </a:lnTo>
                  <a:lnTo>
                    <a:pt x="f90" y="f91"/>
                  </a:lnTo>
                  <a:cubicBezTo>
                    <a:pt x="f90" y="f92"/>
                    <a:pt x="f93" y="f94"/>
                    <a:pt x="f95" y="f94"/>
                  </a:cubicBezTo>
                  <a:lnTo>
                    <a:pt x="f96" y="f94"/>
                  </a:lnTo>
                  <a:lnTo>
                    <a:pt x="f96" y="f97"/>
                  </a:lnTo>
                  <a:lnTo>
                    <a:pt x="f98" y="f97"/>
                  </a:lnTo>
                  <a:cubicBezTo>
                    <a:pt x="f99" y="f97"/>
                    <a:pt x="f100" y="f97"/>
                    <a:pt x="f101" y="f97"/>
                  </a:cubicBezTo>
                  <a:cubicBezTo>
                    <a:pt x="f102" y="f97"/>
                    <a:pt x="f103" y="f104"/>
                    <a:pt x="f105" y="f106"/>
                  </a:cubicBezTo>
                  <a:cubicBezTo>
                    <a:pt x="f107" y="f108"/>
                    <a:pt x="f109" y="f110"/>
                    <a:pt x="f111" y="f110"/>
                  </a:cubicBezTo>
                  <a:lnTo>
                    <a:pt x="f112" y="f110"/>
                  </a:lnTo>
                  <a:cubicBezTo>
                    <a:pt x="f113" y="f110"/>
                    <a:pt x="f30" y="f114"/>
                    <a:pt x="f30" y="f115"/>
                  </a:cubicBezTo>
                  <a:lnTo>
                    <a:pt x="f30" y="f116"/>
                  </a:lnTo>
                  <a:lnTo>
                    <a:pt x="f64" y="f116"/>
                  </a:lnTo>
                  <a:cubicBezTo>
                    <a:pt x="f117" y="f116"/>
                    <a:pt x="f12" y="f118"/>
                    <a:pt x="f12" y="f119"/>
                  </a:cubicBezTo>
                  <a:lnTo>
                    <a:pt x="f12" y="f120"/>
                  </a:lnTo>
                  <a:lnTo>
                    <a:pt x="f121" y="f120"/>
                  </a:lnTo>
                  <a:cubicBezTo>
                    <a:pt x="f122" y="f120"/>
                    <a:pt x="f123" y="f124"/>
                    <a:pt x="f123" y="f125"/>
                  </a:cubicBezTo>
                  <a:lnTo>
                    <a:pt x="f123" y="f126"/>
                  </a:lnTo>
                  <a:cubicBezTo>
                    <a:pt x="f123" y="f69"/>
                    <a:pt x="f122" y="f2"/>
                    <a:pt x="f121" y="f2"/>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1200;p37">
              <a:extLst>
                <a:ext uri="{FF2B5EF4-FFF2-40B4-BE49-F238E27FC236}">
                  <a16:creationId xmlns:a16="http://schemas.microsoft.com/office/drawing/2014/main" xmlns="" id="{878DE718-A740-494A-C78C-C5F8B9E3EEBB}"/>
                </a:ext>
              </a:extLst>
            </p:cNvPr>
            <p:cNvSpPr/>
            <p:nvPr/>
          </p:nvSpPr>
          <p:spPr>
            <a:xfrm>
              <a:off x="6833704" y="2271927"/>
              <a:ext cx="261829" cy="351550"/>
            </a:xfrm>
            <a:custGeom>
              <a:avLst/>
              <a:gdLst>
                <a:gd name="f0" fmla="val w"/>
                <a:gd name="f1" fmla="val h"/>
                <a:gd name="f2" fmla="val 0"/>
                <a:gd name="f3" fmla="val 10473"/>
                <a:gd name="f4" fmla="val 14062"/>
                <a:gd name="f5" fmla="val 329"/>
                <a:gd name="f6" fmla="val 153"/>
                <a:gd name="f7" fmla="val 145"/>
                <a:gd name="f8" fmla="val 330"/>
                <a:gd name="f9" fmla="val 13736"/>
                <a:gd name="f10" fmla="val 13918"/>
                <a:gd name="f11" fmla="val 144"/>
                <a:gd name="f12" fmla="val 14061"/>
                <a:gd name="f13" fmla="val 326"/>
                <a:gd name="f14" fmla="val 10105"/>
                <a:gd name="f15" fmla="val 10315"/>
                <a:gd name="f16" fmla="val 13869"/>
                <a:gd name="f17" fmla="val 10427"/>
                <a:gd name="f18" fmla="val 13662"/>
                <a:gd name="f19" fmla="val 10389"/>
                <a:gd name="f20" fmla="val 13511"/>
                <a:gd name="f21" fmla="val 10257"/>
                <a:gd name="f22" fmla="val 13407"/>
                <a:gd name="f23" fmla="val 10102"/>
                <a:gd name="f24" fmla="val 10100"/>
                <a:gd name="f25" fmla="val 10097"/>
                <a:gd name="f26" fmla="val 10095"/>
                <a:gd name="f27" fmla="val 655"/>
                <a:gd name="f28" fmla="val 340"/>
                <a:gd name="f29" fmla="val 658"/>
                <a:gd name="f30" fmla="val 183"/>
                <a:gd name="f31" fmla="val 553"/>
                <a:gd name="f32" fmla="val 46"/>
                <a:gd name="f33" fmla="val 399"/>
                <a:gd name="f34" fmla="val 8"/>
                <a:gd name="f35" fmla="val 376"/>
                <a:gd name="f36" fmla="val 3"/>
                <a:gd name="f37" fmla="val 352"/>
                <a:gd name="f38" fmla="*/ f0 1 10473"/>
                <a:gd name="f39" fmla="*/ f1 1 14062"/>
                <a:gd name="f40" fmla="val f2"/>
                <a:gd name="f41" fmla="val f3"/>
                <a:gd name="f42" fmla="val f4"/>
                <a:gd name="f43" fmla="+- f42 0 f40"/>
                <a:gd name="f44" fmla="+- f41 0 f40"/>
                <a:gd name="f45" fmla="*/ f44 1 10473"/>
                <a:gd name="f46" fmla="*/ f43 1 14062"/>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73" h="14062">
                  <a:moveTo>
                    <a:pt x="f5" y="f2"/>
                  </a:moveTo>
                  <a:cubicBezTo>
                    <a:pt x="f6" y="f2"/>
                    <a:pt x="f2" y="f7"/>
                    <a:pt x="f2" y="f8"/>
                  </a:cubicBezTo>
                  <a:lnTo>
                    <a:pt x="f2" y="f9"/>
                  </a:lnTo>
                  <a:cubicBezTo>
                    <a:pt x="f2" y="f10"/>
                    <a:pt x="f11" y="f12"/>
                    <a:pt x="f13" y="f12"/>
                  </a:cubicBezTo>
                  <a:lnTo>
                    <a:pt x="f14" y="f12"/>
                  </a:lnTo>
                  <a:cubicBezTo>
                    <a:pt x="f15" y="f12"/>
                    <a:pt x="f3" y="f16"/>
                    <a:pt x="f17" y="f18"/>
                  </a:cubicBezTo>
                  <a:cubicBezTo>
                    <a:pt x="f19" y="f20"/>
                    <a:pt x="f21" y="f22"/>
                    <a:pt x="f23" y="f22"/>
                  </a:cubicBezTo>
                  <a:cubicBezTo>
                    <a:pt x="f24" y="f22"/>
                    <a:pt x="f25" y="f22"/>
                    <a:pt x="f26" y="f22"/>
                  </a:cubicBezTo>
                  <a:lnTo>
                    <a:pt x="f27" y="f22"/>
                  </a:lnTo>
                  <a:lnTo>
                    <a:pt x="f27" y="f28"/>
                  </a:lnTo>
                  <a:cubicBezTo>
                    <a:pt x="f29" y="f30"/>
                    <a:pt x="f31" y="f32"/>
                    <a:pt x="f33" y="f34"/>
                  </a:cubicBezTo>
                  <a:cubicBezTo>
                    <a:pt x="f35" y="f36"/>
                    <a:pt x="f37" y="f2"/>
                    <a:pt x="f5" y="f2"/>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Tree>
    <p:extLst>
      <p:ext uri="{BB962C8B-B14F-4D97-AF65-F5344CB8AC3E}">
        <p14:creationId xmlns:p14="http://schemas.microsoft.com/office/powerpoint/2010/main" xmlns="" val="19534044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66" name="Picture 2">
            <a:extLst>
              <a:ext uri="{FF2B5EF4-FFF2-40B4-BE49-F238E27FC236}">
                <a16:creationId xmlns:a16="http://schemas.microsoft.com/office/drawing/2014/main" xmlns="" id="{5D1DE247-220D-1C52-A3E7-DB5DD842BE3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V="1">
            <a:off x="1006475" y="5188655"/>
            <a:ext cx="7131050" cy="4571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Google Shape;1142;p37">
            <a:extLst>
              <a:ext uri="{FF2B5EF4-FFF2-40B4-BE49-F238E27FC236}">
                <a16:creationId xmlns:a16="http://schemas.microsoft.com/office/drawing/2014/main" xmlns="" id="{8FEDAAA4-828A-47EE-BC20-4DE0A25FD212}"/>
              </a:ext>
            </a:extLst>
          </p:cNvPr>
          <p:cNvSpPr txBox="1">
            <a:spLocks noGrp="1"/>
          </p:cNvSpPr>
          <p:nvPr>
            <p:ph type="body" idx="4294967295"/>
          </p:nvPr>
        </p:nvSpPr>
        <p:spPr>
          <a:xfrm>
            <a:off x="477097" y="2715591"/>
            <a:ext cx="2908102" cy="1208699"/>
          </a:xfrm>
        </p:spPr>
        <p:txBody>
          <a:bodyPr lIns="91421" tIns="91421" rIns="91421" bIns="91421" anchorCtr="1">
            <a:noAutofit/>
          </a:bodyPr>
          <a:lstStyle/>
          <a:p>
            <a:pPr marL="0" lvl="0" indent="0" algn="ctr">
              <a:spcBef>
                <a:spcPct val="0"/>
              </a:spcBef>
              <a:spcAft>
                <a:spcPts val="1200"/>
              </a:spcAft>
              <a:buNone/>
            </a:pPr>
            <a:r>
              <a:rPr lang="ar-DZ" dirty="0"/>
              <a:t>امتداد لمفهوم الادارة بمعناه العام وخاصة عن تطبيقه في مجال الإنتاج والإدارة البيئية تعتمد عند التنفيذ إلى أساليب الإدارة التقليدية وهي التخطيط، التنظيم، التوجيه ومن خلال آليات مختلفة الأنواع والأشكال لتدقيق الأهداف وتقييم الاداء ثم تصحيح المسار</a:t>
            </a:r>
            <a:endParaRPr lang="en-US" dirty="0"/>
          </a:p>
        </p:txBody>
      </p:sp>
      <p:sp>
        <p:nvSpPr>
          <p:cNvPr id="4" name="Google Shape;1143;p37">
            <a:extLst>
              <a:ext uri="{FF2B5EF4-FFF2-40B4-BE49-F238E27FC236}">
                <a16:creationId xmlns:a16="http://schemas.microsoft.com/office/drawing/2014/main" xmlns="" id="{1C847A90-5C01-47AD-8933-C3AEF90300D5}"/>
              </a:ext>
            </a:extLst>
          </p:cNvPr>
          <p:cNvSpPr txBox="1">
            <a:spLocks noGrp="1"/>
          </p:cNvSpPr>
          <p:nvPr>
            <p:ph type="body" idx="4294967295"/>
          </p:nvPr>
        </p:nvSpPr>
        <p:spPr>
          <a:xfrm>
            <a:off x="6007483" y="2765502"/>
            <a:ext cx="2103001" cy="1208699"/>
          </a:xfrm>
        </p:spPr>
        <p:txBody>
          <a:bodyPr lIns="91421" tIns="91421" rIns="91421" bIns="91421" anchorCtr="1">
            <a:noAutofit/>
          </a:bodyPr>
          <a:lstStyle/>
          <a:p>
            <a:pPr marL="0" lvl="0" indent="0" algn="ctr">
              <a:spcBef>
                <a:spcPct val="0"/>
              </a:spcBef>
              <a:spcAft>
                <a:spcPts val="1200"/>
              </a:spcAft>
              <a:buNone/>
            </a:pPr>
            <a:r>
              <a:rPr lang="ar-DZ" dirty="0"/>
              <a:t>"مجموعة من الأساليب لإدارة وحدة (مؤسسة- مصلحة) مع الاخذ بعين الاعتبار الأثر البيئي لنشاط المؤسسة وتقييم هذا الأثر ومحاولة التقليل منه</a:t>
            </a:r>
            <a:endParaRPr lang="en-US" dirty="0"/>
          </a:p>
        </p:txBody>
      </p:sp>
      <p:sp>
        <p:nvSpPr>
          <p:cNvPr id="7" name="Google Shape;1146;p37">
            <a:extLst>
              <a:ext uri="{FF2B5EF4-FFF2-40B4-BE49-F238E27FC236}">
                <a16:creationId xmlns:a16="http://schemas.microsoft.com/office/drawing/2014/main" xmlns="" id="{A0E2D09E-8166-4462-A935-BAC49AB9E884}"/>
              </a:ext>
            </a:extLst>
          </p:cNvPr>
          <p:cNvSpPr txBox="1">
            <a:spLocks noGrp="1"/>
          </p:cNvSpPr>
          <p:nvPr>
            <p:ph type="body" idx="4294967295"/>
          </p:nvPr>
        </p:nvSpPr>
        <p:spPr>
          <a:xfrm>
            <a:off x="3476978" y="2739758"/>
            <a:ext cx="2281825" cy="1208699"/>
          </a:xfrm>
        </p:spPr>
        <p:txBody>
          <a:bodyPr lIns="91421" tIns="91421" rIns="91421" bIns="91421" anchorCtr="1">
            <a:noAutofit/>
          </a:bodyPr>
          <a:lstStyle/>
          <a:p>
            <a:pPr marL="0" lvl="0" indent="0" algn="ctr">
              <a:spcBef>
                <a:spcPct val="0"/>
              </a:spcBef>
              <a:spcAft>
                <a:spcPts val="1200"/>
              </a:spcAft>
              <a:buNone/>
            </a:pPr>
            <a:r>
              <a:rPr lang="ar-DZ" dirty="0"/>
              <a:t>فرع من إدارة المؤسسة والتي تهتم بمتطلبات حماية البيئة، وتسعى لضمان الملائمة البيئية، المستمرة لمنتجات والعمليات من جهة، وسلوك العاملين وأصحاب المصلحة من جهة</a:t>
            </a:r>
            <a:endParaRPr lang="en-US" dirty="0"/>
          </a:p>
        </p:txBody>
      </p:sp>
      <p:sp>
        <p:nvSpPr>
          <p:cNvPr id="9" name="Google Shape;1148;p37">
            <a:extLst>
              <a:ext uri="{FF2B5EF4-FFF2-40B4-BE49-F238E27FC236}">
                <a16:creationId xmlns:a16="http://schemas.microsoft.com/office/drawing/2014/main" xmlns="" id="{A414C2FD-F563-4427-9727-03E95BB12ED5}"/>
              </a:ext>
            </a:extLst>
          </p:cNvPr>
          <p:cNvSpPr txBox="1"/>
          <p:nvPr/>
        </p:nvSpPr>
        <p:spPr>
          <a:xfrm>
            <a:off x="4442374" y="5403857"/>
            <a:ext cx="1648196" cy="624599"/>
          </a:xfrm>
          <a:prstGeom prst="rect">
            <a:avLst/>
          </a:prstGeom>
          <a:noFill/>
          <a:ln cap="flat">
            <a:noFill/>
          </a:ln>
        </p:spPr>
        <p:txBody>
          <a:bodyPr vert="horz" wrap="square" lIns="91421" tIns="91421" rIns="91421" bIns="91421" anchor="t" anchorCtr="1" compatLnSpc="1">
            <a:noAutofit/>
          </a:bodyPr>
          <a:lstStyle/>
          <a:p>
            <a:pPr marL="0" marR="0" lvl="0" indent="0" algn="ctr" defTabSz="914400" rtl="0" fontAlgn="auto" hangingPunct="1">
              <a:lnSpc>
                <a:spcPct val="115000"/>
              </a:lnSpc>
              <a:spcBef>
                <a:spcPct val="0"/>
              </a:spcBef>
              <a:spcAft>
                <a:spcPct val="0"/>
              </a:spcAft>
              <a:buNone/>
              <a:defRPr sz="1800" b="0" i="0" u="none" strike="noStrike" kern="0" cap="none" spc="0" baseline="0">
                <a:solidFill>
                  <a:srgbClr val="000000"/>
                </a:solidFill>
                <a:uFillTx/>
              </a:defRPr>
            </a:pPr>
            <a:endParaRPr lang="es-PE" sz="1200" b="0" i="0" u="none" strike="noStrike" kern="0" cap="none" spc="0" baseline="0">
              <a:solidFill>
                <a:srgbClr val="000000"/>
              </a:solidFill>
              <a:uFillTx/>
              <a:latin typeface="Fira Sans"/>
              <a:ea typeface="Fira Sans"/>
              <a:cs typeface="Fira Sans"/>
            </a:endParaRPr>
          </a:p>
          <a:p>
            <a:pPr marL="0" marR="0" lvl="0" indent="0" algn="ctr" defTabSz="914400" rtl="0" fontAlgn="auto" hangingPunct="1">
              <a:lnSpc>
                <a:spcPct val="115000"/>
              </a:lnSpc>
              <a:spcBef>
                <a:spcPts val="1600"/>
              </a:spcBef>
              <a:spcAft>
                <a:spcPts val="1600"/>
              </a:spcAft>
              <a:buNone/>
              <a:defRPr sz="1800" b="0" i="0" u="none" strike="noStrike" kern="0" cap="none" spc="0" baseline="0">
                <a:solidFill>
                  <a:srgbClr val="000000"/>
                </a:solidFill>
                <a:uFillTx/>
              </a:defRPr>
            </a:pPr>
            <a:endParaRPr lang="es-PE" sz="1200" b="0" i="0" u="none" strike="noStrike" kern="0" cap="none" spc="0" baseline="0">
              <a:solidFill>
                <a:srgbClr val="000000"/>
              </a:solidFill>
              <a:uFillTx/>
              <a:latin typeface="Fira Sans"/>
              <a:ea typeface="Fira Sans"/>
              <a:cs typeface="Fira Sans"/>
            </a:endParaRPr>
          </a:p>
        </p:txBody>
      </p:sp>
      <p:grpSp>
        <p:nvGrpSpPr>
          <p:cNvPr id="10" name="Google Shape;1149;p37">
            <a:extLst>
              <a:ext uri="{FF2B5EF4-FFF2-40B4-BE49-F238E27FC236}">
                <a16:creationId xmlns:a16="http://schemas.microsoft.com/office/drawing/2014/main" xmlns="" id="{E87F6E00-0813-486B-BAC1-352162A9653A}"/>
              </a:ext>
            </a:extLst>
          </p:cNvPr>
          <p:cNvGrpSpPr/>
          <p:nvPr/>
        </p:nvGrpSpPr>
        <p:grpSpPr>
          <a:xfrm>
            <a:off x="1841373" y="2100724"/>
            <a:ext cx="565199" cy="485445"/>
            <a:chOff x="1841373" y="2100724"/>
            <a:chExt cx="565199" cy="485445"/>
          </a:xfrm>
        </p:grpSpPr>
        <p:sp>
          <p:nvSpPr>
            <p:cNvPr id="11" name="Google Shape;1150;p37">
              <a:extLst>
                <a:ext uri="{FF2B5EF4-FFF2-40B4-BE49-F238E27FC236}">
                  <a16:creationId xmlns:a16="http://schemas.microsoft.com/office/drawing/2014/main" xmlns="" id="{F5E821B1-002E-4914-B22E-954D0973C2B4}"/>
                </a:ext>
              </a:extLst>
            </p:cNvPr>
            <p:cNvSpPr/>
            <p:nvPr/>
          </p:nvSpPr>
          <p:spPr>
            <a:xfrm>
              <a:off x="2006321" y="2111121"/>
              <a:ext cx="145801" cy="137845"/>
            </a:xfrm>
            <a:custGeom>
              <a:avLst/>
              <a:gdLst>
                <a:gd name="f0" fmla="val w"/>
                <a:gd name="f1" fmla="val h"/>
                <a:gd name="f2" fmla="val 0"/>
                <a:gd name="f3" fmla="val 5832"/>
                <a:gd name="f4" fmla="val 5514"/>
                <a:gd name="f5" fmla="val 655"/>
                <a:gd name="f6" fmla="val 1"/>
                <a:gd name="f7" fmla="val 291"/>
                <a:gd name="f8" fmla="val 295"/>
                <a:gd name="f9" fmla="val 659"/>
                <a:gd name="f10" fmla="val 3340"/>
                <a:gd name="f11" fmla="val 2174"/>
                <a:gd name="f12" fmla="val 4855"/>
                <a:gd name="f13" fmla="val 5173"/>
                <a:gd name="f14" fmla="val 5537"/>
                <a:gd name="f15" fmla="val 5831"/>
                <a:gd name="f16" fmla="val 5220"/>
                <a:gd name="f17" fmla="val 4856"/>
                <a:gd name="f18" fmla="val 5828"/>
                <a:gd name="f19" fmla="val 3654"/>
                <a:gd name="f20" fmla="val 973"/>
                <a:gd name="f21" fmla="*/ f0 1 5832"/>
                <a:gd name="f22" fmla="*/ f1 1 5514"/>
                <a:gd name="f23" fmla="val f2"/>
                <a:gd name="f24" fmla="val f3"/>
                <a:gd name="f25" fmla="val f4"/>
                <a:gd name="f26" fmla="+- f25 0 f23"/>
                <a:gd name="f27" fmla="+- f24 0 f23"/>
                <a:gd name="f28" fmla="*/ f27 1 5832"/>
                <a:gd name="f29" fmla="*/ f26 1 551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832" h="5514">
                  <a:moveTo>
                    <a:pt x="f5" y="f6"/>
                  </a:moveTo>
                  <a:cubicBezTo>
                    <a:pt x="f7" y="f6"/>
                    <a:pt x="f2" y="f8"/>
                    <a:pt x="f2" y="f9"/>
                  </a:cubicBezTo>
                  <a:cubicBezTo>
                    <a:pt x="f2" y="f10"/>
                    <a:pt x="f11" y="f4"/>
                    <a:pt x="f12" y="f4"/>
                  </a:cubicBezTo>
                  <a:lnTo>
                    <a:pt x="f13" y="f4"/>
                  </a:lnTo>
                  <a:cubicBezTo>
                    <a:pt x="f14" y="f4"/>
                    <a:pt x="f15" y="f16"/>
                    <a:pt x="f15" y="f17"/>
                  </a:cubicBezTo>
                  <a:cubicBezTo>
                    <a:pt x="f18" y="f11"/>
                    <a:pt x="f19" y="f6"/>
                    <a:pt x="f20"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151;p37">
              <a:extLst>
                <a:ext uri="{FF2B5EF4-FFF2-40B4-BE49-F238E27FC236}">
                  <a16:creationId xmlns:a16="http://schemas.microsoft.com/office/drawing/2014/main" xmlns="" id="{8EC31815-5EDD-44EB-BF53-822E3214FB01}"/>
                </a:ext>
              </a:extLst>
            </p:cNvPr>
            <p:cNvSpPr/>
            <p:nvPr/>
          </p:nvSpPr>
          <p:spPr>
            <a:xfrm>
              <a:off x="2006047" y="2111121"/>
              <a:ext cx="136529" cy="138476"/>
            </a:xfrm>
            <a:custGeom>
              <a:avLst/>
              <a:gdLst>
                <a:gd name="f0" fmla="val w"/>
                <a:gd name="f1" fmla="val h"/>
                <a:gd name="f2" fmla="val 0"/>
                <a:gd name="f3" fmla="val 5461"/>
                <a:gd name="f4" fmla="val 5539"/>
                <a:gd name="f5" fmla="val 655"/>
                <a:gd name="f6" fmla="val 1"/>
                <a:gd name="f7" fmla="val 295"/>
                <a:gd name="f8" fmla="val 3347"/>
                <a:gd name="f9" fmla="val 2181"/>
                <a:gd name="f10" fmla="val 5531"/>
                <a:gd name="f11" fmla="val 4873"/>
                <a:gd name="f12" fmla="val 4926"/>
                <a:gd name="f13" fmla="val 5535"/>
                <a:gd name="f14" fmla="val 4987"/>
                <a:gd name="f15" fmla="val 5538"/>
                <a:gd name="f16" fmla="val 5051"/>
                <a:gd name="f17" fmla="val 5194"/>
                <a:gd name="f18" fmla="val 5351"/>
                <a:gd name="f19" fmla="val 5524"/>
                <a:gd name="f20" fmla="val 5457"/>
                <a:gd name="f21" fmla="val 5475"/>
                <a:gd name="f22" fmla="val 3077"/>
                <a:gd name="f23" fmla="val 5115"/>
                <a:gd name="f24" fmla="val 1317"/>
                <a:gd name="f25" fmla="val 3067"/>
                <a:gd name="f26" fmla="val 1313"/>
                <a:gd name="f27" fmla="val 396"/>
                <a:gd name="f28" fmla="val 1471"/>
                <a:gd name="f29" fmla="val 158"/>
                <a:gd name="f30" fmla="val 1709"/>
                <a:gd name="f31" fmla="val 53"/>
                <a:gd name="f32" fmla="val 1467"/>
                <a:gd name="f33" fmla="val 18"/>
                <a:gd name="f34" fmla="val 1222"/>
                <a:gd name="f35" fmla="val 981"/>
                <a:gd name="f36" fmla="*/ f0 1 5461"/>
                <a:gd name="f37" fmla="*/ f1 1 5539"/>
                <a:gd name="f38" fmla="val f2"/>
                <a:gd name="f39" fmla="val f3"/>
                <a:gd name="f40" fmla="val f4"/>
                <a:gd name="f41" fmla="+- f40 0 f38"/>
                <a:gd name="f42" fmla="+- f39 0 f38"/>
                <a:gd name="f43" fmla="*/ f42 1 5461"/>
                <a:gd name="f44" fmla="*/ f41 1 55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5461" h="5539">
                  <a:moveTo>
                    <a:pt x="f5" y="f6"/>
                  </a:moveTo>
                  <a:cubicBezTo>
                    <a:pt x="f7" y="f6"/>
                    <a:pt x="f6" y="f7"/>
                    <a:pt x="f6" y="f5"/>
                  </a:cubicBezTo>
                  <a:cubicBezTo>
                    <a:pt x="f6" y="f8"/>
                    <a:pt x="f9" y="f10"/>
                    <a:pt x="f11" y="f10"/>
                  </a:cubicBezTo>
                  <a:cubicBezTo>
                    <a:pt x="f12" y="f13"/>
                    <a:pt x="f14" y="f15"/>
                    <a:pt x="f16" y="f15"/>
                  </a:cubicBezTo>
                  <a:cubicBezTo>
                    <a:pt x="f17" y="f15"/>
                    <a:pt x="f18" y="f19"/>
                    <a:pt x="f20" y="f21"/>
                  </a:cubicBezTo>
                  <a:lnTo>
                    <a:pt x="f3" y="f21"/>
                  </a:lnTo>
                  <a:cubicBezTo>
                    <a:pt x="f22" y="f23"/>
                    <a:pt x="f24" y="f25"/>
                    <a:pt x="f24" y="f5"/>
                  </a:cubicBezTo>
                  <a:cubicBezTo>
                    <a:pt x="f26" y="f27"/>
                    <a:pt x="f28" y="f29"/>
                    <a:pt x="f30" y="f31"/>
                  </a:cubicBezTo>
                  <a:cubicBezTo>
                    <a:pt x="f32" y="f33"/>
                    <a:pt x="f34" y="f6"/>
                    <a:pt x="f35" y="f6"/>
                  </a:cubicBez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152;p37">
              <a:extLst>
                <a:ext uri="{FF2B5EF4-FFF2-40B4-BE49-F238E27FC236}">
                  <a16:creationId xmlns:a16="http://schemas.microsoft.com/office/drawing/2014/main" xmlns="" id="{ECD5945C-CF53-46A1-90A4-F4FB79A5FF98}"/>
                </a:ext>
              </a:extLst>
            </p:cNvPr>
            <p:cNvSpPr/>
            <p:nvPr/>
          </p:nvSpPr>
          <p:spPr>
            <a:xfrm>
              <a:off x="2152625" y="2111121"/>
              <a:ext cx="145901" cy="137845"/>
            </a:xfrm>
            <a:custGeom>
              <a:avLst/>
              <a:gdLst>
                <a:gd name="f0" fmla="val w"/>
                <a:gd name="f1" fmla="val h"/>
                <a:gd name="f2" fmla="val 0"/>
                <a:gd name="f3" fmla="val 5836"/>
                <a:gd name="f4" fmla="val 5514"/>
                <a:gd name="f5" fmla="val 4859"/>
                <a:gd name="f6" fmla="val 1"/>
                <a:gd name="f7" fmla="val 2174"/>
                <a:gd name="f8" fmla="val 4856"/>
                <a:gd name="f9" fmla="val 5220"/>
                <a:gd name="f10" fmla="val 294"/>
                <a:gd name="f11" fmla="val 655"/>
                <a:gd name="f12" fmla="val 977"/>
                <a:gd name="f13" fmla="val 3658"/>
                <a:gd name="f14" fmla="val 5832"/>
                <a:gd name="f15" fmla="val 3340"/>
                <a:gd name="f16" fmla="val 5835"/>
                <a:gd name="f17" fmla="val 659"/>
                <a:gd name="f18" fmla="val 295"/>
                <a:gd name="f19" fmla="val 5541"/>
                <a:gd name="f20" fmla="val 5177"/>
                <a:gd name="f21" fmla="*/ f0 1 5836"/>
                <a:gd name="f22" fmla="*/ f1 1 5514"/>
                <a:gd name="f23" fmla="val f2"/>
                <a:gd name="f24" fmla="val f3"/>
                <a:gd name="f25" fmla="val f4"/>
                <a:gd name="f26" fmla="+- f25 0 f23"/>
                <a:gd name="f27" fmla="+- f24 0 f23"/>
                <a:gd name="f28" fmla="*/ f27 1 5836"/>
                <a:gd name="f29" fmla="*/ f26 1 551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836" h="5514">
                  <a:moveTo>
                    <a:pt x="f5" y="f6"/>
                  </a:moveTo>
                  <a:cubicBezTo>
                    <a:pt x="f7" y="f6"/>
                    <a:pt x="f2" y="f7"/>
                    <a:pt x="f2" y="f8"/>
                  </a:cubicBezTo>
                  <a:cubicBezTo>
                    <a:pt x="f2" y="f9"/>
                    <a:pt x="f10" y="f4"/>
                    <a:pt x="f11" y="f4"/>
                  </a:cubicBezTo>
                  <a:lnTo>
                    <a:pt x="f12" y="f4"/>
                  </a:lnTo>
                  <a:cubicBezTo>
                    <a:pt x="f13" y="f4"/>
                    <a:pt x="f14" y="f15"/>
                    <a:pt x="f16" y="f17"/>
                  </a:cubicBezTo>
                  <a:cubicBezTo>
                    <a:pt x="f16" y="f18"/>
                    <a:pt x="f19" y="f6"/>
                    <a:pt x="f20"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1153;p37">
              <a:extLst>
                <a:ext uri="{FF2B5EF4-FFF2-40B4-BE49-F238E27FC236}">
                  <a16:creationId xmlns:a16="http://schemas.microsoft.com/office/drawing/2014/main" xmlns="" id="{13DA14C9-AAC5-497A-987C-2C6BE973D16E}"/>
                </a:ext>
              </a:extLst>
            </p:cNvPr>
            <p:cNvSpPr/>
            <p:nvPr/>
          </p:nvSpPr>
          <p:spPr>
            <a:xfrm>
              <a:off x="2152525" y="2111121"/>
              <a:ext cx="136099" cy="137772"/>
            </a:xfrm>
            <a:custGeom>
              <a:avLst/>
              <a:gdLst>
                <a:gd name="f0" fmla="val w"/>
                <a:gd name="f1" fmla="val h"/>
                <a:gd name="f2" fmla="val 0"/>
                <a:gd name="f3" fmla="val 5444"/>
                <a:gd name="f4" fmla="val 5511"/>
                <a:gd name="f5" fmla="val 4859"/>
                <a:gd name="f6" fmla="val 1"/>
                <a:gd name="f7" fmla="val 2175"/>
                <a:gd name="f8" fmla="val 2174"/>
                <a:gd name="f9" fmla="val 4856"/>
                <a:gd name="f10" fmla="val 4933"/>
                <a:gd name="f11" fmla="val 15"/>
                <a:gd name="f12" fmla="val 5006"/>
                <a:gd name="f13" fmla="val 39"/>
                <a:gd name="f14" fmla="val 5076"/>
                <a:gd name="f15" fmla="val 64"/>
                <a:gd name="f16" fmla="val 5143"/>
                <a:gd name="f17" fmla="val 99"/>
                <a:gd name="f18" fmla="val 5206"/>
                <a:gd name="f19" fmla="val 144"/>
                <a:gd name="f20" fmla="val 5265"/>
                <a:gd name="f21" fmla="val 270"/>
                <a:gd name="f22" fmla="val 5419"/>
                <a:gd name="f23" fmla="val 456"/>
                <a:gd name="f24" fmla="val 5510"/>
                <a:gd name="f25" fmla="val 655"/>
                <a:gd name="f26" fmla="val 977"/>
                <a:gd name="f27" fmla="val 1222"/>
                <a:gd name="f28" fmla="val 1464"/>
                <a:gd name="f29" fmla="val 5493"/>
                <a:gd name="f30" fmla="val 1705"/>
                <a:gd name="f31" fmla="val 5458"/>
                <a:gd name="f32" fmla="val 1607"/>
                <a:gd name="f33" fmla="val 5412"/>
                <a:gd name="f34" fmla="val 1520"/>
                <a:gd name="f35" fmla="val 5346"/>
                <a:gd name="f36" fmla="val 1453"/>
                <a:gd name="f37" fmla="val 1408"/>
                <a:gd name="f38" fmla="val 1373"/>
                <a:gd name="f39" fmla="val 1348"/>
                <a:gd name="f40" fmla="val 1324"/>
                <a:gd name="f41" fmla="val 1310"/>
                <a:gd name="f42" fmla="val 4857"/>
                <a:gd name="f43" fmla="val 1311"/>
                <a:gd name="f44" fmla="val 2453"/>
                <a:gd name="f45" fmla="val 3068"/>
                <a:gd name="f46" fmla="val 414"/>
                <a:gd name="f47" fmla="val 53"/>
                <a:gd name="f48" fmla="val 5360"/>
                <a:gd name="f49" fmla="val 18"/>
                <a:gd name="f50" fmla="val 5272"/>
                <a:gd name="f51" fmla="val 5181"/>
                <a:gd name="f52" fmla="*/ f0 1 5444"/>
                <a:gd name="f53" fmla="*/ f1 1 5511"/>
                <a:gd name="f54" fmla="val f2"/>
                <a:gd name="f55" fmla="val f3"/>
                <a:gd name="f56" fmla="val f4"/>
                <a:gd name="f57" fmla="+- f56 0 f54"/>
                <a:gd name="f58" fmla="+- f55 0 f54"/>
                <a:gd name="f59" fmla="*/ f58 1 5444"/>
                <a:gd name="f60" fmla="*/ f57 1 5511"/>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5444" h="5511">
                  <a:moveTo>
                    <a:pt x="f5" y="f6"/>
                  </a:moveTo>
                  <a:cubicBezTo>
                    <a:pt x="f7" y="f6"/>
                    <a:pt x="f6" y="f8"/>
                    <a:pt x="f6" y="f9"/>
                  </a:cubicBezTo>
                  <a:cubicBezTo>
                    <a:pt x="f6" y="f10"/>
                    <a:pt x="f11" y="f12"/>
                    <a:pt x="f13" y="f14"/>
                  </a:cubicBezTo>
                  <a:cubicBezTo>
                    <a:pt x="f15" y="f16"/>
                    <a:pt x="f17" y="f18"/>
                    <a:pt x="f19" y="f20"/>
                  </a:cubicBezTo>
                  <a:cubicBezTo>
                    <a:pt x="f21" y="f22"/>
                    <a:pt x="f23" y="f24"/>
                    <a:pt x="f25" y="f24"/>
                  </a:cubicBezTo>
                  <a:lnTo>
                    <a:pt x="f26" y="f24"/>
                  </a:lnTo>
                  <a:cubicBezTo>
                    <a:pt x="f27" y="f24"/>
                    <a:pt x="f28" y="f29"/>
                    <a:pt x="f30" y="f31"/>
                  </a:cubicBezTo>
                  <a:cubicBezTo>
                    <a:pt x="f32" y="f33"/>
                    <a:pt x="f34" y="f35"/>
                    <a:pt x="f36" y="f20"/>
                  </a:cubicBezTo>
                  <a:cubicBezTo>
                    <a:pt x="f37" y="f18"/>
                    <a:pt x="f38" y="f16"/>
                    <a:pt x="f39" y="f14"/>
                  </a:cubicBezTo>
                  <a:cubicBezTo>
                    <a:pt x="f40" y="f12"/>
                    <a:pt x="f41" y="f10"/>
                    <a:pt x="f41" y="f42"/>
                  </a:cubicBezTo>
                  <a:lnTo>
                    <a:pt x="f41" y="f42"/>
                  </a:lnTo>
                  <a:cubicBezTo>
                    <a:pt x="f43" y="f44"/>
                    <a:pt x="f45" y="f46"/>
                    <a:pt x="f3" y="f47"/>
                  </a:cubicBezTo>
                  <a:cubicBezTo>
                    <a:pt x="f48" y="f49"/>
                    <a:pt x="f50" y="f6"/>
                    <a:pt x="f51" y="f6"/>
                  </a:cubicBez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5" name="Google Shape;1154;p37">
              <a:extLst>
                <a:ext uri="{FF2B5EF4-FFF2-40B4-BE49-F238E27FC236}">
                  <a16:creationId xmlns:a16="http://schemas.microsoft.com/office/drawing/2014/main" xmlns="" id="{A2D63FEC-68D0-423B-92D6-78B7F030AB58}"/>
                </a:ext>
              </a:extLst>
            </p:cNvPr>
            <p:cNvSpPr/>
            <p:nvPr/>
          </p:nvSpPr>
          <p:spPr>
            <a:xfrm>
              <a:off x="2015950" y="2296076"/>
              <a:ext cx="279422" cy="172721"/>
            </a:xfrm>
            <a:custGeom>
              <a:avLst/>
              <a:gdLst>
                <a:gd name="f0" fmla="val w"/>
                <a:gd name="f1" fmla="val h"/>
                <a:gd name="f2" fmla="val 0"/>
                <a:gd name="f3" fmla="val 11177"/>
                <a:gd name="f4" fmla="val 6909"/>
                <a:gd name="f5" fmla="val 5473"/>
                <a:gd name="f6" fmla="val 1"/>
                <a:gd name="f7" fmla="val 2966"/>
                <a:gd name="f8" fmla="val 719"/>
                <a:gd name="f9" fmla="val 1650"/>
                <a:gd name="f10" fmla="val 4101"/>
                <a:gd name="f11" fmla="val 28"/>
                <a:gd name="f12" fmla="val 4223"/>
                <a:gd name="f13" fmla="val 390"/>
                <a:gd name="f14" fmla="val 765"/>
                <a:gd name="f15" fmla="val 4041"/>
                <a:gd name="f16" fmla="val 1137"/>
                <a:gd name="f17" fmla="val 1884"/>
                <a:gd name="f18" fmla="val 2621"/>
                <a:gd name="f19" fmla="val 4282"/>
                <a:gd name="f20" fmla="val 3231"/>
                <a:gd name="f21" fmla="val 4745"/>
                <a:gd name="f22" fmla="val 3668"/>
                <a:gd name="f23" fmla="val 5071"/>
                <a:gd name="f24" fmla="val 4197"/>
                <a:gd name="f25" fmla="val 5249"/>
                <a:gd name="f26" fmla="val 4744"/>
                <a:gd name="f27" fmla="val 4750"/>
                <a:gd name="f28" fmla="val 4755"/>
                <a:gd name="f29" fmla="val 4760"/>
                <a:gd name="f30" fmla="val 8079"/>
                <a:gd name="f31" fmla="val 8765"/>
                <a:gd name="f32" fmla="val 9349"/>
                <a:gd name="f33" fmla="val 5778"/>
                <a:gd name="f34" fmla="val 9391"/>
                <a:gd name="f35" fmla="val 6464"/>
                <a:gd name="f36" fmla="val 9402"/>
                <a:gd name="f37" fmla="val 6614"/>
                <a:gd name="f38" fmla="val 9384"/>
                <a:gd name="f39" fmla="val 6765"/>
                <a:gd name="f40" fmla="val 9339"/>
                <a:gd name="f41" fmla="val 6908"/>
                <a:gd name="f42" fmla="val 11176"/>
                <a:gd name="f43" fmla="val 5371"/>
                <a:gd name="f44" fmla="val 5364"/>
                <a:gd name="f45" fmla="val 11008"/>
                <a:gd name="f46" fmla="val 2596"/>
                <a:gd name="f47" fmla="val 8877"/>
                <a:gd name="f48" fmla="val 345"/>
                <a:gd name="f49" fmla="val 6118"/>
                <a:gd name="f50" fmla="val 37"/>
                <a:gd name="f51" fmla="val 5902"/>
                <a:gd name="f52" fmla="val 13"/>
                <a:gd name="f53" fmla="val 5687"/>
                <a:gd name="f54" fmla="*/ f0 1 11177"/>
                <a:gd name="f55" fmla="*/ f1 1 6909"/>
                <a:gd name="f56" fmla="val f2"/>
                <a:gd name="f57" fmla="val f3"/>
                <a:gd name="f58" fmla="val f4"/>
                <a:gd name="f59" fmla="+- f58 0 f56"/>
                <a:gd name="f60" fmla="+- f57 0 f56"/>
                <a:gd name="f61" fmla="*/ f60 1 11177"/>
                <a:gd name="f62" fmla="*/ f59 1 6909"/>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11177" h="6909">
                  <a:moveTo>
                    <a:pt x="f5" y="f6"/>
                  </a:moveTo>
                  <a:cubicBezTo>
                    <a:pt x="f7" y="f6"/>
                    <a:pt x="f8" y="f9"/>
                    <a:pt x="f2" y="f10"/>
                  </a:cubicBezTo>
                  <a:lnTo>
                    <a:pt x="f11" y="f12"/>
                  </a:lnTo>
                  <a:cubicBezTo>
                    <a:pt x="f13" y="f10"/>
                    <a:pt x="f14" y="f15"/>
                    <a:pt x="f16" y="f15"/>
                  </a:cubicBezTo>
                  <a:cubicBezTo>
                    <a:pt x="f17" y="f15"/>
                    <a:pt x="f18" y="f19"/>
                    <a:pt x="f20" y="f21"/>
                  </a:cubicBezTo>
                  <a:cubicBezTo>
                    <a:pt x="f22" y="f23"/>
                    <a:pt x="f24" y="f25"/>
                    <a:pt x="f26" y="f25"/>
                  </a:cubicBezTo>
                  <a:cubicBezTo>
                    <a:pt x="f27" y="f25"/>
                    <a:pt x="f28" y="f25"/>
                    <a:pt x="f29" y="f25"/>
                  </a:cubicBezTo>
                  <a:lnTo>
                    <a:pt x="f30" y="f25"/>
                  </a:lnTo>
                  <a:cubicBezTo>
                    <a:pt x="f31" y="f25"/>
                    <a:pt x="f32" y="f33"/>
                    <a:pt x="f34" y="f35"/>
                  </a:cubicBezTo>
                  <a:cubicBezTo>
                    <a:pt x="f36" y="f37"/>
                    <a:pt x="f38" y="f39"/>
                    <a:pt x="f40" y="f41"/>
                  </a:cubicBezTo>
                  <a:lnTo>
                    <a:pt x="f42" y="f43"/>
                  </a:lnTo>
                  <a:lnTo>
                    <a:pt x="f42" y="f44"/>
                  </a:lnTo>
                  <a:cubicBezTo>
                    <a:pt x="f45" y="f46"/>
                    <a:pt x="f47" y="f48"/>
                    <a:pt x="f49" y="f50"/>
                  </a:cubicBezTo>
                  <a:cubicBezTo>
                    <a:pt x="f51" y="f52"/>
                    <a:pt x="f53" y="f6"/>
                    <a:pt x="f5" y="f6"/>
                  </a:cubicBez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6" name="Google Shape;1155;p37">
              <a:extLst>
                <a:ext uri="{FF2B5EF4-FFF2-40B4-BE49-F238E27FC236}">
                  <a16:creationId xmlns:a16="http://schemas.microsoft.com/office/drawing/2014/main" xmlns="" id="{EB5A681F-8EC8-45FC-AFDA-E783823D79E4}"/>
                </a:ext>
              </a:extLst>
            </p:cNvPr>
            <p:cNvSpPr/>
            <p:nvPr/>
          </p:nvSpPr>
          <p:spPr>
            <a:xfrm>
              <a:off x="2015950" y="2298051"/>
              <a:ext cx="279495" cy="170745"/>
            </a:xfrm>
            <a:custGeom>
              <a:avLst/>
              <a:gdLst>
                <a:gd name="f0" fmla="val w"/>
                <a:gd name="f1" fmla="val h"/>
                <a:gd name="f2" fmla="val 0"/>
                <a:gd name="f3" fmla="val 11180"/>
                <a:gd name="f4" fmla="val 6830"/>
                <a:gd name="f5" fmla="val 4501"/>
                <a:gd name="f6" fmla="val 2356"/>
                <a:gd name="f7" fmla="val 375"/>
                <a:gd name="f8" fmla="val 613"/>
                <a:gd name="f9" fmla="val 1936"/>
                <a:gd name="f10" fmla="val 4025"/>
                <a:gd name="f11" fmla="val 32"/>
                <a:gd name="f12" fmla="val 4144"/>
                <a:gd name="f13" fmla="val 393"/>
                <a:gd name="f14" fmla="val 4022"/>
                <a:gd name="f15" fmla="val 766"/>
                <a:gd name="f16" fmla="val 3962"/>
                <a:gd name="f17" fmla="val 1138"/>
                <a:gd name="f18" fmla="val 1884"/>
                <a:gd name="f19" fmla="val 2621"/>
                <a:gd name="f20" fmla="val 4203"/>
                <a:gd name="f21" fmla="val 3231"/>
                <a:gd name="f22" fmla="val 4666"/>
                <a:gd name="f23" fmla="val 3668"/>
                <a:gd name="f24" fmla="val 4992"/>
                <a:gd name="f25" fmla="val 4197"/>
                <a:gd name="f26" fmla="val 5170"/>
                <a:gd name="f27" fmla="val 4744"/>
                <a:gd name="f28" fmla="val 4750"/>
                <a:gd name="f29" fmla="val 4755"/>
                <a:gd name="f30" fmla="val 4760"/>
                <a:gd name="f31" fmla="val 8079"/>
                <a:gd name="f32" fmla="val 8765"/>
                <a:gd name="f33" fmla="val 9349"/>
                <a:gd name="f34" fmla="val 5699"/>
                <a:gd name="f35" fmla="val 9391"/>
                <a:gd name="f36" fmla="val 6385"/>
                <a:gd name="f37" fmla="val 9402"/>
                <a:gd name="f38" fmla="val 6535"/>
                <a:gd name="f39" fmla="val 9384"/>
                <a:gd name="f40" fmla="val 6686"/>
                <a:gd name="f41" fmla="val 9339"/>
                <a:gd name="f42" fmla="val 6829"/>
                <a:gd name="f43" fmla="val 11176"/>
                <a:gd name="f44" fmla="val 5292"/>
                <a:gd name="f45" fmla="val 5285"/>
                <a:gd name="f46" fmla="val 11162"/>
                <a:gd name="f47" fmla="val 5047"/>
                <a:gd name="f48" fmla="val 11134"/>
                <a:gd name="f49" fmla="val 4809"/>
                <a:gd name="f50" fmla="val 11092"/>
                <a:gd name="f51" fmla="val 4571"/>
                <a:gd name="f52" fmla="val 10861"/>
                <a:gd name="f53" fmla="val 4389"/>
                <a:gd name="f54" fmla="val 10581"/>
                <a:gd name="f55" fmla="val 4291"/>
                <a:gd name="f56" fmla="val 10287"/>
                <a:gd name="f57" fmla="val 6948"/>
                <a:gd name="f58" fmla="val 6938"/>
                <a:gd name="f59" fmla="val 4292"/>
                <a:gd name="f60" fmla="val 6927"/>
                <a:gd name="f61" fmla="val 6917"/>
                <a:gd name="f62" fmla="val 6375"/>
                <a:gd name="f63" fmla="val 5851"/>
                <a:gd name="f64" fmla="val 4114"/>
                <a:gd name="f65" fmla="val 5418"/>
                <a:gd name="f66" fmla="val 3791"/>
                <a:gd name="f67" fmla="val 3328"/>
                <a:gd name="f68" fmla="val 4071"/>
                <a:gd name="f69" fmla="val 3087"/>
                <a:gd name="f70" fmla="val 3325"/>
                <a:gd name="f71" fmla="val 2954"/>
                <a:gd name="f72" fmla="val 2580"/>
                <a:gd name="f73" fmla="val 3147"/>
                <a:gd name="f74" fmla="val 2219"/>
                <a:gd name="f75" fmla="val 3269"/>
                <a:gd name="f76" fmla="val 2188"/>
                <a:gd name="f77" fmla="val 3150"/>
                <a:gd name="f78" fmla="val 2566"/>
                <a:gd name="f79" fmla="val 1862"/>
                <a:gd name="f80" fmla="val 3385"/>
                <a:gd name="f81" fmla="val 746"/>
                <a:gd name="f82" fmla="*/ f0 1 11180"/>
                <a:gd name="f83" fmla="*/ f1 1 6830"/>
                <a:gd name="f84" fmla="val f2"/>
                <a:gd name="f85" fmla="val f3"/>
                <a:gd name="f86" fmla="val f4"/>
                <a:gd name="f87" fmla="+- f86 0 f84"/>
                <a:gd name="f88" fmla="+- f85 0 f84"/>
                <a:gd name="f89" fmla="*/ f88 1 11180"/>
                <a:gd name="f90" fmla="*/ f87 1 6830"/>
                <a:gd name="f91" fmla="*/ f84 1 f89"/>
                <a:gd name="f92" fmla="*/ f85 1 f89"/>
                <a:gd name="f93" fmla="*/ f84 1 f90"/>
                <a:gd name="f94" fmla="*/ f86 1 f90"/>
                <a:gd name="f95" fmla="*/ f91 f82 1"/>
                <a:gd name="f96" fmla="*/ f92 f82 1"/>
                <a:gd name="f97" fmla="*/ f94 f83 1"/>
                <a:gd name="f98" fmla="*/ f93 f83 1"/>
              </a:gdLst>
              <a:ahLst/>
              <a:cxnLst>
                <a:cxn ang="3cd4">
                  <a:pos x="hc" y="t"/>
                </a:cxn>
                <a:cxn ang="0">
                  <a:pos x="r" y="vc"/>
                </a:cxn>
                <a:cxn ang="cd4">
                  <a:pos x="hc" y="b"/>
                </a:cxn>
                <a:cxn ang="cd2">
                  <a:pos x="l" y="vc"/>
                </a:cxn>
              </a:cxnLst>
              <a:rect l="f95" t="f98" r="f96" b="f97"/>
              <a:pathLst>
                <a:path w="11180" h="6830">
                  <a:moveTo>
                    <a:pt x="f5" y="f2"/>
                  </a:moveTo>
                  <a:cubicBezTo>
                    <a:pt x="f6" y="f7"/>
                    <a:pt x="f8" y="f9"/>
                    <a:pt x="f2" y="f10"/>
                  </a:cubicBezTo>
                  <a:lnTo>
                    <a:pt x="f11" y="f12"/>
                  </a:lnTo>
                  <a:cubicBezTo>
                    <a:pt x="f13" y="f14"/>
                    <a:pt x="f15" y="f16"/>
                    <a:pt x="f17" y="f16"/>
                  </a:cubicBezTo>
                  <a:cubicBezTo>
                    <a:pt x="f18" y="f16"/>
                    <a:pt x="f19" y="f20"/>
                    <a:pt x="f21" y="f22"/>
                  </a:cubicBezTo>
                  <a:cubicBezTo>
                    <a:pt x="f23" y="f24"/>
                    <a:pt x="f25" y="f26"/>
                    <a:pt x="f27" y="f26"/>
                  </a:cubicBezTo>
                  <a:cubicBezTo>
                    <a:pt x="f28" y="f26"/>
                    <a:pt x="f29" y="f26"/>
                    <a:pt x="f30" y="f26"/>
                  </a:cubicBezTo>
                  <a:lnTo>
                    <a:pt x="f31" y="f26"/>
                  </a:lnTo>
                  <a:cubicBezTo>
                    <a:pt x="f32" y="f26"/>
                    <a:pt x="f33" y="f34"/>
                    <a:pt x="f35" y="f36"/>
                  </a:cubicBezTo>
                  <a:cubicBezTo>
                    <a:pt x="f37" y="f38"/>
                    <a:pt x="f39" y="f40"/>
                    <a:pt x="f41" y="f42"/>
                  </a:cubicBezTo>
                  <a:lnTo>
                    <a:pt x="f43" y="f44"/>
                  </a:lnTo>
                  <a:lnTo>
                    <a:pt x="f43" y="f45"/>
                  </a:lnTo>
                  <a:lnTo>
                    <a:pt x="f3" y="f45"/>
                  </a:lnTo>
                  <a:cubicBezTo>
                    <a:pt x="f46" y="f47"/>
                    <a:pt x="f48" y="f49"/>
                    <a:pt x="f50" y="f51"/>
                  </a:cubicBezTo>
                  <a:cubicBezTo>
                    <a:pt x="f52" y="f53"/>
                    <a:pt x="f54" y="f55"/>
                    <a:pt x="f56" y="f55"/>
                  </a:cubicBezTo>
                  <a:lnTo>
                    <a:pt x="f57" y="f55"/>
                  </a:lnTo>
                  <a:cubicBezTo>
                    <a:pt x="f58" y="f59"/>
                    <a:pt x="f60" y="f59"/>
                    <a:pt x="f61" y="f59"/>
                  </a:cubicBezTo>
                  <a:cubicBezTo>
                    <a:pt x="f62" y="f59"/>
                    <a:pt x="f63" y="f64"/>
                    <a:pt x="f65" y="f66"/>
                  </a:cubicBezTo>
                  <a:cubicBezTo>
                    <a:pt x="f49" y="f67"/>
                    <a:pt x="f68" y="f69"/>
                    <a:pt x="f70" y="f69"/>
                  </a:cubicBezTo>
                  <a:cubicBezTo>
                    <a:pt x="f71" y="f69"/>
                    <a:pt x="f72" y="f73"/>
                    <a:pt x="f74" y="f75"/>
                  </a:cubicBezTo>
                  <a:lnTo>
                    <a:pt x="f76" y="f77"/>
                  </a:lnTo>
                  <a:cubicBezTo>
                    <a:pt x="f78" y="f79"/>
                    <a:pt x="f80" y="f81"/>
                    <a:pt x="f5" y="f2"/>
                  </a:cubicBez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1156;p37">
              <a:extLst>
                <a:ext uri="{FF2B5EF4-FFF2-40B4-BE49-F238E27FC236}">
                  <a16:creationId xmlns:a16="http://schemas.microsoft.com/office/drawing/2014/main" xmlns="" id="{0D656843-8057-4A85-85B3-3153A7C2FF9A}"/>
                </a:ext>
              </a:extLst>
            </p:cNvPr>
            <p:cNvSpPr/>
            <p:nvPr/>
          </p:nvSpPr>
          <p:spPr>
            <a:xfrm>
              <a:off x="1931148" y="2384179"/>
              <a:ext cx="466499" cy="192947"/>
            </a:xfrm>
            <a:custGeom>
              <a:avLst/>
              <a:gdLst>
                <a:gd name="f0" fmla="val w"/>
                <a:gd name="f1" fmla="val h"/>
                <a:gd name="f2" fmla="val 0"/>
                <a:gd name="f3" fmla="val 18660"/>
                <a:gd name="f4" fmla="val 7718"/>
                <a:gd name="f5" fmla="val 17224"/>
                <a:gd name="f6" fmla="val 1"/>
                <a:gd name="f7" fmla="val 16919"/>
                <a:gd name="f8" fmla="val 16612"/>
                <a:gd name="f9" fmla="val 101"/>
                <a:gd name="f10" fmla="val 16374"/>
                <a:gd name="f11" fmla="val 300"/>
                <a:gd name="f12" fmla="val 12710"/>
                <a:gd name="f13" fmla="val 3363"/>
                <a:gd name="f14" fmla="val 12705"/>
                <a:gd name="f15" fmla="val 3364"/>
                <a:gd name="f16" fmla="val 12736"/>
                <a:gd name="f17" fmla="val 3249"/>
                <a:gd name="f18" fmla="val 12751"/>
                <a:gd name="f19" fmla="val 3128"/>
                <a:gd name="f20" fmla="val 12748"/>
                <a:gd name="f21" fmla="val 3003"/>
                <a:gd name="f22" fmla="val 12731"/>
                <a:gd name="f23" fmla="val 2310"/>
                <a:gd name="f24" fmla="val 12143"/>
                <a:gd name="f25" fmla="val 1767"/>
                <a:gd name="f26" fmla="val 11450"/>
                <a:gd name="f27" fmla="val 8128"/>
                <a:gd name="f28" fmla="val 7036"/>
                <a:gd name="f29" fmla="val 1553"/>
                <a:gd name="f30" fmla="val 6598"/>
                <a:gd name="f31" fmla="val 1221"/>
                <a:gd name="f32" fmla="val 5975"/>
                <a:gd name="f33" fmla="val 748"/>
                <a:gd name="f34" fmla="val 5240"/>
                <a:gd name="f35" fmla="val 517"/>
                <a:gd name="f36" fmla="val 4509"/>
                <a:gd name="f37" fmla="val 3532"/>
                <a:gd name="f38" fmla="val 2563"/>
                <a:gd name="f39" fmla="val 929"/>
                <a:gd name="f40" fmla="val 1880"/>
                <a:gd name="f41" fmla="val 1721"/>
                <a:gd name="f42" fmla="val 6797"/>
                <a:gd name="f43" fmla="val 4309"/>
                <a:gd name="f44" fmla="val 7528"/>
                <a:gd name="f45" fmla="val 4726"/>
                <a:gd name="f46" fmla="val 7654"/>
                <a:gd name="f47" fmla="val 5160"/>
                <a:gd name="f48" fmla="val 7717"/>
                <a:gd name="f49" fmla="val 5594"/>
                <a:gd name="f50" fmla="val 10988"/>
                <a:gd name="f51" fmla="val 11523"/>
                <a:gd name="f52" fmla="val 12041"/>
                <a:gd name="f53" fmla="val 7525"/>
                <a:gd name="f54" fmla="val 12444"/>
                <a:gd name="f55" fmla="val 7171"/>
                <a:gd name="f56" fmla="val 18072"/>
                <a:gd name="f57" fmla="val 2243"/>
                <a:gd name="f58" fmla="val 18628"/>
                <a:gd name="f59" fmla="val 1753"/>
                <a:gd name="f60" fmla="val 895"/>
                <a:gd name="f61" fmla="val 18138"/>
                <a:gd name="f62" fmla="val 367"/>
                <a:gd name="f63" fmla="val 17898"/>
                <a:gd name="f64" fmla="val 123"/>
                <a:gd name="f65" fmla="val 17562"/>
                <a:gd name="f66" fmla="*/ f0 1 18660"/>
                <a:gd name="f67" fmla="*/ f1 1 7718"/>
                <a:gd name="f68" fmla="val f2"/>
                <a:gd name="f69" fmla="val f3"/>
                <a:gd name="f70" fmla="val f4"/>
                <a:gd name="f71" fmla="+- f70 0 f68"/>
                <a:gd name="f72" fmla="+- f69 0 f68"/>
                <a:gd name="f73" fmla="*/ f72 1 18660"/>
                <a:gd name="f74" fmla="*/ f71 1 771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18660" h="7718">
                  <a:moveTo>
                    <a:pt x="f5" y="f6"/>
                  </a:moveTo>
                  <a:cubicBezTo>
                    <a:pt x="f7" y="f6"/>
                    <a:pt x="f8" y="f9"/>
                    <a:pt x="f10" y="f11"/>
                  </a:cubicBezTo>
                  <a:lnTo>
                    <a:pt x="f12" y="f13"/>
                  </a:lnTo>
                  <a:lnTo>
                    <a:pt x="f14" y="f15"/>
                  </a:lnTo>
                  <a:lnTo>
                    <a:pt x="f14" y="f15"/>
                  </a:lnTo>
                  <a:cubicBezTo>
                    <a:pt x="f16" y="f17"/>
                    <a:pt x="f18" y="f19"/>
                    <a:pt x="f20" y="f21"/>
                  </a:cubicBezTo>
                  <a:cubicBezTo>
                    <a:pt x="f22" y="f23"/>
                    <a:pt x="f24" y="f25"/>
                    <a:pt x="f26" y="f25"/>
                  </a:cubicBezTo>
                  <a:lnTo>
                    <a:pt x="f27" y="f25"/>
                  </a:lnTo>
                  <a:cubicBezTo>
                    <a:pt x="f27" y="f25"/>
                    <a:pt x="f28" y="f29"/>
                    <a:pt x="f30" y="f31"/>
                  </a:cubicBezTo>
                  <a:cubicBezTo>
                    <a:pt x="f32" y="f33"/>
                    <a:pt x="f34" y="f35"/>
                    <a:pt x="f36" y="f35"/>
                  </a:cubicBezTo>
                  <a:cubicBezTo>
                    <a:pt x="f37" y="f35"/>
                    <a:pt x="f38" y="f39"/>
                    <a:pt x="f40" y="f41"/>
                  </a:cubicBezTo>
                  <a:lnTo>
                    <a:pt x="f2" y="f41"/>
                  </a:lnTo>
                  <a:lnTo>
                    <a:pt x="f2" y="f42"/>
                  </a:lnTo>
                  <a:lnTo>
                    <a:pt x="f40" y="f42"/>
                  </a:lnTo>
                  <a:lnTo>
                    <a:pt x="f43" y="f44"/>
                  </a:lnTo>
                  <a:cubicBezTo>
                    <a:pt x="f45" y="f46"/>
                    <a:pt x="f47" y="f48"/>
                    <a:pt x="f49" y="f48"/>
                  </a:cubicBezTo>
                  <a:lnTo>
                    <a:pt x="f50" y="f48"/>
                  </a:lnTo>
                  <a:cubicBezTo>
                    <a:pt x="f51" y="f48"/>
                    <a:pt x="f52" y="f53"/>
                    <a:pt x="f54" y="f55"/>
                  </a:cubicBezTo>
                  <a:lnTo>
                    <a:pt x="f56" y="f57"/>
                  </a:lnTo>
                  <a:cubicBezTo>
                    <a:pt x="f58" y="f59"/>
                    <a:pt x="f3" y="f60"/>
                    <a:pt x="f61" y="f62"/>
                  </a:cubicBezTo>
                  <a:cubicBezTo>
                    <a:pt x="f63" y="f64"/>
                    <a:pt x="f65" y="f6"/>
                    <a:pt x="f5"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157;p37">
              <a:extLst>
                <a:ext uri="{FF2B5EF4-FFF2-40B4-BE49-F238E27FC236}">
                  <a16:creationId xmlns:a16="http://schemas.microsoft.com/office/drawing/2014/main" xmlns="" id="{46DF7525-9C03-450D-8D6D-D8AD30F7243E}"/>
                </a:ext>
              </a:extLst>
            </p:cNvPr>
            <p:cNvSpPr/>
            <p:nvPr/>
          </p:nvSpPr>
          <p:spPr>
            <a:xfrm>
              <a:off x="1931148" y="2408200"/>
              <a:ext cx="462750" cy="168926"/>
            </a:xfrm>
            <a:custGeom>
              <a:avLst/>
              <a:gdLst>
                <a:gd name="f0" fmla="val w"/>
                <a:gd name="f1" fmla="val h"/>
                <a:gd name="f2" fmla="val 0"/>
                <a:gd name="f3" fmla="val 18510"/>
                <a:gd name="f4" fmla="val 6757"/>
                <a:gd name="f5" fmla="val 18471"/>
                <a:gd name="f6" fmla="val 1"/>
                <a:gd name="f7" fmla="val 12881"/>
                <a:gd name="f8" fmla="val 4894"/>
                <a:gd name="f9" fmla="val 12479"/>
                <a:gd name="f10" fmla="val 5248"/>
                <a:gd name="f11" fmla="val 11961"/>
                <a:gd name="f12" fmla="val 5444"/>
                <a:gd name="f13" fmla="val 11425"/>
                <a:gd name="f14" fmla="val 6028"/>
                <a:gd name="f15" fmla="val 5597"/>
                <a:gd name="f16" fmla="val 5170"/>
                <a:gd name="f17" fmla="val 5381"/>
                <a:gd name="f18" fmla="val 4761"/>
                <a:gd name="f19" fmla="val 5258"/>
                <a:gd name="f20" fmla="val 2325"/>
                <a:gd name="f21" fmla="val 4523"/>
                <a:gd name="f22" fmla="val 1530"/>
                <a:gd name="f23" fmla="val 1170"/>
                <a:gd name="f24" fmla="val 876"/>
                <a:gd name="f25" fmla="val 4229"/>
                <a:gd name="f26" fmla="val 3869"/>
                <a:gd name="f27" fmla="val 760"/>
                <a:gd name="f28" fmla="val 5836"/>
                <a:gd name="f29" fmla="val 1901"/>
                <a:gd name="f30" fmla="val 4341"/>
                <a:gd name="f31" fmla="val 6571"/>
                <a:gd name="f32" fmla="val 4750"/>
                <a:gd name="f33" fmla="val 6693"/>
                <a:gd name="f34" fmla="val 5177"/>
                <a:gd name="f35" fmla="val 6756"/>
                <a:gd name="f36" fmla="val 5608"/>
                <a:gd name="f37" fmla="val 10991"/>
                <a:gd name="f38" fmla="val 11527"/>
                <a:gd name="f39" fmla="val 12045"/>
                <a:gd name="f40" fmla="val 6560"/>
                <a:gd name="f41" fmla="val 12447"/>
                <a:gd name="f42" fmla="val 6207"/>
                <a:gd name="f43" fmla="val 18072"/>
                <a:gd name="f44" fmla="val 1282"/>
                <a:gd name="f45" fmla="val 18352"/>
                <a:gd name="f46" fmla="val 1037"/>
                <a:gd name="f47" fmla="val 18509"/>
                <a:gd name="f48" fmla="val 683"/>
                <a:gd name="f49" fmla="val 312"/>
                <a:gd name="f50" fmla="val 207"/>
                <a:gd name="f51" fmla="val 18495"/>
                <a:gd name="f52" fmla="val 102"/>
                <a:gd name="f53" fmla="*/ f0 1 18510"/>
                <a:gd name="f54" fmla="*/ f1 1 6757"/>
                <a:gd name="f55" fmla="val f2"/>
                <a:gd name="f56" fmla="val f3"/>
                <a:gd name="f57" fmla="val f4"/>
                <a:gd name="f58" fmla="+- f57 0 f55"/>
                <a:gd name="f59" fmla="+- f56 0 f55"/>
                <a:gd name="f60" fmla="*/ f59 1 18510"/>
                <a:gd name="f61" fmla="*/ f58 1 6757"/>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8510" h="6757">
                  <a:moveTo>
                    <a:pt x="f5" y="f6"/>
                  </a:moveTo>
                  <a:lnTo>
                    <a:pt x="f7" y="f8"/>
                  </a:lnTo>
                  <a:cubicBezTo>
                    <a:pt x="f9" y="f10"/>
                    <a:pt x="f11" y="f12"/>
                    <a:pt x="f13" y="f12"/>
                  </a:cubicBezTo>
                  <a:lnTo>
                    <a:pt x="f14" y="f12"/>
                  </a:lnTo>
                  <a:cubicBezTo>
                    <a:pt x="f15" y="f12"/>
                    <a:pt x="f16" y="f17"/>
                    <a:pt x="f18" y="f19"/>
                  </a:cubicBezTo>
                  <a:lnTo>
                    <a:pt x="f20" y="f21"/>
                  </a:lnTo>
                  <a:lnTo>
                    <a:pt x="f22" y="f21"/>
                  </a:lnTo>
                  <a:cubicBezTo>
                    <a:pt x="f23" y="f21"/>
                    <a:pt x="f24" y="f25"/>
                    <a:pt x="f24" y="f26"/>
                  </a:cubicBezTo>
                  <a:lnTo>
                    <a:pt x="f24" y="f27"/>
                  </a:lnTo>
                  <a:lnTo>
                    <a:pt x="f2" y="f27"/>
                  </a:lnTo>
                  <a:lnTo>
                    <a:pt x="f2" y="f28"/>
                  </a:lnTo>
                  <a:lnTo>
                    <a:pt x="f29" y="f28"/>
                  </a:lnTo>
                  <a:lnTo>
                    <a:pt x="f30" y="f31"/>
                  </a:lnTo>
                  <a:cubicBezTo>
                    <a:pt x="f32" y="f33"/>
                    <a:pt x="f34" y="f35"/>
                    <a:pt x="f36" y="f35"/>
                  </a:cubicBezTo>
                  <a:lnTo>
                    <a:pt x="f37" y="f35"/>
                  </a:lnTo>
                  <a:cubicBezTo>
                    <a:pt x="f38" y="f35"/>
                    <a:pt x="f39" y="f40"/>
                    <a:pt x="f41" y="f42"/>
                  </a:cubicBezTo>
                  <a:lnTo>
                    <a:pt x="f43" y="f44"/>
                  </a:lnTo>
                  <a:cubicBezTo>
                    <a:pt x="f45" y="f46"/>
                    <a:pt x="f47" y="f48"/>
                    <a:pt x="f47" y="f49"/>
                  </a:cubicBezTo>
                  <a:cubicBezTo>
                    <a:pt x="f47" y="f50"/>
                    <a:pt x="f51" y="f52"/>
                    <a:pt x="f5" y="f6"/>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1158;p37">
              <a:extLst>
                <a:ext uri="{FF2B5EF4-FFF2-40B4-BE49-F238E27FC236}">
                  <a16:creationId xmlns:a16="http://schemas.microsoft.com/office/drawing/2014/main" xmlns="" id="{D3C013CD-8A70-401F-A344-13FA590ACF06}"/>
                </a:ext>
              </a:extLst>
            </p:cNvPr>
            <p:cNvSpPr/>
            <p:nvPr/>
          </p:nvSpPr>
          <p:spPr>
            <a:xfrm>
              <a:off x="2112721" y="2468779"/>
              <a:ext cx="135651" cy="23024"/>
            </a:xfrm>
            <a:custGeom>
              <a:avLst/>
              <a:gdLst>
                <a:gd name="f0" fmla="val w"/>
                <a:gd name="f1" fmla="val h"/>
                <a:gd name="f2" fmla="val 0"/>
                <a:gd name="f3" fmla="val 5426"/>
                <a:gd name="f4" fmla="val 921"/>
                <a:gd name="f5" fmla="val 655"/>
                <a:gd name="f6" fmla="val 294"/>
                <a:gd name="f7" fmla="val 658"/>
                <a:gd name="f8" fmla="val 4194"/>
                <a:gd name="f9" fmla="val 4761"/>
                <a:gd name="f10" fmla="val 5265"/>
                <a:gd name="f11" fmla="val 546"/>
                <a:gd name="f12" fmla="*/ f0 1 5426"/>
                <a:gd name="f13" fmla="*/ f1 1 921"/>
                <a:gd name="f14" fmla="val f2"/>
                <a:gd name="f15" fmla="val f3"/>
                <a:gd name="f16" fmla="val f4"/>
                <a:gd name="f17" fmla="+- f16 0 f14"/>
                <a:gd name="f18" fmla="+- f15 0 f14"/>
                <a:gd name="f19" fmla="*/ f18 1 5426"/>
                <a:gd name="f20" fmla="*/ f17 1 921"/>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426" h="921">
                  <a:moveTo>
                    <a:pt x="f5" y="f2"/>
                  </a:moveTo>
                  <a:cubicBezTo>
                    <a:pt x="f6" y="f2"/>
                    <a:pt x="f2" y="f6"/>
                    <a:pt x="f2" y="f7"/>
                  </a:cubicBezTo>
                  <a:lnTo>
                    <a:pt x="f2" y="f4"/>
                  </a:lnTo>
                  <a:lnTo>
                    <a:pt x="f8" y="f4"/>
                  </a:lnTo>
                  <a:cubicBezTo>
                    <a:pt x="f9" y="f4"/>
                    <a:pt x="f10" y="f11"/>
                    <a:pt x="f3" y="f2"/>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0" name="Google Shape;1159;p37">
              <a:extLst>
                <a:ext uri="{FF2B5EF4-FFF2-40B4-BE49-F238E27FC236}">
                  <a16:creationId xmlns:a16="http://schemas.microsoft.com/office/drawing/2014/main" xmlns="" id="{1D0B75D0-394B-44E5-8971-73BCB01DF8D7}"/>
                </a:ext>
              </a:extLst>
            </p:cNvPr>
            <p:cNvSpPr/>
            <p:nvPr/>
          </p:nvSpPr>
          <p:spPr>
            <a:xfrm>
              <a:off x="1850196" y="2404277"/>
              <a:ext cx="80979" cy="173900"/>
            </a:xfrm>
            <a:custGeom>
              <a:avLst/>
              <a:gdLst>
                <a:gd name="f0" fmla="val w"/>
                <a:gd name="f1" fmla="val h"/>
                <a:gd name="f2" fmla="val 0"/>
                <a:gd name="f3" fmla="val 3239"/>
                <a:gd name="f4" fmla="val 6956"/>
                <a:gd name="f5" fmla="val 1"/>
                <a:gd name="f6" fmla="val 6955"/>
                <a:gd name="f7" fmla="val 3238"/>
                <a:gd name="f8" fmla="*/ f0 1 3239"/>
                <a:gd name="f9" fmla="*/ f1 1 6956"/>
                <a:gd name="f10" fmla="val f2"/>
                <a:gd name="f11" fmla="val f3"/>
                <a:gd name="f12" fmla="val f4"/>
                <a:gd name="f13" fmla="+- f12 0 f10"/>
                <a:gd name="f14" fmla="+- f11 0 f10"/>
                <a:gd name="f15" fmla="*/ f14 1 3239"/>
                <a:gd name="f16" fmla="*/ f13 1 6956"/>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239" h="6956">
                  <a:moveTo>
                    <a:pt x="f5" y="f2"/>
                  </a:moveTo>
                  <a:lnTo>
                    <a:pt x="f5" y="f6"/>
                  </a:lnTo>
                  <a:lnTo>
                    <a:pt x="f7" y="f6"/>
                  </a:lnTo>
                  <a:lnTo>
                    <a:pt x="f7" y="f2"/>
                  </a:ln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160;p37">
              <a:extLst>
                <a:ext uri="{FF2B5EF4-FFF2-40B4-BE49-F238E27FC236}">
                  <a16:creationId xmlns:a16="http://schemas.microsoft.com/office/drawing/2014/main" xmlns="" id="{89CF5B6D-26D6-4382-80F3-DE979FFB094F}"/>
                </a:ext>
              </a:extLst>
            </p:cNvPr>
            <p:cNvSpPr/>
            <p:nvPr/>
          </p:nvSpPr>
          <p:spPr>
            <a:xfrm>
              <a:off x="1850196" y="2404277"/>
              <a:ext cx="80979" cy="173900"/>
            </a:xfrm>
            <a:custGeom>
              <a:avLst/>
              <a:gdLst>
                <a:gd name="f0" fmla="val w"/>
                <a:gd name="f1" fmla="val h"/>
                <a:gd name="f2" fmla="val 0"/>
                <a:gd name="f3" fmla="val 3239"/>
                <a:gd name="f4" fmla="val 6956"/>
                <a:gd name="f5" fmla="val 1"/>
                <a:gd name="f6" fmla="val 6955"/>
                <a:gd name="f7" fmla="val 3238"/>
                <a:gd name="f8" fmla="val 6080"/>
                <a:gd name="f9" fmla="val 1618"/>
                <a:gd name="f10" fmla="val 1450"/>
                <a:gd name="f11" fmla="val 1313"/>
                <a:gd name="f12" fmla="val 5944"/>
                <a:gd name="f13" fmla="val 5776"/>
                <a:gd name="f14" fmla="*/ f0 1 3239"/>
                <a:gd name="f15" fmla="*/ f1 1 6956"/>
                <a:gd name="f16" fmla="val f2"/>
                <a:gd name="f17" fmla="val f3"/>
                <a:gd name="f18" fmla="val f4"/>
                <a:gd name="f19" fmla="+- f18 0 f16"/>
                <a:gd name="f20" fmla="+- f17 0 f16"/>
                <a:gd name="f21" fmla="*/ f20 1 3239"/>
                <a:gd name="f22" fmla="*/ f19 1 695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239" h="6956">
                  <a:moveTo>
                    <a:pt x="f5" y="f2"/>
                  </a:moveTo>
                  <a:lnTo>
                    <a:pt x="f5" y="f6"/>
                  </a:lnTo>
                  <a:lnTo>
                    <a:pt x="f7" y="f6"/>
                  </a:lnTo>
                  <a:lnTo>
                    <a:pt x="f7" y="f8"/>
                  </a:lnTo>
                  <a:lnTo>
                    <a:pt x="f9" y="f8"/>
                  </a:lnTo>
                  <a:cubicBezTo>
                    <a:pt x="f10" y="f8"/>
                    <a:pt x="f11" y="f12"/>
                    <a:pt x="f11" y="f13"/>
                  </a:cubicBezTo>
                  <a:lnTo>
                    <a:pt x="f11" y="f2"/>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1161;p37">
              <a:extLst>
                <a:ext uri="{FF2B5EF4-FFF2-40B4-BE49-F238E27FC236}">
                  <a16:creationId xmlns:a16="http://schemas.microsoft.com/office/drawing/2014/main" xmlns="" id="{D889475C-8E73-4FE1-A99A-56987B4C5443}"/>
                </a:ext>
              </a:extLst>
            </p:cNvPr>
            <p:cNvSpPr/>
            <p:nvPr/>
          </p:nvSpPr>
          <p:spPr>
            <a:xfrm>
              <a:off x="1841373" y="2100724"/>
              <a:ext cx="565199" cy="485445"/>
            </a:xfrm>
            <a:custGeom>
              <a:avLst/>
              <a:gdLst>
                <a:gd name="f0" fmla="val w"/>
                <a:gd name="f1" fmla="val h"/>
                <a:gd name="f2" fmla="val 0"/>
                <a:gd name="f3" fmla="val 22608"/>
                <a:gd name="f4" fmla="val 19418"/>
                <a:gd name="f5" fmla="val 17485"/>
                <a:gd name="f6" fmla="val 721"/>
                <a:gd name="f7" fmla="val 17711"/>
                <a:gd name="f8" fmla="val 17967"/>
                <a:gd name="f9" fmla="val 808"/>
                <a:gd name="f10" fmla="val 1064"/>
                <a:gd name="f11" fmla="val 17963"/>
                <a:gd name="f12" fmla="val 3574"/>
                <a:gd name="f13" fmla="val 15930"/>
                <a:gd name="f14" fmla="val 5608"/>
                <a:gd name="f15" fmla="val 13420"/>
                <a:gd name="f16" fmla="val 5611"/>
                <a:gd name="f17" fmla="val 13370"/>
                <a:gd name="f18" fmla="val 5622"/>
                <a:gd name="f19" fmla="val 13313"/>
                <a:gd name="f20" fmla="val 5628"/>
                <a:gd name="f21" fmla="val 13254"/>
                <a:gd name="f22" fmla="val 13037"/>
                <a:gd name="f23" fmla="val 12791"/>
                <a:gd name="f24" fmla="val 5548"/>
                <a:gd name="f25" fmla="val 12769"/>
                <a:gd name="f26" fmla="val 5317"/>
                <a:gd name="f27" fmla="val 12786"/>
                <a:gd name="f28" fmla="val 2839"/>
                <a:gd name="f29" fmla="val 14806"/>
                <a:gd name="f30" fmla="val 739"/>
                <a:gd name="f31" fmla="val 17312"/>
                <a:gd name="f32" fmla="val 17364"/>
                <a:gd name="f33" fmla="val 728"/>
                <a:gd name="f34" fmla="val 17423"/>
                <a:gd name="f35" fmla="val 3241"/>
                <a:gd name="f36" fmla="val 12447"/>
                <a:gd name="f37" fmla="val 13056"/>
                <a:gd name="f38" fmla="val 3245"/>
                <a:gd name="f39" fmla="val 13059"/>
                <a:gd name="f40" fmla="val 3283"/>
                <a:gd name="f41" fmla="val 18149"/>
                <a:gd name="f42" fmla="val 18152"/>
                <a:gd name="f43" fmla="val 18747"/>
                <a:gd name="f44" fmla="val 658"/>
                <a:gd name="f45" fmla="val 17270"/>
                <a:gd name="f46" fmla="val 15420"/>
                <a:gd name="f47" fmla="val 13698"/>
                <a:gd name="f48" fmla="val 1045"/>
                <a:gd name="f49" fmla="val 12776"/>
                <a:gd name="f50" fmla="val 2696"/>
                <a:gd name="f51" fmla="val 354"/>
                <a:gd name="f52" fmla="val 12779"/>
                <a:gd name="f53" fmla="val 196"/>
                <a:gd name="f54" fmla="val 12671"/>
                <a:gd name="f55" fmla="val 60"/>
                <a:gd name="f56" fmla="val 12520"/>
                <a:gd name="f57" fmla="val 25"/>
                <a:gd name="f58" fmla="val 12496"/>
                <a:gd name="f59" fmla="val 19"/>
                <a:gd name="f60" fmla="val 12471"/>
                <a:gd name="f61" fmla="val 17"/>
                <a:gd name="f62" fmla="val 12270"/>
                <a:gd name="f63" fmla="val 12118"/>
                <a:gd name="f64" fmla="val 159"/>
                <a:gd name="f65" fmla="val 12121"/>
                <a:gd name="f66" fmla="val 347"/>
                <a:gd name="f67" fmla="val 2699"/>
                <a:gd name="f68" fmla="val 11204"/>
                <a:gd name="f69" fmla="val 1047"/>
                <a:gd name="f70" fmla="val 9465"/>
                <a:gd name="f71" fmla="val 18"/>
                <a:gd name="f72" fmla="val 7575"/>
                <a:gd name="f73" fmla="val 7525"/>
                <a:gd name="f74" fmla="val 13"/>
                <a:gd name="f75" fmla="val 7474"/>
                <a:gd name="f76" fmla="val 11"/>
                <a:gd name="f77" fmla="val 7424"/>
                <a:gd name="f78" fmla="val 6851"/>
                <a:gd name="f79" fmla="val 6269"/>
                <a:gd name="f80" fmla="val 323"/>
                <a:gd name="f81" fmla="val 1005"/>
                <a:gd name="f82" fmla="val 6266"/>
                <a:gd name="f83" fmla="val 1600"/>
                <a:gd name="f84" fmla="val 6367"/>
                <a:gd name="f85" fmla="val 2188"/>
                <a:gd name="f86" fmla="val 6567"/>
                <a:gd name="f87" fmla="val 2752"/>
                <a:gd name="f88" fmla="val 6612"/>
                <a:gd name="f89" fmla="val 2887"/>
                <a:gd name="f90" fmla="val 6740"/>
                <a:gd name="f91" fmla="val 2978"/>
                <a:gd name="f92" fmla="val 6883"/>
                <a:gd name="f93" fmla="val 6895"/>
                <a:gd name="f94" fmla="val 6908"/>
                <a:gd name="f95" fmla="val 2977"/>
                <a:gd name="f96" fmla="val 6920"/>
                <a:gd name="f97" fmla="val 2976"/>
                <a:gd name="f98" fmla="val 7130"/>
                <a:gd name="f99" fmla="val 2948"/>
                <a:gd name="f100" fmla="val 7260"/>
                <a:gd name="f101" fmla="val 2738"/>
                <a:gd name="f102" fmla="val 7190"/>
                <a:gd name="f103" fmla="val 2538"/>
                <a:gd name="f104" fmla="val 7015"/>
                <a:gd name="f105" fmla="val 2044"/>
                <a:gd name="f106" fmla="val 6924"/>
                <a:gd name="f107" fmla="val 1526"/>
                <a:gd name="f108" fmla="val 6927"/>
                <a:gd name="f109" fmla="val 746"/>
                <a:gd name="f110" fmla="val 7181"/>
                <a:gd name="f111" fmla="val 7407"/>
                <a:gd name="f112" fmla="val 7468"/>
                <a:gd name="f113" fmla="val 7527"/>
                <a:gd name="f114" fmla="val 665"/>
                <a:gd name="f115" fmla="val 7578"/>
                <a:gd name="f116" fmla="val 676"/>
                <a:gd name="f117" fmla="val 10060"/>
                <a:gd name="f118" fmla="val 12083"/>
                <a:gd name="f119" fmla="val 2689"/>
                <a:gd name="f120" fmla="val 5170"/>
                <a:gd name="f121" fmla="val 12119"/>
                <a:gd name="f122" fmla="val 5457"/>
                <a:gd name="f123" fmla="val 11887"/>
                <a:gd name="f124" fmla="val 5579"/>
                <a:gd name="f125" fmla="val 11636"/>
                <a:gd name="f126" fmla="val 11581"/>
                <a:gd name="f127" fmla="val 11525"/>
                <a:gd name="f128" fmla="val 5573"/>
                <a:gd name="f129" fmla="val 11470"/>
                <a:gd name="f130" fmla="val 5562"/>
                <a:gd name="f131" fmla="val 11467"/>
                <a:gd name="f132" fmla="val 11463"/>
                <a:gd name="f133" fmla="val 11459"/>
                <a:gd name="f134" fmla="val 10091"/>
                <a:gd name="f135" fmla="val 8797"/>
                <a:gd name="f136" fmla="val 4940"/>
                <a:gd name="f137" fmla="val 7942"/>
                <a:gd name="f138" fmla="val 3875"/>
                <a:gd name="f139" fmla="val 7876"/>
                <a:gd name="f140" fmla="val 3794"/>
                <a:gd name="f141" fmla="val 7781"/>
                <a:gd name="f142" fmla="val 3753"/>
                <a:gd name="f143" fmla="val 7687"/>
                <a:gd name="f144" fmla="val 7590"/>
                <a:gd name="f145" fmla="val 7493"/>
                <a:gd name="f146" fmla="val 3795"/>
                <a:gd name="f147" fmla="val 7428"/>
                <a:gd name="f148" fmla="val 3879"/>
                <a:gd name="f149" fmla="val 7333"/>
                <a:gd name="f150" fmla="val 4005"/>
                <a:gd name="f151" fmla="val 7337"/>
                <a:gd name="f152" fmla="val 4180"/>
                <a:gd name="f153" fmla="val 7438"/>
                <a:gd name="f154" fmla="val 4299"/>
                <a:gd name="f155" fmla="val 8422"/>
                <a:gd name="f156" fmla="val 5517"/>
                <a:gd name="f157" fmla="val 9902"/>
                <a:gd name="f158" fmla="val 6224"/>
                <a:gd name="f159" fmla="val 11523"/>
                <a:gd name="f160" fmla="val 6226"/>
                <a:gd name="f161" fmla="val 11580"/>
                <a:gd name="f162" fmla="val 6228"/>
                <a:gd name="f163" fmla="val 11639"/>
                <a:gd name="f164" fmla="val 11804"/>
                <a:gd name="f165" fmla="val 11985"/>
                <a:gd name="f166" fmla="val 6214"/>
                <a:gd name="f167" fmla="val 6168"/>
                <a:gd name="f168" fmla="val 7449"/>
                <a:gd name="f169" fmla="val 10914"/>
                <a:gd name="f170" fmla="val 7512"/>
                <a:gd name="f171" fmla="val 9755"/>
                <a:gd name="f172" fmla="val 7939"/>
                <a:gd name="f173" fmla="val 8796"/>
                <a:gd name="f174" fmla="val 8674"/>
                <a:gd name="f175" fmla="val 7771"/>
                <a:gd name="f176" fmla="val 9458"/>
                <a:gd name="f177" fmla="val 7022"/>
                <a:gd name="f178" fmla="val 10550"/>
                <a:gd name="f179" fmla="val 6658"/>
                <a:gd name="f180" fmla="val 11789"/>
                <a:gd name="f181" fmla="val 6157"/>
                <a:gd name="f182" fmla="val 11999"/>
                <a:gd name="f183" fmla="val 5706"/>
                <a:gd name="f184" fmla="val 12310"/>
                <a:gd name="f185" fmla="val 5338"/>
                <a:gd name="f186" fmla="val 12709"/>
                <a:gd name="f187" fmla="val 3892"/>
                <a:gd name="f188" fmla="val 11936"/>
                <a:gd name="f189" fmla="val 3745"/>
                <a:gd name="f190" fmla="val 3567"/>
                <a:gd name="f191" fmla="val 329"/>
                <a:gd name="f192" fmla="val 147"/>
                <a:gd name="f193" fmla="val 19073"/>
                <a:gd name="f194" fmla="val 19255"/>
                <a:gd name="f195" fmla="val 19402"/>
                <a:gd name="f196" fmla="val 18485"/>
                <a:gd name="f197" fmla="val 5426"/>
                <a:gd name="f198" fmla="val 7848"/>
                <a:gd name="f199" fmla="val 19202"/>
                <a:gd name="f200" fmla="val 8438"/>
                <a:gd name="f201" fmla="val 19379"/>
                <a:gd name="f202" fmla="val 9074"/>
                <a:gd name="f203" fmla="val 9703"/>
                <a:gd name="f204" fmla="val 9959"/>
                <a:gd name="f205" fmla="val 10213"/>
                <a:gd name="f206" fmla="val 19411"/>
                <a:gd name="f207" fmla="val 10462"/>
                <a:gd name="f208" fmla="val 19405"/>
                <a:gd name="f209" fmla="val 10466"/>
                <a:gd name="f210" fmla="val 10471"/>
                <a:gd name="f211" fmla="val 19406"/>
                <a:gd name="f212" fmla="val 10475"/>
                <a:gd name="f213" fmla="val 10651"/>
                <a:gd name="f214" fmla="val 10798"/>
                <a:gd name="f215" fmla="val 19261"/>
                <a:gd name="f216" fmla="val 19080"/>
                <a:gd name="f217" fmla="val 18899"/>
                <a:gd name="f218" fmla="val 18754"/>
                <a:gd name="f219" fmla="val 10201"/>
                <a:gd name="f220" fmla="val 18762"/>
                <a:gd name="f221" fmla="val 9933"/>
                <a:gd name="f222" fmla="val 18771"/>
                <a:gd name="f223" fmla="val 9662"/>
                <a:gd name="f224" fmla="val 9110"/>
                <a:gd name="f225" fmla="val 8551"/>
                <a:gd name="f226" fmla="val 18734"/>
                <a:gd name="f227" fmla="val 8037"/>
                <a:gd name="f228" fmla="val 18579"/>
                <a:gd name="f229" fmla="val 5569"/>
                <a:gd name="f230" fmla="val 17848"/>
                <a:gd name="f231" fmla="val 5538"/>
                <a:gd name="f232" fmla="val 17841"/>
                <a:gd name="f233" fmla="val 17834"/>
                <a:gd name="f234" fmla="val 13367"/>
                <a:gd name="f235" fmla="val 5468"/>
                <a:gd name="f236" fmla="val 5484"/>
                <a:gd name="f237" fmla="val 5500"/>
                <a:gd name="f238" fmla="val 13372"/>
                <a:gd name="f239" fmla="val 5516"/>
                <a:gd name="f240" fmla="val 5593"/>
                <a:gd name="f241" fmla="val 5667"/>
                <a:gd name="f242" fmla="val 13337"/>
                <a:gd name="f243" fmla="val 5716"/>
                <a:gd name="f244" fmla="val 13276"/>
                <a:gd name="f245" fmla="val 6335"/>
                <a:gd name="f246" fmla="val 12556"/>
                <a:gd name="f247" fmla="val 7211"/>
                <a:gd name="f248" fmla="val 12182"/>
                <a:gd name="f249" fmla="val 8094"/>
                <a:gd name="f250" fmla="val 8756"/>
                <a:gd name="f251" fmla="val 9421"/>
                <a:gd name="f252" fmla="val 12391"/>
                <a:gd name="f253" fmla="val 9986"/>
                <a:gd name="f254" fmla="val 12821"/>
                <a:gd name="f255" fmla="val 10473"/>
                <a:gd name="f256" fmla="val 13189"/>
                <a:gd name="f257" fmla="val 11712"/>
                <a:gd name="f258" fmla="val 13410"/>
                <a:gd name="f259" fmla="val 15058"/>
                <a:gd name="f260" fmla="val 15590"/>
                <a:gd name="f261" fmla="val 16021"/>
                <a:gd name="f262" fmla="val 13840"/>
                <a:gd name="f263" fmla="val 14372"/>
                <a:gd name="f264" fmla="val 14873"/>
                <a:gd name="f265" fmla="val 15580"/>
                <a:gd name="f266" fmla="val 15335"/>
                <a:gd name="f267" fmla="val 10844"/>
                <a:gd name="f268" fmla="val 10676"/>
                <a:gd name="f269" fmla="val 10532"/>
                <a:gd name="f270" fmla="val 15457"/>
                <a:gd name="f271" fmla="val 10504"/>
                <a:gd name="f272" fmla="val 15622"/>
                <a:gd name="f273" fmla="val 10480"/>
                <a:gd name="f274" fmla="val 15818"/>
                <a:gd name="f275" fmla="val 10634"/>
                <a:gd name="f276" fmla="val 15993"/>
                <a:gd name="f277" fmla="val 10833"/>
                <a:gd name="f278" fmla="val 15076"/>
                <a:gd name="f279" fmla="val 15723"/>
                <a:gd name="f280" fmla="val 16364"/>
                <a:gd name="f281" fmla="val 15545"/>
                <a:gd name="f282" fmla="val 16588"/>
                <a:gd name="f283" fmla="val 14939"/>
                <a:gd name="f284" fmla="val 20175"/>
                <a:gd name="f285" fmla="val 20392"/>
                <a:gd name="f286" fmla="val 11787"/>
                <a:gd name="f287" fmla="val 20601"/>
                <a:gd name="f288" fmla="val 20803"/>
                <a:gd name="f289" fmla="val 21056"/>
                <a:gd name="f290" fmla="val 21298"/>
                <a:gd name="f291" fmla="val 11829"/>
                <a:gd name="f292" fmla="val 21530"/>
                <a:gd name="f293" fmla="val 12062"/>
                <a:gd name="f294" fmla="val 21848"/>
                <a:gd name="f295" fmla="val 12517"/>
                <a:gd name="f296" fmla="val 21813"/>
                <a:gd name="f297" fmla="val 12961"/>
                <a:gd name="f298" fmla="val 21418"/>
                <a:gd name="f299" fmla="val 13389"/>
                <a:gd name="f300" fmla="val 15825"/>
                <a:gd name="f301" fmla="val 18285"/>
                <a:gd name="f302" fmla="val 15485"/>
                <a:gd name="f303" fmla="val 18583"/>
                <a:gd name="f304" fmla="val 15048"/>
                <a:gd name="f305" fmla="val 14593"/>
                <a:gd name="f306" fmla="val 11880"/>
                <a:gd name="f307" fmla="val 11565"/>
                <a:gd name="f308" fmla="val 18870"/>
                <a:gd name="f309" fmla="val 11540"/>
                <a:gd name="f310" fmla="val 19034"/>
                <a:gd name="f311" fmla="val 11516"/>
                <a:gd name="f312" fmla="val 19230"/>
                <a:gd name="f313" fmla="val 11670"/>
                <a:gd name="f314" fmla="val 11866"/>
                <a:gd name="f315" fmla="val 14579"/>
                <a:gd name="f316" fmla="val 15195"/>
                <a:gd name="f317" fmla="val 15790"/>
                <a:gd name="f318" fmla="val 19181"/>
                <a:gd name="f319" fmla="val 16252"/>
                <a:gd name="f320" fmla="val 18772"/>
                <a:gd name="f321" fmla="val 21876"/>
                <a:gd name="f322" fmla="val 13830"/>
                <a:gd name="f323" fmla="val 22527"/>
                <a:gd name="f324" fmla="val 13248"/>
                <a:gd name="f325" fmla="val 12258"/>
                <a:gd name="f326" fmla="val 22062"/>
                <a:gd name="f327" fmla="val 11579"/>
                <a:gd name="f328" fmla="val 22069"/>
                <a:gd name="f329" fmla="val 21749"/>
                <a:gd name="f330" fmla="val 11192"/>
                <a:gd name="f331" fmla="val 21285"/>
                <a:gd name="f332" fmla="val 10991"/>
                <a:gd name="f333" fmla="val 20817"/>
                <a:gd name="f334" fmla="val 20452"/>
                <a:gd name="f335" fmla="val 20084"/>
                <a:gd name="f336" fmla="val 11114"/>
                <a:gd name="f337" fmla="val 19780"/>
                <a:gd name="f338" fmla="val 11365"/>
                <a:gd name="f339" fmla="val 18408"/>
                <a:gd name="f340" fmla="val 18355"/>
                <a:gd name="f341" fmla="val 12202"/>
                <a:gd name="f342" fmla="val 18278"/>
                <a:gd name="f343" fmla="val 11890"/>
                <a:gd name="f344" fmla="val 18180"/>
                <a:gd name="f345" fmla="val 11586"/>
                <a:gd name="f346" fmla="val 18026"/>
                <a:gd name="f347" fmla="val 11131"/>
                <a:gd name="f348" fmla="val 17823"/>
                <a:gd name="f349" fmla="val 10697"/>
                <a:gd name="f350" fmla="val 17571"/>
                <a:gd name="f351" fmla="val 10291"/>
                <a:gd name="f352" fmla="val 17509"/>
                <a:gd name="f353" fmla="val 10186"/>
                <a:gd name="f354" fmla="val 17398"/>
                <a:gd name="f355" fmla="val 10127"/>
                <a:gd name="f356" fmla="val 17282"/>
                <a:gd name="f357" fmla="val 17247"/>
                <a:gd name="f358" fmla="val 17211"/>
                <a:gd name="f359" fmla="val 10132"/>
                <a:gd name="f360" fmla="val 17176"/>
                <a:gd name="f361" fmla="val 10144"/>
                <a:gd name="f362" fmla="val 16980"/>
                <a:gd name="f363" fmla="val 10217"/>
                <a:gd name="f364" fmla="val 16899"/>
                <a:gd name="f365" fmla="val 10452"/>
                <a:gd name="f366" fmla="val 17011"/>
                <a:gd name="f367" fmla="val 10630"/>
                <a:gd name="f368" fmla="val 17239"/>
                <a:gd name="f369" fmla="val 10994"/>
                <a:gd name="f370" fmla="val 17421"/>
                <a:gd name="f371" fmla="val 11386"/>
                <a:gd name="f372" fmla="val 17557"/>
                <a:gd name="f373" fmla="val 11792"/>
                <a:gd name="f374" fmla="val 17648"/>
                <a:gd name="f375" fmla="val 12065"/>
                <a:gd name="f376" fmla="val 17715"/>
                <a:gd name="f377" fmla="val 12342"/>
                <a:gd name="f378" fmla="val 17760"/>
                <a:gd name="f379" fmla="val 12625"/>
                <a:gd name="f380" fmla="val 17781"/>
                <a:gd name="f381" fmla="val 12755"/>
                <a:gd name="f382" fmla="val 17799"/>
                <a:gd name="f383" fmla="val 12888"/>
                <a:gd name="f384" fmla="val 17809"/>
                <a:gd name="f385" fmla="val 13017"/>
                <a:gd name="f386" fmla="val 16654"/>
                <a:gd name="f387" fmla="val 13987"/>
                <a:gd name="f388" fmla="val 16493"/>
                <a:gd name="f389" fmla="val 13241"/>
                <a:gd name="f390" fmla="val 15835"/>
                <a:gd name="f391" fmla="val 12713"/>
                <a:gd name="f392" fmla="val 15072"/>
                <a:gd name="f393" fmla="val 11729"/>
                <a:gd name="f394" fmla="val 11724"/>
                <a:gd name="f395" fmla="val 12710"/>
                <a:gd name="f396" fmla="val 11719"/>
                <a:gd name="f397" fmla="val 11713"/>
                <a:gd name="f398" fmla="val 11240"/>
                <a:gd name="f399" fmla="val 10780"/>
                <a:gd name="f400" fmla="val 10399"/>
                <a:gd name="f401" fmla="val 12272"/>
                <a:gd name="f402" fmla="val 9737"/>
                <a:gd name="f403" fmla="val 11765"/>
                <a:gd name="f404" fmla="val 8933"/>
                <a:gd name="f405" fmla="val 11499"/>
                <a:gd name="f406" fmla="val 8112"/>
                <a:gd name="f407" fmla="val 7883"/>
                <a:gd name="f408" fmla="val 7653"/>
                <a:gd name="f409" fmla="val 11519"/>
                <a:gd name="f410" fmla="val 11561"/>
                <a:gd name="f411" fmla="val 8212"/>
                <a:gd name="f412" fmla="val 9500"/>
                <a:gd name="f413" fmla="val 10221"/>
                <a:gd name="f414" fmla="val 8096"/>
                <a:gd name="f415" fmla="val 12452"/>
                <a:gd name="f416" fmla="val 12457"/>
                <a:gd name="f417" fmla="val 12462"/>
                <a:gd name="f418" fmla="val 13678"/>
                <a:gd name="f419" fmla="val 14855"/>
                <a:gd name="f420" fmla="val 8512"/>
                <a:gd name="f421" fmla="val 15800"/>
                <a:gd name="f422" fmla="val 9272"/>
                <a:gd name="f423" fmla="val 15862"/>
                <a:gd name="f424" fmla="val 9324"/>
                <a:gd name="f425" fmla="val 15938"/>
                <a:gd name="f426" fmla="val 9350"/>
                <a:gd name="f427" fmla="val 16014"/>
                <a:gd name="f428" fmla="val 16096"/>
                <a:gd name="f429" fmla="val 16177"/>
                <a:gd name="f430" fmla="val 9320"/>
                <a:gd name="f431" fmla="val 16241"/>
                <a:gd name="f432" fmla="val 9262"/>
                <a:gd name="f433" fmla="val 16385"/>
                <a:gd name="f434" fmla="val 9122"/>
                <a:gd name="f435" fmla="val 16374"/>
                <a:gd name="f436" fmla="val 8891"/>
                <a:gd name="f437" fmla="val 16220"/>
                <a:gd name="f438" fmla="val 8768"/>
                <a:gd name="f439" fmla="val 15237"/>
                <a:gd name="f440" fmla="val 7981"/>
                <a:gd name="f441" fmla="val 14032"/>
                <a:gd name="f442" fmla="val 7519"/>
                <a:gd name="f443" fmla="val 12910"/>
                <a:gd name="f444" fmla="val 13092"/>
                <a:gd name="f445" fmla="val 13258"/>
                <a:gd name="f446" fmla="val 13317"/>
                <a:gd name="f447" fmla="val 13375"/>
                <a:gd name="f448" fmla="val 13427"/>
                <a:gd name="f449" fmla="val 16294"/>
                <a:gd name="f450" fmla="val 18628"/>
                <a:gd name="f451" fmla="val 3882"/>
                <a:gd name="f452" fmla="val 459"/>
                <a:gd name="f453" fmla="val 18184"/>
                <a:gd name="f454" fmla="val 56"/>
                <a:gd name="f455" fmla="val 17641"/>
                <a:gd name="f456" fmla="val 14"/>
                <a:gd name="f457" fmla="val 17517"/>
                <a:gd name="f458" fmla="val 5"/>
                <a:gd name="f459" fmla="val 17393"/>
                <a:gd name="f460" fmla="*/ f0 1 22608"/>
                <a:gd name="f461" fmla="*/ f1 1 19418"/>
                <a:gd name="f462" fmla="val f2"/>
                <a:gd name="f463" fmla="val f3"/>
                <a:gd name="f464" fmla="val f4"/>
                <a:gd name="f465" fmla="+- f464 0 f462"/>
                <a:gd name="f466" fmla="+- f463 0 f462"/>
                <a:gd name="f467" fmla="*/ f466 1 22608"/>
                <a:gd name="f468" fmla="*/ f465 1 19418"/>
                <a:gd name="f469" fmla="*/ f462 1 f467"/>
                <a:gd name="f470" fmla="*/ f463 1 f467"/>
                <a:gd name="f471" fmla="*/ f462 1 f468"/>
                <a:gd name="f472" fmla="*/ f464 1 f468"/>
                <a:gd name="f473" fmla="*/ f469 f460 1"/>
                <a:gd name="f474" fmla="*/ f470 f460 1"/>
                <a:gd name="f475" fmla="*/ f472 f461 1"/>
                <a:gd name="f476" fmla="*/ f471 f461 1"/>
              </a:gdLst>
              <a:ahLst/>
              <a:cxnLst>
                <a:cxn ang="3cd4">
                  <a:pos x="hc" y="t"/>
                </a:cxn>
                <a:cxn ang="0">
                  <a:pos x="r" y="vc"/>
                </a:cxn>
                <a:cxn ang="cd4">
                  <a:pos x="hc" y="b"/>
                </a:cxn>
                <a:cxn ang="cd2">
                  <a:pos x="l" y="vc"/>
                </a:cxn>
              </a:cxnLst>
              <a:rect l="f473" t="f476" r="f474" b="f475"/>
              <a:pathLst>
                <a:path w="22608" h="19418">
                  <a:moveTo>
                    <a:pt x="f5" y="f6"/>
                  </a:moveTo>
                  <a:cubicBezTo>
                    <a:pt x="f7" y="f6"/>
                    <a:pt x="f8" y="f9"/>
                    <a:pt x="f8" y="f10"/>
                  </a:cubicBezTo>
                  <a:cubicBezTo>
                    <a:pt x="f11" y="f12"/>
                    <a:pt x="f13" y="f14"/>
                    <a:pt x="f15" y="f16"/>
                  </a:cubicBezTo>
                  <a:cubicBezTo>
                    <a:pt x="f17" y="f18"/>
                    <a:pt x="f19" y="f20"/>
                    <a:pt x="f21" y="f20"/>
                  </a:cubicBezTo>
                  <a:cubicBezTo>
                    <a:pt x="f22" y="f20"/>
                    <a:pt x="f23" y="f24"/>
                    <a:pt x="f25" y="f26"/>
                  </a:cubicBezTo>
                  <a:cubicBezTo>
                    <a:pt x="f27" y="f28"/>
                    <a:pt x="f29" y="f30"/>
                    <a:pt x="f31" y="f30"/>
                  </a:cubicBezTo>
                  <a:cubicBezTo>
                    <a:pt x="f32" y="f33"/>
                    <a:pt x="f34" y="f6"/>
                    <a:pt x="f5" y="f6"/>
                  </a:cubicBezTo>
                  <a:close/>
                  <a:moveTo>
                    <a:pt x="f35" y="f36"/>
                  </a:moveTo>
                  <a:lnTo>
                    <a:pt x="f35" y="f37"/>
                  </a:lnTo>
                  <a:cubicBezTo>
                    <a:pt x="f38" y="f37"/>
                    <a:pt x="f38" y="f39"/>
                    <a:pt x="f40" y="f39"/>
                  </a:cubicBezTo>
                  <a:lnTo>
                    <a:pt x="f40" y="f41"/>
                  </a:lnTo>
                  <a:cubicBezTo>
                    <a:pt x="f38" y="f41"/>
                    <a:pt x="f35" y="f42"/>
                    <a:pt x="f35" y="f42"/>
                  </a:cubicBezTo>
                  <a:lnTo>
                    <a:pt x="f35" y="f43"/>
                  </a:lnTo>
                  <a:lnTo>
                    <a:pt x="f44" y="f43"/>
                  </a:lnTo>
                  <a:lnTo>
                    <a:pt x="f44" y="f36"/>
                  </a:lnTo>
                  <a:close/>
                  <a:moveTo>
                    <a:pt x="f45" y="f2"/>
                  </a:moveTo>
                  <a:cubicBezTo>
                    <a:pt x="f46" y="f2"/>
                    <a:pt x="f47" y="f48"/>
                    <a:pt x="f49" y="f50"/>
                  </a:cubicBezTo>
                  <a:lnTo>
                    <a:pt x="f49" y="f51"/>
                  </a:lnTo>
                  <a:cubicBezTo>
                    <a:pt x="f52" y="f53"/>
                    <a:pt x="f54" y="f55"/>
                    <a:pt x="f56" y="f57"/>
                  </a:cubicBezTo>
                  <a:cubicBezTo>
                    <a:pt x="f58" y="f59"/>
                    <a:pt x="f60" y="f61"/>
                    <a:pt x="f36" y="f61"/>
                  </a:cubicBezTo>
                  <a:cubicBezTo>
                    <a:pt x="f62" y="f61"/>
                    <a:pt x="f63" y="f64"/>
                    <a:pt x="f65" y="f66"/>
                  </a:cubicBezTo>
                  <a:lnTo>
                    <a:pt x="f65" y="f67"/>
                  </a:lnTo>
                  <a:cubicBezTo>
                    <a:pt x="f68" y="f69"/>
                    <a:pt x="f70" y="f71"/>
                    <a:pt x="f72" y="f71"/>
                  </a:cubicBezTo>
                  <a:cubicBezTo>
                    <a:pt x="f73" y="f74"/>
                    <a:pt x="f75" y="f76"/>
                    <a:pt x="f77" y="f76"/>
                  </a:cubicBezTo>
                  <a:cubicBezTo>
                    <a:pt x="f78" y="f76"/>
                    <a:pt x="f79" y="f80"/>
                    <a:pt x="f79" y="f81"/>
                  </a:cubicBezTo>
                  <a:cubicBezTo>
                    <a:pt x="f82" y="f83"/>
                    <a:pt x="f84" y="f85"/>
                    <a:pt x="f86" y="f87"/>
                  </a:cubicBezTo>
                  <a:cubicBezTo>
                    <a:pt x="f88" y="f89"/>
                    <a:pt x="f90" y="f91"/>
                    <a:pt x="f92" y="f91"/>
                  </a:cubicBezTo>
                  <a:cubicBezTo>
                    <a:pt x="f93" y="f91"/>
                    <a:pt x="f94" y="f95"/>
                    <a:pt x="f96" y="f97"/>
                  </a:cubicBezTo>
                  <a:cubicBezTo>
                    <a:pt x="f98" y="f99"/>
                    <a:pt x="f100" y="f101"/>
                    <a:pt x="f102" y="f103"/>
                  </a:cubicBezTo>
                  <a:cubicBezTo>
                    <a:pt x="f104" y="f105"/>
                    <a:pt x="f106" y="f107"/>
                    <a:pt x="f108" y="f81"/>
                  </a:cubicBezTo>
                  <a:cubicBezTo>
                    <a:pt x="f108" y="f109"/>
                    <a:pt x="f110" y="f44"/>
                    <a:pt x="f111" y="f44"/>
                  </a:cubicBezTo>
                  <a:cubicBezTo>
                    <a:pt x="f112" y="f44"/>
                    <a:pt x="f113" y="f114"/>
                    <a:pt x="f115" y="f116"/>
                  </a:cubicBezTo>
                  <a:cubicBezTo>
                    <a:pt x="f117" y="f116"/>
                    <a:pt x="f118" y="f119"/>
                    <a:pt x="f65" y="f120"/>
                  </a:cubicBezTo>
                  <a:cubicBezTo>
                    <a:pt x="f121" y="f122"/>
                    <a:pt x="f123" y="f124"/>
                    <a:pt x="f125" y="f124"/>
                  </a:cubicBezTo>
                  <a:cubicBezTo>
                    <a:pt x="f126" y="f124"/>
                    <a:pt x="f127" y="f128"/>
                    <a:pt x="f129" y="f130"/>
                  </a:cubicBezTo>
                  <a:cubicBezTo>
                    <a:pt x="f131" y="f130"/>
                    <a:pt x="f132" y="f130"/>
                    <a:pt x="f133" y="f130"/>
                  </a:cubicBezTo>
                  <a:cubicBezTo>
                    <a:pt x="f134" y="f130"/>
                    <a:pt x="f135" y="f136"/>
                    <a:pt x="f137" y="f138"/>
                  </a:cubicBezTo>
                  <a:cubicBezTo>
                    <a:pt x="f139" y="f140"/>
                    <a:pt x="f141" y="f142"/>
                    <a:pt x="f143" y="f142"/>
                  </a:cubicBezTo>
                  <a:cubicBezTo>
                    <a:pt x="f144" y="f142"/>
                    <a:pt x="f145" y="f146"/>
                    <a:pt x="f147" y="f148"/>
                  </a:cubicBezTo>
                  <a:cubicBezTo>
                    <a:pt x="f149" y="f150"/>
                    <a:pt x="f151" y="f152"/>
                    <a:pt x="f153" y="f154"/>
                  </a:cubicBezTo>
                  <a:cubicBezTo>
                    <a:pt x="f155" y="f156"/>
                    <a:pt x="f157" y="f158"/>
                    <a:pt x="f129" y="f158"/>
                  </a:cubicBezTo>
                  <a:cubicBezTo>
                    <a:pt x="f159" y="f160"/>
                    <a:pt x="f161" y="f162"/>
                    <a:pt x="f163" y="f162"/>
                  </a:cubicBezTo>
                  <a:cubicBezTo>
                    <a:pt x="f164" y="f162"/>
                    <a:pt x="f165" y="f166"/>
                    <a:pt x="f65" y="f167"/>
                  </a:cubicBezTo>
                  <a:lnTo>
                    <a:pt x="f65" y="f168"/>
                  </a:lnTo>
                  <a:cubicBezTo>
                    <a:pt x="f169" y="f170"/>
                    <a:pt x="f171" y="f172"/>
                    <a:pt x="f173" y="f174"/>
                  </a:cubicBezTo>
                  <a:cubicBezTo>
                    <a:pt x="f175" y="f176"/>
                    <a:pt x="f177" y="f178"/>
                    <a:pt x="f179" y="f180"/>
                  </a:cubicBezTo>
                  <a:cubicBezTo>
                    <a:pt x="f181" y="f182"/>
                    <a:pt x="f183" y="f184"/>
                    <a:pt x="f185" y="f186"/>
                  </a:cubicBezTo>
                  <a:lnTo>
                    <a:pt x="f187" y="f186"/>
                  </a:lnTo>
                  <a:lnTo>
                    <a:pt x="f187" y="f63"/>
                  </a:lnTo>
                  <a:cubicBezTo>
                    <a:pt x="f187" y="f188"/>
                    <a:pt x="f189" y="f180"/>
                    <a:pt x="f190" y="f180"/>
                  </a:cubicBezTo>
                  <a:lnTo>
                    <a:pt x="f191" y="f180"/>
                  </a:lnTo>
                  <a:cubicBezTo>
                    <a:pt x="f192" y="f180"/>
                    <a:pt x="f2" y="f188"/>
                    <a:pt x="f2" y="f63"/>
                  </a:cubicBezTo>
                  <a:lnTo>
                    <a:pt x="f2" y="f193"/>
                  </a:lnTo>
                  <a:cubicBezTo>
                    <a:pt x="f2" y="f194"/>
                    <a:pt x="f192" y="f195"/>
                    <a:pt x="f191" y="f195"/>
                  </a:cubicBezTo>
                  <a:lnTo>
                    <a:pt x="f190" y="f195"/>
                  </a:lnTo>
                  <a:cubicBezTo>
                    <a:pt x="f189" y="f195"/>
                    <a:pt x="f187" y="f194"/>
                    <a:pt x="f187" y="f193"/>
                  </a:cubicBezTo>
                  <a:lnTo>
                    <a:pt x="f187" y="f196"/>
                  </a:lnTo>
                  <a:lnTo>
                    <a:pt x="f197" y="f196"/>
                  </a:lnTo>
                  <a:lnTo>
                    <a:pt x="f198" y="f199"/>
                  </a:lnTo>
                  <a:cubicBezTo>
                    <a:pt x="f200" y="f201"/>
                    <a:pt x="f202" y="f4"/>
                    <a:pt x="f203" y="f4"/>
                  </a:cubicBezTo>
                  <a:cubicBezTo>
                    <a:pt x="f204" y="f4"/>
                    <a:pt x="f205" y="f206"/>
                    <a:pt x="f207" y="f208"/>
                  </a:cubicBezTo>
                  <a:cubicBezTo>
                    <a:pt x="f209" y="f208"/>
                    <a:pt x="f210" y="f211"/>
                    <a:pt x="f212" y="f211"/>
                  </a:cubicBezTo>
                  <a:cubicBezTo>
                    <a:pt x="f213" y="f211"/>
                    <a:pt x="f214" y="f215"/>
                    <a:pt x="f214" y="f216"/>
                  </a:cubicBezTo>
                  <a:cubicBezTo>
                    <a:pt x="f214" y="f217"/>
                    <a:pt x="f213" y="f218"/>
                    <a:pt x="f212" y="f218"/>
                  </a:cubicBezTo>
                  <a:cubicBezTo>
                    <a:pt x="f210" y="f218"/>
                    <a:pt x="f209" y="f218"/>
                    <a:pt x="f207" y="f218"/>
                  </a:cubicBezTo>
                  <a:cubicBezTo>
                    <a:pt x="f219" y="f220"/>
                    <a:pt x="f221" y="f222"/>
                    <a:pt x="f223" y="f222"/>
                  </a:cubicBezTo>
                  <a:cubicBezTo>
                    <a:pt x="f224" y="f222"/>
                    <a:pt x="f225" y="f226"/>
                    <a:pt x="f227" y="f228"/>
                  </a:cubicBezTo>
                  <a:lnTo>
                    <a:pt x="f229" y="f230"/>
                  </a:lnTo>
                  <a:cubicBezTo>
                    <a:pt x="f231" y="f232"/>
                    <a:pt x="f187" y="f233"/>
                    <a:pt x="f187" y="f233"/>
                  </a:cubicBezTo>
                  <a:lnTo>
                    <a:pt x="f187" y="f234"/>
                  </a:lnTo>
                  <a:lnTo>
                    <a:pt x="f235" y="f234"/>
                  </a:lnTo>
                  <a:cubicBezTo>
                    <a:pt x="f236" y="f17"/>
                    <a:pt x="f237" y="f238"/>
                    <a:pt x="f239" y="f238"/>
                  </a:cubicBezTo>
                  <a:cubicBezTo>
                    <a:pt x="f240" y="f238"/>
                    <a:pt x="f241" y="f242"/>
                    <a:pt x="f243" y="f244"/>
                  </a:cubicBezTo>
                  <a:cubicBezTo>
                    <a:pt x="f245" y="f246"/>
                    <a:pt x="f247" y="f248"/>
                    <a:pt x="f249" y="f248"/>
                  </a:cubicBezTo>
                  <a:cubicBezTo>
                    <a:pt x="f250" y="f248"/>
                    <a:pt x="f251" y="f252"/>
                    <a:pt x="f253" y="f254"/>
                  </a:cubicBezTo>
                  <a:cubicBezTo>
                    <a:pt x="f255" y="f256"/>
                    <a:pt x="f257" y="f258"/>
                    <a:pt x="f257" y="f258"/>
                  </a:cubicBezTo>
                  <a:lnTo>
                    <a:pt x="f259" y="f258"/>
                  </a:lnTo>
                  <a:cubicBezTo>
                    <a:pt x="f260" y="f258"/>
                    <a:pt x="f261" y="f262"/>
                    <a:pt x="f261" y="f263"/>
                  </a:cubicBezTo>
                  <a:cubicBezTo>
                    <a:pt x="f261" y="f264"/>
                    <a:pt x="f265" y="f266"/>
                    <a:pt x="f259" y="f266"/>
                  </a:cubicBezTo>
                  <a:lnTo>
                    <a:pt x="f267" y="f266"/>
                  </a:lnTo>
                  <a:cubicBezTo>
                    <a:pt x="f268" y="f266"/>
                    <a:pt x="f269" y="f270"/>
                    <a:pt x="f271" y="f272"/>
                  </a:cubicBezTo>
                  <a:cubicBezTo>
                    <a:pt x="f273" y="f274"/>
                    <a:pt x="f275" y="f276"/>
                    <a:pt x="f277" y="f276"/>
                  </a:cubicBezTo>
                  <a:lnTo>
                    <a:pt x="f278" y="f276"/>
                  </a:lnTo>
                  <a:cubicBezTo>
                    <a:pt x="f279" y="f276"/>
                    <a:pt x="f280" y="f281"/>
                    <a:pt x="f282" y="f283"/>
                  </a:cubicBezTo>
                  <a:lnTo>
                    <a:pt x="f284" y="f188"/>
                  </a:lnTo>
                  <a:cubicBezTo>
                    <a:pt x="f285" y="f286"/>
                    <a:pt x="f287" y="f257"/>
                    <a:pt x="f288" y="f257"/>
                  </a:cubicBezTo>
                  <a:cubicBezTo>
                    <a:pt x="f289" y="f257"/>
                    <a:pt x="f290" y="f291"/>
                    <a:pt x="f292" y="f293"/>
                  </a:cubicBezTo>
                  <a:cubicBezTo>
                    <a:pt x="f294" y="f295"/>
                    <a:pt x="f296" y="f297"/>
                    <a:pt x="f298" y="f299"/>
                  </a:cubicBezTo>
                  <a:lnTo>
                    <a:pt x="f300" y="f301"/>
                  </a:lnTo>
                  <a:cubicBezTo>
                    <a:pt x="f302" y="f303"/>
                    <a:pt x="f304" y="f43"/>
                    <a:pt x="f305" y="f43"/>
                  </a:cubicBezTo>
                  <a:lnTo>
                    <a:pt x="f306" y="f43"/>
                  </a:lnTo>
                  <a:cubicBezTo>
                    <a:pt x="f257" y="f43"/>
                    <a:pt x="f307" y="f308"/>
                    <a:pt x="f309" y="f310"/>
                  </a:cubicBezTo>
                  <a:cubicBezTo>
                    <a:pt x="f311" y="f312"/>
                    <a:pt x="f313" y="f208"/>
                    <a:pt x="f314" y="f208"/>
                  </a:cubicBezTo>
                  <a:lnTo>
                    <a:pt x="f315" y="f208"/>
                  </a:lnTo>
                  <a:cubicBezTo>
                    <a:pt x="f316" y="f208"/>
                    <a:pt x="f317" y="f318"/>
                    <a:pt x="f319" y="f320"/>
                  </a:cubicBezTo>
                  <a:lnTo>
                    <a:pt x="f321" y="f322"/>
                  </a:lnTo>
                  <a:cubicBezTo>
                    <a:pt x="f323" y="f324"/>
                    <a:pt x="f3" y="f325"/>
                    <a:pt x="f326" y="f327"/>
                  </a:cubicBezTo>
                  <a:lnTo>
                    <a:pt x="f328" y="f327"/>
                  </a:lnTo>
                  <a:cubicBezTo>
                    <a:pt x="f329" y="f330"/>
                    <a:pt x="f331" y="f332"/>
                    <a:pt x="f333" y="f332"/>
                  </a:cubicBezTo>
                  <a:cubicBezTo>
                    <a:pt x="f334" y="f332"/>
                    <a:pt x="f335" y="f336"/>
                    <a:pt x="f337" y="f338"/>
                  </a:cubicBezTo>
                  <a:lnTo>
                    <a:pt x="f339" y="f295"/>
                  </a:lnTo>
                  <a:cubicBezTo>
                    <a:pt x="f340" y="f341"/>
                    <a:pt x="f342" y="f343"/>
                    <a:pt x="f344" y="f345"/>
                  </a:cubicBezTo>
                  <a:cubicBezTo>
                    <a:pt x="f346" y="f347"/>
                    <a:pt x="f348" y="f349"/>
                    <a:pt x="f350" y="f351"/>
                  </a:cubicBezTo>
                  <a:cubicBezTo>
                    <a:pt x="f352" y="f353"/>
                    <a:pt x="f354" y="f355"/>
                    <a:pt x="f356" y="f355"/>
                  </a:cubicBezTo>
                  <a:cubicBezTo>
                    <a:pt x="f357" y="f355"/>
                    <a:pt x="f358" y="f359"/>
                    <a:pt x="f360" y="f361"/>
                  </a:cubicBezTo>
                  <a:cubicBezTo>
                    <a:pt x="f362" y="f363"/>
                    <a:pt x="f364" y="f365"/>
                    <a:pt x="f366" y="f367"/>
                  </a:cubicBezTo>
                  <a:cubicBezTo>
                    <a:pt x="f368" y="f369"/>
                    <a:pt x="f370" y="f371"/>
                    <a:pt x="f372" y="f373"/>
                  </a:cubicBezTo>
                  <a:cubicBezTo>
                    <a:pt x="f374" y="f375"/>
                    <a:pt x="f376" y="f377"/>
                    <a:pt x="f378" y="f379"/>
                  </a:cubicBezTo>
                  <a:cubicBezTo>
                    <a:pt x="f380" y="f381"/>
                    <a:pt x="f382" y="f383"/>
                    <a:pt x="f384" y="f385"/>
                  </a:cubicBezTo>
                  <a:lnTo>
                    <a:pt x="f386" y="f387"/>
                  </a:lnTo>
                  <a:cubicBezTo>
                    <a:pt x="f388" y="f389"/>
                    <a:pt x="f390" y="f391"/>
                    <a:pt x="f392" y="f186"/>
                  </a:cubicBezTo>
                  <a:lnTo>
                    <a:pt x="f393" y="f186"/>
                  </a:lnTo>
                  <a:cubicBezTo>
                    <a:pt x="f394" y="f395"/>
                    <a:pt x="f396" y="f395"/>
                    <a:pt x="f397" y="f395"/>
                  </a:cubicBezTo>
                  <a:cubicBezTo>
                    <a:pt x="f398" y="f395"/>
                    <a:pt x="f399" y="f246"/>
                    <a:pt x="f400" y="f401"/>
                  </a:cubicBezTo>
                  <a:cubicBezTo>
                    <a:pt x="f402" y="f403"/>
                    <a:pt x="f404" y="f405"/>
                    <a:pt x="f406" y="f405"/>
                  </a:cubicBezTo>
                  <a:cubicBezTo>
                    <a:pt x="f407" y="f405"/>
                    <a:pt x="f408" y="f409"/>
                    <a:pt x="f77" y="f410"/>
                  </a:cubicBezTo>
                  <a:cubicBezTo>
                    <a:pt x="f411" y="f412"/>
                    <a:pt x="f413" y="f414"/>
                    <a:pt x="f36" y="f414"/>
                  </a:cubicBezTo>
                  <a:cubicBezTo>
                    <a:pt x="f415" y="f414"/>
                    <a:pt x="f416" y="f414"/>
                    <a:pt x="f417" y="f414"/>
                  </a:cubicBezTo>
                  <a:cubicBezTo>
                    <a:pt x="f418" y="f414"/>
                    <a:pt x="f419" y="f420"/>
                    <a:pt x="f421" y="f422"/>
                  </a:cubicBezTo>
                  <a:cubicBezTo>
                    <a:pt x="f423" y="f424"/>
                    <a:pt x="f425" y="f426"/>
                    <a:pt x="f427" y="f426"/>
                  </a:cubicBezTo>
                  <a:cubicBezTo>
                    <a:pt x="f428" y="f426"/>
                    <a:pt x="f429" y="f430"/>
                    <a:pt x="f431" y="f432"/>
                  </a:cubicBezTo>
                  <a:cubicBezTo>
                    <a:pt x="f433" y="f434"/>
                    <a:pt x="f435" y="f436"/>
                    <a:pt x="f437" y="f438"/>
                  </a:cubicBezTo>
                  <a:cubicBezTo>
                    <a:pt x="f439" y="f440"/>
                    <a:pt x="f441" y="f442"/>
                    <a:pt x="f49" y="f168"/>
                  </a:cubicBezTo>
                  <a:lnTo>
                    <a:pt x="f49" y="f167"/>
                  </a:lnTo>
                  <a:cubicBezTo>
                    <a:pt x="f443" y="f166"/>
                    <a:pt x="f444" y="f162"/>
                    <a:pt x="f445" y="f162"/>
                  </a:cubicBezTo>
                  <a:cubicBezTo>
                    <a:pt x="f446" y="f162"/>
                    <a:pt x="f447" y="f160"/>
                    <a:pt x="f448" y="f158"/>
                  </a:cubicBezTo>
                  <a:cubicBezTo>
                    <a:pt x="f449" y="f158"/>
                    <a:pt x="f450" y="f451"/>
                    <a:pt x="f450" y="f81"/>
                  </a:cubicBezTo>
                  <a:cubicBezTo>
                    <a:pt x="f450" y="f452"/>
                    <a:pt x="f453" y="f454"/>
                    <a:pt x="f455" y="f456"/>
                  </a:cubicBezTo>
                  <a:cubicBezTo>
                    <a:pt x="f457" y="f458"/>
                    <a:pt x="f459" y="f2"/>
                    <a:pt x="f45" y="f2"/>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3" name="Google Shape;1162;p37">
            <a:extLst>
              <a:ext uri="{FF2B5EF4-FFF2-40B4-BE49-F238E27FC236}">
                <a16:creationId xmlns:a16="http://schemas.microsoft.com/office/drawing/2014/main" xmlns="" id="{4E9BAD75-279B-4D4A-B804-D5D396A8FD9F}"/>
              </a:ext>
            </a:extLst>
          </p:cNvPr>
          <p:cNvGrpSpPr/>
          <p:nvPr/>
        </p:nvGrpSpPr>
        <p:grpSpPr>
          <a:xfrm>
            <a:off x="4291827" y="2063901"/>
            <a:ext cx="560143" cy="559100"/>
            <a:chOff x="4291827" y="2063901"/>
            <a:chExt cx="560143" cy="559100"/>
          </a:xfrm>
        </p:grpSpPr>
        <p:sp>
          <p:nvSpPr>
            <p:cNvPr id="24" name="Google Shape;1163;p37">
              <a:extLst>
                <a:ext uri="{FF2B5EF4-FFF2-40B4-BE49-F238E27FC236}">
                  <a16:creationId xmlns:a16="http://schemas.microsoft.com/office/drawing/2014/main" xmlns="" id="{0B5C19A3-BADF-4A06-AB85-FC93C7A94B85}"/>
                </a:ext>
              </a:extLst>
            </p:cNvPr>
            <p:cNvSpPr/>
            <p:nvPr/>
          </p:nvSpPr>
          <p:spPr>
            <a:xfrm>
              <a:off x="4300679" y="2207827"/>
              <a:ext cx="199074" cy="342973"/>
            </a:xfrm>
            <a:custGeom>
              <a:avLst/>
              <a:gdLst>
                <a:gd name="f0" fmla="val w"/>
                <a:gd name="f1" fmla="val h"/>
                <a:gd name="f2" fmla="val 0"/>
                <a:gd name="f3" fmla="val 7963"/>
                <a:gd name="f4" fmla="val 13719"/>
                <a:gd name="f5" fmla="val 1159"/>
                <a:gd name="f6" fmla="val 1"/>
                <a:gd name="f7" fmla="val 1148"/>
                <a:gd name="f8" fmla="val 1138"/>
                <a:gd name="f9" fmla="val 1127"/>
                <a:gd name="f10" fmla="val 497"/>
                <a:gd name="f11" fmla="val 19"/>
                <a:gd name="f12" fmla="val 554"/>
                <a:gd name="f13" fmla="val 1188"/>
                <a:gd name="f14" fmla="val 8314"/>
                <a:gd name="f15" fmla="val 8822"/>
                <a:gd name="f16" fmla="val 179"/>
                <a:gd name="f17" fmla="val 9315"/>
                <a:gd name="f18" fmla="val 511"/>
                <a:gd name="f19" fmla="val 9707"/>
                <a:gd name="f20" fmla="val 3150"/>
                <a:gd name="f21" fmla="val 12378"/>
                <a:gd name="f22" fmla="val 13718"/>
                <a:gd name="f23" fmla="val 10677"/>
                <a:gd name="f24" fmla="val 10075"/>
                <a:gd name="f25" fmla="val 7707"/>
                <a:gd name="f26" fmla="val 9497"/>
                <a:gd name="f27" fmla="val 7259"/>
                <a:gd name="f28" fmla="val 9091"/>
                <a:gd name="f29" fmla="val 4431"/>
                <a:gd name="f30" fmla="val 6522"/>
                <a:gd name="f31" fmla="val 4180"/>
                <a:gd name="f32" fmla="val 6293"/>
                <a:gd name="f33" fmla="val 3881"/>
                <a:gd name="f34" fmla="val 6191"/>
                <a:gd name="f35" fmla="val 3589"/>
                <a:gd name="f36" fmla="val 2937"/>
                <a:gd name="f37" fmla="val 2317"/>
                <a:gd name="f38" fmla="val 6699"/>
                <a:gd name="f39" fmla="val 7453"/>
                <a:gd name="f40" fmla="val 1160"/>
                <a:gd name="f41" fmla="val 519"/>
                <a:gd name="f42" fmla="val 1799"/>
                <a:gd name="f43" fmla="*/ f0 1 7963"/>
                <a:gd name="f44" fmla="*/ f1 1 13719"/>
                <a:gd name="f45" fmla="val f2"/>
                <a:gd name="f46" fmla="val f3"/>
                <a:gd name="f47" fmla="val f4"/>
                <a:gd name="f48" fmla="+- f47 0 f45"/>
                <a:gd name="f49" fmla="+- f46 0 f45"/>
                <a:gd name="f50" fmla="*/ f49 1 7963"/>
                <a:gd name="f51" fmla="*/ f48 1 13719"/>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7962" h="13719">
                  <a:moveTo>
                    <a:pt x="f5" y="f6"/>
                  </a:moveTo>
                  <a:cubicBezTo>
                    <a:pt x="f7" y="f6"/>
                    <a:pt x="f8" y="f6"/>
                    <a:pt x="f9" y="f6"/>
                  </a:cubicBezTo>
                  <a:cubicBezTo>
                    <a:pt x="f10" y="f11"/>
                    <a:pt x="f2" y="f12"/>
                    <a:pt x="f2" y="f13"/>
                  </a:cubicBezTo>
                  <a:lnTo>
                    <a:pt x="f2" y="f14"/>
                  </a:lnTo>
                  <a:cubicBezTo>
                    <a:pt x="f2" y="f15"/>
                    <a:pt x="f16" y="f17"/>
                    <a:pt x="f18" y="f19"/>
                  </a:cubicBezTo>
                  <a:lnTo>
                    <a:pt x="f20" y="f21"/>
                  </a:lnTo>
                  <a:lnTo>
                    <a:pt x="f20" y="f22"/>
                  </a:lnTo>
                  <a:lnTo>
                    <a:pt x="f3" y="f22"/>
                  </a:lnTo>
                  <a:lnTo>
                    <a:pt x="f3" y="f23"/>
                  </a:lnTo>
                  <a:cubicBezTo>
                    <a:pt x="f3" y="f24"/>
                    <a:pt x="f25" y="f26"/>
                    <a:pt x="f27" y="f28"/>
                  </a:cubicBezTo>
                  <a:lnTo>
                    <a:pt x="f29" y="f30"/>
                  </a:lnTo>
                  <a:cubicBezTo>
                    <a:pt x="f31" y="f32"/>
                    <a:pt x="f33" y="f34"/>
                    <a:pt x="f35" y="f34"/>
                  </a:cubicBezTo>
                  <a:cubicBezTo>
                    <a:pt x="f36" y="f34"/>
                    <a:pt x="f37" y="f38"/>
                    <a:pt x="f37" y="f39"/>
                  </a:cubicBezTo>
                  <a:lnTo>
                    <a:pt x="f37" y="f40"/>
                  </a:lnTo>
                  <a:cubicBezTo>
                    <a:pt x="f37" y="f41"/>
                    <a:pt x="f42" y="f6"/>
                    <a:pt x="f5"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164;p37">
              <a:extLst>
                <a:ext uri="{FF2B5EF4-FFF2-40B4-BE49-F238E27FC236}">
                  <a16:creationId xmlns:a16="http://schemas.microsoft.com/office/drawing/2014/main" xmlns="" id="{B9052824-76DE-4705-8315-AD5BB7EB71A3}"/>
                </a:ext>
              </a:extLst>
            </p:cNvPr>
            <p:cNvSpPr/>
            <p:nvPr/>
          </p:nvSpPr>
          <p:spPr>
            <a:xfrm>
              <a:off x="4318601" y="2207672"/>
              <a:ext cx="109746" cy="268303"/>
            </a:xfrm>
            <a:custGeom>
              <a:avLst/>
              <a:gdLst>
                <a:gd name="f0" fmla="val w"/>
                <a:gd name="f1" fmla="val h"/>
                <a:gd name="f2" fmla="val 0"/>
                <a:gd name="f3" fmla="val 4390"/>
                <a:gd name="f4" fmla="val 10732"/>
                <a:gd name="f5" fmla="val 439"/>
                <a:gd name="f6" fmla="val 1"/>
                <a:gd name="f7" fmla="val 294"/>
                <a:gd name="f8" fmla="val 146"/>
                <a:gd name="f9" fmla="val 28"/>
                <a:gd name="f10" fmla="val 88"/>
                <a:gd name="f11" fmla="val 438"/>
                <a:gd name="f12" fmla="val 266"/>
                <a:gd name="f13" fmla="val 725"/>
                <a:gd name="f14" fmla="val 693"/>
                <a:gd name="f15" fmla="val 1166"/>
                <a:gd name="f16" fmla="val 7459"/>
                <a:gd name="f17" fmla="val 7816"/>
                <a:gd name="f18" fmla="val 876"/>
                <a:gd name="f19" fmla="val 8156"/>
                <a:gd name="f20" fmla="val 1142"/>
                <a:gd name="f21" fmla="val 8394"/>
                <a:gd name="f22" fmla="val 3515"/>
                <a:gd name="f23" fmla="val 10546"/>
                <a:gd name="f24" fmla="val 3574"/>
                <a:gd name="f25" fmla="val 10595"/>
                <a:gd name="f26" fmla="val 3685"/>
                <a:gd name="f27" fmla="val 10687"/>
                <a:gd name="f28" fmla="val 3820"/>
                <a:gd name="f29" fmla="val 3955"/>
                <a:gd name="f30" fmla="val 4114"/>
                <a:gd name="f31" fmla="val 4272"/>
                <a:gd name="f32" fmla="val 10669"/>
                <a:gd name="f33" fmla="val 2017"/>
                <a:gd name="f34" fmla="val 1751"/>
                <a:gd name="f35" fmla="val 1600"/>
                <a:gd name="f36" fmla="val 497"/>
                <a:gd name="f37" fmla="val 1052"/>
                <a:gd name="f38" fmla="*/ f0 1 4390"/>
                <a:gd name="f39" fmla="*/ f1 1 10732"/>
                <a:gd name="f40" fmla="val f2"/>
                <a:gd name="f41" fmla="val f3"/>
                <a:gd name="f42" fmla="val f4"/>
                <a:gd name="f43" fmla="+- f42 0 f40"/>
                <a:gd name="f44" fmla="+- f41 0 f40"/>
                <a:gd name="f45" fmla="*/ f44 1 4390"/>
                <a:gd name="f46" fmla="*/ f43 1 10732"/>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4390" h="10732">
                  <a:moveTo>
                    <a:pt x="f5" y="f6"/>
                  </a:moveTo>
                  <a:cubicBezTo>
                    <a:pt x="f7" y="f6"/>
                    <a:pt x="f8" y="f9"/>
                    <a:pt x="f6" y="f10"/>
                  </a:cubicBezTo>
                  <a:cubicBezTo>
                    <a:pt x="f11" y="f12"/>
                    <a:pt x="f13" y="f14"/>
                    <a:pt x="f13" y="f15"/>
                  </a:cubicBezTo>
                  <a:lnTo>
                    <a:pt x="f13" y="f16"/>
                  </a:lnTo>
                  <a:cubicBezTo>
                    <a:pt x="f13" y="f17"/>
                    <a:pt x="f18" y="f19"/>
                    <a:pt x="f20" y="f21"/>
                  </a:cubicBezTo>
                  <a:lnTo>
                    <a:pt x="f22" y="f23"/>
                  </a:lnTo>
                  <a:lnTo>
                    <a:pt x="f24" y="f25"/>
                  </a:lnTo>
                  <a:cubicBezTo>
                    <a:pt x="f26" y="f27"/>
                    <a:pt x="f28" y="f4"/>
                    <a:pt x="f29" y="f4"/>
                  </a:cubicBezTo>
                  <a:cubicBezTo>
                    <a:pt x="f30" y="f4"/>
                    <a:pt x="f31" y="f32"/>
                    <a:pt x="f3" y="f23"/>
                  </a:cubicBezTo>
                  <a:lnTo>
                    <a:pt x="f33" y="f21"/>
                  </a:lnTo>
                  <a:cubicBezTo>
                    <a:pt x="f34" y="f19"/>
                    <a:pt x="f35" y="f17"/>
                    <a:pt x="f35" y="f16"/>
                  </a:cubicBezTo>
                  <a:lnTo>
                    <a:pt x="f35" y="f15"/>
                  </a:lnTo>
                  <a:cubicBezTo>
                    <a:pt x="f35" y="f36"/>
                    <a:pt x="f37" y="f6"/>
                    <a:pt x="f5" y="f6"/>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165;p37">
              <a:extLst>
                <a:ext uri="{FF2B5EF4-FFF2-40B4-BE49-F238E27FC236}">
                  <a16:creationId xmlns:a16="http://schemas.microsoft.com/office/drawing/2014/main" xmlns="" id="{5820A524-86CC-416E-B270-1B11E2616C54}"/>
                </a:ext>
              </a:extLst>
            </p:cNvPr>
            <p:cNvSpPr/>
            <p:nvPr/>
          </p:nvSpPr>
          <p:spPr>
            <a:xfrm>
              <a:off x="4345475" y="2550773"/>
              <a:ext cx="183776" cy="64602"/>
            </a:xfrm>
            <a:custGeom>
              <a:avLst/>
              <a:gdLst>
                <a:gd name="f0" fmla="val w"/>
                <a:gd name="f1" fmla="val h"/>
                <a:gd name="f2" fmla="val 0"/>
                <a:gd name="f3" fmla="val 7351"/>
                <a:gd name="f4" fmla="val 2584"/>
                <a:gd name="f5" fmla="val 2583"/>
                <a:gd name="f6" fmla="*/ f0 1 7351"/>
                <a:gd name="f7" fmla="*/ f1 1 2584"/>
                <a:gd name="f8" fmla="val f2"/>
                <a:gd name="f9" fmla="val f3"/>
                <a:gd name="f10" fmla="val f4"/>
                <a:gd name="f11" fmla="+- f10 0 f8"/>
                <a:gd name="f12" fmla="+- f9 0 f8"/>
                <a:gd name="f13" fmla="*/ f12 1 7351"/>
                <a:gd name="f14" fmla="*/ f11 1 258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7351" h="2584">
                  <a:moveTo>
                    <a:pt x="f2" y="f2"/>
                  </a:moveTo>
                  <a:lnTo>
                    <a:pt x="f2" y="f5"/>
                  </a:lnTo>
                  <a:lnTo>
                    <a:pt x="f3" y="f5"/>
                  </a:lnTo>
                  <a:lnTo>
                    <a:pt x="f3" y="f2"/>
                  </a:ln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166;p37">
              <a:extLst>
                <a:ext uri="{FF2B5EF4-FFF2-40B4-BE49-F238E27FC236}">
                  <a16:creationId xmlns:a16="http://schemas.microsoft.com/office/drawing/2014/main" xmlns="" id="{A27AB130-89B7-49B9-9D33-B266D793A465}"/>
                </a:ext>
              </a:extLst>
            </p:cNvPr>
            <p:cNvSpPr/>
            <p:nvPr/>
          </p:nvSpPr>
          <p:spPr>
            <a:xfrm>
              <a:off x="4474524" y="2550773"/>
              <a:ext cx="54726" cy="64602"/>
            </a:xfrm>
            <a:custGeom>
              <a:avLst/>
              <a:gdLst>
                <a:gd name="f0" fmla="val w"/>
                <a:gd name="f1" fmla="val h"/>
                <a:gd name="f2" fmla="val 0"/>
                <a:gd name="f3" fmla="val 2189"/>
                <a:gd name="f4" fmla="val 2584"/>
                <a:gd name="f5" fmla="val 1"/>
                <a:gd name="f6" fmla="val 2583"/>
                <a:gd name="f7" fmla="*/ f0 1 2189"/>
                <a:gd name="f8" fmla="*/ f1 1 2584"/>
                <a:gd name="f9" fmla="val f2"/>
                <a:gd name="f10" fmla="val f3"/>
                <a:gd name="f11" fmla="val f4"/>
                <a:gd name="f12" fmla="+- f11 0 f9"/>
                <a:gd name="f13" fmla="+- f10 0 f9"/>
                <a:gd name="f14" fmla="*/ f13 1 2189"/>
                <a:gd name="f15" fmla="*/ f12 1 2584"/>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189" h="2584">
                  <a:moveTo>
                    <a:pt x="f5" y="f2"/>
                  </a:moveTo>
                  <a:lnTo>
                    <a:pt x="f5" y="f6"/>
                  </a:lnTo>
                  <a:lnTo>
                    <a:pt x="f3" y="f6"/>
                  </a:lnTo>
                  <a:lnTo>
                    <a:pt x="f3" y="f2"/>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167;p37">
              <a:extLst>
                <a:ext uri="{FF2B5EF4-FFF2-40B4-BE49-F238E27FC236}">
                  <a16:creationId xmlns:a16="http://schemas.microsoft.com/office/drawing/2014/main" xmlns="" id="{8D115A1E-26F5-4CFA-A0EA-2D5BF5AE23DD}"/>
                </a:ext>
              </a:extLst>
            </p:cNvPr>
            <p:cNvSpPr/>
            <p:nvPr/>
          </p:nvSpPr>
          <p:spPr>
            <a:xfrm>
              <a:off x="4373374" y="2362553"/>
              <a:ext cx="126379" cy="188247"/>
            </a:xfrm>
            <a:custGeom>
              <a:avLst/>
              <a:gdLst>
                <a:gd name="f0" fmla="val w"/>
                <a:gd name="f1" fmla="val h"/>
                <a:gd name="f2" fmla="val 0"/>
                <a:gd name="f3" fmla="val 5055"/>
                <a:gd name="f4" fmla="val 7530"/>
                <a:gd name="f5" fmla="val 662"/>
                <a:gd name="f6" fmla="val 431"/>
                <a:gd name="f7" fmla="val 200"/>
                <a:gd name="f8" fmla="val 63"/>
                <a:gd name="f9" fmla="val 1"/>
                <a:gd name="f10" fmla="val 186"/>
                <a:gd name="f11" fmla="val 71"/>
                <a:gd name="f12" fmla="val 228"/>
                <a:gd name="f13" fmla="val 134"/>
                <a:gd name="f14" fmla="val 277"/>
                <a:gd name="f15" fmla="val 193"/>
                <a:gd name="f16" fmla="val 329"/>
                <a:gd name="f17" fmla="val 3018"/>
                <a:gd name="f18" fmla="val 2902"/>
                <a:gd name="f19" fmla="val 3466"/>
                <a:gd name="f20" fmla="val 3305"/>
                <a:gd name="f21" fmla="val 3714"/>
                <a:gd name="f22" fmla="val 3886"/>
                <a:gd name="f23" fmla="val 3697"/>
                <a:gd name="f24" fmla="val 4488"/>
                <a:gd name="f25" fmla="val 6350"/>
                <a:gd name="f26" fmla="val 3718"/>
                <a:gd name="f27" fmla="val 6518"/>
                <a:gd name="f28" fmla="val 3410"/>
                <a:gd name="f29" fmla="val 6654"/>
                <a:gd name="f30" fmla="val 242"/>
                <a:gd name="f31" fmla="val 7529"/>
                <a:gd name="f32" fmla="val 4775"/>
                <a:gd name="f33" fmla="val 3308"/>
                <a:gd name="f34" fmla="val 4327"/>
                <a:gd name="f35" fmla="val 1506"/>
                <a:gd name="f36" fmla="val 1275"/>
                <a:gd name="f37" fmla="val 116"/>
                <a:gd name="f38" fmla="val 974"/>
                <a:gd name="f39" fmla="*/ f0 1 5055"/>
                <a:gd name="f40" fmla="*/ f1 1 7530"/>
                <a:gd name="f41" fmla="val f2"/>
                <a:gd name="f42" fmla="val f3"/>
                <a:gd name="f43" fmla="val f4"/>
                <a:gd name="f44" fmla="+- f43 0 f41"/>
                <a:gd name="f45" fmla="+- f42 0 f41"/>
                <a:gd name="f46" fmla="*/ f45 1 5055"/>
                <a:gd name="f47" fmla="*/ f44 1 7530"/>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55" h="7530">
                  <a:moveTo>
                    <a:pt x="f5" y="f2"/>
                  </a:moveTo>
                  <a:cubicBezTo>
                    <a:pt x="f6" y="f2"/>
                    <a:pt x="f7" y="f8"/>
                    <a:pt x="f9" y="f10"/>
                  </a:cubicBezTo>
                  <a:cubicBezTo>
                    <a:pt x="f11" y="f12"/>
                    <a:pt x="f13" y="f14"/>
                    <a:pt x="f15" y="f16"/>
                  </a:cubicBezTo>
                  <a:lnTo>
                    <a:pt x="f17" y="f18"/>
                  </a:lnTo>
                  <a:cubicBezTo>
                    <a:pt x="f19" y="f20"/>
                    <a:pt x="f21" y="f22"/>
                    <a:pt x="f23" y="f24"/>
                  </a:cubicBezTo>
                  <a:lnTo>
                    <a:pt x="f23" y="f25"/>
                  </a:lnTo>
                  <a:cubicBezTo>
                    <a:pt x="f26" y="f27"/>
                    <a:pt x="f28" y="f29"/>
                    <a:pt x="f28" y="f29"/>
                  </a:cubicBezTo>
                  <a:lnTo>
                    <a:pt x="f30" y="f29"/>
                  </a:lnTo>
                  <a:lnTo>
                    <a:pt x="f30" y="f31"/>
                  </a:lnTo>
                  <a:lnTo>
                    <a:pt x="f3" y="f31"/>
                  </a:lnTo>
                  <a:lnTo>
                    <a:pt x="f3" y="f24"/>
                  </a:lnTo>
                  <a:cubicBezTo>
                    <a:pt x="f3" y="f24"/>
                    <a:pt x="f32" y="f33"/>
                    <a:pt x="f34" y="f18"/>
                  </a:cubicBezTo>
                  <a:lnTo>
                    <a:pt x="f35" y="f16"/>
                  </a:lnTo>
                  <a:cubicBezTo>
                    <a:pt x="f36" y="f37"/>
                    <a:pt x="f38" y="f2"/>
                    <a:pt x="f5" y="f2"/>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168;p37">
              <a:extLst>
                <a:ext uri="{FF2B5EF4-FFF2-40B4-BE49-F238E27FC236}">
                  <a16:creationId xmlns:a16="http://schemas.microsoft.com/office/drawing/2014/main" xmlns="" id="{587CF1AC-1749-4964-B650-0B4BAC08B318}"/>
                </a:ext>
              </a:extLst>
            </p:cNvPr>
            <p:cNvSpPr/>
            <p:nvPr/>
          </p:nvSpPr>
          <p:spPr>
            <a:xfrm>
              <a:off x="4644127" y="2207827"/>
              <a:ext cx="199101" cy="342973"/>
            </a:xfrm>
            <a:custGeom>
              <a:avLst/>
              <a:gdLst>
                <a:gd name="f0" fmla="val w"/>
                <a:gd name="f1" fmla="val h"/>
                <a:gd name="f2" fmla="val 0"/>
                <a:gd name="f3" fmla="val 7964"/>
                <a:gd name="f4" fmla="val 13719"/>
                <a:gd name="f5" fmla="val 6801"/>
                <a:gd name="f6" fmla="val 1"/>
                <a:gd name="f7" fmla="val 6164"/>
                <a:gd name="f8" fmla="val 5642"/>
                <a:gd name="f9" fmla="val 519"/>
                <a:gd name="f10" fmla="val 1160"/>
                <a:gd name="f11" fmla="val 7453"/>
                <a:gd name="f12" fmla="val 6699"/>
                <a:gd name="f13" fmla="val 5022"/>
                <a:gd name="f14" fmla="val 6191"/>
                <a:gd name="f15" fmla="val 4371"/>
                <a:gd name="f16" fmla="val 4079"/>
                <a:gd name="f17" fmla="val 3780"/>
                <a:gd name="f18" fmla="val 6293"/>
                <a:gd name="f19" fmla="val 3528"/>
                <a:gd name="f20" fmla="val 6522"/>
                <a:gd name="f21" fmla="val 700"/>
                <a:gd name="f22" fmla="val 9091"/>
                <a:gd name="f23" fmla="val 256"/>
                <a:gd name="f24" fmla="val 9497"/>
                <a:gd name="f25" fmla="val 10075"/>
                <a:gd name="f26" fmla="val 10677"/>
                <a:gd name="f27" fmla="val 13718"/>
                <a:gd name="f28" fmla="val 4813"/>
                <a:gd name="f29" fmla="val 12378"/>
                <a:gd name="f30" fmla="val 7452"/>
                <a:gd name="f31" fmla="val 9707"/>
                <a:gd name="f32" fmla="val 7781"/>
                <a:gd name="f33" fmla="val 9315"/>
                <a:gd name="f34" fmla="val 7963"/>
                <a:gd name="f35" fmla="val 8822"/>
                <a:gd name="f36" fmla="val 8314"/>
                <a:gd name="f37" fmla="val 1188"/>
                <a:gd name="f38" fmla="val 554"/>
                <a:gd name="f39" fmla="val 7466"/>
                <a:gd name="f40" fmla="val 19"/>
                <a:gd name="f41" fmla="val 6833"/>
                <a:gd name="f42" fmla="val 6822"/>
                <a:gd name="f43" fmla="val 6811"/>
                <a:gd name="f44" fmla="*/ f0 1 7964"/>
                <a:gd name="f45" fmla="*/ f1 1 13719"/>
                <a:gd name="f46" fmla="val f2"/>
                <a:gd name="f47" fmla="val f3"/>
                <a:gd name="f48" fmla="val f4"/>
                <a:gd name="f49" fmla="+- f48 0 f46"/>
                <a:gd name="f50" fmla="+- f47 0 f46"/>
                <a:gd name="f51" fmla="*/ f50 1 7964"/>
                <a:gd name="f52" fmla="*/ f49 1 13719"/>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7963" h="13719">
                  <a:moveTo>
                    <a:pt x="f5" y="f6"/>
                  </a:moveTo>
                  <a:cubicBezTo>
                    <a:pt x="f7" y="f6"/>
                    <a:pt x="f8" y="f9"/>
                    <a:pt x="f8" y="f10"/>
                  </a:cubicBezTo>
                  <a:lnTo>
                    <a:pt x="f8" y="f11"/>
                  </a:lnTo>
                  <a:cubicBezTo>
                    <a:pt x="f8" y="f12"/>
                    <a:pt x="f13" y="f14"/>
                    <a:pt x="f15" y="f14"/>
                  </a:cubicBezTo>
                  <a:cubicBezTo>
                    <a:pt x="f16" y="f14"/>
                    <a:pt x="f17" y="f18"/>
                    <a:pt x="f19" y="f20"/>
                  </a:cubicBezTo>
                  <a:lnTo>
                    <a:pt x="f21" y="f22"/>
                  </a:lnTo>
                  <a:cubicBezTo>
                    <a:pt x="f23" y="f24"/>
                    <a:pt x="f2" y="f25"/>
                    <a:pt x="f2" y="f26"/>
                  </a:cubicBezTo>
                  <a:lnTo>
                    <a:pt x="f2" y="f27"/>
                  </a:lnTo>
                  <a:lnTo>
                    <a:pt x="f28" y="f27"/>
                  </a:lnTo>
                  <a:lnTo>
                    <a:pt x="f28" y="f29"/>
                  </a:lnTo>
                  <a:lnTo>
                    <a:pt x="f30" y="f31"/>
                  </a:lnTo>
                  <a:cubicBezTo>
                    <a:pt x="f32" y="f33"/>
                    <a:pt x="f34" y="f35"/>
                    <a:pt x="f34" y="f36"/>
                  </a:cubicBezTo>
                  <a:lnTo>
                    <a:pt x="f34" y="f37"/>
                  </a:lnTo>
                  <a:cubicBezTo>
                    <a:pt x="f34" y="f38"/>
                    <a:pt x="f39" y="f40"/>
                    <a:pt x="f41" y="f6"/>
                  </a:cubicBezTo>
                  <a:cubicBezTo>
                    <a:pt x="f42" y="f6"/>
                    <a:pt x="f43" y="f6"/>
                    <a:pt x="f5" y="f6"/>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169;p37">
              <a:extLst>
                <a:ext uri="{FF2B5EF4-FFF2-40B4-BE49-F238E27FC236}">
                  <a16:creationId xmlns:a16="http://schemas.microsoft.com/office/drawing/2014/main" xmlns="" id="{BED3716B-6A6B-41BB-8544-97E142BFB1AB}"/>
                </a:ext>
              </a:extLst>
            </p:cNvPr>
            <p:cNvSpPr/>
            <p:nvPr/>
          </p:nvSpPr>
          <p:spPr>
            <a:xfrm>
              <a:off x="4715524" y="2207672"/>
              <a:ext cx="109746" cy="268303"/>
            </a:xfrm>
            <a:custGeom>
              <a:avLst/>
              <a:gdLst>
                <a:gd name="f0" fmla="val w"/>
                <a:gd name="f1" fmla="val h"/>
                <a:gd name="f2" fmla="val 0"/>
                <a:gd name="f3" fmla="val 4390"/>
                <a:gd name="f4" fmla="val 10732"/>
                <a:gd name="f5" fmla="val 3950"/>
                <a:gd name="f6" fmla="val 1"/>
                <a:gd name="f7" fmla="val 3334"/>
                <a:gd name="f8" fmla="val 2786"/>
                <a:gd name="f9" fmla="val 497"/>
                <a:gd name="f10" fmla="val 1166"/>
                <a:gd name="f11" fmla="val 7459"/>
                <a:gd name="f12" fmla="val 7816"/>
                <a:gd name="f13" fmla="val 2636"/>
                <a:gd name="f14" fmla="val 8156"/>
                <a:gd name="f15" fmla="val 2373"/>
                <a:gd name="f16" fmla="val 8394"/>
                <a:gd name="f17" fmla="val 10546"/>
                <a:gd name="f18" fmla="val 116"/>
                <a:gd name="f19" fmla="val 10669"/>
                <a:gd name="f20" fmla="val 273"/>
                <a:gd name="f21" fmla="val 432"/>
                <a:gd name="f22" fmla="val 567"/>
                <a:gd name="f23" fmla="val 703"/>
                <a:gd name="f24" fmla="val 10687"/>
                <a:gd name="f25" fmla="val 816"/>
                <a:gd name="f26" fmla="val 10595"/>
                <a:gd name="f27" fmla="val 875"/>
                <a:gd name="f28" fmla="val 3249"/>
                <a:gd name="f29" fmla="val 3511"/>
                <a:gd name="f30" fmla="val 3662"/>
                <a:gd name="f31" fmla="val 693"/>
                <a:gd name="f32" fmla="val 3949"/>
                <a:gd name="f33" fmla="val 266"/>
                <a:gd name="f34" fmla="val 88"/>
                <a:gd name="f35" fmla="val 4243"/>
                <a:gd name="f36" fmla="val 28"/>
                <a:gd name="f37" fmla="val 4095"/>
                <a:gd name="f38" fmla="*/ f0 1 4390"/>
                <a:gd name="f39" fmla="*/ f1 1 10732"/>
                <a:gd name="f40" fmla="val f2"/>
                <a:gd name="f41" fmla="val f3"/>
                <a:gd name="f42" fmla="val f4"/>
                <a:gd name="f43" fmla="+- f42 0 f40"/>
                <a:gd name="f44" fmla="+- f41 0 f40"/>
                <a:gd name="f45" fmla="*/ f44 1 4390"/>
                <a:gd name="f46" fmla="*/ f43 1 10732"/>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4390" h="10732">
                  <a:moveTo>
                    <a:pt x="f5" y="f6"/>
                  </a:moveTo>
                  <a:cubicBezTo>
                    <a:pt x="f7" y="f6"/>
                    <a:pt x="f8" y="f9"/>
                    <a:pt x="f8" y="f10"/>
                  </a:cubicBezTo>
                  <a:lnTo>
                    <a:pt x="f8" y="f11"/>
                  </a:lnTo>
                  <a:cubicBezTo>
                    <a:pt x="f8" y="f12"/>
                    <a:pt x="f13" y="f14"/>
                    <a:pt x="f15" y="f16"/>
                  </a:cubicBezTo>
                  <a:lnTo>
                    <a:pt x="f2" y="f17"/>
                  </a:lnTo>
                  <a:cubicBezTo>
                    <a:pt x="f18" y="f19"/>
                    <a:pt x="f20" y="f4"/>
                    <a:pt x="f21" y="f4"/>
                  </a:cubicBezTo>
                  <a:cubicBezTo>
                    <a:pt x="f22" y="f4"/>
                    <a:pt x="f23" y="f24"/>
                    <a:pt x="f25" y="f26"/>
                  </a:cubicBezTo>
                  <a:lnTo>
                    <a:pt x="f27" y="f17"/>
                  </a:lnTo>
                  <a:lnTo>
                    <a:pt x="f28" y="f16"/>
                  </a:lnTo>
                  <a:cubicBezTo>
                    <a:pt x="f29" y="f14"/>
                    <a:pt x="f30" y="f12"/>
                    <a:pt x="f30" y="f11"/>
                  </a:cubicBezTo>
                  <a:lnTo>
                    <a:pt x="f30" y="f10"/>
                  </a:lnTo>
                  <a:cubicBezTo>
                    <a:pt x="f30" y="f31"/>
                    <a:pt x="f32" y="f33"/>
                    <a:pt x="f3" y="f34"/>
                  </a:cubicBezTo>
                  <a:cubicBezTo>
                    <a:pt x="f35" y="f36"/>
                    <a:pt x="f37" y="f6"/>
                    <a:pt x="f5" y="f6"/>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170;p37">
              <a:extLst>
                <a:ext uri="{FF2B5EF4-FFF2-40B4-BE49-F238E27FC236}">
                  <a16:creationId xmlns:a16="http://schemas.microsoft.com/office/drawing/2014/main" xmlns="" id="{2DBD4113-CCBE-4AD7-8352-56D556547909}"/>
                </a:ext>
              </a:extLst>
            </p:cNvPr>
            <p:cNvSpPr/>
            <p:nvPr/>
          </p:nvSpPr>
          <p:spPr>
            <a:xfrm>
              <a:off x="4614547" y="2550773"/>
              <a:ext cx="183776" cy="64602"/>
            </a:xfrm>
            <a:custGeom>
              <a:avLst/>
              <a:gdLst>
                <a:gd name="f0" fmla="val w"/>
                <a:gd name="f1" fmla="val h"/>
                <a:gd name="f2" fmla="val 0"/>
                <a:gd name="f3" fmla="val 7351"/>
                <a:gd name="f4" fmla="val 2584"/>
                <a:gd name="f5" fmla="val 2583"/>
                <a:gd name="f6" fmla="*/ f0 1 7351"/>
                <a:gd name="f7" fmla="*/ f1 1 2584"/>
                <a:gd name="f8" fmla="val f2"/>
                <a:gd name="f9" fmla="val f3"/>
                <a:gd name="f10" fmla="val f4"/>
                <a:gd name="f11" fmla="+- f10 0 f8"/>
                <a:gd name="f12" fmla="+- f9 0 f8"/>
                <a:gd name="f13" fmla="*/ f12 1 7351"/>
                <a:gd name="f14" fmla="*/ f11 1 258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7351" h="2584">
                  <a:moveTo>
                    <a:pt x="f2" y="f2"/>
                  </a:moveTo>
                  <a:lnTo>
                    <a:pt x="f2" y="f5"/>
                  </a:lnTo>
                  <a:lnTo>
                    <a:pt x="f3" y="f5"/>
                  </a:lnTo>
                  <a:lnTo>
                    <a:pt x="f3" y="f2"/>
                  </a:ln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171;p37">
              <a:extLst>
                <a:ext uri="{FF2B5EF4-FFF2-40B4-BE49-F238E27FC236}">
                  <a16:creationId xmlns:a16="http://schemas.microsoft.com/office/drawing/2014/main" xmlns="" id="{9FB0627D-E725-432E-90C0-3C6233D4DC87}"/>
                </a:ext>
              </a:extLst>
            </p:cNvPr>
            <p:cNvSpPr/>
            <p:nvPr/>
          </p:nvSpPr>
          <p:spPr>
            <a:xfrm>
              <a:off x="4614547" y="2550773"/>
              <a:ext cx="54699" cy="64602"/>
            </a:xfrm>
            <a:custGeom>
              <a:avLst/>
              <a:gdLst>
                <a:gd name="f0" fmla="val w"/>
                <a:gd name="f1" fmla="val h"/>
                <a:gd name="f2" fmla="val 0"/>
                <a:gd name="f3" fmla="val 2188"/>
                <a:gd name="f4" fmla="val 2584"/>
                <a:gd name="f5" fmla="val 2583"/>
                <a:gd name="f6" fmla="*/ f0 1 2188"/>
                <a:gd name="f7" fmla="*/ f1 1 2584"/>
                <a:gd name="f8" fmla="val f2"/>
                <a:gd name="f9" fmla="val f3"/>
                <a:gd name="f10" fmla="val f4"/>
                <a:gd name="f11" fmla="+- f10 0 f8"/>
                <a:gd name="f12" fmla="+- f9 0 f8"/>
                <a:gd name="f13" fmla="*/ f12 1 2188"/>
                <a:gd name="f14" fmla="*/ f11 1 258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188" h="2584">
                  <a:moveTo>
                    <a:pt x="f2" y="f2"/>
                  </a:moveTo>
                  <a:lnTo>
                    <a:pt x="f2" y="f5"/>
                  </a:lnTo>
                  <a:lnTo>
                    <a:pt x="f3" y="f5"/>
                  </a:lnTo>
                  <a:lnTo>
                    <a:pt x="f3" y="f2"/>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172;p37">
              <a:extLst>
                <a:ext uri="{FF2B5EF4-FFF2-40B4-BE49-F238E27FC236}">
                  <a16:creationId xmlns:a16="http://schemas.microsoft.com/office/drawing/2014/main" xmlns="" id="{83209A1D-FE9D-49F8-944E-0D2053C62620}"/>
                </a:ext>
              </a:extLst>
            </p:cNvPr>
            <p:cNvSpPr/>
            <p:nvPr/>
          </p:nvSpPr>
          <p:spPr>
            <a:xfrm>
              <a:off x="4644127" y="2362553"/>
              <a:ext cx="126379" cy="188247"/>
            </a:xfrm>
            <a:custGeom>
              <a:avLst/>
              <a:gdLst>
                <a:gd name="f0" fmla="val w"/>
                <a:gd name="f1" fmla="val h"/>
                <a:gd name="f2" fmla="val 0"/>
                <a:gd name="f3" fmla="val 5055"/>
                <a:gd name="f4" fmla="val 7530"/>
                <a:gd name="f5" fmla="val 4389"/>
                <a:gd name="f6" fmla="val 4078"/>
                <a:gd name="f7" fmla="val 3777"/>
                <a:gd name="f8" fmla="val 116"/>
                <a:gd name="f9" fmla="val 3549"/>
                <a:gd name="f10" fmla="val 329"/>
                <a:gd name="f11" fmla="val 725"/>
                <a:gd name="f12" fmla="val 2902"/>
                <a:gd name="f13" fmla="val 280"/>
                <a:gd name="f14" fmla="val 3308"/>
                <a:gd name="f15" fmla="val 4488"/>
                <a:gd name="f16" fmla="val 7529"/>
                <a:gd name="f17" fmla="val 4813"/>
                <a:gd name="f18" fmla="val 6654"/>
                <a:gd name="f19" fmla="val 1642"/>
                <a:gd name="f20" fmla="val 1337"/>
                <a:gd name="f21" fmla="val 6518"/>
                <a:gd name="f22" fmla="val 1355"/>
                <a:gd name="f23" fmla="val 6350"/>
                <a:gd name="f24" fmla="val 1341"/>
                <a:gd name="f25" fmla="val 3886"/>
                <a:gd name="f26" fmla="val 1589"/>
                <a:gd name="f27" fmla="val 3305"/>
                <a:gd name="f28" fmla="val 2037"/>
                <a:gd name="f29" fmla="val 4862"/>
                <a:gd name="f30" fmla="val 4921"/>
                <a:gd name="f31" fmla="val 277"/>
                <a:gd name="f32" fmla="val 4984"/>
                <a:gd name="f33" fmla="val 228"/>
                <a:gd name="f34" fmla="val 5054"/>
                <a:gd name="f35" fmla="val 186"/>
                <a:gd name="f36" fmla="val 4851"/>
                <a:gd name="f37" fmla="val 63"/>
                <a:gd name="f38" fmla="val 4624"/>
                <a:gd name="f39" fmla="*/ f0 1 5055"/>
                <a:gd name="f40" fmla="*/ f1 1 7530"/>
                <a:gd name="f41" fmla="val f2"/>
                <a:gd name="f42" fmla="val f3"/>
                <a:gd name="f43" fmla="val f4"/>
                <a:gd name="f44" fmla="+- f43 0 f41"/>
                <a:gd name="f45" fmla="+- f42 0 f41"/>
                <a:gd name="f46" fmla="*/ f45 1 5055"/>
                <a:gd name="f47" fmla="*/ f44 1 7530"/>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55" h="7530">
                  <a:moveTo>
                    <a:pt x="f5" y="f2"/>
                  </a:moveTo>
                  <a:cubicBezTo>
                    <a:pt x="f6" y="f2"/>
                    <a:pt x="f7" y="f8"/>
                    <a:pt x="f9" y="f10"/>
                  </a:cubicBezTo>
                  <a:lnTo>
                    <a:pt x="f11" y="f12"/>
                  </a:lnTo>
                  <a:cubicBezTo>
                    <a:pt x="f13" y="f14"/>
                    <a:pt x="f2" y="f15"/>
                    <a:pt x="f2" y="f15"/>
                  </a:cubicBezTo>
                  <a:lnTo>
                    <a:pt x="f2" y="f16"/>
                  </a:lnTo>
                  <a:lnTo>
                    <a:pt x="f17" y="f16"/>
                  </a:lnTo>
                  <a:lnTo>
                    <a:pt x="f17" y="f18"/>
                  </a:lnTo>
                  <a:lnTo>
                    <a:pt x="f19" y="f18"/>
                  </a:lnTo>
                  <a:cubicBezTo>
                    <a:pt x="f19" y="f18"/>
                    <a:pt x="f20" y="f21"/>
                    <a:pt x="f22" y="f23"/>
                  </a:cubicBezTo>
                  <a:lnTo>
                    <a:pt x="f22" y="f15"/>
                  </a:lnTo>
                  <a:cubicBezTo>
                    <a:pt x="f24" y="f25"/>
                    <a:pt x="f26" y="f27"/>
                    <a:pt x="f28" y="f12"/>
                  </a:cubicBezTo>
                  <a:lnTo>
                    <a:pt x="f29" y="f10"/>
                  </a:lnTo>
                  <a:cubicBezTo>
                    <a:pt x="f30" y="f31"/>
                    <a:pt x="f32" y="f33"/>
                    <a:pt x="f34" y="f35"/>
                  </a:cubicBezTo>
                  <a:cubicBezTo>
                    <a:pt x="f36" y="f37"/>
                    <a:pt x="f38" y="f2"/>
                    <a:pt x="f5" y="f2"/>
                  </a:cubicBezTo>
                  <a:close/>
                </a:path>
              </a:pathLst>
            </a:custGeom>
            <a:solidFill>
              <a:srgbClr val="3E885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173;p37">
              <a:extLst>
                <a:ext uri="{FF2B5EF4-FFF2-40B4-BE49-F238E27FC236}">
                  <a16:creationId xmlns:a16="http://schemas.microsoft.com/office/drawing/2014/main" xmlns="" id="{EC619F14-63D7-4BDA-BAF0-73B15FBB7A2A}"/>
                </a:ext>
              </a:extLst>
            </p:cNvPr>
            <p:cNvSpPr/>
            <p:nvPr/>
          </p:nvSpPr>
          <p:spPr>
            <a:xfrm>
              <a:off x="4403302" y="2072121"/>
              <a:ext cx="325626" cy="313876"/>
            </a:xfrm>
            <a:custGeom>
              <a:avLst/>
              <a:gdLst>
                <a:gd name="f0" fmla="val w"/>
                <a:gd name="f1" fmla="val h"/>
                <a:gd name="f2" fmla="val 0"/>
                <a:gd name="f3" fmla="val 13025"/>
                <a:gd name="f4" fmla="val 12555"/>
                <a:gd name="f5" fmla="val 6749"/>
                <a:gd name="f6" fmla="val 4260"/>
                <a:gd name="f7" fmla="val 2006"/>
                <a:gd name="f8" fmla="val 1471"/>
                <a:gd name="f9" fmla="val 1002"/>
                <a:gd name="f10" fmla="val 3749"/>
                <a:gd name="f11" fmla="val 1"/>
                <a:gd name="f12" fmla="val 6031"/>
                <a:gd name="f13" fmla="val 442"/>
                <a:gd name="f14" fmla="val 8684"/>
                <a:gd name="f15" fmla="val 2125"/>
                <a:gd name="f16" fmla="val 10522"/>
                <a:gd name="f17" fmla="val 3335"/>
                <a:gd name="f18" fmla="val 11840"/>
                <a:gd name="f19" fmla="val 5023"/>
                <a:gd name="f20" fmla="val 12554"/>
                <a:gd name="f21" fmla="val 6751"/>
                <a:gd name="f22" fmla="val 7427"/>
                <a:gd name="f23" fmla="val 8110"/>
                <a:gd name="f24" fmla="val 12445"/>
                <a:gd name="f25" fmla="val 8772"/>
                <a:gd name="f26" fmla="val 12220"/>
                <a:gd name="f27" fmla="val 11131"/>
                <a:gd name="f28" fmla="val 11414"/>
                <a:gd name="f29" fmla="val 12790"/>
                <a:gd name="f30" fmla="val 9293"/>
                <a:gd name="f31" fmla="val 13004"/>
                <a:gd name="f32" fmla="val 6815"/>
                <a:gd name="f33" fmla="val 13018"/>
                <a:gd name="f34" fmla="val 6637"/>
                <a:gd name="f35" fmla="val 6458"/>
                <a:gd name="f36" fmla="val 6276"/>
                <a:gd name="f37" fmla="val 2878"/>
                <a:gd name="f38" fmla="val 10319"/>
                <a:gd name="f39" fmla="val 95"/>
                <a:gd name="f40" fmla="val 6921"/>
                <a:gd name="f41" fmla="val 4"/>
                <a:gd name="f42" fmla="val 6865"/>
                <a:gd name="f43" fmla="val 6809"/>
                <a:gd name="f44" fmla="*/ f0 1 13025"/>
                <a:gd name="f45" fmla="*/ f1 1 12555"/>
                <a:gd name="f46" fmla="val f2"/>
                <a:gd name="f47" fmla="val f3"/>
                <a:gd name="f48" fmla="val f4"/>
                <a:gd name="f49" fmla="+- f48 0 f46"/>
                <a:gd name="f50" fmla="+- f47 0 f46"/>
                <a:gd name="f51" fmla="*/ f50 1 13025"/>
                <a:gd name="f52" fmla="*/ f49 1 1255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13025" h="12555">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8"/>
                    <a:pt x="f29" y="f30"/>
                    <a:pt x="f31" y="f32"/>
                  </a:cubicBezTo>
                  <a:cubicBezTo>
                    <a:pt x="f33" y="f34"/>
                    <a:pt x="f3" y="f35"/>
                    <a:pt x="f3" y="f36"/>
                  </a:cubicBezTo>
                  <a:cubicBezTo>
                    <a:pt x="f3" y="f37"/>
                    <a:pt x="f38" y="f39"/>
                    <a:pt x="f40" y="f41"/>
                  </a:cubicBezTo>
                  <a:cubicBezTo>
                    <a:pt x="f42" y="f2"/>
                    <a:pt x="f43" y="f2"/>
                    <a:pt x="f5" y="f2"/>
                  </a:cubicBez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174;p37">
              <a:extLst>
                <a:ext uri="{FF2B5EF4-FFF2-40B4-BE49-F238E27FC236}">
                  <a16:creationId xmlns:a16="http://schemas.microsoft.com/office/drawing/2014/main" xmlns="" id="{F4F5DD6D-FBD8-49CF-82BD-22567573D357}"/>
                </a:ext>
              </a:extLst>
            </p:cNvPr>
            <p:cNvSpPr/>
            <p:nvPr/>
          </p:nvSpPr>
          <p:spPr>
            <a:xfrm>
              <a:off x="4408121" y="2072121"/>
              <a:ext cx="189125" cy="313876"/>
            </a:xfrm>
            <a:custGeom>
              <a:avLst/>
              <a:gdLst>
                <a:gd name="f0" fmla="val w"/>
                <a:gd name="f1" fmla="val h"/>
                <a:gd name="f2" fmla="val 0"/>
                <a:gd name="f3" fmla="val 7565"/>
                <a:gd name="f4" fmla="val 12555"/>
                <a:gd name="f5" fmla="val 6550"/>
                <a:gd name="f6" fmla="val 2885"/>
                <a:gd name="f7" fmla="val 3128"/>
                <a:gd name="f8" fmla="val 298"/>
                <a:gd name="f9" fmla="val 6784"/>
                <a:gd name="f10" fmla="val 564"/>
                <a:gd name="f11" fmla="val 10091"/>
                <a:gd name="f12" fmla="val 3335"/>
                <a:gd name="f13" fmla="val 6542"/>
                <a:gd name="f14" fmla="val 6879"/>
                <a:gd name="f15" fmla="val 7220"/>
                <a:gd name="f16" fmla="val 12528"/>
                <a:gd name="f17" fmla="val 7564"/>
                <a:gd name="f18" fmla="val 12472"/>
                <a:gd name="f19" fmla="val 4526"/>
                <a:gd name="f20" fmla="val 11978"/>
                <a:gd name="f21" fmla="val 2296"/>
                <a:gd name="f22" fmla="val 9353"/>
                <a:gd name="f23" fmla="val 6276"/>
                <a:gd name="f24" fmla="val 3200"/>
                <a:gd name="f25" fmla="val 574"/>
                <a:gd name="f26" fmla="val 81"/>
                <a:gd name="f27" fmla="val 7288"/>
                <a:gd name="f28" fmla="val 35"/>
                <a:gd name="f29" fmla="val 7008"/>
                <a:gd name="f30" fmla="val 11"/>
                <a:gd name="f31" fmla="val 6728"/>
                <a:gd name="f32" fmla="val 4"/>
                <a:gd name="f33" fmla="val 6672"/>
                <a:gd name="f34" fmla="val 6616"/>
                <a:gd name="f35" fmla="val 6556"/>
                <a:gd name="f36" fmla="val 6554"/>
                <a:gd name="f37" fmla="val 6552"/>
                <a:gd name="f38" fmla="*/ f0 1 7565"/>
                <a:gd name="f39" fmla="*/ f1 1 12555"/>
                <a:gd name="f40" fmla="val f2"/>
                <a:gd name="f41" fmla="val f3"/>
                <a:gd name="f42" fmla="val f4"/>
                <a:gd name="f43" fmla="+- f42 0 f40"/>
                <a:gd name="f44" fmla="+- f41 0 f40"/>
                <a:gd name="f45" fmla="*/ f44 1 7565"/>
                <a:gd name="f46" fmla="*/ f43 1 12555"/>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7565" h="12555">
                  <a:moveTo>
                    <a:pt x="f5" y="f2"/>
                  </a:moveTo>
                  <a:cubicBezTo>
                    <a:pt x="f6" y="f2"/>
                    <a:pt x="f2" y="f7"/>
                    <a:pt x="f8" y="f9"/>
                  </a:cubicBezTo>
                  <a:cubicBezTo>
                    <a:pt x="f10" y="f11"/>
                    <a:pt x="f12" y="f4"/>
                    <a:pt x="f13" y="f4"/>
                  </a:cubicBezTo>
                  <a:cubicBezTo>
                    <a:pt x="f14" y="f4"/>
                    <a:pt x="f15" y="f16"/>
                    <a:pt x="f17" y="f18"/>
                  </a:cubicBezTo>
                  <a:cubicBezTo>
                    <a:pt x="f19" y="f20"/>
                    <a:pt x="f21" y="f22"/>
                    <a:pt x="f21" y="f23"/>
                  </a:cubicBezTo>
                  <a:cubicBezTo>
                    <a:pt x="f21" y="f24"/>
                    <a:pt x="f19" y="f25"/>
                    <a:pt x="f17" y="f26"/>
                  </a:cubicBezTo>
                  <a:cubicBezTo>
                    <a:pt x="f27" y="f28"/>
                    <a:pt x="f29" y="f30"/>
                    <a:pt x="f31" y="f32"/>
                  </a:cubicBezTo>
                  <a:cubicBezTo>
                    <a:pt x="f33" y="f2"/>
                    <a:pt x="f34" y="f2"/>
                    <a:pt x="f35" y="f2"/>
                  </a:cubicBezTo>
                  <a:cubicBezTo>
                    <a:pt x="f36" y="f2"/>
                    <a:pt x="f37" y="f2"/>
                    <a:pt x="f5" y="f2"/>
                  </a:cubicBez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175;p37">
              <a:extLst>
                <a:ext uri="{FF2B5EF4-FFF2-40B4-BE49-F238E27FC236}">
                  <a16:creationId xmlns:a16="http://schemas.microsoft.com/office/drawing/2014/main" xmlns="" id="{DBB9861E-102B-4502-9E5C-1D0666603583}"/>
                </a:ext>
              </a:extLst>
            </p:cNvPr>
            <p:cNvSpPr/>
            <p:nvPr/>
          </p:nvSpPr>
          <p:spPr>
            <a:xfrm>
              <a:off x="4411175" y="2162528"/>
              <a:ext cx="69146" cy="102824"/>
            </a:xfrm>
            <a:custGeom>
              <a:avLst/>
              <a:gdLst>
                <a:gd name="f0" fmla="val w"/>
                <a:gd name="f1" fmla="val h"/>
                <a:gd name="f2" fmla="val 0"/>
                <a:gd name="f3" fmla="val 2766"/>
                <a:gd name="f4" fmla="val 4113"/>
                <a:gd name="f5" fmla="val 746"/>
                <a:gd name="f6" fmla="val 148"/>
                <a:gd name="f7" fmla="val 1285"/>
                <a:gd name="f8" fmla="val 1"/>
                <a:gd name="f9" fmla="val 2734"/>
                <a:gd name="f10" fmla="val 330"/>
                <a:gd name="f11" fmla="val 1544"/>
                <a:gd name="f12" fmla="val 1821"/>
                <a:gd name="f13" fmla="val 2087"/>
                <a:gd name="f14" fmla="val 3997"/>
                <a:gd name="f15" fmla="val 2279"/>
                <a:gd name="f16" fmla="val 3794"/>
                <a:gd name="f17" fmla="val 2210"/>
                <a:gd name="f18" fmla="val 3420"/>
                <a:gd name="f19" fmla="val 2175"/>
                <a:gd name="f20" fmla="val 3039"/>
                <a:gd name="f21" fmla="val 2174"/>
                <a:gd name="f22" fmla="val 2659"/>
                <a:gd name="f23" fmla="val 1739"/>
                <a:gd name="f24" fmla="val 2374"/>
                <a:gd name="f25" fmla="val 833"/>
                <a:gd name="f26" fmla="*/ f0 1 2766"/>
                <a:gd name="f27" fmla="*/ f1 1 4113"/>
                <a:gd name="f28" fmla="val f2"/>
                <a:gd name="f29" fmla="val f3"/>
                <a:gd name="f30" fmla="val f4"/>
                <a:gd name="f31" fmla="+- f30 0 f28"/>
                <a:gd name="f32" fmla="+- f29 0 f28"/>
                <a:gd name="f33" fmla="*/ f32 1 2766"/>
                <a:gd name="f34" fmla="*/ f31 1 411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766" h="4113">
                  <a:moveTo>
                    <a:pt x="f5" y="f2"/>
                  </a:moveTo>
                  <a:cubicBezTo>
                    <a:pt x="f6" y="f7"/>
                    <a:pt x="f8" y="f9"/>
                    <a:pt x="f10" y="f4"/>
                  </a:cubicBezTo>
                  <a:lnTo>
                    <a:pt x="f11" y="f4"/>
                  </a:lnTo>
                  <a:cubicBezTo>
                    <a:pt x="f12" y="f4"/>
                    <a:pt x="f13" y="f14"/>
                    <a:pt x="f15" y="f16"/>
                  </a:cubicBezTo>
                  <a:cubicBezTo>
                    <a:pt x="f17" y="f18"/>
                    <a:pt x="f19" y="f20"/>
                    <a:pt x="f21" y="f22"/>
                  </a:cubicBezTo>
                  <a:lnTo>
                    <a:pt x="f21" y="f22"/>
                  </a:lnTo>
                  <a:cubicBezTo>
                    <a:pt x="f19" y="f23"/>
                    <a:pt x="f24" y="f25"/>
                    <a:pt x="f3" y="f2"/>
                  </a:cubicBezTo>
                  <a:close/>
                </a:path>
              </a:pathLst>
            </a:custGeom>
            <a:solidFill>
              <a:srgbClr val="22B27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176;p37">
              <a:extLst>
                <a:ext uri="{FF2B5EF4-FFF2-40B4-BE49-F238E27FC236}">
                  <a16:creationId xmlns:a16="http://schemas.microsoft.com/office/drawing/2014/main" xmlns="" id="{97577EA6-B004-4BBE-845D-BF8F5B713C7A}"/>
                </a:ext>
              </a:extLst>
            </p:cNvPr>
            <p:cNvSpPr/>
            <p:nvPr/>
          </p:nvSpPr>
          <p:spPr>
            <a:xfrm>
              <a:off x="4410745" y="2162528"/>
              <a:ext cx="104323" cy="102824"/>
            </a:xfrm>
            <a:custGeom>
              <a:avLst/>
              <a:gdLst>
                <a:gd name="f0" fmla="val w"/>
                <a:gd name="f1" fmla="val h"/>
                <a:gd name="f2" fmla="val 0"/>
                <a:gd name="f3" fmla="val 4173"/>
                <a:gd name="f4" fmla="val 4113"/>
                <a:gd name="f5" fmla="val 749"/>
                <a:gd name="f6" fmla="val 151"/>
                <a:gd name="f7" fmla="val 1285"/>
                <a:gd name="f8" fmla="val 2734"/>
                <a:gd name="f9" fmla="val 329"/>
                <a:gd name="f10" fmla="val 1547"/>
                <a:gd name="f11" fmla="val 2104"/>
                <a:gd name="f12" fmla="val 2552"/>
                <a:gd name="f13" fmla="val 3661"/>
                <a:gd name="f14" fmla="val 3108"/>
                <a:gd name="f15" fmla="val 2583"/>
                <a:gd name="f16" fmla="val 2027"/>
                <a:gd name="f17" fmla="val 3003"/>
                <a:gd name="f18" fmla="val 1579"/>
                <a:gd name="f19" fmla="val 3560"/>
                <a:gd name="f20" fmla="val 3896"/>
                <a:gd name="f21" fmla="val 4172"/>
                <a:gd name="f22" fmla="val 1302"/>
                <a:gd name="f23" fmla="val 966"/>
                <a:gd name="f24" fmla="val 791"/>
                <a:gd name="f25" fmla="val 354"/>
                <a:gd name="f26" fmla="val 3819"/>
                <a:gd name="f27" fmla="val 3381"/>
                <a:gd name="f28" fmla="*/ f0 1 4173"/>
                <a:gd name="f29" fmla="*/ f1 1 4113"/>
                <a:gd name="f30" fmla="val f2"/>
                <a:gd name="f31" fmla="val f3"/>
                <a:gd name="f32" fmla="val f4"/>
                <a:gd name="f33" fmla="+- f32 0 f30"/>
                <a:gd name="f34" fmla="+- f31 0 f30"/>
                <a:gd name="f35" fmla="*/ f34 1 4173"/>
                <a:gd name="f36" fmla="*/ f33 1 411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173" h="4113">
                  <a:moveTo>
                    <a:pt x="f5" y="f2"/>
                  </a:moveTo>
                  <a:cubicBezTo>
                    <a:pt x="f6" y="f7"/>
                    <a:pt x="f2" y="f8"/>
                    <a:pt x="f9" y="f4"/>
                  </a:cubicBezTo>
                  <a:lnTo>
                    <a:pt x="f10" y="f4"/>
                  </a:lnTo>
                  <a:cubicBezTo>
                    <a:pt x="f11" y="f4"/>
                    <a:pt x="f12" y="f13"/>
                    <a:pt x="f12" y="f14"/>
                  </a:cubicBezTo>
                  <a:lnTo>
                    <a:pt x="f12" y="f15"/>
                  </a:lnTo>
                  <a:cubicBezTo>
                    <a:pt x="f12" y="f16"/>
                    <a:pt x="f17" y="f18"/>
                    <a:pt x="f19" y="f18"/>
                  </a:cubicBezTo>
                  <a:cubicBezTo>
                    <a:pt x="f20" y="f18"/>
                    <a:pt x="f21" y="f22"/>
                    <a:pt x="f21" y="f23"/>
                  </a:cubicBezTo>
                  <a:lnTo>
                    <a:pt x="f21" y="f24"/>
                  </a:lnTo>
                  <a:cubicBezTo>
                    <a:pt x="f21" y="f25"/>
                    <a:pt x="f26" y="f2"/>
                    <a:pt x="f27" y="f2"/>
                  </a:cubicBez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177;p37">
              <a:extLst>
                <a:ext uri="{FF2B5EF4-FFF2-40B4-BE49-F238E27FC236}">
                  <a16:creationId xmlns:a16="http://schemas.microsoft.com/office/drawing/2014/main" xmlns="" id="{69E5E802-4639-40BE-930C-132B9D2759A5}"/>
                </a:ext>
              </a:extLst>
            </p:cNvPr>
            <p:cNvSpPr/>
            <p:nvPr/>
          </p:nvSpPr>
          <p:spPr>
            <a:xfrm>
              <a:off x="4411175" y="2162528"/>
              <a:ext cx="69146" cy="102824"/>
            </a:xfrm>
            <a:custGeom>
              <a:avLst/>
              <a:gdLst>
                <a:gd name="f0" fmla="val w"/>
                <a:gd name="f1" fmla="val h"/>
                <a:gd name="f2" fmla="val 0"/>
                <a:gd name="f3" fmla="val 2766"/>
                <a:gd name="f4" fmla="val 4113"/>
                <a:gd name="f5" fmla="val 746"/>
                <a:gd name="f6" fmla="val 148"/>
                <a:gd name="f7" fmla="val 1285"/>
                <a:gd name="f8" fmla="val 1"/>
                <a:gd name="f9" fmla="val 2734"/>
                <a:gd name="f10" fmla="val 330"/>
                <a:gd name="f11" fmla="val 1544"/>
                <a:gd name="f12" fmla="val 1821"/>
                <a:gd name="f13" fmla="val 2087"/>
                <a:gd name="f14" fmla="val 3997"/>
                <a:gd name="f15" fmla="val 2279"/>
                <a:gd name="f16" fmla="val 3794"/>
                <a:gd name="f17" fmla="val 2210"/>
                <a:gd name="f18" fmla="val 3420"/>
                <a:gd name="f19" fmla="val 2175"/>
                <a:gd name="f20" fmla="val 3039"/>
                <a:gd name="f21" fmla="val 2174"/>
                <a:gd name="f22" fmla="val 2659"/>
                <a:gd name="f23" fmla="val 1739"/>
                <a:gd name="f24" fmla="val 2374"/>
                <a:gd name="f25" fmla="val 833"/>
                <a:gd name="f26" fmla="*/ f0 1 2766"/>
                <a:gd name="f27" fmla="*/ f1 1 4113"/>
                <a:gd name="f28" fmla="val f2"/>
                <a:gd name="f29" fmla="val f3"/>
                <a:gd name="f30" fmla="val f4"/>
                <a:gd name="f31" fmla="+- f30 0 f28"/>
                <a:gd name="f32" fmla="+- f29 0 f28"/>
                <a:gd name="f33" fmla="*/ f32 1 2766"/>
                <a:gd name="f34" fmla="*/ f31 1 411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766" h="4113">
                  <a:moveTo>
                    <a:pt x="f5" y="f2"/>
                  </a:moveTo>
                  <a:cubicBezTo>
                    <a:pt x="f6" y="f7"/>
                    <a:pt x="f8" y="f9"/>
                    <a:pt x="f10" y="f4"/>
                  </a:cubicBezTo>
                  <a:lnTo>
                    <a:pt x="f11" y="f4"/>
                  </a:lnTo>
                  <a:cubicBezTo>
                    <a:pt x="f12" y="f4"/>
                    <a:pt x="f13" y="f14"/>
                    <a:pt x="f15" y="f16"/>
                  </a:cubicBezTo>
                  <a:cubicBezTo>
                    <a:pt x="f17" y="f18"/>
                    <a:pt x="f19" y="f20"/>
                    <a:pt x="f21" y="f22"/>
                  </a:cubicBezTo>
                  <a:lnTo>
                    <a:pt x="f21" y="f22"/>
                  </a:lnTo>
                  <a:cubicBezTo>
                    <a:pt x="f19" y="f23"/>
                    <a:pt x="f24" y="f25"/>
                    <a:pt x="f3" y="f2"/>
                  </a:cubicBez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178;p37">
              <a:extLst>
                <a:ext uri="{FF2B5EF4-FFF2-40B4-BE49-F238E27FC236}">
                  <a16:creationId xmlns:a16="http://schemas.microsoft.com/office/drawing/2014/main" xmlns="" id="{D21D3A09-E86A-4362-8B45-610206BFF11F}"/>
                </a:ext>
              </a:extLst>
            </p:cNvPr>
            <p:cNvSpPr/>
            <p:nvPr/>
          </p:nvSpPr>
          <p:spPr>
            <a:xfrm>
              <a:off x="4576297" y="2072021"/>
              <a:ext cx="152979" cy="216127"/>
            </a:xfrm>
            <a:custGeom>
              <a:avLst/>
              <a:gdLst>
                <a:gd name="f0" fmla="val w"/>
                <a:gd name="f1" fmla="val h"/>
                <a:gd name="f2" fmla="val 0"/>
                <a:gd name="f3" fmla="val 6119"/>
                <a:gd name="f4" fmla="val 8645"/>
                <a:gd name="f5" fmla="val 1"/>
                <a:gd name="f6" fmla="val 3704"/>
                <a:gd name="f7" fmla="val 4147"/>
                <a:gd name="f8" fmla="val 354"/>
                <a:gd name="f9" fmla="val 4520"/>
                <a:gd name="f10" fmla="val 793"/>
                <a:gd name="f11" fmla="val 795"/>
                <a:gd name="f12" fmla="val 797"/>
                <a:gd name="f13" fmla="val 799"/>
                <a:gd name="f14" fmla="val 803"/>
                <a:gd name="f15" fmla="val 807"/>
                <a:gd name="f16" fmla="val 811"/>
                <a:gd name="f17" fmla="val 1257"/>
                <a:gd name="f18" fmla="val 1618"/>
                <a:gd name="f19" fmla="val 4881"/>
                <a:gd name="f20" fmla="val 5325"/>
                <a:gd name="f21" fmla="val 7449"/>
                <a:gd name="f22" fmla="val 8048"/>
                <a:gd name="f23" fmla="val 2062"/>
                <a:gd name="f24" fmla="val 8566"/>
                <a:gd name="f25" fmla="val 2657"/>
                <a:gd name="f26" fmla="val 8636"/>
                <a:gd name="f27" fmla="val 2705"/>
                <a:gd name="f28" fmla="val 8642"/>
                <a:gd name="f29" fmla="val 2752"/>
                <a:gd name="f30" fmla="val 8644"/>
                <a:gd name="f31" fmla="val 2799"/>
                <a:gd name="f32" fmla="val 3435"/>
                <a:gd name="f33" fmla="val 3970"/>
                <a:gd name="f34" fmla="val 8126"/>
                <a:gd name="f35" fmla="val 7470"/>
                <a:gd name="f36" fmla="val 7295"/>
                <a:gd name="f37" fmla="val 4036"/>
                <a:gd name="f38" fmla="val 7131"/>
                <a:gd name="f39" fmla="val 4162"/>
                <a:gd name="f40" fmla="val 7008"/>
                <a:gd name="f41" fmla="val 4285"/>
                <a:gd name="f42" fmla="val 6882"/>
                <a:gd name="f43" fmla="val 4453"/>
                <a:gd name="f44" fmla="val 6812"/>
                <a:gd name="f45" fmla="val 4628"/>
                <a:gd name="f46" fmla="val 6094"/>
                <a:gd name="f47" fmla="val 6112"/>
                <a:gd name="f48" fmla="val 6637"/>
                <a:gd name="f49" fmla="val 6455"/>
                <a:gd name="f50" fmla="val 6273"/>
                <a:gd name="f51" fmla="val 2864"/>
                <a:gd name="f52" fmla="val 3396"/>
                <a:gd name="f53" fmla="val 92"/>
                <a:gd name="f54" fmla="*/ f0 1 6119"/>
                <a:gd name="f55" fmla="*/ f1 1 8645"/>
                <a:gd name="f56" fmla="val f2"/>
                <a:gd name="f57" fmla="val f3"/>
                <a:gd name="f58" fmla="val f4"/>
                <a:gd name="f59" fmla="+- f58 0 f56"/>
                <a:gd name="f60" fmla="+- f57 0 f56"/>
                <a:gd name="f61" fmla="*/ f60 1 6119"/>
                <a:gd name="f62" fmla="*/ f59 1 8645"/>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6119" h="8645">
                  <a:moveTo>
                    <a:pt x="f5" y="f5"/>
                  </a:moveTo>
                  <a:lnTo>
                    <a:pt x="f5" y="f6"/>
                  </a:lnTo>
                  <a:cubicBezTo>
                    <a:pt x="f5" y="f7"/>
                    <a:pt x="f8" y="f9"/>
                    <a:pt x="f10" y="f9"/>
                  </a:cubicBezTo>
                  <a:cubicBezTo>
                    <a:pt x="f11" y="f9"/>
                    <a:pt x="f12" y="f9"/>
                    <a:pt x="f13" y="f9"/>
                  </a:cubicBezTo>
                  <a:cubicBezTo>
                    <a:pt x="f14" y="f9"/>
                    <a:pt x="f15" y="f9"/>
                    <a:pt x="f16" y="f9"/>
                  </a:cubicBezTo>
                  <a:cubicBezTo>
                    <a:pt x="f17" y="f9"/>
                    <a:pt x="f18" y="f19"/>
                    <a:pt x="f18" y="f20"/>
                  </a:cubicBezTo>
                  <a:lnTo>
                    <a:pt x="f18" y="f21"/>
                  </a:lnTo>
                  <a:cubicBezTo>
                    <a:pt x="f18" y="f22"/>
                    <a:pt x="f23" y="f24"/>
                    <a:pt x="f25" y="f26"/>
                  </a:cubicBezTo>
                  <a:cubicBezTo>
                    <a:pt x="f27" y="f28"/>
                    <a:pt x="f29" y="f30"/>
                    <a:pt x="f31" y="f30"/>
                  </a:cubicBezTo>
                  <a:cubicBezTo>
                    <a:pt x="f32" y="f30"/>
                    <a:pt x="f33" y="f34"/>
                    <a:pt x="f33" y="f35"/>
                  </a:cubicBezTo>
                  <a:cubicBezTo>
                    <a:pt x="f33" y="f36"/>
                    <a:pt x="f37" y="f38"/>
                    <a:pt x="f39" y="f40"/>
                  </a:cubicBezTo>
                  <a:cubicBezTo>
                    <a:pt x="f41" y="f42"/>
                    <a:pt x="f43" y="f44"/>
                    <a:pt x="f45" y="f44"/>
                  </a:cubicBezTo>
                  <a:lnTo>
                    <a:pt x="f46" y="f44"/>
                  </a:lnTo>
                  <a:cubicBezTo>
                    <a:pt x="f47" y="f48"/>
                    <a:pt x="f3" y="f49"/>
                    <a:pt x="f3" y="f50"/>
                  </a:cubicBezTo>
                  <a:cubicBezTo>
                    <a:pt x="f3" y="f51"/>
                    <a:pt x="f52" y="f53"/>
                    <a:pt x="f5" y="f5"/>
                  </a:cubicBez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1179;p37">
              <a:extLst>
                <a:ext uri="{FF2B5EF4-FFF2-40B4-BE49-F238E27FC236}">
                  <a16:creationId xmlns:a16="http://schemas.microsoft.com/office/drawing/2014/main" xmlns="" id="{44C3D8C3-99B9-4EF1-BA89-59FC4C7C1F2E}"/>
                </a:ext>
              </a:extLst>
            </p:cNvPr>
            <p:cNvSpPr/>
            <p:nvPr/>
          </p:nvSpPr>
          <p:spPr>
            <a:xfrm>
              <a:off x="4291827" y="2199625"/>
              <a:ext cx="246174" cy="423348"/>
            </a:xfrm>
            <a:custGeom>
              <a:avLst/>
              <a:gdLst>
                <a:gd name="f0" fmla="val w"/>
                <a:gd name="f1" fmla="val h"/>
                <a:gd name="f2" fmla="val 0"/>
                <a:gd name="f3" fmla="val 9847"/>
                <a:gd name="f4" fmla="val 16934"/>
                <a:gd name="f5" fmla="val 9192"/>
                <a:gd name="f6" fmla="val 14354"/>
                <a:gd name="f7" fmla="val 16279"/>
                <a:gd name="f8" fmla="val 2496"/>
                <a:gd name="f9" fmla="val 1494"/>
                <a:gd name="f10" fmla="val 1"/>
                <a:gd name="f11" fmla="val 1462"/>
                <a:gd name="f12" fmla="val 1430"/>
                <a:gd name="f13" fmla="val 2"/>
                <a:gd name="f14" fmla="val 1397"/>
                <a:gd name="f15" fmla="val 4"/>
                <a:gd name="f16" fmla="val 613"/>
                <a:gd name="f17" fmla="val 53"/>
                <a:gd name="f18" fmla="val 704"/>
                <a:gd name="f19" fmla="val 1488"/>
                <a:gd name="f20" fmla="val 2923"/>
                <a:gd name="f21" fmla="val 3077"/>
                <a:gd name="f22" fmla="val 106"/>
                <a:gd name="f23" fmla="val 3217"/>
                <a:gd name="f24" fmla="val 260"/>
                <a:gd name="f25" fmla="val 3252"/>
                <a:gd name="f26" fmla="val 284"/>
                <a:gd name="f27" fmla="val 3257"/>
                <a:gd name="f28" fmla="val 309"/>
                <a:gd name="f29" fmla="val 3260"/>
                <a:gd name="f30" fmla="val 332"/>
                <a:gd name="f31" fmla="val 509"/>
                <a:gd name="f32" fmla="val 659"/>
                <a:gd name="f33" fmla="val 3118"/>
                <a:gd name="f34" fmla="val 2933"/>
                <a:gd name="f35" fmla="val 1029"/>
                <a:gd name="f36" fmla="val 1033"/>
                <a:gd name="f37" fmla="val 658"/>
                <a:gd name="f38" fmla="val 1492"/>
                <a:gd name="f39" fmla="val 1999"/>
                <a:gd name="f40" fmla="val 2276"/>
                <a:gd name="f41" fmla="val 980"/>
                <a:gd name="f42" fmla="val 2321"/>
                <a:gd name="f43" fmla="val 7760"/>
                <a:gd name="f44" fmla="val 7771"/>
                <a:gd name="f45" fmla="val 2325"/>
                <a:gd name="f46" fmla="val 8215"/>
                <a:gd name="f47" fmla="val 2517"/>
                <a:gd name="f48" fmla="val 8639"/>
                <a:gd name="f49" fmla="val 2846"/>
                <a:gd name="f50" fmla="val 8936"/>
                <a:gd name="f51" fmla="val 5226"/>
                <a:gd name="f52" fmla="val 11089"/>
                <a:gd name="f53" fmla="val 5289"/>
                <a:gd name="f54" fmla="val 11146"/>
                <a:gd name="f55" fmla="val 5368"/>
                <a:gd name="f56" fmla="val 11174"/>
                <a:gd name="f57" fmla="val 5447"/>
                <a:gd name="f58" fmla="val 5536"/>
                <a:gd name="f59" fmla="val 5625"/>
                <a:gd name="f60" fmla="val 11138"/>
                <a:gd name="f61" fmla="val 5688"/>
                <a:gd name="f62" fmla="val 11068"/>
                <a:gd name="f63" fmla="val 5811"/>
                <a:gd name="f64" fmla="val 10931"/>
                <a:gd name="f65" fmla="val 5800"/>
                <a:gd name="f66" fmla="val 10725"/>
                <a:gd name="f67" fmla="val 5667"/>
                <a:gd name="f68" fmla="val 10602"/>
                <a:gd name="f69" fmla="val 3284"/>
                <a:gd name="f70" fmla="val 8453"/>
                <a:gd name="f71" fmla="val 2589"/>
                <a:gd name="f72" fmla="val 7821"/>
                <a:gd name="f73" fmla="val 3222"/>
                <a:gd name="f74" fmla="val 6829"/>
                <a:gd name="f75" fmla="val 3953"/>
                <a:gd name="f76" fmla="val 4150"/>
                <a:gd name="f77" fmla="val 4353"/>
                <a:gd name="f78" fmla="val 6901"/>
                <a:gd name="f79" fmla="val 4540"/>
                <a:gd name="f80" fmla="val 7070"/>
                <a:gd name="f81" fmla="val 7368"/>
                <a:gd name="f82" fmla="val 9640"/>
                <a:gd name="f83" fmla="val 7750"/>
                <a:gd name="f84" fmla="val 9983"/>
                <a:gd name="f85" fmla="val 7967"/>
                <a:gd name="f86" fmla="val 10473"/>
                <a:gd name="f87" fmla="val 10984"/>
                <a:gd name="f88" fmla="val 13696"/>
                <a:gd name="f89" fmla="val 3809"/>
                <a:gd name="f90" fmla="val 12681"/>
                <a:gd name="f91" fmla="val 12597"/>
                <a:gd name="f92" fmla="val 3777"/>
                <a:gd name="f93" fmla="val 12513"/>
                <a:gd name="f94" fmla="val 3714"/>
                <a:gd name="f95" fmla="val 12450"/>
                <a:gd name="f96" fmla="val 1086"/>
                <a:gd name="f97" fmla="val 9790"/>
                <a:gd name="f98" fmla="val 809"/>
                <a:gd name="f99" fmla="val 9461"/>
                <a:gd name="f100" fmla="val 9048"/>
                <a:gd name="f101" fmla="val 8618"/>
                <a:gd name="f102" fmla="val 4372"/>
                <a:gd name="f103" fmla="val 662"/>
                <a:gd name="f104" fmla="val 4214"/>
                <a:gd name="f105" fmla="val 557"/>
                <a:gd name="f106" fmla="val 4078"/>
                <a:gd name="f107" fmla="val 403"/>
                <a:gd name="f108" fmla="val 4039"/>
                <a:gd name="f109" fmla="val 379"/>
                <a:gd name="f110" fmla="val 4034"/>
                <a:gd name="f111" fmla="val 355"/>
                <a:gd name="f112" fmla="val 4031"/>
                <a:gd name="f113" fmla="val 331"/>
                <a:gd name="f114" fmla="val 154"/>
                <a:gd name="f115" fmla="val 4176"/>
                <a:gd name="f116" fmla="val 4361"/>
                <a:gd name="f117" fmla="val 8649"/>
                <a:gd name="f118" fmla="val 9234"/>
                <a:gd name="f119" fmla="val 211"/>
                <a:gd name="f120" fmla="val 9801"/>
                <a:gd name="f121" fmla="val 592"/>
                <a:gd name="f122" fmla="val 10249"/>
                <a:gd name="f123" fmla="val 610"/>
                <a:gd name="f124" fmla="val 10266"/>
                <a:gd name="f125" fmla="val 3154"/>
                <a:gd name="f126" fmla="val 12828"/>
                <a:gd name="f127" fmla="val 2171"/>
                <a:gd name="f128" fmla="val 1989"/>
                <a:gd name="f129" fmla="val 1842"/>
                <a:gd name="f130" fmla="val 13843"/>
                <a:gd name="f131" fmla="val 14025"/>
                <a:gd name="f132" fmla="val 16608"/>
                <a:gd name="f133" fmla="val 16787"/>
                <a:gd name="f134" fmla="val 9521"/>
                <a:gd name="f135" fmla="val 9700"/>
                <a:gd name="f136" fmla="val 8621"/>
                <a:gd name="f137" fmla="val 10287"/>
                <a:gd name="f138" fmla="val 8327"/>
                <a:gd name="f139" fmla="val 9626"/>
                <a:gd name="f140" fmla="val 7813"/>
                <a:gd name="f141" fmla="val 9157"/>
                <a:gd name="f142" fmla="val 4985"/>
                <a:gd name="f143" fmla="val 6584"/>
                <a:gd name="f144" fmla="val 4703"/>
                <a:gd name="f145" fmla="val 6327"/>
                <a:gd name="f146" fmla="val 4302"/>
                <a:gd name="f147" fmla="val 6196"/>
                <a:gd name="f148" fmla="val 3903"/>
                <a:gd name="f149" fmla="val 3570"/>
                <a:gd name="f150" fmla="val 3239"/>
                <a:gd name="f151" fmla="val 6287"/>
                <a:gd name="f152" fmla="val 2979"/>
                <a:gd name="f153" fmla="val 6472"/>
                <a:gd name="f154" fmla="val 1523"/>
                <a:gd name="f155" fmla="val 684"/>
                <a:gd name="f156" fmla="val 2318"/>
                <a:gd name="f157" fmla="*/ f0 1 9847"/>
                <a:gd name="f158" fmla="*/ f1 1 16934"/>
                <a:gd name="f159" fmla="val f2"/>
                <a:gd name="f160" fmla="val f3"/>
                <a:gd name="f161" fmla="val f4"/>
                <a:gd name="f162" fmla="+- f161 0 f159"/>
                <a:gd name="f163" fmla="+- f160 0 f159"/>
                <a:gd name="f164" fmla="*/ f163 1 9847"/>
                <a:gd name="f165" fmla="*/ f162 1 16934"/>
                <a:gd name="f166" fmla="*/ f159 1 f164"/>
                <a:gd name="f167" fmla="*/ f160 1 f164"/>
                <a:gd name="f168" fmla="*/ f159 1 f165"/>
                <a:gd name="f169" fmla="*/ f161 1 f165"/>
                <a:gd name="f170" fmla="*/ f166 f157 1"/>
                <a:gd name="f171" fmla="*/ f167 f157 1"/>
                <a:gd name="f172" fmla="*/ f169 f158 1"/>
                <a:gd name="f173" fmla="*/ f168 f158 1"/>
              </a:gdLst>
              <a:ahLst/>
              <a:cxnLst>
                <a:cxn ang="3cd4">
                  <a:pos x="hc" y="t"/>
                </a:cxn>
                <a:cxn ang="0">
                  <a:pos x="r" y="vc"/>
                </a:cxn>
                <a:cxn ang="cd4">
                  <a:pos x="hc" y="b"/>
                </a:cxn>
                <a:cxn ang="cd2">
                  <a:pos x="l" y="vc"/>
                </a:cxn>
              </a:cxnLst>
              <a:rect l="f170" t="f173" r="f171" b="f172"/>
              <a:pathLst>
                <a:path w="9847" h="16934">
                  <a:moveTo>
                    <a:pt x="f5" y="f6"/>
                  </a:moveTo>
                  <a:lnTo>
                    <a:pt x="f5" y="f7"/>
                  </a:lnTo>
                  <a:lnTo>
                    <a:pt x="f8" y="f7"/>
                  </a:lnTo>
                  <a:lnTo>
                    <a:pt x="f8" y="f6"/>
                  </a:lnTo>
                  <a:close/>
                  <a:moveTo>
                    <a:pt x="f9" y="f10"/>
                  </a:moveTo>
                  <a:cubicBezTo>
                    <a:pt x="f11" y="f10"/>
                    <a:pt x="f12" y="f13"/>
                    <a:pt x="f14" y="f15"/>
                  </a:cubicBezTo>
                  <a:cubicBezTo>
                    <a:pt x="f16" y="f17"/>
                    <a:pt x="f15" y="f18"/>
                    <a:pt x="f15" y="f19"/>
                  </a:cubicBezTo>
                  <a:lnTo>
                    <a:pt x="f15" y="f20"/>
                  </a:lnTo>
                  <a:cubicBezTo>
                    <a:pt x="f10" y="f21"/>
                    <a:pt x="f22" y="f23"/>
                    <a:pt x="f24" y="f25"/>
                  </a:cubicBezTo>
                  <a:cubicBezTo>
                    <a:pt x="f26" y="f27"/>
                    <a:pt x="f28" y="f29"/>
                    <a:pt x="f30" y="f29"/>
                  </a:cubicBezTo>
                  <a:cubicBezTo>
                    <a:pt x="f31" y="f29"/>
                    <a:pt x="f32" y="f33"/>
                    <a:pt x="f32" y="f34"/>
                  </a:cubicBezTo>
                  <a:lnTo>
                    <a:pt x="f32" y="f19"/>
                  </a:lnTo>
                  <a:cubicBezTo>
                    <a:pt x="f32" y="f35"/>
                    <a:pt x="f36" y="f37"/>
                    <a:pt x="f38" y="f37"/>
                  </a:cubicBezTo>
                  <a:cubicBezTo>
                    <a:pt x="f39" y="f18"/>
                    <a:pt x="f40" y="f41"/>
                    <a:pt x="f42" y="f19"/>
                  </a:cubicBezTo>
                  <a:lnTo>
                    <a:pt x="f42" y="f43"/>
                  </a:lnTo>
                  <a:lnTo>
                    <a:pt x="f42" y="f44"/>
                  </a:lnTo>
                  <a:cubicBezTo>
                    <a:pt x="f45" y="f46"/>
                    <a:pt x="f47" y="f48"/>
                    <a:pt x="f49" y="f50"/>
                  </a:cubicBezTo>
                  <a:lnTo>
                    <a:pt x="f51" y="f52"/>
                  </a:lnTo>
                  <a:cubicBezTo>
                    <a:pt x="f53" y="f54"/>
                    <a:pt x="f55" y="f56"/>
                    <a:pt x="f57" y="f56"/>
                  </a:cubicBezTo>
                  <a:cubicBezTo>
                    <a:pt x="f58" y="f56"/>
                    <a:pt x="f59" y="f60"/>
                    <a:pt x="f61" y="f62"/>
                  </a:cubicBezTo>
                  <a:cubicBezTo>
                    <a:pt x="f63" y="f64"/>
                    <a:pt x="f65" y="f66"/>
                    <a:pt x="f67" y="f68"/>
                  </a:cubicBezTo>
                  <a:lnTo>
                    <a:pt x="f69" y="f70"/>
                  </a:lnTo>
                  <a:cubicBezTo>
                    <a:pt x="f71" y="f72"/>
                    <a:pt x="f73" y="f74"/>
                    <a:pt x="f75" y="f74"/>
                  </a:cubicBezTo>
                  <a:cubicBezTo>
                    <a:pt x="f76" y="f74"/>
                    <a:pt x="f77" y="f78"/>
                    <a:pt x="f79" y="f80"/>
                  </a:cubicBezTo>
                  <a:lnTo>
                    <a:pt x="f81" y="f82"/>
                  </a:lnTo>
                  <a:cubicBezTo>
                    <a:pt x="f83" y="f84"/>
                    <a:pt x="f85" y="f86"/>
                    <a:pt x="f85" y="f87"/>
                  </a:cubicBezTo>
                  <a:lnTo>
                    <a:pt x="f85" y="f88"/>
                  </a:lnTo>
                  <a:lnTo>
                    <a:pt x="f89" y="f88"/>
                  </a:lnTo>
                  <a:lnTo>
                    <a:pt x="f89" y="f90"/>
                  </a:lnTo>
                  <a:cubicBezTo>
                    <a:pt x="f89" y="f91"/>
                    <a:pt x="f92" y="f93"/>
                    <a:pt x="f94" y="f95"/>
                  </a:cubicBezTo>
                  <a:lnTo>
                    <a:pt x="f96" y="f97"/>
                  </a:lnTo>
                  <a:cubicBezTo>
                    <a:pt x="f98" y="f99"/>
                    <a:pt x="f32" y="f100"/>
                    <a:pt x="f32" y="f101"/>
                  </a:cubicBezTo>
                  <a:lnTo>
                    <a:pt x="f32" y="f102"/>
                  </a:lnTo>
                  <a:cubicBezTo>
                    <a:pt x="f103" y="f104"/>
                    <a:pt x="f105" y="f106"/>
                    <a:pt x="f107" y="f108"/>
                  </a:cubicBezTo>
                  <a:cubicBezTo>
                    <a:pt x="f109" y="f110"/>
                    <a:pt x="f111" y="f112"/>
                    <a:pt x="f113" y="f112"/>
                  </a:cubicBezTo>
                  <a:cubicBezTo>
                    <a:pt x="f114" y="f112"/>
                    <a:pt x="f15" y="f115"/>
                    <a:pt x="f15" y="f116"/>
                  </a:cubicBezTo>
                  <a:lnTo>
                    <a:pt x="f15" y="f117"/>
                  </a:lnTo>
                  <a:cubicBezTo>
                    <a:pt x="f15" y="f118"/>
                    <a:pt x="f119" y="f120"/>
                    <a:pt x="f121" y="f122"/>
                  </a:cubicBezTo>
                  <a:lnTo>
                    <a:pt x="f123" y="f124"/>
                  </a:lnTo>
                  <a:lnTo>
                    <a:pt x="f125" y="f126"/>
                  </a:lnTo>
                  <a:lnTo>
                    <a:pt x="f125" y="f88"/>
                  </a:lnTo>
                  <a:lnTo>
                    <a:pt x="f127" y="f88"/>
                  </a:lnTo>
                  <a:cubicBezTo>
                    <a:pt x="f128" y="f88"/>
                    <a:pt x="f129" y="f130"/>
                    <a:pt x="f129" y="f131"/>
                  </a:cubicBezTo>
                  <a:lnTo>
                    <a:pt x="f129" y="f132"/>
                  </a:lnTo>
                  <a:cubicBezTo>
                    <a:pt x="f129" y="f133"/>
                    <a:pt x="f128" y="f4"/>
                    <a:pt x="f127" y="f4"/>
                  </a:cubicBezTo>
                  <a:lnTo>
                    <a:pt x="f134" y="f4"/>
                  </a:lnTo>
                  <a:cubicBezTo>
                    <a:pt x="f135" y="f4"/>
                    <a:pt x="f3" y="f133"/>
                    <a:pt x="f3" y="f132"/>
                  </a:cubicBezTo>
                  <a:lnTo>
                    <a:pt x="f3" y="f131"/>
                  </a:lnTo>
                  <a:cubicBezTo>
                    <a:pt x="f3" y="f130"/>
                    <a:pt x="f135" y="f88"/>
                    <a:pt x="f134" y="f88"/>
                  </a:cubicBezTo>
                  <a:lnTo>
                    <a:pt x="f136" y="f88"/>
                  </a:lnTo>
                  <a:lnTo>
                    <a:pt x="f136" y="f87"/>
                  </a:lnTo>
                  <a:cubicBezTo>
                    <a:pt x="f136" y="f137"/>
                    <a:pt x="f138" y="f139"/>
                    <a:pt x="f140" y="f141"/>
                  </a:cubicBezTo>
                  <a:lnTo>
                    <a:pt x="f142" y="f143"/>
                  </a:lnTo>
                  <a:cubicBezTo>
                    <a:pt x="f144" y="f145"/>
                    <a:pt x="f146" y="f147"/>
                    <a:pt x="f148" y="f147"/>
                  </a:cubicBezTo>
                  <a:cubicBezTo>
                    <a:pt x="f149" y="f147"/>
                    <a:pt x="f150" y="f151"/>
                    <a:pt x="f152" y="f153"/>
                  </a:cubicBezTo>
                  <a:lnTo>
                    <a:pt x="f152" y="f154"/>
                  </a:lnTo>
                  <a:cubicBezTo>
                    <a:pt x="f152" y="f155"/>
                    <a:pt x="f156" y="f10"/>
                    <a:pt x="f9" y="f10"/>
                  </a:cubicBez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180;p37">
              <a:extLst>
                <a:ext uri="{FF2B5EF4-FFF2-40B4-BE49-F238E27FC236}">
                  <a16:creationId xmlns:a16="http://schemas.microsoft.com/office/drawing/2014/main" xmlns="" id="{C956704C-4CAC-485A-90C2-3E796DE3D130}"/>
                </a:ext>
              </a:extLst>
            </p:cNvPr>
            <p:cNvSpPr/>
            <p:nvPr/>
          </p:nvSpPr>
          <p:spPr>
            <a:xfrm>
              <a:off x="4605796" y="2199625"/>
              <a:ext cx="246174" cy="423376"/>
            </a:xfrm>
            <a:custGeom>
              <a:avLst/>
              <a:gdLst>
                <a:gd name="f0" fmla="val w"/>
                <a:gd name="f1" fmla="val h"/>
                <a:gd name="f2" fmla="val 0"/>
                <a:gd name="f3" fmla="val 9847"/>
                <a:gd name="f4" fmla="val 16935"/>
                <a:gd name="f5" fmla="val 8359"/>
                <a:gd name="f6" fmla="val 658"/>
                <a:gd name="f7" fmla="val 8817"/>
                <a:gd name="f8" fmla="val 9188"/>
                <a:gd name="f9" fmla="val 1026"/>
                <a:gd name="f10" fmla="val 1488"/>
                <a:gd name="f11" fmla="val 8621"/>
                <a:gd name="f12" fmla="val 9048"/>
                <a:gd name="f13" fmla="val 9038"/>
                <a:gd name="f14" fmla="val 9461"/>
                <a:gd name="f15" fmla="val 8765"/>
                <a:gd name="f16" fmla="val 9790"/>
                <a:gd name="f17" fmla="val 6132"/>
                <a:gd name="f18" fmla="val 12454"/>
                <a:gd name="f19" fmla="val 6073"/>
                <a:gd name="f20" fmla="val 12513"/>
                <a:gd name="f21" fmla="val 6038"/>
                <a:gd name="f22" fmla="val 12597"/>
                <a:gd name="f23" fmla="val 12685"/>
                <a:gd name="f24" fmla="val 13696"/>
                <a:gd name="f25" fmla="val 1883"/>
                <a:gd name="f26" fmla="val 10984"/>
                <a:gd name="f27" fmla="val 10473"/>
                <a:gd name="f28" fmla="val 2100"/>
                <a:gd name="f29" fmla="val 9986"/>
                <a:gd name="f30" fmla="val 2478"/>
                <a:gd name="f31" fmla="val 9640"/>
                <a:gd name="f32" fmla="val 5306"/>
                <a:gd name="f33" fmla="val 7070"/>
                <a:gd name="f34" fmla="val 5493"/>
                <a:gd name="f35" fmla="val 6900"/>
                <a:gd name="f36" fmla="val 5714"/>
                <a:gd name="f37" fmla="val 6824"/>
                <a:gd name="f38" fmla="val 5930"/>
                <a:gd name="f39" fmla="val 6425"/>
                <a:gd name="f40" fmla="val 6895"/>
                <a:gd name="f41" fmla="val 7221"/>
                <a:gd name="f42" fmla="val 6871"/>
                <a:gd name="f43" fmla="val 7799"/>
                <a:gd name="f44" fmla="val 6857"/>
                <a:gd name="f45" fmla="val 8054"/>
                <a:gd name="f46" fmla="val 6741"/>
                <a:gd name="f47" fmla="val 8292"/>
                <a:gd name="f48" fmla="val 6552"/>
                <a:gd name="f49" fmla="val 8464"/>
                <a:gd name="f50" fmla="val 4186"/>
                <a:gd name="f51" fmla="val 10602"/>
                <a:gd name="f52" fmla="val 4050"/>
                <a:gd name="f53" fmla="val 10725"/>
                <a:gd name="f54" fmla="val 4039"/>
                <a:gd name="f55" fmla="val 10931"/>
                <a:gd name="f56" fmla="val 4162"/>
                <a:gd name="f57" fmla="val 11068"/>
                <a:gd name="f58" fmla="val 4227"/>
                <a:gd name="f59" fmla="val 11138"/>
                <a:gd name="f60" fmla="val 4316"/>
                <a:gd name="f61" fmla="val 11174"/>
                <a:gd name="f62" fmla="val 4405"/>
                <a:gd name="f63" fmla="val 4484"/>
                <a:gd name="f64" fmla="val 4563"/>
                <a:gd name="f65" fmla="val 11146"/>
                <a:gd name="f66" fmla="val 4627"/>
                <a:gd name="f67" fmla="val 11089"/>
                <a:gd name="f68" fmla="val 7000"/>
                <a:gd name="f69" fmla="val 8936"/>
                <a:gd name="f70" fmla="val 7337"/>
                <a:gd name="f71" fmla="val 8635"/>
                <a:gd name="f72" fmla="val 7526"/>
                <a:gd name="f73" fmla="val 8208"/>
                <a:gd name="f74" fmla="val 7760"/>
                <a:gd name="f75" fmla="val 1509"/>
                <a:gd name="f76" fmla="val 1057"/>
                <a:gd name="f77" fmla="val 7876"/>
                <a:gd name="f78" fmla="val 672"/>
                <a:gd name="f79" fmla="val 8327"/>
                <a:gd name="f80" fmla="val 8338"/>
                <a:gd name="f81" fmla="val 8348"/>
                <a:gd name="f82" fmla="val 7536"/>
                <a:gd name="f83" fmla="val 665"/>
                <a:gd name="f84" fmla="val 6489"/>
                <a:gd name="f85" fmla="val 6602"/>
                <a:gd name="f86" fmla="val 6276"/>
                <a:gd name="f87" fmla="val 6283"/>
                <a:gd name="f88" fmla="val 6180"/>
                <a:gd name="f89" fmla="val 5965"/>
                <a:gd name="f90" fmla="val 5559"/>
                <a:gd name="f91" fmla="val 5156"/>
                <a:gd name="f92" fmla="val 6336"/>
                <a:gd name="f93" fmla="val 4865"/>
                <a:gd name="f94" fmla="val 6601"/>
                <a:gd name="f95" fmla="val 2037"/>
                <a:gd name="f96" fmla="val 9174"/>
                <a:gd name="f97" fmla="val 1519"/>
                <a:gd name="f98" fmla="val 9647"/>
                <a:gd name="f99" fmla="val 1225"/>
                <a:gd name="f100" fmla="val 10312"/>
                <a:gd name="f101" fmla="val 11008"/>
                <a:gd name="f102" fmla="val 329"/>
                <a:gd name="f103" fmla="val 147"/>
                <a:gd name="f104" fmla="val 13843"/>
                <a:gd name="f105" fmla="val 14025"/>
                <a:gd name="f106" fmla="val 16608"/>
                <a:gd name="f107" fmla="val 16787"/>
                <a:gd name="f108" fmla="val 16934"/>
                <a:gd name="f109" fmla="val 3647"/>
                <a:gd name="f110" fmla="val 3650"/>
                <a:gd name="f111" fmla="val 3652"/>
                <a:gd name="f112" fmla="val 3655"/>
                <a:gd name="f113" fmla="val 3809"/>
                <a:gd name="f114" fmla="val 3945"/>
                <a:gd name="f115" fmla="val 16830"/>
                <a:gd name="f116" fmla="val 3980"/>
                <a:gd name="f117" fmla="val 16678"/>
                <a:gd name="f118" fmla="val 4025"/>
                <a:gd name="f119" fmla="val 16472"/>
                <a:gd name="f120" fmla="val 3868"/>
                <a:gd name="f121" fmla="val 16279"/>
                <a:gd name="f122" fmla="val 3658"/>
                <a:gd name="f123" fmla="val 14354"/>
                <a:gd name="f124" fmla="val 7351"/>
                <a:gd name="f125" fmla="val 5096"/>
                <a:gd name="f126" fmla="val 5094"/>
                <a:gd name="f127" fmla="val 5091"/>
                <a:gd name="f128" fmla="val 5089"/>
                <a:gd name="f129" fmla="val 4935"/>
                <a:gd name="f130" fmla="val 4802"/>
                <a:gd name="f131" fmla="val 16387"/>
                <a:gd name="f132" fmla="val 4764"/>
                <a:gd name="f133" fmla="val 16535"/>
                <a:gd name="f134" fmla="val 4718"/>
                <a:gd name="f135" fmla="val 16741"/>
                <a:gd name="f136" fmla="val 4876"/>
                <a:gd name="f137" fmla="val 5086"/>
                <a:gd name="f138" fmla="val 7680"/>
                <a:gd name="f139" fmla="val 7862"/>
                <a:gd name="f140" fmla="val 8009"/>
                <a:gd name="f141" fmla="val 6696"/>
                <a:gd name="f142" fmla="val 12818"/>
                <a:gd name="f143" fmla="val 9251"/>
                <a:gd name="f144" fmla="val 10231"/>
                <a:gd name="f145" fmla="val 9258"/>
                <a:gd name="f146" fmla="val 10224"/>
                <a:gd name="f147" fmla="val 9636"/>
                <a:gd name="f148" fmla="val 9776"/>
                <a:gd name="f149" fmla="val 9846"/>
                <a:gd name="f150" fmla="val 9206"/>
                <a:gd name="f151" fmla="val 8618"/>
                <a:gd name="f152" fmla="val 9178"/>
                <a:gd name="f153" fmla="*/ f0 1 9847"/>
                <a:gd name="f154" fmla="*/ f1 1 16935"/>
                <a:gd name="f155" fmla="val f2"/>
                <a:gd name="f156" fmla="val f3"/>
                <a:gd name="f157" fmla="val f4"/>
                <a:gd name="f158" fmla="+- f157 0 f155"/>
                <a:gd name="f159" fmla="+- f156 0 f155"/>
                <a:gd name="f160" fmla="*/ f159 1 9847"/>
                <a:gd name="f161" fmla="*/ f158 1 16935"/>
                <a:gd name="f162" fmla="*/ f155 1 f160"/>
                <a:gd name="f163" fmla="*/ f156 1 f160"/>
                <a:gd name="f164" fmla="*/ f155 1 f161"/>
                <a:gd name="f165" fmla="*/ f157 1 f161"/>
                <a:gd name="f166" fmla="*/ f162 f153 1"/>
                <a:gd name="f167" fmla="*/ f163 f153 1"/>
                <a:gd name="f168" fmla="*/ f165 f154 1"/>
                <a:gd name="f169" fmla="*/ f164 f154 1"/>
              </a:gdLst>
              <a:ahLst/>
              <a:cxnLst>
                <a:cxn ang="3cd4">
                  <a:pos x="hc" y="t"/>
                </a:cxn>
                <a:cxn ang="0">
                  <a:pos x="r" y="vc"/>
                </a:cxn>
                <a:cxn ang="cd4">
                  <a:pos x="hc" y="b"/>
                </a:cxn>
                <a:cxn ang="cd2">
                  <a:pos x="l" y="vc"/>
                </a:cxn>
              </a:cxnLst>
              <a:rect l="f166" t="f169" r="f167" b="f168"/>
              <a:pathLst>
                <a:path w="9847" h="16935">
                  <a:moveTo>
                    <a:pt x="f5" y="f6"/>
                  </a:moveTo>
                  <a:cubicBezTo>
                    <a:pt x="f7" y="f6"/>
                    <a:pt x="f8" y="f9"/>
                    <a:pt x="f8" y="f10"/>
                  </a:cubicBezTo>
                  <a:lnTo>
                    <a:pt x="f8" y="f11"/>
                  </a:lnTo>
                  <a:cubicBezTo>
                    <a:pt x="f8" y="f12"/>
                    <a:pt x="f13" y="f14"/>
                    <a:pt x="f15" y="f16"/>
                  </a:cubicBezTo>
                  <a:lnTo>
                    <a:pt x="f17" y="f18"/>
                  </a:lnTo>
                  <a:cubicBezTo>
                    <a:pt x="f19" y="f20"/>
                    <a:pt x="f21" y="f22"/>
                    <a:pt x="f21" y="f23"/>
                  </a:cubicBezTo>
                  <a:lnTo>
                    <a:pt x="f21" y="f24"/>
                  </a:lnTo>
                  <a:lnTo>
                    <a:pt x="f25" y="f24"/>
                  </a:lnTo>
                  <a:lnTo>
                    <a:pt x="f25" y="f26"/>
                  </a:lnTo>
                  <a:cubicBezTo>
                    <a:pt x="f25" y="f27"/>
                    <a:pt x="f28" y="f29"/>
                    <a:pt x="f30" y="f31"/>
                  </a:cubicBezTo>
                  <a:lnTo>
                    <a:pt x="f32" y="f33"/>
                  </a:lnTo>
                  <a:cubicBezTo>
                    <a:pt x="f34" y="f35"/>
                    <a:pt x="f36" y="f37"/>
                    <a:pt x="f38" y="f37"/>
                  </a:cubicBezTo>
                  <a:cubicBezTo>
                    <a:pt x="f39" y="f37"/>
                    <a:pt x="f40" y="f41"/>
                    <a:pt x="f42" y="f43"/>
                  </a:cubicBezTo>
                  <a:cubicBezTo>
                    <a:pt x="f44" y="f45"/>
                    <a:pt x="f46" y="f47"/>
                    <a:pt x="f48" y="f49"/>
                  </a:cubicBezTo>
                  <a:lnTo>
                    <a:pt x="f50" y="f51"/>
                  </a:lnTo>
                  <a:cubicBezTo>
                    <a:pt x="f52" y="f53"/>
                    <a:pt x="f54" y="f55"/>
                    <a:pt x="f56" y="f57"/>
                  </a:cubicBezTo>
                  <a:cubicBezTo>
                    <a:pt x="f58" y="f59"/>
                    <a:pt x="f60" y="f61"/>
                    <a:pt x="f62" y="f61"/>
                  </a:cubicBezTo>
                  <a:cubicBezTo>
                    <a:pt x="f63" y="f61"/>
                    <a:pt x="f64" y="f65"/>
                    <a:pt x="f66" y="f67"/>
                  </a:cubicBezTo>
                  <a:lnTo>
                    <a:pt x="f68" y="f69"/>
                  </a:lnTo>
                  <a:cubicBezTo>
                    <a:pt x="f70" y="f71"/>
                    <a:pt x="f72" y="f73"/>
                    <a:pt x="f72" y="f74"/>
                  </a:cubicBezTo>
                  <a:lnTo>
                    <a:pt x="f72" y="f75"/>
                  </a:lnTo>
                  <a:cubicBezTo>
                    <a:pt x="f72" y="f76"/>
                    <a:pt x="f77" y="f78"/>
                    <a:pt x="f79" y="f6"/>
                  </a:cubicBezTo>
                  <a:cubicBezTo>
                    <a:pt x="f80" y="f6"/>
                    <a:pt x="f81" y="f6"/>
                    <a:pt x="f5" y="f6"/>
                  </a:cubicBezTo>
                  <a:close/>
                  <a:moveTo>
                    <a:pt x="f5" y="f2"/>
                  </a:moveTo>
                  <a:cubicBezTo>
                    <a:pt x="f82" y="f2"/>
                    <a:pt x="f42" y="f83"/>
                    <a:pt x="f42" y="f10"/>
                  </a:cubicBezTo>
                  <a:lnTo>
                    <a:pt x="f42" y="f84"/>
                  </a:lnTo>
                  <a:cubicBezTo>
                    <a:pt x="f85" y="f86"/>
                    <a:pt x="f87" y="f88"/>
                    <a:pt x="f89" y="f88"/>
                  </a:cubicBezTo>
                  <a:cubicBezTo>
                    <a:pt x="f90" y="f88"/>
                    <a:pt x="f91" y="f92"/>
                    <a:pt x="f93" y="f94"/>
                  </a:cubicBezTo>
                  <a:lnTo>
                    <a:pt x="f95" y="f96"/>
                  </a:lnTo>
                  <a:cubicBezTo>
                    <a:pt x="f97" y="f98"/>
                    <a:pt x="f99" y="f100"/>
                    <a:pt x="f99" y="f101"/>
                  </a:cubicBezTo>
                  <a:lnTo>
                    <a:pt x="f99" y="f24"/>
                  </a:lnTo>
                  <a:lnTo>
                    <a:pt x="f102" y="f24"/>
                  </a:lnTo>
                  <a:cubicBezTo>
                    <a:pt x="f103" y="f24"/>
                    <a:pt x="f2" y="f104"/>
                    <a:pt x="f2" y="f105"/>
                  </a:cubicBezTo>
                  <a:lnTo>
                    <a:pt x="f2" y="f106"/>
                  </a:lnTo>
                  <a:cubicBezTo>
                    <a:pt x="f2" y="f107"/>
                    <a:pt x="f103" y="f108"/>
                    <a:pt x="f102" y="f108"/>
                  </a:cubicBezTo>
                  <a:lnTo>
                    <a:pt x="f109" y="f108"/>
                  </a:lnTo>
                  <a:cubicBezTo>
                    <a:pt x="f110" y="f108"/>
                    <a:pt x="f111" y="f108"/>
                    <a:pt x="f112" y="f108"/>
                  </a:cubicBezTo>
                  <a:cubicBezTo>
                    <a:pt x="f113" y="f108"/>
                    <a:pt x="f114" y="f115"/>
                    <a:pt x="f116" y="f117"/>
                  </a:cubicBezTo>
                  <a:cubicBezTo>
                    <a:pt x="f118" y="f119"/>
                    <a:pt x="f120" y="f121"/>
                    <a:pt x="f122" y="f121"/>
                  </a:cubicBezTo>
                  <a:lnTo>
                    <a:pt x="f6" y="f121"/>
                  </a:lnTo>
                  <a:lnTo>
                    <a:pt x="f6" y="f123"/>
                  </a:lnTo>
                  <a:lnTo>
                    <a:pt x="f124" y="f123"/>
                  </a:lnTo>
                  <a:lnTo>
                    <a:pt x="f124" y="f121"/>
                  </a:lnTo>
                  <a:lnTo>
                    <a:pt x="f125" y="f121"/>
                  </a:lnTo>
                  <a:cubicBezTo>
                    <a:pt x="f126" y="f121"/>
                    <a:pt x="f127" y="f121"/>
                    <a:pt x="f128" y="f121"/>
                  </a:cubicBezTo>
                  <a:cubicBezTo>
                    <a:pt x="f129" y="f121"/>
                    <a:pt x="f130" y="f131"/>
                    <a:pt x="f132" y="f133"/>
                  </a:cubicBezTo>
                  <a:cubicBezTo>
                    <a:pt x="f134" y="f135"/>
                    <a:pt x="f136" y="f108"/>
                    <a:pt x="f137" y="f108"/>
                  </a:cubicBezTo>
                  <a:lnTo>
                    <a:pt x="f138" y="f108"/>
                  </a:lnTo>
                  <a:cubicBezTo>
                    <a:pt x="f139" y="f108"/>
                    <a:pt x="f140" y="f107"/>
                    <a:pt x="f140" y="f106"/>
                  </a:cubicBezTo>
                  <a:lnTo>
                    <a:pt x="f140" y="f105"/>
                  </a:lnTo>
                  <a:cubicBezTo>
                    <a:pt x="f140" y="f104"/>
                    <a:pt x="f139" y="f24"/>
                    <a:pt x="f138" y="f24"/>
                  </a:cubicBezTo>
                  <a:lnTo>
                    <a:pt x="f141" y="f24"/>
                  </a:lnTo>
                  <a:lnTo>
                    <a:pt x="f141" y="f142"/>
                  </a:lnTo>
                  <a:cubicBezTo>
                    <a:pt x="f141" y="f142"/>
                    <a:pt x="f143" y="f144"/>
                    <a:pt x="f145" y="f146"/>
                  </a:cubicBezTo>
                  <a:cubicBezTo>
                    <a:pt x="f147" y="f148"/>
                    <a:pt x="f149" y="f150"/>
                    <a:pt x="f149" y="f151"/>
                  </a:cubicBezTo>
                  <a:lnTo>
                    <a:pt x="f149" y="f10"/>
                  </a:lnTo>
                  <a:cubicBezTo>
                    <a:pt x="f149" y="f83"/>
                    <a:pt x="f152" y="f2"/>
                    <a:pt x="f5" y="f2"/>
                  </a:cubicBez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181;p37">
              <a:extLst>
                <a:ext uri="{FF2B5EF4-FFF2-40B4-BE49-F238E27FC236}">
                  <a16:creationId xmlns:a16="http://schemas.microsoft.com/office/drawing/2014/main" xmlns="" id="{EE993DE0-5822-4D62-935C-17C88CC301C8}"/>
                </a:ext>
              </a:extLst>
            </p:cNvPr>
            <p:cNvSpPr/>
            <p:nvPr/>
          </p:nvSpPr>
          <p:spPr>
            <a:xfrm>
              <a:off x="4406978" y="2063901"/>
              <a:ext cx="330171" cy="330171"/>
            </a:xfrm>
            <a:custGeom>
              <a:avLst/>
              <a:gdLst>
                <a:gd name="f0" fmla="val w"/>
                <a:gd name="f1" fmla="val h"/>
                <a:gd name="f2" fmla="val 0"/>
                <a:gd name="f3" fmla="val 13207"/>
                <a:gd name="f4" fmla="val 3553"/>
                <a:gd name="f5" fmla="val 4295"/>
                <a:gd name="f6" fmla="val 4192"/>
                <a:gd name="f7" fmla="val 4135"/>
                <a:gd name="f8" fmla="val 5216"/>
                <a:gd name="f9" fmla="val 3730"/>
                <a:gd name="f10" fmla="val 3728"/>
                <a:gd name="f11" fmla="val 3726"/>
                <a:gd name="f12" fmla="val 3725"/>
                <a:gd name="f13" fmla="val 3719"/>
                <a:gd name="f14" fmla="val 3713"/>
                <a:gd name="f15" fmla="val 3708"/>
                <a:gd name="f16" fmla="val 2984"/>
                <a:gd name="f17" fmla="val 2398"/>
                <a:gd name="f18" fmla="val 5865"/>
                <a:gd name="f19" fmla="val 6591"/>
                <a:gd name="f20" fmla="val 7074"/>
                <a:gd name="f21" fmla="val 7449"/>
                <a:gd name="f22" fmla="val 2094"/>
                <a:gd name="f23" fmla="val 7750"/>
                <a:gd name="f24" fmla="val 1719"/>
                <a:gd name="f25" fmla="val 771"/>
                <a:gd name="f26" fmla="val 701"/>
                <a:gd name="f27" fmla="val 7386"/>
                <a:gd name="f28" fmla="val 487"/>
                <a:gd name="f29" fmla="val 5846"/>
                <a:gd name="f30" fmla="val 1138"/>
                <a:gd name="f31" fmla="val 6469"/>
                <a:gd name="f32" fmla="val 658"/>
                <a:gd name="f33" fmla="val 1975"/>
                <a:gd name="f34" fmla="val 6452"/>
                <a:gd name="f35" fmla="val 2154"/>
                <a:gd name="f36" fmla="val 6592"/>
                <a:gd name="f37" fmla="val 2304"/>
                <a:gd name="f38" fmla="val 6768"/>
                <a:gd name="f39" fmla="val 6770"/>
                <a:gd name="f40" fmla="val 6772"/>
                <a:gd name="f41" fmla="val 6774"/>
                <a:gd name="f42" fmla="val 6956"/>
                <a:gd name="f43" fmla="val 7082"/>
                <a:gd name="f44" fmla="val 693"/>
                <a:gd name="f45" fmla="val 10200"/>
                <a:gd name="f46" fmla="val 956"/>
                <a:gd name="f47" fmla="val 12647"/>
                <a:gd name="f48" fmla="val 3714"/>
                <a:gd name="f49" fmla="val 12538"/>
                <a:gd name="f50" fmla="val 6833"/>
                <a:gd name="f51" fmla="val 11380"/>
                <a:gd name="f52" fmla="val 10778"/>
                <a:gd name="f53" fmla="val 6889"/>
                <a:gd name="f54" fmla="val 10449"/>
                <a:gd name="f55" fmla="val 7218"/>
                <a:gd name="f56" fmla="val 10393"/>
                <a:gd name="f57" fmla="val 7816"/>
                <a:gd name="f58" fmla="val 10344"/>
                <a:gd name="f59" fmla="val 8331"/>
                <a:gd name="f60" fmla="val 10060"/>
                <a:gd name="f61" fmla="val 8614"/>
                <a:gd name="f62" fmla="val 9546"/>
                <a:gd name="f63" fmla="val 8660"/>
                <a:gd name="f64" fmla="val 9080"/>
                <a:gd name="f65" fmla="val 8702"/>
                <a:gd name="f66" fmla="val 8285"/>
                <a:gd name="f67" fmla="val 8699"/>
                <a:gd name="f68" fmla="val 5674"/>
                <a:gd name="f69" fmla="val 8636"/>
                <a:gd name="f70" fmla="val 4981"/>
                <a:gd name="f71" fmla="val 8254"/>
                <a:gd name="f72" fmla="val 4603"/>
                <a:gd name="f73" fmla="val 7561"/>
                <a:gd name="f74" fmla="val 4537"/>
                <a:gd name="f75" fmla="val 7295"/>
                <a:gd name="f76" fmla="val 4323"/>
                <a:gd name="f77" fmla="val 4057"/>
                <a:gd name="f78" fmla="val 3417"/>
                <a:gd name="f79" fmla="val 7085"/>
                <a:gd name="f80" fmla="val 3259"/>
                <a:gd name="f81" fmla="val 6977"/>
                <a:gd name="f82" fmla="val 3119"/>
                <a:gd name="f83" fmla="val 6823"/>
                <a:gd name="f84" fmla="val 3084"/>
                <a:gd name="f85" fmla="val 6799"/>
                <a:gd name="f86" fmla="val 3079"/>
                <a:gd name="f87" fmla="val 6775"/>
                <a:gd name="f88" fmla="val 3076"/>
                <a:gd name="f89" fmla="val 6752"/>
                <a:gd name="f90" fmla="val 6576"/>
                <a:gd name="f91" fmla="val 6424"/>
                <a:gd name="f92" fmla="val 3221"/>
                <a:gd name="f93" fmla="val 3406"/>
                <a:gd name="f94" fmla="val 4043"/>
                <a:gd name="f95" fmla="val 4670"/>
                <a:gd name="f96" fmla="val 6935"/>
                <a:gd name="f97" fmla="val 5181"/>
                <a:gd name="f98" fmla="val 5184"/>
                <a:gd name="f99" fmla="val 7855"/>
                <a:gd name="f100" fmla="val 5212"/>
                <a:gd name="f101" fmla="val 8013"/>
                <a:gd name="f102" fmla="val 5370"/>
                <a:gd name="f103" fmla="val 8044"/>
                <a:gd name="f104" fmla="val 5664"/>
                <a:gd name="f105" fmla="val 7799"/>
                <a:gd name="f106" fmla="val 8464"/>
                <a:gd name="f107" fmla="val 8471"/>
                <a:gd name="f108" fmla="val 9069"/>
                <a:gd name="f109" fmla="val 9108"/>
                <a:gd name="f110" fmla="val 9262"/>
                <a:gd name="f111" fmla="val 9256"/>
                <a:gd name="f112" fmla="val 9306"/>
                <a:gd name="f113" fmla="val 9402"/>
                <a:gd name="f114" fmla="val 9326"/>
                <a:gd name="f115" fmla="val 9544"/>
                <a:gd name="f116" fmla="val 10366"/>
                <a:gd name="f117" fmla="val 11051"/>
                <a:gd name="f118" fmla="val 8640"/>
                <a:gd name="f119" fmla="val 7820"/>
                <a:gd name="f120" fmla="val 11068"/>
                <a:gd name="f121" fmla="val 7617"/>
                <a:gd name="f122" fmla="val 11180"/>
                <a:gd name="f123" fmla="val 7505"/>
                <a:gd name="f124" fmla="val 7487"/>
                <a:gd name="f125" fmla="val 12479"/>
                <a:gd name="f126" fmla="val 12055"/>
                <a:gd name="f127" fmla="val 10371"/>
                <a:gd name="f128" fmla="val 9574"/>
                <a:gd name="f129" fmla="val 12591"/>
                <a:gd name="f130" fmla="val 6581"/>
                <a:gd name="f131" fmla="val 3914"/>
                <a:gd name="f132" fmla="val 1653"/>
                <a:gd name="f133" fmla="val 10830"/>
                <a:gd name="f134" fmla="val 893"/>
                <a:gd name="f135" fmla="val 8408"/>
                <a:gd name="f136" fmla="val 1723"/>
                <a:gd name="f137" fmla="val 2458"/>
                <a:gd name="f138" fmla="val 3056"/>
                <a:gd name="f139" fmla="val 7809"/>
                <a:gd name="f140" fmla="val 6549"/>
                <a:gd name="f141" fmla="val 6178"/>
                <a:gd name="f142" fmla="val 3357"/>
                <a:gd name="f143" fmla="val 5874"/>
                <a:gd name="f144" fmla="val 3732"/>
                <a:gd name="f145" fmla="val 5094"/>
                <a:gd name="f146" fmla="val 5744"/>
                <a:gd name="f147" fmla="val 4873"/>
                <a:gd name="f148" fmla="val 3637"/>
                <a:gd name="f149" fmla="val 1460"/>
                <a:gd name="f150" fmla="val 4320"/>
                <a:gd name="f151" fmla="val 714"/>
                <a:gd name="f152" fmla="val 6602"/>
                <a:gd name="f153" fmla="val 3011"/>
                <a:gd name="f154" fmla="val 1"/>
                <a:gd name="f155" fmla="val 2762"/>
                <a:gd name="f156" fmla="val 6605"/>
                <a:gd name="f157" fmla="val 10431"/>
                <a:gd name="f158" fmla="val 3007"/>
                <a:gd name="f159" fmla="val 9945"/>
                <a:gd name="f160" fmla="val 12941"/>
                <a:gd name="f161" fmla="val 10532"/>
                <a:gd name="f162" fmla="val 13182"/>
                <a:gd name="f163" fmla="val 7169"/>
                <a:gd name="f164" fmla="val 13196"/>
                <a:gd name="f165" fmla="val 6983"/>
                <a:gd name="f166" fmla="val 6794"/>
                <a:gd name="f167" fmla="val 2965"/>
                <a:gd name="f168" fmla="val 10246"/>
                <a:gd name="f169" fmla="*/ f0 1 13207"/>
                <a:gd name="f170" fmla="*/ f1 1 13207"/>
                <a:gd name="f171" fmla="val f2"/>
                <a:gd name="f172" fmla="val f3"/>
                <a:gd name="f173" fmla="+- f172 0 f171"/>
                <a:gd name="f174" fmla="*/ f173 1 13207"/>
                <a:gd name="f175" fmla="*/ f171 1 f174"/>
                <a:gd name="f176" fmla="*/ f172 1 f174"/>
                <a:gd name="f177" fmla="*/ f175 f169 1"/>
                <a:gd name="f178" fmla="*/ f176 f169 1"/>
                <a:gd name="f179" fmla="*/ f176 f170 1"/>
                <a:gd name="f180" fmla="*/ f175 f170 1"/>
              </a:gdLst>
              <a:ahLst/>
              <a:cxnLst>
                <a:cxn ang="3cd4">
                  <a:pos x="hc" y="t"/>
                </a:cxn>
                <a:cxn ang="0">
                  <a:pos x="r" y="vc"/>
                </a:cxn>
                <a:cxn ang="cd4">
                  <a:pos x="hc" y="b"/>
                </a:cxn>
                <a:cxn ang="cd2">
                  <a:pos x="l" y="vc"/>
                </a:cxn>
              </a:cxnLst>
              <a:rect l="f177" t="f180" r="f178" b="f179"/>
              <a:pathLst>
                <a:path w="13206" h="13206">
                  <a:moveTo>
                    <a:pt x="f4" y="f5"/>
                  </a:moveTo>
                  <a:cubicBezTo>
                    <a:pt x="f6" y="f5"/>
                    <a:pt x="f7" y="f8"/>
                    <a:pt x="f9" y="f8"/>
                  </a:cubicBezTo>
                  <a:cubicBezTo>
                    <a:pt x="f10" y="f8"/>
                    <a:pt x="f11" y="f8"/>
                    <a:pt x="f12" y="f8"/>
                  </a:cubicBezTo>
                  <a:cubicBezTo>
                    <a:pt x="f13" y="f8"/>
                    <a:pt x="f14" y="f8"/>
                    <a:pt x="f15" y="f8"/>
                  </a:cubicBezTo>
                  <a:cubicBezTo>
                    <a:pt x="f16" y="f8"/>
                    <a:pt x="f17" y="f18"/>
                    <a:pt x="f17" y="f19"/>
                  </a:cubicBezTo>
                  <a:lnTo>
                    <a:pt x="f17" y="f20"/>
                  </a:lnTo>
                  <a:cubicBezTo>
                    <a:pt x="f17" y="f21"/>
                    <a:pt x="f22" y="f23"/>
                    <a:pt x="f24" y="f23"/>
                  </a:cubicBezTo>
                  <a:lnTo>
                    <a:pt x="f25" y="f23"/>
                  </a:lnTo>
                  <a:cubicBezTo>
                    <a:pt x="f26" y="f27"/>
                    <a:pt x="f28" y="f29"/>
                    <a:pt x="f30" y="f5"/>
                  </a:cubicBezTo>
                  <a:close/>
                  <a:moveTo>
                    <a:pt x="f31" y="f32"/>
                  </a:moveTo>
                  <a:lnTo>
                    <a:pt x="f31" y="f33"/>
                  </a:lnTo>
                  <a:cubicBezTo>
                    <a:pt x="f34" y="f35"/>
                    <a:pt x="f36" y="f37"/>
                    <a:pt x="f38" y="f37"/>
                  </a:cubicBezTo>
                  <a:cubicBezTo>
                    <a:pt x="f39" y="f37"/>
                    <a:pt x="f40" y="f37"/>
                    <a:pt x="f41" y="f37"/>
                  </a:cubicBezTo>
                  <a:cubicBezTo>
                    <a:pt x="f42" y="f37"/>
                    <a:pt x="f43" y="f33"/>
                    <a:pt x="f43" y="f33"/>
                  </a:cubicBezTo>
                  <a:lnTo>
                    <a:pt x="f43" y="f44"/>
                  </a:lnTo>
                  <a:cubicBezTo>
                    <a:pt x="f45" y="f46"/>
                    <a:pt x="f47" y="f48"/>
                    <a:pt x="f49" y="f50"/>
                  </a:cubicBezTo>
                  <a:lnTo>
                    <a:pt x="f51" y="f50"/>
                  </a:lnTo>
                  <a:cubicBezTo>
                    <a:pt x="f52" y="f53"/>
                    <a:pt x="f54" y="f55"/>
                    <a:pt x="f56" y="f57"/>
                  </a:cubicBezTo>
                  <a:cubicBezTo>
                    <a:pt x="f58" y="f59"/>
                    <a:pt x="f60" y="f61"/>
                    <a:pt x="f62" y="f63"/>
                  </a:cubicBezTo>
                  <a:cubicBezTo>
                    <a:pt x="f64" y="f63"/>
                    <a:pt x="f65" y="f66"/>
                    <a:pt x="f67" y="f57"/>
                  </a:cubicBezTo>
                  <a:lnTo>
                    <a:pt x="f67" y="f68"/>
                  </a:lnTo>
                  <a:cubicBezTo>
                    <a:pt x="f69" y="f70"/>
                    <a:pt x="f71" y="f72"/>
                    <a:pt x="f73" y="f74"/>
                  </a:cubicBezTo>
                  <a:cubicBezTo>
                    <a:pt x="f75" y="f74"/>
                    <a:pt x="f43" y="f76"/>
                    <a:pt x="f43" y="f77"/>
                  </a:cubicBezTo>
                  <a:lnTo>
                    <a:pt x="f43" y="f78"/>
                  </a:lnTo>
                  <a:cubicBezTo>
                    <a:pt x="f79" y="f80"/>
                    <a:pt x="f81" y="f82"/>
                    <a:pt x="f83" y="f84"/>
                  </a:cubicBezTo>
                  <a:cubicBezTo>
                    <a:pt x="f85" y="f86"/>
                    <a:pt x="f87" y="f88"/>
                    <a:pt x="f89" y="f88"/>
                  </a:cubicBezTo>
                  <a:cubicBezTo>
                    <a:pt x="f90" y="f88"/>
                    <a:pt x="f91" y="f92"/>
                    <a:pt x="f91" y="f93"/>
                  </a:cubicBezTo>
                  <a:lnTo>
                    <a:pt x="f91" y="f94"/>
                  </a:lnTo>
                  <a:cubicBezTo>
                    <a:pt x="f91" y="f95"/>
                    <a:pt x="f96" y="f97"/>
                    <a:pt x="f73" y="f98"/>
                  </a:cubicBezTo>
                  <a:cubicBezTo>
                    <a:pt x="f99" y="f100"/>
                    <a:pt x="f101" y="f102"/>
                    <a:pt x="f103" y="f104"/>
                  </a:cubicBezTo>
                  <a:lnTo>
                    <a:pt x="f103" y="f105"/>
                  </a:lnTo>
                  <a:cubicBezTo>
                    <a:pt x="f103" y="f106"/>
                    <a:pt x="f107" y="f108"/>
                    <a:pt x="f109" y="f110"/>
                  </a:cubicBezTo>
                  <a:cubicBezTo>
                    <a:pt x="f111" y="f112"/>
                    <a:pt x="f113" y="f114"/>
                    <a:pt x="f115" y="f114"/>
                  </a:cubicBezTo>
                  <a:cubicBezTo>
                    <a:pt x="f116" y="f114"/>
                    <a:pt x="f117" y="f118"/>
                    <a:pt x="f117" y="f119"/>
                  </a:cubicBezTo>
                  <a:cubicBezTo>
                    <a:pt x="f120" y="f121"/>
                    <a:pt x="f122" y="f123"/>
                    <a:pt x="f51" y="f124"/>
                  </a:cubicBezTo>
                  <a:lnTo>
                    <a:pt x="f125" y="f124"/>
                  </a:lnTo>
                  <a:cubicBezTo>
                    <a:pt x="f126" y="f127"/>
                    <a:pt x="f128" y="f129"/>
                    <a:pt x="f130" y="f129"/>
                  </a:cubicBezTo>
                  <a:cubicBezTo>
                    <a:pt x="f131" y="f129"/>
                    <a:pt x="f132" y="f133"/>
                    <a:pt x="f134" y="f135"/>
                  </a:cubicBezTo>
                  <a:lnTo>
                    <a:pt x="f136" y="f135"/>
                  </a:lnTo>
                  <a:cubicBezTo>
                    <a:pt x="f137" y="f135"/>
                    <a:pt x="f138" y="f139"/>
                    <a:pt x="f138" y="f20"/>
                  </a:cubicBezTo>
                  <a:lnTo>
                    <a:pt x="f138" y="f140"/>
                  </a:lnTo>
                  <a:cubicBezTo>
                    <a:pt x="f138" y="f141"/>
                    <a:pt x="f142" y="f143"/>
                    <a:pt x="f144" y="f143"/>
                  </a:cubicBezTo>
                  <a:cubicBezTo>
                    <a:pt x="f145" y="f146"/>
                    <a:pt x="f147" y="f148"/>
                    <a:pt x="f4" y="f148"/>
                  </a:cubicBezTo>
                  <a:lnTo>
                    <a:pt x="f149" y="f148"/>
                  </a:lnTo>
                  <a:cubicBezTo>
                    <a:pt x="f149" y="f148"/>
                    <a:pt x="f150" y="f151"/>
                    <a:pt x="f31" y="f32"/>
                  </a:cubicBezTo>
                  <a:close/>
                  <a:moveTo>
                    <a:pt x="f152" y="f2"/>
                  </a:moveTo>
                  <a:cubicBezTo>
                    <a:pt x="f153" y="f2"/>
                    <a:pt x="f154" y="f155"/>
                    <a:pt x="f154" y="f156"/>
                  </a:cubicBezTo>
                  <a:cubicBezTo>
                    <a:pt x="f154" y="f157"/>
                    <a:pt x="f158" y="f3"/>
                    <a:pt x="f152" y="f3"/>
                  </a:cubicBezTo>
                  <a:cubicBezTo>
                    <a:pt x="f159" y="f3"/>
                    <a:pt x="f160" y="f161"/>
                    <a:pt x="f162" y="f163"/>
                  </a:cubicBezTo>
                  <a:cubicBezTo>
                    <a:pt x="f164" y="f165"/>
                    <a:pt x="f3" y="f166"/>
                    <a:pt x="f3" y="f156"/>
                  </a:cubicBezTo>
                  <a:cubicBezTo>
                    <a:pt x="f3" y="f167"/>
                    <a:pt x="f168" y="f2"/>
                    <a:pt x="f152" y="f2"/>
                  </a:cubicBez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43" name="Google Shape;1182;p37">
            <a:extLst>
              <a:ext uri="{FF2B5EF4-FFF2-40B4-BE49-F238E27FC236}">
                <a16:creationId xmlns:a16="http://schemas.microsoft.com/office/drawing/2014/main" xmlns="" id="{A332EF85-1FDC-478E-B1BE-BAD086170BF6}"/>
              </a:ext>
            </a:extLst>
          </p:cNvPr>
          <p:cNvGrpSpPr/>
          <p:nvPr/>
        </p:nvGrpSpPr>
        <p:grpSpPr>
          <a:xfrm>
            <a:off x="6833704" y="2063425"/>
            <a:ext cx="451722" cy="560052"/>
            <a:chOff x="6833704" y="2063425"/>
            <a:chExt cx="451722" cy="560052"/>
          </a:xfrm>
        </p:grpSpPr>
        <p:sp>
          <p:nvSpPr>
            <p:cNvPr id="44" name="Google Shape;1183;p37">
              <a:extLst>
                <a:ext uri="{FF2B5EF4-FFF2-40B4-BE49-F238E27FC236}">
                  <a16:creationId xmlns:a16="http://schemas.microsoft.com/office/drawing/2014/main" xmlns="" id="{49B0AD38-997B-45CA-8989-DE1EE7F47A31}"/>
                </a:ext>
              </a:extLst>
            </p:cNvPr>
            <p:cNvSpPr/>
            <p:nvPr/>
          </p:nvSpPr>
          <p:spPr>
            <a:xfrm>
              <a:off x="7091821" y="2158624"/>
              <a:ext cx="97347" cy="97328"/>
            </a:xfrm>
            <a:custGeom>
              <a:avLst/>
              <a:gdLst>
                <a:gd name="f0" fmla="val w"/>
                <a:gd name="f1" fmla="val h"/>
                <a:gd name="f2" fmla="val 0"/>
                <a:gd name="f3" fmla="val 3894"/>
                <a:gd name="f4" fmla="val 3893"/>
                <a:gd name="f5" fmla="val 1"/>
                <a:gd name="f6" fmla="val 3892"/>
                <a:gd name="f7" fmla="val 3028"/>
                <a:gd name="f8" fmla="val 865"/>
                <a:gd name="f9" fmla="*/ f0 1 3894"/>
                <a:gd name="f10" fmla="*/ f1 1 3893"/>
                <a:gd name="f11" fmla="val f2"/>
                <a:gd name="f12" fmla="val f3"/>
                <a:gd name="f13" fmla="val f4"/>
                <a:gd name="f14" fmla="+- f13 0 f11"/>
                <a:gd name="f15" fmla="+- f12 0 f11"/>
                <a:gd name="f16" fmla="*/ f15 1 3894"/>
                <a:gd name="f17" fmla="*/ f14 1 38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3894" h="3892">
                  <a:moveTo>
                    <a:pt x="f5" y="f2"/>
                  </a:moveTo>
                  <a:lnTo>
                    <a:pt x="f5" y="f6"/>
                  </a:lnTo>
                  <a:lnTo>
                    <a:pt x="f4" y="f6"/>
                  </a:lnTo>
                  <a:lnTo>
                    <a:pt x="f4" y="f7"/>
                  </a:lnTo>
                  <a:lnTo>
                    <a:pt x="f8" y="f2"/>
                  </a:lnTo>
                  <a:close/>
                </a:path>
              </a:pathLst>
            </a:custGeom>
            <a:solidFill>
              <a:srgbClr val="D8ECFE"/>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184;p37">
              <a:extLst>
                <a:ext uri="{FF2B5EF4-FFF2-40B4-BE49-F238E27FC236}">
                  <a16:creationId xmlns:a16="http://schemas.microsoft.com/office/drawing/2014/main" xmlns="" id="{193083BB-9C87-489A-A52D-C464C038C753}"/>
                </a:ext>
              </a:extLst>
            </p:cNvPr>
            <p:cNvSpPr/>
            <p:nvPr/>
          </p:nvSpPr>
          <p:spPr>
            <a:xfrm>
              <a:off x="6842446" y="2158624"/>
              <a:ext cx="347846" cy="457227"/>
            </a:xfrm>
            <a:custGeom>
              <a:avLst/>
              <a:gdLst>
                <a:gd name="f0" fmla="val w"/>
                <a:gd name="f1" fmla="val h"/>
                <a:gd name="f2" fmla="val 0"/>
                <a:gd name="f3" fmla="val 13914"/>
                <a:gd name="f4" fmla="val 18289"/>
                <a:gd name="f5" fmla="val 3045"/>
                <a:gd name="f6" fmla="val 10868"/>
                <a:gd name="f7" fmla="*/ f0 1 13914"/>
                <a:gd name="f8" fmla="*/ f1 1 18289"/>
                <a:gd name="f9" fmla="val f2"/>
                <a:gd name="f10" fmla="val f3"/>
                <a:gd name="f11" fmla="val f4"/>
                <a:gd name="f12" fmla="+- f11 0 f9"/>
                <a:gd name="f13" fmla="+- f10 0 f9"/>
                <a:gd name="f14" fmla="*/ f13 1 13914"/>
                <a:gd name="f15" fmla="*/ f12 1 1828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3914" h="18289">
                  <a:moveTo>
                    <a:pt x="f2" y="f2"/>
                  </a:moveTo>
                  <a:lnTo>
                    <a:pt x="f2" y="f4"/>
                  </a:lnTo>
                  <a:lnTo>
                    <a:pt x="f3" y="f4"/>
                  </a:lnTo>
                  <a:lnTo>
                    <a:pt x="f3" y="f5"/>
                  </a:lnTo>
                  <a:lnTo>
                    <a:pt x="f6"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185;p37">
              <a:extLst>
                <a:ext uri="{FF2B5EF4-FFF2-40B4-BE49-F238E27FC236}">
                  <a16:creationId xmlns:a16="http://schemas.microsoft.com/office/drawing/2014/main" xmlns="" id="{BE020F41-E42C-44E0-B7E4-7835E97684E8}"/>
                </a:ext>
              </a:extLst>
            </p:cNvPr>
            <p:cNvSpPr/>
            <p:nvPr/>
          </p:nvSpPr>
          <p:spPr>
            <a:xfrm>
              <a:off x="7091821" y="2158624"/>
              <a:ext cx="97347" cy="97328"/>
            </a:xfrm>
            <a:custGeom>
              <a:avLst/>
              <a:gdLst>
                <a:gd name="f0" fmla="val w"/>
                <a:gd name="f1" fmla="val h"/>
                <a:gd name="f2" fmla="val 0"/>
                <a:gd name="f3" fmla="val 3894"/>
                <a:gd name="f4" fmla="val 3893"/>
                <a:gd name="f5" fmla="val 1"/>
                <a:gd name="f6" fmla="val 3892"/>
                <a:gd name="f7" fmla="val 3028"/>
                <a:gd name="f8" fmla="val 865"/>
                <a:gd name="f9" fmla="*/ f0 1 3894"/>
                <a:gd name="f10" fmla="*/ f1 1 3893"/>
                <a:gd name="f11" fmla="val f2"/>
                <a:gd name="f12" fmla="val f3"/>
                <a:gd name="f13" fmla="val f4"/>
                <a:gd name="f14" fmla="+- f13 0 f11"/>
                <a:gd name="f15" fmla="+- f12 0 f11"/>
                <a:gd name="f16" fmla="*/ f15 1 3894"/>
                <a:gd name="f17" fmla="*/ f14 1 38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3894" h="3892">
                  <a:moveTo>
                    <a:pt x="f5" y="f2"/>
                  </a:moveTo>
                  <a:lnTo>
                    <a:pt x="f5" y="f6"/>
                  </a:lnTo>
                  <a:lnTo>
                    <a:pt x="f4" y="f6"/>
                  </a:lnTo>
                  <a:lnTo>
                    <a:pt x="f4" y="f7"/>
                  </a:lnTo>
                  <a:lnTo>
                    <a:pt x="f8" y="f2"/>
                  </a:ln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186;p37">
              <a:extLst>
                <a:ext uri="{FF2B5EF4-FFF2-40B4-BE49-F238E27FC236}">
                  <a16:creationId xmlns:a16="http://schemas.microsoft.com/office/drawing/2014/main" xmlns="" id="{4E06C16B-88A1-48B7-A588-C1002C550DAA}"/>
                </a:ext>
              </a:extLst>
            </p:cNvPr>
            <p:cNvSpPr/>
            <p:nvPr/>
          </p:nvSpPr>
          <p:spPr>
            <a:xfrm>
              <a:off x="6842446" y="2158624"/>
              <a:ext cx="32826" cy="457227"/>
            </a:xfrm>
            <a:custGeom>
              <a:avLst/>
              <a:gdLst>
                <a:gd name="f0" fmla="val w"/>
                <a:gd name="f1" fmla="val h"/>
                <a:gd name="f2" fmla="val 0"/>
                <a:gd name="f3" fmla="val 1313"/>
                <a:gd name="f4" fmla="val 18289"/>
                <a:gd name="f5" fmla="*/ f0 1 1313"/>
                <a:gd name="f6" fmla="*/ f1 1 18289"/>
                <a:gd name="f7" fmla="val f2"/>
                <a:gd name="f8" fmla="val f3"/>
                <a:gd name="f9" fmla="val f4"/>
                <a:gd name="f10" fmla="+- f9 0 f7"/>
                <a:gd name="f11" fmla="+- f8 0 f7"/>
                <a:gd name="f12" fmla="*/ f11 1 1313"/>
                <a:gd name="f13" fmla="*/ f10 1 18289"/>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313" h="18289">
                  <a:moveTo>
                    <a:pt x="f2" y="f2"/>
                  </a:moveTo>
                  <a:lnTo>
                    <a:pt x="f2" y="f4"/>
                  </a:lnTo>
                  <a:lnTo>
                    <a:pt x="f3" y="f4"/>
                  </a:lnTo>
                  <a:lnTo>
                    <a:pt x="f3" y="f2"/>
                  </a:ln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187;p37">
              <a:extLst>
                <a:ext uri="{FF2B5EF4-FFF2-40B4-BE49-F238E27FC236}">
                  <a16:creationId xmlns:a16="http://schemas.microsoft.com/office/drawing/2014/main" xmlns="" id="{57D57946-E8F7-40E2-8FF0-6EE5CF02A3E9}"/>
                </a:ext>
              </a:extLst>
            </p:cNvPr>
            <p:cNvSpPr/>
            <p:nvPr/>
          </p:nvSpPr>
          <p:spPr>
            <a:xfrm>
              <a:off x="7009753" y="2434525"/>
              <a:ext cx="116924" cy="88047"/>
            </a:xfrm>
            <a:custGeom>
              <a:avLst/>
              <a:gdLst>
                <a:gd name="f0" fmla="val w"/>
                <a:gd name="f1" fmla="val h"/>
                <a:gd name="f2" fmla="val 0"/>
                <a:gd name="f3" fmla="val 4677"/>
                <a:gd name="f4" fmla="val 3522"/>
                <a:gd name="f5" fmla="val 1709"/>
                <a:gd name="f6" fmla="val 1"/>
                <a:gd name="f7" fmla="val 1761"/>
                <a:gd name="f8" fmla="val 3521"/>
                <a:gd name="f9" fmla="val 2657"/>
                <a:gd name="f10" fmla="val 3641"/>
                <a:gd name="f11" fmla="val 865"/>
                <a:gd name="f12" fmla="*/ f0 1 4677"/>
                <a:gd name="f13" fmla="*/ f1 1 3522"/>
                <a:gd name="f14" fmla="val f2"/>
                <a:gd name="f15" fmla="val f3"/>
                <a:gd name="f16" fmla="val f4"/>
                <a:gd name="f17" fmla="+- f16 0 f14"/>
                <a:gd name="f18" fmla="+- f15 0 f14"/>
                <a:gd name="f19" fmla="*/ f18 1 4677"/>
                <a:gd name="f20" fmla="*/ f17 1 352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677" h="3522">
                  <a:moveTo>
                    <a:pt x="f5" y="f2"/>
                  </a:moveTo>
                  <a:lnTo>
                    <a:pt x="f6" y="f7"/>
                  </a:lnTo>
                  <a:lnTo>
                    <a:pt x="f5" y="f8"/>
                  </a:lnTo>
                  <a:lnTo>
                    <a:pt x="f5" y="f9"/>
                  </a:lnTo>
                  <a:lnTo>
                    <a:pt x="f3" y="f9"/>
                  </a:lnTo>
                  <a:lnTo>
                    <a:pt x="f10" y="f11"/>
                  </a:lnTo>
                  <a:lnTo>
                    <a:pt x="f5" y="f11"/>
                  </a:lnTo>
                  <a:lnTo>
                    <a:pt x="f5" y="f2"/>
                  </a:ln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188;p37">
              <a:extLst>
                <a:ext uri="{FF2B5EF4-FFF2-40B4-BE49-F238E27FC236}">
                  <a16:creationId xmlns:a16="http://schemas.microsoft.com/office/drawing/2014/main" xmlns="" id="{E5EC3BCB-7BBC-4EC0-BD32-822440D8C3CA}"/>
                </a:ext>
              </a:extLst>
            </p:cNvPr>
            <p:cNvSpPr/>
            <p:nvPr/>
          </p:nvSpPr>
          <p:spPr>
            <a:xfrm>
              <a:off x="7076870" y="2392170"/>
              <a:ext cx="75620" cy="108603"/>
            </a:xfrm>
            <a:custGeom>
              <a:avLst/>
              <a:gdLst>
                <a:gd name="f0" fmla="val w"/>
                <a:gd name="f1" fmla="val h"/>
                <a:gd name="f2" fmla="val 0"/>
                <a:gd name="f3" fmla="val 3025"/>
                <a:gd name="f4" fmla="val 4344"/>
                <a:gd name="f5" fmla="val 1523"/>
                <a:gd name="f6" fmla="val 931"/>
                <a:gd name="f7" fmla="val 1971"/>
                <a:gd name="f8" fmla="val 3024"/>
                <a:gd name="f9" fmla="val 2604"/>
                <a:gd name="f10" fmla="*/ f0 1 3025"/>
                <a:gd name="f11" fmla="*/ f1 1 4344"/>
                <a:gd name="f12" fmla="val f2"/>
                <a:gd name="f13" fmla="val f3"/>
                <a:gd name="f14" fmla="val f4"/>
                <a:gd name="f15" fmla="+- f14 0 f12"/>
                <a:gd name="f16" fmla="+- f13 0 f12"/>
                <a:gd name="f17" fmla="*/ f16 1 3025"/>
                <a:gd name="f18" fmla="*/ f15 1 434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025" h="4344">
                  <a:moveTo>
                    <a:pt x="f5" y="f2"/>
                  </a:moveTo>
                  <a:lnTo>
                    <a:pt x="f2" y="f6"/>
                  </a:lnTo>
                  <a:lnTo>
                    <a:pt x="f7" y="f4"/>
                  </a:lnTo>
                  <a:lnTo>
                    <a:pt x="f8" y="f9"/>
                  </a:lnTo>
                  <a:lnTo>
                    <a:pt x="f5" y="f2"/>
                  </a:ln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189;p37">
              <a:extLst>
                <a:ext uri="{FF2B5EF4-FFF2-40B4-BE49-F238E27FC236}">
                  <a16:creationId xmlns:a16="http://schemas.microsoft.com/office/drawing/2014/main" xmlns="" id="{DB828084-D0D0-48ED-9984-CF1427193347}"/>
                </a:ext>
              </a:extLst>
            </p:cNvPr>
            <p:cNvSpPr/>
            <p:nvPr/>
          </p:nvSpPr>
          <p:spPr>
            <a:xfrm>
              <a:off x="6878674" y="2365397"/>
              <a:ext cx="100474" cy="135550"/>
            </a:xfrm>
            <a:custGeom>
              <a:avLst/>
              <a:gdLst>
                <a:gd name="f0" fmla="val w"/>
                <a:gd name="f1" fmla="val h"/>
                <a:gd name="f2" fmla="val 0"/>
                <a:gd name="f3" fmla="val 4019"/>
                <a:gd name="f4" fmla="val 5422"/>
                <a:gd name="f5" fmla="val 3126"/>
                <a:gd name="f6" fmla="val 749"/>
                <a:gd name="f7" fmla="val 599"/>
                <a:gd name="f8" fmla="val 1502"/>
                <a:gd name="f9" fmla="val 1033"/>
                <a:gd name="f10" fmla="val 3630"/>
                <a:gd name="f11" fmla="val 1037"/>
                <a:gd name="f12" fmla="val 2073"/>
                <a:gd name="f13" fmla="val 3053"/>
                <a:gd name="f14" fmla="val 1932"/>
                <a:gd name="f15" fmla="val 3798"/>
                <a:gd name="f16" fmla="val 2359"/>
                <a:gd name="f17" fmla="*/ f0 1 4019"/>
                <a:gd name="f18" fmla="*/ f1 1 5422"/>
                <a:gd name="f19" fmla="val f2"/>
                <a:gd name="f20" fmla="val f3"/>
                <a:gd name="f21" fmla="val f4"/>
                <a:gd name="f22" fmla="+- f21 0 f19"/>
                <a:gd name="f23" fmla="+- f20 0 f19"/>
                <a:gd name="f24" fmla="*/ f23 1 4019"/>
                <a:gd name="f25" fmla="*/ f22 1 542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019" h="5422">
                  <a:moveTo>
                    <a:pt x="f5" y="f2"/>
                  </a:moveTo>
                  <a:lnTo>
                    <a:pt x="f6" y="f7"/>
                  </a:lnTo>
                  <a:lnTo>
                    <a:pt x="f8" y="f9"/>
                  </a:lnTo>
                  <a:lnTo>
                    <a:pt x="f2" y="f10"/>
                  </a:lnTo>
                  <a:lnTo>
                    <a:pt x="f11" y="f4"/>
                  </a:lnTo>
                  <a:lnTo>
                    <a:pt x="f3" y="f4"/>
                  </a:lnTo>
                  <a:lnTo>
                    <a:pt x="f3" y="f10"/>
                  </a:lnTo>
                  <a:lnTo>
                    <a:pt x="f12" y="f10"/>
                  </a:lnTo>
                  <a:lnTo>
                    <a:pt x="f13" y="f14"/>
                  </a:lnTo>
                  <a:lnTo>
                    <a:pt x="f15" y="f16"/>
                  </a:lnTo>
                  <a:lnTo>
                    <a:pt x="f5" y="f2"/>
                  </a:ln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190;p37">
              <a:extLst>
                <a:ext uri="{FF2B5EF4-FFF2-40B4-BE49-F238E27FC236}">
                  <a16:creationId xmlns:a16="http://schemas.microsoft.com/office/drawing/2014/main" xmlns="" id="{CBA2DB56-3BE7-44F3-A722-6D033626372E}"/>
                </a:ext>
              </a:extLst>
            </p:cNvPr>
            <p:cNvSpPr/>
            <p:nvPr/>
          </p:nvSpPr>
          <p:spPr>
            <a:xfrm>
              <a:off x="6878674" y="2456124"/>
              <a:ext cx="100474" cy="44823"/>
            </a:xfrm>
            <a:custGeom>
              <a:avLst/>
              <a:gdLst>
                <a:gd name="f0" fmla="val w"/>
                <a:gd name="f1" fmla="val h"/>
                <a:gd name="f2" fmla="val 0"/>
                <a:gd name="f3" fmla="val 4019"/>
                <a:gd name="f4" fmla="val 1793"/>
                <a:gd name="f5" fmla="val 1"/>
                <a:gd name="f6" fmla="val 1037"/>
                <a:gd name="f7" fmla="*/ f0 1 4019"/>
                <a:gd name="f8" fmla="*/ f1 1 1793"/>
                <a:gd name="f9" fmla="val f2"/>
                <a:gd name="f10" fmla="val f3"/>
                <a:gd name="f11" fmla="val f4"/>
                <a:gd name="f12" fmla="+- f11 0 f9"/>
                <a:gd name="f13" fmla="+- f10 0 f9"/>
                <a:gd name="f14" fmla="*/ f13 1 4019"/>
                <a:gd name="f15" fmla="*/ f12 1 179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4019" h="1792">
                  <a:moveTo>
                    <a:pt x="f2" y="f5"/>
                  </a:moveTo>
                  <a:lnTo>
                    <a:pt x="f6" y="f4"/>
                  </a:lnTo>
                  <a:lnTo>
                    <a:pt x="f3" y="f4"/>
                  </a:lnTo>
                  <a:lnTo>
                    <a:pt x="f3" y="f5"/>
                  </a:ln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191;p37">
              <a:extLst>
                <a:ext uri="{FF2B5EF4-FFF2-40B4-BE49-F238E27FC236}">
                  <a16:creationId xmlns:a16="http://schemas.microsoft.com/office/drawing/2014/main" xmlns="" id="{39424E56-FCC0-4D32-971D-03E352D286CF}"/>
                </a:ext>
              </a:extLst>
            </p:cNvPr>
            <p:cNvSpPr/>
            <p:nvPr/>
          </p:nvSpPr>
          <p:spPr>
            <a:xfrm>
              <a:off x="6954277" y="2264676"/>
              <a:ext cx="142472" cy="112297"/>
            </a:xfrm>
            <a:custGeom>
              <a:avLst/>
              <a:gdLst>
                <a:gd name="f0" fmla="val w"/>
                <a:gd name="f1" fmla="val h"/>
                <a:gd name="f2" fmla="val 0"/>
                <a:gd name="f3" fmla="val 5699"/>
                <a:gd name="f4" fmla="val 4492"/>
                <a:gd name="f5" fmla="val 1422"/>
                <a:gd name="f6" fmla="val 1"/>
                <a:gd name="f7" fmla="val 2461"/>
                <a:gd name="f8" fmla="val 1544"/>
                <a:gd name="f9" fmla="val 3354"/>
                <a:gd name="f10" fmla="val 2451"/>
                <a:gd name="f11" fmla="val 1782"/>
                <a:gd name="f12" fmla="val 3420"/>
                <a:gd name="f13" fmla="val 3466"/>
                <a:gd name="f14" fmla="val 2671"/>
                <a:gd name="f15" fmla="val 3896"/>
                <a:gd name="f16" fmla="val 5034"/>
                <a:gd name="f17" fmla="val 4491"/>
                <a:gd name="f18" fmla="val 2146"/>
                <a:gd name="f19" fmla="val 4960"/>
                <a:gd name="f20" fmla="val 2573"/>
                <a:gd name="f21" fmla="val 3476"/>
                <a:gd name="f22" fmla="*/ f0 1 5699"/>
                <a:gd name="f23" fmla="*/ f1 1 4492"/>
                <a:gd name="f24" fmla="val f2"/>
                <a:gd name="f25" fmla="val f3"/>
                <a:gd name="f26" fmla="val f4"/>
                <a:gd name="f27" fmla="+- f26 0 f24"/>
                <a:gd name="f28" fmla="+- f25 0 f24"/>
                <a:gd name="f29" fmla="*/ f28 1 5699"/>
                <a:gd name="f30" fmla="*/ f27 1 4492"/>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699" h="4492">
                  <a:moveTo>
                    <a:pt x="f5" y="f2"/>
                  </a:moveTo>
                  <a:lnTo>
                    <a:pt x="f6" y="f7"/>
                  </a:lnTo>
                  <a:lnTo>
                    <a:pt x="f8" y="f9"/>
                  </a:lnTo>
                  <a:lnTo>
                    <a:pt x="f10" y="f11"/>
                  </a:lnTo>
                  <a:lnTo>
                    <a:pt x="f12" y="f13"/>
                  </a:lnTo>
                  <a:lnTo>
                    <a:pt x="f14" y="f15"/>
                  </a:lnTo>
                  <a:lnTo>
                    <a:pt x="f16" y="f17"/>
                  </a:lnTo>
                  <a:lnTo>
                    <a:pt x="f3" y="f18"/>
                  </a:lnTo>
                  <a:lnTo>
                    <a:pt x="f3" y="f18"/>
                  </a:lnTo>
                  <a:lnTo>
                    <a:pt x="f19" y="f20"/>
                  </a:lnTo>
                  <a:lnTo>
                    <a:pt x="f21" y="f2"/>
                  </a:lnTo>
                  <a:close/>
                </a:path>
              </a:pathLst>
            </a:custGeom>
            <a:solidFill>
              <a:srgbClr val="42BA9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192;p37">
              <a:extLst>
                <a:ext uri="{FF2B5EF4-FFF2-40B4-BE49-F238E27FC236}">
                  <a16:creationId xmlns:a16="http://schemas.microsoft.com/office/drawing/2014/main" xmlns="" id="{E517A644-50BF-4A2C-87E5-B9D78D68BB0D}"/>
                </a:ext>
              </a:extLst>
            </p:cNvPr>
            <p:cNvSpPr/>
            <p:nvPr/>
          </p:nvSpPr>
          <p:spPr>
            <a:xfrm>
              <a:off x="6954277" y="2264676"/>
              <a:ext cx="86922" cy="83850"/>
            </a:xfrm>
            <a:custGeom>
              <a:avLst/>
              <a:gdLst>
                <a:gd name="f0" fmla="val w"/>
                <a:gd name="f1" fmla="val h"/>
                <a:gd name="f2" fmla="val 0"/>
                <a:gd name="f3" fmla="val 3477"/>
                <a:gd name="f4" fmla="val 3354"/>
                <a:gd name="f5" fmla="val 1422"/>
                <a:gd name="f6" fmla="val 1"/>
                <a:gd name="f7" fmla="val 2461"/>
                <a:gd name="f8" fmla="val 1544"/>
                <a:gd name="f9" fmla="val 3476"/>
                <a:gd name="f10" fmla="*/ f0 1 3477"/>
                <a:gd name="f11" fmla="*/ f1 1 3354"/>
                <a:gd name="f12" fmla="val f2"/>
                <a:gd name="f13" fmla="val f3"/>
                <a:gd name="f14" fmla="val f4"/>
                <a:gd name="f15" fmla="+- f14 0 f12"/>
                <a:gd name="f16" fmla="+- f13 0 f12"/>
                <a:gd name="f17" fmla="*/ f16 1 3477"/>
                <a:gd name="f18" fmla="*/ f15 1 335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77" h="3353">
                  <a:moveTo>
                    <a:pt x="f5" y="f2"/>
                  </a:moveTo>
                  <a:lnTo>
                    <a:pt x="f6" y="f7"/>
                  </a:lnTo>
                  <a:lnTo>
                    <a:pt x="f8" y="f4"/>
                  </a:lnTo>
                  <a:lnTo>
                    <a:pt x="f9" y="f2"/>
                  </a:ln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193;p37">
              <a:extLst>
                <a:ext uri="{FF2B5EF4-FFF2-40B4-BE49-F238E27FC236}">
                  <a16:creationId xmlns:a16="http://schemas.microsoft.com/office/drawing/2014/main" xmlns="" id="{B8CC825E-E4D2-4E7C-915C-33801623B7AF}"/>
                </a:ext>
              </a:extLst>
            </p:cNvPr>
            <p:cNvSpPr/>
            <p:nvPr/>
          </p:nvSpPr>
          <p:spPr>
            <a:xfrm>
              <a:off x="6928829" y="2071125"/>
              <a:ext cx="347846" cy="457227"/>
            </a:xfrm>
            <a:custGeom>
              <a:avLst/>
              <a:gdLst>
                <a:gd name="f0" fmla="val w"/>
                <a:gd name="f1" fmla="val h"/>
                <a:gd name="f2" fmla="val 0"/>
                <a:gd name="f3" fmla="val 13914"/>
                <a:gd name="f4" fmla="val 18289"/>
                <a:gd name="f5" fmla="val 1792"/>
                <a:gd name="f6" fmla="val 12163"/>
                <a:gd name="f7" fmla="val 18288"/>
                <a:gd name="f8" fmla="val 13913"/>
                <a:gd name="f9" fmla="*/ f0 1 13914"/>
                <a:gd name="f10" fmla="*/ f1 1 18289"/>
                <a:gd name="f11" fmla="val f2"/>
                <a:gd name="f12" fmla="val f3"/>
                <a:gd name="f13" fmla="val f4"/>
                <a:gd name="f14" fmla="+- f13 0 f11"/>
                <a:gd name="f15" fmla="+- f12 0 f11"/>
                <a:gd name="f16" fmla="*/ f15 1 13914"/>
                <a:gd name="f17" fmla="*/ f14 1 18289"/>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3914" h="18289">
                  <a:moveTo>
                    <a:pt x="f2" y="f2"/>
                  </a:moveTo>
                  <a:lnTo>
                    <a:pt x="f2" y="f5"/>
                  </a:lnTo>
                  <a:lnTo>
                    <a:pt x="f6" y="f5"/>
                  </a:lnTo>
                  <a:lnTo>
                    <a:pt x="f6" y="f7"/>
                  </a:lnTo>
                  <a:lnTo>
                    <a:pt x="f8" y="f7"/>
                  </a:lnTo>
                  <a:lnTo>
                    <a:pt x="f8" y="f2"/>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194;p37">
              <a:extLst>
                <a:ext uri="{FF2B5EF4-FFF2-40B4-BE49-F238E27FC236}">
                  <a16:creationId xmlns:a16="http://schemas.microsoft.com/office/drawing/2014/main" xmlns="" id="{9A4F3364-5FBC-44A0-96E3-11FDE1D22EE6}"/>
                </a:ext>
              </a:extLst>
            </p:cNvPr>
            <p:cNvSpPr/>
            <p:nvPr/>
          </p:nvSpPr>
          <p:spPr>
            <a:xfrm>
              <a:off x="6885047" y="2115921"/>
              <a:ext cx="347874" cy="457227"/>
            </a:xfrm>
            <a:custGeom>
              <a:avLst/>
              <a:gdLst>
                <a:gd name="f0" fmla="val w"/>
                <a:gd name="f1" fmla="val h"/>
                <a:gd name="f2" fmla="val 0"/>
                <a:gd name="f3" fmla="val 13915"/>
                <a:gd name="f4" fmla="val 18289"/>
                <a:gd name="f5" fmla="val 1"/>
                <a:gd name="f6" fmla="val 1708"/>
                <a:gd name="f7" fmla="val 9122"/>
                <a:gd name="f8" fmla="val 12164"/>
                <a:gd name="f9" fmla="val 4753"/>
                <a:gd name="f10" fmla="val 13914"/>
                <a:gd name="f11" fmla="*/ f0 1 13915"/>
                <a:gd name="f12" fmla="*/ f1 1 18289"/>
                <a:gd name="f13" fmla="val f2"/>
                <a:gd name="f14" fmla="val f3"/>
                <a:gd name="f15" fmla="val f4"/>
                <a:gd name="f16" fmla="+- f15 0 f13"/>
                <a:gd name="f17" fmla="+- f14 0 f13"/>
                <a:gd name="f18" fmla="*/ f17 1 13915"/>
                <a:gd name="f19" fmla="*/ f16 1 1828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914" h="18289">
                  <a:moveTo>
                    <a:pt x="f5" y="f2"/>
                  </a:moveTo>
                  <a:lnTo>
                    <a:pt x="f5" y="f6"/>
                  </a:lnTo>
                  <a:lnTo>
                    <a:pt x="f7" y="f6"/>
                  </a:lnTo>
                  <a:lnTo>
                    <a:pt x="f8" y="f9"/>
                  </a:lnTo>
                  <a:lnTo>
                    <a:pt x="f8" y="f4"/>
                  </a:lnTo>
                  <a:lnTo>
                    <a:pt x="f10" y="f4"/>
                  </a:lnTo>
                  <a:lnTo>
                    <a:pt x="f10" y="f2"/>
                  </a:lnTo>
                  <a:close/>
                </a:path>
              </a:pathLst>
            </a:custGeom>
            <a:solidFill>
              <a:srgbClr val="1CADE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195;p37">
              <a:extLst>
                <a:ext uri="{FF2B5EF4-FFF2-40B4-BE49-F238E27FC236}">
                  <a16:creationId xmlns:a16="http://schemas.microsoft.com/office/drawing/2014/main" xmlns="" id="{EEDA37BB-D037-4F4B-A47F-A6BB0F10F163}"/>
                </a:ext>
              </a:extLst>
            </p:cNvPr>
            <p:cNvSpPr/>
            <p:nvPr/>
          </p:nvSpPr>
          <p:spPr>
            <a:xfrm>
              <a:off x="7113702" y="2159154"/>
              <a:ext cx="76078" cy="76050"/>
            </a:xfrm>
            <a:custGeom>
              <a:avLst/>
              <a:gdLst>
                <a:gd name="f0" fmla="val w"/>
                <a:gd name="f1" fmla="val h"/>
                <a:gd name="f2" fmla="val 0"/>
                <a:gd name="f3" fmla="val 3043"/>
                <a:gd name="f4" fmla="val 3042"/>
                <a:gd name="f5" fmla="val 1"/>
                <a:gd name="f6" fmla="*/ f0 1 3043"/>
                <a:gd name="f7" fmla="*/ f1 1 3042"/>
                <a:gd name="f8" fmla="val f2"/>
                <a:gd name="f9" fmla="val f3"/>
                <a:gd name="f10" fmla="val f4"/>
                <a:gd name="f11" fmla="+- f10 0 f8"/>
                <a:gd name="f12" fmla="+- f9 0 f8"/>
                <a:gd name="f13" fmla="*/ f12 1 3043"/>
                <a:gd name="f14" fmla="*/ f11 1 3042"/>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043" h="3042">
                  <a:moveTo>
                    <a:pt x="f5" y="f2"/>
                  </a:moveTo>
                  <a:lnTo>
                    <a:pt x="f5" y="f4"/>
                  </a:lnTo>
                  <a:lnTo>
                    <a:pt x="f3" y="f4"/>
                  </a:lnTo>
                  <a:lnTo>
                    <a:pt x="f5" y="f2"/>
                  </a:ln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196;p37">
              <a:extLst>
                <a:ext uri="{FF2B5EF4-FFF2-40B4-BE49-F238E27FC236}">
                  <a16:creationId xmlns:a16="http://schemas.microsoft.com/office/drawing/2014/main" xmlns="" id="{94FB2A31-F1CA-4547-B025-36A764F90646}"/>
                </a:ext>
              </a:extLst>
            </p:cNvPr>
            <p:cNvSpPr/>
            <p:nvPr/>
          </p:nvSpPr>
          <p:spPr>
            <a:xfrm>
              <a:off x="7000125" y="2383145"/>
              <a:ext cx="161025" cy="147026"/>
            </a:xfrm>
            <a:custGeom>
              <a:avLst/>
              <a:gdLst>
                <a:gd name="f0" fmla="val w"/>
                <a:gd name="f1" fmla="val h"/>
                <a:gd name="f2" fmla="val 0"/>
                <a:gd name="f3" fmla="val 6441"/>
                <a:gd name="f4" fmla="val 5881"/>
                <a:gd name="f5" fmla="val 4481"/>
                <a:gd name="f6" fmla="val 816"/>
                <a:gd name="f7" fmla="val 5716"/>
                <a:gd name="f8" fmla="val 2962"/>
                <a:gd name="f9" fmla="val 5048"/>
                <a:gd name="f10" fmla="val 4057"/>
                <a:gd name="f11" fmla="val 3518"/>
                <a:gd name="f12" fmla="val 1404"/>
                <a:gd name="f13" fmla="val 1744"/>
                <a:gd name="f14" fmla="val 2846"/>
                <a:gd name="f15" fmla="val 2899"/>
                <a:gd name="f16" fmla="val 3081"/>
                <a:gd name="f17" fmla="val 1891"/>
                <a:gd name="f18" fmla="val 3228"/>
                <a:gd name="f19" fmla="val 2073"/>
                <a:gd name="f20" fmla="val 3826"/>
                <a:gd name="f21" fmla="val 4484"/>
                <a:gd name="f22" fmla="val 4365"/>
                <a:gd name="f23" fmla="val 4512"/>
                <a:gd name="f24" fmla="val 4691"/>
                <a:gd name="f25" fmla="val 4743"/>
                <a:gd name="f26" fmla="val 823"/>
                <a:gd name="f27" fmla="val 3795"/>
                <a:gd name="f28" fmla="val 4593"/>
                <a:gd name="f29" fmla="val 1"/>
                <a:gd name="f30" fmla="val 4537"/>
                <a:gd name="f31" fmla="val 4477"/>
                <a:gd name="f32" fmla="val 16"/>
                <a:gd name="f33" fmla="val 4414"/>
                <a:gd name="f34" fmla="val 46"/>
                <a:gd name="f35" fmla="val 2881"/>
                <a:gd name="f36" fmla="val 981"/>
                <a:gd name="f37" fmla="val 2731"/>
                <a:gd name="f38" fmla="val 1075"/>
                <a:gd name="f39" fmla="val 2678"/>
                <a:gd name="f40" fmla="val 1271"/>
                <a:gd name="f41" fmla="val 2769"/>
                <a:gd name="f42" fmla="val 1425"/>
                <a:gd name="f43" fmla="val 3427"/>
                <a:gd name="f44" fmla="val 2570"/>
                <a:gd name="f45" fmla="val 2398"/>
                <a:gd name="f46" fmla="val 2045"/>
                <a:gd name="f47" fmla="val 2402"/>
                <a:gd name="f48" fmla="val 1947"/>
                <a:gd name="f49" fmla="val 2360"/>
                <a:gd name="f50" fmla="val 1852"/>
                <a:gd name="f51" fmla="val 2286"/>
                <a:gd name="f52" fmla="val 1786"/>
                <a:gd name="f53" fmla="val 2224"/>
                <a:gd name="f54" fmla="val 1733"/>
                <a:gd name="f55" fmla="val 2146"/>
                <a:gd name="f56" fmla="val 1707"/>
                <a:gd name="f57" fmla="val 2069"/>
                <a:gd name="f58" fmla="val 1983"/>
                <a:gd name="f59" fmla="val 1896"/>
                <a:gd name="f60" fmla="val 1740"/>
                <a:gd name="f61" fmla="val 1831"/>
                <a:gd name="f62" fmla="val 1807"/>
                <a:gd name="f63" fmla="val 127"/>
                <a:gd name="f64" fmla="val 3564"/>
                <a:gd name="f65" fmla="val 3693"/>
                <a:gd name="f66" fmla="val 3896"/>
                <a:gd name="f67" fmla="val 4022"/>
                <a:gd name="f68" fmla="val 5779"/>
                <a:gd name="f69" fmla="val 1906"/>
                <a:gd name="f70" fmla="val 5847"/>
                <a:gd name="f71" fmla="val 1986"/>
                <a:gd name="f72" fmla="val 2068"/>
                <a:gd name="f73" fmla="val 2109"/>
                <a:gd name="f74" fmla="val 2150"/>
                <a:gd name="f75" fmla="val 5873"/>
                <a:gd name="f76" fmla="val 2192"/>
                <a:gd name="f77" fmla="val 5856"/>
                <a:gd name="f78" fmla="val 2318"/>
                <a:gd name="f79" fmla="val 5807"/>
                <a:gd name="f80" fmla="val 5685"/>
                <a:gd name="f81" fmla="val 5548"/>
                <a:gd name="f82" fmla="val 5020"/>
                <a:gd name="f83" fmla="val 5030"/>
                <a:gd name="f84" fmla="val 5146"/>
                <a:gd name="f85" fmla="val 5254"/>
                <a:gd name="f86" fmla="val 4960"/>
                <a:gd name="f87" fmla="val 5317"/>
                <a:gd name="f88" fmla="val 4862"/>
                <a:gd name="f89" fmla="val 6374"/>
                <a:gd name="f90" fmla="val 3116"/>
                <a:gd name="f91" fmla="val 6437"/>
                <a:gd name="f92" fmla="val 3014"/>
                <a:gd name="f93" fmla="val 2885"/>
                <a:gd name="f94" fmla="val 6381"/>
                <a:gd name="f95" fmla="val 2780"/>
                <a:gd name="f96" fmla="val 4869"/>
                <a:gd name="f97" fmla="val 165"/>
                <a:gd name="f98" fmla="val 4792"/>
                <a:gd name="f99" fmla="val 55"/>
                <a:gd name="f100" fmla="val 4699"/>
                <a:gd name="f101" fmla="*/ f0 1 6441"/>
                <a:gd name="f102" fmla="*/ f1 1 5881"/>
                <a:gd name="f103" fmla="val f2"/>
                <a:gd name="f104" fmla="val f3"/>
                <a:gd name="f105" fmla="val f4"/>
                <a:gd name="f106" fmla="+- f105 0 f103"/>
                <a:gd name="f107" fmla="+- f104 0 f103"/>
                <a:gd name="f108" fmla="*/ f107 1 6441"/>
                <a:gd name="f109" fmla="*/ f106 1 5881"/>
                <a:gd name="f110" fmla="*/ f103 1 f108"/>
                <a:gd name="f111" fmla="*/ f104 1 f108"/>
                <a:gd name="f112" fmla="*/ f103 1 f109"/>
                <a:gd name="f113" fmla="*/ f105 1 f109"/>
                <a:gd name="f114" fmla="*/ f110 f101 1"/>
                <a:gd name="f115" fmla="*/ f111 f101 1"/>
                <a:gd name="f116" fmla="*/ f113 f102 1"/>
                <a:gd name="f117" fmla="*/ f112 f102 1"/>
              </a:gdLst>
              <a:ahLst/>
              <a:cxnLst>
                <a:cxn ang="3cd4">
                  <a:pos x="hc" y="t"/>
                </a:cxn>
                <a:cxn ang="0">
                  <a:pos x="r" y="vc"/>
                </a:cxn>
                <a:cxn ang="cd4">
                  <a:pos x="hc" y="b"/>
                </a:cxn>
                <a:cxn ang="cd2">
                  <a:pos x="l" y="vc"/>
                </a:cxn>
              </a:cxnLst>
              <a:rect l="f114" t="f117" r="f115" b="f116"/>
              <a:pathLst>
                <a:path w="6441" h="5881">
                  <a:moveTo>
                    <a:pt x="f5" y="f6"/>
                  </a:moveTo>
                  <a:lnTo>
                    <a:pt x="f7" y="f8"/>
                  </a:lnTo>
                  <a:lnTo>
                    <a:pt x="f9" y="f10"/>
                  </a:lnTo>
                  <a:lnTo>
                    <a:pt x="f11" y="f12"/>
                  </a:lnTo>
                  <a:lnTo>
                    <a:pt x="f5" y="f6"/>
                  </a:lnTo>
                  <a:close/>
                  <a:moveTo>
                    <a:pt x="f13" y="f14"/>
                  </a:moveTo>
                  <a:lnTo>
                    <a:pt x="f13" y="f15"/>
                  </a:lnTo>
                  <a:cubicBezTo>
                    <a:pt x="f13" y="f16"/>
                    <a:pt x="f17" y="f18"/>
                    <a:pt x="f19" y="f18"/>
                  </a:cubicBezTo>
                  <a:lnTo>
                    <a:pt x="f20" y="f18"/>
                  </a:lnTo>
                  <a:lnTo>
                    <a:pt x="f21" y="f22"/>
                  </a:lnTo>
                  <a:lnTo>
                    <a:pt x="f19" y="f22"/>
                  </a:lnTo>
                  <a:cubicBezTo>
                    <a:pt x="f17" y="f22"/>
                    <a:pt x="f13" y="f23"/>
                    <a:pt x="f13" y="f24"/>
                  </a:cubicBezTo>
                  <a:lnTo>
                    <a:pt x="f13" y="f25"/>
                  </a:lnTo>
                  <a:lnTo>
                    <a:pt x="f26" y="f27"/>
                  </a:lnTo>
                  <a:lnTo>
                    <a:pt x="f13" y="f14"/>
                  </a:lnTo>
                  <a:close/>
                  <a:moveTo>
                    <a:pt x="f28" y="f29"/>
                  </a:moveTo>
                  <a:cubicBezTo>
                    <a:pt x="f30" y="f29"/>
                    <a:pt x="f31" y="f32"/>
                    <a:pt x="f33" y="f34"/>
                  </a:cubicBezTo>
                  <a:lnTo>
                    <a:pt x="f35" y="f36"/>
                  </a:lnTo>
                  <a:cubicBezTo>
                    <a:pt x="f37" y="f38"/>
                    <a:pt x="f39" y="f40"/>
                    <a:pt x="f41" y="f42"/>
                  </a:cubicBezTo>
                  <a:lnTo>
                    <a:pt x="f43" y="f44"/>
                  </a:lnTo>
                  <a:lnTo>
                    <a:pt x="f45" y="f44"/>
                  </a:lnTo>
                  <a:lnTo>
                    <a:pt x="f45" y="f46"/>
                  </a:lnTo>
                  <a:cubicBezTo>
                    <a:pt x="f47" y="f48"/>
                    <a:pt x="f49" y="f50"/>
                    <a:pt x="f51" y="f52"/>
                  </a:cubicBezTo>
                  <a:cubicBezTo>
                    <a:pt x="f53" y="f54"/>
                    <a:pt x="f55" y="f56"/>
                    <a:pt x="f57" y="f56"/>
                  </a:cubicBezTo>
                  <a:cubicBezTo>
                    <a:pt x="f58" y="f56"/>
                    <a:pt x="f59" y="f60"/>
                    <a:pt x="f61" y="f62"/>
                  </a:cubicBezTo>
                  <a:lnTo>
                    <a:pt x="f63" y="f64"/>
                  </a:lnTo>
                  <a:cubicBezTo>
                    <a:pt x="f29" y="f65"/>
                    <a:pt x="f29" y="f66"/>
                    <a:pt x="f63" y="f67"/>
                  </a:cubicBezTo>
                  <a:lnTo>
                    <a:pt x="f61" y="f68"/>
                  </a:lnTo>
                  <a:cubicBezTo>
                    <a:pt x="f69" y="f70"/>
                    <a:pt x="f71" y="f4"/>
                    <a:pt x="f72" y="f4"/>
                  </a:cubicBezTo>
                  <a:cubicBezTo>
                    <a:pt x="f73" y="f4"/>
                    <a:pt x="f74" y="f75"/>
                    <a:pt x="f76" y="f77"/>
                  </a:cubicBezTo>
                  <a:cubicBezTo>
                    <a:pt x="f78" y="f79"/>
                    <a:pt x="f45" y="f80"/>
                    <a:pt x="f45" y="f81"/>
                  </a:cubicBezTo>
                  <a:lnTo>
                    <a:pt x="f45" y="f82"/>
                  </a:lnTo>
                  <a:lnTo>
                    <a:pt x="f83" y="f82"/>
                  </a:lnTo>
                  <a:cubicBezTo>
                    <a:pt x="f84" y="f82"/>
                    <a:pt x="f85" y="f86"/>
                    <a:pt x="f87" y="f88"/>
                  </a:cubicBezTo>
                  <a:lnTo>
                    <a:pt x="f89" y="f90"/>
                  </a:lnTo>
                  <a:cubicBezTo>
                    <a:pt x="f91" y="f92"/>
                    <a:pt x="f3" y="f93"/>
                    <a:pt x="f94" y="f95"/>
                  </a:cubicBezTo>
                  <a:lnTo>
                    <a:pt x="f96" y="f97"/>
                  </a:lnTo>
                  <a:cubicBezTo>
                    <a:pt x="f98" y="f99"/>
                    <a:pt x="f100" y="f29"/>
                    <a:pt x="f28" y="f29"/>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197;p37">
              <a:extLst>
                <a:ext uri="{FF2B5EF4-FFF2-40B4-BE49-F238E27FC236}">
                  <a16:creationId xmlns:a16="http://schemas.microsoft.com/office/drawing/2014/main" xmlns="" id="{B634CB8B-6257-4557-950D-F48A2ED764C0}"/>
                </a:ext>
              </a:extLst>
            </p:cNvPr>
            <p:cNvSpPr/>
            <p:nvPr/>
          </p:nvSpPr>
          <p:spPr>
            <a:xfrm>
              <a:off x="6869750" y="2356801"/>
              <a:ext cx="117098" cy="151854"/>
            </a:xfrm>
            <a:custGeom>
              <a:avLst/>
              <a:gdLst>
                <a:gd name="f0" fmla="val w"/>
                <a:gd name="f1" fmla="val h"/>
                <a:gd name="f2" fmla="val 0"/>
                <a:gd name="f3" fmla="val 4684"/>
                <a:gd name="f4" fmla="val 6074"/>
                <a:gd name="f5" fmla="val 3249"/>
                <a:gd name="f6" fmla="val 785"/>
                <a:gd name="f7" fmla="val 3606"/>
                <a:gd name="f8" fmla="val 2045"/>
                <a:gd name="f9" fmla="val 3540"/>
                <a:gd name="f10" fmla="val 2013"/>
                <a:gd name="f11" fmla="val 3466"/>
                <a:gd name="f12" fmla="val 1993"/>
                <a:gd name="f13" fmla="val 3393"/>
                <a:gd name="f14" fmla="val 3286"/>
                <a:gd name="f15" fmla="val 3183"/>
                <a:gd name="f16" fmla="val 2035"/>
                <a:gd name="f17" fmla="val 3119"/>
                <a:gd name="f18" fmla="val 2143"/>
                <a:gd name="f19" fmla="val 2241"/>
                <a:gd name="f20" fmla="val 3666"/>
                <a:gd name="f21" fmla="val 942"/>
                <a:gd name="f22" fmla="val 2146"/>
                <a:gd name="f23" fmla="val 1580"/>
                <a:gd name="f24" fmla="val 2370"/>
                <a:gd name="f25" fmla="val 1230"/>
                <a:gd name="f26" fmla="val 1978"/>
                <a:gd name="f27" fmla="val 1107"/>
                <a:gd name="f28" fmla="val 4026"/>
                <a:gd name="f29" fmla="val 4278"/>
                <a:gd name="f30" fmla="val 5416"/>
                <a:gd name="f31" fmla="val 1555"/>
                <a:gd name="f32" fmla="val 900"/>
                <a:gd name="f33" fmla="val 3462"/>
                <a:gd name="f34" fmla="val 1"/>
                <a:gd name="f35" fmla="val 3435"/>
                <a:gd name="f36" fmla="val 3406"/>
                <a:gd name="f37" fmla="val 4"/>
                <a:gd name="f38" fmla="val 3378"/>
                <a:gd name="f39" fmla="val 12"/>
                <a:gd name="f40" fmla="val 1008"/>
                <a:gd name="f41" fmla="val 610"/>
                <a:gd name="f42" fmla="val 679"/>
                <a:gd name="f43" fmla="val 687"/>
                <a:gd name="f44" fmla="val 641"/>
                <a:gd name="f45" fmla="val 1016"/>
                <a:gd name="f46" fmla="val 924"/>
                <a:gd name="f47" fmla="val 1212"/>
                <a:gd name="f48" fmla="val 1390"/>
                <a:gd name="f49" fmla="val 1482"/>
                <a:gd name="f50" fmla="val 60"/>
                <a:gd name="f51" fmla="val 3788"/>
                <a:gd name="f52" fmla="val 3890"/>
                <a:gd name="f53" fmla="val 4016"/>
                <a:gd name="f54" fmla="val 4117"/>
                <a:gd name="f55" fmla="val 1092"/>
                <a:gd name="f56" fmla="val 5909"/>
                <a:gd name="f57" fmla="val 1152"/>
                <a:gd name="f58" fmla="val 6011"/>
                <a:gd name="f59" fmla="val 1260"/>
                <a:gd name="f60" fmla="val 1380"/>
                <a:gd name="f61" fmla="val 4358"/>
                <a:gd name="f62" fmla="val 4537"/>
                <a:gd name="f63" fmla="val 5927"/>
                <a:gd name="f64" fmla="val 5745"/>
                <a:gd name="f65" fmla="val 3953"/>
                <a:gd name="f66" fmla="val 3771"/>
                <a:gd name="f67" fmla="val 3620"/>
                <a:gd name="f68" fmla="val 4355"/>
                <a:gd name="f69" fmla="val 3624"/>
                <a:gd name="f70" fmla="val 2983"/>
                <a:gd name="f71" fmla="val 3511"/>
                <a:gd name="f72" fmla="val 2707"/>
                <a:gd name="f73" fmla="val 3966"/>
                <a:gd name="f74" fmla="val 2969"/>
                <a:gd name="f75" fmla="val 4039"/>
                <a:gd name="f76" fmla="val 3008"/>
                <a:gd name="f77" fmla="val 4110"/>
                <a:gd name="f78" fmla="val 3026"/>
                <a:gd name="f79" fmla="val 4175"/>
                <a:gd name="f80" fmla="val 4372"/>
                <a:gd name="f81" fmla="val 4509"/>
                <a:gd name="f82" fmla="val 2858"/>
                <a:gd name="f83" fmla="val 4446"/>
                <a:gd name="f84" fmla="val 2595"/>
                <a:gd name="f85" fmla="val 3777"/>
                <a:gd name="f86" fmla="val 239"/>
                <a:gd name="f87" fmla="val 3736"/>
                <a:gd name="f88" fmla="val 95"/>
                <a:gd name="f89" fmla="*/ f0 1 4684"/>
                <a:gd name="f90" fmla="*/ f1 1 6074"/>
                <a:gd name="f91" fmla="val f2"/>
                <a:gd name="f92" fmla="val f3"/>
                <a:gd name="f93" fmla="val f4"/>
                <a:gd name="f94" fmla="+- f93 0 f91"/>
                <a:gd name="f95" fmla="+- f92 0 f91"/>
                <a:gd name="f96" fmla="*/ f95 1 4684"/>
                <a:gd name="f97" fmla="*/ f94 1 6074"/>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4684" h="6074">
                  <a:moveTo>
                    <a:pt x="f5" y="f6"/>
                  </a:moveTo>
                  <a:lnTo>
                    <a:pt x="f7" y="f8"/>
                  </a:lnTo>
                  <a:cubicBezTo>
                    <a:pt x="f9" y="f10"/>
                    <a:pt x="f11" y="f12"/>
                    <a:pt x="f13" y="f12"/>
                  </a:cubicBezTo>
                  <a:cubicBezTo>
                    <a:pt x="f14" y="f12"/>
                    <a:pt x="f15" y="f16"/>
                    <a:pt x="f17" y="f18"/>
                  </a:cubicBezTo>
                  <a:lnTo>
                    <a:pt x="f19" y="f20"/>
                  </a:lnTo>
                  <a:lnTo>
                    <a:pt x="f21" y="f20"/>
                  </a:lnTo>
                  <a:lnTo>
                    <a:pt x="f22" y="f23"/>
                  </a:lnTo>
                  <a:cubicBezTo>
                    <a:pt x="f24" y="f25"/>
                    <a:pt x="f26" y="f27"/>
                    <a:pt x="f26" y="f27"/>
                  </a:cubicBezTo>
                  <a:lnTo>
                    <a:pt x="f5" y="f6"/>
                  </a:lnTo>
                  <a:close/>
                  <a:moveTo>
                    <a:pt x="f28" y="f29"/>
                  </a:moveTo>
                  <a:lnTo>
                    <a:pt x="f28" y="f30"/>
                  </a:lnTo>
                  <a:lnTo>
                    <a:pt x="f31" y="f30"/>
                  </a:lnTo>
                  <a:lnTo>
                    <a:pt x="f32" y="f29"/>
                  </a:lnTo>
                  <a:close/>
                  <a:moveTo>
                    <a:pt x="f33" y="f34"/>
                  </a:moveTo>
                  <a:cubicBezTo>
                    <a:pt x="f35" y="f34"/>
                    <a:pt x="f36" y="f37"/>
                    <a:pt x="f38" y="f39"/>
                  </a:cubicBezTo>
                  <a:lnTo>
                    <a:pt x="f40" y="f41"/>
                  </a:lnTo>
                  <a:cubicBezTo>
                    <a:pt x="f42" y="f43"/>
                    <a:pt x="f44" y="f45"/>
                    <a:pt x="f46" y="f47"/>
                  </a:cubicBezTo>
                  <a:lnTo>
                    <a:pt x="f48" y="f49"/>
                  </a:lnTo>
                  <a:lnTo>
                    <a:pt x="f50" y="f51"/>
                  </a:lnTo>
                  <a:cubicBezTo>
                    <a:pt x="f2" y="f52"/>
                    <a:pt x="f2" y="f53"/>
                    <a:pt x="f50" y="f54"/>
                  </a:cubicBezTo>
                  <a:lnTo>
                    <a:pt x="f55" y="f56"/>
                  </a:lnTo>
                  <a:cubicBezTo>
                    <a:pt x="f57" y="f58"/>
                    <a:pt x="f59" y="f4"/>
                    <a:pt x="f60" y="f4"/>
                  </a:cubicBezTo>
                  <a:lnTo>
                    <a:pt x="f61" y="f4"/>
                  </a:lnTo>
                  <a:cubicBezTo>
                    <a:pt x="f62" y="f4"/>
                    <a:pt x="f3" y="f63"/>
                    <a:pt x="f3" y="f64"/>
                  </a:cubicBezTo>
                  <a:lnTo>
                    <a:pt x="f3" y="f65"/>
                  </a:lnTo>
                  <a:cubicBezTo>
                    <a:pt x="f3" y="f66"/>
                    <a:pt x="f62" y="f67"/>
                    <a:pt x="f68" y="f67"/>
                  </a:cubicBezTo>
                  <a:lnTo>
                    <a:pt x="f68" y="f69"/>
                  </a:lnTo>
                  <a:lnTo>
                    <a:pt x="f70" y="f69"/>
                  </a:lnTo>
                  <a:lnTo>
                    <a:pt x="f71" y="f72"/>
                  </a:lnTo>
                  <a:lnTo>
                    <a:pt x="f73" y="f74"/>
                  </a:lnTo>
                  <a:cubicBezTo>
                    <a:pt x="f75" y="f76"/>
                    <a:pt x="f77" y="f78"/>
                    <a:pt x="f79" y="f78"/>
                  </a:cubicBezTo>
                  <a:cubicBezTo>
                    <a:pt x="f80" y="f78"/>
                    <a:pt x="f81" y="f82"/>
                    <a:pt x="f83" y="f84"/>
                  </a:cubicBezTo>
                  <a:lnTo>
                    <a:pt x="f85" y="f86"/>
                  </a:lnTo>
                  <a:cubicBezTo>
                    <a:pt x="f87" y="f88"/>
                    <a:pt x="f7" y="f34"/>
                    <a:pt x="f33" y="f34"/>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198;p37">
              <a:extLst>
                <a:ext uri="{FF2B5EF4-FFF2-40B4-BE49-F238E27FC236}">
                  <a16:creationId xmlns:a16="http://schemas.microsoft.com/office/drawing/2014/main" xmlns="" id="{5C8B93B8-0914-41DA-A012-8C631AC49B80}"/>
                </a:ext>
              </a:extLst>
            </p:cNvPr>
            <p:cNvSpPr/>
            <p:nvPr/>
          </p:nvSpPr>
          <p:spPr>
            <a:xfrm>
              <a:off x="6944822" y="2255925"/>
              <a:ext cx="159946" cy="128729"/>
            </a:xfrm>
            <a:custGeom>
              <a:avLst/>
              <a:gdLst>
                <a:gd name="f0" fmla="val w"/>
                <a:gd name="f1" fmla="val h"/>
                <a:gd name="f2" fmla="val 0"/>
                <a:gd name="f3" fmla="val 6398"/>
                <a:gd name="f4" fmla="val 5149"/>
                <a:gd name="f5" fmla="val 3287"/>
                <a:gd name="f6" fmla="val 655"/>
                <a:gd name="f7" fmla="val 1800"/>
                <a:gd name="f8" fmla="val 3235"/>
                <a:gd name="f9" fmla="val 827"/>
                <a:gd name="f10" fmla="val 2668"/>
                <a:gd name="f11" fmla="val 1985"/>
                <a:gd name="f12" fmla="val 3858"/>
                <a:gd name="f13" fmla="val 998"/>
                <a:gd name="f14" fmla="val 5058"/>
                <a:gd name="f15" fmla="val 3077"/>
                <a:gd name="f16" fmla="val 5134"/>
                <a:gd name="f17" fmla="val 3199"/>
                <a:gd name="f18" fmla="val 5236"/>
                <a:gd name="f19" fmla="val 3233"/>
                <a:gd name="f20" fmla="val 5326"/>
                <a:gd name="f21" fmla="val 5443"/>
                <a:gd name="f22" fmla="val 5541"/>
                <a:gd name="f23" fmla="val 3175"/>
                <a:gd name="f24" fmla="val 5184"/>
                <a:gd name="f25" fmla="val 4435"/>
                <a:gd name="f26" fmla="val 3914"/>
                <a:gd name="f27" fmla="val 4117"/>
                <a:gd name="f28" fmla="val 4071"/>
                <a:gd name="f29" fmla="val 4019"/>
                <a:gd name="f30" fmla="val 4190"/>
                <a:gd name="f31" fmla="val 3826"/>
                <a:gd name="f32" fmla="val 4082"/>
                <a:gd name="f33" fmla="val 3641"/>
                <a:gd name="f34" fmla="val 3207"/>
                <a:gd name="f35" fmla="val 2125"/>
                <a:gd name="f36" fmla="val 1796"/>
                <a:gd name="f37" fmla="val 1677"/>
                <a:gd name="f38" fmla="val 1569"/>
                <a:gd name="f39" fmla="val 63"/>
                <a:gd name="f40" fmla="val 1509"/>
                <a:gd name="f41" fmla="val 165"/>
                <a:gd name="f42" fmla="val 92"/>
                <a:gd name="f43" fmla="val 2626"/>
                <a:gd name="f44" fmla="val 1"/>
                <a:gd name="f45" fmla="val 2783"/>
                <a:gd name="f46" fmla="val 53"/>
                <a:gd name="f47" fmla="val 2983"/>
                <a:gd name="f48" fmla="val 211"/>
                <a:gd name="f49" fmla="val 3074"/>
                <a:gd name="f50" fmla="val 1754"/>
                <a:gd name="f51" fmla="val 3966"/>
                <a:gd name="f52" fmla="val 1815"/>
                <a:gd name="f53" fmla="val 3994"/>
                <a:gd name="f54" fmla="val 1873"/>
                <a:gd name="f55" fmla="val 4008"/>
                <a:gd name="f56" fmla="val 1927"/>
                <a:gd name="f57" fmla="val 2033"/>
                <a:gd name="f58" fmla="val 2126"/>
                <a:gd name="f59" fmla="val 3954"/>
                <a:gd name="f60" fmla="val 2202"/>
                <a:gd name="f61" fmla="val 3847"/>
                <a:gd name="f62" fmla="val 2825"/>
                <a:gd name="f63" fmla="val 2769"/>
                <a:gd name="f64" fmla="val 3347"/>
                <a:gd name="f65" fmla="val 3672"/>
                <a:gd name="f66" fmla="val 2885"/>
                <a:gd name="f67" fmla="val 3942"/>
                <a:gd name="f68" fmla="val 2643"/>
                <a:gd name="f69" fmla="val 4180"/>
                <a:gd name="f70" fmla="val 2671"/>
                <a:gd name="f71" fmla="val 4379"/>
                <a:gd name="f72" fmla="val 2969"/>
                <a:gd name="f73" fmla="val 4544"/>
                <a:gd name="f74" fmla="val 5331"/>
                <a:gd name="f75" fmla="val 5139"/>
                <a:gd name="f76" fmla="val 5359"/>
                <a:gd name="f77" fmla="val 5145"/>
                <a:gd name="f78" fmla="val 5385"/>
                <a:gd name="f79" fmla="val 5148"/>
                <a:gd name="f80" fmla="val 5411"/>
                <a:gd name="f81" fmla="val 5538"/>
                <a:gd name="f82" fmla="val 5642"/>
                <a:gd name="f83" fmla="val 5068"/>
                <a:gd name="f84" fmla="val 5727"/>
                <a:gd name="f85" fmla="val 4908"/>
                <a:gd name="f86" fmla="val 6392"/>
                <a:gd name="f87" fmla="val 2566"/>
                <a:gd name="f88" fmla="val 6397"/>
                <a:gd name="f89" fmla="val 2298"/>
                <a:gd name="f90" fmla="val 6298"/>
                <a:gd name="f91" fmla="val 2163"/>
                <a:gd name="f92" fmla="val 6094"/>
                <a:gd name="f93" fmla="val 6040"/>
                <a:gd name="f94" fmla="val 5978"/>
                <a:gd name="f95" fmla="val 2172"/>
                <a:gd name="f96" fmla="val 5909"/>
                <a:gd name="f97" fmla="val 2192"/>
                <a:gd name="f98" fmla="val 5457"/>
                <a:gd name="f99" fmla="val 2454"/>
                <a:gd name="f100" fmla="val 4134"/>
                <a:gd name="f101" fmla="val 4075"/>
                <a:gd name="f102" fmla="val 3970"/>
                <a:gd name="f103" fmla="val 4"/>
                <a:gd name="f104" fmla="val 3851"/>
                <a:gd name="f105" fmla="*/ f0 1 6398"/>
                <a:gd name="f106" fmla="*/ f1 1 5149"/>
                <a:gd name="f107" fmla="val f2"/>
                <a:gd name="f108" fmla="val f3"/>
                <a:gd name="f109" fmla="val f4"/>
                <a:gd name="f110" fmla="+- f109 0 f107"/>
                <a:gd name="f111" fmla="+- f108 0 f107"/>
                <a:gd name="f112" fmla="*/ f111 1 6398"/>
                <a:gd name="f113" fmla="*/ f110 1 5149"/>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6398" h="5149">
                  <a:moveTo>
                    <a:pt x="f5" y="f6"/>
                  </a:moveTo>
                  <a:lnTo>
                    <a:pt x="f7" y="f8"/>
                  </a:lnTo>
                  <a:lnTo>
                    <a:pt x="f9" y="f10"/>
                  </a:lnTo>
                  <a:lnTo>
                    <a:pt x="f11" y="f6"/>
                  </a:lnTo>
                  <a:close/>
                  <a:moveTo>
                    <a:pt x="f12" y="f13"/>
                  </a:moveTo>
                  <a:lnTo>
                    <a:pt x="f14" y="f15"/>
                  </a:lnTo>
                  <a:cubicBezTo>
                    <a:pt x="f16" y="f17"/>
                    <a:pt x="f18" y="f19"/>
                    <a:pt x="f20" y="f19"/>
                  </a:cubicBezTo>
                  <a:cubicBezTo>
                    <a:pt x="f21" y="f19"/>
                    <a:pt x="f22" y="f23"/>
                    <a:pt x="f22" y="f23"/>
                  </a:cubicBezTo>
                  <a:lnTo>
                    <a:pt x="f22" y="f23"/>
                  </a:lnTo>
                  <a:lnTo>
                    <a:pt x="f24" y="f25"/>
                  </a:lnTo>
                  <a:lnTo>
                    <a:pt x="f26" y="f27"/>
                  </a:lnTo>
                  <a:cubicBezTo>
                    <a:pt x="f28" y="f29"/>
                    <a:pt x="f30" y="f31"/>
                    <a:pt x="f32" y="f33"/>
                  </a:cubicBezTo>
                  <a:lnTo>
                    <a:pt x="f34" y="f35"/>
                  </a:lnTo>
                  <a:lnTo>
                    <a:pt x="f12" y="f13"/>
                  </a:lnTo>
                  <a:close/>
                  <a:moveTo>
                    <a:pt x="f36" y="f2"/>
                  </a:moveTo>
                  <a:cubicBezTo>
                    <a:pt x="f37" y="f2"/>
                    <a:pt x="f38" y="f39"/>
                    <a:pt x="f40" y="f41"/>
                  </a:cubicBezTo>
                  <a:lnTo>
                    <a:pt x="f42" y="f43"/>
                  </a:lnTo>
                  <a:cubicBezTo>
                    <a:pt x="f44" y="f45"/>
                    <a:pt x="f46" y="f47"/>
                    <a:pt x="f48" y="f49"/>
                  </a:cubicBezTo>
                  <a:lnTo>
                    <a:pt x="f50" y="f51"/>
                  </a:lnTo>
                  <a:cubicBezTo>
                    <a:pt x="f52" y="f53"/>
                    <a:pt x="f54" y="f55"/>
                    <a:pt x="f56" y="f55"/>
                  </a:cubicBezTo>
                  <a:cubicBezTo>
                    <a:pt x="f57" y="f55"/>
                    <a:pt x="f58" y="f59"/>
                    <a:pt x="f60" y="f61"/>
                  </a:cubicBezTo>
                  <a:lnTo>
                    <a:pt x="f62" y="f63"/>
                  </a:lnTo>
                  <a:lnTo>
                    <a:pt x="f64" y="f65"/>
                  </a:lnTo>
                  <a:lnTo>
                    <a:pt x="f66" y="f67"/>
                  </a:lnTo>
                  <a:cubicBezTo>
                    <a:pt x="f68" y="f69"/>
                    <a:pt x="f70" y="f71"/>
                    <a:pt x="f72" y="f73"/>
                  </a:cubicBezTo>
                  <a:lnTo>
                    <a:pt x="f74" y="f75"/>
                  </a:lnTo>
                  <a:cubicBezTo>
                    <a:pt x="f76" y="f77"/>
                    <a:pt x="f78" y="f79"/>
                    <a:pt x="f80" y="f79"/>
                  </a:cubicBezTo>
                  <a:cubicBezTo>
                    <a:pt x="f81" y="f79"/>
                    <a:pt x="f82" y="f83"/>
                    <a:pt x="f84" y="f85"/>
                  </a:cubicBezTo>
                  <a:lnTo>
                    <a:pt x="f86" y="f87"/>
                  </a:lnTo>
                  <a:cubicBezTo>
                    <a:pt x="f88" y="f89"/>
                    <a:pt x="f90" y="f91"/>
                    <a:pt x="f92" y="f91"/>
                  </a:cubicBezTo>
                  <a:cubicBezTo>
                    <a:pt x="f93" y="f91"/>
                    <a:pt x="f94" y="f95"/>
                    <a:pt x="f96" y="f97"/>
                  </a:cubicBezTo>
                  <a:lnTo>
                    <a:pt x="f98" y="f99"/>
                  </a:lnTo>
                  <a:lnTo>
                    <a:pt x="f100" y="f41"/>
                  </a:lnTo>
                  <a:cubicBezTo>
                    <a:pt x="f101" y="f39"/>
                    <a:pt x="f102" y="f103"/>
                    <a:pt x="f104" y="f2"/>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1199;p37">
              <a:extLst>
                <a:ext uri="{FF2B5EF4-FFF2-40B4-BE49-F238E27FC236}">
                  <a16:creationId xmlns:a16="http://schemas.microsoft.com/office/drawing/2014/main" xmlns="" id="{54BE6F9E-1C5F-4A69-ADFF-E9CB2D5FE476}"/>
                </a:ext>
              </a:extLst>
            </p:cNvPr>
            <p:cNvSpPr/>
            <p:nvPr/>
          </p:nvSpPr>
          <p:spPr>
            <a:xfrm>
              <a:off x="6833704" y="2063425"/>
              <a:ext cx="451722" cy="560051"/>
            </a:xfrm>
            <a:custGeom>
              <a:avLst/>
              <a:gdLst>
                <a:gd name="f0" fmla="val w"/>
                <a:gd name="f1" fmla="val h"/>
                <a:gd name="f2" fmla="val 0"/>
                <a:gd name="f3" fmla="val 18069"/>
                <a:gd name="f4" fmla="val 22402"/>
                <a:gd name="f5" fmla="val 11505"/>
                <a:gd name="f6" fmla="val 4592"/>
                <a:gd name="f7" fmla="val 13434"/>
                <a:gd name="f8" fmla="val 6521"/>
                <a:gd name="f9" fmla="val 17414"/>
                <a:gd name="f10" fmla="val 658"/>
                <a:gd name="f11" fmla="val 18288"/>
                <a:gd name="f12" fmla="val 16318"/>
                <a:gd name="f13" fmla="val 5513"/>
                <a:gd name="f14" fmla="val 16322"/>
                <a:gd name="f15" fmla="val 5359"/>
                <a:gd name="f16" fmla="val 16217"/>
                <a:gd name="f17" fmla="val 5222"/>
                <a:gd name="f18" fmla="val 16063"/>
                <a:gd name="f19" fmla="val 5184"/>
                <a:gd name="f20" fmla="val 16038"/>
                <a:gd name="f21" fmla="val 5178"/>
                <a:gd name="f22" fmla="val 16014"/>
                <a:gd name="f23" fmla="val 5176"/>
                <a:gd name="f24" fmla="val 15991"/>
                <a:gd name="f25" fmla="val 15816"/>
                <a:gd name="f26" fmla="val 15664"/>
                <a:gd name="f27" fmla="val 5317"/>
                <a:gd name="f28" fmla="val 5502"/>
                <a:gd name="f29" fmla="val 20039"/>
                <a:gd name="f30" fmla="val 14568"/>
                <a:gd name="f31" fmla="val 6794"/>
                <a:gd name="f32" fmla="val 6710"/>
                <a:gd name="f33" fmla="val 14533"/>
                <a:gd name="f34" fmla="val 6626"/>
                <a:gd name="f35" fmla="val 14474"/>
                <a:gd name="f36" fmla="val 6566"/>
                <a:gd name="f37" fmla="val 11432"/>
                <a:gd name="f38" fmla="val 3553"/>
                <a:gd name="f39" fmla="val 11369"/>
                <a:gd name="f40" fmla="val 3493"/>
                <a:gd name="f41" fmla="val 11285"/>
                <a:gd name="f42" fmla="val 3458"/>
                <a:gd name="f43" fmla="val 11201"/>
                <a:gd name="f44" fmla="val 2405"/>
                <a:gd name="f45" fmla="val 2408"/>
                <a:gd name="f46" fmla="val 4039"/>
                <a:gd name="f47" fmla="val 15660"/>
                <a:gd name="f48" fmla="val 4193"/>
                <a:gd name="f49" fmla="val 15765"/>
                <a:gd name="f50" fmla="val 4330"/>
                <a:gd name="f51" fmla="val 15919"/>
                <a:gd name="f52" fmla="val 4368"/>
                <a:gd name="f53" fmla="val 15943"/>
                <a:gd name="f54" fmla="val 4374"/>
                <a:gd name="f55" fmla="val 15967"/>
                <a:gd name="f56" fmla="val 4376"/>
                <a:gd name="f57" fmla="val 16166"/>
                <a:gd name="f58" fmla="val 4235"/>
                <a:gd name="f59" fmla="val 4050"/>
                <a:gd name="f60" fmla="val 2079"/>
                <a:gd name="f61" fmla="val 1897"/>
                <a:gd name="f62" fmla="val 16175"/>
                <a:gd name="f63" fmla="val 1750"/>
                <a:gd name="f64" fmla="val 15993"/>
                <a:gd name="f65" fmla="val 4155"/>
                <a:gd name="f66" fmla="val 3826"/>
                <a:gd name="f67" fmla="val 3644"/>
                <a:gd name="f68" fmla="val 3501"/>
                <a:gd name="f69" fmla="val 147"/>
                <a:gd name="f70" fmla="val 329"/>
                <a:gd name="f71" fmla="val 1796"/>
                <a:gd name="f72" fmla="val 2076"/>
                <a:gd name="f73" fmla="val 1894"/>
                <a:gd name="f74" fmla="val 1943"/>
                <a:gd name="f75" fmla="val 2121"/>
                <a:gd name="f76" fmla="val 3500"/>
                <a:gd name="f77" fmla="val 333"/>
                <a:gd name="f78" fmla="val 7"/>
                <a:gd name="f79" fmla="val 3630"/>
                <a:gd name="f80" fmla="val 3812"/>
                <a:gd name="f81" fmla="val 7329"/>
                <a:gd name="f82" fmla="val 4"/>
                <a:gd name="f83" fmla="val 7511"/>
                <a:gd name="f84" fmla="val 151"/>
                <a:gd name="f85" fmla="val 7655"/>
                <a:gd name="f86" fmla="val 7658"/>
                <a:gd name="f87" fmla="val 511"/>
                <a:gd name="f88" fmla="val 655"/>
                <a:gd name="f89" fmla="val 4113"/>
                <a:gd name="f90" fmla="val 10851"/>
                <a:gd name="f91" fmla="val 6850"/>
                <a:gd name="f92" fmla="val 7032"/>
                <a:gd name="f93" fmla="val 10994"/>
                <a:gd name="f94" fmla="val 7175"/>
                <a:gd name="f95" fmla="val 11176"/>
                <a:gd name="f96" fmla="val 13914"/>
                <a:gd name="f97" fmla="val 21747"/>
                <a:gd name="f98" fmla="val 11474"/>
                <a:gd name="f99" fmla="val 11471"/>
                <a:gd name="f100" fmla="val 11469"/>
                <a:gd name="f101" fmla="val 11467"/>
                <a:gd name="f102" fmla="val 11312"/>
                <a:gd name="f103" fmla="val 11179"/>
                <a:gd name="f104" fmla="val 21854"/>
                <a:gd name="f105" fmla="val 11141"/>
                <a:gd name="f106" fmla="val 22002"/>
                <a:gd name="f107" fmla="val 11096"/>
                <a:gd name="f108" fmla="val 22205"/>
                <a:gd name="f109" fmla="val 11253"/>
                <a:gd name="f110" fmla="val 22401"/>
                <a:gd name="f111" fmla="val 11463"/>
                <a:gd name="f112" fmla="val 14243"/>
                <a:gd name="f113" fmla="val 14421"/>
                <a:gd name="f114" fmla="val 22258"/>
                <a:gd name="f115" fmla="val 22076"/>
                <a:gd name="f116" fmla="val 20697"/>
                <a:gd name="f117" fmla="val 16171"/>
                <a:gd name="f118" fmla="val 20550"/>
                <a:gd name="f119" fmla="val 20371"/>
                <a:gd name="f120" fmla="val 18901"/>
                <a:gd name="f121" fmla="val 17743"/>
                <a:gd name="f122" fmla="val 17921"/>
                <a:gd name="f123" fmla="val 18068"/>
                <a:gd name="f124" fmla="val 18757"/>
                <a:gd name="f125" fmla="val 18575"/>
                <a:gd name="f126" fmla="val 326"/>
                <a:gd name="f127" fmla="*/ f0 1 18069"/>
                <a:gd name="f128" fmla="*/ f1 1 22402"/>
                <a:gd name="f129" fmla="val f2"/>
                <a:gd name="f130" fmla="val f3"/>
                <a:gd name="f131" fmla="val f4"/>
                <a:gd name="f132" fmla="+- f131 0 f129"/>
                <a:gd name="f133" fmla="+- f130 0 f129"/>
                <a:gd name="f134" fmla="*/ f133 1 18069"/>
                <a:gd name="f135" fmla="*/ f132 1 22402"/>
                <a:gd name="f136" fmla="*/ f129 1 f134"/>
                <a:gd name="f137" fmla="*/ f130 1 f134"/>
                <a:gd name="f138" fmla="*/ f129 1 f135"/>
                <a:gd name="f139" fmla="*/ f131 1 f135"/>
                <a:gd name="f140" fmla="*/ f136 f127 1"/>
                <a:gd name="f141" fmla="*/ f137 f127 1"/>
                <a:gd name="f142" fmla="*/ f139 f128 1"/>
                <a:gd name="f143" fmla="*/ f138 f128 1"/>
              </a:gdLst>
              <a:ahLst/>
              <a:cxnLst>
                <a:cxn ang="3cd4">
                  <a:pos x="hc" y="t"/>
                </a:cxn>
                <a:cxn ang="0">
                  <a:pos x="r" y="vc"/>
                </a:cxn>
                <a:cxn ang="cd4">
                  <a:pos x="hc" y="b"/>
                </a:cxn>
                <a:cxn ang="cd2">
                  <a:pos x="l" y="vc"/>
                </a:cxn>
              </a:cxnLst>
              <a:rect l="f140" t="f143" r="f141" b="f142"/>
              <a:pathLst>
                <a:path w="18069" h="22402">
                  <a:moveTo>
                    <a:pt x="f5" y="f6"/>
                  </a:moveTo>
                  <a:lnTo>
                    <a:pt x="f7" y="f8"/>
                  </a:lnTo>
                  <a:lnTo>
                    <a:pt x="f5" y="f8"/>
                  </a:lnTo>
                  <a:lnTo>
                    <a:pt x="f5" y="f6"/>
                  </a:lnTo>
                  <a:close/>
                  <a:moveTo>
                    <a:pt x="f9" y="f10"/>
                  </a:moveTo>
                  <a:lnTo>
                    <a:pt x="f9" y="f11"/>
                  </a:lnTo>
                  <a:lnTo>
                    <a:pt x="f12" y="f11"/>
                  </a:lnTo>
                  <a:lnTo>
                    <a:pt x="f12" y="f13"/>
                  </a:lnTo>
                  <a:cubicBezTo>
                    <a:pt x="f14" y="f15"/>
                    <a:pt x="f16" y="f17"/>
                    <a:pt x="f18" y="f19"/>
                  </a:cubicBezTo>
                  <a:cubicBezTo>
                    <a:pt x="f20" y="f21"/>
                    <a:pt x="f22" y="f23"/>
                    <a:pt x="f24" y="f23"/>
                  </a:cubicBezTo>
                  <a:cubicBezTo>
                    <a:pt x="f25" y="f23"/>
                    <a:pt x="f26" y="f27"/>
                    <a:pt x="f26" y="f28"/>
                  </a:cubicBezTo>
                  <a:lnTo>
                    <a:pt x="f26" y="f29"/>
                  </a:lnTo>
                  <a:lnTo>
                    <a:pt x="f30" y="f29"/>
                  </a:lnTo>
                  <a:lnTo>
                    <a:pt x="f30" y="f31"/>
                  </a:lnTo>
                  <a:cubicBezTo>
                    <a:pt x="f30" y="f32"/>
                    <a:pt x="f33" y="f34"/>
                    <a:pt x="f35" y="f36"/>
                  </a:cubicBezTo>
                  <a:lnTo>
                    <a:pt x="f37" y="f38"/>
                  </a:lnTo>
                  <a:cubicBezTo>
                    <a:pt x="f39" y="f40"/>
                    <a:pt x="f41" y="f42"/>
                    <a:pt x="f43" y="f42"/>
                  </a:cubicBezTo>
                  <a:lnTo>
                    <a:pt x="f44" y="f42"/>
                  </a:lnTo>
                  <a:lnTo>
                    <a:pt x="f44" y="f45"/>
                  </a:lnTo>
                  <a:lnTo>
                    <a:pt x="f26" y="f45"/>
                  </a:lnTo>
                  <a:lnTo>
                    <a:pt x="f26" y="f46"/>
                  </a:lnTo>
                  <a:cubicBezTo>
                    <a:pt x="f47" y="f48"/>
                    <a:pt x="f49" y="f50"/>
                    <a:pt x="f51" y="f52"/>
                  </a:cubicBezTo>
                  <a:cubicBezTo>
                    <a:pt x="f53" y="f54"/>
                    <a:pt x="f55" y="f56"/>
                    <a:pt x="f24" y="f56"/>
                  </a:cubicBezTo>
                  <a:cubicBezTo>
                    <a:pt x="f57" y="f56"/>
                    <a:pt x="f12" y="f58"/>
                    <a:pt x="f12" y="f59"/>
                  </a:cubicBezTo>
                  <a:lnTo>
                    <a:pt x="f12" y="f60"/>
                  </a:lnTo>
                  <a:cubicBezTo>
                    <a:pt x="f12" y="f61"/>
                    <a:pt x="f62" y="f63"/>
                    <a:pt x="f64" y="f63"/>
                  </a:cubicBezTo>
                  <a:lnTo>
                    <a:pt x="f65" y="f63"/>
                  </a:lnTo>
                  <a:lnTo>
                    <a:pt x="f65" y="f10"/>
                  </a:lnTo>
                  <a:close/>
                  <a:moveTo>
                    <a:pt x="f66" y="f2"/>
                  </a:moveTo>
                  <a:cubicBezTo>
                    <a:pt x="f67" y="f2"/>
                    <a:pt x="f68" y="f69"/>
                    <a:pt x="f68" y="f70"/>
                  </a:cubicBezTo>
                  <a:lnTo>
                    <a:pt x="f68" y="f71"/>
                  </a:lnTo>
                  <a:lnTo>
                    <a:pt x="f72" y="f71"/>
                  </a:lnTo>
                  <a:cubicBezTo>
                    <a:pt x="f73" y="f71"/>
                    <a:pt x="f63" y="f74"/>
                    <a:pt x="f63" y="f75"/>
                  </a:cubicBezTo>
                  <a:lnTo>
                    <a:pt x="f63" y="f76"/>
                  </a:lnTo>
                  <a:lnTo>
                    <a:pt x="f77" y="f76"/>
                  </a:lnTo>
                  <a:cubicBezTo>
                    <a:pt x="f77" y="f76"/>
                    <a:pt x="f78" y="f79"/>
                    <a:pt x="f2" y="f80"/>
                  </a:cubicBezTo>
                  <a:lnTo>
                    <a:pt x="f2" y="f81"/>
                  </a:lnTo>
                  <a:cubicBezTo>
                    <a:pt x="f82" y="f83"/>
                    <a:pt x="f84" y="f85"/>
                    <a:pt x="f77" y="f86"/>
                  </a:cubicBezTo>
                  <a:cubicBezTo>
                    <a:pt x="f87" y="f86"/>
                    <a:pt x="f10" y="f83"/>
                    <a:pt x="f88" y="f81"/>
                  </a:cubicBezTo>
                  <a:lnTo>
                    <a:pt x="f88" y="f89"/>
                  </a:lnTo>
                  <a:lnTo>
                    <a:pt x="f90" y="f89"/>
                  </a:lnTo>
                  <a:lnTo>
                    <a:pt x="f90" y="f91"/>
                  </a:lnTo>
                  <a:cubicBezTo>
                    <a:pt x="f90" y="f92"/>
                    <a:pt x="f93" y="f94"/>
                    <a:pt x="f95" y="f94"/>
                  </a:cubicBezTo>
                  <a:lnTo>
                    <a:pt x="f96" y="f94"/>
                  </a:lnTo>
                  <a:lnTo>
                    <a:pt x="f96" y="f97"/>
                  </a:lnTo>
                  <a:lnTo>
                    <a:pt x="f98" y="f97"/>
                  </a:lnTo>
                  <a:cubicBezTo>
                    <a:pt x="f99" y="f97"/>
                    <a:pt x="f100" y="f97"/>
                    <a:pt x="f101" y="f97"/>
                  </a:cubicBezTo>
                  <a:cubicBezTo>
                    <a:pt x="f102" y="f97"/>
                    <a:pt x="f103" y="f104"/>
                    <a:pt x="f105" y="f106"/>
                  </a:cubicBezTo>
                  <a:cubicBezTo>
                    <a:pt x="f107" y="f108"/>
                    <a:pt x="f109" y="f110"/>
                    <a:pt x="f111" y="f110"/>
                  </a:cubicBezTo>
                  <a:lnTo>
                    <a:pt x="f112" y="f110"/>
                  </a:lnTo>
                  <a:cubicBezTo>
                    <a:pt x="f113" y="f110"/>
                    <a:pt x="f30" y="f114"/>
                    <a:pt x="f30" y="f115"/>
                  </a:cubicBezTo>
                  <a:lnTo>
                    <a:pt x="f30" y="f116"/>
                  </a:lnTo>
                  <a:lnTo>
                    <a:pt x="f64" y="f116"/>
                  </a:lnTo>
                  <a:cubicBezTo>
                    <a:pt x="f117" y="f116"/>
                    <a:pt x="f12" y="f118"/>
                    <a:pt x="f12" y="f119"/>
                  </a:cubicBezTo>
                  <a:lnTo>
                    <a:pt x="f12" y="f120"/>
                  </a:lnTo>
                  <a:lnTo>
                    <a:pt x="f121" y="f120"/>
                  </a:lnTo>
                  <a:cubicBezTo>
                    <a:pt x="f122" y="f120"/>
                    <a:pt x="f123" y="f124"/>
                    <a:pt x="f123" y="f125"/>
                  </a:cubicBezTo>
                  <a:lnTo>
                    <a:pt x="f123" y="f126"/>
                  </a:lnTo>
                  <a:cubicBezTo>
                    <a:pt x="f123" y="f69"/>
                    <a:pt x="f122" y="f2"/>
                    <a:pt x="f121" y="f2"/>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1200;p37">
              <a:extLst>
                <a:ext uri="{FF2B5EF4-FFF2-40B4-BE49-F238E27FC236}">
                  <a16:creationId xmlns:a16="http://schemas.microsoft.com/office/drawing/2014/main" xmlns="" id="{9E3EA9AC-F7EB-495F-A1B0-511C0EB8211E}"/>
                </a:ext>
              </a:extLst>
            </p:cNvPr>
            <p:cNvSpPr/>
            <p:nvPr/>
          </p:nvSpPr>
          <p:spPr>
            <a:xfrm>
              <a:off x="6833704" y="2271927"/>
              <a:ext cx="261829" cy="351550"/>
            </a:xfrm>
            <a:custGeom>
              <a:avLst/>
              <a:gdLst>
                <a:gd name="f0" fmla="val w"/>
                <a:gd name="f1" fmla="val h"/>
                <a:gd name="f2" fmla="val 0"/>
                <a:gd name="f3" fmla="val 10473"/>
                <a:gd name="f4" fmla="val 14062"/>
                <a:gd name="f5" fmla="val 329"/>
                <a:gd name="f6" fmla="val 153"/>
                <a:gd name="f7" fmla="val 145"/>
                <a:gd name="f8" fmla="val 330"/>
                <a:gd name="f9" fmla="val 13736"/>
                <a:gd name="f10" fmla="val 13918"/>
                <a:gd name="f11" fmla="val 144"/>
                <a:gd name="f12" fmla="val 14061"/>
                <a:gd name="f13" fmla="val 326"/>
                <a:gd name="f14" fmla="val 10105"/>
                <a:gd name="f15" fmla="val 10315"/>
                <a:gd name="f16" fmla="val 13869"/>
                <a:gd name="f17" fmla="val 10427"/>
                <a:gd name="f18" fmla="val 13662"/>
                <a:gd name="f19" fmla="val 10389"/>
                <a:gd name="f20" fmla="val 13511"/>
                <a:gd name="f21" fmla="val 10257"/>
                <a:gd name="f22" fmla="val 13407"/>
                <a:gd name="f23" fmla="val 10102"/>
                <a:gd name="f24" fmla="val 10100"/>
                <a:gd name="f25" fmla="val 10097"/>
                <a:gd name="f26" fmla="val 10095"/>
                <a:gd name="f27" fmla="val 655"/>
                <a:gd name="f28" fmla="val 340"/>
                <a:gd name="f29" fmla="val 658"/>
                <a:gd name="f30" fmla="val 183"/>
                <a:gd name="f31" fmla="val 553"/>
                <a:gd name="f32" fmla="val 46"/>
                <a:gd name="f33" fmla="val 399"/>
                <a:gd name="f34" fmla="val 8"/>
                <a:gd name="f35" fmla="val 376"/>
                <a:gd name="f36" fmla="val 3"/>
                <a:gd name="f37" fmla="val 352"/>
                <a:gd name="f38" fmla="*/ f0 1 10473"/>
                <a:gd name="f39" fmla="*/ f1 1 14062"/>
                <a:gd name="f40" fmla="val f2"/>
                <a:gd name="f41" fmla="val f3"/>
                <a:gd name="f42" fmla="val f4"/>
                <a:gd name="f43" fmla="+- f42 0 f40"/>
                <a:gd name="f44" fmla="+- f41 0 f40"/>
                <a:gd name="f45" fmla="*/ f44 1 10473"/>
                <a:gd name="f46" fmla="*/ f43 1 14062"/>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73" h="14062">
                  <a:moveTo>
                    <a:pt x="f5" y="f2"/>
                  </a:moveTo>
                  <a:cubicBezTo>
                    <a:pt x="f6" y="f2"/>
                    <a:pt x="f2" y="f7"/>
                    <a:pt x="f2" y="f8"/>
                  </a:cubicBezTo>
                  <a:lnTo>
                    <a:pt x="f2" y="f9"/>
                  </a:lnTo>
                  <a:cubicBezTo>
                    <a:pt x="f2" y="f10"/>
                    <a:pt x="f11" y="f12"/>
                    <a:pt x="f13" y="f12"/>
                  </a:cubicBezTo>
                  <a:lnTo>
                    <a:pt x="f14" y="f12"/>
                  </a:lnTo>
                  <a:cubicBezTo>
                    <a:pt x="f15" y="f12"/>
                    <a:pt x="f3" y="f16"/>
                    <a:pt x="f17" y="f18"/>
                  </a:cubicBezTo>
                  <a:cubicBezTo>
                    <a:pt x="f19" y="f20"/>
                    <a:pt x="f21" y="f22"/>
                    <a:pt x="f23" y="f22"/>
                  </a:cubicBezTo>
                  <a:cubicBezTo>
                    <a:pt x="f24" y="f22"/>
                    <a:pt x="f25" y="f22"/>
                    <a:pt x="f26" y="f22"/>
                  </a:cubicBezTo>
                  <a:lnTo>
                    <a:pt x="f27" y="f22"/>
                  </a:lnTo>
                  <a:lnTo>
                    <a:pt x="f27" y="f28"/>
                  </a:lnTo>
                  <a:cubicBezTo>
                    <a:pt x="f29" y="f30"/>
                    <a:pt x="f31" y="f32"/>
                    <a:pt x="f33" y="f34"/>
                  </a:cubicBezTo>
                  <a:cubicBezTo>
                    <a:pt x="f35" y="f36"/>
                    <a:pt x="f37" y="f2"/>
                    <a:pt x="f5" y="f2"/>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62" name="Freeform 5">
            <a:extLst>
              <a:ext uri="{FF2B5EF4-FFF2-40B4-BE49-F238E27FC236}">
                <a16:creationId xmlns:a16="http://schemas.microsoft.com/office/drawing/2014/main" xmlns="" id="{193293D3-3EEE-4146-A6C7-BA545AB232CD}"/>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5" name="ZoneTexte 64">
            <a:extLst>
              <a:ext uri="{FF2B5EF4-FFF2-40B4-BE49-F238E27FC236}">
                <a16:creationId xmlns:a16="http://schemas.microsoft.com/office/drawing/2014/main" xmlns="" id="{07B87719-250D-5328-0BF2-4FBDE6B533C7}"/>
              </a:ext>
            </a:extLst>
          </p:cNvPr>
          <p:cNvSpPr txBox="1"/>
          <p:nvPr/>
        </p:nvSpPr>
        <p:spPr>
          <a:xfrm>
            <a:off x="1451753" y="769189"/>
            <a:ext cx="6096000" cy="400110"/>
          </a:xfrm>
          <a:prstGeom prst="rect">
            <a:avLst/>
          </a:prstGeom>
          <a:noFill/>
          <a:ln w="57150">
            <a:solidFill>
              <a:schemeClr val="accent1"/>
            </a:solidFill>
          </a:ln>
        </p:spPr>
        <p:txBody>
          <a:bodyPr wrap="square">
            <a:spAutoFit/>
          </a:bodyPr>
          <a:lstStyle/>
          <a:p>
            <a:pPr algn="ctr"/>
            <a:r>
              <a:rPr lang="ar-DZ" sz="2000" b="1" dirty="0">
                <a:effectLst/>
                <a:ea typeface="Calibri" panose="020F0502020204030204" pitchFamily="34" charset="0"/>
                <a:cs typeface="Arial" panose="020B0604020202020204" pitchFamily="34" charset="0"/>
              </a:rPr>
              <a:t>2. </a:t>
            </a:r>
            <a:r>
              <a:rPr lang="ar-SA" sz="2000" b="1" dirty="0">
                <a:effectLst/>
                <a:ea typeface="Calibri" panose="020F0502020204030204" pitchFamily="34" charset="0"/>
                <a:cs typeface="Arial" panose="020B0604020202020204" pitchFamily="34" charset="0"/>
              </a:rPr>
              <a:t>مفهوم الإدارة البيئية</a:t>
            </a:r>
            <a:endParaRPr lang="fr-FR" sz="2000"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grpSp>
        <p:nvGrpSpPr>
          <p:cNvPr id="2" name="Google Shape;1588;p50">
            <a:extLst>
              <a:ext uri="{FF2B5EF4-FFF2-40B4-BE49-F238E27FC236}">
                <a16:creationId xmlns:a16="http://schemas.microsoft.com/office/drawing/2014/main" xmlns="" id="{EBE473EC-C9C9-4303-8B32-BFCA9BC33D8D}"/>
              </a:ext>
            </a:extLst>
          </p:cNvPr>
          <p:cNvGrpSpPr/>
          <p:nvPr/>
        </p:nvGrpSpPr>
        <p:grpSpPr>
          <a:xfrm>
            <a:off x="3485647" y="1962128"/>
            <a:ext cx="2171982" cy="1753087"/>
            <a:chOff x="3485647" y="1962128"/>
            <a:chExt cx="2171982" cy="1753087"/>
          </a:xfrm>
        </p:grpSpPr>
        <p:grpSp>
          <p:nvGrpSpPr>
            <p:cNvPr id="3" name="Google Shape;1589;p50">
              <a:extLst>
                <a:ext uri="{FF2B5EF4-FFF2-40B4-BE49-F238E27FC236}">
                  <a16:creationId xmlns:a16="http://schemas.microsoft.com/office/drawing/2014/main" xmlns="" id="{1312924B-13DB-4DE0-9E9C-89DC324745D0}"/>
                </a:ext>
              </a:extLst>
            </p:cNvPr>
            <p:cNvGrpSpPr/>
            <p:nvPr/>
          </p:nvGrpSpPr>
          <p:grpSpPr>
            <a:xfrm>
              <a:off x="3485647" y="1962128"/>
              <a:ext cx="2171982" cy="1753087"/>
              <a:chOff x="3485647" y="1962128"/>
              <a:chExt cx="2171982" cy="1753087"/>
            </a:xfrm>
          </p:grpSpPr>
          <p:sp>
            <p:nvSpPr>
              <p:cNvPr id="4" name="Google Shape;1590;p50">
                <a:extLst>
                  <a:ext uri="{FF2B5EF4-FFF2-40B4-BE49-F238E27FC236}">
                    <a16:creationId xmlns:a16="http://schemas.microsoft.com/office/drawing/2014/main" xmlns="" id="{EE72F02A-6284-413C-9BAD-47E3F2716D5D}"/>
                  </a:ext>
                </a:extLst>
              </p:cNvPr>
              <p:cNvSpPr/>
              <p:nvPr/>
            </p:nvSpPr>
            <p:spPr>
              <a:xfrm>
                <a:off x="3920197" y="2186312"/>
                <a:ext cx="1407307" cy="1408331"/>
              </a:xfrm>
              <a:custGeom>
                <a:avLst/>
                <a:gdLst>
                  <a:gd name="f0" fmla="val w"/>
                  <a:gd name="f1" fmla="val h"/>
                  <a:gd name="f2" fmla="val 0"/>
                  <a:gd name="f3" fmla="val 38699"/>
                  <a:gd name="f4" fmla="val 38722"/>
                  <a:gd name="f5" fmla="val 19361"/>
                  <a:gd name="f6" fmla="val 18350"/>
                  <a:gd name="f7" fmla="val 24"/>
                  <a:gd name="f8" fmla="val 17362"/>
                  <a:gd name="f9" fmla="val 94"/>
                  <a:gd name="f10" fmla="val 16397"/>
                  <a:gd name="f11" fmla="val 235"/>
                  <a:gd name="f12" fmla="val 15456"/>
                  <a:gd name="f13" fmla="val 400"/>
                  <a:gd name="f14" fmla="val 14515"/>
                  <a:gd name="f15" fmla="val 612"/>
                  <a:gd name="f16" fmla="val 13598"/>
                  <a:gd name="f17" fmla="val 871"/>
                  <a:gd name="f18" fmla="val 12704"/>
                  <a:gd name="f19" fmla="val 1176"/>
                  <a:gd name="f20" fmla="val 11810"/>
                  <a:gd name="f21" fmla="val 1529"/>
                  <a:gd name="f22" fmla="val 10963"/>
                  <a:gd name="f23" fmla="val 1906"/>
                  <a:gd name="f24" fmla="val 10116"/>
                  <a:gd name="f25" fmla="val 2329"/>
                  <a:gd name="f26" fmla="val 9316"/>
                  <a:gd name="f27" fmla="val 2800"/>
                  <a:gd name="f28" fmla="val 8517"/>
                  <a:gd name="f29" fmla="val 3317"/>
                  <a:gd name="f30" fmla="val 7764"/>
                  <a:gd name="f31" fmla="val 3858"/>
                  <a:gd name="f32" fmla="val 7034"/>
                  <a:gd name="f33" fmla="val 4423"/>
                  <a:gd name="f34" fmla="val 6329"/>
                  <a:gd name="f35" fmla="val 5034"/>
                  <a:gd name="f36" fmla="val 5670"/>
                  <a:gd name="f37" fmla="val 5011"/>
                  <a:gd name="f38" fmla="val 6352"/>
                  <a:gd name="f39" fmla="val 3835"/>
                  <a:gd name="f40" fmla="val 7787"/>
                  <a:gd name="f41" fmla="val 3294"/>
                  <a:gd name="f42" fmla="val 8540"/>
                  <a:gd name="f43" fmla="val 2330"/>
                  <a:gd name="f44" fmla="val 10139"/>
                  <a:gd name="f45" fmla="val 1506"/>
                  <a:gd name="f46" fmla="val 11833"/>
                  <a:gd name="f47" fmla="val 1177"/>
                  <a:gd name="f48" fmla="val 12703"/>
                  <a:gd name="f49" fmla="val 13597"/>
                  <a:gd name="f50" fmla="val 377"/>
                  <a:gd name="f51" fmla="val 212"/>
                  <a:gd name="f52" fmla="val 16420"/>
                  <a:gd name="f53" fmla="val 95"/>
                  <a:gd name="f54" fmla="val 17385"/>
                  <a:gd name="f55" fmla="val 18373"/>
                  <a:gd name="f56" fmla="val 1"/>
                  <a:gd name="f57" fmla="val 20349"/>
                  <a:gd name="f58" fmla="val 21337"/>
                  <a:gd name="f59" fmla="val 22301"/>
                  <a:gd name="f60" fmla="val 23266"/>
                  <a:gd name="f61" fmla="val 24207"/>
                  <a:gd name="f62" fmla="val 25124"/>
                  <a:gd name="f63" fmla="val 26018"/>
                  <a:gd name="f64" fmla="val 26889"/>
                  <a:gd name="f65" fmla="val 27759"/>
                  <a:gd name="f66" fmla="val 28582"/>
                  <a:gd name="f67" fmla="val 29406"/>
                  <a:gd name="f68" fmla="val 30182"/>
                  <a:gd name="f69" fmla="val 30935"/>
                  <a:gd name="f70" fmla="val 31664"/>
                  <a:gd name="f71" fmla="val 32370"/>
                  <a:gd name="f72" fmla="val 33052"/>
                  <a:gd name="f73" fmla="val 33687"/>
                  <a:gd name="f74" fmla="val 34299"/>
                  <a:gd name="f75" fmla="val 34863"/>
                  <a:gd name="f76" fmla="val 35404"/>
                  <a:gd name="f77" fmla="val 35922"/>
                  <a:gd name="f78" fmla="val 36369"/>
                  <a:gd name="f79" fmla="val 36816"/>
                  <a:gd name="f80" fmla="val 37192"/>
                  <a:gd name="f81" fmla="val 37545"/>
                  <a:gd name="f82" fmla="val 37851"/>
                  <a:gd name="f83" fmla="val 38110"/>
                  <a:gd name="f84" fmla="val 38321"/>
                  <a:gd name="f85" fmla="val 38486"/>
                  <a:gd name="f86" fmla="val 38627"/>
                  <a:gd name="f87" fmla="val 38698"/>
                  <a:gd name="f88" fmla="val 38721"/>
                  <a:gd name="f89" fmla="val 22302"/>
                  <a:gd name="f90" fmla="val 23243"/>
                  <a:gd name="f91" fmla="val 24184"/>
                  <a:gd name="f92" fmla="val 25101"/>
                  <a:gd name="f93" fmla="val 25995"/>
                  <a:gd name="f94" fmla="val 27736"/>
                  <a:gd name="f95" fmla="val 28583"/>
                  <a:gd name="f96" fmla="val 29383"/>
                  <a:gd name="f97" fmla="val 33029"/>
                  <a:gd name="f98" fmla="val 33688"/>
                  <a:gd name="f99" fmla="val 34864"/>
                  <a:gd name="f100" fmla="val 35405"/>
                  <a:gd name="f101" fmla="val 35899"/>
                  <a:gd name="f102" fmla="val 36793"/>
                  <a:gd name="f103" fmla="val 37193"/>
                  <a:gd name="f104" fmla="val 37522"/>
                  <a:gd name="f105" fmla="val 37828"/>
                  <a:gd name="f106" fmla="val 38322"/>
                  <a:gd name="f107" fmla="val 38604"/>
                  <a:gd name="f108" fmla="val 38675"/>
                  <a:gd name="f109" fmla="*/ f0 1 38699"/>
                  <a:gd name="f110" fmla="*/ f1 1 38722"/>
                  <a:gd name="f111" fmla="val f2"/>
                  <a:gd name="f112" fmla="val f3"/>
                  <a:gd name="f113" fmla="val f4"/>
                  <a:gd name="f114" fmla="+- f113 0 f111"/>
                  <a:gd name="f115" fmla="+- f112 0 f111"/>
                  <a:gd name="f116" fmla="*/ f115 1 38699"/>
                  <a:gd name="f117" fmla="*/ f114 1 38722"/>
                  <a:gd name="f118" fmla="*/ f111 1 f116"/>
                  <a:gd name="f119" fmla="*/ f112 1 f116"/>
                  <a:gd name="f120" fmla="*/ f111 1 f117"/>
                  <a:gd name="f121" fmla="*/ f113 1 f117"/>
                  <a:gd name="f122" fmla="*/ f118 f109 1"/>
                  <a:gd name="f123" fmla="*/ f119 f109 1"/>
                  <a:gd name="f124" fmla="*/ f121 f110 1"/>
                  <a:gd name="f125" fmla="*/ f120 f110 1"/>
                </a:gdLst>
                <a:ahLst/>
                <a:cxnLst>
                  <a:cxn ang="3cd4">
                    <a:pos x="hc" y="t"/>
                  </a:cxn>
                  <a:cxn ang="0">
                    <a:pos x="r" y="vc"/>
                  </a:cxn>
                  <a:cxn ang="cd4">
                    <a:pos x="hc" y="b"/>
                  </a:cxn>
                  <a:cxn ang="cd2">
                    <a:pos x="l" y="vc"/>
                  </a:cxn>
                </a:cxnLst>
                <a:rect l="f122" t="f125" r="f123" b="f124"/>
                <a:pathLst>
                  <a:path w="38699" h="38722">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6"/>
                    </a:lnTo>
                    <a:lnTo>
                      <a:pt x="f37" y="f38"/>
                    </a:lnTo>
                    <a:lnTo>
                      <a:pt x="f33" y="f32"/>
                    </a:lnTo>
                    <a:lnTo>
                      <a:pt x="f39" y="f40"/>
                    </a:lnTo>
                    <a:lnTo>
                      <a:pt x="f41" y="f42"/>
                    </a:lnTo>
                    <a:lnTo>
                      <a:pt x="f27" y="f26"/>
                    </a:lnTo>
                    <a:lnTo>
                      <a:pt x="f43" y="f44"/>
                    </a:lnTo>
                    <a:lnTo>
                      <a:pt x="f23" y="f22"/>
                    </a:lnTo>
                    <a:lnTo>
                      <a:pt x="f45" y="f46"/>
                    </a:lnTo>
                    <a:lnTo>
                      <a:pt x="f47" y="f48"/>
                    </a:lnTo>
                    <a:lnTo>
                      <a:pt x="f17" y="f49"/>
                    </a:lnTo>
                    <a:lnTo>
                      <a:pt x="f15" y="f14"/>
                    </a:lnTo>
                    <a:lnTo>
                      <a:pt x="f50" y="f12"/>
                    </a:lnTo>
                    <a:lnTo>
                      <a:pt x="f51" y="f52"/>
                    </a:lnTo>
                    <a:lnTo>
                      <a:pt x="f53" y="f54"/>
                    </a:lnTo>
                    <a:lnTo>
                      <a:pt x="f7" y="f55"/>
                    </a:lnTo>
                    <a:lnTo>
                      <a:pt x="f56" y="f5"/>
                    </a:lnTo>
                    <a:lnTo>
                      <a:pt x="f7" y="f57"/>
                    </a:lnTo>
                    <a:lnTo>
                      <a:pt x="f53" y="f58"/>
                    </a:lnTo>
                    <a:lnTo>
                      <a:pt x="f51" y="f59"/>
                    </a:lnTo>
                    <a:lnTo>
                      <a:pt x="f50" y="f60"/>
                    </a:lnTo>
                    <a:lnTo>
                      <a:pt x="f15" y="f61"/>
                    </a:lnTo>
                    <a:lnTo>
                      <a:pt x="f17" y="f62"/>
                    </a:lnTo>
                    <a:lnTo>
                      <a:pt x="f47" y="f63"/>
                    </a:lnTo>
                    <a:lnTo>
                      <a:pt x="f45" y="f64"/>
                    </a:lnTo>
                    <a:lnTo>
                      <a:pt x="f23" y="f65"/>
                    </a:lnTo>
                    <a:lnTo>
                      <a:pt x="f43" y="f66"/>
                    </a:lnTo>
                    <a:lnTo>
                      <a:pt x="f27" y="f67"/>
                    </a:lnTo>
                    <a:lnTo>
                      <a:pt x="f41" y="f68"/>
                    </a:lnTo>
                    <a:lnTo>
                      <a:pt x="f39" y="f69"/>
                    </a:lnTo>
                    <a:lnTo>
                      <a:pt x="f33" y="f70"/>
                    </a:lnTo>
                    <a:lnTo>
                      <a:pt x="f37" y="f71"/>
                    </a:lnTo>
                    <a:lnTo>
                      <a:pt x="f36" y="f72"/>
                    </a:lnTo>
                    <a:lnTo>
                      <a:pt x="f34" y="f73"/>
                    </a:lnTo>
                    <a:lnTo>
                      <a:pt x="f32" y="f74"/>
                    </a:lnTo>
                    <a:lnTo>
                      <a:pt x="f30" y="f75"/>
                    </a:lnTo>
                    <a:lnTo>
                      <a:pt x="f28" y="f76"/>
                    </a:lnTo>
                    <a:lnTo>
                      <a:pt x="f26" y="f77"/>
                    </a:lnTo>
                    <a:lnTo>
                      <a:pt x="f24" y="f78"/>
                    </a:lnTo>
                    <a:lnTo>
                      <a:pt x="f22" y="f79"/>
                    </a:lnTo>
                    <a:lnTo>
                      <a:pt x="f20" y="f80"/>
                    </a:lnTo>
                    <a:lnTo>
                      <a:pt x="f18" y="f81"/>
                    </a:lnTo>
                    <a:lnTo>
                      <a:pt x="f16" y="f82"/>
                    </a:lnTo>
                    <a:lnTo>
                      <a:pt x="f14" y="f83"/>
                    </a:lnTo>
                    <a:lnTo>
                      <a:pt x="f12" y="f84"/>
                    </a:lnTo>
                    <a:lnTo>
                      <a:pt x="f10" y="f85"/>
                    </a:lnTo>
                    <a:lnTo>
                      <a:pt x="f8" y="f86"/>
                    </a:lnTo>
                    <a:lnTo>
                      <a:pt x="f6" y="f87"/>
                    </a:lnTo>
                    <a:lnTo>
                      <a:pt x="f5" y="f88"/>
                    </a:lnTo>
                    <a:lnTo>
                      <a:pt x="f57" y="f87"/>
                    </a:lnTo>
                    <a:lnTo>
                      <a:pt x="f58" y="f86"/>
                    </a:lnTo>
                    <a:lnTo>
                      <a:pt x="f89" y="f85"/>
                    </a:lnTo>
                    <a:lnTo>
                      <a:pt x="f90" y="f84"/>
                    </a:lnTo>
                    <a:lnTo>
                      <a:pt x="f91" y="f83"/>
                    </a:lnTo>
                    <a:lnTo>
                      <a:pt x="f92" y="f82"/>
                    </a:lnTo>
                    <a:lnTo>
                      <a:pt x="f93" y="f81"/>
                    </a:lnTo>
                    <a:lnTo>
                      <a:pt x="f64" y="f80"/>
                    </a:lnTo>
                    <a:lnTo>
                      <a:pt x="f94" y="f79"/>
                    </a:lnTo>
                    <a:lnTo>
                      <a:pt x="f95" y="f78"/>
                    </a:lnTo>
                    <a:lnTo>
                      <a:pt x="f96" y="f77"/>
                    </a:lnTo>
                    <a:lnTo>
                      <a:pt x="f68" y="f76"/>
                    </a:lnTo>
                    <a:lnTo>
                      <a:pt x="f69" y="f75"/>
                    </a:lnTo>
                    <a:lnTo>
                      <a:pt x="f70" y="f74"/>
                    </a:lnTo>
                    <a:lnTo>
                      <a:pt x="f71" y="f73"/>
                    </a:lnTo>
                    <a:lnTo>
                      <a:pt x="f97" y="f72"/>
                    </a:lnTo>
                    <a:lnTo>
                      <a:pt x="f98" y="f71"/>
                    </a:lnTo>
                    <a:lnTo>
                      <a:pt x="f74" y="f70"/>
                    </a:lnTo>
                    <a:lnTo>
                      <a:pt x="f99" y="f69"/>
                    </a:lnTo>
                    <a:lnTo>
                      <a:pt x="f100" y="f68"/>
                    </a:lnTo>
                    <a:lnTo>
                      <a:pt x="f101" y="f67"/>
                    </a:lnTo>
                    <a:lnTo>
                      <a:pt x="f78" y="f66"/>
                    </a:lnTo>
                    <a:lnTo>
                      <a:pt x="f102" y="f65"/>
                    </a:lnTo>
                    <a:lnTo>
                      <a:pt x="f103" y="f64"/>
                    </a:lnTo>
                    <a:lnTo>
                      <a:pt x="f104" y="f63"/>
                    </a:lnTo>
                    <a:lnTo>
                      <a:pt x="f105" y="f62"/>
                    </a:lnTo>
                    <a:lnTo>
                      <a:pt x="f83" y="f61"/>
                    </a:lnTo>
                    <a:lnTo>
                      <a:pt x="f106" y="f60"/>
                    </a:lnTo>
                    <a:lnTo>
                      <a:pt x="f85" y="f59"/>
                    </a:lnTo>
                    <a:lnTo>
                      <a:pt x="f107" y="f58"/>
                    </a:lnTo>
                    <a:lnTo>
                      <a:pt x="f108" y="f57"/>
                    </a:lnTo>
                    <a:lnTo>
                      <a:pt x="f87" y="f5"/>
                    </a:lnTo>
                    <a:lnTo>
                      <a:pt x="f108" y="f55"/>
                    </a:lnTo>
                    <a:lnTo>
                      <a:pt x="f107" y="f54"/>
                    </a:lnTo>
                    <a:lnTo>
                      <a:pt x="f85" y="f52"/>
                    </a:lnTo>
                    <a:lnTo>
                      <a:pt x="f106" y="f12"/>
                    </a:lnTo>
                    <a:lnTo>
                      <a:pt x="f83" y="f14"/>
                    </a:lnTo>
                    <a:lnTo>
                      <a:pt x="f105" y="f49"/>
                    </a:lnTo>
                    <a:lnTo>
                      <a:pt x="f104" y="f48"/>
                    </a:lnTo>
                    <a:lnTo>
                      <a:pt x="f103" y="f46"/>
                    </a:lnTo>
                    <a:lnTo>
                      <a:pt x="f102" y="f22"/>
                    </a:lnTo>
                    <a:lnTo>
                      <a:pt x="f78" y="f44"/>
                    </a:lnTo>
                    <a:lnTo>
                      <a:pt x="f101" y="f26"/>
                    </a:lnTo>
                    <a:lnTo>
                      <a:pt x="f100" y="f42"/>
                    </a:lnTo>
                    <a:lnTo>
                      <a:pt x="f99" y="f40"/>
                    </a:lnTo>
                    <a:lnTo>
                      <a:pt x="f74" y="f32"/>
                    </a:lnTo>
                    <a:lnTo>
                      <a:pt x="f98" y="f38"/>
                    </a:lnTo>
                    <a:lnTo>
                      <a:pt x="f97" y="f36"/>
                    </a:lnTo>
                    <a:lnTo>
                      <a:pt x="f71" y="f35"/>
                    </a:lnTo>
                    <a:lnTo>
                      <a:pt x="f70" y="f33"/>
                    </a:lnTo>
                    <a:lnTo>
                      <a:pt x="f69" y="f31"/>
                    </a:lnTo>
                    <a:lnTo>
                      <a:pt x="f68" y="f29"/>
                    </a:lnTo>
                    <a:lnTo>
                      <a:pt x="f96" y="f27"/>
                    </a:lnTo>
                    <a:lnTo>
                      <a:pt x="f95" y="f25"/>
                    </a:lnTo>
                    <a:lnTo>
                      <a:pt x="f94" y="f23"/>
                    </a:lnTo>
                    <a:lnTo>
                      <a:pt x="f64" y="f21"/>
                    </a:lnTo>
                    <a:lnTo>
                      <a:pt x="f93" y="f19"/>
                    </a:lnTo>
                    <a:lnTo>
                      <a:pt x="f92" y="f17"/>
                    </a:lnTo>
                    <a:lnTo>
                      <a:pt x="f91" y="f15"/>
                    </a:lnTo>
                    <a:lnTo>
                      <a:pt x="f90" y="f13"/>
                    </a:lnTo>
                    <a:lnTo>
                      <a:pt x="f89" y="f11"/>
                    </a:lnTo>
                    <a:lnTo>
                      <a:pt x="f58" y="f9"/>
                    </a:lnTo>
                    <a:lnTo>
                      <a:pt x="f57" y="f7"/>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 name="Google Shape;1591;p50">
                <a:extLst>
                  <a:ext uri="{FF2B5EF4-FFF2-40B4-BE49-F238E27FC236}">
                    <a16:creationId xmlns:a16="http://schemas.microsoft.com/office/drawing/2014/main" xmlns="" id="{698F2E70-EC90-42DA-B648-6EC64C449FB9}"/>
                  </a:ext>
                </a:extLst>
              </p:cNvPr>
              <p:cNvSpPr/>
              <p:nvPr/>
            </p:nvSpPr>
            <p:spPr>
              <a:xfrm>
                <a:off x="5308576" y="2246168"/>
                <a:ext cx="323395" cy="323478"/>
              </a:xfrm>
              <a:custGeom>
                <a:avLst/>
                <a:gdLst>
                  <a:gd name="f0" fmla="val w"/>
                  <a:gd name="f1" fmla="val h"/>
                  <a:gd name="f2" fmla="val 0"/>
                  <a:gd name="f3" fmla="val 8893"/>
                  <a:gd name="f4" fmla="val 8894"/>
                  <a:gd name="f5" fmla="val 4447"/>
                  <a:gd name="f6" fmla="val 1"/>
                  <a:gd name="f7" fmla="val 4000"/>
                  <a:gd name="f8" fmla="val 24"/>
                  <a:gd name="f9" fmla="val 3553"/>
                  <a:gd name="f10" fmla="val 95"/>
                  <a:gd name="f11" fmla="val 3129"/>
                  <a:gd name="f12" fmla="val 189"/>
                  <a:gd name="f13" fmla="val 2706"/>
                  <a:gd name="f14" fmla="val 354"/>
                  <a:gd name="f15" fmla="val 2330"/>
                  <a:gd name="f16" fmla="val 542"/>
                  <a:gd name="f17" fmla="val 1953"/>
                  <a:gd name="f18" fmla="val 754"/>
                  <a:gd name="f19" fmla="val 1624"/>
                  <a:gd name="f20" fmla="val 1012"/>
                  <a:gd name="f21" fmla="val 1295"/>
                  <a:gd name="f22" fmla="val 753"/>
                  <a:gd name="f23" fmla="val 2730"/>
                  <a:gd name="f24" fmla="val 3130"/>
                  <a:gd name="f25" fmla="val 4917"/>
                  <a:gd name="f26" fmla="val 5341"/>
                  <a:gd name="f27" fmla="val 5788"/>
                  <a:gd name="f28" fmla="val 6188"/>
                  <a:gd name="f29" fmla="val 6564"/>
                  <a:gd name="f30" fmla="val 6941"/>
                  <a:gd name="f31" fmla="val 7293"/>
                  <a:gd name="f32" fmla="val 7599"/>
                  <a:gd name="f33" fmla="val 7882"/>
                  <a:gd name="f34" fmla="val 8140"/>
                  <a:gd name="f35" fmla="val 8376"/>
                  <a:gd name="f36" fmla="val 8564"/>
                  <a:gd name="f37" fmla="val 8705"/>
                  <a:gd name="f38" fmla="val 8823"/>
                  <a:gd name="f39" fmla="val 4894"/>
                  <a:gd name="f40" fmla="val 5764"/>
                  <a:gd name="f41" fmla="val 6940"/>
                  <a:gd name="f42" fmla="val 7270"/>
                  <a:gd name="f43" fmla="val 7881"/>
                  <a:gd name="f44" fmla="val 8352"/>
                  <a:gd name="f45" fmla="val 8540"/>
                  <a:gd name="f46" fmla="val 8799"/>
                  <a:gd name="f47" fmla="val 8869"/>
                  <a:gd name="f48" fmla="*/ f0 1 8893"/>
                  <a:gd name="f49" fmla="*/ f1 1 8894"/>
                  <a:gd name="f50" fmla="val f2"/>
                  <a:gd name="f51" fmla="val f3"/>
                  <a:gd name="f52" fmla="val f4"/>
                  <a:gd name="f53" fmla="+- f52 0 f50"/>
                  <a:gd name="f54" fmla="+- f51 0 f50"/>
                  <a:gd name="f55" fmla="*/ f54 1 8893"/>
                  <a:gd name="f56" fmla="*/ f53 1 889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8893" h="8894">
                    <a:moveTo>
                      <a:pt x="f5" y="f6"/>
                    </a:moveTo>
                    <a:lnTo>
                      <a:pt x="f7" y="f8"/>
                    </a:lnTo>
                    <a:lnTo>
                      <a:pt x="f9" y="f10"/>
                    </a:lnTo>
                    <a:lnTo>
                      <a:pt x="f11" y="f12"/>
                    </a:lnTo>
                    <a:lnTo>
                      <a:pt x="f13" y="f14"/>
                    </a:lnTo>
                    <a:lnTo>
                      <a:pt x="f15" y="f16"/>
                    </a:lnTo>
                    <a:lnTo>
                      <a:pt x="f17" y="f18"/>
                    </a:lnTo>
                    <a:lnTo>
                      <a:pt x="f19" y="f20"/>
                    </a:lnTo>
                    <a:lnTo>
                      <a:pt x="f21" y="f21"/>
                    </a:lnTo>
                    <a:lnTo>
                      <a:pt x="f20" y="f19"/>
                    </a:lnTo>
                    <a:lnTo>
                      <a:pt x="f22" y="f17"/>
                    </a:lnTo>
                    <a:lnTo>
                      <a:pt x="f16" y="f15"/>
                    </a:lnTo>
                    <a:lnTo>
                      <a:pt x="f14" y="f23"/>
                    </a:lnTo>
                    <a:lnTo>
                      <a:pt x="f12" y="f24"/>
                    </a:lnTo>
                    <a:lnTo>
                      <a:pt x="f10" y="f9"/>
                    </a:lnTo>
                    <a:lnTo>
                      <a:pt x="f8" y="f7"/>
                    </a:lnTo>
                    <a:lnTo>
                      <a:pt x="f6" y="f5"/>
                    </a:lnTo>
                    <a:lnTo>
                      <a:pt x="f8" y="f25"/>
                    </a:lnTo>
                    <a:lnTo>
                      <a:pt x="f10" y="f26"/>
                    </a:lnTo>
                    <a:lnTo>
                      <a:pt x="f12" y="f27"/>
                    </a:lnTo>
                    <a:lnTo>
                      <a:pt x="f14" y="f28"/>
                    </a:lnTo>
                    <a:lnTo>
                      <a:pt x="f16" y="f29"/>
                    </a:lnTo>
                    <a:lnTo>
                      <a:pt x="f22" y="f30"/>
                    </a:lnTo>
                    <a:lnTo>
                      <a:pt x="f20" y="f31"/>
                    </a:lnTo>
                    <a:lnTo>
                      <a:pt x="f21" y="f32"/>
                    </a:lnTo>
                    <a:lnTo>
                      <a:pt x="f19" y="f33"/>
                    </a:lnTo>
                    <a:lnTo>
                      <a:pt x="f17" y="f34"/>
                    </a:lnTo>
                    <a:lnTo>
                      <a:pt x="f15" y="f35"/>
                    </a:lnTo>
                    <a:lnTo>
                      <a:pt x="f13" y="f36"/>
                    </a:lnTo>
                    <a:lnTo>
                      <a:pt x="f11" y="f37"/>
                    </a:lnTo>
                    <a:lnTo>
                      <a:pt x="f9" y="f38"/>
                    </a:lnTo>
                    <a:lnTo>
                      <a:pt x="f7" y="f3"/>
                    </a:lnTo>
                    <a:lnTo>
                      <a:pt x="f39" y="f3"/>
                    </a:lnTo>
                    <a:lnTo>
                      <a:pt x="f26" y="f38"/>
                    </a:lnTo>
                    <a:lnTo>
                      <a:pt x="f40" y="f37"/>
                    </a:lnTo>
                    <a:lnTo>
                      <a:pt x="f28" y="f36"/>
                    </a:lnTo>
                    <a:lnTo>
                      <a:pt x="f29" y="f35"/>
                    </a:lnTo>
                    <a:lnTo>
                      <a:pt x="f41" y="f34"/>
                    </a:lnTo>
                    <a:lnTo>
                      <a:pt x="f42" y="f33"/>
                    </a:lnTo>
                    <a:lnTo>
                      <a:pt x="f32" y="f32"/>
                    </a:lnTo>
                    <a:lnTo>
                      <a:pt x="f43" y="f31"/>
                    </a:lnTo>
                    <a:lnTo>
                      <a:pt x="f34" y="f30"/>
                    </a:lnTo>
                    <a:lnTo>
                      <a:pt x="f44" y="f29"/>
                    </a:lnTo>
                    <a:lnTo>
                      <a:pt x="f45" y="f28"/>
                    </a:lnTo>
                    <a:lnTo>
                      <a:pt x="f37" y="f27"/>
                    </a:lnTo>
                    <a:lnTo>
                      <a:pt x="f46" y="f26"/>
                    </a:lnTo>
                    <a:lnTo>
                      <a:pt x="f47" y="f25"/>
                    </a:lnTo>
                    <a:lnTo>
                      <a:pt x="f3" y="f5"/>
                    </a:lnTo>
                    <a:lnTo>
                      <a:pt x="f47" y="f7"/>
                    </a:lnTo>
                    <a:lnTo>
                      <a:pt x="f46" y="f9"/>
                    </a:lnTo>
                    <a:lnTo>
                      <a:pt x="f37" y="f24"/>
                    </a:lnTo>
                    <a:lnTo>
                      <a:pt x="f45" y="f23"/>
                    </a:lnTo>
                    <a:lnTo>
                      <a:pt x="f44" y="f15"/>
                    </a:lnTo>
                    <a:lnTo>
                      <a:pt x="f34" y="f17"/>
                    </a:lnTo>
                    <a:lnTo>
                      <a:pt x="f43" y="f19"/>
                    </a:lnTo>
                    <a:lnTo>
                      <a:pt x="f32" y="f21"/>
                    </a:lnTo>
                    <a:lnTo>
                      <a:pt x="f42" y="f20"/>
                    </a:lnTo>
                    <a:lnTo>
                      <a:pt x="f41" y="f18"/>
                    </a:lnTo>
                    <a:lnTo>
                      <a:pt x="f29" y="f16"/>
                    </a:lnTo>
                    <a:lnTo>
                      <a:pt x="f28" y="f14"/>
                    </a:lnTo>
                    <a:lnTo>
                      <a:pt x="f40" y="f12"/>
                    </a:lnTo>
                    <a:lnTo>
                      <a:pt x="f26" y="f10"/>
                    </a:lnTo>
                    <a:lnTo>
                      <a:pt x="f39" y="f8"/>
                    </a:lnTo>
                    <a:lnTo>
                      <a:pt x="f5"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 name="Google Shape;1592;p50">
                <a:extLst>
                  <a:ext uri="{FF2B5EF4-FFF2-40B4-BE49-F238E27FC236}">
                    <a16:creationId xmlns:a16="http://schemas.microsoft.com/office/drawing/2014/main" xmlns="" id="{28E59B65-8181-43A0-BFC1-D38720500329}"/>
                  </a:ext>
                </a:extLst>
              </p:cNvPr>
              <p:cNvSpPr/>
              <p:nvPr/>
            </p:nvSpPr>
            <p:spPr>
              <a:xfrm>
                <a:off x="3855174" y="3381496"/>
                <a:ext cx="225033" cy="225061"/>
              </a:xfrm>
              <a:custGeom>
                <a:avLst/>
                <a:gdLst>
                  <a:gd name="f0" fmla="val w"/>
                  <a:gd name="f1" fmla="val h"/>
                  <a:gd name="f2" fmla="val 0"/>
                  <a:gd name="f3" fmla="val 6188"/>
                  <a:gd name="f4" fmla="val 2777"/>
                  <a:gd name="f5" fmla="val 1"/>
                  <a:gd name="f6" fmla="val 2471"/>
                  <a:gd name="f7" fmla="val 48"/>
                  <a:gd name="f8" fmla="val 2189"/>
                  <a:gd name="f9" fmla="val 118"/>
                  <a:gd name="f10" fmla="val 1906"/>
                  <a:gd name="f11" fmla="val 236"/>
                  <a:gd name="f12" fmla="val 1624"/>
                  <a:gd name="f13" fmla="val 354"/>
                  <a:gd name="f14" fmla="val 1365"/>
                  <a:gd name="f15" fmla="val 518"/>
                  <a:gd name="f16" fmla="val 1130"/>
                  <a:gd name="f17" fmla="val 706"/>
                  <a:gd name="f18" fmla="val 918"/>
                  <a:gd name="f19" fmla="val 895"/>
                  <a:gd name="f20" fmla="val 707"/>
                  <a:gd name="f21" fmla="val 1106"/>
                  <a:gd name="f22" fmla="val 542"/>
                  <a:gd name="f23" fmla="val 377"/>
                  <a:gd name="f24" fmla="val 1600"/>
                  <a:gd name="f25" fmla="val 1883"/>
                  <a:gd name="f26" fmla="val 142"/>
                  <a:gd name="f27" fmla="val 2165"/>
                  <a:gd name="f28" fmla="val 71"/>
                  <a:gd name="f29" fmla="val 24"/>
                  <a:gd name="f30" fmla="val 3082"/>
                  <a:gd name="f31" fmla="val 3412"/>
                  <a:gd name="f32" fmla="val 3718"/>
                  <a:gd name="f33" fmla="val 4000"/>
                  <a:gd name="f34" fmla="val 4282"/>
                  <a:gd name="f35" fmla="val 4564"/>
                  <a:gd name="f36" fmla="val 4823"/>
                  <a:gd name="f37" fmla="val 5058"/>
                  <a:gd name="f38" fmla="val 5270"/>
                  <a:gd name="f39" fmla="val 5482"/>
                  <a:gd name="f40" fmla="val 5647"/>
                  <a:gd name="f41" fmla="val 5811"/>
                  <a:gd name="f42" fmla="val 5929"/>
                  <a:gd name="f43" fmla="val 6046"/>
                  <a:gd name="f44" fmla="val 6117"/>
                  <a:gd name="f45" fmla="val 6164"/>
                  <a:gd name="f46" fmla="val 3106"/>
                  <a:gd name="f47" fmla="val 4024"/>
                  <a:gd name="f48" fmla="val 4306"/>
                  <a:gd name="f49" fmla="val 4565"/>
                  <a:gd name="f50" fmla="val 5059"/>
                  <a:gd name="f51" fmla="val 5294"/>
                  <a:gd name="f52" fmla="val 5670"/>
                  <a:gd name="f53" fmla="val 5953"/>
                  <a:gd name="f54" fmla="val 6047"/>
                  <a:gd name="f55" fmla="val 6141"/>
                  <a:gd name="f56" fmla="*/ f0 1 6188"/>
                  <a:gd name="f57" fmla="*/ f1 1 6188"/>
                  <a:gd name="f58" fmla="val f2"/>
                  <a:gd name="f59" fmla="val f3"/>
                  <a:gd name="f60" fmla="+- f59 0 f58"/>
                  <a:gd name="f61" fmla="*/ f60 1 6188"/>
                  <a:gd name="f62" fmla="*/ f58 1 f61"/>
                  <a:gd name="f63" fmla="*/ f59 1 f61"/>
                  <a:gd name="f64" fmla="*/ f62 f56 1"/>
                  <a:gd name="f65" fmla="*/ f63 f56 1"/>
                  <a:gd name="f66" fmla="*/ f63 f57 1"/>
                  <a:gd name="f67" fmla="*/ f62 f57 1"/>
                </a:gdLst>
                <a:ahLst/>
                <a:cxnLst>
                  <a:cxn ang="3cd4">
                    <a:pos x="hc" y="t"/>
                  </a:cxn>
                  <a:cxn ang="0">
                    <a:pos x="r" y="vc"/>
                  </a:cxn>
                  <a:cxn ang="cd4">
                    <a:pos x="hc" y="b"/>
                  </a:cxn>
                  <a:cxn ang="cd2">
                    <a:pos x="l" y="vc"/>
                  </a:cxn>
                </a:cxnLst>
                <a:rect l="f64" t="f67" r="f65" b="f66"/>
                <a:pathLst>
                  <a:path w="6188" h="6188">
                    <a:moveTo>
                      <a:pt x="f4" y="f5"/>
                    </a:moveTo>
                    <a:lnTo>
                      <a:pt x="f6" y="f7"/>
                    </a:lnTo>
                    <a:lnTo>
                      <a:pt x="f8" y="f9"/>
                    </a:lnTo>
                    <a:lnTo>
                      <a:pt x="f10" y="f11"/>
                    </a:lnTo>
                    <a:lnTo>
                      <a:pt x="f12" y="f13"/>
                    </a:lnTo>
                    <a:lnTo>
                      <a:pt x="f14" y="f15"/>
                    </a:lnTo>
                    <a:lnTo>
                      <a:pt x="f16" y="f17"/>
                    </a:lnTo>
                    <a:lnTo>
                      <a:pt x="f18" y="f19"/>
                    </a:lnTo>
                    <a:lnTo>
                      <a:pt x="f20" y="f21"/>
                    </a:lnTo>
                    <a:lnTo>
                      <a:pt x="f22" y="f14"/>
                    </a:lnTo>
                    <a:lnTo>
                      <a:pt x="f23" y="f24"/>
                    </a:lnTo>
                    <a:lnTo>
                      <a:pt x="f11" y="f25"/>
                    </a:lnTo>
                    <a:lnTo>
                      <a:pt x="f26" y="f27"/>
                    </a:lnTo>
                    <a:lnTo>
                      <a:pt x="f28" y="f6"/>
                    </a:lnTo>
                    <a:lnTo>
                      <a:pt x="f29" y="f4"/>
                    </a:lnTo>
                    <a:lnTo>
                      <a:pt x="f5" y="f30"/>
                    </a:lnTo>
                    <a:lnTo>
                      <a:pt x="f29" y="f31"/>
                    </a:lnTo>
                    <a:lnTo>
                      <a:pt x="f28" y="f32"/>
                    </a:lnTo>
                    <a:lnTo>
                      <a:pt x="f26" y="f33"/>
                    </a:lnTo>
                    <a:lnTo>
                      <a:pt x="f11" y="f34"/>
                    </a:lnTo>
                    <a:lnTo>
                      <a:pt x="f23" y="f35"/>
                    </a:lnTo>
                    <a:lnTo>
                      <a:pt x="f22" y="f36"/>
                    </a:lnTo>
                    <a:lnTo>
                      <a:pt x="f20" y="f37"/>
                    </a:lnTo>
                    <a:lnTo>
                      <a:pt x="f18" y="f38"/>
                    </a:lnTo>
                    <a:lnTo>
                      <a:pt x="f16" y="f39"/>
                    </a:lnTo>
                    <a:lnTo>
                      <a:pt x="f14" y="f40"/>
                    </a:lnTo>
                    <a:lnTo>
                      <a:pt x="f12" y="f41"/>
                    </a:lnTo>
                    <a:lnTo>
                      <a:pt x="f10" y="f42"/>
                    </a:lnTo>
                    <a:lnTo>
                      <a:pt x="f8" y="f43"/>
                    </a:lnTo>
                    <a:lnTo>
                      <a:pt x="f6" y="f44"/>
                    </a:lnTo>
                    <a:lnTo>
                      <a:pt x="f4" y="f45"/>
                    </a:lnTo>
                    <a:lnTo>
                      <a:pt x="f46" y="f3"/>
                    </a:lnTo>
                    <a:lnTo>
                      <a:pt x="f31" y="f45"/>
                    </a:lnTo>
                    <a:lnTo>
                      <a:pt x="f32" y="f44"/>
                    </a:lnTo>
                    <a:lnTo>
                      <a:pt x="f47" y="f43"/>
                    </a:lnTo>
                    <a:lnTo>
                      <a:pt x="f48" y="f42"/>
                    </a:lnTo>
                    <a:lnTo>
                      <a:pt x="f49" y="f41"/>
                    </a:lnTo>
                    <a:lnTo>
                      <a:pt x="f36" y="f40"/>
                    </a:lnTo>
                    <a:lnTo>
                      <a:pt x="f50" y="f39"/>
                    </a:lnTo>
                    <a:lnTo>
                      <a:pt x="f51" y="f38"/>
                    </a:lnTo>
                    <a:lnTo>
                      <a:pt x="f39" y="f37"/>
                    </a:lnTo>
                    <a:lnTo>
                      <a:pt x="f52" y="f36"/>
                    </a:lnTo>
                    <a:lnTo>
                      <a:pt x="f41" y="f35"/>
                    </a:lnTo>
                    <a:lnTo>
                      <a:pt x="f53" y="f34"/>
                    </a:lnTo>
                    <a:lnTo>
                      <a:pt x="f54" y="f33"/>
                    </a:lnTo>
                    <a:lnTo>
                      <a:pt x="f55" y="f32"/>
                    </a:lnTo>
                    <a:lnTo>
                      <a:pt x="f3" y="f31"/>
                    </a:lnTo>
                    <a:lnTo>
                      <a:pt x="f3" y="f30"/>
                    </a:lnTo>
                    <a:lnTo>
                      <a:pt x="f3" y="f4"/>
                    </a:lnTo>
                    <a:lnTo>
                      <a:pt x="f55" y="f6"/>
                    </a:lnTo>
                    <a:lnTo>
                      <a:pt x="f54" y="f27"/>
                    </a:lnTo>
                    <a:lnTo>
                      <a:pt x="f53" y="f25"/>
                    </a:lnTo>
                    <a:lnTo>
                      <a:pt x="f41" y="f24"/>
                    </a:lnTo>
                    <a:lnTo>
                      <a:pt x="f52" y="f14"/>
                    </a:lnTo>
                    <a:lnTo>
                      <a:pt x="f39" y="f21"/>
                    </a:lnTo>
                    <a:lnTo>
                      <a:pt x="f51" y="f19"/>
                    </a:lnTo>
                    <a:lnTo>
                      <a:pt x="f50" y="f17"/>
                    </a:lnTo>
                    <a:lnTo>
                      <a:pt x="f36" y="f15"/>
                    </a:lnTo>
                    <a:lnTo>
                      <a:pt x="f49" y="f13"/>
                    </a:lnTo>
                    <a:lnTo>
                      <a:pt x="f48" y="f11"/>
                    </a:lnTo>
                    <a:lnTo>
                      <a:pt x="f47" y="f9"/>
                    </a:lnTo>
                    <a:lnTo>
                      <a:pt x="f32" y="f7"/>
                    </a:lnTo>
                    <a:lnTo>
                      <a:pt x="f31" y="f5"/>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 name="Google Shape;1593;p50">
                <a:extLst>
                  <a:ext uri="{FF2B5EF4-FFF2-40B4-BE49-F238E27FC236}">
                    <a16:creationId xmlns:a16="http://schemas.microsoft.com/office/drawing/2014/main" xmlns="" id="{014FEB0D-CEC5-4FEB-979C-44D13C7D8847}"/>
                  </a:ext>
                </a:extLst>
              </p:cNvPr>
              <p:cNvSpPr/>
              <p:nvPr/>
            </p:nvSpPr>
            <p:spPr>
              <a:xfrm>
                <a:off x="3683248" y="2534506"/>
                <a:ext cx="144621" cy="143771"/>
              </a:xfrm>
              <a:custGeom>
                <a:avLst/>
                <a:gdLst>
                  <a:gd name="f0" fmla="val w"/>
                  <a:gd name="f1" fmla="val h"/>
                  <a:gd name="f2" fmla="val 0"/>
                  <a:gd name="f3" fmla="val 3977"/>
                  <a:gd name="f4" fmla="val 3953"/>
                  <a:gd name="f5" fmla="val 1788"/>
                  <a:gd name="f6" fmla="val 1"/>
                  <a:gd name="f7" fmla="val 1600"/>
                  <a:gd name="f8" fmla="val 24"/>
                  <a:gd name="f9" fmla="val 1388"/>
                  <a:gd name="f10" fmla="val 95"/>
                  <a:gd name="f11" fmla="val 1224"/>
                  <a:gd name="f12" fmla="val 142"/>
                  <a:gd name="f13" fmla="val 1036"/>
                  <a:gd name="f14" fmla="val 236"/>
                  <a:gd name="f15" fmla="val 894"/>
                  <a:gd name="f16" fmla="val 330"/>
                  <a:gd name="f17" fmla="val 730"/>
                  <a:gd name="f18" fmla="val 448"/>
                  <a:gd name="f19" fmla="val 589"/>
                  <a:gd name="f20" fmla="val 565"/>
                  <a:gd name="f21" fmla="val 471"/>
                  <a:gd name="f22" fmla="val 706"/>
                  <a:gd name="f23" fmla="val 353"/>
                  <a:gd name="f24" fmla="val 871"/>
                  <a:gd name="f25" fmla="val 259"/>
                  <a:gd name="f26" fmla="val 165"/>
                  <a:gd name="f27" fmla="val 1200"/>
                  <a:gd name="f28" fmla="val 1389"/>
                  <a:gd name="f29" fmla="val 48"/>
                  <a:gd name="f30" fmla="val 1577"/>
                  <a:gd name="f31" fmla="val 1765"/>
                  <a:gd name="f32" fmla="val 1977"/>
                  <a:gd name="f33" fmla="val 2165"/>
                  <a:gd name="f34" fmla="val 2377"/>
                  <a:gd name="f35" fmla="val 2565"/>
                  <a:gd name="f36" fmla="val 2753"/>
                  <a:gd name="f37" fmla="val 2918"/>
                  <a:gd name="f38" fmla="val 3082"/>
                  <a:gd name="f39" fmla="val 3223"/>
                  <a:gd name="f40" fmla="val 3365"/>
                  <a:gd name="f41" fmla="val 3506"/>
                  <a:gd name="f42" fmla="val 3623"/>
                  <a:gd name="f43" fmla="val 3717"/>
                  <a:gd name="f44" fmla="val 3788"/>
                  <a:gd name="f45" fmla="val 3859"/>
                  <a:gd name="f46" fmla="val 3906"/>
                  <a:gd name="f47" fmla="val 3929"/>
                  <a:gd name="f48" fmla="val 2188"/>
                  <a:gd name="f49" fmla="val 2376"/>
                  <a:gd name="f50" fmla="val 2941"/>
                  <a:gd name="f51" fmla="val 3247"/>
                  <a:gd name="f52" fmla="val 3388"/>
                  <a:gd name="f53" fmla="val 3811"/>
                  <a:gd name="f54" fmla="val 3882"/>
                  <a:gd name="f55" fmla="val 3976"/>
                  <a:gd name="f56" fmla="*/ f0 1 3977"/>
                  <a:gd name="f57" fmla="*/ f1 1 3953"/>
                  <a:gd name="f58" fmla="val f2"/>
                  <a:gd name="f59" fmla="val f3"/>
                  <a:gd name="f60" fmla="val f4"/>
                  <a:gd name="f61" fmla="+- f60 0 f58"/>
                  <a:gd name="f62" fmla="+- f59 0 f58"/>
                  <a:gd name="f63" fmla="*/ f62 1 3977"/>
                  <a:gd name="f64" fmla="*/ f61 1 395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3977" h="3953">
                    <a:moveTo>
                      <a:pt x="f5" y="f6"/>
                    </a:moveTo>
                    <a:lnTo>
                      <a:pt x="f7" y="f8"/>
                    </a:lnTo>
                    <a:lnTo>
                      <a:pt x="f9" y="f10"/>
                    </a:lnTo>
                    <a:lnTo>
                      <a:pt x="f11" y="f12"/>
                    </a:lnTo>
                    <a:lnTo>
                      <a:pt x="f13" y="f14"/>
                    </a:lnTo>
                    <a:lnTo>
                      <a:pt x="f15" y="f16"/>
                    </a:lnTo>
                    <a:lnTo>
                      <a:pt x="f17" y="f18"/>
                    </a:lnTo>
                    <a:lnTo>
                      <a:pt x="f19" y="f20"/>
                    </a:lnTo>
                    <a:lnTo>
                      <a:pt x="f21" y="f22"/>
                    </a:lnTo>
                    <a:lnTo>
                      <a:pt x="f23" y="f24"/>
                    </a:lnTo>
                    <a:lnTo>
                      <a:pt x="f25" y="f13"/>
                    </a:lnTo>
                    <a:lnTo>
                      <a:pt x="f26" y="f27"/>
                    </a:lnTo>
                    <a:lnTo>
                      <a:pt x="f10" y="f28"/>
                    </a:lnTo>
                    <a:lnTo>
                      <a:pt x="f29" y="f30"/>
                    </a:lnTo>
                    <a:lnTo>
                      <a:pt x="f8" y="f31"/>
                    </a:lnTo>
                    <a:lnTo>
                      <a:pt x="f2" y="f32"/>
                    </a:lnTo>
                    <a:lnTo>
                      <a:pt x="f8" y="f33"/>
                    </a:lnTo>
                    <a:lnTo>
                      <a:pt x="f29" y="f34"/>
                    </a:lnTo>
                    <a:lnTo>
                      <a:pt x="f10" y="f35"/>
                    </a:lnTo>
                    <a:lnTo>
                      <a:pt x="f26" y="f36"/>
                    </a:lnTo>
                    <a:lnTo>
                      <a:pt x="f25" y="f37"/>
                    </a:lnTo>
                    <a:lnTo>
                      <a:pt x="f23" y="f38"/>
                    </a:lnTo>
                    <a:lnTo>
                      <a:pt x="f21" y="f39"/>
                    </a:lnTo>
                    <a:lnTo>
                      <a:pt x="f19" y="f40"/>
                    </a:lnTo>
                    <a:lnTo>
                      <a:pt x="f17" y="f41"/>
                    </a:lnTo>
                    <a:lnTo>
                      <a:pt x="f15" y="f42"/>
                    </a:lnTo>
                    <a:lnTo>
                      <a:pt x="f13" y="f43"/>
                    </a:lnTo>
                    <a:lnTo>
                      <a:pt x="f11" y="f44"/>
                    </a:lnTo>
                    <a:lnTo>
                      <a:pt x="f9" y="f45"/>
                    </a:lnTo>
                    <a:lnTo>
                      <a:pt x="f7" y="f46"/>
                    </a:lnTo>
                    <a:lnTo>
                      <a:pt x="f5" y="f47"/>
                    </a:lnTo>
                    <a:lnTo>
                      <a:pt x="f32" y="f4"/>
                    </a:lnTo>
                    <a:lnTo>
                      <a:pt x="f48" y="f47"/>
                    </a:lnTo>
                    <a:lnTo>
                      <a:pt x="f49" y="f46"/>
                    </a:lnTo>
                    <a:lnTo>
                      <a:pt x="f35" y="f45"/>
                    </a:lnTo>
                    <a:lnTo>
                      <a:pt x="f36" y="f44"/>
                    </a:lnTo>
                    <a:lnTo>
                      <a:pt x="f50" y="f43"/>
                    </a:lnTo>
                    <a:lnTo>
                      <a:pt x="f38" y="f42"/>
                    </a:lnTo>
                    <a:lnTo>
                      <a:pt x="f51" y="f41"/>
                    </a:lnTo>
                    <a:lnTo>
                      <a:pt x="f52" y="f40"/>
                    </a:lnTo>
                    <a:lnTo>
                      <a:pt x="f41" y="f39"/>
                    </a:lnTo>
                    <a:lnTo>
                      <a:pt x="f42" y="f38"/>
                    </a:lnTo>
                    <a:lnTo>
                      <a:pt x="f43" y="f37"/>
                    </a:lnTo>
                    <a:lnTo>
                      <a:pt x="f53" y="f36"/>
                    </a:lnTo>
                    <a:lnTo>
                      <a:pt x="f54" y="f35"/>
                    </a:lnTo>
                    <a:lnTo>
                      <a:pt x="f47" y="f34"/>
                    </a:lnTo>
                    <a:lnTo>
                      <a:pt x="f4" y="f33"/>
                    </a:lnTo>
                    <a:lnTo>
                      <a:pt x="f55" y="f32"/>
                    </a:lnTo>
                    <a:lnTo>
                      <a:pt x="f4" y="f31"/>
                    </a:lnTo>
                    <a:lnTo>
                      <a:pt x="f47" y="f30"/>
                    </a:lnTo>
                    <a:lnTo>
                      <a:pt x="f54" y="f28"/>
                    </a:lnTo>
                    <a:lnTo>
                      <a:pt x="f53" y="f27"/>
                    </a:lnTo>
                    <a:lnTo>
                      <a:pt x="f43" y="f13"/>
                    </a:lnTo>
                    <a:lnTo>
                      <a:pt x="f42" y="f24"/>
                    </a:lnTo>
                    <a:lnTo>
                      <a:pt x="f41" y="f22"/>
                    </a:lnTo>
                    <a:lnTo>
                      <a:pt x="f52" y="f20"/>
                    </a:lnTo>
                    <a:lnTo>
                      <a:pt x="f51" y="f18"/>
                    </a:lnTo>
                    <a:lnTo>
                      <a:pt x="f38" y="f16"/>
                    </a:lnTo>
                    <a:lnTo>
                      <a:pt x="f50" y="f14"/>
                    </a:lnTo>
                    <a:lnTo>
                      <a:pt x="f36" y="f12"/>
                    </a:lnTo>
                    <a:lnTo>
                      <a:pt x="f35" y="f10"/>
                    </a:lnTo>
                    <a:lnTo>
                      <a:pt x="f49" y="f8"/>
                    </a:lnTo>
                    <a:lnTo>
                      <a:pt x="f48"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 name="Google Shape;1594;p50">
                <a:extLst>
                  <a:ext uri="{FF2B5EF4-FFF2-40B4-BE49-F238E27FC236}">
                    <a16:creationId xmlns:a16="http://schemas.microsoft.com/office/drawing/2014/main" xmlns="" id="{DD2AB62A-459D-4E8E-8993-CC6CDD5F43D0}"/>
                  </a:ext>
                </a:extLst>
              </p:cNvPr>
              <p:cNvSpPr/>
              <p:nvPr/>
            </p:nvSpPr>
            <p:spPr>
              <a:xfrm>
                <a:off x="3485647" y="2034869"/>
                <a:ext cx="444023" cy="444956"/>
              </a:xfrm>
              <a:custGeom>
                <a:avLst/>
                <a:gdLst>
                  <a:gd name="f0" fmla="val w"/>
                  <a:gd name="f1" fmla="val h"/>
                  <a:gd name="f2" fmla="val 0"/>
                  <a:gd name="f3" fmla="val 12210"/>
                  <a:gd name="f4" fmla="val 12234"/>
                  <a:gd name="f5" fmla="val 6093"/>
                  <a:gd name="f6" fmla="val 5787"/>
                  <a:gd name="f7" fmla="val 24"/>
                  <a:gd name="f8" fmla="val 5482"/>
                  <a:gd name="f9" fmla="val 47"/>
                  <a:gd name="f10" fmla="val 5176"/>
                  <a:gd name="f11" fmla="val 71"/>
                  <a:gd name="f12" fmla="val 4870"/>
                  <a:gd name="f13" fmla="val 142"/>
                  <a:gd name="f14" fmla="val 4564"/>
                  <a:gd name="f15" fmla="val 212"/>
                  <a:gd name="f16" fmla="val 4282"/>
                  <a:gd name="f17" fmla="val 283"/>
                  <a:gd name="f18" fmla="val 3999"/>
                  <a:gd name="f19" fmla="val 377"/>
                  <a:gd name="f20" fmla="val 3717"/>
                  <a:gd name="f21" fmla="val 494"/>
                  <a:gd name="f22" fmla="val 3458"/>
                  <a:gd name="f23" fmla="val 612"/>
                  <a:gd name="f24" fmla="val 3200"/>
                  <a:gd name="f25" fmla="val 753"/>
                  <a:gd name="f26" fmla="val 2941"/>
                  <a:gd name="f27" fmla="val 894"/>
                  <a:gd name="f28" fmla="val 2682"/>
                  <a:gd name="f29" fmla="val 1059"/>
                  <a:gd name="f30" fmla="val 2212"/>
                  <a:gd name="f31" fmla="val 1412"/>
                  <a:gd name="f32" fmla="val 1788"/>
                  <a:gd name="f33" fmla="val 1388"/>
                  <a:gd name="f34" fmla="val 2235"/>
                  <a:gd name="f35" fmla="val 1035"/>
                  <a:gd name="f36" fmla="val 2706"/>
                  <a:gd name="f37" fmla="val 871"/>
                  <a:gd name="f38" fmla="val 730"/>
                  <a:gd name="f39" fmla="val 588"/>
                  <a:gd name="f40" fmla="val 471"/>
                  <a:gd name="f41" fmla="val 3741"/>
                  <a:gd name="f42" fmla="val 353"/>
                  <a:gd name="f43" fmla="val 4023"/>
                  <a:gd name="f44" fmla="val 259"/>
                  <a:gd name="f45" fmla="val 4305"/>
                  <a:gd name="f46" fmla="val 189"/>
                  <a:gd name="f47" fmla="val 4588"/>
                  <a:gd name="f48" fmla="val 118"/>
                  <a:gd name="f49" fmla="val 4893"/>
                  <a:gd name="f50" fmla="val 5811"/>
                  <a:gd name="f51" fmla="val 6117"/>
                  <a:gd name="f52" fmla="val 6423"/>
                  <a:gd name="f53" fmla="val 6752"/>
                  <a:gd name="f54" fmla="val 7058"/>
                  <a:gd name="f55" fmla="val 7340"/>
                  <a:gd name="f56" fmla="val 7646"/>
                  <a:gd name="f57" fmla="val 7928"/>
                  <a:gd name="f58" fmla="val 8210"/>
                  <a:gd name="f59" fmla="val 8493"/>
                  <a:gd name="f60" fmla="val 8775"/>
                  <a:gd name="f61" fmla="val 9034"/>
                  <a:gd name="f62" fmla="val 9293"/>
                  <a:gd name="f63" fmla="val 9528"/>
                  <a:gd name="f64" fmla="val 9998"/>
                  <a:gd name="f65" fmla="val 10445"/>
                  <a:gd name="f66" fmla="val 10822"/>
                  <a:gd name="f67" fmla="val 11174"/>
                  <a:gd name="f68" fmla="val 11339"/>
                  <a:gd name="f69" fmla="val 11480"/>
                  <a:gd name="f70" fmla="val 11621"/>
                  <a:gd name="f71" fmla="val 11739"/>
                  <a:gd name="f72" fmla="val 11857"/>
                  <a:gd name="f73" fmla="val 11951"/>
                  <a:gd name="f74" fmla="val 12045"/>
                  <a:gd name="f75" fmla="val 12092"/>
                  <a:gd name="f76" fmla="val 12162"/>
                  <a:gd name="f77" fmla="val 12186"/>
                  <a:gd name="f78" fmla="val 12233"/>
                  <a:gd name="f79" fmla="val 6422"/>
                  <a:gd name="f80" fmla="val 6728"/>
                  <a:gd name="f81" fmla="val 7034"/>
                  <a:gd name="f82" fmla="val 7622"/>
                  <a:gd name="f83" fmla="val 7905"/>
                  <a:gd name="f84" fmla="val 8469"/>
                  <a:gd name="f85" fmla="val 8751"/>
                  <a:gd name="f86" fmla="val 9010"/>
                  <a:gd name="f87" fmla="val 9269"/>
                  <a:gd name="f88" fmla="val 9504"/>
                  <a:gd name="f89" fmla="val 9975"/>
                  <a:gd name="f90" fmla="val 10422"/>
                  <a:gd name="f91" fmla="val 11316"/>
                  <a:gd name="f92" fmla="val 11598"/>
                  <a:gd name="f93" fmla="val 11715"/>
                  <a:gd name="f94" fmla="val 11833"/>
                  <a:gd name="f95" fmla="val 11927"/>
                  <a:gd name="f96" fmla="val 12021"/>
                  <a:gd name="f97" fmla="val 12139"/>
                  <a:gd name="f98" fmla="val 12209"/>
                  <a:gd name="f99" fmla="*/ f0 1 12210"/>
                  <a:gd name="f100" fmla="*/ f1 1 12234"/>
                  <a:gd name="f101" fmla="val f2"/>
                  <a:gd name="f102" fmla="val f3"/>
                  <a:gd name="f103" fmla="val f4"/>
                  <a:gd name="f104" fmla="+- f103 0 f101"/>
                  <a:gd name="f105" fmla="+- f102 0 f101"/>
                  <a:gd name="f106" fmla="*/ f105 1 12210"/>
                  <a:gd name="f107" fmla="*/ f104 1 12234"/>
                  <a:gd name="f108" fmla="*/ f101 1 f106"/>
                  <a:gd name="f109" fmla="*/ f102 1 f106"/>
                  <a:gd name="f110" fmla="*/ f101 1 f107"/>
                  <a:gd name="f111" fmla="*/ f103 1 f107"/>
                  <a:gd name="f112" fmla="*/ f108 f99 1"/>
                  <a:gd name="f113" fmla="*/ f109 f99 1"/>
                  <a:gd name="f114" fmla="*/ f111 f100 1"/>
                  <a:gd name="f115" fmla="*/ f110 f100 1"/>
                </a:gdLst>
                <a:ahLst/>
                <a:cxnLst>
                  <a:cxn ang="3cd4">
                    <a:pos x="hc" y="t"/>
                  </a:cxn>
                  <a:cxn ang="0">
                    <a:pos x="r" y="vc"/>
                  </a:cxn>
                  <a:cxn ang="cd4">
                    <a:pos x="hc" y="b"/>
                  </a:cxn>
                  <a:cxn ang="cd2">
                    <a:pos x="l" y="vc"/>
                  </a:cxn>
                </a:cxnLst>
                <a:rect l="f112" t="f115" r="f113" b="f114"/>
                <a:pathLst>
                  <a:path w="12210" h="12234">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2"/>
                    </a:lnTo>
                    <a:lnTo>
                      <a:pt x="f33" y="f34"/>
                    </a:lnTo>
                    <a:lnTo>
                      <a:pt x="f35" y="f36"/>
                    </a:lnTo>
                    <a:lnTo>
                      <a:pt x="f37" y="f26"/>
                    </a:lnTo>
                    <a:lnTo>
                      <a:pt x="f38" y="f24"/>
                    </a:lnTo>
                    <a:lnTo>
                      <a:pt x="f39" y="f22"/>
                    </a:lnTo>
                    <a:lnTo>
                      <a:pt x="f40" y="f41"/>
                    </a:lnTo>
                    <a:lnTo>
                      <a:pt x="f42" y="f43"/>
                    </a:lnTo>
                    <a:lnTo>
                      <a:pt x="f44" y="f45"/>
                    </a:lnTo>
                    <a:lnTo>
                      <a:pt x="f46" y="f47"/>
                    </a:lnTo>
                    <a:lnTo>
                      <a:pt x="f48" y="f49"/>
                    </a:lnTo>
                    <a:lnTo>
                      <a:pt x="f11" y="f10"/>
                    </a:lnTo>
                    <a:lnTo>
                      <a:pt x="f7" y="f8"/>
                    </a:lnTo>
                    <a:lnTo>
                      <a:pt x="f2" y="f50"/>
                    </a:lnTo>
                    <a:lnTo>
                      <a:pt x="f2" y="f51"/>
                    </a:lnTo>
                    <a:lnTo>
                      <a:pt x="f2" y="f52"/>
                    </a:lnTo>
                    <a:lnTo>
                      <a:pt x="f7" y="f53"/>
                    </a:lnTo>
                    <a:lnTo>
                      <a:pt x="f11" y="f54"/>
                    </a:lnTo>
                    <a:lnTo>
                      <a:pt x="f48" y="f55"/>
                    </a:lnTo>
                    <a:lnTo>
                      <a:pt x="f46" y="f56"/>
                    </a:lnTo>
                    <a:lnTo>
                      <a:pt x="f44" y="f57"/>
                    </a:lnTo>
                    <a:lnTo>
                      <a:pt x="f42" y="f58"/>
                    </a:lnTo>
                    <a:lnTo>
                      <a:pt x="f40" y="f59"/>
                    </a:lnTo>
                    <a:lnTo>
                      <a:pt x="f39" y="f60"/>
                    </a:lnTo>
                    <a:lnTo>
                      <a:pt x="f38" y="f61"/>
                    </a:lnTo>
                    <a:lnTo>
                      <a:pt x="f37" y="f62"/>
                    </a:lnTo>
                    <a:lnTo>
                      <a:pt x="f35" y="f63"/>
                    </a:lnTo>
                    <a:lnTo>
                      <a:pt x="f33" y="f64"/>
                    </a:lnTo>
                    <a:lnTo>
                      <a:pt x="f32" y="f65"/>
                    </a:lnTo>
                    <a:lnTo>
                      <a:pt x="f30" y="f66"/>
                    </a:lnTo>
                    <a:lnTo>
                      <a:pt x="f28" y="f67"/>
                    </a:lnTo>
                    <a:lnTo>
                      <a:pt x="f26" y="f68"/>
                    </a:lnTo>
                    <a:lnTo>
                      <a:pt x="f24" y="f69"/>
                    </a:lnTo>
                    <a:lnTo>
                      <a:pt x="f22" y="f70"/>
                    </a:lnTo>
                    <a:lnTo>
                      <a:pt x="f20" y="f71"/>
                    </a:lnTo>
                    <a:lnTo>
                      <a:pt x="f18" y="f72"/>
                    </a:lnTo>
                    <a:lnTo>
                      <a:pt x="f16" y="f73"/>
                    </a:lnTo>
                    <a:lnTo>
                      <a:pt x="f14" y="f74"/>
                    </a:lnTo>
                    <a:lnTo>
                      <a:pt x="f12" y="f75"/>
                    </a:lnTo>
                    <a:lnTo>
                      <a:pt x="f10" y="f76"/>
                    </a:lnTo>
                    <a:lnTo>
                      <a:pt x="f8" y="f77"/>
                    </a:lnTo>
                    <a:lnTo>
                      <a:pt x="f6" y="f3"/>
                    </a:lnTo>
                    <a:lnTo>
                      <a:pt x="f5" y="f78"/>
                    </a:lnTo>
                    <a:lnTo>
                      <a:pt x="f79" y="f3"/>
                    </a:lnTo>
                    <a:lnTo>
                      <a:pt x="f80" y="f77"/>
                    </a:lnTo>
                    <a:lnTo>
                      <a:pt x="f81" y="f76"/>
                    </a:lnTo>
                    <a:lnTo>
                      <a:pt x="f55" y="f75"/>
                    </a:lnTo>
                    <a:lnTo>
                      <a:pt x="f82" y="f74"/>
                    </a:lnTo>
                    <a:lnTo>
                      <a:pt x="f83" y="f73"/>
                    </a:lnTo>
                    <a:lnTo>
                      <a:pt x="f58" y="f72"/>
                    </a:lnTo>
                    <a:lnTo>
                      <a:pt x="f84" y="f71"/>
                    </a:lnTo>
                    <a:lnTo>
                      <a:pt x="f85" y="f70"/>
                    </a:lnTo>
                    <a:lnTo>
                      <a:pt x="f86" y="f69"/>
                    </a:lnTo>
                    <a:lnTo>
                      <a:pt x="f87" y="f68"/>
                    </a:lnTo>
                    <a:lnTo>
                      <a:pt x="f88" y="f67"/>
                    </a:lnTo>
                    <a:lnTo>
                      <a:pt x="f89" y="f66"/>
                    </a:lnTo>
                    <a:lnTo>
                      <a:pt x="f90" y="f65"/>
                    </a:lnTo>
                    <a:lnTo>
                      <a:pt x="f66" y="f64"/>
                    </a:lnTo>
                    <a:lnTo>
                      <a:pt x="f67" y="f63"/>
                    </a:lnTo>
                    <a:lnTo>
                      <a:pt x="f91" y="f62"/>
                    </a:lnTo>
                    <a:lnTo>
                      <a:pt x="f69" y="f61"/>
                    </a:lnTo>
                    <a:lnTo>
                      <a:pt x="f92" y="f60"/>
                    </a:lnTo>
                    <a:lnTo>
                      <a:pt x="f93" y="f59"/>
                    </a:lnTo>
                    <a:lnTo>
                      <a:pt x="f94" y="f58"/>
                    </a:lnTo>
                    <a:lnTo>
                      <a:pt x="f95" y="f57"/>
                    </a:lnTo>
                    <a:lnTo>
                      <a:pt x="f96" y="f56"/>
                    </a:lnTo>
                    <a:lnTo>
                      <a:pt x="f75" y="f55"/>
                    </a:lnTo>
                    <a:lnTo>
                      <a:pt x="f97" y="f54"/>
                    </a:lnTo>
                    <a:lnTo>
                      <a:pt x="f77" y="f53"/>
                    </a:lnTo>
                    <a:lnTo>
                      <a:pt x="f98" y="f52"/>
                    </a:lnTo>
                    <a:lnTo>
                      <a:pt x="f98" y="f51"/>
                    </a:lnTo>
                    <a:lnTo>
                      <a:pt x="f98" y="f50"/>
                    </a:lnTo>
                    <a:lnTo>
                      <a:pt x="f77" y="f8"/>
                    </a:lnTo>
                    <a:lnTo>
                      <a:pt x="f97" y="f10"/>
                    </a:lnTo>
                    <a:lnTo>
                      <a:pt x="f75" y="f49"/>
                    </a:lnTo>
                    <a:lnTo>
                      <a:pt x="f96" y="f47"/>
                    </a:lnTo>
                    <a:lnTo>
                      <a:pt x="f95" y="f45"/>
                    </a:lnTo>
                    <a:lnTo>
                      <a:pt x="f94" y="f43"/>
                    </a:lnTo>
                    <a:lnTo>
                      <a:pt x="f93" y="f41"/>
                    </a:lnTo>
                    <a:lnTo>
                      <a:pt x="f92" y="f22"/>
                    </a:lnTo>
                    <a:lnTo>
                      <a:pt x="f69" y="f24"/>
                    </a:lnTo>
                    <a:lnTo>
                      <a:pt x="f91" y="f26"/>
                    </a:lnTo>
                    <a:lnTo>
                      <a:pt x="f67" y="f36"/>
                    </a:lnTo>
                    <a:lnTo>
                      <a:pt x="f66" y="f34"/>
                    </a:lnTo>
                    <a:lnTo>
                      <a:pt x="f90" y="f32"/>
                    </a:lnTo>
                    <a:lnTo>
                      <a:pt x="f89" y="f31"/>
                    </a:lnTo>
                    <a:lnTo>
                      <a:pt x="f88" y="f29"/>
                    </a:lnTo>
                    <a:lnTo>
                      <a:pt x="f87" y="f27"/>
                    </a:lnTo>
                    <a:lnTo>
                      <a:pt x="f86" y="f25"/>
                    </a:lnTo>
                    <a:lnTo>
                      <a:pt x="f85" y="f23"/>
                    </a:lnTo>
                    <a:lnTo>
                      <a:pt x="f84" y="f21"/>
                    </a:lnTo>
                    <a:lnTo>
                      <a:pt x="f58" y="f19"/>
                    </a:lnTo>
                    <a:lnTo>
                      <a:pt x="f83" y="f17"/>
                    </a:lnTo>
                    <a:lnTo>
                      <a:pt x="f82" y="f15"/>
                    </a:lnTo>
                    <a:lnTo>
                      <a:pt x="f55" y="f13"/>
                    </a:lnTo>
                    <a:lnTo>
                      <a:pt x="f81" y="f11"/>
                    </a:lnTo>
                    <a:lnTo>
                      <a:pt x="f80" y="f9"/>
                    </a:lnTo>
                    <a:lnTo>
                      <a:pt x="f79" y="f7"/>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1595;p50">
                <a:extLst>
                  <a:ext uri="{FF2B5EF4-FFF2-40B4-BE49-F238E27FC236}">
                    <a16:creationId xmlns:a16="http://schemas.microsoft.com/office/drawing/2014/main" xmlns="" id="{8D7E6D3F-3AEB-46AE-BE3F-18066A3E2141}"/>
                  </a:ext>
                </a:extLst>
              </p:cNvPr>
              <p:cNvSpPr/>
              <p:nvPr/>
            </p:nvSpPr>
            <p:spPr>
              <a:xfrm>
                <a:off x="5347082" y="2004940"/>
                <a:ext cx="30833" cy="15416"/>
              </a:xfrm>
              <a:custGeom>
                <a:avLst/>
                <a:gdLst>
                  <a:gd name="f0" fmla="val w"/>
                  <a:gd name="f1" fmla="val h"/>
                  <a:gd name="f2" fmla="val 0"/>
                  <a:gd name="f3" fmla="val 848"/>
                  <a:gd name="f4" fmla="val 424"/>
                  <a:gd name="f5" fmla="val 212"/>
                  <a:gd name="f6" fmla="val 141"/>
                  <a:gd name="f7" fmla="val 24"/>
                  <a:gd name="f8" fmla="val 71"/>
                  <a:gd name="f9" fmla="val 47"/>
                  <a:gd name="f10" fmla="val 118"/>
                  <a:gd name="f11" fmla="val 306"/>
                  <a:gd name="f12" fmla="val 353"/>
                  <a:gd name="f13" fmla="val 400"/>
                  <a:gd name="f14" fmla="val 423"/>
                  <a:gd name="f15" fmla="val 635"/>
                  <a:gd name="f16" fmla="val 706"/>
                  <a:gd name="f17" fmla="val 777"/>
                  <a:gd name="f18" fmla="val 824"/>
                  <a:gd name="f19" fmla="val 847"/>
                  <a:gd name="f20" fmla="*/ f0 1 848"/>
                  <a:gd name="f21" fmla="*/ f1 1 424"/>
                  <a:gd name="f22" fmla="val f2"/>
                  <a:gd name="f23" fmla="val f3"/>
                  <a:gd name="f24" fmla="val f4"/>
                  <a:gd name="f25" fmla="+- f24 0 f22"/>
                  <a:gd name="f26" fmla="+- f23 0 f22"/>
                  <a:gd name="f27" fmla="*/ f26 1 848"/>
                  <a:gd name="f28" fmla="*/ f25 1 424"/>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847" h="423">
                    <a:moveTo>
                      <a:pt x="f5" y="f2"/>
                    </a:moveTo>
                    <a:lnTo>
                      <a:pt x="f6" y="f7"/>
                    </a:lnTo>
                    <a:lnTo>
                      <a:pt x="f8" y="f9"/>
                    </a:lnTo>
                    <a:lnTo>
                      <a:pt x="f7" y="f10"/>
                    </a:lnTo>
                    <a:lnTo>
                      <a:pt x="f2" y="f5"/>
                    </a:lnTo>
                    <a:lnTo>
                      <a:pt x="f7" y="f11"/>
                    </a:lnTo>
                    <a:lnTo>
                      <a:pt x="f8" y="f12"/>
                    </a:lnTo>
                    <a:lnTo>
                      <a:pt x="f6" y="f13"/>
                    </a:lnTo>
                    <a:lnTo>
                      <a:pt x="f5" y="f14"/>
                    </a:lnTo>
                    <a:lnTo>
                      <a:pt x="f15" y="f14"/>
                    </a:lnTo>
                    <a:lnTo>
                      <a:pt x="f16" y="f13"/>
                    </a:lnTo>
                    <a:lnTo>
                      <a:pt x="f17" y="f12"/>
                    </a:lnTo>
                    <a:lnTo>
                      <a:pt x="f18" y="f11"/>
                    </a:lnTo>
                    <a:lnTo>
                      <a:pt x="f19" y="f5"/>
                    </a:lnTo>
                    <a:lnTo>
                      <a:pt x="f18" y="f10"/>
                    </a:lnTo>
                    <a:lnTo>
                      <a:pt x="f17" y="f9"/>
                    </a:lnTo>
                    <a:lnTo>
                      <a:pt x="f16" y="f7"/>
                    </a:lnTo>
                    <a:lnTo>
                      <a:pt x="f1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 name="Google Shape;1596;p50">
                <a:extLst>
                  <a:ext uri="{FF2B5EF4-FFF2-40B4-BE49-F238E27FC236}">
                    <a16:creationId xmlns:a16="http://schemas.microsoft.com/office/drawing/2014/main" xmlns="" id="{25975CA3-512F-4318-AAF2-1EB00CCED75F}"/>
                  </a:ext>
                </a:extLst>
              </p:cNvPr>
              <p:cNvSpPr/>
              <p:nvPr/>
            </p:nvSpPr>
            <p:spPr>
              <a:xfrm>
                <a:off x="5277779" y="2004940"/>
                <a:ext cx="30833" cy="15416"/>
              </a:xfrm>
              <a:custGeom>
                <a:avLst/>
                <a:gdLst>
                  <a:gd name="f0" fmla="val w"/>
                  <a:gd name="f1" fmla="val h"/>
                  <a:gd name="f2" fmla="val 0"/>
                  <a:gd name="f3" fmla="val 848"/>
                  <a:gd name="f4" fmla="val 424"/>
                  <a:gd name="f5" fmla="val 213"/>
                  <a:gd name="f6" fmla="val 118"/>
                  <a:gd name="f7" fmla="val 24"/>
                  <a:gd name="f8" fmla="val 71"/>
                  <a:gd name="f9" fmla="val 47"/>
                  <a:gd name="f10" fmla="val 1"/>
                  <a:gd name="f11" fmla="val 212"/>
                  <a:gd name="f12" fmla="val 306"/>
                  <a:gd name="f13" fmla="val 353"/>
                  <a:gd name="f14" fmla="val 400"/>
                  <a:gd name="f15" fmla="val 423"/>
                  <a:gd name="f16" fmla="val 636"/>
                  <a:gd name="f17" fmla="val 707"/>
                  <a:gd name="f18" fmla="val 777"/>
                  <a:gd name="f19" fmla="val 824"/>
                  <a:gd name="f20" fmla="*/ f0 1 848"/>
                  <a:gd name="f21" fmla="*/ f1 1 424"/>
                  <a:gd name="f22" fmla="val f2"/>
                  <a:gd name="f23" fmla="val f3"/>
                  <a:gd name="f24" fmla="val f4"/>
                  <a:gd name="f25" fmla="+- f24 0 f22"/>
                  <a:gd name="f26" fmla="+- f23 0 f22"/>
                  <a:gd name="f27" fmla="*/ f26 1 848"/>
                  <a:gd name="f28" fmla="*/ f25 1 424"/>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847" h="423">
                    <a:moveTo>
                      <a:pt x="f5" y="f2"/>
                    </a:moveTo>
                    <a:lnTo>
                      <a:pt x="f6" y="f7"/>
                    </a:lnTo>
                    <a:lnTo>
                      <a:pt x="f8" y="f9"/>
                    </a:lnTo>
                    <a:lnTo>
                      <a:pt x="f7" y="f6"/>
                    </a:lnTo>
                    <a:lnTo>
                      <a:pt x="f10" y="f11"/>
                    </a:lnTo>
                    <a:lnTo>
                      <a:pt x="f7" y="f12"/>
                    </a:lnTo>
                    <a:lnTo>
                      <a:pt x="f8" y="f13"/>
                    </a:lnTo>
                    <a:lnTo>
                      <a:pt x="f6" y="f14"/>
                    </a:lnTo>
                    <a:lnTo>
                      <a:pt x="f5" y="f15"/>
                    </a:lnTo>
                    <a:lnTo>
                      <a:pt x="f16" y="f15"/>
                    </a:lnTo>
                    <a:lnTo>
                      <a:pt x="f17" y="f14"/>
                    </a:lnTo>
                    <a:lnTo>
                      <a:pt x="f18" y="f13"/>
                    </a:lnTo>
                    <a:lnTo>
                      <a:pt x="f19" y="f12"/>
                    </a:lnTo>
                    <a:lnTo>
                      <a:pt x="f3" y="f11"/>
                    </a:lnTo>
                    <a:lnTo>
                      <a:pt x="f19" y="f6"/>
                    </a:lnTo>
                    <a:lnTo>
                      <a:pt x="f18" y="f9"/>
                    </a:lnTo>
                    <a:lnTo>
                      <a:pt x="f17" y="f7"/>
                    </a:lnTo>
                    <a:lnTo>
                      <a:pt x="f16"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1597;p50">
                <a:extLst>
                  <a:ext uri="{FF2B5EF4-FFF2-40B4-BE49-F238E27FC236}">
                    <a16:creationId xmlns:a16="http://schemas.microsoft.com/office/drawing/2014/main" xmlns="" id="{49E1EE96-6447-46C6-AEDE-3C99D8CEB375}"/>
                  </a:ext>
                </a:extLst>
              </p:cNvPr>
              <p:cNvSpPr/>
              <p:nvPr/>
            </p:nvSpPr>
            <p:spPr>
              <a:xfrm>
                <a:off x="5319704" y="2032290"/>
                <a:ext cx="16294" cy="30001"/>
              </a:xfrm>
              <a:custGeom>
                <a:avLst/>
                <a:gdLst>
                  <a:gd name="f0" fmla="val w"/>
                  <a:gd name="f1" fmla="val h"/>
                  <a:gd name="f2" fmla="val 0"/>
                  <a:gd name="f3" fmla="val 448"/>
                  <a:gd name="f4" fmla="val 825"/>
                  <a:gd name="f5" fmla="val 142"/>
                  <a:gd name="f6" fmla="val 1"/>
                  <a:gd name="f7" fmla="val 71"/>
                  <a:gd name="f8" fmla="val 48"/>
                  <a:gd name="f9" fmla="val 24"/>
                  <a:gd name="f10" fmla="val 118"/>
                  <a:gd name="f11" fmla="val 213"/>
                  <a:gd name="f12" fmla="val 612"/>
                  <a:gd name="f13" fmla="val 707"/>
                  <a:gd name="f14" fmla="val 777"/>
                  <a:gd name="f15" fmla="val 824"/>
                  <a:gd name="f16" fmla="val 306"/>
                  <a:gd name="f17" fmla="val 377"/>
                  <a:gd name="f18" fmla="val 424"/>
                  <a:gd name="f19" fmla="val 447"/>
                  <a:gd name="f20" fmla="*/ f0 1 448"/>
                  <a:gd name="f21" fmla="*/ f1 1 825"/>
                  <a:gd name="f22" fmla="val f2"/>
                  <a:gd name="f23" fmla="val f3"/>
                  <a:gd name="f24" fmla="val f4"/>
                  <a:gd name="f25" fmla="+- f24 0 f22"/>
                  <a:gd name="f26" fmla="+- f23 0 f22"/>
                  <a:gd name="f27" fmla="*/ f26 1 448"/>
                  <a:gd name="f28" fmla="*/ f25 1 82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48" h="825">
                    <a:moveTo>
                      <a:pt x="f5" y="f6"/>
                    </a:moveTo>
                    <a:lnTo>
                      <a:pt x="f7" y="f8"/>
                    </a:lnTo>
                    <a:lnTo>
                      <a:pt x="f9" y="f10"/>
                    </a:lnTo>
                    <a:lnTo>
                      <a:pt x="f2" y="f11"/>
                    </a:lnTo>
                    <a:lnTo>
                      <a:pt x="f2" y="f12"/>
                    </a:lnTo>
                    <a:lnTo>
                      <a:pt x="f9" y="f13"/>
                    </a:lnTo>
                    <a:lnTo>
                      <a:pt x="f7" y="f14"/>
                    </a:lnTo>
                    <a:lnTo>
                      <a:pt x="f5" y="f15"/>
                    </a:lnTo>
                    <a:lnTo>
                      <a:pt x="f16" y="f15"/>
                    </a:lnTo>
                    <a:lnTo>
                      <a:pt x="f17" y="f14"/>
                    </a:lnTo>
                    <a:lnTo>
                      <a:pt x="f18" y="f13"/>
                    </a:lnTo>
                    <a:lnTo>
                      <a:pt x="f19" y="f12"/>
                    </a:lnTo>
                    <a:lnTo>
                      <a:pt x="f19" y="f11"/>
                    </a:lnTo>
                    <a:lnTo>
                      <a:pt x="f18" y="f10"/>
                    </a:lnTo>
                    <a:lnTo>
                      <a:pt x="f17" y="f8"/>
                    </a:lnTo>
                    <a:lnTo>
                      <a:pt x="f16"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598;p50">
                <a:extLst>
                  <a:ext uri="{FF2B5EF4-FFF2-40B4-BE49-F238E27FC236}">
                    <a16:creationId xmlns:a16="http://schemas.microsoft.com/office/drawing/2014/main" xmlns="" id="{CA8BD37F-BCAE-4D46-803B-23F6BFF6BEA3}"/>
                  </a:ext>
                </a:extLst>
              </p:cNvPr>
              <p:cNvSpPr/>
              <p:nvPr/>
            </p:nvSpPr>
            <p:spPr>
              <a:xfrm>
                <a:off x="5319704" y="1962128"/>
                <a:ext cx="16294" cy="30842"/>
              </a:xfrm>
              <a:custGeom>
                <a:avLst/>
                <a:gdLst>
                  <a:gd name="f0" fmla="val w"/>
                  <a:gd name="f1" fmla="val h"/>
                  <a:gd name="f2" fmla="val 0"/>
                  <a:gd name="f3" fmla="val 448"/>
                  <a:gd name="f4" fmla="val 848"/>
                  <a:gd name="f5" fmla="val 212"/>
                  <a:gd name="f6" fmla="val 1"/>
                  <a:gd name="f7" fmla="val 142"/>
                  <a:gd name="f8" fmla="val 24"/>
                  <a:gd name="f9" fmla="val 71"/>
                  <a:gd name="f10" fmla="val 236"/>
                  <a:gd name="f11" fmla="val 636"/>
                  <a:gd name="f12" fmla="val 730"/>
                  <a:gd name="f13" fmla="val 801"/>
                  <a:gd name="f14" fmla="val 306"/>
                  <a:gd name="f15" fmla="val 377"/>
                  <a:gd name="f16" fmla="val 424"/>
                  <a:gd name="f17" fmla="val 447"/>
                  <a:gd name="f18" fmla="*/ f0 1 448"/>
                  <a:gd name="f19" fmla="*/ f1 1 848"/>
                  <a:gd name="f20" fmla="val f2"/>
                  <a:gd name="f21" fmla="val f3"/>
                  <a:gd name="f22" fmla="val f4"/>
                  <a:gd name="f23" fmla="+- f22 0 f20"/>
                  <a:gd name="f24" fmla="+- f21 0 f20"/>
                  <a:gd name="f25" fmla="*/ f24 1 448"/>
                  <a:gd name="f26" fmla="*/ f23 1 848"/>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448" h="847">
                    <a:moveTo>
                      <a:pt x="f5" y="f6"/>
                    </a:moveTo>
                    <a:lnTo>
                      <a:pt x="f7" y="f8"/>
                    </a:lnTo>
                    <a:lnTo>
                      <a:pt x="f9" y="f9"/>
                    </a:lnTo>
                    <a:lnTo>
                      <a:pt x="f8" y="f7"/>
                    </a:lnTo>
                    <a:lnTo>
                      <a:pt x="f2" y="f10"/>
                    </a:lnTo>
                    <a:lnTo>
                      <a:pt x="f2" y="f11"/>
                    </a:lnTo>
                    <a:lnTo>
                      <a:pt x="f8" y="f12"/>
                    </a:lnTo>
                    <a:lnTo>
                      <a:pt x="f9" y="f13"/>
                    </a:lnTo>
                    <a:lnTo>
                      <a:pt x="f7" y="f4"/>
                    </a:lnTo>
                    <a:lnTo>
                      <a:pt x="f14" y="f4"/>
                    </a:lnTo>
                    <a:lnTo>
                      <a:pt x="f15" y="f13"/>
                    </a:lnTo>
                    <a:lnTo>
                      <a:pt x="f16" y="f12"/>
                    </a:lnTo>
                    <a:lnTo>
                      <a:pt x="f17" y="f11"/>
                    </a:lnTo>
                    <a:lnTo>
                      <a:pt x="f17" y="f10"/>
                    </a:lnTo>
                    <a:lnTo>
                      <a:pt x="f16" y="f7"/>
                    </a:lnTo>
                    <a:lnTo>
                      <a:pt x="f15" y="f9"/>
                    </a:lnTo>
                    <a:lnTo>
                      <a:pt x="f14"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599;p50">
                <a:extLst>
                  <a:ext uri="{FF2B5EF4-FFF2-40B4-BE49-F238E27FC236}">
                    <a16:creationId xmlns:a16="http://schemas.microsoft.com/office/drawing/2014/main" xmlns="" id="{E5245C85-B194-4359-8597-CAE7A98CAC5D}"/>
                  </a:ext>
                </a:extLst>
              </p:cNvPr>
              <p:cNvSpPr/>
              <p:nvPr/>
            </p:nvSpPr>
            <p:spPr>
              <a:xfrm>
                <a:off x="5339373" y="2023740"/>
                <a:ext cx="25712" cy="26554"/>
              </a:xfrm>
              <a:custGeom>
                <a:avLst/>
                <a:gdLst>
                  <a:gd name="f0" fmla="val w"/>
                  <a:gd name="f1" fmla="val h"/>
                  <a:gd name="f2" fmla="val 0"/>
                  <a:gd name="f3" fmla="val 707"/>
                  <a:gd name="f4" fmla="val 730"/>
                  <a:gd name="f5" fmla="val 212"/>
                  <a:gd name="f6" fmla="val 1"/>
                  <a:gd name="f7" fmla="val 118"/>
                  <a:gd name="f8" fmla="val 24"/>
                  <a:gd name="f9" fmla="val 48"/>
                  <a:gd name="f10" fmla="val 71"/>
                  <a:gd name="f11" fmla="val 142"/>
                  <a:gd name="f12" fmla="val 306"/>
                  <a:gd name="f13" fmla="val 377"/>
                  <a:gd name="f14" fmla="val 353"/>
                  <a:gd name="f15" fmla="val 659"/>
                  <a:gd name="f16" fmla="val 424"/>
                  <a:gd name="f17" fmla="val 706"/>
                  <a:gd name="f18" fmla="val 495"/>
                  <a:gd name="f19" fmla="val 589"/>
                  <a:gd name="f20" fmla="val 518"/>
                  <a:gd name="f21" fmla="val 283"/>
                  <a:gd name="f22" fmla="*/ f0 1 707"/>
                  <a:gd name="f23" fmla="*/ f1 1 730"/>
                  <a:gd name="f24" fmla="val f2"/>
                  <a:gd name="f25" fmla="val f3"/>
                  <a:gd name="f26" fmla="val f4"/>
                  <a:gd name="f27" fmla="+- f26 0 f24"/>
                  <a:gd name="f28" fmla="+- f25 0 f24"/>
                  <a:gd name="f29" fmla="*/ f28 1 707"/>
                  <a:gd name="f30" fmla="*/ f27 1 730"/>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707" h="730">
                    <a:moveTo>
                      <a:pt x="f5" y="f6"/>
                    </a:moveTo>
                    <a:lnTo>
                      <a:pt x="f7" y="f8"/>
                    </a:lnTo>
                    <a:lnTo>
                      <a:pt x="f9" y="f10"/>
                    </a:lnTo>
                    <a:lnTo>
                      <a:pt x="f6" y="f11"/>
                    </a:lnTo>
                    <a:lnTo>
                      <a:pt x="f6" y="f5"/>
                    </a:lnTo>
                    <a:lnTo>
                      <a:pt x="f6" y="f12"/>
                    </a:lnTo>
                    <a:lnTo>
                      <a:pt x="f9" y="f13"/>
                    </a:lnTo>
                    <a:lnTo>
                      <a:pt x="f14" y="f15"/>
                    </a:lnTo>
                    <a:lnTo>
                      <a:pt x="f16" y="f17"/>
                    </a:lnTo>
                    <a:lnTo>
                      <a:pt x="f18" y="f4"/>
                    </a:lnTo>
                    <a:lnTo>
                      <a:pt x="f19" y="f17"/>
                    </a:lnTo>
                    <a:lnTo>
                      <a:pt x="f15" y="f15"/>
                    </a:lnTo>
                    <a:lnTo>
                      <a:pt x="f17" y="f19"/>
                    </a:lnTo>
                    <a:lnTo>
                      <a:pt x="f17" y="f20"/>
                    </a:lnTo>
                    <a:lnTo>
                      <a:pt x="f17" y="f16"/>
                    </a:lnTo>
                    <a:lnTo>
                      <a:pt x="f15" y="f14"/>
                    </a:lnTo>
                    <a:lnTo>
                      <a:pt x="f14" y="f10"/>
                    </a:lnTo>
                    <a:lnTo>
                      <a:pt x="f21"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1600;p50">
                <a:extLst>
                  <a:ext uri="{FF2B5EF4-FFF2-40B4-BE49-F238E27FC236}">
                    <a16:creationId xmlns:a16="http://schemas.microsoft.com/office/drawing/2014/main" xmlns="" id="{0FED4F6C-3794-48A9-825E-040EC593829B}"/>
                  </a:ext>
                </a:extLst>
              </p:cNvPr>
              <p:cNvSpPr/>
              <p:nvPr/>
            </p:nvSpPr>
            <p:spPr>
              <a:xfrm>
                <a:off x="5289776" y="1974966"/>
                <a:ext cx="26545" cy="26554"/>
              </a:xfrm>
              <a:custGeom>
                <a:avLst/>
                <a:gdLst>
                  <a:gd name="f0" fmla="val w"/>
                  <a:gd name="f1" fmla="val h"/>
                  <a:gd name="f2" fmla="val 0"/>
                  <a:gd name="f3" fmla="val 730"/>
                  <a:gd name="f4" fmla="val 212"/>
                  <a:gd name="f5" fmla="val 1"/>
                  <a:gd name="f6" fmla="val 141"/>
                  <a:gd name="f7" fmla="val 24"/>
                  <a:gd name="f8" fmla="val 71"/>
                  <a:gd name="f9" fmla="val 142"/>
                  <a:gd name="f10" fmla="val 307"/>
                  <a:gd name="f11" fmla="val 377"/>
                  <a:gd name="f12" fmla="val 353"/>
                  <a:gd name="f13" fmla="val 659"/>
                  <a:gd name="f14" fmla="val 424"/>
                  <a:gd name="f15" fmla="val 706"/>
                  <a:gd name="f16" fmla="val 518"/>
                  <a:gd name="f17" fmla="val 588"/>
                  <a:gd name="f18" fmla="val 589"/>
                  <a:gd name="f19" fmla="val 729"/>
                  <a:gd name="f20" fmla="val 495"/>
                  <a:gd name="f21" fmla="val 354"/>
                  <a:gd name="f22" fmla="val 306"/>
                  <a:gd name="f23" fmla="*/ f0 1 730"/>
                  <a:gd name="f24" fmla="*/ f1 1 730"/>
                  <a:gd name="f25" fmla="val f2"/>
                  <a:gd name="f26" fmla="val f3"/>
                  <a:gd name="f27" fmla="+- f26 0 f25"/>
                  <a:gd name="f28" fmla="*/ f27 1 730"/>
                  <a:gd name="f29" fmla="*/ f25 1 f28"/>
                  <a:gd name="f30" fmla="*/ f26 1 f28"/>
                  <a:gd name="f31" fmla="*/ f29 f23 1"/>
                  <a:gd name="f32" fmla="*/ f30 f23 1"/>
                  <a:gd name="f33" fmla="*/ f30 f24 1"/>
                  <a:gd name="f34" fmla="*/ f29 f24 1"/>
                </a:gdLst>
                <a:ahLst/>
                <a:cxnLst>
                  <a:cxn ang="3cd4">
                    <a:pos x="hc" y="t"/>
                  </a:cxn>
                  <a:cxn ang="0">
                    <a:pos x="r" y="vc"/>
                  </a:cxn>
                  <a:cxn ang="cd4">
                    <a:pos x="hc" y="b"/>
                  </a:cxn>
                  <a:cxn ang="cd2">
                    <a:pos x="l" y="vc"/>
                  </a:cxn>
                </a:cxnLst>
                <a:rect l="f31" t="f34" r="f32" b="f33"/>
                <a:pathLst>
                  <a:path w="730" h="730">
                    <a:moveTo>
                      <a:pt x="f4" y="f5"/>
                    </a:moveTo>
                    <a:lnTo>
                      <a:pt x="f6" y="f7"/>
                    </a:lnTo>
                    <a:lnTo>
                      <a:pt x="f8" y="f8"/>
                    </a:lnTo>
                    <a:lnTo>
                      <a:pt x="f7" y="f9"/>
                    </a:lnTo>
                    <a:lnTo>
                      <a:pt x="f2" y="f4"/>
                    </a:lnTo>
                    <a:lnTo>
                      <a:pt x="f7" y="f10"/>
                    </a:lnTo>
                    <a:lnTo>
                      <a:pt x="f8" y="f11"/>
                    </a:lnTo>
                    <a:lnTo>
                      <a:pt x="f12" y="f13"/>
                    </a:lnTo>
                    <a:lnTo>
                      <a:pt x="f14" y="f15"/>
                    </a:lnTo>
                    <a:lnTo>
                      <a:pt x="f16" y="f3"/>
                    </a:lnTo>
                    <a:lnTo>
                      <a:pt x="f17" y="f15"/>
                    </a:lnTo>
                    <a:lnTo>
                      <a:pt x="f13" y="f13"/>
                    </a:lnTo>
                    <a:lnTo>
                      <a:pt x="f15" y="f18"/>
                    </a:lnTo>
                    <a:lnTo>
                      <a:pt x="f19" y="f20"/>
                    </a:lnTo>
                    <a:lnTo>
                      <a:pt x="f15" y="f14"/>
                    </a:lnTo>
                    <a:lnTo>
                      <a:pt x="f13" y="f21"/>
                    </a:lnTo>
                    <a:lnTo>
                      <a:pt x="f11" y="f8"/>
                    </a:lnTo>
                    <a:lnTo>
                      <a:pt x="f22" y="f7"/>
                    </a:lnTo>
                    <a:lnTo>
                      <a:pt x="f4" y="f5"/>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5" name="Google Shape;1601;p50">
                <a:extLst>
                  <a:ext uri="{FF2B5EF4-FFF2-40B4-BE49-F238E27FC236}">
                    <a16:creationId xmlns:a16="http://schemas.microsoft.com/office/drawing/2014/main" xmlns="" id="{1D670E3F-8A7B-444A-A413-1779784D0116}"/>
                  </a:ext>
                </a:extLst>
              </p:cNvPr>
              <p:cNvSpPr/>
              <p:nvPr/>
            </p:nvSpPr>
            <p:spPr>
              <a:xfrm>
                <a:off x="5289776" y="2023740"/>
                <a:ext cx="26545" cy="26554"/>
              </a:xfrm>
              <a:custGeom>
                <a:avLst/>
                <a:gdLst>
                  <a:gd name="f0" fmla="val w"/>
                  <a:gd name="f1" fmla="val h"/>
                  <a:gd name="f2" fmla="val 0"/>
                  <a:gd name="f3" fmla="val 730"/>
                  <a:gd name="f4" fmla="val 518"/>
                  <a:gd name="f5" fmla="val 1"/>
                  <a:gd name="f6" fmla="val 424"/>
                  <a:gd name="f7" fmla="val 24"/>
                  <a:gd name="f8" fmla="val 353"/>
                  <a:gd name="f9" fmla="val 71"/>
                  <a:gd name="f10" fmla="val 589"/>
                  <a:gd name="f11" fmla="val 659"/>
                  <a:gd name="f12" fmla="val 141"/>
                  <a:gd name="f13" fmla="val 706"/>
                  <a:gd name="f14" fmla="val 212"/>
                  <a:gd name="f15" fmla="val 306"/>
                  <a:gd name="f16" fmla="val 377"/>
                  <a:gd name="f17" fmla="val 729"/>
                  <a:gd name="f18" fmla="val 142"/>
                  <a:gd name="f19" fmla="val 588"/>
                  <a:gd name="f20" fmla="*/ f0 1 730"/>
                  <a:gd name="f21" fmla="*/ f1 1 730"/>
                  <a:gd name="f22" fmla="val f2"/>
                  <a:gd name="f23" fmla="val f3"/>
                  <a:gd name="f24" fmla="+- f23 0 f22"/>
                  <a:gd name="f25" fmla="*/ f24 1 730"/>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730" h="730">
                    <a:moveTo>
                      <a:pt x="f4" y="f5"/>
                    </a:moveTo>
                    <a:lnTo>
                      <a:pt x="f6" y="f7"/>
                    </a:lnTo>
                    <a:lnTo>
                      <a:pt x="f8" y="f9"/>
                    </a:lnTo>
                    <a:lnTo>
                      <a:pt x="f9" y="f8"/>
                    </a:lnTo>
                    <a:lnTo>
                      <a:pt x="f7" y="f6"/>
                    </a:lnTo>
                    <a:lnTo>
                      <a:pt x="f2" y="f4"/>
                    </a:lnTo>
                    <a:lnTo>
                      <a:pt x="f7" y="f10"/>
                    </a:lnTo>
                    <a:lnTo>
                      <a:pt x="f9" y="f11"/>
                    </a:lnTo>
                    <a:lnTo>
                      <a:pt x="f12" y="f13"/>
                    </a:lnTo>
                    <a:lnTo>
                      <a:pt x="f14" y="f3"/>
                    </a:lnTo>
                    <a:lnTo>
                      <a:pt x="f15" y="f13"/>
                    </a:lnTo>
                    <a:lnTo>
                      <a:pt x="f16" y="f11"/>
                    </a:lnTo>
                    <a:lnTo>
                      <a:pt x="f11" y="f16"/>
                    </a:lnTo>
                    <a:lnTo>
                      <a:pt x="f13" y="f15"/>
                    </a:lnTo>
                    <a:lnTo>
                      <a:pt x="f17" y="f14"/>
                    </a:lnTo>
                    <a:lnTo>
                      <a:pt x="f13" y="f18"/>
                    </a:lnTo>
                    <a:lnTo>
                      <a:pt x="f11" y="f9"/>
                    </a:lnTo>
                    <a:lnTo>
                      <a:pt x="f19" y="f7"/>
                    </a:lnTo>
                    <a:lnTo>
                      <a:pt x="f4" y="f5"/>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6" name="Google Shape;1602;p50">
                <a:extLst>
                  <a:ext uri="{FF2B5EF4-FFF2-40B4-BE49-F238E27FC236}">
                    <a16:creationId xmlns:a16="http://schemas.microsoft.com/office/drawing/2014/main" xmlns="" id="{E59BA9AF-37DE-421B-8947-82A1A154481D}"/>
                  </a:ext>
                </a:extLst>
              </p:cNvPr>
              <p:cNvSpPr/>
              <p:nvPr/>
            </p:nvSpPr>
            <p:spPr>
              <a:xfrm>
                <a:off x="5339373" y="1974966"/>
                <a:ext cx="25712" cy="26554"/>
              </a:xfrm>
              <a:custGeom>
                <a:avLst/>
                <a:gdLst>
                  <a:gd name="f0" fmla="val w"/>
                  <a:gd name="f1" fmla="val h"/>
                  <a:gd name="f2" fmla="val 0"/>
                  <a:gd name="f3" fmla="val 707"/>
                  <a:gd name="f4" fmla="val 730"/>
                  <a:gd name="f5" fmla="val 495"/>
                  <a:gd name="f6" fmla="val 1"/>
                  <a:gd name="f7" fmla="val 424"/>
                  <a:gd name="f8" fmla="val 24"/>
                  <a:gd name="f9" fmla="val 353"/>
                  <a:gd name="f10" fmla="val 71"/>
                  <a:gd name="f11" fmla="val 48"/>
                  <a:gd name="f12" fmla="val 354"/>
                  <a:gd name="f13" fmla="val 589"/>
                  <a:gd name="f14" fmla="val 659"/>
                  <a:gd name="f15" fmla="val 118"/>
                  <a:gd name="f16" fmla="val 706"/>
                  <a:gd name="f17" fmla="val 212"/>
                  <a:gd name="f18" fmla="val 283"/>
                  <a:gd name="f19" fmla="val 377"/>
                  <a:gd name="f20" fmla="val 142"/>
                  <a:gd name="f21" fmla="*/ f0 1 707"/>
                  <a:gd name="f22" fmla="*/ f1 1 730"/>
                  <a:gd name="f23" fmla="val f2"/>
                  <a:gd name="f24" fmla="val f3"/>
                  <a:gd name="f25" fmla="val f4"/>
                  <a:gd name="f26" fmla="+- f25 0 f23"/>
                  <a:gd name="f27" fmla="+- f24 0 f23"/>
                  <a:gd name="f28" fmla="*/ f27 1 707"/>
                  <a:gd name="f29" fmla="*/ f26 1 73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707" h="730">
                    <a:moveTo>
                      <a:pt x="f5" y="f6"/>
                    </a:moveTo>
                    <a:lnTo>
                      <a:pt x="f7" y="f8"/>
                    </a:lnTo>
                    <a:lnTo>
                      <a:pt x="f9" y="f10"/>
                    </a:lnTo>
                    <a:lnTo>
                      <a:pt x="f11" y="f12"/>
                    </a:lnTo>
                    <a:lnTo>
                      <a:pt x="f6" y="f7"/>
                    </a:lnTo>
                    <a:lnTo>
                      <a:pt x="f6" y="f5"/>
                    </a:lnTo>
                    <a:lnTo>
                      <a:pt x="f6" y="f13"/>
                    </a:lnTo>
                    <a:lnTo>
                      <a:pt x="f11" y="f14"/>
                    </a:lnTo>
                    <a:lnTo>
                      <a:pt x="f15" y="f16"/>
                    </a:lnTo>
                    <a:lnTo>
                      <a:pt x="f17" y="f4"/>
                    </a:lnTo>
                    <a:lnTo>
                      <a:pt x="f18" y="f16"/>
                    </a:lnTo>
                    <a:lnTo>
                      <a:pt x="f9" y="f14"/>
                    </a:lnTo>
                    <a:lnTo>
                      <a:pt x="f14" y="f19"/>
                    </a:lnTo>
                    <a:lnTo>
                      <a:pt x="f16" y="f18"/>
                    </a:lnTo>
                    <a:lnTo>
                      <a:pt x="f16" y="f17"/>
                    </a:lnTo>
                    <a:lnTo>
                      <a:pt x="f16" y="f20"/>
                    </a:lnTo>
                    <a:lnTo>
                      <a:pt x="f14" y="f10"/>
                    </a:lnTo>
                    <a:lnTo>
                      <a:pt x="f13"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1603;p50">
                <a:extLst>
                  <a:ext uri="{FF2B5EF4-FFF2-40B4-BE49-F238E27FC236}">
                    <a16:creationId xmlns:a16="http://schemas.microsoft.com/office/drawing/2014/main" xmlns="" id="{B8D8650F-614A-4C1B-A45D-E389F565998A}"/>
                  </a:ext>
                </a:extLst>
              </p:cNvPr>
              <p:cNvSpPr/>
              <p:nvPr/>
            </p:nvSpPr>
            <p:spPr>
              <a:xfrm>
                <a:off x="3782488" y="3021296"/>
                <a:ext cx="30833" cy="16294"/>
              </a:xfrm>
              <a:custGeom>
                <a:avLst/>
                <a:gdLst>
                  <a:gd name="f0" fmla="val w"/>
                  <a:gd name="f1" fmla="val h"/>
                  <a:gd name="f2" fmla="val 0"/>
                  <a:gd name="f3" fmla="val 848"/>
                  <a:gd name="f4" fmla="val 448"/>
                  <a:gd name="f5" fmla="val 212"/>
                  <a:gd name="f6" fmla="val 1"/>
                  <a:gd name="f7" fmla="val 141"/>
                  <a:gd name="f8" fmla="val 24"/>
                  <a:gd name="f9" fmla="val 71"/>
                  <a:gd name="f10" fmla="val 72"/>
                  <a:gd name="f11" fmla="val 142"/>
                  <a:gd name="f12" fmla="val 236"/>
                  <a:gd name="f13" fmla="val 307"/>
                  <a:gd name="f14" fmla="val 377"/>
                  <a:gd name="f15" fmla="val 424"/>
                  <a:gd name="f16" fmla="val 635"/>
                  <a:gd name="f17" fmla="val 730"/>
                  <a:gd name="f18" fmla="val 777"/>
                  <a:gd name="f19" fmla="val 824"/>
                  <a:gd name="f20" fmla="val 847"/>
                  <a:gd name="f21" fmla="*/ f0 1 848"/>
                  <a:gd name="f22" fmla="*/ f1 1 448"/>
                  <a:gd name="f23" fmla="val f2"/>
                  <a:gd name="f24" fmla="val f3"/>
                  <a:gd name="f25" fmla="val f4"/>
                  <a:gd name="f26" fmla="+- f25 0 f23"/>
                  <a:gd name="f27" fmla="+- f24 0 f23"/>
                  <a:gd name="f28" fmla="*/ f27 1 848"/>
                  <a:gd name="f29" fmla="*/ f26 1 44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847" h="448">
                    <a:moveTo>
                      <a:pt x="f5" y="f6"/>
                    </a:moveTo>
                    <a:lnTo>
                      <a:pt x="f7" y="f8"/>
                    </a:lnTo>
                    <a:lnTo>
                      <a:pt x="f9" y="f10"/>
                    </a:lnTo>
                    <a:lnTo>
                      <a:pt x="f8" y="f11"/>
                    </a:lnTo>
                    <a:lnTo>
                      <a:pt x="f2" y="f12"/>
                    </a:lnTo>
                    <a:lnTo>
                      <a:pt x="f8" y="f13"/>
                    </a:lnTo>
                    <a:lnTo>
                      <a:pt x="f9" y="f14"/>
                    </a:lnTo>
                    <a:lnTo>
                      <a:pt x="f7" y="f15"/>
                    </a:lnTo>
                    <a:lnTo>
                      <a:pt x="f5" y="f4"/>
                    </a:lnTo>
                    <a:lnTo>
                      <a:pt x="f16" y="f4"/>
                    </a:lnTo>
                    <a:lnTo>
                      <a:pt x="f17" y="f15"/>
                    </a:lnTo>
                    <a:lnTo>
                      <a:pt x="f18" y="f14"/>
                    </a:lnTo>
                    <a:lnTo>
                      <a:pt x="f19" y="f13"/>
                    </a:lnTo>
                    <a:lnTo>
                      <a:pt x="f20" y="f12"/>
                    </a:lnTo>
                    <a:lnTo>
                      <a:pt x="f19" y="f11"/>
                    </a:lnTo>
                    <a:lnTo>
                      <a:pt x="f18" y="f10"/>
                    </a:lnTo>
                    <a:lnTo>
                      <a:pt x="f17" y="f8"/>
                    </a:lnTo>
                    <a:lnTo>
                      <a:pt x="f16"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604;p50">
                <a:extLst>
                  <a:ext uri="{FF2B5EF4-FFF2-40B4-BE49-F238E27FC236}">
                    <a16:creationId xmlns:a16="http://schemas.microsoft.com/office/drawing/2014/main" xmlns="" id="{49E967D9-10BE-4D5C-B9CE-BCADF0C64366}"/>
                  </a:ext>
                </a:extLst>
              </p:cNvPr>
              <p:cNvSpPr/>
              <p:nvPr/>
            </p:nvSpPr>
            <p:spPr>
              <a:xfrm>
                <a:off x="3713177" y="3021296"/>
                <a:ext cx="30833" cy="16294"/>
              </a:xfrm>
              <a:custGeom>
                <a:avLst/>
                <a:gdLst>
                  <a:gd name="f0" fmla="val w"/>
                  <a:gd name="f1" fmla="val h"/>
                  <a:gd name="f2" fmla="val 0"/>
                  <a:gd name="f3" fmla="val 848"/>
                  <a:gd name="f4" fmla="val 448"/>
                  <a:gd name="f5" fmla="val 213"/>
                  <a:gd name="f6" fmla="val 1"/>
                  <a:gd name="f7" fmla="val 142"/>
                  <a:gd name="f8" fmla="val 24"/>
                  <a:gd name="f9" fmla="val 71"/>
                  <a:gd name="f10" fmla="val 72"/>
                  <a:gd name="f11" fmla="val 236"/>
                  <a:gd name="f12" fmla="val 307"/>
                  <a:gd name="f13" fmla="val 377"/>
                  <a:gd name="f14" fmla="val 424"/>
                  <a:gd name="f15" fmla="val 636"/>
                  <a:gd name="f16" fmla="val 707"/>
                  <a:gd name="f17" fmla="val 777"/>
                  <a:gd name="f18" fmla="val 824"/>
                  <a:gd name="f19" fmla="*/ f0 1 848"/>
                  <a:gd name="f20" fmla="*/ f1 1 448"/>
                  <a:gd name="f21" fmla="val f2"/>
                  <a:gd name="f22" fmla="val f3"/>
                  <a:gd name="f23" fmla="val f4"/>
                  <a:gd name="f24" fmla="+- f23 0 f21"/>
                  <a:gd name="f25" fmla="+- f22 0 f21"/>
                  <a:gd name="f26" fmla="*/ f25 1 848"/>
                  <a:gd name="f27" fmla="*/ f24 1 44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847" h="448">
                    <a:moveTo>
                      <a:pt x="f5" y="f6"/>
                    </a:moveTo>
                    <a:lnTo>
                      <a:pt x="f7" y="f8"/>
                    </a:lnTo>
                    <a:lnTo>
                      <a:pt x="f9" y="f10"/>
                    </a:lnTo>
                    <a:lnTo>
                      <a:pt x="f8" y="f7"/>
                    </a:lnTo>
                    <a:lnTo>
                      <a:pt x="f6" y="f11"/>
                    </a:lnTo>
                    <a:lnTo>
                      <a:pt x="f8" y="f12"/>
                    </a:lnTo>
                    <a:lnTo>
                      <a:pt x="f9" y="f13"/>
                    </a:lnTo>
                    <a:lnTo>
                      <a:pt x="f7" y="f14"/>
                    </a:lnTo>
                    <a:lnTo>
                      <a:pt x="f5" y="f4"/>
                    </a:lnTo>
                    <a:lnTo>
                      <a:pt x="f15" y="f4"/>
                    </a:lnTo>
                    <a:lnTo>
                      <a:pt x="f16" y="f14"/>
                    </a:lnTo>
                    <a:lnTo>
                      <a:pt x="f17" y="f13"/>
                    </a:lnTo>
                    <a:lnTo>
                      <a:pt x="f18" y="f12"/>
                    </a:lnTo>
                    <a:lnTo>
                      <a:pt x="f3" y="f11"/>
                    </a:lnTo>
                    <a:lnTo>
                      <a:pt x="f18" y="f7"/>
                    </a:lnTo>
                    <a:lnTo>
                      <a:pt x="f17" y="f10"/>
                    </a:lnTo>
                    <a:lnTo>
                      <a:pt x="f16" y="f8"/>
                    </a:lnTo>
                    <a:lnTo>
                      <a:pt x="f1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1605;p50">
                <a:extLst>
                  <a:ext uri="{FF2B5EF4-FFF2-40B4-BE49-F238E27FC236}">
                    <a16:creationId xmlns:a16="http://schemas.microsoft.com/office/drawing/2014/main" xmlns="" id="{5E360F80-6778-45F3-88F3-BC60E55DA294}"/>
                  </a:ext>
                </a:extLst>
              </p:cNvPr>
              <p:cNvSpPr/>
              <p:nvPr/>
            </p:nvSpPr>
            <p:spPr>
              <a:xfrm>
                <a:off x="3755102" y="3048682"/>
                <a:ext cx="16294" cy="30842"/>
              </a:xfrm>
              <a:custGeom>
                <a:avLst/>
                <a:gdLst>
                  <a:gd name="f0" fmla="val w"/>
                  <a:gd name="f1" fmla="val h"/>
                  <a:gd name="f2" fmla="val 0"/>
                  <a:gd name="f3" fmla="val 448"/>
                  <a:gd name="f4" fmla="val 848"/>
                  <a:gd name="f5" fmla="val 236"/>
                  <a:gd name="f6" fmla="val 1"/>
                  <a:gd name="f7" fmla="val 142"/>
                  <a:gd name="f8" fmla="val 24"/>
                  <a:gd name="f9" fmla="val 71"/>
                  <a:gd name="f10" fmla="val 212"/>
                  <a:gd name="f11" fmla="val 636"/>
                  <a:gd name="f12" fmla="val 730"/>
                  <a:gd name="f13" fmla="val 777"/>
                  <a:gd name="f14" fmla="val 824"/>
                  <a:gd name="f15" fmla="val 306"/>
                  <a:gd name="f16" fmla="val 377"/>
                  <a:gd name="f17" fmla="val 424"/>
                  <a:gd name="f18" fmla="val 447"/>
                  <a:gd name="f19" fmla="*/ f0 1 448"/>
                  <a:gd name="f20" fmla="*/ f1 1 848"/>
                  <a:gd name="f21" fmla="val f2"/>
                  <a:gd name="f22" fmla="val f3"/>
                  <a:gd name="f23" fmla="val f4"/>
                  <a:gd name="f24" fmla="+- f23 0 f21"/>
                  <a:gd name="f25" fmla="+- f22 0 f21"/>
                  <a:gd name="f26" fmla="*/ f25 1 448"/>
                  <a:gd name="f27" fmla="*/ f24 1 84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48" h="847">
                    <a:moveTo>
                      <a:pt x="f5" y="f6"/>
                    </a:moveTo>
                    <a:lnTo>
                      <a:pt x="f7" y="f8"/>
                    </a:lnTo>
                    <a:lnTo>
                      <a:pt x="f9" y="f9"/>
                    </a:lnTo>
                    <a:lnTo>
                      <a:pt x="f8" y="f7"/>
                    </a:lnTo>
                    <a:lnTo>
                      <a:pt x="f6" y="f10"/>
                    </a:lnTo>
                    <a:lnTo>
                      <a:pt x="f6" y="f11"/>
                    </a:lnTo>
                    <a:lnTo>
                      <a:pt x="f8" y="f12"/>
                    </a:lnTo>
                    <a:lnTo>
                      <a:pt x="f9" y="f13"/>
                    </a:lnTo>
                    <a:lnTo>
                      <a:pt x="f7" y="f14"/>
                    </a:lnTo>
                    <a:lnTo>
                      <a:pt x="f5" y="f4"/>
                    </a:lnTo>
                    <a:lnTo>
                      <a:pt x="f15" y="f14"/>
                    </a:lnTo>
                    <a:lnTo>
                      <a:pt x="f16" y="f13"/>
                    </a:lnTo>
                    <a:lnTo>
                      <a:pt x="f17" y="f12"/>
                    </a:lnTo>
                    <a:lnTo>
                      <a:pt x="f18" y="f11"/>
                    </a:lnTo>
                    <a:lnTo>
                      <a:pt x="f18" y="f10"/>
                    </a:lnTo>
                    <a:lnTo>
                      <a:pt x="f17" y="f7"/>
                    </a:lnTo>
                    <a:lnTo>
                      <a:pt x="f16" y="f9"/>
                    </a:lnTo>
                    <a:lnTo>
                      <a:pt x="f15"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0" name="Google Shape;1606;p50">
                <a:extLst>
                  <a:ext uri="{FF2B5EF4-FFF2-40B4-BE49-F238E27FC236}">
                    <a16:creationId xmlns:a16="http://schemas.microsoft.com/office/drawing/2014/main" xmlns="" id="{874BB419-D3E2-45BE-9F94-08D054BBBB43}"/>
                  </a:ext>
                </a:extLst>
              </p:cNvPr>
              <p:cNvSpPr/>
              <p:nvPr/>
            </p:nvSpPr>
            <p:spPr>
              <a:xfrm>
                <a:off x="3755102" y="2979407"/>
                <a:ext cx="16294" cy="30842"/>
              </a:xfrm>
              <a:custGeom>
                <a:avLst/>
                <a:gdLst>
                  <a:gd name="f0" fmla="val w"/>
                  <a:gd name="f1" fmla="val h"/>
                  <a:gd name="f2" fmla="val 0"/>
                  <a:gd name="f3" fmla="val 448"/>
                  <a:gd name="f4" fmla="val 848"/>
                  <a:gd name="f5" fmla="val 236"/>
                  <a:gd name="f6" fmla="val 142"/>
                  <a:gd name="f7" fmla="val 24"/>
                  <a:gd name="f8" fmla="val 71"/>
                  <a:gd name="f9" fmla="val 141"/>
                  <a:gd name="f10" fmla="val 1"/>
                  <a:gd name="f11" fmla="val 212"/>
                  <a:gd name="f12" fmla="val 635"/>
                  <a:gd name="f13" fmla="val 706"/>
                  <a:gd name="f14" fmla="val 777"/>
                  <a:gd name="f15" fmla="val 824"/>
                  <a:gd name="f16" fmla="val 847"/>
                  <a:gd name="f17" fmla="val 306"/>
                  <a:gd name="f18" fmla="val 377"/>
                  <a:gd name="f19" fmla="val 424"/>
                  <a:gd name="f20" fmla="val 447"/>
                  <a:gd name="f21" fmla="*/ f0 1 448"/>
                  <a:gd name="f22" fmla="*/ f1 1 848"/>
                  <a:gd name="f23" fmla="val f2"/>
                  <a:gd name="f24" fmla="val f3"/>
                  <a:gd name="f25" fmla="val f4"/>
                  <a:gd name="f26" fmla="+- f25 0 f23"/>
                  <a:gd name="f27" fmla="+- f24 0 f23"/>
                  <a:gd name="f28" fmla="*/ f27 1 448"/>
                  <a:gd name="f29" fmla="*/ f26 1 84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48" h="847">
                    <a:moveTo>
                      <a:pt x="f5" y="f2"/>
                    </a:moveTo>
                    <a:lnTo>
                      <a:pt x="f6" y="f7"/>
                    </a:lnTo>
                    <a:lnTo>
                      <a:pt x="f8" y="f8"/>
                    </a:lnTo>
                    <a:lnTo>
                      <a:pt x="f7" y="f9"/>
                    </a:lnTo>
                    <a:lnTo>
                      <a:pt x="f10" y="f11"/>
                    </a:lnTo>
                    <a:lnTo>
                      <a:pt x="f10" y="f12"/>
                    </a:lnTo>
                    <a:lnTo>
                      <a:pt x="f7" y="f13"/>
                    </a:lnTo>
                    <a:lnTo>
                      <a:pt x="f8" y="f14"/>
                    </a:lnTo>
                    <a:lnTo>
                      <a:pt x="f6" y="f15"/>
                    </a:lnTo>
                    <a:lnTo>
                      <a:pt x="f5" y="f16"/>
                    </a:lnTo>
                    <a:lnTo>
                      <a:pt x="f17" y="f15"/>
                    </a:lnTo>
                    <a:lnTo>
                      <a:pt x="f18" y="f14"/>
                    </a:lnTo>
                    <a:lnTo>
                      <a:pt x="f19" y="f13"/>
                    </a:lnTo>
                    <a:lnTo>
                      <a:pt x="f20" y="f12"/>
                    </a:lnTo>
                    <a:lnTo>
                      <a:pt x="f20" y="f11"/>
                    </a:lnTo>
                    <a:lnTo>
                      <a:pt x="f19" y="f9"/>
                    </a:lnTo>
                    <a:lnTo>
                      <a:pt x="f18" y="f8"/>
                    </a:lnTo>
                    <a:lnTo>
                      <a:pt x="f17" y="f7"/>
                    </a:lnTo>
                    <a:lnTo>
                      <a:pt x="f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607;p50">
                <a:extLst>
                  <a:ext uri="{FF2B5EF4-FFF2-40B4-BE49-F238E27FC236}">
                    <a16:creationId xmlns:a16="http://schemas.microsoft.com/office/drawing/2014/main" xmlns="" id="{9A94F913-0882-4DE6-AEDF-E93A70F062B5}"/>
                  </a:ext>
                </a:extLst>
              </p:cNvPr>
              <p:cNvSpPr/>
              <p:nvPr/>
            </p:nvSpPr>
            <p:spPr>
              <a:xfrm>
                <a:off x="3774780" y="3041010"/>
                <a:ext cx="26545" cy="26554"/>
              </a:xfrm>
              <a:custGeom>
                <a:avLst/>
                <a:gdLst>
                  <a:gd name="f0" fmla="val w"/>
                  <a:gd name="f1" fmla="val h"/>
                  <a:gd name="f2" fmla="val 0"/>
                  <a:gd name="f3" fmla="val 730"/>
                  <a:gd name="f4" fmla="val 212"/>
                  <a:gd name="f5" fmla="val 142"/>
                  <a:gd name="f6" fmla="val 24"/>
                  <a:gd name="f7" fmla="val 71"/>
                  <a:gd name="f8" fmla="val 141"/>
                  <a:gd name="f9" fmla="val 1"/>
                  <a:gd name="f10" fmla="val 306"/>
                  <a:gd name="f11" fmla="val 376"/>
                  <a:gd name="f12" fmla="val 353"/>
                  <a:gd name="f13" fmla="val 659"/>
                  <a:gd name="f14" fmla="val 424"/>
                  <a:gd name="f15" fmla="val 706"/>
                  <a:gd name="f16" fmla="val 518"/>
                  <a:gd name="f17" fmla="val 729"/>
                  <a:gd name="f18" fmla="val 589"/>
                  <a:gd name="f19" fmla="val 588"/>
                  <a:gd name="f20" fmla="val 423"/>
                  <a:gd name="f21" fmla="val 377"/>
                  <a:gd name="f22" fmla="*/ f0 1 730"/>
                  <a:gd name="f23" fmla="*/ f1 1 730"/>
                  <a:gd name="f24" fmla="val f2"/>
                  <a:gd name="f25" fmla="val f3"/>
                  <a:gd name="f26" fmla="+- f25 0 f24"/>
                  <a:gd name="f27" fmla="*/ f26 1 730"/>
                  <a:gd name="f28" fmla="*/ f24 1 f27"/>
                  <a:gd name="f29" fmla="*/ f25 1 f27"/>
                  <a:gd name="f30" fmla="*/ f28 f22 1"/>
                  <a:gd name="f31" fmla="*/ f29 f22 1"/>
                  <a:gd name="f32" fmla="*/ f29 f23 1"/>
                  <a:gd name="f33" fmla="*/ f28 f23 1"/>
                </a:gdLst>
                <a:ahLst/>
                <a:cxnLst>
                  <a:cxn ang="3cd4">
                    <a:pos x="hc" y="t"/>
                  </a:cxn>
                  <a:cxn ang="0">
                    <a:pos x="r" y="vc"/>
                  </a:cxn>
                  <a:cxn ang="cd4">
                    <a:pos x="hc" y="b"/>
                  </a:cxn>
                  <a:cxn ang="cd2">
                    <a:pos x="l" y="vc"/>
                  </a:cxn>
                </a:cxnLst>
                <a:rect l="f30" t="f33" r="f31" b="f32"/>
                <a:pathLst>
                  <a:path w="730" h="730">
                    <a:moveTo>
                      <a:pt x="f4" y="f2"/>
                    </a:moveTo>
                    <a:lnTo>
                      <a:pt x="f5" y="f6"/>
                    </a:lnTo>
                    <a:lnTo>
                      <a:pt x="f7" y="f7"/>
                    </a:lnTo>
                    <a:lnTo>
                      <a:pt x="f6" y="f8"/>
                    </a:lnTo>
                    <a:lnTo>
                      <a:pt x="f9" y="f4"/>
                    </a:lnTo>
                    <a:lnTo>
                      <a:pt x="f6" y="f10"/>
                    </a:lnTo>
                    <a:lnTo>
                      <a:pt x="f7" y="f11"/>
                    </a:lnTo>
                    <a:lnTo>
                      <a:pt x="f12" y="f13"/>
                    </a:lnTo>
                    <a:lnTo>
                      <a:pt x="f14" y="f15"/>
                    </a:lnTo>
                    <a:lnTo>
                      <a:pt x="f16" y="f17"/>
                    </a:lnTo>
                    <a:lnTo>
                      <a:pt x="f18" y="f15"/>
                    </a:lnTo>
                    <a:lnTo>
                      <a:pt x="f13" y="f13"/>
                    </a:lnTo>
                    <a:lnTo>
                      <a:pt x="f15" y="f19"/>
                    </a:lnTo>
                    <a:lnTo>
                      <a:pt x="f3" y="f16"/>
                    </a:lnTo>
                    <a:lnTo>
                      <a:pt x="f15" y="f20"/>
                    </a:lnTo>
                    <a:lnTo>
                      <a:pt x="f13" y="f12"/>
                    </a:lnTo>
                    <a:lnTo>
                      <a:pt x="f21" y="f7"/>
                    </a:lnTo>
                    <a:lnTo>
                      <a:pt x="f10" y="f6"/>
                    </a:lnTo>
                    <a:lnTo>
                      <a:pt x="f4"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1608;p50">
                <a:extLst>
                  <a:ext uri="{FF2B5EF4-FFF2-40B4-BE49-F238E27FC236}">
                    <a16:creationId xmlns:a16="http://schemas.microsoft.com/office/drawing/2014/main" xmlns="" id="{A3481ABB-A047-4D0E-AD91-CAFB514CFD14}"/>
                  </a:ext>
                </a:extLst>
              </p:cNvPr>
              <p:cNvSpPr/>
              <p:nvPr/>
            </p:nvSpPr>
            <p:spPr>
              <a:xfrm>
                <a:off x="3726015" y="2992245"/>
                <a:ext cx="25712" cy="25676"/>
              </a:xfrm>
              <a:custGeom>
                <a:avLst/>
                <a:gdLst>
                  <a:gd name="f0" fmla="val w"/>
                  <a:gd name="f1" fmla="val h"/>
                  <a:gd name="f2" fmla="val 0"/>
                  <a:gd name="f3" fmla="val 707"/>
                  <a:gd name="f4" fmla="val 706"/>
                  <a:gd name="f5" fmla="val 118"/>
                  <a:gd name="f6" fmla="val 48"/>
                  <a:gd name="f7" fmla="val 47"/>
                  <a:gd name="f8" fmla="val 1"/>
                  <a:gd name="f9" fmla="val 212"/>
                  <a:gd name="f10" fmla="val 282"/>
                  <a:gd name="f11" fmla="val 353"/>
                  <a:gd name="f12" fmla="val 354"/>
                  <a:gd name="f13" fmla="val 659"/>
                  <a:gd name="f14" fmla="val 424"/>
                  <a:gd name="f15" fmla="val 589"/>
                  <a:gd name="f16" fmla="val 588"/>
                  <a:gd name="f17" fmla="val 494"/>
                  <a:gd name="f18" fmla="val 283"/>
                  <a:gd name="f19" fmla="*/ f0 1 707"/>
                  <a:gd name="f20" fmla="*/ f1 1 706"/>
                  <a:gd name="f21" fmla="val f2"/>
                  <a:gd name="f22" fmla="val f3"/>
                  <a:gd name="f23" fmla="val f4"/>
                  <a:gd name="f24" fmla="+- f23 0 f21"/>
                  <a:gd name="f25" fmla="+- f22 0 f21"/>
                  <a:gd name="f26" fmla="*/ f25 1 707"/>
                  <a:gd name="f27" fmla="*/ f24 1 706"/>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707" h="706">
                    <a:moveTo>
                      <a:pt x="f5" y="f2"/>
                    </a:moveTo>
                    <a:lnTo>
                      <a:pt x="f6" y="f7"/>
                    </a:lnTo>
                    <a:lnTo>
                      <a:pt x="f8" y="f5"/>
                    </a:lnTo>
                    <a:lnTo>
                      <a:pt x="f8" y="f9"/>
                    </a:lnTo>
                    <a:lnTo>
                      <a:pt x="f8" y="f10"/>
                    </a:lnTo>
                    <a:lnTo>
                      <a:pt x="f6" y="f11"/>
                    </a:lnTo>
                    <a:lnTo>
                      <a:pt x="f12" y="f13"/>
                    </a:lnTo>
                    <a:lnTo>
                      <a:pt x="f14" y="f4"/>
                    </a:lnTo>
                    <a:lnTo>
                      <a:pt x="f15" y="f4"/>
                    </a:lnTo>
                    <a:lnTo>
                      <a:pt x="f13" y="f13"/>
                    </a:lnTo>
                    <a:lnTo>
                      <a:pt x="f4" y="f16"/>
                    </a:lnTo>
                    <a:lnTo>
                      <a:pt x="f4" y="f17"/>
                    </a:lnTo>
                    <a:lnTo>
                      <a:pt x="f4" y="f14"/>
                    </a:lnTo>
                    <a:lnTo>
                      <a:pt x="f13" y="f11"/>
                    </a:lnTo>
                    <a:lnTo>
                      <a:pt x="f12" y="f7"/>
                    </a:lnTo>
                    <a:lnTo>
                      <a:pt x="f18"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1609;p50">
                <a:extLst>
                  <a:ext uri="{FF2B5EF4-FFF2-40B4-BE49-F238E27FC236}">
                    <a16:creationId xmlns:a16="http://schemas.microsoft.com/office/drawing/2014/main" xmlns="" id="{3173D7BC-81BA-48C3-8F05-71EA8D091DF9}"/>
                  </a:ext>
                </a:extLst>
              </p:cNvPr>
              <p:cNvSpPr/>
              <p:nvPr/>
            </p:nvSpPr>
            <p:spPr>
              <a:xfrm>
                <a:off x="3726015" y="3041010"/>
                <a:ext cx="25712" cy="26554"/>
              </a:xfrm>
              <a:custGeom>
                <a:avLst/>
                <a:gdLst>
                  <a:gd name="f0" fmla="val w"/>
                  <a:gd name="f1" fmla="val h"/>
                  <a:gd name="f2" fmla="val 0"/>
                  <a:gd name="f3" fmla="val 707"/>
                  <a:gd name="f4" fmla="val 730"/>
                  <a:gd name="f5" fmla="val 495"/>
                  <a:gd name="f6" fmla="val 424"/>
                  <a:gd name="f7" fmla="val 24"/>
                  <a:gd name="f8" fmla="val 354"/>
                  <a:gd name="f9" fmla="val 71"/>
                  <a:gd name="f10" fmla="val 48"/>
                  <a:gd name="f11" fmla="val 353"/>
                  <a:gd name="f12" fmla="val 1"/>
                  <a:gd name="f13" fmla="val 423"/>
                  <a:gd name="f14" fmla="val 518"/>
                  <a:gd name="f15" fmla="val 588"/>
                  <a:gd name="f16" fmla="val 659"/>
                  <a:gd name="f17" fmla="val 118"/>
                  <a:gd name="f18" fmla="val 706"/>
                  <a:gd name="f19" fmla="val 212"/>
                  <a:gd name="f20" fmla="val 729"/>
                  <a:gd name="f21" fmla="val 283"/>
                  <a:gd name="f22" fmla="val 376"/>
                  <a:gd name="f23" fmla="val 306"/>
                  <a:gd name="f24" fmla="val 141"/>
                  <a:gd name="f25" fmla="val 589"/>
                  <a:gd name="f26" fmla="*/ f0 1 707"/>
                  <a:gd name="f27" fmla="*/ f1 1 730"/>
                  <a:gd name="f28" fmla="val f2"/>
                  <a:gd name="f29" fmla="val f3"/>
                  <a:gd name="f30" fmla="val f4"/>
                  <a:gd name="f31" fmla="+- f30 0 f28"/>
                  <a:gd name="f32" fmla="+- f29 0 f28"/>
                  <a:gd name="f33" fmla="*/ f32 1 707"/>
                  <a:gd name="f34" fmla="*/ f31 1 73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07" h="730">
                    <a:moveTo>
                      <a:pt x="f5" y="f2"/>
                    </a:moveTo>
                    <a:lnTo>
                      <a:pt x="f6" y="f7"/>
                    </a:lnTo>
                    <a:lnTo>
                      <a:pt x="f8" y="f9"/>
                    </a:lnTo>
                    <a:lnTo>
                      <a:pt x="f10" y="f11"/>
                    </a:lnTo>
                    <a:lnTo>
                      <a:pt x="f12" y="f13"/>
                    </a:lnTo>
                    <a:lnTo>
                      <a:pt x="f12" y="f14"/>
                    </a:lnTo>
                    <a:lnTo>
                      <a:pt x="f12" y="f15"/>
                    </a:lnTo>
                    <a:lnTo>
                      <a:pt x="f10" y="f16"/>
                    </a:lnTo>
                    <a:lnTo>
                      <a:pt x="f17" y="f18"/>
                    </a:lnTo>
                    <a:lnTo>
                      <a:pt x="f19" y="f20"/>
                    </a:lnTo>
                    <a:lnTo>
                      <a:pt x="f21" y="f18"/>
                    </a:lnTo>
                    <a:lnTo>
                      <a:pt x="f8" y="f16"/>
                    </a:lnTo>
                    <a:lnTo>
                      <a:pt x="f16" y="f22"/>
                    </a:lnTo>
                    <a:lnTo>
                      <a:pt x="f18" y="f23"/>
                    </a:lnTo>
                    <a:lnTo>
                      <a:pt x="f18" y="f19"/>
                    </a:lnTo>
                    <a:lnTo>
                      <a:pt x="f18" y="f24"/>
                    </a:lnTo>
                    <a:lnTo>
                      <a:pt x="f16" y="f9"/>
                    </a:lnTo>
                    <a:lnTo>
                      <a:pt x="f25" y="f7"/>
                    </a:lnTo>
                    <a:lnTo>
                      <a:pt x="f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610;p50">
                <a:extLst>
                  <a:ext uri="{FF2B5EF4-FFF2-40B4-BE49-F238E27FC236}">
                    <a16:creationId xmlns:a16="http://schemas.microsoft.com/office/drawing/2014/main" xmlns="" id="{905B20E6-48D7-4BEE-8B19-9E82C18D859A}"/>
                  </a:ext>
                </a:extLst>
              </p:cNvPr>
              <p:cNvSpPr/>
              <p:nvPr/>
            </p:nvSpPr>
            <p:spPr>
              <a:xfrm>
                <a:off x="3774780" y="2992245"/>
                <a:ext cx="26545" cy="25676"/>
              </a:xfrm>
              <a:custGeom>
                <a:avLst/>
                <a:gdLst>
                  <a:gd name="f0" fmla="val w"/>
                  <a:gd name="f1" fmla="val h"/>
                  <a:gd name="f2" fmla="val 0"/>
                  <a:gd name="f3" fmla="val 730"/>
                  <a:gd name="f4" fmla="val 706"/>
                  <a:gd name="f5" fmla="val 424"/>
                  <a:gd name="f6" fmla="val 353"/>
                  <a:gd name="f7" fmla="val 47"/>
                  <a:gd name="f8" fmla="val 71"/>
                  <a:gd name="f9" fmla="val 24"/>
                  <a:gd name="f10" fmla="val 1"/>
                  <a:gd name="f11" fmla="val 494"/>
                  <a:gd name="f12" fmla="val 588"/>
                  <a:gd name="f13" fmla="val 659"/>
                  <a:gd name="f14" fmla="val 142"/>
                  <a:gd name="f15" fmla="val 306"/>
                  <a:gd name="f16" fmla="val 377"/>
                  <a:gd name="f17" fmla="val 282"/>
                  <a:gd name="f18" fmla="val 212"/>
                  <a:gd name="f19" fmla="val 118"/>
                  <a:gd name="f20" fmla="val 589"/>
                  <a:gd name="f21" fmla="*/ f0 1 730"/>
                  <a:gd name="f22" fmla="*/ f1 1 706"/>
                  <a:gd name="f23" fmla="val f2"/>
                  <a:gd name="f24" fmla="val f3"/>
                  <a:gd name="f25" fmla="val f4"/>
                  <a:gd name="f26" fmla="+- f25 0 f23"/>
                  <a:gd name="f27" fmla="+- f24 0 f23"/>
                  <a:gd name="f28" fmla="*/ f27 1 730"/>
                  <a:gd name="f29" fmla="*/ f26 1 706"/>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730" h="706">
                    <a:moveTo>
                      <a:pt x="f5" y="f2"/>
                    </a:moveTo>
                    <a:lnTo>
                      <a:pt x="f6" y="f7"/>
                    </a:lnTo>
                    <a:lnTo>
                      <a:pt x="f8" y="f6"/>
                    </a:lnTo>
                    <a:lnTo>
                      <a:pt x="f9" y="f5"/>
                    </a:lnTo>
                    <a:lnTo>
                      <a:pt x="f10" y="f11"/>
                    </a:lnTo>
                    <a:lnTo>
                      <a:pt x="f9" y="f12"/>
                    </a:lnTo>
                    <a:lnTo>
                      <a:pt x="f8" y="f13"/>
                    </a:lnTo>
                    <a:lnTo>
                      <a:pt x="f14" y="f4"/>
                    </a:lnTo>
                    <a:lnTo>
                      <a:pt x="f15" y="f4"/>
                    </a:lnTo>
                    <a:lnTo>
                      <a:pt x="f16" y="f13"/>
                    </a:lnTo>
                    <a:lnTo>
                      <a:pt x="f13" y="f6"/>
                    </a:lnTo>
                    <a:lnTo>
                      <a:pt x="f4" y="f17"/>
                    </a:lnTo>
                    <a:lnTo>
                      <a:pt x="f3" y="f18"/>
                    </a:lnTo>
                    <a:lnTo>
                      <a:pt x="f4" y="f19"/>
                    </a:lnTo>
                    <a:lnTo>
                      <a:pt x="f13" y="f7"/>
                    </a:lnTo>
                    <a:lnTo>
                      <a:pt x="f20"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611;p50">
                <a:extLst>
                  <a:ext uri="{FF2B5EF4-FFF2-40B4-BE49-F238E27FC236}">
                    <a16:creationId xmlns:a16="http://schemas.microsoft.com/office/drawing/2014/main" xmlns="" id="{C20F99BB-6122-409E-B4DB-FBAE20B141DE}"/>
                  </a:ext>
                </a:extLst>
              </p:cNvPr>
              <p:cNvSpPr/>
              <p:nvPr/>
            </p:nvSpPr>
            <p:spPr>
              <a:xfrm>
                <a:off x="4989515" y="3656987"/>
                <a:ext cx="30796" cy="15416"/>
              </a:xfrm>
              <a:custGeom>
                <a:avLst/>
                <a:gdLst>
                  <a:gd name="f0" fmla="val w"/>
                  <a:gd name="f1" fmla="val h"/>
                  <a:gd name="f2" fmla="val 0"/>
                  <a:gd name="f3" fmla="val 847"/>
                  <a:gd name="f4" fmla="val 424"/>
                  <a:gd name="f5" fmla="val 212"/>
                  <a:gd name="f6" fmla="val 1"/>
                  <a:gd name="f7" fmla="val 141"/>
                  <a:gd name="f8" fmla="val 24"/>
                  <a:gd name="f9" fmla="val 71"/>
                  <a:gd name="f10" fmla="val 142"/>
                  <a:gd name="f11" fmla="val 306"/>
                  <a:gd name="f12" fmla="val 377"/>
                  <a:gd name="f13" fmla="val 729"/>
                  <a:gd name="f14" fmla="val 776"/>
                  <a:gd name="f15" fmla="val 823"/>
                  <a:gd name="f16" fmla="val 635"/>
                  <a:gd name="f17" fmla="*/ f0 1 847"/>
                  <a:gd name="f18" fmla="*/ f1 1 424"/>
                  <a:gd name="f19" fmla="val f2"/>
                  <a:gd name="f20" fmla="val f3"/>
                  <a:gd name="f21" fmla="val f4"/>
                  <a:gd name="f22" fmla="+- f21 0 f19"/>
                  <a:gd name="f23" fmla="+- f20 0 f19"/>
                  <a:gd name="f24" fmla="*/ f23 1 847"/>
                  <a:gd name="f25" fmla="*/ f22 1 424"/>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846" h="423">
                    <a:moveTo>
                      <a:pt x="f5" y="f6"/>
                    </a:moveTo>
                    <a:lnTo>
                      <a:pt x="f7" y="f8"/>
                    </a:lnTo>
                    <a:lnTo>
                      <a:pt x="f9" y="f9"/>
                    </a:lnTo>
                    <a:lnTo>
                      <a:pt x="f8" y="f10"/>
                    </a:lnTo>
                    <a:lnTo>
                      <a:pt x="f2" y="f5"/>
                    </a:lnTo>
                    <a:lnTo>
                      <a:pt x="f8" y="f11"/>
                    </a:lnTo>
                    <a:lnTo>
                      <a:pt x="f9" y="f12"/>
                    </a:lnTo>
                    <a:lnTo>
                      <a:pt x="f7" y="f4"/>
                    </a:lnTo>
                    <a:lnTo>
                      <a:pt x="f13" y="f4"/>
                    </a:lnTo>
                    <a:lnTo>
                      <a:pt x="f14" y="f12"/>
                    </a:lnTo>
                    <a:lnTo>
                      <a:pt x="f15" y="f11"/>
                    </a:lnTo>
                    <a:lnTo>
                      <a:pt x="f3" y="f5"/>
                    </a:lnTo>
                    <a:lnTo>
                      <a:pt x="f15" y="f10"/>
                    </a:lnTo>
                    <a:lnTo>
                      <a:pt x="f14" y="f9"/>
                    </a:lnTo>
                    <a:lnTo>
                      <a:pt x="f13" y="f8"/>
                    </a:lnTo>
                    <a:lnTo>
                      <a:pt x="f16"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612;p50">
                <a:extLst>
                  <a:ext uri="{FF2B5EF4-FFF2-40B4-BE49-F238E27FC236}">
                    <a16:creationId xmlns:a16="http://schemas.microsoft.com/office/drawing/2014/main" xmlns="" id="{4C06F8F7-5694-4DB3-A241-D73C259FDFA3}"/>
                  </a:ext>
                </a:extLst>
              </p:cNvPr>
              <p:cNvSpPr/>
              <p:nvPr/>
            </p:nvSpPr>
            <p:spPr>
              <a:xfrm>
                <a:off x="4920203" y="3656987"/>
                <a:ext cx="30833" cy="15416"/>
              </a:xfrm>
              <a:custGeom>
                <a:avLst/>
                <a:gdLst>
                  <a:gd name="f0" fmla="val w"/>
                  <a:gd name="f1" fmla="val h"/>
                  <a:gd name="f2" fmla="val 0"/>
                  <a:gd name="f3" fmla="val 848"/>
                  <a:gd name="f4" fmla="val 424"/>
                  <a:gd name="f5" fmla="val 212"/>
                  <a:gd name="f6" fmla="val 1"/>
                  <a:gd name="f7" fmla="val 142"/>
                  <a:gd name="f8" fmla="val 24"/>
                  <a:gd name="f9" fmla="val 71"/>
                  <a:gd name="f10" fmla="val 306"/>
                  <a:gd name="f11" fmla="val 377"/>
                  <a:gd name="f12" fmla="val 706"/>
                  <a:gd name="f13" fmla="val 777"/>
                  <a:gd name="f14" fmla="val 824"/>
                  <a:gd name="f15" fmla="val 636"/>
                  <a:gd name="f16" fmla="*/ f0 1 848"/>
                  <a:gd name="f17" fmla="*/ f1 1 424"/>
                  <a:gd name="f18" fmla="val f2"/>
                  <a:gd name="f19" fmla="val f3"/>
                  <a:gd name="f20" fmla="val f4"/>
                  <a:gd name="f21" fmla="+- f20 0 f18"/>
                  <a:gd name="f22" fmla="+- f19 0 f18"/>
                  <a:gd name="f23" fmla="*/ f22 1 848"/>
                  <a:gd name="f24" fmla="*/ f21 1 42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847" h="423">
                    <a:moveTo>
                      <a:pt x="f5" y="f6"/>
                    </a:moveTo>
                    <a:lnTo>
                      <a:pt x="f7" y="f8"/>
                    </a:lnTo>
                    <a:lnTo>
                      <a:pt x="f9" y="f9"/>
                    </a:lnTo>
                    <a:lnTo>
                      <a:pt x="f8" y="f7"/>
                    </a:lnTo>
                    <a:lnTo>
                      <a:pt x="f6" y="f5"/>
                    </a:lnTo>
                    <a:lnTo>
                      <a:pt x="f8" y="f10"/>
                    </a:lnTo>
                    <a:lnTo>
                      <a:pt x="f9" y="f11"/>
                    </a:lnTo>
                    <a:lnTo>
                      <a:pt x="f7" y="f4"/>
                    </a:lnTo>
                    <a:lnTo>
                      <a:pt x="f12" y="f4"/>
                    </a:lnTo>
                    <a:lnTo>
                      <a:pt x="f13" y="f11"/>
                    </a:lnTo>
                    <a:lnTo>
                      <a:pt x="f14" y="f10"/>
                    </a:lnTo>
                    <a:lnTo>
                      <a:pt x="f3" y="f5"/>
                    </a:lnTo>
                    <a:lnTo>
                      <a:pt x="f14" y="f7"/>
                    </a:lnTo>
                    <a:lnTo>
                      <a:pt x="f13" y="f9"/>
                    </a:lnTo>
                    <a:lnTo>
                      <a:pt x="f12" y="f8"/>
                    </a:lnTo>
                    <a:lnTo>
                      <a:pt x="f1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613;p50">
                <a:extLst>
                  <a:ext uri="{FF2B5EF4-FFF2-40B4-BE49-F238E27FC236}">
                    <a16:creationId xmlns:a16="http://schemas.microsoft.com/office/drawing/2014/main" xmlns="" id="{4558D81A-BCA4-4A4D-A162-FA7F9B9268F5}"/>
                  </a:ext>
                </a:extLst>
              </p:cNvPr>
              <p:cNvSpPr/>
              <p:nvPr/>
            </p:nvSpPr>
            <p:spPr>
              <a:xfrm>
                <a:off x="4962970" y="3684373"/>
                <a:ext cx="15453" cy="30842"/>
              </a:xfrm>
              <a:custGeom>
                <a:avLst/>
                <a:gdLst>
                  <a:gd name="f0" fmla="val w"/>
                  <a:gd name="f1" fmla="val h"/>
                  <a:gd name="f2" fmla="val 0"/>
                  <a:gd name="f3" fmla="val 425"/>
                  <a:gd name="f4" fmla="val 848"/>
                  <a:gd name="f5" fmla="val 213"/>
                  <a:gd name="f6" fmla="val 118"/>
                  <a:gd name="f7" fmla="val 24"/>
                  <a:gd name="f8" fmla="val 48"/>
                  <a:gd name="f9" fmla="val 71"/>
                  <a:gd name="f10" fmla="val 1"/>
                  <a:gd name="f11" fmla="val 141"/>
                  <a:gd name="f12" fmla="val 212"/>
                  <a:gd name="f13" fmla="val 635"/>
                  <a:gd name="f14" fmla="val 706"/>
                  <a:gd name="f15" fmla="val 777"/>
                  <a:gd name="f16" fmla="val 824"/>
                  <a:gd name="f17" fmla="val 847"/>
                  <a:gd name="f18" fmla="val 283"/>
                  <a:gd name="f19" fmla="val 354"/>
                  <a:gd name="f20" fmla="val 401"/>
                  <a:gd name="f21" fmla="val 424"/>
                  <a:gd name="f22" fmla="*/ f0 1 425"/>
                  <a:gd name="f23" fmla="*/ f1 1 848"/>
                  <a:gd name="f24" fmla="val f2"/>
                  <a:gd name="f25" fmla="val f3"/>
                  <a:gd name="f26" fmla="val f4"/>
                  <a:gd name="f27" fmla="+- f26 0 f24"/>
                  <a:gd name="f28" fmla="+- f25 0 f24"/>
                  <a:gd name="f29" fmla="*/ f28 1 425"/>
                  <a:gd name="f30" fmla="*/ f27 1 84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425" h="847">
                    <a:moveTo>
                      <a:pt x="f5" y="f2"/>
                    </a:moveTo>
                    <a:lnTo>
                      <a:pt x="f6" y="f7"/>
                    </a:lnTo>
                    <a:lnTo>
                      <a:pt x="f8" y="f9"/>
                    </a:lnTo>
                    <a:lnTo>
                      <a:pt x="f10" y="f11"/>
                    </a:lnTo>
                    <a:lnTo>
                      <a:pt x="f10" y="f12"/>
                    </a:lnTo>
                    <a:lnTo>
                      <a:pt x="f10" y="f13"/>
                    </a:lnTo>
                    <a:lnTo>
                      <a:pt x="f10" y="f14"/>
                    </a:lnTo>
                    <a:lnTo>
                      <a:pt x="f8" y="f15"/>
                    </a:lnTo>
                    <a:lnTo>
                      <a:pt x="f6" y="f16"/>
                    </a:lnTo>
                    <a:lnTo>
                      <a:pt x="f5" y="f17"/>
                    </a:lnTo>
                    <a:lnTo>
                      <a:pt x="f18" y="f16"/>
                    </a:lnTo>
                    <a:lnTo>
                      <a:pt x="f19" y="f15"/>
                    </a:lnTo>
                    <a:lnTo>
                      <a:pt x="f20" y="f14"/>
                    </a:lnTo>
                    <a:lnTo>
                      <a:pt x="f21" y="f13"/>
                    </a:lnTo>
                    <a:lnTo>
                      <a:pt x="f21" y="f12"/>
                    </a:lnTo>
                    <a:lnTo>
                      <a:pt x="f20" y="f11"/>
                    </a:lnTo>
                    <a:lnTo>
                      <a:pt x="f19" y="f9"/>
                    </a:lnTo>
                    <a:lnTo>
                      <a:pt x="f18" y="f7"/>
                    </a:lnTo>
                    <a:lnTo>
                      <a:pt x="f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614;p50">
                <a:extLst>
                  <a:ext uri="{FF2B5EF4-FFF2-40B4-BE49-F238E27FC236}">
                    <a16:creationId xmlns:a16="http://schemas.microsoft.com/office/drawing/2014/main" xmlns="" id="{CAC380ED-89A3-4ED5-8485-26C5E40643B7}"/>
                  </a:ext>
                </a:extLst>
              </p:cNvPr>
              <p:cNvSpPr/>
              <p:nvPr/>
            </p:nvSpPr>
            <p:spPr>
              <a:xfrm>
                <a:off x="4962970" y="3615062"/>
                <a:ext cx="15453" cy="30842"/>
              </a:xfrm>
              <a:custGeom>
                <a:avLst/>
                <a:gdLst>
                  <a:gd name="f0" fmla="val w"/>
                  <a:gd name="f1" fmla="val h"/>
                  <a:gd name="f2" fmla="val 0"/>
                  <a:gd name="f3" fmla="val 425"/>
                  <a:gd name="f4" fmla="val 848"/>
                  <a:gd name="f5" fmla="val 213"/>
                  <a:gd name="f6" fmla="val 1"/>
                  <a:gd name="f7" fmla="val 118"/>
                  <a:gd name="f8" fmla="val 24"/>
                  <a:gd name="f9" fmla="val 48"/>
                  <a:gd name="f10" fmla="val 612"/>
                  <a:gd name="f11" fmla="val 707"/>
                  <a:gd name="f12" fmla="val 777"/>
                  <a:gd name="f13" fmla="val 824"/>
                  <a:gd name="f14" fmla="val 283"/>
                  <a:gd name="f15" fmla="val 354"/>
                  <a:gd name="f16" fmla="val 401"/>
                  <a:gd name="f17" fmla="val 424"/>
                  <a:gd name="f18" fmla="*/ f0 1 425"/>
                  <a:gd name="f19" fmla="*/ f1 1 848"/>
                  <a:gd name="f20" fmla="val f2"/>
                  <a:gd name="f21" fmla="val f3"/>
                  <a:gd name="f22" fmla="val f4"/>
                  <a:gd name="f23" fmla="+- f22 0 f20"/>
                  <a:gd name="f24" fmla="+- f21 0 f20"/>
                  <a:gd name="f25" fmla="*/ f24 1 425"/>
                  <a:gd name="f26" fmla="*/ f23 1 848"/>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425" h="847">
                    <a:moveTo>
                      <a:pt x="f5" y="f6"/>
                    </a:moveTo>
                    <a:lnTo>
                      <a:pt x="f7" y="f8"/>
                    </a:lnTo>
                    <a:lnTo>
                      <a:pt x="f9" y="f9"/>
                    </a:lnTo>
                    <a:lnTo>
                      <a:pt x="f6" y="f7"/>
                    </a:lnTo>
                    <a:lnTo>
                      <a:pt x="f6" y="f5"/>
                    </a:lnTo>
                    <a:lnTo>
                      <a:pt x="f6" y="f10"/>
                    </a:lnTo>
                    <a:lnTo>
                      <a:pt x="f6" y="f11"/>
                    </a:lnTo>
                    <a:lnTo>
                      <a:pt x="f9" y="f12"/>
                    </a:lnTo>
                    <a:lnTo>
                      <a:pt x="f7" y="f13"/>
                    </a:lnTo>
                    <a:lnTo>
                      <a:pt x="f5" y="f4"/>
                    </a:lnTo>
                    <a:lnTo>
                      <a:pt x="f14" y="f13"/>
                    </a:lnTo>
                    <a:lnTo>
                      <a:pt x="f15" y="f12"/>
                    </a:lnTo>
                    <a:lnTo>
                      <a:pt x="f16" y="f11"/>
                    </a:lnTo>
                    <a:lnTo>
                      <a:pt x="f17" y="f10"/>
                    </a:lnTo>
                    <a:lnTo>
                      <a:pt x="f17" y="f5"/>
                    </a:lnTo>
                    <a:lnTo>
                      <a:pt x="f16" y="f7"/>
                    </a:lnTo>
                    <a:lnTo>
                      <a:pt x="f15" y="f9"/>
                    </a:lnTo>
                    <a:lnTo>
                      <a:pt x="f14"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615;p50">
                <a:extLst>
                  <a:ext uri="{FF2B5EF4-FFF2-40B4-BE49-F238E27FC236}">
                    <a16:creationId xmlns:a16="http://schemas.microsoft.com/office/drawing/2014/main" xmlns="" id="{E3BE74EF-8D72-4671-B7A9-E8BABA447CA3}"/>
                  </a:ext>
                </a:extLst>
              </p:cNvPr>
              <p:cNvSpPr/>
              <p:nvPr/>
            </p:nvSpPr>
            <p:spPr>
              <a:xfrm>
                <a:off x="4981806" y="3676665"/>
                <a:ext cx="26545" cy="25712"/>
              </a:xfrm>
              <a:custGeom>
                <a:avLst/>
                <a:gdLst>
                  <a:gd name="f0" fmla="val w"/>
                  <a:gd name="f1" fmla="val h"/>
                  <a:gd name="f2" fmla="val 0"/>
                  <a:gd name="f3" fmla="val 730"/>
                  <a:gd name="f4" fmla="val 707"/>
                  <a:gd name="f5" fmla="val 142"/>
                  <a:gd name="f6" fmla="val 1"/>
                  <a:gd name="f7" fmla="val 71"/>
                  <a:gd name="f8" fmla="val 48"/>
                  <a:gd name="f9" fmla="val 24"/>
                  <a:gd name="f10" fmla="val 118"/>
                  <a:gd name="f11" fmla="val 212"/>
                  <a:gd name="f12" fmla="val 283"/>
                  <a:gd name="f13" fmla="val 353"/>
                  <a:gd name="f14" fmla="val 659"/>
                  <a:gd name="f15" fmla="val 424"/>
                  <a:gd name="f16" fmla="val 706"/>
                  <a:gd name="f17" fmla="val 588"/>
                  <a:gd name="f18" fmla="val 589"/>
                  <a:gd name="f19" fmla="val 495"/>
                  <a:gd name="f20" fmla="val 377"/>
                  <a:gd name="f21" fmla="val 306"/>
                  <a:gd name="f22" fmla="*/ f0 1 730"/>
                  <a:gd name="f23" fmla="*/ f1 1 707"/>
                  <a:gd name="f24" fmla="val f2"/>
                  <a:gd name="f25" fmla="val f3"/>
                  <a:gd name="f26" fmla="val f4"/>
                  <a:gd name="f27" fmla="+- f26 0 f24"/>
                  <a:gd name="f28" fmla="+- f25 0 f24"/>
                  <a:gd name="f29" fmla="*/ f28 1 730"/>
                  <a:gd name="f30" fmla="*/ f27 1 707"/>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730" h="707">
                    <a:moveTo>
                      <a:pt x="f5" y="f6"/>
                    </a:moveTo>
                    <a:lnTo>
                      <a:pt x="f7" y="f8"/>
                    </a:lnTo>
                    <a:lnTo>
                      <a:pt x="f9" y="f10"/>
                    </a:lnTo>
                    <a:lnTo>
                      <a:pt x="f2" y="f11"/>
                    </a:lnTo>
                    <a:lnTo>
                      <a:pt x="f9" y="f12"/>
                    </a:lnTo>
                    <a:lnTo>
                      <a:pt x="f7" y="f13"/>
                    </a:lnTo>
                    <a:lnTo>
                      <a:pt x="f13" y="f14"/>
                    </a:lnTo>
                    <a:lnTo>
                      <a:pt x="f15" y="f16"/>
                    </a:lnTo>
                    <a:lnTo>
                      <a:pt x="f17" y="f16"/>
                    </a:lnTo>
                    <a:lnTo>
                      <a:pt x="f14" y="f14"/>
                    </a:lnTo>
                    <a:lnTo>
                      <a:pt x="f16" y="f18"/>
                    </a:lnTo>
                    <a:lnTo>
                      <a:pt x="f3" y="f19"/>
                    </a:lnTo>
                    <a:lnTo>
                      <a:pt x="f16" y="f15"/>
                    </a:lnTo>
                    <a:lnTo>
                      <a:pt x="f14" y="f13"/>
                    </a:lnTo>
                    <a:lnTo>
                      <a:pt x="f20" y="f8"/>
                    </a:lnTo>
                    <a:lnTo>
                      <a:pt x="f21"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616;p50">
                <a:extLst>
                  <a:ext uri="{FF2B5EF4-FFF2-40B4-BE49-F238E27FC236}">
                    <a16:creationId xmlns:a16="http://schemas.microsoft.com/office/drawing/2014/main" xmlns="" id="{9FD9560C-C8BF-4F17-9A3F-EF8F61D767FA}"/>
                  </a:ext>
                </a:extLst>
              </p:cNvPr>
              <p:cNvSpPr/>
              <p:nvPr/>
            </p:nvSpPr>
            <p:spPr>
              <a:xfrm>
                <a:off x="4933041" y="3627059"/>
                <a:ext cx="25712" cy="26554"/>
              </a:xfrm>
              <a:custGeom>
                <a:avLst/>
                <a:gdLst>
                  <a:gd name="f0" fmla="val w"/>
                  <a:gd name="f1" fmla="val h"/>
                  <a:gd name="f2" fmla="val 0"/>
                  <a:gd name="f3" fmla="val 707"/>
                  <a:gd name="f4" fmla="val 730"/>
                  <a:gd name="f5" fmla="val 212"/>
                  <a:gd name="f6" fmla="val 118"/>
                  <a:gd name="f7" fmla="val 24"/>
                  <a:gd name="f8" fmla="val 48"/>
                  <a:gd name="f9" fmla="val 71"/>
                  <a:gd name="f10" fmla="val 1"/>
                  <a:gd name="f11" fmla="val 141"/>
                  <a:gd name="f12" fmla="val 306"/>
                  <a:gd name="f13" fmla="val 377"/>
                  <a:gd name="f14" fmla="val 353"/>
                  <a:gd name="f15" fmla="val 659"/>
                  <a:gd name="f16" fmla="val 424"/>
                  <a:gd name="f17" fmla="val 706"/>
                  <a:gd name="f18" fmla="val 495"/>
                  <a:gd name="f19" fmla="val 729"/>
                  <a:gd name="f20" fmla="val 589"/>
                  <a:gd name="f21" fmla="val 588"/>
                  <a:gd name="f22" fmla="val 518"/>
                  <a:gd name="f23" fmla="val 283"/>
                  <a:gd name="f24" fmla="*/ f0 1 707"/>
                  <a:gd name="f25" fmla="*/ f1 1 730"/>
                  <a:gd name="f26" fmla="val f2"/>
                  <a:gd name="f27" fmla="val f3"/>
                  <a:gd name="f28" fmla="val f4"/>
                  <a:gd name="f29" fmla="+- f28 0 f26"/>
                  <a:gd name="f30" fmla="+- f27 0 f26"/>
                  <a:gd name="f31" fmla="*/ f30 1 707"/>
                  <a:gd name="f32" fmla="*/ f29 1 73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07" h="730">
                    <a:moveTo>
                      <a:pt x="f5" y="f2"/>
                    </a:moveTo>
                    <a:lnTo>
                      <a:pt x="f6" y="f7"/>
                    </a:lnTo>
                    <a:lnTo>
                      <a:pt x="f8" y="f9"/>
                    </a:lnTo>
                    <a:lnTo>
                      <a:pt x="f10" y="f11"/>
                    </a:lnTo>
                    <a:lnTo>
                      <a:pt x="f10" y="f5"/>
                    </a:lnTo>
                    <a:lnTo>
                      <a:pt x="f10" y="f12"/>
                    </a:lnTo>
                    <a:lnTo>
                      <a:pt x="f8" y="f13"/>
                    </a:lnTo>
                    <a:lnTo>
                      <a:pt x="f14" y="f15"/>
                    </a:lnTo>
                    <a:lnTo>
                      <a:pt x="f16" y="f17"/>
                    </a:lnTo>
                    <a:lnTo>
                      <a:pt x="f18" y="f19"/>
                    </a:lnTo>
                    <a:lnTo>
                      <a:pt x="f20" y="f17"/>
                    </a:lnTo>
                    <a:lnTo>
                      <a:pt x="f15" y="f15"/>
                    </a:lnTo>
                    <a:lnTo>
                      <a:pt x="f17" y="f21"/>
                    </a:lnTo>
                    <a:lnTo>
                      <a:pt x="f17" y="f22"/>
                    </a:lnTo>
                    <a:lnTo>
                      <a:pt x="f17" y="f16"/>
                    </a:lnTo>
                    <a:lnTo>
                      <a:pt x="f15" y="f14"/>
                    </a:lnTo>
                    <a:lnTo>
                      <a:pt x="f14" y="f9"/>
                    </a:lnTo>
                    <a:lnTo>
                      <a:pt x="f23" y="f7"/>
                    </a:lnTo>
                    <a:lnTo>
                      <a:pt x="f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617;p50">
                <a:extLst>
                  <a:ext uri="{FF2B5EF4-FFF2-40B4-BE49-F238E27FC236}">
                    <a16:creationId xmlns:a16="http://schemas.microsoft.com/office/drawing/2014/main" xmlns="" id="{F98E6BA1-5675-40AE-A00B-F3CABC5CF5F0}"/>
                  </a:ext>
                </a:extLst>
              </p:cNvPr>
              <p:cNvSpPr/>
              <p:nvPr/>
            </p:nvSpPr>
            <p:spPr>
              <a:xfrm>
                <a:off x="4933041" y="3676665"/>
                <a:ext cx="25712" cy="25712"/>
              </a:xfrm>
              <a:custGeom>
                <a:avLst/>
                <a:gdLst>
                  <a:gd name="f0" fmla="val w"/>
                  <a:gd name="f1" fmla="val h"/>
                  <a:gd name="f2" fmla="val 0"/>
                  <a:gd name="f3" fmla="val 707"/>
                  <a:gd name="f4" fmla="val 424"/>
                  <a:gd name="f5" fmla="val 1"/>
                  <a:gd name="f6" fmla="val 353"/>
                  <a:gd name="f7" fmla="val 48"/>
                  <a:gd name="f8" fmla="val 495"/>
                  <a:gd name="f9" fmla="val 589"/>
                  <a:gd name="f10" fmla="val 659"/>
                  <a:gd name="f11" fmla="val 118"/>
                  <a:gd name="f12" fmla="val 706"/>
                  <a:gd name="f13" fmla="val 283"/>
                  <a:gd name="f14" fmla="val 212"/>
                  <a:gd name="f15" fmla="*/ f0 1 707"/>
                  <a:gd name="f16" fmla="*/ f1 1 707"/>
                  <a:gd name="f17" fmla="val f2"/>
                  <a:gd name="f18" fmla="val f3"/>
                  <a:gd name="f19" fmla="+- f18 0 f17"/>
                  <a:gd name="f20" fmla="*/ f19 1 707"/>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707" h="707">
                    <a:moveTo>
                      <a:pt x="f4" y="f5"/>
                    </a:moveTo>
                    <a:lnTo>
                      <a:pt x="f6" y="f7"/>
                    </a:lnTo>
                    <a:lnTo>
                      <a:pt x="f7" y="f6"/>
                    </a:lnTo>
                    <a:lnTo>
                      <a:pt x="f5" y="f4"/>
                    </a:lnTo>
                    <a:lnTo>
                      <a:pt x="f5" y="f8"/>
                    </a:lnTo>
                    <a:lnTo>
                      <a:pt x="f5" y="f9"/>
                    </a:lnTo>
                    <a:lnTo>
                      <a:pt x="f7" y="f10"/>
                    </a:lnTo>
                    <a:lnTo>
                      <a:pt x="f11" y="f12"/>
                    </a:lnTo>
                    <a:lnTo>
                      <a:pt x="f13" y="f12"/>
                    </a:lnTo>
                    <a:lnTo>
                      <a:pt x="f6" y="f10"/>
                    </a:lnTo>
                    <a:lnTo>
                      <a:pt x="f10" y="f6"/>
                    </a:lnTo>
                    <a:lnTo>
                      <a:pt x="f12" y="f13"/>
                    </a:lnTo>
                    <a:lnTo>
                      <a:pt x="f12" y="f14"/>
                    </a:lnTo>
                    <a:lnTo>
                      <a:pt x="f12" y="f11"/>
                    </a:lnTo>
                    <a:lnTo>
                      <a:pt x="f10" y="f7"/>
                    </a:lnTo>
                    <a:lnTo>
                      <a:pt x="f9" y="f5"/>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618;p50">
                <a:extLst>
                  <a:ext uri="{FF2B5EF4-FFF2-40B4-BE49-F238E27FC236}">
                    <a16:creationId xmlns:a16="http://schemas.microsoft.com/office/drawing/2014/main" xmlns="" id="{A9307985-BBB5-4284-B5AB-19146FF994F0}"/>
                  </a:ext>
                </a:extLst>
              </p:cNvPr>
              <p:cNvSpPr/>
              <p:nvPr/>
            </p:nvSpPr>
            <p:spPr>
              <a:xfrm>
                <a:off x="4981806" y="3627059"/>
                <a:ext cx="26545" cy="26554"/>
              </a:xfrm>
              <a:custGeom>
                <a:avLst/>
                <a:gdLst>
                  <a:gd name="f0" fmla="val w"/>
                  <a:gd name="f1" fmla="val h"/>
                  <a:gd name="f2" fmla="val 0"/>
                  <a:gd name="f3" fmla="val 730"/>
                  <a:gd name="f4" fmla="val 518"/>
                  <a:gd name="f5" fmla="val 424"/>
                  <a:gd name="f6" fmla="val 24"/>
                  <a:gd name="f7" fmla="val 353"/>
                  <a:gd name="f8" fmla="val 71"/>
                  <a:gd name="f9" fmla="val 588"/>
                  <a:gd name="f10" fmla="val 659"/>
                  <a:gd name="f11" fmla="val 142"/>
                  <a:gd name="f12" fmla="val 706"/>
                  <a:gd name="f13" fmla="val 212"/>
                  <a:gd name="f14" fmla="val 729"/>
                  <a:gd name="f15" fmla="val 306"/>
                  <a:gd name="f16" fmla="val 377"/>
                  <a:gd name="f17" fmla="val 141"/>
                  <a:gd name="f18" fmla="*/ f0 1 730"/>
                  <a:gd name="f19" fmla="*/ f1 1 730"/>
                  <a:gd name="f20" fmla="val f2"/>
                  <a:gd name="f21" fmla="val f3"/>
                  <a:gd name="f22" fmla="+- f21 0 f20"/>
                  <a:gd name="f23" fmla="*/ f22 1 730"/>
                  <a:gd name="f24" fmla="*/ f20 1 f23"/>
                  <a:gd name="f25" fmla="*/ f21 1 f23"/>
                  <a:gd name="f26" fmla="*/ f24 f18 1"/>
                  <a:gd name="f27" fmla="*/ f25 f18 1"/>
                  <a:gd name="f28" fmla="*/ f25 f19 1"/>
                  <a:gd name="f29" fmla="*/ f24 f19 1"/>
                </a:gdLst>
                <a:ahLst/>
                <a:cxnLst>
                  <a:cxn ang="3cd4">
                    <a:pos x="hc" y="t"/>
                  </a:cxn>
                  <a:cxn ang="0">
                    <a:pos x="r" y="vc"/>
                  </a:cxn>
                  <a:cxn ang="cd4">
                    <a:pos x="hc" y="b"/>
                  </a:cxn>
                  <a:cxn ang="cd2">
                    <a:pos x="l" y="vc"/>
                  </a:cxn>
                </a:cxnLst>
                <a:rect l="f26" t="f29" r="f27" b="f28"/>
                <a:pathLst>
                  <a:path w="730" h="730">
                    <a:moveTo>
                      <a:pt x="f4" y="f2"/>
                    </a:moveTo>
                    <a:lnTo>
                      <a:pt x="f5" y="f6"/>
                    </a:lnTo>
                    <a:lnTo>
                      <a:pt x="f7" y="f8"/>
                    </a:lnTo>
                    <a:lnTo>
                      <a:pt x="f8" y="f7"/>
                    </a:lnTo>
                    <a:lnTo>
                      <a:pt x="f6" y="f5"/>
                    </a:lnTo>
                    <a:lnTo>
                      <a:pt x="f2" y="f4"/>
                    </a:lnTo>
                    <a:lnTo>
                      <a:pt x="f6" y="f9"/>
                    </a:lnTo>
                    <a:lnTo>
                      <a:pt x="f8" y="f10"/>
                    </a:lnTo>
                    <a:lnTo>
                      <a:pt x="f11" y="f12"/>
                    </a:lnTo>
                    <a:lnTo>
                      <a:pt x="f13" y="f14"/>
                    </a:lnTo>
                    <a:lnTo>
                      <a:pt x="f15" y="f12"/>
                    </a:lnTo>
                    <a:lnTo>
                      <a:pt x="f16" y="f10"/>
                    </a:lnTo>
                    <a:lnTo>
                      <a:pt x="f10" y="f16"/>
                    </a:lnTo>
                    <a:lnTo>
                      <a:pt x="f12" y="f15"/>
                    </a:lnTo>
                    <a:lnTo>
                      <a:pt x="f3" y="f13"/>
                    </a:lnTo>
                    <a:lnTo>
                      <a:pt x="f12" y="f17"/>
                    </a:lnTo>
                    <a:lnTo>
                      <a:pt x="f10" y="f8"/>
                    </a:lnTo>
                    <a:lnTo>
                      <a:pt x="f9" y="f6"/>
                    </a:lnTo>
                    <a:lnTo>
                      <a:pt x="f4"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619;p50">
                <a:extLst>
                  <a:ext uri="{FF2B5EF4-FFF2-40B4-BE49-F238E27FC236}">
                    <a16:creationId xmlns:a16="http://schemas.microsoft.com/office/drawing/2014/main" xmlns="" id="{81B90785-6922-42E1-B513-B5344A35FB20}"/>
                  </a:ext>
                </a:extLst>
              </p:cNvPr>
              <p:cNvSpPr/>
              <p:nvPr/>
            </p:nvSpPr>
            <p:spPr>
              <a:xfrm>
                <a:off x="4016849" y="2105021"/>
                <a:ext cx="30833" cy="16294"/>
              </a:xfrm>
              <a:custGeom>
                <a:avLst/>
                <a:gdLst>
                  <a:gd name="f0" fmla="val w"/>
                  <a:gd name="f1" fmla="val h"/>
                  <a:gd name="f2" fmla="val 0"/>
                  <a:gd name="f3" fmla="val 848"/>
                  <a:gd name="f4" fmla="val 448"/>
                  <a:gd name="f5" fmla="val 213"/>
                  <a:gd name="f6" fmla="val 119"/>
                  <a:gd name="f7" fmla="val 24"/>
                  <a:gd name="f8" fmla="val 72"/>
                  <a:gd name="f9" fmla="val 71"/>
                  <a:gd name="f10" fmla="val 142"/>
                  <a:gd name="f11" fmla="val 1"/>
                  <a:gd name="f12" fmla="val 236"/>
                  <a:gd name="f13" fmla="val 306"/>
                  <a:gd name="f14" fmla="val 377"/>
                  <a:gd name="f15" fmla="val 424"/>
                  <a:gd name="f16" fmla="val 447"/>
                  <a:gd name="f17" fmla="val 636"/>
                  <a:gd name="f18" fmla="val 707"/>
                  <a:gd name="f19" fmla="val 777"/>
                  <a:gd name="f20" fmla="val 824"/>
                  <a:gd name="f21" fmla="*/ f0 1 848"/>
                  <a:gd name="f22" fmla="*/ f1 1 448"/>
                  <a:gd name="f23" fmla="val f2"/>
                  <a:gd name="f24" fmla="val f3"/>
                  <a:gd name="f25" fmla="val f4"/>
                  <a:gd name="f26" fmla="+- f25 0 f23"/>
                  <a:gd name="f27" fmla="+- f24 0 f23"/>
                  <a:gd name="f28" fmla="*/ f27 1 848"/>
                  <a:gd name="f29" fmla="*/ f26 1 44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847" h="448">
                    <a:moveTo>
                      <a:pt x="f5" y="f2"/>
                    </a:moveTo>
                    <a:lnTo>
                      <a:pt x="f6" y="f7"/>
                    </a:lnTo>
                    <a:lnTo>
                      <a:pt x="f8" y="f9"/>
                    </a:lnTo>
                    <a:lnTo>
                      <a:pt x="f7" y="f10"/>
                    </a:lnTo>
                    <a:lnTo>
                      <a:pt x="f11" y="f12"/>
                    </a:lnTo>
                    <a:lnTo>
                      <a:pt x="f7" y="f13"/>
                    </a:lnTo>
                    <a:lnTo>
                      <a:pt x="f8" y="f14"/>
                    </a:lnTo>
                    <a:lnTo>
                      <a:pt x="f6" y="f15"/>
                    </a:lnTo>
                    <a:lnTo>
                      <a:pt x="f5" y="f16"/>
                    </a:lnTo>
                    <a:lnTo>
                      <a:pt x="f17" y="f16"/>
                    </a:lnTo>
                    <a:lnTo>
                      <a:pt x="f18" y="f15"/>
                    </a:lnTo>
                    <a:lnTo>
                      <a:pt x="f19" y="f14"/>
                    </a:lnTo>
                    <a:lnTo>
                      <a:pt x="f20" y="f13"/>
                    </a:lnTo>
                    <a:lnTo>
                      <a:pt x="f3" y="f12"/>
                    </a:lnTo>
                    <a:lnTo>
                      <a:pt x="f20" y="f10"/>
                    </a:lnTo>
                    <a:lnTo>
                      <a:pt x="f19" y="f9"/>
                    </a:lnTo>
                    <a:lnTo>
                      <a:pt x="f18" y="f7"/>
                    </a:lnTo>
                    <a:lnTo>
                      <a:pt x="f17"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620;p50">
                <a:extLst>
                  <a:ext uri="{FF2B5EF4-FFF2-40B4-BE49-F238E27FC236}">
                    <a16:creationId xmlns:a16="http://schemas.microsoft.com/office/drawing/2014/main" xmlns="" id="{99A8F0D5-24AF-4D2C-9812-E8BDB9DDEF9A}"/>
                  </a:ext>
                </a:extLst>
              </p:cNvPr>
              <p:cNvSpPr/>
              <p:nvPr/>
            </p:nvSpPr>
            <p:spPr>
              <a:xfrm>
                <a:off x="3947574" y="2105021"/>
                <a:ext cx="29964" cy="16294"/>
              </a:xfrm>
              <a:custGeom>
                <a:avLst/>
                <a:gdLst>
                  <a:gd name="f0" fmla="val w"/>
                  <a:gd name="f1" fmla="val h"/>
                  <a:gd name="f2" fmla="val 0"/>
                  <a:gd name="f3" fmla="val 824"/>
                  <a:gd name="f4" fmla="val 448"/>
                  <a:gd name="f5" fmla="val 212"/>
                  <a:gd name="f6" fmla="val 118"/>
                  <a:gd name="f7" fmla="val 24"/>
                  <a:gd name="f8" fmla="val 48"/>
                  <a:gd name="f9" fmla="val 71"/>
                  <a:gd name="f10" fmla="val 142"/>
                  <a:gd name="f11" fmla="val 236"/>
                  <a:gd name="f12" fmla="val 306"/>
                  <a:gd name="f13" fmla="val 377"/>
                  <a:gd name="f14" fmla="val 424"/>
                  <a:gd name="f15" fmla="val 447"/>
                  <a:gd name="f16" fmla="val 612"/>
                  <a:gd name="f17" fmla="val 706"/>
                  <a:gd name="f18" fmla="val 777"/>
                  <a:gd name="f19" fmla="*/ f0 1 824"/>
                  <a:gd name="f20" fmla="*/ f1 1 448"/>
                  <a:gd name="f21" fmla="val f2"/>
                  <a:gd name="f22" fmla="val f3"/>
                  <a:gd name="f23" fmla="val f4"/>
                  <a:gd name="f24" fmla="+- f23 0 f21"/>
                  <a:gd name="f25" fmla="+- f22 0 f21"/>
                  <a:gd name="f26" fmla="*/ f25 1 824"/>
                  <a:gd name="f27" fmla="*/ f24 1 44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824" h="448">
                    <a:moveTo>
                      <a:pt x="f5" y="f2"/>
                    </a:moveTo>
                    <a:lnTo>
                      <a:pt x="f6" y="f7"/>
                    </a:lnTo>
                    <a:lnTo>
                      <a:pt x="f8" y="f9"/>
                    </a:lnTo>
                    <a:lnTo>
                      <a:pt x="f2" y="f10"/>
                    </a:lnTo>
                    <a:lnTo>
                      <a:pt x="f2" y="f11"/>
                    </a:lnTo>
                    <a:lnTo>
                      <a:pt x="f2" y="f12"/>
                    </a:lnTo>
                    <a:lnTo>
                      <a:pt x="f8" y="f13"/>
                    </a:lnTo>
                    <a:lnTo>
                      <a:pt x="f6" y="f14"/>
                    </a:lnTo>
                    <a:lnTo>
                      <a:pt x="f5" y="f15"/>
                    </a:lnTo>
                    <a:lnTo>
                      <a:pt x="f16" y="f15"/>
                    </a:lnTo>
                    <a:lnTo>
                      <a:pt x="f17" y="f14"/>
                    </a:lnTo>
                    <a:lnTo>
                      <a:pt x="f18" y="f13"/>
                    </a:lnTo>
                    <a:lnTo>
                      <a:pt x="f3" y="f12"/>
                    </a:lnTo>
                    <a:lnTo>
                      <a:pt x="f3" y="f11"/>
                    </a:lnTo>
                    <a:lnTo>
                      <a:pt x="f3" y="f10"/>
                    </a:lnTo>
                    <a:lnTo>
                      <a:pt x="f18" y="f9"/>
                    </a:lnTo>
                    <a:lnTo>
                      <a:pt x="f17" y="f7"/>
                    </a:lnTo>
                    <a:lnTo>
                      <a:pt x="f16"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621;p50">
                <a:extLst>
                  <a:ext uri="{FF2B5EF4-FFF2-40B4-BE49-F238E27FC236}">
                    <a16:creationId xmlns:a16="http://schemas.microsoft.com/office/drawing/2014/main" xmlns="" id="{AE9C832B-3E3F-41EB-AB1D-94970A5AB44D}"/>
                  </a:ext>
                </a:extLst>
              </p:cNvPr>
              <p:cNvSpPr/>
              <p:nvPr/>
            </p:nvSpPr>
            <p:spPr>
              <a:xfrm>
                <a:off x="3989508" y="2132408"/>
                <a:ext cx="15416" cy="30842"/>
              </a:xfrm>
              <a:custGeom>
                <a:avLst/>
                <a:gdLst>
                  <a:gd name="f0" fmla="val w"/>
                  <a:gd name="f1" fmla="val h"/>
                  <a:gd name="f2" fmla="val 0"/>
                  <a:gd name="f3" fmla="val 424"/>
                  <a:gd name="f4" fmla="val 848"/>
                  <a:gd name="f5" fmla="val 212"/>
                  <a:gd name="f6" fmla="val 141"/>
                  <a:gd name="f7" fmla="val 24"/>
                  <a:gd name="f8" fmla="val 71"/>
                  <a:gd name="f9" fmla="val 635"/>
                  <a:gd name="f10" fmla="val 729"/>
                  <a:gd name="f11" fmla="val 776"/>
                  <a:gd name="f12" fmla="val 824"/>
                  <a:gd name="f13" fmla="val 847"/>
                  <a:gd name="f14" fmla="val 306"/>
                  <a:gd name="f15" fmla="val 377"/>
                  <a:gd name="f16" fmla="*/ f0 1 424"/>
                  <a:gd name="f17" fmla="*/ f1 1 848"/>
                  <a:gd name="f18" fmla="val f2"/>
                  <a:gd name="f19" fmla="val f3"/>
                  <a:gd name="f20" fmla="val f4"/>
                  <a:gd name="f21" fmla="+- f20 0 f18"/>
                  <a:gd name="f22" fmla="+- f19 0 f18"/>
                  <a:gd name="f23" fmla="*/ f22 1 424"/>
                  <a:gd name="f24" fmla="*/ f21 1 84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23" h="847">
                    <a:moveTo>
                      <a:pt x="f5" y="f2"/>
                    </a:moveTo>
                    <a:lnTo>
                      <a:pt x="f6" y="f7"/>
                    </a:lnTo>
                    <a:lnTo>
                      <a:pt x="f8" y="f8"/>
                    </a:lnTo>
                    <a:lnTo>
                      <a:pt x="f7" y="f6"/>
                    </a:lnTo>
                    <a:lnTo>
                      <a:pt x="f2" y="f5"/>
                    </a:lnTo>
                    <a:lnTo>
                      <a:pt x="f2" y="f9"/>
                    </a:lnTo>
                    <a:lnTo>
                      <a:pt x="f7" y="f10"/>
                    </a:lnTo>
                    <a:lnTo>
                      <a:pt x="f8" y="f11"/>
                    </a:lnTo>
                    <a:lnTo>
                      <a:pt x="f6" y="f12"/>
                    </a:lnTo>
                    <a:lnTo>
                      <a:pt x="f5" y="f13"/>
                    </a:lnTo>
                    <a:lnTo>
                      <a:pt x="f14" y="f12"/>
                    </a:lnTo>
                    <a:lnTo>
                      <a:pt x="f15" y="f11"/>
                    </a:lnTo>
                    <a:lnTo>
                      <a:pt x="f3" y="f10"/>
                    </a:lnTo>
                    <a:lnTo>
                      <a:pt x="f3" y="f9"/>
                    </a:lnTo>
                    <a:lnTo>
                      <a:pt x="f3" y="f5"/>
                    </a:lnTo>
                    <a:lnTo>
                      <a:pt x="f3" y="f6"/>
                    </a:lnTo>
                    <a:lnTo>
                      <a:pt x="f15" y="f8"/>
                    </a:lnTo>
                    <a:lnTo>
                      <a:pt x="f14" y="f7"/>
                    </a:lnTo>
                    <a:lnTo>
                      <a:pt x="f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622;p50">
                <a:extLst>
                  <a:ext uri="{FF2B5EF4-FFF2-40B4-BE49-F238E27FC236}">
                    <a16:creationId xmlns:a16="http://schemas.microsoft.com/office/drawing/2014/main" xmlns="" id="{C2C08F1A-FA4D-44A3-88B5-74BDAA3FC1D8}"/>
                  </a:ext>
                </a:extLst>
              </p:cNvPr>
              <p:cNvSpPr/>
              <p:nvPr/>
            </p:nvSpPr>
            <p:spPr>
              <a:xfrm>
                <a:off x="3989508" y="2063096"/>
                <a:ext cx="15416" cy="30842"/>
              </a:xfrm>
              <a:custGeom>
                <a:avLst/>
                <a:gdLst>
                  <a:gd name="f0" fmla="val w"/>
                  <a:gd name="f1" fmla="val h"/>
                  <a:gd name="f2" fmla="val 0"/>
                  <a:gd name="f3" fmla="val 424"/>
                  <a:gd name="f4" fmla="val 848"/>
                  <a:gd name="f5" fmla="val 212"/>
                  <a:gd name="f6" fmla="val 1"/>
                  <a:gd name="f7" fmla="val 141"/>
                  <a:gd name="f8" fmla="val 24"/>
                  <a:gd name="f9" fmla="val 71"/>
                  <a:gd name="f10" fmla="val 142"/>
                  <a:gd name="f11" fmla="val 636"/>
                  <a:gd name="f12" fmla="val 706"/>
                  <a:gd name="f13" fmla="val 777"/>
                  <a:gd name="f14" fmla="val 824"/>
                  <a:gd name="f15" fmla="val 306"/>
                  <a:gd name="f16" fmla="val 377"/>
                  <a:gd name="f17" fmla="*/ f0 1 424"/>
                  <a:gd name="f18" fmla="*/ f1 1 848"/>
                  <a:gd name="f19" fmla="val f2"/>
                  <a:gd name="f20" fmla="val f3"/>
                  <a:gd name="f21" fmla="val f4"/>
                  <a:gd name="f22" fmla="+- f21 0 f19"/>
                  <a:gd name="f23" fmla="+- f20 0 f19"/>
                  <a:gd name="f24" fmla="*/ f23 1 424"/>
                  <a:gd name="f25" fmla="*/ f22 1 84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23" h="847">
                    <a:moveTo>
                      <a:pt x="f5" y="f6"/>
                    </a:moveTo>
                    <a:lnTo>
                      <a:pt x="f7" y="f8"/>
                    </a:lnTo>
                    <a:lnTo>
                      <a:pt x="f9" y="f9"/>
                    </a:lnTo>
                    <a:lnTo>
                      <a:pt x="f8" y="f10"/>
                    </a:lnTo>
                    <a:lnTo>
                      <a:pt x="f2" y="f5"/>
                    </a:lnTo>
                    <a:lnTo>
                      <a:pt x="f2" y="f11"/>
                    </a:lnTo>
                    <a:lnTo>
                      <a:pt x="f8" y="f12"/>
                    </a:lnTo>
                    <a:lnTo>
                      <a:pt x="f9" y="f13"/>
                    </a:lnTo>
                    <a:lnTo>
                      <a:pt x="f7" y="f14"/>
                    </a:lnTo>
                    <a:lnTo>
                      <a:pt x="f5" y="f4"/>
                    </a:lnTo>
                    <a:lnTo>
                      <a:pt x="f15" y="f14"/>
                    </a:lnTo>
                    <a:lnTo>
                      <a:pt x="f16" y="f13"/>
                    </a:lnTo>
                    <a:lnTo>
                      <a:pt x="f3" y="f12"/>
                    </a:lnTo>
                    <a:lnTo>
                      <a:pt x="f3" y="f11"/>
                    </a:lnTo>
                    <a:lnTo>
                      <a:pt x="f3" y="f5"/>
                    </a:lnTo>
                    <a:lnTo>
                      <a:pt x="f3" y="f10"/>
                    </a:lnTo>
                    <a:lnTo>
                      <a:pt x="f16" y="f9"/>
                    </a:lnTo>
                    <a:lnTo>
                      <a:pt x="f15"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623;p50">
                <a:extLst>
                  <a:ext uri="{FF2B5EF4-FFF2-40B4-BE49-F238E27FC236}">
                    <a16:creationId xmlns:a16="http://schemas.microsoft.com/office/drawing/2014/main" xmlns="" id="{83880017-BD0A-4507-99CB-029B78B78A1A}"/>
                  </a:ext>
                </a:extLst>
              </p:cNvPr>
              <p:cNvSpPr/>
              <p:nvPr/>
            </p:nvSpPr>
            <p:spPr>
              <a:xfrm>
                <a:off x="4009177" y="2124699"/>
                <a:ext cx="25676" cy="26554"/>
              </a:xfrm>
              <a:custGeom>
                <a:avLst/>
                <a:gdLst>
                  <a:gd name="f0" fmla="val w"/>
                  <a:gd name="f1" fmla="val h"/>
                  <a:gd name="f2" fmla="val 0"/>
                  <a:gd name="f3" fmla="val 706"/>
                  <a:gd name="f4" fmla="val 730"/>
                  <a:gd name="f5" fmla="val 212"/>
                  <a:gd name="f6" fmla="val 118"/>
                  <a:gd name="f7" fmla="val 24"/>
                  <a:gd name="f8" fmla="val 47"/>
                  <a:gd name="f9" fmla="val 71"/>
                  <a:gd name="f10" fmla="val 142"/>
                  <a:gd name="f11" fmla="val 306"/>
                  <a:gd name="f12" fmla="val 377"/>
                  <a:gd name="f13" fmla="val 353"/>
                  <a:gd name="f14" fmla="val 659"/>
                  <a:gd name="f15" fmla="val 424"/>
                  <a:gd name="f16" fmla="val 494"/>
                  <a:gd name="f17" fmla="val 588"/>
                  <a:gd name="f18" fmla="val 589"/>
                  <a:gd name="f19" fmla="val 518"/>
                  <a:gd name="f20" fmla="val 283"/>
                  <a:gd name="f21" fmla="*/ f0 1 706"/>
                  <a:gd name="f22" fmla="*/ f1 1 730"/>
                  <a:gd name="f23" fmla="val f2"/>
                  <a:gd name="f24" fmla="val f3"/>
                  <a:gd name="f25" fmla="val f4"/>
                  <a:gd name="f26" fmla="+- f25 0 f23"/>
                  <a:gd name="f27" fmla="+- f24 0 f23"/>
                  <a:gd name="f28" fmla="*/ f27 1 706"/>
                  <a:gd name="f29" fmla="*/ f26 1 73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706" h="730">
                    <a:moveTo>
                      <a:pt x="f5" y="f2"/>
                    </a:moveTo>
                    <a:lnTo>
                      <a:pt x="f6" y="f7"/>
                    </a:lnTo>
                    <a:lnTo>
                      <a:pt x="f8" y="f9"/>
                    </a:lnTo>
                    <a:lnTo>
                      <a:pt x="f2" y="f10"/>
                    </a:lnTo>
                    <a:lnTo>
                      <a:pt x="f2" y="f5"/>
                    </a:lnTo>
                    <a:lnTo>
                      <a:pt x="f2" y="f11"/>
                    </a:lnTo>
                    <a:lnTo>
                      <a:pt x="f8" y="f12"/>
                    </a:lnTo>
                    <a:lnTo>
                      <a:pt x="f13" y="f14"/>
                    </a:lnTo>
                    <a:lnTo>
                      <a:pt x="f15" y="f3"/>
                    </a:lnTo>
                    <a:lnTo>
                      <a:pt x="f16" y="f4"/>
                    </a:lnTo>
                    <a:lnTo>
                      <a:pt x="f17" y="f3"/>
                    </a:lnTo>
                    <a:lnTo>
                      <a:pt x="f14" y="f14"/>
                    </a:lnTo>
                    <a:lnTo>
                      <a:pt x="f3" y="f18"/>
                    </a:lnTo>
                    <a:lnTo>
                      <a:pt x="f3" y="f19"/>
                    </a:lnTo>
                    <a:lnTo>
                      <a:pt x="f3" y="f15"/>
                    </a:lnTo>
                    <a:lnTo>
                      <a:pt x="f14" y="f13"/>
                    </a:lnTo>
                    <a:lnTo>
                      <a:pt x="f13" y="f9"/>
                    </a:lnTo>
                    <a:lnTo>
                      <a:pt x="f20" y="f7"/>
                    </a:lnTo>
                    <a:lnTo>
                      <a:pt x="f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624;p50">
                <a:extLst>
                  <a:ext uri="{FF2B5EF4-FFF2-40B4-BE49-F238E27FC236}">
                    <a16:creationId xmlns:a16="http://schemas.microsoft.com/office/drawing/2014/main" xmlns="" id="{6660FDDF-4713-4D5A-B887-FEACF4032000}"/>
                  </a:ext>
                </a:extLst>
              </p:cNvPr>
              <p:cNvSpPr/>
              <p:nvPr/>
            </p:nvSpPr>
            <p:spPr>
              <a:xfrm>
                <a:off x="3959544" y="2075934"/>
                <a:ext cx="26581" cy="25712"/>
              </a:xfrm>
              <a:custGeom>
                <a:avLst/>
                <a:gdLst>
                  <a:gd name="f0" fmla="val w"/>
                  <a:gd name="f1" fmla="val h"/>
                  <a:gd name="f2" fmla="val 0"/>
                  <a:gd name="f3" fmla="val 731"/>
                  <a:gd name="f4" fmla="val 707"/>
                  <a:gd name="f5" fmla="val 142"/>
                  <a:gd name="f6" fmla="val 1"/>
                  <a:gd name="f7" fmla="val 71"/>
                  <a:gd name="f8" fmla="val 48"/>
                  <a:gd name="f9" fmla="val 24"/>
                  <a:gd name="f10" fmla="val 118"/>
                  <a:gd name="f11" fmla="val 212"/>
                  <a:gd name="f12" fmla="val 283"/>
                  <a:gd name="f13" fmla="val 353"/>
                  <a:gd name="f14" fmla="val 354"/>
                  <a:gd name="f15" fmla="val 659"/>
                  <a:gd name="f16" fmla="val 424"/>
                  <a:gd name="f17" fmla="val 706"/>
                  <a:gd name="f18" fmla="val 589"/>
                  <a:gd name="f19" fmla="val 730"/>
                  <a:gd name="f20" fmla="val 495"/>
                  <a:gd name="f21" fmla="val 377"/>
                  <a:gd name="f22" fmla="val 307"/>
                  <a:gd name="f23" fmla="*/ f0 1 731"/>
                  <a:gd name="f24" fmla="*/ f1 1 707"/>
                  <a:gd name="f25" fmla="val f2"/>
                  <a:gd name="f26" fmla="val f3"/>
                  <a:gd name="f27" fmla="val f4"/>
                  <a:gd name="f28" fmla="+- f27 0 f25"/>
                  <a:gd name="f29" fmla="+- f26 0 f25"/>
                  <a:gd name="f30" fmla="*/ f29 1 731"/>
                  <a:gd name="f31" fmla="*/ f28 1 707"/>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31" h="707">
                    <a:moveTo>
                      <a:pt x="f5" y="f6"/>
                    </a:moveTo>
                    <a:lnTo>
                      <a:pt x="f7" y="f8"/>
                    </a:lnTo>
                    <a:lnTo>
                      <a:pt x="f9" y="f10"/>
                    </a:lnTo>
                    <a:lnTo>
                      <a:pt x="f6" y="f11"/>
                    </a:lnTo>
                    <a:lnTo>
                      <a:pt x="f9" y="f12"/>
                    </a:lnTo>
                    <a:lnTo>
                      <a:pt x="f7" y="f13"/>
                    </a:lnTo>
                    <a:lnTo>
                      <a:pt x="f14" y="f15"/>
                    </a:lnTo>
                    <a:lnTo>
                      <a:pt x="f16" y="f17"/>
                    </a:lnTo>
                    <a:lnTo>
                      <a:pt x="f18" y="f17"/>
                    </a:lnTo>
                    <a:lnTo>
                      <a:pt x="f15" y="f15"/>
                    </a:lnTo>
                    <a:lnTo>
                      <a:pt x="f4" y="f18"/>
                    </a:lnTo>
                    <a:lnTo>
                      <a:pt x="f19" y="f20"/>
                    </a:lnTo>
                    <a:lnTo>
                      <a:pt x="f4" y="f16"/>
                    </a:lnTo>
                    <a:lnTo>
                      <a:pt x="f15" y="f13"/>
                    </a:lnTo>
                    <a:lnTo>
                      <a:pt x="f21" y="f8"/>
                    </a:lnTo>
                    <a:lnTo>
                      <a:pt x="f22"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625;p50">
                <a:extLst>
                  <a:ext uri="{FF2B5EF4-FFF2-40B4-BE49-F238E27FC236}">
                    <a16:creationId xmlns:a16="http://schemas.microsoft.com/office/drawing/2014/main" xmlns="" id="{53E91110-5FC8-48F8-9E8F-75F434630FA5}"/>
                  </a:ext>
                </a:extLst>
              </p:cNvPr>
              <p:cNvSpPr/>
              <p:nvPr/>
            </p:nvSpPr>
            <p:spPr>
              <a:xfrm>
                <a:off x="3959544" y="2124699"/>
                <a:ext cx="26581" cy="26554"/>
              </a:xfrm>
              <a:custGeom>
                <a:avLst/>
                <a:gdLst>
                  <a:gd name="f0" fmla="val w"/>
                  <a:gd name="f1" fmla="val h"/>
                  <a:gd name="f2" fmla="val 0"/>
                  <a:gd name="f3" fmla="val 731"/>
                  <a:gd name="f4" fmla="val 730"/>
                  <a:gd name="f5" fmla="val 518"/>
                  <a:gd name="f6" fmla="val 424"/>
                  <a:gd name="f7" fmla="val 24"/>
                  <a:gd name="f8" fmla="val 354"/>
                  <a:gd name="f9" fmla="val 71"/>
                  <a:gd name="f10" fmla="val 353"/>
                  <a:gd name="f11" fmla="val 1"/>
                  <a:gd name="f12" fmla="val 589"/>
                  <a:gd name="f13" fmla="val 659"/>
                  <a:gd name="f14" fmla="val 142"/>
                  <a:gd name="f15" fmla="val 706"/>
                  <a:gd name="f16" fmla="val 213"/>
                  <a:gd name="f17" fmla="val 307"/>
                  <a:gd name="f18" fmla="val 377"/>
                  <a:gd name="f19" fmla="val 707"/>
                  <a:gd name="f20" fmla="val 306"/>
                  <a:gd name="f21" fmla="val 212"/>
                  <a:gd name="f22" fmla="*/ f0 1 731"/>
                  <a:gd name="f23" fmla="*/ f1 1 730"/>
                  <a:gd name="f24" fmla="val f2"/>
                  <a:gd name="f25" fmla="val f3"/>
                  <a:gd name="f26" fmla="val f4"/>
                  <a:gd name="f27" fmla="+- f26 0 f24"/>
                  <a:gd name="f28" fmla="+- f25 0 f24"/>
                  <a:gd name="f29" fmla="*/ f28 1 731"/>
                  <a:gd name="f30" fmla="*/ f27 1 730"/>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731" h="730">
                    <a:moveTo>
                      <a:pt x="f5" y="f2"/>
                    </a:moveTo>
                    <a:lnTo>
                      <a:pt x="f6" y="f7"/>
                    </a:lnTo>
                    <a:lnTo>
                      <a:pt x="f8" y="f9"/>
                    </a:lnTo>
                    <a:lnTo>
                      <a:pt x="f9" y="f10"/>
                    </a:lnTo>
                    <a:lnTo>
                      <a:pt x="f7" y="f6"/>
                    </a:lnTo>
                    <a:lnTo>
                      <a:pt x="f11" y="f5"/>
                    </a:lnTo>
                    <a:lnTo>
                      <a:pt x="f7" y="f12"/>
                    </a:lnTo>
                    <a:lnTo>
                      <a:pt x="f9" y="f13"/>
                    </a:lnTo>
                    <a:lnTo>
                      <a:pt x="f14" y="f15"/>
                    </a:lnTo>
                    <a:lnTo>
                      <a:pt x="f16" y="f4"/>
                    </a:lnTo>
                    <a:lnTo>
                      <a:pt x="f17" y="f15"/>
                    </a:lnTo>
                    <a:lnTo>
                      <a:pt x="f18" y="f13"/>
                    </a:lnTo>
                    <a:lnTo>
                      <a:pt x="f13" y="f18"/>
                    </a:lnTo>
                    <a:lnTo>
                      <a:pt x="f19" y="f20"/>
                    </a:lnTo>
                    <a:lnTo>
                      <a:pt x="f4" y="f21"/>
                    </a:lnTo>
                    <a:lnTo>
                      <a:pt x="f19" y="f14"/>
                    </a:lnTo>
                    <a:lnTo>
                      <a:pt x="f13" y="f9"/>
                    </a:lnTo>
                    <a:lnTo>
                      <a:pt x="f12" y="f7"/>
                    </a:lnTo>
                    <a:lnTo>
                      <a:pt x="f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1626;p50">
                <a:extLst>
                  <a:ext uri="{FF2B5EF4-FFF2-40B4-BE49-F238E27FC236}">
                    <a16:creationId xmlns:a16="http://schemas.microsoft.com/office/drawing/2014/main" xmlns="" id="{8620F80A-A8CD-4611-B745-D38741FBDD76}"/>
                  </a:ext>
                </a:extLst>
              </p:cNvPr>
              <p:cNvSpPr/>
              <p:nvPr/>
            </p:nvSpPr>
            <p:spPr>
              <a:xfrm>
                <a:off x="4009177" y="2075934"/>
                <a:ext cx="25676" cy="25712"/>
              </a:xfrm>
              <a:custGeom>
                <a:avLst/>
                <a:gdLst>
                  <a:gd name="f0" fmla="val w"/>
                  <a:gd name="f1" fmla="val h"/>
                  <a:gd name="f2" fmla="val 0"/>
                  <a:gd name="f3" fmla="val 706"/>
                  <a:gd name="f4" fmla="val 707"/>
                  <a:gd name="f5" fmla="val 424"/>
                  <a:gd name="f6" fmla="val 1"/>
                  <a:gd name="f7" fmla="val 353"/>
                  <a:gd name="f8" fmla="val 48"/>
                  <a:gd name="f9" fmla="val 47"/>
                  <a:gd name="f10" fmla="val 495"/>
                  <a:gd name="f11" fmla="val 589"/>
                  <a:gd name="f12" fmla="val 659"/>
                  <a:gd name="f13" fmla="val 118"/>
                  <a:gd name="f14" fmla="val 283"/>
                  <a:gd name="f15" fmla="val 212"/>
                  <a:gd name="f16" fmla="val 588"/>
                  <a:gd name="f17" fmla="*/ f0 1 706"/>
                  <a:gd name="f18" fmla="*/ f1 1 707"/>
                  <a:gd name="f19" fmla="val f2"/>
                  <a:gd name="f20" fmla="val f3"/>
                  <a:gd name="f21" fmla="val f4"/>
                  <a:gd name="f22" fmla="+- f21 0 f19"/>
                  <a:gd name="f23" fmla="+- f20 0 f19"/>
                  <a:gd name="f24" fmla="*/ f23 1 706"/>
                  <a:gd name="f25" fmla="*/ f22 1 7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06" h="707">
                    <a:moveTo>
                      <a:pt x="f5" y="f6"/>
                    </a:moveTo>
                    <a:lnTo>
                      <a:pt x="f7" y="f8"/>
                    </a:lnTo>
                    <a:lnTo>
                      <a:pt x="f9" y="f7"/>
                    </a:lnTo>
                    <a:lnTo>
                      <a:pt x="f2" y="f5"/>
                    </a:lnTo>
                    <a:lnTo>
                      <a:pt x="f2" y="f10"/>
                    </a:lnTo>
                    <a:lnTo>
                      <a:pt x="f2" y="f11"/>
                    </a:lnTo>
                    <a:lnTo>
                      <a:pt x="f9" y="f12"/>
                    </a:lnTo>
                    <a:lnTo>
                      <a:pt x="f13" y="f3"/>
                    </a:lnTo>
                    <a:lnTo>
                      <a:pt x="f14" y="f3"/>
                    </a:lnTo>
                    <a:lnTo>
                      <a:pt x="f7" y="f12"/>
                    </a:lnTo>
                    <a:lnTo>
                      <a:pt x="f12" y="f7"/>
                    </a:lnTo>
                    <a:lnTo>
                      <a:pt x="f3" y="f14"/>
                    </a:lnTo>
                    <a:lnTo>
                      <a:pt x="f3" y="f15"/>
                    </a:lnTo>
                    <a:lnTo>
                      <a:pt x="f3" y="f13"/>
                    </a:lnTo>
                    <a:lnTo>
                      <a:pt x="f12" y="f8"/>
                    </a:lnTo>
                    <a:lnTo>
                      <a:pt x="f16"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627;p50">
                <a:extLst>
                  <a:ext uri="{FF2B5EF4-FFF2-40B4-BE49-F238E27FC236}">
                    <a16:creationId xmlns:a16="http://schemas.microsoft.com/office/drawing/2014/main" xmlns="" id="{5538DCCA-2631-4BED-9EBF-670F5FD71C97}"/>
                  </a:ext>
                </a:extLst>
              </p:cNvPr>
              <p:cNvSpPr/>
              <p:nvPr/>
            </p:nvSpPr>
            <p:spPr>
              <a:xfrm>
                <a:off x="5626796" y="2751804"/>
                <a:ext cx="30833" cy="16294"/>
              </a:xfrm>
              <a:custGeom>
                <a:avLst/>
                <a:gdLst>
                  <a:gd name="f0" fmla="val w"/>
                  <a:gd name="f1" fmla="val h"/>
                  <a:gd name="f2" fmla="val 0"/>
                  <a:gd name="f3" fmla="val 848"/>
                  <a:gd name="f4" fmla="val 448"/>
                  <a:gd name="f5" fmla="val 212"/>
                  <a:gd name="f6" fmla="val 1"/>
                  <a:gd name="f7" fmla="val 142"/>
                  <a:gd name="f8" fmla="val 24"/>
                  <a:gd name="f9" fmla="val 71"/>
                  <a:gd name="f10" fmla="val 307"/>
                  <a:gd name="f11" fmla="val 377"/>
                  <a:gd name="f12" fmla="val 424"/>
                  <a:gd name="f13" fmla="val 636"/>
                  <a:gd name="f14" fmla="val 706"/>
                  <a:gd name="f15" fmla="val 777"/>
                  <a:gd name="f16" fmla="val 824"/>
                  <a:gd name="f17" fmla="*/ f0 1 848"/>
                  <a:gd name="f18" fmla="*/ f1 1 448"/>
                  <a:gd name="f19" fmla="val f2"/>
                  <a:gd name="f20" fmla="val f3"/>
                  <a:gd name="f21" fmla="val f4"/>
                  <a:gd name="f22" fmla="+- f21 0 f19"/>
                  <a:gd name="f23" fmla="+- f20 0 f19"/>
                  <a:gd name="f24" fmla="*/ f23 1 848"/>
                  <a:gd name="f25" fmla="*/ f22 1 44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847" h="448">
                    <a:moveTo>
                      <a:pt x="f5" y="f6"/>
                    </a:moveTo>
                    <a:lnTo>
                      <a:pt x="f7" y="f8"/>
                    </a:lnTo>
                    <a:lnTo>
                      <a:pt x="f9" y="f9"/>
                    </a:lnTo>
                    <a:lnTo>
                      <a:pt x="f8" y="f7"/>
                    </a:lnTo>
                    <a:lnTo>
                      <a:pt x="f6" y="f5"/>
                    </a:lnTo>
                    <a:lnTo>
                      <a:pt x="f8" y="f10"/>
                    </a:lnTo>
                    <a:lnTo>
                      <a:pt x="f9" y="f11"/>
                    </a:lnTo>
                    <a:lnTo>
                      <a:pt x="f7" y="f12"/>
                    </a:lnTo>
                    <a:lnTo>
                      <a:pt x="f5" y="f4"/>
                    </a:lnTo>
                    <a:lnTo>
                      <a:pt x="f13" y="f4"/>
                    </a:lnTo>
                    <a:lnTo>
                      <a:pt x="f14" y="f12"/>
                    </a:lnTo>
                    <a:lnTo>
                      <a:pt x="f15" y="f11"/>
                    </a:lnTo>
                    <a:lnTo>
                      <a:pt x="f16" y="f10"/>
                    </a:lnTo>
                    <a:lnTo>
                      <a:pt x="f3" y="f5"/>
                    </a:lnTo>
                    <a:lnTo>
                      <a:pt x="f16" y="f7"/>
                    </a:lnTo>
                    <a:lnTo>
                      <a:pt x="f15" y="f9"/>
                    </a:lnTo>
                    <a:lnTo>
                      <a:pt x="f14" y="f8"/>
                    </a:lnTo>
                    <a:lnTo>
                      <a:pt x="f13"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628;p50">
                <a:extLst>
                  <a:ext uri="{FF2B5EF4-FFF2-40B4-BE49-F238E27FC236}">
                    <a16:creationId xmlns:a16="http://schemas.microsoft.com/office/drawing/2014/main" xmlns="" id="{C22D58A7-48A4-4D5B-A313-7F0A81D06A98}"/>
                  </a:ext>
                </a:extLst>
              </p:cNvPr>
              <p:cNvSpPr/>
              <p:nvPr/>
            </p:nvSpPr>
            <p:spPr>
              <a:xfrm>
                <a:off x="5557522" y="2751804"/>
                <a:ext cx="30833" cy="16294"/>
              </a:xfrm>
              <a:custGeom>
                <a:avLst/>
                <a:gdLst>
                  <a:gd name="f0" fmla="val w"/>
                  <a:gd name="f1" fmla="val h"/>
                  <a:gd name="f2" fmla="val 0"/>
                  <a:gd name="f3" fmla="val 848"/>
                  <a:gd name="f4" fmla="val 448"/>
                  <a:gd name="f5" fmla="val 212"/>
                  <a:gd name="f6" fmla="val 1"/>
                  <a:gd name="f7" fmla="val 141"/>
                  <a:gd name="f8" fmla="val 24"/>
                  <a:gd name="f9" fmla="val 71"/>
                  <a:gd name="f10" fmla="val 142"/>
                  <a:gd name="f11" fmla="val 307"/>
                  <a:gd name="f12" fmla="val 377"/>
                  <a:gd name="f13" fmla="val 424"/>
                  <a:gd name="f14" fmla="val 635"/>
                  <a:gd name="f15" fmla="val 706"/>
                  <a:gd name="f16" fmla="val 777"/>
                  <a:gd name="f17" fmla="val 824"/>
                  <a:gd name="f18" fmla="val 847"/>
                  <a:gd name="f19" fmla="*/ f0 1 848"/>
                  <a:gd name="f20" fmla="*/ f1 1 448"/>
                  <a:gd name="f21" fmla="val f2"/>
                  <a:gd name="f22" fmla="val f3"/>
                  <a:gd name="f23" fmla="val f4"/>
                  <a:gd name="f24" fmla="+- f23 0 f21"/>
                  <a:gd name="f25" fmla="+- f22 0 f21"/>
                  <a:gd name="f26" fmla="*/ f25 1 848"/>
                  <a:gd name="f27" fmla="*/ f24 1 44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847" h="448">
                    <a:moveTo>
                      <a:pt x="f5" y="f6"/>
                    </a:moveTo>
                    <a:lnTo>
                      <a:pt x="f7" y="f8"/>
                    </a:lnTo>
                    <a:lnTo>
                      <a:pt x="f9" y="f9"/>
                    </a:lnTo>
                    <a:lnTo>
                      <a:pt x="f8" y="f10"/>
                    </a:lnTo>
                    <a:lnTo>
                      <a:pt x="f2" y="f5"/>
                    </a:lnTo>
                    <a:lnTo>
                      <a:pt x="f8" y="f11"/>
                    </a:lnTo>
                    <a:lnTo>
                      <a:pt x="f9" y="f12"/>
                    </a:lnTo>
                    <a:lnTo>
                      <a:pt x="f7" y="f13"/>
                    </a:lnTo>
                    <a:lnTo>
                      <a:pt x="f5" y="f4"/>
                    </a:lnTo>
                    <a:lnTo>
                      <a:pt x="f14" y="f4"/>
                    </a:lnTo>
                    <a:lnTo>
                      <a:pt x="f15" y="f13"/>
                    </a:lnTo>
                    <a:lnTo>
                      <a:pt x="f16" y="f12"/>
                    </a:lnTo>
                    <a:lnTo>
                      <a:pt x="f17" y="f11"/>
                    </a:lnTo>
                    <a:lnTo>
                      <a:pt x="f18" y="f5"/>
                    </a:lnTo>
                    <a:lnTo>
                      <a:pt x="f17" y="f10"/>
                    </a:lnTo>
                    <a:lnTo>
                      <a:pt x="f16" y="f9"/>
                    </a:lnTo>
                    <a:lnTo>
                      <a:pt x="f15" y="f8"/>
                    </a:lnTo>
                    <a:lnTo>
                      <a:pt x="f14"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629;p50">
                <a:extLst>
                  <a:ext uri="{FF2B5EF4-FFF2-40B4-BE49-F238E27FC236}">
                    <a16:creationId xmlns:a16="http://schemas.microsoft.com/office/drawing/2014/main" xmlns="" id="{5C688D5B-B44B-4E15-A364-44AF232BA054}"/>
                  </a:ext>
                </a:extLst>
              </p:cNvPr>
              <p:cNvSpPr/>
              <p:nvPr/>
            </p:nvSpPr>
            <p:spPr>
              <a:xfrm>
                <a:off x="5599419" y="2779190"/>
                <a:ext cx="16294" cy="30842"/>
              </a:xfrm>
              <a:custGeom>
                <a:avLst/>
                <a:gdLst>
                  <a:gd name="f0" fmla="val w"/>
                  <a:gd name="f1" fmla="val h"/>
                  <a:gd name="f2" fmla="val 0"/>
                  <a:gd name="f3" fmla="val 448"/>
                  <a:gd name="f4" fmla="val 848"/>
                  <a:gd name="f5" fmla="val 213"/>
                  <a:gd name="f6" fmla="val 1"/>
                  <a:gd name="f7" fmla="val 142"/>
                  <a:gd name="f8" fmla="val 24"/>
                  <a:gd name="f9" fmla="val 72"/>
                  <a:gd name="f10" fmla="val 71"/>
                  <a:gd name="f11" fmla="val 212"/>
                  <a:gd name="f12" fmla="val 636"/>
                  <a:gd name="f13" fmla="val 706"/>
                  <a:gd name="f14" fmla="val 777"/>
                  <a:gd name="f15" fmla="val 824"/>
                  <a:gd name="f16" fmla="val 847"/>
                  <a:gd name="f17" fmla="val 307"/>
                  <a:gd name="f18" fmla="val 377"/>
                  <a:gd name="f19" fmla="val 424"/>
                  <a:gd name="f20" fmla="*/ f0 1 448"/>
                  <a:gd name="f21" fmla="*/ f1 1 848"/>
                  <a:gd name="f22" fmla="val f2"/>
                  <a:gd name="f23" fmla="val f3"/>
                  <a:gd name="f24" fmla="val f4"/>
                  <a:gd name="f25" fmla="+- f24 0 f22"/>
                  <a:gd name="f26" fmla="+- f23 0 f22"/>
                  <a:gd name="f27" fmla="*/ f26 1 448"/>
                  <a:gd name="f28" fmla="*/ f25 1 848"/>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48" h="847">
                    <a:moveTo>
                      <a:pt x="f5" y="f6"/>
                    </a:moveTo>
                    <a:lnTo>
                      <a:pt x="f7" y="f8"/>
                    </a:lnTo>
                    <a:lnTo>
                      <a:pt x="f9" y="f10"/>
                    </a:lnTo>
                    <a:lnTo>
                      <a:pt x="f8" y="f7"/>
                    </a:lnTo>
                    <a:lnTo>
                      <a:pt x="f6" y="f11"/>
                    </a:lnTo>
                    <a:lnTo>
                      <a:pt x="f6" y="f12"/>
                    </a:lnTo>
                    <a:lnTo>
                      <a:pt x="f8" y="f13"/>
                    </a:lnTo>
                    <a:lnTo>
                      <a:pt x="f9" y="f14"/>
                    </a:lnTo>
                    <a:lnTo>
                      <a:pt x="f7" y="f15"/>
                    </a:lnTo>
                    <a:lnTo>
                      <a:pt x="f5" y="f16"/>
                    </a:lnTo>
                    <a:lnTo>
                      <a:pt x="f17" y="f15"/>
                    </a:lnTo>
                    <a:lnTo>
                      <a:pt x="f18" y="f14"/>
                    </a:lnTo>
                    <a:lnTo>
                      <a:pt x="f19" y="f13"/>
                    </a:lnTo>
                    <a:lnTo>
                      <a:pt x="f3" y="f12"/>
                    </a:lnTo>
                    <a:lnTo>
                      <a:pt x="f3" y="f11"/>
                    </a:lnTo>
                    <a:lnTo>
                      <a:pt x="f19" y="f7"/>
                    </a:lnTo>
                    <a:lnTo>
                      <a:pt x="f18" y="f10"/>
                    </a:lnTo>
                    <a:lnTo>
                      <a:pt x="f17"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630;p50">
                <a:extLst>
                  <a:ext uri="{FF2B5EF4-FFF2-40B4-BE49-F238E27FC236}">
                    <a16:creationId xmlns:a16="http://schemas.microsoft.com/office/drawing/2014/main" xmlns="" id="{E4D97ECF-766C-4FED-9681-002F6CD87451}"/>
                  </a:ext>
                </a:extLst>
              </p:cNvPr>
              <p:cNvSpPr/>
              <p:nvPr/>
            </p:nvSpPr>
            <p:spPr>
              <a:xfrm>
                <a:off x="5599419" y="2709915"/>
                <a:ext cx="16294" cy="30806"/>
              </a:xfrm>
              <a:custGeom>
                <a:avLst/>
                <a:gdLst>
                  <a:gd name="f0" fmla="val w"/>
                  <a:gd name="f1" fmla="val h"/>
                  <a:gd name="f2" fmla="val 0"/>
                  <a:gd name="f3" fmla="val 448"/>
                  <a:gd name="f4" fmla="val 847"/>
                  <a:gd name="f5" fmla="val 213"/>
                  <a:gd name="f6" fmla="val 142"/>
                  <a:gd name="f7" fmla="val 24"/>
                  <a:gd name="f8" fmla="val 72"/>
                  <a:gd name="f9" fmla="val 71"/>
                  <a:gd name="f10" fmla="val 141"/>
                  <a:gd name="f11" fmla="val 1"/>
                  <a:gd name="f12" fmla="val 212"/>
                  <a:gd name="f13" fmla="val 635"/>
                  <a:gd name="f14" fmla="val 706"/>
                  <a:gd name="f15" fmla="val 776"/>
                  <a:gd name="f16" fmla="val 823"/>
                  <a:gd name="f17" fmla="val 307"/>
                  <a:gd name="f18" fmla="val 377"/>
                  <a:gd name="f19" fmla="val 424"/>
                  <a:gd name="f20" fmla="*/ f0 1 448"/>
                  <a:gd name="f21" fmla="*/ f1 1 847"/>
                  <a:gd name="f22" fmla="val f2"/>
                  <a:gd name="f23" fmla="val f3"/>
                  <a:gd name="f24" fmla="val f4"/>
                  <a:gd name="f25" fmla="+- f24 0 f22"/>
                  <a:gd name="f26" fmla="+- f23 0 f22"/>
                  <a:gd name="f27" fmla="*/ f26 1 448"/>
                  <a:gd name="f28" fmla="*/ f25 1 84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48" h="846">
                    <a:moveTo>
                      <a:pt x="f5" y="f2"/>
                    </a:moveTo>
                    <a:lnTo>
                      <a:pt x="f6" y="f7"/>
                    </a:lnTo>
                    <a:lnTo>
                      <a:pt x="f8" y="f9"/>
                    </a:lnTo>
                    <a:lnTo>
                      <a:pt x="f7" y="f10"/>
                    </a:lnTo>
                    <a:lnTo>
                      <a:pt x="f11" y="f12"/>
                    </a:lnTo>
                    <a:lnTo>
                      <a:pt x="f11" y="f13"/>
                    </a:lnTo>
                    <a:lnTo>
                      <a:pt x="f7" y="f14"/>
                    </a:lnTo>
                    <a:lnTo>
                      <a:pt x="f8" y="f15"/>
                    </a:lnTo>
                    <a:lnTo>
                      <a:pt x="f6" y="f16"/>
                    </a:lnTo>
                    <a:lnTo>
                      <a:pt x="f5" y="f4"/>
                    </a:lnTo>
                    <a:lnTo>
                      <a:pt x="f17" y="f16"/>
                    </a:lnTo>
                    <a:lnTo>
                      <a:pt x="f18" y="f15"/>
                    </a:lnTo>
                    <a:lnTo>
                      <a:pt x="f19" y="f14"/>
                    </a:lnTo>
                    <a:lnTo>
                      <a:pt x="f3" y="f13"/>
                    </a:lnTo>
                    <a:lnTo>
                      <a:pt x="f3" y="f12"/>
                    </a:lnTo>
                    <a:lnTo>
                      <a:pt x="f19" y="f10"/>
                    </a:lnTo>
                    <a:lnTo>
                      <a:pt x="f18" y="f9"/>
                    </a:lnTo>
                    <a:lnTo>
                      <a:pt x="f17" y="f7"/>
                    </a:lnTo>
                    <a:lnTo>
                      <a:pt x="f5"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631;p50">
                <a:extLst>
                  <a:ext uri="{FF2B5EF4-FFF2-40B4-BE49-F238E27FC236}">
                    <a16:creationId xmlns:a16="http://schemas.microsoft.com/office/drawing/2014/main" xmlns="" id="{77356D99-789A-4F70-A96A-2FE37FC8B2BA}"/>
                  </a:ext>
                </a:extLst>
              </p:cNvPr>
              <p:cNvSpPr/>
              <p:nvPr/>
            </p:nvSpPr>
            <p:spPr>
              <a:xfrm>
                <a:off x="5619125" y="2771482"/>
                <a:ext cx="26545" cy="26581"/>
              </a:xfrm>
              <a:custGeom>
                <a:avLst/>
                <a:gdLst>
                  <a:gd name="f0" fmla="val w"/>
                  <a:gd name="f1" fmla="val h"/>
                  <a:gd name="f2" fmla="val 0"/>
                  <a:gd name="f3" fmla="val 730"/>
                  <a:gd name="f4" fmla="val 731"/>
                  <a:gd name="f5" fmla="val 212"/>
                  <a:gd name="f6" fmla="val 1"/>
                  <a:gd name="f7" fmla="val 141"/>
                  <a:gd name="f8" fmla="val 24"/>
                  <a:gd name="f9" fmla="val 71"/>
                  <a:gd name="f10" fmla="val 142"/>
                  <a:gd name="f11" fmla="val 213"/>
                  <a:gd name="f12" fmla="val 283"/>
                  <a:gd name="f13" fmla="val 354"/>
                  <a:gd name="f14" fmla="val 353"/>
                  <a:gd name="f15" fmla="val 660"/>
                  <a:gd name="f16" fmla="val 423"/>
                  <a:gd name="f17" fmla="val 707"/>
                  <a:gd name="f18" fmla="val 494"/>
                  <a:gd name="f19" fmla="val 588"/>
                  <a:gd name="f20" fmla="val 659"/>
                  <a:gd name="f21" fmla="val 706"/>
                  <a:gd name="f22" fmla="val 589"/>
                  <a:gd name="f23" fmla="val 729"/>
                  <a:gd name="f24" fmla="val 495"/>
                  <a:gd name="f25" fmla="val 424"/>
                  <a:gd name="f26" fmla="val 282"/>
                  <a:gd name="f27" fmla="*/ f0 1 730"/>
                  <a:gd name="f28" fmla="*/ f1 1 731"/>
                  <a:gd name="f29" fmla="val f2"/>
                  <a:gd name="f30" fmla="val f3"/>
                  <a:gd name="f31" fmla="val f4"/>
                  <a:gd name="f32" fmla="+- f31 0 f29"/>
                  <a:gd name="f33" fmla="+- f30 0 f29"/>
                  <a:gd name="f34" fmla="*/ f33 1 730"/>
                  <a:gd name="f35" fmla="*/ f32 1 73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30" h="731">
                    <a:moveTo>
                      <a:pt x="f5" y="f6"/>
                    </a:moveTo>
                    <a:lnTo>
                      <a:pt x="f7" y="f8"/>
                    </a:lnTo>
                    <a:lnTo>
                      <a:pt x="f9" y="f9"/>
                    </a:lnTo>
                    <a:lnTo>
                      <a:pt x="f8" y="f10"/>
                    </a:lnTo>
                    <a:lnTo>
                      <a:pt x="f2" y="f11"/>
                    </a:lnTo>
                    <a:lnTo>
                      <a:pt x="f8" y="f12"/>
                    </a:lnTo>
                    <a:lnTo>
                      <a:pt x="f9" y="f13"/>
                    </a:lnTo>
                    <a:lnTo>
                      <a:pt x="f14" y="f15"/>
                    </a:lnTo>
                    <a:lnTo>
                      <a:pt x="f16" y="f17"/>
                    </a:lnTo>
                    <a:lnTo>
                      <a:pt x="f18" y="f3"/>
                    </a:lnTo>
                    <a:lnTo>
                      <a:pt x="f19" y="f17"/>
                    </a:lnTo>
                    <a:lnTo>
                      <a:pt x="f20" y="f15"/>
                    </a:lnTo>
                    <a:lnTo>
                      <a:pt x="f21" y="f22"/>
                    </a:lnTo>
                    <a:lnTo>
                      <a:pt x="f23" y="f24"/>
                    </a:lnTo>
                    <a:lnTo>
                      <a:pt x="f21" y="f25"/>
                    </a:lnTo>
                    <a:lnTo>
                      <a:pt x="f20" y="f13"/>
                    </a:lnTo>
                    <a:lnTo>
                      <a:pt x="f14" y="f9"/>
                    </a:lnTo>
                    <a:lnTo>
                      <a:pt x="f26"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632;p50">
                <a:extLst>
                  <a:ext uri="{FF2B5EF4-FFF2-40B4-BE49-F238E27FC236}">
                    <a16:creationId xmlns:a16="http://schemas.microsoft.com/office/drawing/2014/main" xmlns="" id="{EF463519-5123-465D-B6B5-40B814E053A2}"/>
                  </a:ext>
                </a:extLst>
              </p:cNvPr>
              <p:cNvSpPr/>
              <p:nvPr/>
            </p:nvSpPr>
            <p:spPr>
              <a:xfrm>
                <a:off x="5569491" y="2722717"/>
                <a:ext cx="26545" cy="25712"/>
              </a:xfrm>
              <a:custGeom>
                <a:avLst/>
                <a:gdLst>
                  <a:gd name="f0" fmla="val w"/>
                  <a:gd name="f1" fmla="val h"/>
                  <a:gd name="f2" fmla="val 0"/>
                  <a:gd name="f3" fmla="val 730"/>
                  <a:gd name="f4" fmla="val 707"/>
                  <a:gd name="f5" fmla="val 142"/>
                  <a:gd name="f6" fmla="val 1"/>
                  <a:gd name="f7" fmla="val 71"/>
                  <a:gd name="f8" fmla="val 48"/>
                  <a:gd name="f9" fmla="val 24"/>
                  <a:gd name="f10" fmla="val 119"/>
                  <a:gd name="f11" fmla="val 213"/>
                  <a:gd name="f12" fmla="val 283"/>
                  <a:gd name="f13" fmla="val 354"/>
                  <a:gd name="f14" fmla="val 353"/>
                  <a:gd name="f15" fmla="val 636"/>
                  <a:gd name="f16" fmla="val 448"/>
                  <a:gd name="f17" fmla="val 683"/>
                  <a:gd name="f18" fmla="val 518"/>
                  <a:gd name="f19" fmla="val 589"/>
                  <a:gd name="f20" fmla="val 659"/>
                  <a:gd name="f21" fmla="val 706"/>
                  <a:gd name="f22" fmla="val 566"/>
                  <a:gd name="f23" fmla="val 495"/>
                  <a:gd name="f24" fmla="val 401"/>
                  <a:gd name="f25" fmla="val 377"/>
                  <a:gd name="f26" fmla="val 306"/>
                  <a:gd name="f27" fmla="*/ f0 1 730"/>
                  <a:gd name="f28" fmla="*/ f1 1 707"/>
                  <a:gd name="f29" fmla="val f2"/>
                  <a:gd name="f30" fmla="val f3"/>
                  <a:gd name="f31" fmla="val f4"/>
                  <a:gd name="f32" fmla="+- f31 0 f29"/>
                  <a:gd name="f33" fmla="+- f30 0 f29"/>
                  <a:gd name="f34" fmla="*/ f33 1 730"/>
                  <a:gd name="f35" fmla="*/ f32 1 70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30" h="707">
                    <a:moveTo>
                      <a:pt x="f5" y="f6"/>
                    </a:moveTo>
                    <a:lnTo>
                      <a:pt x="f7" y="f8"/>
                    </a:lnTo>
                    <a:lnTo>
                      <a:pt x="f9" y="f10"/>
                    </a:lnTo>
                    <a:lnTo>
                      <a:pt x="f6" y="f11"/>
                    </a:lnTo>
                    <a:lnTo>
                      <a:pt x="f9" y="f12"/>
                    </a:lnTo>
                    <a:lnTo>
                      <a:pt x="f7" y="f13"/>
                    </a:lnTo>
                    <a:lnTo>
                      <a:pt x="f14" y="f15"/>
                    </a:lnTo>
                    <a:lnTo>
                      <a:pt x="f16" y="f17"/>
                    </a:lnTo>
                    <a:lnTo>
                      <a:pt x="f18" y="f4"/>
                    </a:lnTo>
                    <a:lnTo>
                      <a:pt x="f19" y="f17"/>
                    </a:lnTo>
                    <a:lnTo>
                      <a:pt x="f20" y="f15"/>
                    </a:lnTo>
                    <a:lnTo>
                      <a:pt x="f21" y="f22"/>
                    </a:lnTo>
                    <a:lnTo>
                      <a:pt x="f3" y="f23"/>
                    </a:lnTo>
                    <a:lnTo>
                      <a:pt x="f21" y="f24"/>
                    </a:lnTo>
                    <a:lnTo>
                      <a:pt x="f20" y="f13"/>
                    </a:lnTo>
                    <a:lnTo>
                      <a:pt x="f25" y="f8"/>
                    </a:lnTo>
                    <a:lnTo>
                      <a:pt x="f26"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633;p50">
                <a:extLst>
                  <a:ext uri="{FF2B5EF4-FFF2-40B4-BE49-F238E27FC236}">
                    <a16:creationId xmlns:a16="http://schemas.microsoft.com/office/drawing/2014/main" xmlns="" id="{31DA5CC9-F781-499E-9441-3EA21B27959F}"/>
                  </a:ext>
                </a:extLst>
              </p:cNvPr>
              <p:cNvSpPr/>
              <p:nvPr/>
            </p:nvSpPr>
            <p:spPr>
              <a:xfrm>
                <a:off x="5569491" y="2771482"/>
                <a:ext cx="26545" cy="26581"/>
              </a:xfrm>
              <a:custGeom>
                <a:avLst/>
                <a:gdLst>
                  <a:gd name="f0" fmla="val w"/>
                  <a:gd name="f1" fmla="val h"/>
                  <a:gd name="f2" fmla="val 0"/>
                  <a:gd name="f3" fmla="val 730"/>
                  <a:gd name="f4" fmla="val 731"/>
                  <a:gd name="f5" fmla="val 518"/>
                  <a:gd name="f6" fmla="val 1"/>
                  <a:gd name="f7" fmla="val 448"/>
                  <a:gd name="f8" fmla="val 24"/>
                  <a:gd name="f9" fmla="val 353"/>
                  <a:gd name="f10" fmla="val 71"/>
                  <a:gd name="f11" fmla="val 354"/>
                  <a:gd name="f12" fmla="val 424"/>
                  <a:gd name="f13" fmla="val 495"/>
                  <a:gd name="f14" fmla="val 589"/>
                  <a:gd name="f15" fmla="val 660"/>
                  <a:gd name="f16" fmla="val 142"/>
                  <a:gd name="f17" fmla="val 707"/>
                  <a:gd name="f18" fmla="val 236"/>
                  <a:gd name="f19" fmla="val 306"/>
                  <a:gd name="f20" fmla="val 377"/>
                  <a:gd name="f21" fmla="val 659"/>
                  <a:gd name="f22" fmla="val 706"/>
                  <a:gd name="f23" fmla="val 307"/>
                  <a:gd name="f24" fmla="val 213"/>
                  <a:gd name="f25" fmla="*/ f0 1 730"/>
                  <a:gd name="f26" fmla="*/ f1 1 731"/>
                  <a:gd name="f27" fmla="val f2"/>
                  <a:gd name="f28" fmla="val f3"/>
                  <a:gd name="f29" fmla="val f4"/>
                  <a:gd name="f30" fmla="+- f29 0 f27"/>
                  <a:gd name="f31" fmla="+- f28 0 f27"/>
                  <a:gd name="f32" fmla="*/ f31 1 730"/>
                  <a:gd name="f33" fmla="*/ f30 1 73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730" h="731">
                    <a:moveTo>
                      <a:pt x="f5" y="f6"/>
                    </a:moveTo>
                    <a:lnTo>
                      <a:pt x="f7" y="f8"/>
                    </a:lnTo>
                    <a:lnTo>
                      <a:pt x="f9" y="f10"/>
                    </a:lnTo>
                    <a:lnTo>
                      <a:pt x="f10" y="f11"/>
                    </a:lnTo>
                    <a:lnTo>
                      <a:pt x="f8" y="f12"/>
                    </a:lnTo>
                    <a:lnTo>
                      <a:pt x="f6" y="f13"/>
                    </a:lnTo>
                    <a:lnTo>
                      <a:pt x="f8" y="f14"/>
                    </a:lnTo>
                    <a:lnTo>
                      <a:pt x="f10" y="f15"/>
                    </a:lnTo>
                    <a:lnTo>
                      <a:pt x="f16" y="f17"/>
                    </a:lnTo>
                    <a:lnTo>
                      <a:pt x="f18" y="f3"/>
                    </a:lnTo>
                    <a:lnTo>
                      <a:pt x="f19" y="f17"/>
                    </a:lnTo>
                    <a:lnTo>
                      <a:pt x="f20" y="f15"/>
                    </a:lnTo>
                    <a:lnTo>
                      <a:pt x="f21" y="f11"/>
                    </a:lnTo>
                    <a:lnTo>
                      <a:pt x="f22" y="f23"/>
                    </a:lnTo>
                    <a:lnTo>
                      <a:pt x="f3" y="f24"/>
                    </a:lnTo>
                    <a:lnTo>
                      <a:pt x="f22" y="f16"/>
                    </a:lnTo>
                    <a:lnTo>
                      <a:pt x="f21" y="f10"/>
                    </a:lnTo>
                    <a:lnTo>
                      <a:pt x="f14" y="f8"/>
                    </a:lnTo>
                    <a:lnTo>
                      <a:pt x="f5" y="f6"/>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634;p50">
                <a:extLst>
                  <a:ext uri="{FF2B5EF4-FFF2-40B4-BE49-F238E27FC236}">
                    <a16:creationId xmlns:a16="http://schemas.microsoft.com/office/drawing/2014/main" xmlns="" id="{7C4412D7-71BB-4131-8CE3-4BE590F3C673}"/>
                  </a:ext>
                </a:extLst>
              </p:cNvPr>
              <p:cNvSpPr/>
              <p:nvPr/>
            </p:nvSpPr>
            <p:spPr>
              <a:xfrm>
                <a:off x="5619125" y="2721876"/>
                <a:ext cx="26545" cy="26554"/>
              </a:xfrm>
              <a:custGeom>
                <a:avLst/>
                <a:gdLst>
                  <a:gd name="f0" fmla="val w"/>
                  <a:gd name="f1" fmla="val h"/>
                  <a:gd name="f2" fmla="val 0"/>
                  <a:gd name="f3" fmla="val 730"/>
                  <a:gd name="f4" fmla="val 494"/>
                  <a:gd name="f5" fmla="val 423"/>
                  <a:gd name="f6" fmla="val 24"/>
                  <a:gd name="f7" fmla="val 353"/>
                  <a:gd name="f8" fmla="val 71"/>
                  <a:gd name="f9" fmla="val 377"/>
                  <a:gd name="f10" fmla="val 447"/>
                  <a:gd name="f11" fmla="val 518"/>
                  <a:gd name="f12" fmla="val 589"/>
                  <a:gd name="f13" fmla="val 659"/>
                  <a:gd name="f14" fmla="val 141"/>
                  <a:gd name="f15" fmla="val 706"/>
                  <a:gd name="f16" fmla="val 212"/>
                  <a:gd name="f17" fmla="val 282"/>
                  <a:gd name="f18" fmla="val 306"/>
                  <a:gd name="f19" fmla="val 729"/>
                  <a:gd name="f20" fmla="val 236"/>
                  <a:gd name="f21" fmla="val 142"/>
                  <a:gd name="f22" fmla="val 588"/>
                  <a:gd name="f23" fmla="*/ f0 1 730"/>
                  <a:gd name="f24" fmla="*/ f1 1 730"/>
                  <a:gd name="f25" fmla="val f2"/>
                  <a:gd name="f26" fmla="val f3"/>
                  <a:gd name="f27" fmla="+- f26 0 f25"/>
                  <a:gd name="f28" fmla="*/ f27 1 730"/>
                  <a:gd name="f29" fmla="*/ f25 1 f28"/>
                  <a:gd name="f30" fmla="*/ f26 1 f28"/>
                  <a:gd name="f31" fmla="*/ f29 f23 1"/>
                  <a:gd name="f32" fmla="*/ f30 f23 1"/>
                  <a:gd name="f33" fmla="*/ f30 f24 1"/>
                  <a:gd name="f34" fmla="*/ f29 f24 1"/>
                </a:gdLst>
                <a:ahLst/>
                <a:cxnLst>
                  <a:cxn ang="3cd4">
                    <a:pos x="hc" y="t"/>
                  </a:cxn>
                  <a:cxn ang="0">
                    <a:pos x="r" y="vc"/>
                  </a:cxn>
                  <a:cxn ang="cd4">
                    <a:pos x="hc" y="b"/>
                  </a:cxn>
                  <a:cxn ang="cd2">
                    <a:pos x="l" y="vc"/>
                  </a:cxn>
                </a:cxnLst>
                <a:rect l="f31" t="f34" r="f32" b="f33"/>
                <a:pathLst>
                  <a:path w="730" h="730">
                    <a:moveTo>
                      <a:pt x="f4" y="f2"/>
                    </a:moveTo>
                    <a:lnTo>
                      <a:pt x="f5" y="f6"/>
                    </a:lnTo>
                    <a:lnTo>
                      <a:pt x="f7" y="f8"/>
                    </a:lnTo>
                    <a:lnTo>
                      <a:pt x="f8" y="f9"/>
                    </a:lnTo>
                    <a:lnTo>
                      <a:pt x="f6" y="f10"/>
                    </a:lnTo>
                    <a:lnTo>
                      <a:pt x="f2" y="f11"/>
                    </a:lnTo>
                    <a:lnTo>
                      <a:pt x="f6" y="f12"/>
                    </a:lnTo>
                    <a:lnTo>
                      <a:pt x="f8" y="f13"/>
                    </a:lnTo>
                    <a:lnTo>
                      <a:pt x="f14" y="f15"/>
                    </a:lnTo>
                    <a:lnTo>
                      <a:pt x="f16" y="f3"/>
                    </a:lnTo>
                    <a:lnTo>
                      <a:pt x="f17" y="f15"/>
                    </a:lnTo>
                    <a:lnTo>
                      <a:pt x="f7" y="f13"/>
                    </a:lnTo>
                    <a:lnTo>
                      <a:pt x="f13" y="f9"/>
                    </a:lnTo>
                    <a:lnTo>
                      <a:pt x="f15" y="f18"/>
                    </a:lnTo>
                    <a:lnTo>
                      <a:pt x="f19" y="f20"/>
                    </a:lnTo>
                    <a:lnTo>
                      <a:pt x="f15" y="f21"/>
                    </a:lnTo>
                    <a:lnTo>
                      <a:pt x="f13" y="f8"/>
                    </a:lnTo>
                    <a:lnTo>
                      <a:pt x="f22" y="f6"/>
                    </a:lnTo>
                    <a:lnTo>
                      <a:pt x="f4" y="f2"/>
                    </a:lnTo>
                    <a:close/>
                  </a:path>
                </a:pathLst>
              </a:custGeom>
              <a:solidFill>
                <a:srgbClr val="BCCAD3"/>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635;p50">
                <a:extLst>
                  <a:ext uri="{FF2B5EF4-FFF2-40B4-BE49-F238E27FC236}">
                    <a16:creationId xmlns:a16="http://schemas.microsoft.com/office/drawing/2014/main" xmlns="" id="{F0E14396-9020-4A1A-9890-454C62953148}"/>
                  </a:ext>
                </a:extLst>
              </p:cNvPr>
              <p:cNvSpPr/>
              <p:nvPr/>
            </p:nvSpPr>
            <p:spPr>
              <a:xfrm>
                <a:off x="5519885" y="2101611"/>
                <a:ext cx="47932" cy="24844"/>
              </a:xfrm>
              <a:custGeom>
                <a:avLst/>
                <a:gdLst>
                  <a:gd name="f0" fmla="val w"/>
                  <a:gd name="f1" fmla="val h"/>
                  <a:gd name="f2" fmla="val 0"/>
                  <a:gd name="f3" fmla="val 1318"/>
                  <a:gd name="f4" fmla="val 683"/>
                  <a:gd name="f5" fmla="val 353"/>
                  <a:gd name="f6" fmla="val 212"/>
                  <a:gd name="f7" fmla="val 24"/>
                  <a:gd name="f8" fmla="val 118"/>
                  <a:gd name="f9" fmla="val 94"/>
                  <a:gd name="f10" fmla="val 47"/>
                  <a:gd name="f11" fmla="val 330"/>
                  <a:gd name="f12" fmla="val 471"/>
                  <a:gd name="f13" fmla="val 565"/>
                  <a:gd name="f14" fmla="val 659"/>
                  <a:gd name="f15" fmla="val 682"/>
                  <a:gd name="f16" fmla="val 988"/>
                  <a:gd name="f17" fmla="val 1129"/>
                  <a:gd name="f18" fmla="val 1223"/>
                  <a:gd name="f19" fmla="val 1294"/>
                  <a:gd name="f20" fmla="*/ f0 1 1318"/>
                  <a:gd name="f21" fmla="*/ f1 1 683"/>
                  <a:gd name="f22" fmla="val f2"/>
                  <a:gd name="f23" fmla="val f3"/>
                  <a:gd name="f24" fmla="val f4"/>
                  <a:gd name="f25" fmla="+- f24 0 f22"/>
                  <a:gd name="f26" fmla="+- f23 0 f22"/>
                  <a:gd name="f27" fmla="*/ f26 1 1318"/>
                  <a:gd name="f28" fmla="*/ f25 1 68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18" h="683">
                    <a:moveTo>
                      <a:pt x="f5" y="f2"/>
                    </a:moveTo>
                    <a:lnTo>
                      <a:pt x="f6" y="f7"/>
                    </a:lnTo>
                    <a:lnTo>
                      <a:pt x="f8" y="f9"/>
                    </a:lnTo>
                    <a:lnTo>
                      <a:pt x="f10" y="f6"/>
                    </a:lnTo>
                    <a:lnTo>
                      <a:pt x="f2" y="f11"/>
                    </a:lnTo>
                    <a:lnTo>
                      <a:pt x="f10" y="f12"/>
                    </a:lnTo>
                    <a:lnTo>
                      <a:pt x="f8" y="f13"/>
                    </a:lnTo>
                    <a:lnTo>
                      <a:pt x="f6" y="f14"/>
                    </a:lnTo>
                    <a:lnTo>
                      <a:pt x="f5" y="f15"/>
                    </a:lnTo>
                    <a:lnTo>
                      <a:pt x="f16" y="f15"/>
                    </a:lnTo>
                    <a:lnTo>
                      <a:pt x="f17" y="f14"/>
                    </a:lnTo>
                    <a:lnTo>
                      <a:pt x="f18" y="f13"/>
                    </a:lnTo>
                    <a:lnTo>
                      <a:pt x="f19" y="f12"/>
                    </a:lnTo>
                    <a:lnTo>
                      <a:pt x="f3" y="f11"/>
                    </a:lnTo>
                    <a:lnTo>
                      <a:pt x="f19" y="f6"/>
                    </a:lnTo>
                    <a:lnTo>
                      <a:pt x="f18" y="f9"/>
                    </a:lnTo>
                    <a:lnTo>
                      <a:pt x="f17" y="f7"/>
                    </a:lnTo>
                    <a:lnTo>
                      <a:pt x="f16" y="f2"/>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636;p50">
                <a:extLst>
                  <a:ext uri="{FF2B5EF4-FFF2-40B4-BE49-F238E27FC236}">
                    <a16:creationId xmlns:a16="http://schemas.microsoft.com/office/drawing/2014/main" xmlns="" id="{8F6EC1CE-FB9D-4AB5-A226-014054C1AD83}"/>
                  </a:ext>
                </a:extLst>
              </p:cNvPr>
              <p:cNvSpPr/>
              <p:nvPr/>
            </p:nvSpPr>
            <p:spPr>
              <a:xfrm>
                <a:off x="5412105" y="2101611"/>
                <a:ext cx="47932" cy="24844"/>
              </a:xfrm>
              <a:custGeom>
                <a:avLst/>
                <a:gdLst>
                  <a:gd name="f0" fmla="val w"/>
                  <a:gd name="f1" fmla="val h"/>
                  <a:gd name="f2" fmla="val 0"/>
                  <a:gd name="f3" fmla="val 1318"/>
                  <a:gd name="f4" fmla="val 683"/>
                  <a:gd name="f5" fmla="val 329"/>
                  <a:gd name="f6" fmla="val 212"/>
                  <a:gd name="f7" fmla="val 24"/>
                  <a:gd name="f8" fmla="val 94"/>
                  <a:gd name="f9" fmla="val 330"/>
                  <a:gd name="f10" fmla="val 471"/>
                  <a:gd name="f11" fmla="val 565"/>
                  <a:gd name="f12" fmla="val 659"/>
                  <a:gd name="f13" fmla="val 682"/>
                  <a:gd name="f14" fmla="val 988"/>
                  <a:gd name="f15" fmla="val 1106"/>
                  <a:gd name="f16" fmla="val 1223"/>
                  <a:gd name="f17" fmla="val 1294"/>
                  <a:gd name="f18" fmla="val 1317"/>
                  <a:gd name="f19" fmla="*/ f0 1 1318"/>
                  <a:gd name="f20" fmla="*/ f1 1 683"/>
                  <a:gd name="f21" fmla="val f2"/>
                  <a:gd name="f22" fmla="val f3"/>
                  <a:gd name="f23" fmla="val f4"/>
                  <a:gd name="f24" fmla="+- f23 0 f21"/>
                  <a:gd name="f25" fmla="+- f22 0 f21"/>
                  <a:gd name="f26" fmla="*/ f25 1 1318"/>
                  <a:gd name="f27" fmla="*/ f24 1 68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318" h="683">
                    <a:moveTo>
                      <a:pt x="f5" y="f2"/>
                    </a:moveTo>
                    <a:lnTo>
                      <a:pt x="f6" y="f7"/>
                    </a:lnTo>
                    <a:lnTo>
                      <a:pt x="f8" y="f8"/>
                    </a:lnTo>
                    <a:lnTo>
                      <a:pt x="f7" y="f6"/>
                    </a:lnTo>
                    <a:lnTo>
                      <a:pt x="f2" y="f9"/>
                    </a:lnTo>
                    <a:lnTo>
                      <a:pt x="f7" y="f10"/>
                    </a:lnTo>
                    <a:lnTo>
                      <a:pt x="f8" y="f11"/>
                    </a:lnTo>
                    <a:lnTo>
                      <a:pt x="f6" y="f12"/>
                    </a:lnTo>
                    <a:lnTo>
                      <a:pt x="f5" y="f13"/>
                    </a:lnTo>
                    <a:lnTo>
                      <a:pt x="f14" y="f13"/>
                    </a:lnTo>
                    <a:lnTo>
                      <a:pt x="f15" y="f12"/>
                    </a:lnTo>
                    <a:lnTo>
                      <a:pt x="f16" y="f11"/>
                    </a:lnTo>
                    <a:lnTo>
                      <a:pt x="f17" y="f10"/>
                    </a:lnTo>
                    <a:lnTo>
                      <a:pt x="f18" y="f9"/>
                    </a:lnTo>
                    <a:lnTo>
                      <a:pt x="f17" y="f6"/>
                    </a:lnTo>
                    <a:lnTo>
                      <a:pt x="f16" y="f8"/>
                    </a:lnTo>
                    <a:lnTo>
                      <a:pt x="f15" y="f7"/>
                    </a:lnTo>
                    <a:lnTo>
                      <a:pt x="f14" y="f2"/>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637;p50">
                <a:extLst>
                  <a:ext uri="{FF2B5EF4-FFF2-40B4-BE49-F238E27FC236}">
                    <a16:creationId xmlns:a16="http://schemas.microsoft.com/office/drawing/2014/main" xmlns="" id="{F23153B5-79A5-4CB4-886A-652D81005A2B}"/>
                  </a:ext>
                </a:extLst>
              </p:cNvPr>
              <p:cNvSpPr/>
              <p:nvPr/>
            </p:nvSpPr>
            <p:spPr>
              <a:xfrm>
                <a:off x="5477960" y="2144377"/>
                <a:ext cx="24003" cy="47100"/>
              </a:xfrm>
              <a:custGeom>
                <a:avLst/>
                <a:gdLst>
                  <a:gd name="f0" fmla="val w"/>
                  <a:gd name="f1" fmla="val h"/>
                  <a:gd name="f2" fmla="val 0"/>
                  <a:gd name="f3" fmla="val 660"/>
                  <a:gd name="f4" fmla="val 1295"/>
                  <a:gd name="f5" fmla="val 330"/>
                  <a:gd name="f6" fmla="val 1"/>
                  <a:gd name="f7" fmla="val 212"/>
                  <a:gd name="f8" fmla="val 24"/>
                  <a:gd name="f9" fmla="val 95"/>
                  <a:gd name="f10" fmla="val 189"/>
                  <a:gd name="f11" fmla="val 965"/>
                  <a:gd name="f12" fmla="val 1106"/>
                  <a:gd name="f13" fmla="val 1200"/>
                  <a:gd name="f14" fmla="val 1271"/>
                  <a:gd name="f15" fmla="val 1294"/>
                  <a:gd name="f16" fmla="val 471"/>
                  <a:gd name="f17" fmla="val 565"/>
                  <a:gd name="f18" fmla="val 636"/>
                  <a:gd name="f19" fmla="val 659"/>
                  <a:gd name="f20" fmla="*/ f0 1 660"/>
                  <a:gd name="f21" fmla="*/ f1 1 1295"/>
                  <a:gd name="f22" fmla="val f2"/>
                  <a:gd name="f23" fmla="val f3"/>
                  <a:gd name="f24" fmla="val f4"/>
                  <a:gd name="f25" fmla="+- f24 0 f22"/>
                  <a:gd name="f26" fmla="+- f23 0 f22"/>
                  <a:gd name="f27" fmla="*/ f26 1 660"/>
                  <a:gd name="f28" fmla="*/ f25 1 129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60" h="1295">
                    <a:moveTo>
                      <a:pt x="f5" y="f6"/>
                    </a:moveTo>
                    <a:lnTo>
                      <a:pt x="f7" y="f8"/>
                    </a:lnTo>
                    <a:lnTo>
                      <a:pt x="f9" y="f9"/>
                    </a:lnTo>
                    <a:lnTo>
                      <a:pt x="f8" y="f10"/>
                    </a:lnTo>
                    <a:lnTo>
                      <a:pt x="f2" y="f5"/>
                    </a:lnTo>
                    <a:lnTo>
                      <a:pt x="f2" y="f11"/>
                    </a:lnTo>
                    <a:lnTo>
                      <a:pt x="f8" y="f12"/>
                    </a:lnTo>
                    <a:lnTo>
                      <a:pt x="f9" y="f13"/>
                    </a:lnTo>
                    <a:lnTo>
                      <a:pt x="f7" y="f14"/>
                    </a:lnTo>
                    <a:lnTo>
                      <a:pt x="f5" y="f15"/>
                    </a:lnTo>
                    <a:lnTo>
                      <a:pt x="f16" y="f14"/>
                    </a:lnTo>
                    <a:lnTo>
                      <a:pt x="f17" y="f13"/>
                    </a:lnTo>
                    <a:lnTo>
                      <a:pt x="f18" y="f12"/>
                    </a:lnTo>
                    <a:lnTo>
                      <a:pt x="f19" y="f11"/>
                    </a:lnTo>
                    <a:lnTo>
                      <a:pt x="f19" y="f5"/>
                    </a:lnTo>
                    <a:lnTo>
                      <a:pt x="f18" y="f10"/>
                    </a:lnTo>
                    <a:lnTo>
                      <a:pt x="f17" y="f9"/>
                    </a:lnTo>
                    <a:lnTo>
                      <a:pt x="f16" y="f8"/>
                    </a:lnTo>
                    <a:lnTo>
                      <a:pt x="f5" y="f6"/>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638;p50">
                <a:extLst>
                  <a:ext uri="{FF2B5EF4-FFF2-40B4-BE49-F238E27FC236}">
                    <a16:creationId xmlns:a16="http://schemas.microsoft.com/office/drawing/2014/main" xmlns="" id="{133CCDBE-BAB0-415A-9264-14362EBD072B}"/>
                  </a:ext>
                </a:extLst>
              </p:cNvPr>
              <p:cNvSpPr/>
              <p:nvPr/>
            </p:nvSpPr>
            <p:spPr>
              <a:xfrm>
                <a:off x="5477960" y="2035710"/>
                <a:ext cx="24003" cy="47969"/>
              </a:xfrm>
              <a:custGeom>
                <a:avLst/>
                <a:gdLst>
                  <a:gd name="f0" fmla="val w"/>
                  <a:gd name="f1" fmla="val h"/>
                  <a:gd name="f2" fmla="val 0"/>
                  <a:gd name="f3" fmla="val 660"/>
                  <a:gd name="f4" fmla="val 1319"/>
                  <a:gd name="f5" fmla="val 330"/>
                  <a:gd name="f6" fmla="val 1"/>
                  <a:gd name="f7" fmla="val 212"/>
                  <a:gd name="f8" fmla="val 24"/>
                  <a:gd name="f9" fmla="val 95"/>
                  <a:gd name="f10" fmla="val 119"/>
                  <a:gd name="f11" fmla="val 213"/>
                  <a:gd name="f12" fmla="val 354"/>
                  <a:gd name="f13" fmla="val 989"/>
                  <a:gd name="f14" fmla="val 1107"/>
                  <a:gd name="f15" fmla="val 1224"/>
                  <a:gd name="f16" fmla="val 1295"/>
                  <a:gd name="f17" fmla="val 1318"/>
                  <a:gd name="f18" fmla="val 471"/>
                  <a:gd name="f19" fmla="val 565"/>
                  <a:gd name="f20" fmla="val 636"/>
                  <a:gd name="f21" fmla="val 659"/>
                  <a:gd name="f22" fmla="*/ f0 1 660"/>
                  <a:gd name="f23" fmla="*/ f1 1 1319"/>
                  <a:gd name="f24" fmla="val f2"/>
                  <a:gd name="f25" fmla="val f3"/>
                  <a:gd name="f26" fmla="val f4"/>
                  <a:gd name="f27" fmla="+- f26 0 f24"/>
                  <a:gd name="f28" fmla="+- f25 0 f24"/>
                  <a:gd name="f29" fmla="*/ f28 1 660"/>
                  <a:gd name="f30" fmla="*/ f27 1 1319"/>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60" h="1319">
                    <a:moveTo>
                      <a:pt x="f5" y="f6"/>
                    </a:moveTo>
                    <a:lnTo>
                      <a:pt x="f7" y="f8"/>
                    </a:lnTo>
                    <a:lnTo>
                      <a:pt x="f9" y="f10"/>
                    </a:lnTo>
                    <a:lnTo>
                      <a:pt x="f8" y="f11"/>
                    </a:lnTo>
                    <a:lnTo>
                      <a:pt x="f2" y="f12"/>
                    </a:lnTo>
                    <a:lnTo>
                      <a:pt x="f2" y="f13"/>
                    </a:lnTo>
                    <a:lnTo>
                      <a:pt x="f8" y="f14"/>
                    </a:lnTo>
                    <a:lnTo>
                      <a:pt x="f9" y="f15"/>
                    </a:lnTo>
                    <a:lnTo>
                      <a:pt x="f7" y="f16"/>
                    </a:lnTo>
                    <a:lnTo>
                      <a:pt x="f5" y="f17"/>
                    </a:lnTo>
                    <a:lnTo>
                      <a:pt x="f18" y="f16"/>
                    </a:lnTo>
                    <a:lnTo>
                      <a:pt x="f19" y="f15"/>
                    </a:lnTo>
                    <a:lnTo>
                      <a:pt x="f20" y="f14"/>
                    </a:lnTo>
                    <a:lnTo>
                      <a:pt x="f21" y="f13"/>
                    </a:lnTo>
                    <a:lnTo>
                      <a:pt x="f21" y="f12"/>
                    </a:lnTo>
                    <a:lnTo>
                      <a:pt x="f20" y="f11"/>
                    </a:lnTo>
                    <a:lnTo>
                      <a:pt x="f19" y="f10"/>
                    </a:lnTo>
                    <a:lnTo>
                      <a:pt x="f18" y="f8"/>
                    </a:lnTo>
                    <a:lnTo>
                      <a:pt x="f5" y="f6"/>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639;p50">
                <a:extLst>
                  <a:ext uri="{FF2B5EF4-FFF2-40B4-BE49-F238E27FC236}">
                    <a16:creationId xmlns:a16="http://schemas.microsoft.com/office/drawing/2014/main" xmlns="" id="{48C923EE-D0B4-41E0-8580-D961FD1BAE65}"/>
                  </a:ext>
                </a:extLst>
              </p:cNvPr>
              <p:cNvSpPr/>
              <p:nvPr/>
            </p:nvSpPr>
            <p:spPr>
              <a:xfrm>
                <a:off x="5507888" y="2131539"/>
                <a:ext cx="41129" cy="41102"/>
              </a:xfrm>
              <a:custGeom>
                <a:avLst/>
                <a:gdLst>
                  <a:gd name="f0" fmla="val w"/>
                  <a:gd name="f1" fmla="val h"/>
                  <a:gd name="f2" fmla="val 0"/>
                  <a:gd name="f3" fmla="val 1131"/>
                  <a:gd name="f4" fmla="val 1130"/>
                  <a:gd name="f5" fmla="val 330"/>
                  <a:gd name="f6" fmla="val 1"/>
                  <a:gd name="f7" fmla="val 213"/>
                  <a:gd name="f8" fmla="val 24"/>
                  <a:gd name="f9" fmla="val 95"/>
                  <a:gd name="f10" fmla="val 212"/>
                  <a:gd name="f11" fmla="val 471"/>
                  <a:gd name="f12" fmla="val 589"/>
                  <a:gd name="f13" fmla="val 542"/>
                  <a:gd name="f14" fmla="val 1036"/>
                  <a:gd name="f15" fmla="val 660"/>
                  <a:gd name="f16" fmla="val 1106"/>
                  <a:gd name="f17" fmla="val 777"/>
                  <a:gd name="f18" fmla="val 918"/>
                  <a:gd name="f19" fmla="val 800"/>
                  <a:gd name="f20" fmla="val 659"/>
                  <a:gd name="f21" fmla="val 565"/>
                  <a:gd name="f22" fmla="*/ f0 1 1131"/>
                  <a:gd name="f23" fmla="*/ f1 1 1130"/>
                  <a:gd name="f24" fmla="val f2"/>
                  <a:gd name="f25" fmla="val f3"/>
                  <a:gd name="f26" fmla="val f4"/>
                  <a:gd name="f27" fmla="+- f26 0 f24"/>
                  <a:gd name="f28" fmla="+- f25 0 f24"/>
                  <a:gd name="f29" fmla="*/ f28 1 1131"/>
                  <a:gd name="f30" fmla="*/ f27 1 1130"/>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131" h="1130">
                    <a:moveTo>
                      <a:pt x="f5" y="f6"/>
                    </a:moveTo>
                    <a:lnTo>
                      <a:pt x="f7" y="f8"/>
                    </a:lnTo>
                    <a:lnTo>
                      <a:pt x="f9" y="f9"/>
                    </a:lnTo>
                    <a:lnTo>
                      <a:pt x="f8" y="f10"/>
                    </a:lnTo>
                    <a:lnTo>
                      <a:pt x="f6" y="f5"/>
                    </a:lnTo>
                    <a:lnTo>
                      <a:pt x="f8" y="f11"/>
                    </a:lnTo>
                    <a:lnTo>
                      <a:pt x="f9" y="f12"/>
                    </a:lnTo>
                    <a:lnTo>
                      <a:pt x="f13" y="f14"/>
                    </a:lnTo>
                    <a:lnTo>
                      <a:pt x="f15" y="f16"/>
                    </a:lnTo>
                    <a:lnTo>
                      <a:pt x="f17" y="f4"/>
                    </a:lnTo>
                    <a:lnTo>
                      <a:pt x="f18" y="f16"/>
                    </a:lnTo>
                    <a:lnTo>
                      <a:pt x="f14" y="f14"/>
                    </a:lnTo>
                    <a:lnTo>
                      <a:pt x="f16" y="f18"/>
                    </a:lnTo>
                    <a:lnTo>
                      <a:pt x="f4" y="f19"/>
                    </a:lnTo>
                    <a:lnTo>
                      <a:pt x="f16" y="f20"/>
                    </a:lnTo>
                    <a:lnTo>
                      <a:pt x="f14" y="f21"/>
                    </a:lnTo>
                    <a:lnTo>
                      <a:pt x="f21" y="f9"/>
                    </a:lnTo>
                    <a:lnTo>
                      <a:pt x="f11" y="f8"/>
                    </a:lnTo>
                    <a:lnTo>
                      <a:pt x="f5" y="f6"/>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640;p50">
                <a:extLst>
                  <a:ext uri="{FF2B5EF4-FFF2-40B4-BE49-F238E27FC236}">
                    <a16:creationId xmlns:a16="http://schemas.microsoft.com/office/drawing/2014/main" xmlns="" id="{F4200571-04EA-4359-A3FF-FB90E19BD830}"/>
                  </a:ext>
                </a:extLst>
              </p:cNvPr>
              <p:cNvSpPr/>
              <p:nvPr/>
            </p:nvSpPr>
            <p:spPr>
              <a:xfrm>
                <a:off x="5431773" y="2055379"/>
                <a:ext cx="40224" cy="41138"/>
              </a:xfrm>
              <a:custGeom>
                <a:avLst/>
                <a:gdLst>
                  <a:gd name="f0" fmla="val w"/>
                  <a:gd name="f1" fmla="val h"/>
                  <a:gd name="f2" fmla="val 0"/>
                  <a:gd name="f3" fmla="val 1106"/>
                  <a:gd name="f4" fmla="val 1131"/>
                  <a:gd name="f5" fmla="val 330"/>
                  <a:gd name="f6" fmla="val 1"/>
                  <a:gd name="f7" fmla="val 188"/>
                  <a:gd name="f8" fmla="val 25"/>
                  <a:gd name="f9" fmla="val 94"/>
                  <a:gd name="f10" fmla="val 95"/>
                  <a:gd name="f11" fmla="val 24"/>
                  <a:gd name="f12" fmla="val 213"/>
                  <a:gd name="f13" fmla="val 471"/>
                  <a:gd name="f14" fmla="val 566"/>
                  <a:gd name="f15" fmla="val 541"/>
                  <a:gd name="f16" fmla="val 1013"/>
                  <a:gd name="f17" fmla="val 659"/>
                  <a:gd name="f18" fmla="val 1107"/>
                  <a:gd name="f19" fmla="val 776"/>
                  <a:gd name="f20" fmla="val 1130"/>
                  <a:gd name="f21" fmla="val 894"/>
                  <a:gd name="f22" fmla="val 1012"/>
                  <a:gd name="f23" fmla="val 1082"/>
                  <a:gd name="f24" fmla="val 918"/>
                  <a:gd name="f25" fmla="val 777"/>
                  <a:gd name="f26" fmla="val 660"/>
                  <a:gd name="f27" fmla="val 542"/>
                  <a:gd name="f28" fmla="val 565"/>
                  <a:gd name="f29" fmla="val 447"/>
                  <a:gd name="f30" fmla="*/ f0 1 1106"/>
                  <a:gd name="f31" fmla="*/ f1 1 1131"/>
                  <a:gd name="f32" fmla="val f2"/>
                  <a:gd name="f33" fmla="val f3"/>
                  <a:gd name="f34" fmla="val f4"/>
                  <a:gd name="f35" fmla="+- f34 0 f32"/>
                  <a:gd name="f36" fmla="+- f33 0 f32"/>
                  <a:gd name="f37" fmla="*/ f36 1 1106"/>
                  <a:gd name="f38" fmla="*/ f35 1 11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106" h="1131">
                    <a:moveTo>
                      <a:pt x="f5" y="f6"/>
                    </a:moveTo>
                    <a:lnTo>
                      <a:pt x="f7" y="f8"/>
                    </a:lnTo>
                    <a:lnTo>
                      <a:pt x="f9" y="f10"/>
                    </a:lnTo>
                    <a:lnTo>
                      <a:pt x="f11" y="f12"/>
                    </a:lnTo>
                    <a:lnTo>
                      <a:pt x="f2" y="f5"/>
                    </a:lnTo>
                    <a:lnTo>
                      <a:pt x="f11" y="f13"/>
                    </a:lnTo>
                    <a:lnTo>
                      <a:pt x="f9" y="f14"/>
                    </a:lnTo>
                    <a:lnTo>
                      <a:pt x="f15" y="f16"/>
                    </a:lnTo>
                    <a:lnTo>
                      <a:pt x="f17" y="f18"/>
                    </a:lnTo>
                    <a:lnTo>
                      <a:pt x="f19" y="f20"/>
                    </a:lnTo>
                    <a:lnTo>
                      <a:pt x="f21" y="f18"/>
                    </a:lnTo>
                    <a:lnTo>
                      <a:pt x="f22" y="f16"/>
                    </a:lnTo>
                    <a:lnTo>
                      <a:pt x="f23" y="f24"/>
                    </a:lnTo>
                    <a:lnTo>
                      <a:pt x="f3" y="f25"/>
                    </a:lnTo>
                    <a:lnTo>
                      <a:pt x="f23" y="f26"/>
                    </a:lnTo>
                    <a:lnTo>
                      <a:pt x="f22" y="f27"/>
                    </a:lnTo>
                    <a:lnTo>
                      <a:pt x="f28" y="f10"/>
                    </a:lnTo>
                    <a:lnTo>
                      <a:pt x="f29" y="f8"/>
                    </a:lnTo>
                    <a:lnTo>
                      <a:pt x="f5" y="f6"/>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641;p50">
                <a:extLst>
                  <a:ext uri="{FF2B5EF4-FFF2-40B4-BE49-F238E27FC236}">
                    <a16:creationId xmlns:a16="http://schemas.microsoft.com/office/drawing/2014/main" xmlns="" id="{6BE9AFF1-4130-427E-A754-654BF49FA384}"/>
                  </a:ext>
                </a:extLst>
              </p:cNvPr>
              <p:cNvSpPr/>
              <p:nvPr/>
            </p:nvSpPr>
            <p:spPr>
              <a:xfrm>
                <a:off x="5431773" y="2131539"/>
                <a:ext cx="40224" cy="41102"/>
              </a:xfrm>
              <a:custGeom>
                <a:avLst/>
                <a:gdLst>
                  <a:gd name="f0" fmla="val w"/>
                  <a:gd name="f1" fmla="val h"/>
                  <a:gd name="f2" fmla="val 0"/>
                  <a:gd name="f3" fmla="val 1106"/>
                  <a:gd name="f4" fmla="val 1130"/>
                  <a:gd name="f5" fmla="val 776"/>
                  <a:gd name="f6" fmla="val 1"/>
                  <a:gd name="f7" fmla="val 659"/>
                  <a:gd name="f8" fmla="val 24"/>
                  <a:gd name="f9" fmla="val 541"/>
                  <a:gd name="f10" fmla="val 95"/>
                  <a:gd name="f11" fmla="val 94"/>
                  <a:gd name="f12" fmla="val 565"/>
                  <a:gd name="f13" fmla="val 800"/>
                  <a:gd name="f14" fmla="val 918"/>
                  <a:gd name="f15" fmla="val 1036"/>
                  <a:gd name="f16" fmla="val 188"/>
                  <a:gd name="f17" fmla="val 330"/>
                  <a:gd name="f18" fmla="val 447"/>
                  <a:gd name="f19" fmla="val 1012"/>
                  <a:gd name="f20" fmla="val 589"/>
                  <a:gd name="f21" fmla="val 1082"/>
                  <a:gd name="f22" fmla="val 471"/>
                  <a:gd name="f23" fmla="val 212"/>
                  <a:gd name="f24" fmla="val 894"/>
                  <a:gd name="f25" fmla="*/ f0 1 1106"/>
                  <a:gd name="f26" fmla="*/ f1 1 1130"/>
                  <a:gd name="f27" fmla="val f2"/>
                  <a:gd name="f28" fmla="val f3"/>
                  <a:gd name="f29" fmla="val f4"/>
                  <a:gd name="f30" fmla="+- f29 0 f27"/>
                  <a:gd name="f31" fmla="+- f28 0 f27"/>
                  <a:gd name="f32" fmla="*/ f31 1 1106"/>
                  <a:gd name="f33" fmla="*/ f30 1 1130"/>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06" h="1130">
                    <a:moveTo>
                      <a:pt x="f5" y="f6"/>
                    </a:moveTo>
                    <a:lnTo>
                      <a:pt x="f7" y="f8"/>
                    </a:lnTo>
                    <a:lnTo>
                      <a:pt x="f9" y="f10"/>
                    </a:lnTo>
                    <a:lnTo>
                      <a:pt x="f11" y="f12"/>
                    </a:lnTo>
                    <a:lnTo>
                      <a:pt x="f8" y="f7"/>
                    </a:lnTo>
                    <a:lnTo>
                      <a:pt x="f2" y="f13"/>
                    </a:lnTo>
                    <a:lnTo>
                      <a:pt x="f8" y="f14"/>
                    </a:lnTo>
                    <a:lnTo>
                      <a:pt x="f11" y="f15"/>
                    </a:lnTo>
                    <a:lnTo>
                      <a:pt x="f16" y="f3"/>
                    </a:lnTo>
                    <a:lnTo>
                      <a:pt x="f17" y="f4"/>
                    </a:lnTo>
                    <a:lnTo>
                      <a:pt x="f18" y="f3"/>
                    </a:lnTo>
                    <a:lnTo>
                      <a:pt x="f12" y="f15"/>
                    </a:lnTo>
                    <a:lnTo>
                      <a:pt x="f19" y="f20"/>
                    </a:lnTo>
                    <a:lnTo>
                      <a:pt x="f21" y="f22"/>
                    </a:lnTo>
                    <a:lnTo>
                      <a:pt x="f3" y="f17"/>
                    </a:lnTo>
                    <a:lnTo>
                      <a:pt x="f21" y="f23"/>
                    </a:lnTo>
                    <a:lnTo>
                      <a:pt x="f19" y="f10"/>
                    </a:lnTo>
                    <a:lnTo>
                      <a:pt x="f24" y="f8"/>
                    </a:lnTo>
                    <a:lnTo>
                      <a:pt x="f5" y="f6"/>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642;p50">
                <a:extLst>
                  <a:ext uri="{FF2B5EF4-FFF2-40B4-BE49-F238E27FC236}">
                    <a16:creationId xmlns:a16="http://schemas.microsoft.com/office/drawing/2014/main" xmlns="" id="{0485B34F-19A7-4AF0-AA8B-088930969DE3}"/>
                  </a:ext>
                </a:extLst>
              </p:cNvPr>
              <p:cNvSpPr/>
              <p:nvPr/>
            </p:nvSpPr>
            <p:spPr>
              <a:xfrm>
                <a:off x="5507888" y="2055379"/>
                <a:ext cx="41129" cy="41138"/>
              </a:xfrm>
              <a:custGeom>
                <a:avLst/>
                <a:gdLst>
                  <a:gd name="f0" fmla="val w"/>
                  <a:gd name="f1" fmla="val h"/>
                  <a:gd name="f2" fmla="val 0"/>
                  <a:gd name="f3" fmla="val 1131"/>
                  <a:gd name="f4" fmla="val 777"/>
                  <a:gd name="f5" fmla="val 1"/>
                  <a:gd name="f6" fmla="val 660"/>
                  <a:gd name="f7" fmla="val 25"/>
                  <a:gd name="f8" fmla="val 542"/>
                  <a:gd name="f9" fmla="val 95"/>
                  <a:gd name="f10" fmla="val 24"/>
                  <a:gd name="f11" fmla="val 918"/>
                  <a:gd name="f12" fmla="val 1013"/>
                  <a:gd name="f13" fmla="val 213"/>
                  <a:gd name="f14" fmla="val 1107"/>
                  <a:gd name="f15" fmla="val 330"/>
                  <a:gd name="f16" fmla="val 1130"/>
                  <a:gd name="f17" fmla="val 471"/>
                  <a:gd name="f18" fmla="val 565"/>
                  <a:gd name="f19" fmla="val 1036"/>
                  <a:gd name="f20" fmla="val 566"/>
                  <a:gd name="f21" fmla="val 1106"/>
                  <a:gd name="f22" fmla="val 448"/>
                  <a:gd name="f23" fmla="*/ f0 1 1131"/>
                  <a:gd name="f24" fmla="*/ f1 1 1131"/>
                  <a:gd name="f25" fmla="val f2"/>
                  <a:gd name="f26" fmla="val f3"/>
                  <a:gd name="f27" fmla="+- f26 0 f25"/>
                  <a:gd name="f28" fmla="*/ f27 1 1131"/>
                  <a:gd name="f29" fmla="*/ f25 1 f28"/>
                  <a:gd name="f30" fmla="*/ f26 1 f28"/>
                  <a:gd name="f31" fmla="*/ f29 f23 1"/>
                  <a:gd name="f32" fmla="*/ f30 f23 1"/>
                  <a:gd name="f33" fmla="*/ f30 f24 1"/>
                  <a:gd name="f34" fmla="*/ f29 f24 1"/>
                </a:gdLst>
                <a:ahLst/>
                <a:cxnLst>
                  <a:cxn ang="3cd4">
                    <a:pos x="hc" y="t"/>
                  </a:cxn>
                  <a:cxn ang="0">
                    <a:pos x="r" y="vc"/>
                  </a:cxn>
                  <a:cxn ang="cd4">
                    <a:pos x="hc" y="b"/>
                  </a:cxn>
                  <a:cxn ang="cd2">
                    <a:pos x="l" y="vc"/>
                  </a:cxn>
                </a:cxnLst>
                <a:rect l="f31" t="f34" r="f32" b="f33"/>
                <a:pathLst>
                  <a:path w="1131" h="1131">
                    <a:moveTo>
                      <a:pt x="f4" y="f5"/>
                    </a:moveTo>
                    <a:lnTo>
                      <a:pt x="f6" y="f7"/>
                    </a:lnTo>
                    <a:lnTo>
                      <a:pt x="f8" y="f9"/>
                    </a:lnTo>
                    <a:lnTo>
                      <a:pt x="f9" y="f8"/>
                    </a:lnTo>
                    <a:lnTo>
                      <a:pt x="f10" y="f6"/>
                    </a:lnTo>
                    <a:lnTo>
                      <a:pt x="f5" y="f4"/>
                    </a:lnTo>
                    <a:lnTo>
                      <a:pt x="f10" y="f11"/>
                    </a:lnTo>
                    <a:lnTo>
                      <a:pt x="f9" y="f12"/>
                    </a:lnTo>
                    <a:lnTo>
                      <a:pt x="f13" y="f14"/>
                    </a:lnTo>
                    <a:lnTo>
                      <a:pt x="f15" y="f16"/>
                    </a:lnTo>
                    <a:lnTo>
                      <a:pt x="f17" y="f14"/>
                    </a:lnTo>
                    <a:lnTo>
                      <a:pt x="f18" y="f12"/>
                    </a:lnTo>
                    <a:lnTo>
                      <a:pt x="f19" y="f20"/>
                    </a:lnTo>
                    <a:lnTo>
                      <a:pt x="f21" y="f22"/>
                    </a:lnTo>
                    <a:lnTo>
                      <a:pt x="f16" y="f15"/>
                    </a:lnTo>
                    <a:lnTo>
                      <a:pt x="f21" y="f13"/>
                    </a:lnTo>
                    <a:lnTo>
                      <a:pt x="f19" y="f9"/>
                    </a:lnTo>
                    <a:lnTo>
                      <a:pt x="f11" y="f7"/>
                    </a:lnTo>
                    <a:lnTo>
                      <a:pt x="f4" y="f5"/>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643;p50">
                <a:extLst>
                  <a:ext uri="{FF2B5EF4-FFF2-40B4-BE49-F238E27FC236}">
                    <a16:creationId xmlns:a16="http://schemas.microsoft.com/office/drawing/2014/main" xmlns="" id="{C741D54C-3F64-4754-B475-2FA5934C38CE}"/>
                  </a:ext>
                </a:extLst>
              </p:cNvPr>
              <p:cNvSpPr/>
              <p:nvPr/>
            </p:nvSpPr>
            <p:spPr>
              <a:xfrm>
                <a:off x="3725174" y="2860480"/>
                <a:ext cx="47932" cy="24844"/>
              </a:xfrm>
              <a:custGeom>
                <a:avLst/>
                <a:gdLst>
                  <a:gd name="f0" fmla="val w"/>
                  <a:gd name="f1" fmla="val h"/>
                  <a:gd name="f2" fmla="val 0"/>
                  <a:gd name="f3" fmla="val 1318"/>
                  <a:gd name="f4" fmla="val 683"/>
                  <a:gd name="f5" fmla="val 353"/>
                  <a:gd name="f6" fmla="val 212"/>
                  <a:gd name="f7" fmla="val 47"/>
                  <a:gd name="f8" fmla="val 118"/>
                  <a:gd name="f9" fmla="val 24"/>
                  <a:gd name="f10" fmla="val 471"/>
                  <a:gd name="f11" fmla="val 588"/>
                  <a:gd name="f12" fmla="val 659"/>
                  <a:gd name="f13" fmla="val 988"/>
                  <a:gd name="f14" fmla="val 1106"/>
                  <a:gd name="f15" fmla="val 1223"/>
                  <a:gd name="f16" fmla="val 1294"/>
                  <a:gd name="f17" fmla="*/ f0 1 1318"/>
                  <a:gd name="f18" fmla="*/ f1 1 683"/>
                  <a:gd name="f19" fmla="val f2"/>
                  <a:gd name="f20" fmla="val f3"/>
                  <a:gd name="f21" fmla="val f4"/>
                  <a:gd name="f22" fmla="+- f21 0 f19"/>
                  <a:gd name="f23" fmla="+- f20 0 f19"/>
                  <a:gd name="f24" fmla="*/ f23 1 1318"/>
                  <a:gd name="f25" fmla="*/ f22 1 68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18" h="683">
                    <a:moveTo>
                      <a:pt x="f5" y="f2"/>
                    </a:moveTo>
                    <a:lnTo>
                      <a:pt x="f6" y="f7"/>
                    </a:lnTo>
                    <a:lnTo>
                      <a:pt x="f8" y="f8"/>
                    </a:lnTo>
                    <a:lnTo>
                      <a:pt x="f9" y="f6"/>
                    </a:lnTo>
                    <a:lnTo>
                      <a:pt x="f2" y="f5"/>
                    </a:lnTo>
                    <a:lnTo>
                      <a:pt x="f9" y="f10"/>
                    </a:lnTo>
                    <a:lnTo>
                      <a:pt x="f8" y="f11"/>
                    </a:lnTo>
                    <a:lnTo>
                      <a:pt x="f6" y="f12"/>
                    </a:lnTo>
                    <a:lnTo>
                      <a:pt x="f5" y="f4"/>
                    </a:lnTo>
                    <a:lnTo>
                      <a:pt x="f13" y="f4"/>
                    </a:lnTo>
                    <a:lnTo>
                      <a:pt x="f14" y="f12"/>
                    </a:lnTo>
                    <a:lnTo>
                      <a:pt x="f15" y="f11"/>
                    </a:lnTo>
                    <a:lnTo>
                      <a:pt x="f16" y="f10"/>
                    </a:lnTo>
                    <a:lnTo>
                      <a:pt x="f3" y="f5"/>
                    </a:lnTo>
                    <a:lnTo>
                      <a:pt x="f16" y="f6"/>
                    </a:lnTo>
                    <a:lnTo>
                      <a:pt x="f15" y="f8"/>
                    </a:lnTo>
                    <a:lnTo>
                      <a:pt x="f14" y="f7"/>
                    </a:lnTo>
                    <a:lnTo>
                      <a:pt x="f13" y="f2"/>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644;p50">
                <a:extLst>
                  <a:ext uri="{FF2B5EF4-FFF2-40B4-BE49-F238E27FC236}">
                    <a16:creationId xmlns:a16="http://schemas.microsoft.com/office/drawing/2014/main" xmlns="" id="{55DFA5EF-3721-4D6D-91A0-ABE8404D2A9C}"/>
                  </a:ext>
                </a:extLst>
              </p:cNvPr>
              <p:cNvSpPr/>
              <p:nvPr/>
            </p:nvSpPr>
            <p:spPr>
              <a:xfrm>
                <a:off x="3617393" y="2860480"/>
                <a:ext cx="47932" cy="24844"/>
              </a:xfrm>
              <a:custGeom>
                <a:avLst/>
                <a:gdLst>
                  <a:gd name="f0" fmla="val w"/>
                  <a:gd name="f1" fmla="val h"/>
                  <a:gd name="f2" fmla="val 0"/>
                  <a:gd name="f3" fmla="val 1318"/>
                  <a:gd name="f4" fmla="val 683"/>
                  <a:gd name="f5" fmla="val 329"/>
                  <a:gd name="f6" fmla="val 212"/>
                  <a:gd name="f7" fmla="val 47"/>
                  <a:gd name="f8" fmla="val 94"/>
                  <a:gd name="f9" fmla="val 118"/>
                  <a:gd name="f10" fmla="val 24"/>
                  <a:gd name="f11" fmla="val 353"/>
                  <a:gd name="f12" fmla="val 471"/>
                  <a:gd name="f13" fmla="val 588"/>
                  <a:gd name="f14" fmla="val 659"/>
                  <a:gd name="f15" fmla="val 965"/>
                  <a:gd name="f16" fmla="val 1106"/>
                  <a:gd name="f17" fmla="val 1223"/>
                  <a:gd name="f18" fmla="val 1294"/>
                  <a:gd name="f19" fmla="val 1317"/>
                  <a:gd name="f20" fmla="*/ f0 1 1318"/>
                  <a:gd name="f21" fmla="*/ f1 1 683"/>
                  <a:gd name="f22" fmla="val f2"/>
                  <a:gd name="f23" fmla="val f3"/>
                  <a:gd name="f24" fmla="val f4"/>
                  <a:gd name="f25" fmla="+- f24 0 f22"/>
                  <a:gd name="f26" fmla="+- f23 0 f22"/>
                  <a:gd name="f27" fmla="*/ f26 1 1318"/>
                  <a:gd name="f28" fmla="*/ f25 1 68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18" h="683">
                    <a:moveTo>
                      <a:pt x="f5" y="f2"/>
                    </a:moveTo>
                    <a:lnTo>
                      <a:pt x="f6" y="f7"/>
                    </a:lnTo>
                    <a:lnTo>
                      <a:pt x="f8" y="f9"/>
                    </a:lnTo>
                    <a:lnTo>
                      <a:pt x="f10" y="f6"/>
                    </a:lnTo>
                    <a:lnTo>
                      <a:pt x="f2" y="f11"/>
                    </a:lnTo>
                    <a:lnTo>
                      <a:pt x="f10" y="f12"/>
                    </a:lnTo>
                    <a:lnTo>
                      <a:pt x="f8" y="f13"/>
                    </a:lnTo>
                    <a:lnTo>
                      <a:pt x="f6" y="f14"/>
                    </a:lnTo>
                    <a:lnTo>
                      <a:pt x="f5" y="f4"/>
                    </a:lnTo>
                    <a:lnTo>
                      <a:pt x="f15" y="f4"/>
                    </a:lnTo>
                    <a:lnTo>
                      <a:pt x="f16" y="f14"/>
                    </a:lnTo>
                    <a:lnTo>
                      <a:pt x="f17" y="f13"/>
                    </a:lnTo>
                    <a:lnTo>
                      <a:pt x="f18" y="f12"/>
                    </a:lnTo>
                    <a:lnTo>
                      <a:pt x="f19" y="f11"/>
                    </a:lnTo>
                    <a:lnTo>
                      <a:pt x="f18" y="f6"/>
                    </a:lnTo>
                    <a:lnTo>
                      <a:pt x="f17" y="f9"/>
                    </a:lnTo>
                    <a:lnTo>
                      <a:pt x="f16" y="f7"/>
                    </a:lnTo>
                    <a:lnTo>
                      <a:pt x="f15" y="f2"/>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645;p50">
                <a:extLst>
                  <a:ext uri="{FF2B5EF4-FFF2-40B4-BE49-F238E27FC236}">
                    <a16:creationId xmlns:a16="http://schemas.microsoft.com/office/drawing/2014/main" xmlns="" id="{539B5222-7D07-4A68-BA7D-78A2A1552872}"/>
                  </a:ext>
                </a:extLst>
              </p:cNvPr>
              <p:cNvSpPr/>
              <p:nvPr/>
            </p:nvSpPr>
            <p:spPr>
              <a:xfrm>
                <a:off x="3683248" y="2903247"/>
                <a:ext cx="24003" cy="47932"/>
              </a:xfrm>
              <a:custGeom>
                <a:avLst/>
                <a:gdLst>
                  <a:gd name="f0" fmla="val w"/>
                  <a:gd name="f1" fmla="val h"/>
                  <a:gd name="f2" fmla="val 0"/>
                  <a:gd name="f3" fmla="val 660"/>
                  <a:gd name="f4" fmla="val 1318"/>
                  <a:gd name="f5" fmla="val 330"/>
                  <a:gd name="f6" fmla="val 1"/>
                  <a:gd name="f7" fmla="val 212"/>
                  <a:gd name="f8" fmla="val 24"/>
                  <a:gd name="f9" fmla="val 95"/>
                  <a:gd name="f10" fmla="val 989"/>
                  <a:gd name="f11" fmla="val 1106"/>
                  <a:gd name="f12" fmla="val 1224"/>
                  <a:gd name="f13" fmla="val 1294"/>
                  <a:gd name="f14" fmla="val 471"/>
                  <a:gd name="f15" fmla="val 565"/>
                  <a:gd name="f16" fmla="val 636"/>
                  <a:gd name="f17" fmla="val 659"/>
                  <a:gd name="f18" fmla="*/ f0 1 660"/>
                  <a:gd name="f19" fmla="*/ f1 1 1318"/>
                  <a:gd name="f20" fmla="val f2"/>
                  <a:gd name="f21" fmla="val f3"/>
                  <a:gd name="f22" fmla="val f4"/>
                  <a:gd name="f23" fmla="+- f22 0 f20"/>
                  <a:gd name="f24" fmla="+- f21 0 f20"/>
                  <a:gd name="f25" fmla="*/ f24 1 660"/>
                  <a:gd name="f26" fmla="*/ f23 1 1318"/>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660" h="1318">
                    <a:moveTo>
                      <a:pt x="f5" y="f6"/>
                    </a:moveTo>
                    <a:lnTo>
                      <a:pt x="f7" y="f8"/>
                    </a:lnTo>
                    <a:lnTo>
                      <a:pt x="f9" y="f9"/>
                    </a:lnTo>
                    <a:lnTo>
                      <a:pt x="f8" y="f7"/>
                    </a:lnTo>
                    <a:lnTo>
                      <a:pt x="f2" y="f5"/>
                    </a:lnTo>
                    <a:lnTo>
                      <a:pt x="f2" y="f10"/>
                    </a:lnTo>
                    <a:lnTo>
                      <a:pt x="f8" y="f11"/>
                    </a:lnTo>
                    <a:lnTo>
                      <a:pt x="f9" y="f12"/>
                    </a:lnTo>
                    <a:lnTo>
                      <a:pt x="f7" y="f13"/>
                    </a:lnTo>
                    <a:lnTo>
                      <a:pt x="f5" y="f4"/>
                    </a:lnTo>
                    <a:lnTo>
                      <a:pt x="f14" y="f13"/>
                    </a:lnTo>
                    <a:lnTo>
                      <a:pt x="f15" y="f12"/>
                    </a:lnTo>
                    <a:lnTo>
                      <a:pt x="f16" y="f11"/>
                    </a:lnTo>
                    <a:lnTo>
                      <a:pt x="f17" y="f10"/>
                    </a:lnTo>
                    <a:lnTo>
                      <a:pt x="f17" y="f5"/>
                    </a:lnTo>
                    <a:lnTo>
                      <a:pt x="f16" y="f7"/>
                    </a:lnTo>
                    <a:lnTo>
                      <a:pt x="f15" y="f9"/>
                    </a:lnTo>
                    <a:lnTo>
                      <a:pt x="f14" y="f8"/>
                    </a:lnTo>
                    <a:lnTo>
                      <a:pt x="f5" y="f6"/>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1646;p50">
                <a:extLst>
                  <a:ext uri="{FF2B5EF4-FFF2-40B4-BE49-F238E27FC236}">
                    <a16:creationId xmlns:a16="http://schemas.microsoft.com/office/drawing/2014/main" xmlns="" id="{C3ED6D30-FF89-4BAD-9D17-ECFE21DC6966}"/>
                  </a:ext>
                </a:extLst>
              </p:cNvPr>
              <p:cNvSpPr/>
              <p:nvPr/>
            </p:nvSpPr>
            <p:spPr>
              <a:xfrm>
                <a:off x="3683248" y="2795448"/>
                <a:ext cx="24003" cy="47100"/>
              </a:xfrm>
              <a:custGeom>
                <a:avLst/>
                <a:gdLst>
                  <a:gd name="f0" fmla="val w"/>
                  <a:gd name="f1" fmla="val h"/>
                  <a:gd name="f2" fmla="val 0"/>
                  <a:gd name="f3" fmla="val 660"/>
                  <a:gd name="f4" fmla="val 1295"/>
                  <a:gd name="f5" fmla="val 330"/>
                  <a:gd name="f6" fmla="val 1"/>
                  <a:gd name="f7" fmla="val 212"/>
                  <a:gd name="f8" fmla="val 24"/>
                  <a:gd name="f9" fmla="val 95"/>
                  <a:gd name="f10" fmla="val 189"/>
                  <a:gd name="f11" fmla="val 965"/>
                  <a:gd name="f12" fmla="val 1106"/>
                  <a:gd name="f13" fmla="val 1200"/>
                  <a:gd name="f14" fmla="val 1271"/>
                  <a:gd name="f15" fmla="val 1294"/>
                  <a:gd name="f16" fmla="val 471"/>
                  <a:gd name="f17" fmla="val 565"/>
                  <a:gd name="f18" fmla="val 636"/>
                  <a:gd name="f19" fmla="val 659"/>
                  <a:gd name="f20" fmla="*/ f0 1 660"/>
                  <a:gd name="f21" fmla="*/ f1 1 1295"/>
                  <a:gd name="f22" fmla="val f2"/>
                  <a:gd name="f23" fmla="val f3"/>
                  <a:gd name="f24" fmla="val f4"/>
                  <a:gd name="f25" fmla="+- f24 0 f22"/>
                  <a:gd name="f26" fmla="+- f23 0 f22"/>
                  <a:gd name="f27" fmla="*/ f26 1 660"/>
                  <a:gd name="f28" fmla="*/ f25 1 129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60" h="1295">
                    <a:moveTo>
                      <a:pt x="f5" y="f6"/>
                    </a:moveTo>
                    <a:lnTo>
                      <a:pt x="f7" y="f8"/>
                    </a:lnTo>
                    <a:lnTo>
                      <a:pt x="f9" y="f9"/>
                    </a:lnTo>
                    <a:lnTo>
                      <a:pt x="f8" y="f10"/>
                    </a:lnTo>
                    <a:lnTo>
                      <a:pt x="f2" y="f5"/>
                    </a:lnTo>
                    <a:lnTo>
                      <a:pt x="f2" y="f11"/>
                    </a:lnTo>
                    <a:lnTo>
                      <a:pt x="f8" y="f12"/>
                    </a:lnTo>
                    <a:lnTo>
                      <a:pt x="f9" y="f13"/>
                    </a:lnTo>
                    <a:lnTo>
                      <a:pt x="f7" y="f14"/>
                    </a:lnTo>
                    <a:lnTo>
                      <a:pt x="f5" y="f15"/>
                    </a:lnTo>
                    <a:lnTo>
                      <a:pt x="f16" y="f14"/>
                    </a:lnTo>
                    <a:lnTo>
                      <a:pt x="f17" y="f13"/>
                    </a:lnTo>
                    <a:lnTo>
                      <a:pt x="f18" y="f12"/>
                    </a:lnTo>
                    <a:lnTo>
                      <a:pt x="f19" y="f11"/>
                    </a:lnTo>
                    <a:lnTo>
                      <a:pt x="f19" y="f5"/>
                    </a:lnTo>
                    <a:lnTo>
                      <a:pt x="f18" y="f10"/>
                    </a:lnTo>
                    <a:lnTo>
                      <a:pt x="f17" y="f9"/>
                    </a:lnTo>
                    <a:lnTo>
                      <a:pt x="f16" y="f8"/>
                    </a:lnTo>
                    <a:lnTo>
                      <a:pt x="f5" y="f6"/>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1647;p50">
                <a:extLst>
                  <a:ext uri="{FF2B5EF4-FFF2-40B4-BE49-F238E27FC236}">
                    <a16:creationId xmlns:a16="http://schemas.microsoft.com/office/drawing/2014/main" xmlns="" id="{255968C6-6339-4CB2-8F1F-A0F871122DAA}"/>
                  </a:ext>
                </a:extLst>
              </p:cNvPr>
              <p:cNvSpPr/>
              <p:nvPr/>
            </p:nvSpPr>
            <p:spPr>
              <a:xfrm>
                <a:off x="3713177" y="2891287"/>
                <a:ext cx="41093" cy="40224"/>
              </a:xfrm>
              <a:custGeom>
                <a:avLst/>
                <a:gdLst>
                  <a:gd name="f0" fmla="val w"/>
                  <a:gd name="f1" fmla="val h"/>
                  <a:gd name="f2" fmla="val 0"/>
                  <a:gd name="f3" fmla="val 1130"/>
                  <a:gd name="f4" fmla="val 1106"/>
                  <a:gd name="f5" fmla="val 330"/>
                  <a:gd name="f6" fmla="val 213"/>
                  <a:gd name="f7" fmla="val 24"/>
                  <a:gd name="f8" fmla="val 95"/>
                  <a:gd name="f9" fmla="val 94"/>
                  <a:gd name="f10" fmla="val 188"/>
                  <a:gd name="f11" fmla="val 1"/>
                  <a:gd name="f12" fmla="val 447"/>
                  <a:gd name="f13" fmla="val 565"/>
                  <a:gd name="f14" fmla="val 542"/>
                  <a:gd name="f15" fmla="val 1012"/>
                  <a:gd name="f16" fmla="val 659"/>
                  <a:gd name="f17" fmla="val 1082"/>
                  <a:gd name="f18" fmla="val 777"/>
                  <a:gd name="f19" fmla="val 918"/>
                  <a:gd name="f20" fmla="val 894"/>
                  <a:gd name="f21" fmla="val 541"/>
                  <a:gd name="f22" fmla="val 448"/>
                  <a:gd name="f23" fmla="*/ f0 1 1130"/>
                  <a:gd name="f24" fmla="*/ f1 1 1106"/>
                  <a:gd name="f25" fmla="val f2"/>
                  <a:gd name="f26" fmla="val f3"/>
                  <a:gd name="f27" fmla="val f4"/>
                  <a:gd name="f28" fmla="+- f27 0 f25"/>
                  <a:gd name="f29" fmla="+- f26 0 f25"/>
                  <a:gd name="f30" fmla="*/ f29 1 1130"/>
                  <a:gd name="f31" fmla="*/ f28 1 1106"/>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1130" h="1106">
                    <a:moveTo>
                      <a:pt x="f5" y="f2"/>
                    </a:moveTo>
                    <a:lnTo>
                      <a:pt x="f6" y="f7"/>
                    </a:lnTo>
                    <a:lnTo>
                      <a:pt x="f8" y="f9"/>
                    </a:lnTo>
                    <a:lnTo>
                      <a:pt x="f7" y="f10"/>
                    </a:lnTo>
                    <a:lnTo>
                      <a:pt x="f11" y="f5"/>
                    </a:lnTo>
                    <a:lnTo>
                      <a:pt x="f7" y="f12"/>
                    </a:lnTo>
                    <a:lnTo>
                      <a:pt x="f8" y="f13"/>
                    </a:lnTo>
                    <a:lnTo>
                      <a:pt x="f14" y="f15"/>
                    </a:lnTo>
                    <a:lnTo>
                      <a:pt x="f16" y="f17"/>
                    </a:lnTo>
                    <a:lnTo>
                      <a:pt x="f18" y="f4"/>
                    </a:lnTo>
                    <a:lnTo>
                      <a:pt x="f19" y="f17"/>
                    </a:lnTo>
                    <a:lnTo>
                      <a:pt x="f15" y="f15"/>
                    </a:lnTo>
                    <a:lnTo>
                      <a:pt x="f4" y="f20"/>
                    </a:lnTo>
                    <a:lnTo>
                      <a:pt x="f3" y="f18"/>
                    </a:lnTo>
                    <a:lnTo>
                      <a:pt x="f4" y="f16"/>
                    </a:lnTo>
                    <a:lnTo>
                      <a:pt x="f15" y="f21"/>
                    </a:lnTo>
                    <a:lnTo>
                      <a:pt x="f13" y="f9"/>
                    </a:lnTo>
                    <a:lnTo>
                      <a:pt x="f22" y="f7"/>
                    </a:lnTo>
                    <a:lnTo>
                      <a:pt x="f5" y="f2"/>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1648;p50">
                <a:extLst>
                  <a:ext uri="{FF2B5EF4-FFF2-40B4-BE49-F238E27FC236}">
                    <a16:creationId xmlns:a16="http://schemas.microsoft.com/office/drawing/2014/main" xmlns="" id="{C85A4469-3CD8-4D7E-8C16-C3AF3BF81996}"/>
                  </a:ext>
                </a:extLst>
              </p:cNvPr>
              <p:cNvSpPr/>
              <p:nvPr/>
            </p:nvSpPr>
            <p:spPr>
              <a:xfrm>
                <a:off x="3636193" y="2814285"/>
                <a:ext cx="41093" cy="41102"/>
              </a:xfrm>
              <a:custGeom>
                <a:avLst/>
                <a:gdLst>
                  <a:gd name="f0" fmla="val w"/>
                  <a:gd name="f1" fmla="val h"/>
                  <a:gd name="f2" fmla="val 0"/>
                  <a:gd name="f3" fmla="val 1130"/>
                  <a:gd name="f4" fmla="val 353"/>
                  <a:gd name="f5" fmla="val 212"/>
                  <a:gd name="f6" fmla="val 24"/>
                  <a:gd name="f7" fmla="val 118"/>
                  <a:gd name="f8" fmla="val 94"/>
                  <a:gd name="f9" fmla="val 48"/>
                  <a:gd name="f10" fmla="val 1"/>
                  <a:gd name="f11" fmla="val 329"/>
                  <a:gd name="f12" fmla="val 471"/>
                  <a:gd name="f13" fmla="val 565"/>
                  <a:gd name="f14" fmla="val 1035"/>
                  <a:gd name="f15" fmla="val 683"/>
                  <a:gd name="f16" fmla="val 1106"/>
                  <a:gd name="f17" fmla="val 800"/>
                  <a:gd name="f18" fmla="val 1129"/>
                  <a:gd name="f19" fmla="val 918"/>
                  <a:gd name="f20" fmla="val 1036"/>
                  <a:gd name="f21" fmla="val 659"/>
                  <a:gd name="f22" fmla="val 589"/>
                  <a:gd name="f23" fmla="*/ f0 1 1130"/>
                  <a:gd name="f24" fmla="*/ f1 1 1130"/>
                  <a:gd name="f25" fmla="val f2"/>
                  <a:gd name="f26" fmla="val f3"/>
                  <a:gd name="f27" fmla="+- f26 0 f25"/>
                  <a:gd name="f28" fmla="*/ f27 1 1130"/>
                  <a:gd name="f29" fmla="*/ f25 1 f28"/>
                  <a:gd name="f30" fmla="*/ f26 1 f28"/>
                  <a:gd name="f31" fmla="*/ f29 f23 1"/>
                  <a:gd name="f32" fmla="*/ f30 f23 1"/>
                  <a:gd name="f33" fmla="*/ f30 f24 1"/>
                  <a:gd name="f34" fmla="*/ f29 f24 1"/>
                </a:gdLst>
                <a:ahLst/>
                <a:cxnLst>
                  <a:cxn ang="3cd4">
                    <a:pos x="hc" y="t"/>
                  </a:cxn>
                  <a:cxn ang="0">
                    <a:pos x="r" y="vc"/>
                  </a:cxn>
                  <a:cxn ang="cd4">
                    <a:pos x="hc" y="b"/>
                  </a:cxn>
                  <a:cxn ang="cd2">
                    <a:pos x="l" y="vc"/>
                  </a:cxn>
                </a:cxnLst>
                <a:rect l="f31" t="f34" r="f32" b="f33"/>
                <a:pathLst>
                  <a:path w="1130" h="1130">
                    <a:moveTo>
                      <a:pt x="f4" y="f2"/>
                    </a:moveTo>
                    <a:lnTo>
                      <a:pt x="f5" y="f6"/>
                    </a:lnTo>
                    <a:lnTo>
                      <a:pt x="f7" y="f8"/>
                    </a:lnTo>
                    <a:lnTo>
                      <a:pt x="f9" y="f5"/>
                    </a:lnTo>
                    <a:lnTo>
                      <a:pt x="f10" y="f11"/>
                    </a:lnTo>
                    <a:lnTo>
                      <a:pt x="f9" y="f12"/>
                    </a:lnTo>
                    <a:lnTo>
                      <a:pt x="f7" y="f13"/>
                    </a:lnTo>
                    <a:lnTo>
                      <a:pt x="f13" y="f14"/>
                    </a:lnTo>
                    <a:lnTo>
                      <a:pt x="f15" y="f16"/>
                    </a:lnTo>
                    <a:lnTo>
                      <a:pt x="f17" y="f18"/>
                    </a:lnTo>
                    <a:lnTo>
                      <a:pt x="f19" y="f16"/>
                    </a:lnTo>
                    <a:lnTo>
                      <a:pt x="f20" y="f14"/>
                    </a:lnTo>
                    <a:lnTo>
                      <a:pt x="f16" y="f19"/>
                    </a:lnTo>
                    <a:lnTo>
                      <a:pt x="f3" y="f17"/>
                    </a:lnTo>
                    <a:lnTo>
                      <a:pt x="f16" y="f21"/>
                    </a:lnTo>
                    <a:lnTo>
                      <a:pt x="f20" y="f13"/>
                    </a:lnTo>
                    <a:lnTo>
                      <a:pt x="f22" y="f8"/>
                    </a:lnTo>
                    <a:lnTo>
                      <a:pt x="f12" y="f6"/>
                    </a:lnTo>
                    <a:lnTo>
                      <a:pt x="f4" y="f2"/>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649;p50">
                <a:extLst>
                  <a:ext uri="{FF2B5EF4-FFF2-40B4-BE49-F238E27FC236}">
                    <a16:creationId xmlns:a16="http://schemas.microsoft.com/office/drawing/2014/main" xmlns="" id="{25117892-2B23-4A51-A803-6BCF5C4073EE}"/>
                  </a:ext>
                </a:extLst>
              </p:cNvPr>
              <p:cNvSpPr/>
              <p:nvPr/>
            </p:nvSpPr>
            <p:spPr>
              <a:xfrm>
                <a:off x="3636193" y="2891287"/>
                <a:ext cx="41093" cy="40224"/>
              </a:xfrm>
              <a:custGeom>
                <a:avLst/>
                <a:gdLst>
                  <a:gd name="f0" fmla="val w"/>
                  <a:gd name="f1" fmla="val h"/>
                  <a:gd name="f2" fmla="val 0"/>
                  <a:gd name="f3" fmla="val 1130"/>
                  <a:gd name="f4" fmla="val 1106"/>
                  <a:gd name="f5" fmla="val 800"/>
                  <a:gd name="f6" fmla="val 683"/>
                  <a:gd name="f7" fmla="val 24"/>
                  <a:gd name="f8" fmla="val 565"/>
                  <a:gd name="f9" fmla="val 94"/>
                  <a:gd name="f10" fmla="val 118"/>
                  <a:gd name="f11" fmla="val 541"/>
                  <a:gd name="f12" fmla="val 48"/>
                  <a:gd name="f13" fmla="val 659"/>
                  <a:gd name="f14" fmla="val 1"/>
                  <a:gd name="f15" fmla="val 777"/>
                  <a:gd name="f16" fmla="val 894"/>
                  <a:gd name="f17" fmla="val 1012"/>
                  <a:gd name="f18" fmla="val 212"/>
                  <a:gd name="f19" fmla="val 1082"/>
                  <a:gd name="f20" fmla="val 353"/>
                  <a:gd name="f21" fmla="val 471"/>
                  <a:gd name="f22" fmla="val 589"/>
                  <a:gd name="f23" fmla="val 1036"/>
                  <a:gd name="f24" fmla="val 447"/>
                  <a:gd name="f25" fmla="val 330"/>
                  <a:gd name="f26" fmla="val 188"/>
                  <a:gd name="f27" fmla="val 918"/>
                  <a:gd name="f28" fmla="*/ f0 1 1130"/>
                  <a:gd name="f29" fmla="*/ f1 1 1106"/>
                  <a:gd name="f30" fmla="val f2"/>
                  <a:gd name="f31" fmla="val f3"/>
                  <a:gd name="f32" fmla="val f4"/>
                  <a:gd name="f33" fmla="+- f32 0 f30"/>
                  <a:gd name="f34" fmla="+- f31 0 f30"/>
                  <a:gd name="f35" fmla="*/ f34 1 1130"/>
                  <a:gd name="f36" fmla="*/ f33 1 1106"/>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130" h="1106">
                    <a:moveTo>
                      <a:pt x="f5" y="f2"/>
                    </a:moveTo>
                    <a:lnTo>
                      <a:pt x="f6" y="f7"/>
                    </a:lnTo>
                    <a:lnTo>
                      <a:pt x="f8" y="f9"/>
                    </a:lnTo>
                    <a:lnTo>
                      <a:pt x="f10" y="f11"/>
                    </a:lnTo>
                    <a:lnTo>
                      <a:pt x="f12" y="f13"/>
                    </a:lnTo>
                    <a:lnTo>
                      <a:pt x="f14" y="f15"/>
                    </a:lnTo>
                    <a:lnTo>
                      <a:pt x="f12" y="f16"/>
                    </a:lnTo>
                    <a:lnTo>
                      <a:pt x="f10" y="f17"/>
                    </a:lnTo>
                    <a:lnTo>
                      <a:pt x="f18" y="f19"/>
                    </a:lnTo>
                    <a:lnTo>
                      <a:pt x="f20" y="f4"/>
                    </a:lnTo>
                    <a:lnTo>
                      <a:pt x="f21" y="f19"/>
                    </a:lnTo>
                    <a:lnTo>
                      <a:pt x="f22" y="f17"/>
                    </a:lnTo>
                    <a:lnTo>
                      <a:pt x="f23" y="f8"/>
                    </a:lnTo>
                    <a:lnTo>
                      <a:pt x="f4" y="f24"/>
                    </a:lnTo>
                    <a:lnTo>
                      <a:pt x="f3" y="f25"/>
                    </a:lnTo>
                    <a:lnTo>
                      <a:pt x="f4" y="f26"/>
                    </a:lnTo>
                    <a:lnTo>
                      <a:pt x="f23" y="f9"/>
                    </a:lnTo>
                    <a:lnTo>
                      <a:pt x="f27" y="f7"/>
                    </a:lnTo>
                    <a:lnTo>
                      <a:pt x="f5" y="f2"/>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1650;p50">
                <a:extLst>
                  <a:ext uri="{FF2B5EF4-FFF2-40B4-BE49-F238E27FC236}">
                    <a16:creationId xmlns:a16="http://schemas.microsoft.com/office/drawing/2014/main" xmlns="" id="{3EE11F36-4E36-4509-8997-2DD4FF79C9C8}"/>
                  </a:ext>
                </a:extLst>
              </p:cNvPr>
              <p:cNvSpPr/>
              <p:nvPr/>
            </p:nvSpPr>
            <p:spPr>
              <a:xfrm>
                <a:off x="3713177" y="2814285"/>
                <a:ext cx="41093" cy="41102"/>
              </a:xfrm>
              <a:custGeom>
                <a:avLst/>
                <a:gdLst>
                  <a:gd name="f0" fmla="val w"/>
                  <a:gd name="f1" fmla="val h"/>
                  <a:gd name="f2" fmla="val 0"/>
                  <a:gd name="f3" fmla="val 1130"/>
                  <a:gd name="f4" fmla="val 777"/>
                  <a:gd name="f5" fmla="val 659"/>
                  <a:gd name="f6" fmla="val 24"/>
                  <a:gd name="f7" fmla="val 542"/>
                  <a:gd name="f8" fmla="val 94"/>
                  <a:gd name="f9" fmla="val 95"/>
                  <a:gd name="f10" fmla="val 565"/>
                  <a:gd name="f11" fmla="val 1"/>
                  <a:gd name="f12" fmla="val 800"/>
                  <a:gd name="f13" fmla="val 918"/>
                  <a:gd name="f14" fmla="val 1035"/>
                  <a:gd name="f15" fmla="val 213"/>
                  <a:gd name="f16" fmla="val 1106"/>
                  <a:gd name="f17" fmla="val 330"/>
                  <a:gd name="f18" fmla="val 1129"/>
                  <a:gd name="f19" fmla="val 448"/>
                  <a:gd name="f20" fmla="val 1012"/>
                  <a:gd name="f21" fmla="val 471"/>
                  <a:gd name="f22" fmla="val 329"/>
                  <a:gd name="f23" fmla="val 212"/>
                  <a:gd name="f24" fmla="*/ f0 1 1130"/>
                  <a:gd name="f25" fmla="*/ f1 1 1130"/>
                  <a:gd name="f26" fmla="val f2"/>
                  <a:gd name="f27" fmla="val f3"/>
                  <a:gd name="f28" fmla="+- f27 0 f26"/>
                  <a:gd name="f29" fmla="*/ f28 1 1130"/>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1130" h="1130">
                    <a:moveTo>
                      <a:pt x="f4" y="f2"/>
                    </a:moveTo>
                    <a:lnTo>
                      <a:pt x="f5" y="f6"/>
                    </a:lnTo>
                    <a:lnTo>
                      <a:pt x="f7" y="f8"/>
                    </a:lnTo>
                    <a:lnTo>
                      <a:pt x="f9" y="f10"/>
                    </a:lnTo>
                    <a:lnTo>
                      <a:pt x="f6" y="f5"/>
                    </a:lnTo>
                    <a:lnTo>
                      <a:pt x="f11" y="f12"/>
                    </a:lnTo>
                    <a:lnTo>
                      <a:pt x="f6" y="f13"/>
                    </a:lnTo>
                    <a:lnTo>
                      <a:pt x="f9" y="f14"/>
                    </a:lnTo>
                    <a:lnTo>
                      <a:pt x="f15" y="f16"/>
                    </a:lnTo>
                    <a:lnTo>
                      <a:pt x="f17" y="f18"/>
                    </a:lnTo>
                    <a:lnTo>
                      <a:pt x="f19" y="f16"/>
                    </a:lnTo>
                    <a:lnTo>
                      <a:pt x="f10" y="f14"/>
                    </a:lnTo>
                    <a:lnTo>
                      <a:pt x="f20" y="f10"/>
                    </a:lnTo>
                    <a:lnTo>
                      <a:pt x="f16" y="f21"/>
                    </a:lnTo>
                    <a:lnTo>
                      <a:pt x="f3" y="f22"/>
                    </a:lnTo>
                    <a:lnTo>
                      <a:pt x="f16" y="f23"/>
                    </a:lnTo>
                    <a:lnTo>
                      <a:pt x="f20" y="f8"/>
                    </a:lnTo>
                    <a:lnTo>
                      <a:pt x="f13" y="f6"/>
                    </a:lnTo>
                    <a:lnTo>
                      <a:pt x="f4" y="f2"/>
                    </a:lnTo>
                    <a:close/>
                  </a:path>
                </a:pathLst>
              </a:custGeom>
              <a:solidFill>
                <a:srgbClr val="000000"/>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5" name="Google Shape;1651;p50">
                <a:extLst>
                  <a:ext uri="{FF2B5EF4-FFF2-40B4-BE49-F238E27FC236}">
                    <a16:creationId xmlns:a16="http://schemas.microsoft.com/office/drawing/2014/main" xmlns="" id="{7E389BA9-3BDD-4CDF-98DD-F2A8779578D5}"/>
                  </a:ext>
                </a:extLst>
              </p:cNvPr>
              <p:cNvSpPr/>
              <p:nvPr/>
            </p:nvSpPr>
            <p:spPr>
              <a:xfrm>
                <a:off x="4597694" y="2186312"/>
                <a:ext cx="89025" cy="179707"/>
              </a:xfrm>
              <a:custGeom>
                <a:avLst/>
                <a:gdLst>
                  <a:gd name="f0" fmla="val w"/>
                  <a:gd name="f1" fmla="val h"/>
                  <a:gd name="f2" fmla="val 0"/>
                  <a:gd name="f3" fmla="val 2448"/>
                  <a:gd name="f4" fmla="val 4941"/>
                  <a:gd name="f5" fmla="val 1"/>
                  <a:gd name="f6" fmla="val 4940"/>
                  <a:gd name="f7" fmla="val 48"/>
                  <a:gd name="f8" fmla="val 4282"/>
                  <a:gd name="f9" fmla="val 119"/>
                  <a:gd name="f10" fmla="val 3623"/>
                  <a:gd name="f11" fmla="val 213"/>
                  <a:gd name="f12" fmla="val 2964"/>
                  <a:gd name="f13" fmla="val 354"/>
                  <a:gd name="f14" fmla="val 2353"/>
                  <a:gd name="f15" fmla="val 542"/>
                  <a:gd name="f16" fmla="val 1741"/>
                  <a:gd name="f17" fmla="val 636"/>
                  <a:gd name="f18" fmla="val 1459"/>
                  <a:gd name="f19" fmla="val 754"/>
                  <a:gd name="f20" fmla="val 1200"/>
                  <a:gd name="f21" fmla="val 871"/>
                  <a:gd name="f22" fmla="val 941"/>
                  <a:gd name="f23" fmla="val 1013"/>
                  <a:gd name="f24" fmla="val 682"/>
                  <a:gd name="f25" fmla="val 1177"/>
                  <a:gd name="f26" fmla="val 447"/>
                  <a:gd name="f27" fmla="val 1342"/>
                  <a:gd name="f28" fmla="val 235"/>
                  <a:gd name="f29" fmla="val 1436"/>
                  <a:gd name="f30" fmla="val 118"/>
                  <a:gd name="f31" fmla="val 1554"/>
                  <a:gd name="f32" fmla="val 47"/>
                  <a:gd name="f33" fmla="val 1671"/>
                  <a:gd name="f34" fmla="val 1789"/>
                  <a:gd name="f35" fmla="val 1930"/>
                  <a:gd name="f36" fmla="val 2071"/>
                  <a:gd name="f37" fmla="val 2189"/>
                  <a:gd name="f38" fmla="val 2283"/>
                  <a:gd name="f39" fmla="val 212"/>
                  <a:gd name="f40" fmla="val 2377"/>
                  <a:gd name="f41" fmla="val 330"/>
                  <a:gd name="f42" fmla="val 2424"/>
                  <a:gd name="f43" fmla="val 2447"/>
                  <a:gd name="f44" fmla="val 565"/>
                  <a:gd name="f45" fmla="val 706"/>
                  <a:gd name="f46" fmla="val 2400"/>
                  <a:gd name="f47" fmla="val 988"/>
                  <a:gd name="f48" fmla="val 2306"/>
                  <a:gd name="f49" fmla="val 1271"/>
                  <a:gd name="f50" fmla="val 1294"/>
                  <a:gd name="f51" fmla="val 1600"/>
                  <a:gd name="f52" fmla="val 2048"/>
                  <a:gd name="f53" fmla="val 1906"/>
                  <a:gd name="f54" fmla="val 1859"/>
                  <a:gd name="f55" fmla="val 2211"/>
                  <a:gd name="f56" fmla="val 2494"/>
                  <a:gd name="f57" fmla="val 1224"/>
                  <a:gd name="f58" fmla="val 3105"/>
                  <a:gd name="f59" fmla="val 777"/>
                  <a:gd name="f60" fmla="val 3717"/>
                  <a:gd name="f61" fmla="val 377"/>
                  <a:gd name="f62" fmla="val 4352"/>
                  <a:gd name="f63" fmla="*/ f0 1 2448"/>
                  <a:gd name="f64" fmla="*/ f1 1 4941"/>
                  <a:gd name="f65" fmla="val f2"/>
                  <a:gd name="f66" fmla="val f3"/>
                  <a:gd name="f67" fmla="val f4"/>
                  <a:gd name="f68" fmla="+- f67 0 f65"/>
                  <a:gd name="f69" fmla="+- f66 0 f65"/>
                  <a:gd name="f70" fmla="*/ f69 1 2448"/>
                  <a:gd name="f71" fmla="*/ f68 1 4941"/>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2448" h="4941" fill="none">
                    <a:moveTo>
                      <a:pt x="f5" y="f6"/>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7" y="f28"/>
                    </a:lnTo>
                    <a:lnTo>
                      <a:pt x="f29" y="f30"/>
                    </a:lnTo>
                    <a:lnTo>
                      <a:pt x="f31" y="f32"/>
                    </a:lnTo>
                    <a:lnTo>
                      <a:pt x="f33" y="f2"/>
                    </a:lnTo>
                    <a:lnTo>
                      <a:pt x="f34" y="f2"/>
                    </a:lnTo>
                    <a:lnTo>
                      <a:pt x="f34" y="f2"/>
                    </a:lnTo>
                    <a:lnTo>
                      <a:pt x="f35" y="f2"/>
                    </a:lnTo>
                    <a:lnTo>
                      <a:pt x="f36" y="f32"/>
                    </a:lnTo>
                    <a:lnTo>
                      <a:pt x="f37" y="f30"/>
                    </a:lnTo>
                    <a:lnTo>
                      <a:pt x="f38" y="f39"/>
                    </a:lnTo>
                    <a:lnTo>
                      <a:pt x="f38" y="f39"/>
                    </a:lnTo>
                    <a:lnTo>
                      <a:pt x="f40" y="f41"/>
                    </a:lnTo>
                    <a:lnTo>
                      <a:pt x="f42" y="f26"/>
                    </a:lnTo>
                    <a:lnTo>
                      <a:pt x="f43" y="f44"/>
                    </a:lnTo>
                    <a:lnTo>
                      <a:pt x="f43" y="f45"/>
                    </a:lnTo>
                    <a:lnTo>
                      <a:pt x="f43" y="f45"/>
                    </a:lnTo>
                    <a:lnTo>
                      <a:pt x="f46" y="f47"/>
                    </a:lnTo>
                    <a:lnTo>
                      <a:pt x="f48" y="f49"/>
                    </a:lnTo>
                    <a:lnTo>
                      <a:pt x="f48" y="f49"/>
                    </a:lnTo>
                    <a:lnTo>
                      <a:pt x="f48" y="f50"/>
                    </a:lnTo>
                    <a:lnTo>
                      <a:pt x="f48" y="f50"/>
                    </a:lnTo>
                    <a:lnTo>
                      <a:pt x="f37" y="f51"/>
                    </a:lnTo>
                    <a:lnTo>
                      <a:pt x="f52" y="f53"/>
                    </a:lnTo>
                    <a:lnTo>
                      <a:pt x="f54" y="f55"/>
                    </a:lnTo>
                    <a:lnTo>
                      <a:pt x="f33" y="f56"/>
                    </a:lnTo>
                    <a:lnTo>
                      <a:pt x="f33" y="f56"/>
                    </a:lnTo>
                    <a:lnTo>
                      <a:pt x="f57" y="f58"/>
                    </a:lnTo>
                    <a:lnTo>
                      <a:pt x="f59" y="f60"/>
                    </a:lnTo>
                    <a:lnTo>
                      <a:pt x="f61" y="f62"/>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66" name="Google Shape;1652;p50">
              <a:extLst>
                <a:ext uri="{FF2B5EF4-FFF2-40B4-BE49-F238E27FC236}">
                  <a16:creationId xmlns:a16="http://schemas.microsoft.com/office/drawing/2014/main" xmlns="" id="{2A6642A5-FA69-4327-B0F6-08861103B283}"/>
                </a:ext>
              </a:extLst>
            </p:cNvPr>
            <p:cNvGrpSpPr/>
            <p:nvPr/>
          </p:nvGrpSpPr>
          <p:grpSpPr>
            <a:xfrm>
              <a:off x="4324107" y="2823190"/>
              <a:ext cx="440557" cy="655168"/>
              <a:chOff x="4324107" y="2823190"/>
              <a:chExt cx="440557" cy="655168"/>
            </a:xfrm>
          </p:grpSpPr>
          <p:sp>
            <p:nvSpPr>
              <p:cNvPr id="67" name="Google Shape;1653;p50">
                <a:extLst>
                  <a:ext uri="{FF2B5EF4-FFF2-40B4-BE49-F238E27FC236}">
                    <a16:creationId xmlns:a16="http://schemas.microsoft.com/office/drawing/2014/main" xmlns="" id="{D6D5833D-439D-4D28-82A1-7CC24A4AF5BB}"/>
                  </a:ext>
                </a:extLst>
              </p:cNvPr>
              <p:cNvSpPr/>
              <p:nvPr/>
            </p:nvSpPr>
            <p:spPr>
              <a:xfrm rot="20407344" flipH="1">
                <a:off x="4324107" y="2914174"/>
                <a:ext cx="440557" cy="564184"/>
              </a:xfrm>
              <a:custGeom>
                <a:avLst/>
                <a:gdLst>
                  <a:gd name="f0" fmla="val w"/>
                  <a:gd name="f1" fmla="val h"/>
                  <a:gd name="f2" fmla="val 0"/>
                  <a:gd name="f3" fmla="val 28090"/>
                  <a:gd name="f4" fmla="val 29601"/>
                  <a:gd name="f5" fmla="val 7607"/>
                  <a:gd name="f6" fmla="val 7406"/>
                  <a:gd name="f7" fmla="val 8"/>
                  <a:gd name="f8" fmla="val 7205"/>
                  <a:gd name="f9" fmla="val 24"/>
                  <a:gd name="f10" fmla="val 7013"/>
                  <a:gd name="f11" fmla="val 40"/>
                  <a:gd name="f12" fmla="val 6812"/>
                  <a:gd name="f13" fmla="val 72"/>
                  <a:gd name="f14" fmla="val 6621"/>
                  <a:gd name="f15" fmla="val 104"/>
                  <a:gd name="f16" fmla="val 6429"/>
                  <a:gd name="f17" fmla="val 144"/>
                  <a:gd name="f18" fmla="val 6247"/>
                  <a:gd name="f19" fmla="val 184"/>
                  <a:gd name="f20" fmla="val 6065"/>
                  <a:gd name="f21" fmla="val 240"/>
                  <a:gd name="f22" fmla="val 5883"/>
                  <a:gd name="f23" fmla="val 304"/>
                  <a:gd name="f24" fmla="val 5710"/>
                  <a:gd name="f25" fmla="val 376"/>
                  <a:gd name="f26" fmla="val 5538"/>
                  <a:gd name="f27" fmla="val 448"/>
                  <a:gd name="f28" fmla="val 2932"/>
                  <a:gd name="f29" fmla="val 1713"/>
                  <a:gd name="f30" fmla="val 2769"/>
                  <a:gd name="f31" fmla="val 1793"/>
                  <a:gd name="f32" fmla="val 2607"/>
                  <a:gd name="f33" fmla="val 1889"/>
                  <a:gd name="f34" fmla="val 2453"/>
                  <a:gd name="f35" fmla="val 1985"/>
                  <a:gd name="f36" fmla="val 2310"/>
                  <a:gd name="f37" fmla="val 2089"/>
                  <a:gd name="f38" fmla="val 2166"/>
                  <a:gd name="f39" fmla="val 2201"/>
                  <a:gd name="f40" fmla="val 2032"/>
                  <a:gd name="f41" fmla="val 2321"/>
                  <a:gd name="f42" fmla="val 1907"/>
                  <a:gd name="f43" fmla="val 2441"/>
                  <a:gd name="f44" fmla="val 1783"/>
                  <a:gd name="f45" fmla="val 2569"/>
                  <a:gd name="f46" fmla="val 1658"/>
                  <a:gd name="f47" fmla="val 2705"/>
                  <a:gd name="f48" fmla="val 1553"/>
                  <a:gd name="f49" fmla="val 2841"/>
                  <a:gd name="f50" fmla="val 1438"/>
                  <a:gd name="f51" fmla="val 2985"/>
                  <a:gd name="f52" fmla="val 1332"/>
                  <a:gd name="f53" fmla="val 3129"/>
                  <a:gd name="f54" fmla="val 1237"/>
                  <a:gd name="f55" fmla="val 3281"/>
                  <a:gd name="f56" fmla="val 1141"/>
                  <a:gd name="f57" fmla="val 3441"/>
                  <a:gd name="f58" fmla="val 1055"/>
                  <a:gd name="f59" fmla="val 3593"/>
                  <a:gd name="f60" fmla="val 968"/>
                  <a:gd name="f61" fmla="val 3761"/>
                  <a:gd name="f62" fmla="val 815"/>
                  <a:gd name="f63" fmla="val 4089"/>
                  <a:gd name="f64" fmla="val 681"/>
                  <a:gd name="f65" fmla="val 4433"/>
                  <a:gd name="f66" fmla="val 556"/>
                  <a:gd name="f67" fmla="val 4777"/>
                  <a:gd name="f68" fmla="val 451"/>
                  <a:gd name="f69" fmla="val 5138"/>
                  <a:gd name="f70" fmla="val 355"/>
                  <a:gd name="f71" fmla="val 5498"/>
                  <a:gd name="f72" fmla="val 279"/>
                  <a:gd name="f73" fmla="val 5858"/>
                  <a:gd name="f74" fmla="val 212"/>
                  <a:gd name="f75" fmla="val 6210"/>
                  <a:gd name="f76" fmla="val 154"/>
                  <a:gd name="f77" fmla="val 6570"/>
                  <a:gd name="f78" fmla="val 106"/>
                  <a:gd name="f79" fmla="val 6922"/>
                  <a:gd name="f80" fmla="val 68"/>
                  <a:gd name="f81" fmla="val 7266"/>
                  <a:gd name="f82" fmla="val 39"/>
                  <a:gd name="f83" fmla="val 7602"/>
                  <a:gd name="f84" fmla="val 20"/>
                  <a:gd name="f85" fmla="val 7922"/>
                  <a:gd name="f86" fmla="val 1"/>
                  <a:gd name="f87" fmla="val 8523"/>
                  <a:gd name="f88" fmla="val 9059"/>
                  <a:gd name="f89" fmla="val 9499"/>
                  <a:gd name="f90" fmla="val 9835"/>
                  <a:gd name="f91" fmla="val 58"/>
                  <a:gd name="f92" fmla="val 10131"/>
                  <a:gd name="f93" fmla="val 11487"/>
                  <a:gd name="f94" fmla="val 26624"/>
                  <a:gd name="f95" fmla="val 11688"/>
                  <a:gd name="f96" fmla="val 26888"/>
                  <a:gd name="f97" fmla="val 11889"/>
                  <a:gd name="f98" fmla="val 27144"/>
                  <a:gd name="f99" fmla="val 12119"/>
                  <a:gd name="f100" fmla="val 27384"/>
                  <a:gd name="f101" fmla="val 12359"/>
                  <a:gd name="f102" fmla="val 27616"/>
                  <a:gd name="f103" fmla="val 12608"/>
                  <a:gd name="f104" fmla="val 27832"/>
                  <a:gd name="f105" fmla="val 12867"/>
                  <a:gd name="f106" fmla="val 28040"/>
                  <a:gd name="f107" fmla="val 13135"/>
                  <a:gd name="f108" fmla="val 28240"/>
                  <a:gd name="f109" fmla="val 13422"/>
                  <a:gd name="f110" fmla="val 28417"/>
                  <a:gd name="f111" fmla="val 13710"/>
                  <a:gd name="f112" fmla="val 28593"/>
                  <a:gd name="f113" fmla="val 14016"/>
                  <a:gd name="f114" fmla="val 28745"/>
                  <a:gd name="f115" fmla="val 14323"/>
                  <a:gd name="f116" fmla="val 28889"/>
                  <a:gd name="f117" fmla="val 14639"/>
                  <a:gd name="f118" fmla="val 29025"/>
                  <a:gd name="f119" fmla="val 14965"/>
                  <a:gd name="f120" fmla="val 29137"/>
                  <a:gd name="f121" fmla="val 15300"/>
                  <a:gd name="f122" fmla="val 29249"/>
                  <a:gd name="f123" fmla="val 15635"/>
                  <a:gd name="f124" fmla="val 29337"/>
                  <a:gd name="f125" fmla="val 15980"/>
                  <a:gd name="f126" fmla="val 29417"/>
                  <a:gd name="f127" fmla="val 16325"/>
                  <a:gd name="f128" fmla="val 29481"/>
                  <a:gd name="f129" fmla="val 16679"/>
                  <a:gd name="f130" fmla="val 29529"/>
                  <a:gd name="f131" fmla="val 17034"/>
                  <a:gd name="f132" fmla="val 29569"/>
                  <a:gd name="f133" fmla="val 17388"/>
                  <a:gd name="f134" fmla="val 29593"/>
                  <a:gd name="f135" fmla="val 17752"/>
                  <a:gd name="f136" fmla="val 18116"/>
                  <a:gd name="f137" fmla="val 18471"/>
                  <a:gd name="f138" fmla="val 29577"/>
                  <a:gd name="f139" fmla="val 18835"/>
                  <a:gd name="f140" fmla="val 29545"/>
                  <a:gd name="f141" fmla="val 19199"/>
                  <a:gd name="f142" fmla="val 29497"/>
                  <a:gd name="f143" fmla="val 19563"/>
                  <a:gd name="f144" fmla="val 29433"/>
                  <a:gd name="f145" fmla="val 19917"/>
                  <a:gd name="f146" fmla="val 29353"/>
                  <a:gd name="f147" fmla="val 20272"/>
                  <a:gd name="f148" fmla="val 29265"/>
                  <a:gd name="f149" fmla="val 20626"/>
                  <a:gd name="f150" fmla="val 29153"/>
                  <a:gd name="f151" fmla="val 20971"/>
                  <a:gd name="f152" fmla="val 29033"/>
                  <a:gd name="f153" fmla="val 21316"/>
                  <a:gd name="f154" fmla="val 21661"/>
                  <a:gd name="f155" fmla="val 28737"/>
                  <a:gd name="f156" fmla="val 24267"/>
                  <a:gd name="f157" fmla="val 27472"/>
                  <a:gd name="f158" fmla="val 24592"/>
                  <a:gd name="f159" fmla="val 27304"/>
                  <a:gd name="f160" fmla="val 24909"/>
                  <a:gd name="f161" fmla="val 27128"/>
                  <a:gd name="f162" fmla="val 25215"/>
                  <a:gd name="f163" fmla="val 26936"/>
                  <a:gd name="f164" fmla="val 25503"/>
                  <a:gd name="f165" fmla="val 26736"/>
                  <a:gd name="f166" fmla="val 25771"/>
                  <a:gd name="f167" fmla="val 26520"/>
                  <a:gd name="f168" fmla="val 26039"/>
                  <a:gd name="f169" fmla="val 26304"/>
                  <a:gd name="f170" fmla="val 26279"/>
                  <a:gd name="f171" fmla="val 26072"/>
                  <a:gd name="f172" fmla="val 26508"/>
                  <a:gd name="f173" fmla="val 25832"/>
                  <a:gd name="f174" fmla="val 26729"/>
                  <a:gd name="f175" fmla="val 25592"/>
                  <a:gd name="f176" fmla="val 26930"/>
                  <a:gd name="f177" fmla="val 25336"/>
                  <a:gd name="f178" fmla="val 27112"/>
                  <a:gd name="f179" fmla="val 25080"/>
                  <a:gd name="f180" fmla="val 27284"/>
                  <a:gd name="f181" fmla="val 24815"/>
                  <a:gd name="f182" fmla="val 27438"/>
                  <a:gd name="f183" fmla="val 24543"/>
                  <a:gd name="f184" fmla="val 27572"/>
                  <a:gd name="f185" fmla="val 24263"/>
                  <a:gd name="f186" fmla="val 27696"/>
                  <a:gd name="f187" fmla="val 23983"/>
                  <a:gd name="f188" fmla="val 27802"/>
                  <a:gd name="f189" fmla="val 23703"/>
                  <a:gd name="f190" fmla="val 27888"/>
                  <a:gd name="f191" fmla="val 23415"/>
                  <a:gd name="f192" fmla="val 27965"/>
                  <a:gd name="f193" fmla="val 23127"/>
                  <a:gd name="f194" fmla="val 28022"/>
                  <a:gd name="f195" fmla="val 22831"/>
                  <a:gd name="f196" fmla="val 28060"/>
                  <a:gd name="f197" fmla="val 22535"/>
                  <a:gd name="f198" fmla="val 28080"/>
                  <a:gd name="f199" fmla="val 22239"/>
                  <a:gd name="f200" fmla="val 28089"/>
                  <a:gd name="f201" fmla="val 21943"/>
                  <a:gd name="f202" fmla="val 28070"/>
                  <a:gd name="f203" fmla="val 21646"/>
                  <a:gd name="f204" fmla="val 28041"/>
                  <a:gd name="f205" fmla="val 21350"/>
                  <a:gd name="f206" fmla="val 27993"/>
                  <a:gd name="f207" fmla="val 21054"/>
                  <a:gd name="f208" fmla="val 27926"/>
                  <a:gd name="f209" fmla="val 20758"/>
                  <a:gd name="f210" fmla="val 27840"/>
                  <a:gd name="f211" fmla="val 20470"/>
                  <a:gd name="f212" fmla="val 27735"/>
                  <a:gd name="f213" fmla="val 20182"/>
                  <a:gd name="f214" fmla="val 27620"/>
                  <a:gd name="f215" fmla="val 19894"/>
                  <a:gd name="f216" fmla="val 27476"/>
                  <a:gd name="f217" fmla="val 19614"/>
                  <a:gd name="f218" fmla="val 27323"/>
                  <a:gd name="f219" fmla="val 19334"/>
                  <a:gd name="f220" fmla="val 27141"/>
                  <a:gd name="f221" fmla="val 19062"/>
                  <a:gd name="f222" fmla="val 15712"/>
                  <a:gd name="f223" fmla="val 2561"/>
                  <a:gd name="f224" fmla="val 15424"/>
                  <a:gd name="f225" fmla="val 2401"/>
                  <a:gd name="f226" fmla="val 15080"/>
                  <a:gd name="f227" fmla="val 2217"/>
                  <a:gd name="f228" fmla="val 14629"/>
                  <a:gd name="f229" fmla="val 14074"/>
                  <a:gd name="f230" fmla="val 1721"/>
                  <a:gd name="f231" fmla="val 13441"/>
                  <a:gd name="f232" fmla="val 1440"/>
                  <a:gd name="f233" fmla="val 13097"/>
                  <a:gd name="f234" fmla="val 1288"/>
                  <a:gd name="f235" fmla="val 12732"/>
                  <a:gd name="f236" fmla="val 1144"/>
                  <a:gd name="f237" fmla="val 1000"/>
                  <a:gd name="f238" fmla="val 11976"/>
                  <a:gd name="f239" fmla="val 856"/>
                  <a:gd name="f240" fmla="val 11573"/>
                  <a:gd name="f241" fmla="val 720"/>
                  <a:gd name="f242" fmla="val 11171"/>
                  <a:gd name="f243" fmla="val 592"/>
                  <a:gd name="f244" fmla="val 10759"/>
                  <a:gd name="f245" fmla="val 464"/>
                  <a:gd name="f246" fmla="val 10338"/>
                  <a:gd name="f247" fmla="val 352"/>
                  <a:gd name="f248" fmla="val 9916"/>
                  <a:gd name="f249" fmla="val 256"/>
                  <a:gd name="f250" fmla="val 9494"/>
                  <a:gd name="f251" fmla="val 168"/>
                  <a:gd name="f252" fmla="val 9063"/>
                  <a:gd name="f253" fmla="val 8642"/>
                  <a:gd name="f254" fmla="val 48"/>
                  <a:gd name="f255" fmla="val 8431"/>
                  <a:gd name="f256" fmla="val 32"/>
                  <a:gd name="f257" fmla="val 8230"/>
                  <a:gd name="f258" fmla="val 16"/>
                  <a:gd name="f259" fmla="val 8019"/>
                  <a:gd name="f260" fmla="val 7808"/>
                  <a:gd name="f261" fmla="*/ f0 1 28090"/>
                  <a:gd name="f262" fmla="*/ f1 1 29601"/>
                  <a:gd name="f263" fmla="val f2"/>
                  <a:gd name="f264" fmla="val f3"/>
                  <a:gd name="f265" fmla="val f4"/>
                  <a:gd name="f266" fmla="+- f265 0 f263"/>
                  <a:gd name="f267" fmla="+- f264 0 f263"/>
                  <a:gd name="f268" fmla="*/ f267 1 28090"/>
                  <a:gd name="f269" fmla="*/ f266 1 29601"/>
                  <a:gd name="f270" fmla="*/ f263 1 f268"/>
                  <a:gd name="f271" fmla="*/ f264 1 f268"/>
                  <a:gd name="f272" fmla="*/ f263 1 f269"/>
                  <a:gd name="f273" fmla="*/ f265 1 f269"/>
                  <a:gd name="f274" fmla="*/ f270 f261 1"/>
                  <a:gd name="f275" fmla="*/ f271 f261 1"/>
                  <a:gd name="f276" fmla="*/ f273 f262 1"/>
                  <a:gd name="f277" fmla="*/ f272 f262 1"/>
                </a:gdLst>
                <a:ahLst/>
                <a:cxnLst>
                  <a:cxn ang="3cd4">
                    <a:pos x="hc" y="t"/>
                  </a:cxn>
                  <a:cxn ang="0">
                    <a:pos x="r" y="vc"/>
                  </a:cxn>
                  <a:cxn ang="cd4">
                    <a:pos x="hc" y="b"/>
                  </a:cxn>
                  <a:cxn ang="cd2">
                    <a:pos x="l" y="vc"/>
                  </a:cxn>
                </a:cxnLst>
                <a:rect l="f274" t="f277" r="f275" b="f276"/>
                <a:pathLst>
                  <a:path w="28090" h="29601">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6" y="f88"/>
                    </a:lnTo>
                    <a:lnTo>
                      <a:pt x="f84" y="f89"/>
                    </a:lnTo>
                    <a:lnTo>
                      <a:pt x="f82"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4"/>
                    </a:lnTo>
                    <a:lnTo>
                      <a:pt x="f136" y="f4"/>
                    </a:lnTo>
                    <a:lnTo>
                      <a:pt x="f137" y="f138"/>
                    </a:lnTo>
                    <a:lnTo>
                      <a:pt x="f139" y="f140"/>
                    </a:lnTo>
                    <a:lnTo>
                      <a:pt x="f141" y="f142"/>
                    </a:lnTo>
                    <a:lnTo>
                      <a:pt x="f143" y="f144"/>
                    </a:lnTo>
                    <a:lnTo>
                      <a:pt x="f145" y="f146"/>
                    </a:lnTo>
                    <a:lnTo>
                      <a:pt x="f147" y="f148"/>
                    </a:lnTo>
                    <a:lnTo>
                      <a:pt x="f149" y="f150"/>
                    </a:lnTo>
                    <a:lnTo>
                      <a:pt x="f151" y="f152"/>
                    </a:lnTo>
                    <a:lnTo>
                      <a:pt x="f153" y="f116"/>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35"/>
                    </a:lnTo>
                    <a:lnTo>
                      <a:pt x="f229" y="f230"/>
                    </a:lnTo>
                    <a:lnTo>
                      <a:pt x="f231" y="f232"/>
                    </a:lnTo>
                    <a:lnTo>
                      <a:pt x="f233" y="f234"/>
                    </a:lnTo>
                    <a:lnTo>
                      <a:pt x="f235" y="f236"/>
                    </a:lnTo>
                    <a:lnTo>
                      <a:pt x="f101" y="f237"/>
                    </a:lnTo>
                    <a:lnTo>
                      <a:pt x="f238" y="f239"/>
                    </a:lnTo>
                    <a:lnTo>
                      <a:pt x="f240" y="f241"/>
                    </a:lnTo>
                    <a:lnTo>
                      <a:pt x="f242" y="f243"/>
                    </a:lnTo>
                    <a:lnTo>
                      <a:pt x="f244" y="f245"/>
                    </a:lnTo>
                    <a:lnTo>
                      <a:pt x="f246" y="f247"/>
                    </a:lnTo>
                    <a:lnTo>
                      <a:pt x="f248" y="f249"/>
                    </a:lnTo>
                    <a:lnTo>
                      <a:pt x="f250" y="f251"/>
                    </a:lnTo>
                    <a:lnTo>
                      <a:pt x="f252" y="f15"/>
                    </a:lnTo>
                    <a:lnTo>
                      <a:pt x="f253" y="f254"/>
                    </a:lnTo>
                    <a:lnTo>
                      <a:pt x="f255" y="f256"/>
                    </a:lnTo>
                    <a:lnTo>
                      <a:pt x="f257" y="f258"/>
                    </a:lnTo>
                    <a:lnTo>
                      <a:pt x="f259" y="f7"/>
                    </a:lnTo>
                    <a:lnTo>
                      <a:pt x="f260" y="f2"/>
                    </a:lnTo>
                    <a:close/>
                  </a:path>
                </a:pathLst>
              </a:custGeom>
              <a:solidFill>
                <a:srgbClr val="42BA97"/>
              </a:solidFill>
              <a:ln w="28575" cap="flat">
                <a:solidFill>
                  <a:srgbClr val="335B7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1654;p50">
                <a:extLst>
                  <a:ext uri="{FF2B5EF4-FFF2-40B4-BE49-F238E27FC236}">
                    <a16:creationId xmlns:a16="http://schemas.microsoft.com/office/drawing/2014/main" xmlns="" id="{2D641E06-5B55-4251-8E9E-3C87BFDFEA67}"/>
                  </a:ext>
                </a:extLst>
              </p:cNvPr>
              <p:cNvSpPr/>
              <p:nvPr/>
            </p:nvSpPr>
            <p:spPr>
              <a:xfrm rot="20407344" flipH="1">
                <a:off x="4545502" y="2823190"/>
                <a:ext cx="118570" cy="101434"/>
              </a:xfrm>
              <a:custGeom>
                <a:avLst/>
                <a:gdLst>
                  <a:gd name="f0" fmla="val w"/>
                  <a:gd name="f1" fmla="val h"/>
                  <a:gd name="f2" fmla="val 0"/>
                  <a:gd name="f3" fmla="val 7560"/>
                  <a:gd name="f4" fmla="val 5322"/>
                  <a:gd name="f5" fmla="val 5835"/>
                  <a:gd name="f6" fmla="val 1"/>
                  <a:gd name="f7" fmla="val 2825"/>
                  <a:gd name="f8" fmla="val 1735"/>
                  <a:gd name="f9" fmla="val 7559"/>
                  <a:gd name="f10" fmla="val 2505"/>
                  <a:gd name="f11" fmla="*/ f0 1 7560"/>
                  <a:gd name="f12" fmla="*/ f1 1 5322"/>
                  <a:gd name="f13" fmla="val f2"/>
                  <a:gd name="f14" fmla="val f3"/>
                  <a:gd name="f15" fmla="val f4"/>
                  <a:gd name="f16" fmla="+- f15 0 f13"/>
                  <a:gd name="f17" fmla="+- f14 0 f13"/>
                  <a:gd name="f18" fmla="*/ f17 1 7560"/>
                  <a:gd name="f19" fmla="*/ f16 1 5322"/>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59" h="5322">
                    <a:moveTo>
                      <a:pt x="f5" y="f2"/>
                    </a:moveTo>
                    <a:lnTo>
                      <a:pt x="f6" y="f7"/>
                    </a:lnTo>
                    <a:lnTo>
                      <a:pt x="f8" y="f4"/>
                    </a:lnTo>
                    <a:lnTo>
                      <a:pt x="f9" y="f10"/>
                    </a:lnTo>
                    <a:lnTo>
                      <a:pt x="f5" y="f2"/>
                    </a:lnTo>
                    <a:close/>
                  </a:path>
                </a:pathLst>
              </a:custGeom>
              <a:solidFill>
                <a:srgbClr val="E54B54"/>
              </a:solidFill>
              <a:ln w="28575" cap="flat">
                <a:solidFill>
                  <a:srgbClr val="335B7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1655;p50">
                <a:extLst>
                  <a:ext uri="{FF2B5EF4-FFF2-40B4-BE49-F238E27FC236}">
                    <a16:creationId xmlns:a16="http://schemas.microsoft.com/office/drawing/2014/main" xmlns="" id="{4C57E9BD-3969-4CF7-BF95-9BD8DB7508CB}"/>
                  </a:ext>
                </a:extLst>
              </p:cNvPr>
              <p:cNvSpPr/>
              <p:nvPr/>
            </p:nvSpPr>
            <p:spPr>
              <a:xfrm rot="20407344" flipH="1">
                <a:off x="4345128" y="2939000"/>
                <a:ext cx="329961" cy="506083"/>
              </a:xfrm>
              <a:custGeom>
                <a:avLst/>
                <a:gdLst>
                  <a:gd name="f0" fmla="val w"/>
                  <a:gd name="f1" fmla="val h"/>
                  <a:gd name="f2" fmla="val 0"/>
                  <a:gd name="f3" fmla="val 21038"/>
                  <a:gd name="f4" fmla="val 26553"/>
                  <a:gd name="f5" fmla="val 1715"/>
                  <a:gd name="f6" fmla="val 1177"/>
                  <a:gd name="f7" fmla="val 4369"/>
                  <a:gd name="f8" fmla="val 5042"/>
                  <a:gd name="f9" fmla="val 10892"/>
                  <a:gd name="f10" fmla="val 14469"/>
                  <a:gd name="f11" fmla="val 16947"/>
                  <a:gd name="f12" fmla="val 16248"/>
                  <a:gd name="f13" fmla="val 13460"/>
                  <a:gd name="f14" fmla="val 15529"/>
                  <a:gd name="f15" fmla="val 12436"/>
                  <a:gd name="f16" fmla="val 14063"/>
                  <a:gd name="f17" fmla="val 10387"/>
                  <a:gd name="f18" fmla="val 12636"/>
                  <a:gd name="f19" fmla="val 8411"/>
                  <a:gd name="f20" fmla="val 11314"/>
                  <a:gd name="f21" fmla="val 6594"/>
                  <a:gd name="f22" fmla="val 10164"/>
                  <a:gd name="f23" fmla="val 5034"/>
                  <a:gd name="f24" fmla="val 9245"/>
                  <a:gd name="f25" fmla="val 3809"/>
                  <a:gd name="f26" fmla="val 8440"/>
                  <a:gd name="f27" fmla="val 2721"/>
                  <a:gd name="f28" fmla="val 15596"/>
                  <a:gd name="f29" fmla="val 21247"/>
                  <a:gd name="f30" fmla="val 16305"/>
                  <a:gd name="f31" fmla="val 22279"/>
                  <a:gd name="f32" fmla="val 16353"/>
                  <a:gd name="f33" fmla="val 22383"/>
                  <a:gd name="f34" fmla="val 16449"/>
                  <a:gd name="f35" fmla="val 22671"/>
                  <a:gd name="f36" fmla="val 16506"/>
                  <a:gd name="f37" fmla="val 22871"/>
                  <a:gd name="f38" fmla="val 16564"/>
                  <a:gd name="f39" fmla="val 23103"/>
                  <a:gd name="f40" fmla="val 16621"/>
                  <a:gd name="f41" fmla="val 23359"/>
                  <a:gd name="f42" fmla="val 16669"/>
                  <a:gd name="f43" fmla="val 23647"/>
                  <a:gd name="f44" fmla="val 16707"/>
                  <a:gd name="f45" fmla="val 23943"/>
                  <a:gd name="f46" fmla="val 16736"/>
                  <a:gd name="f47" fmla="val 24255"/>
                  <a:gd name="f48" fmla="val 24416"/>
                  <a:gd name="f49" fmla="val 24584"/>
                  <a:gd name="f50" fmla="val 16727"/>
                  <a:gd name="f51" fmla="val 24744"/>
                  <a:gd name="f52" fmla="val 24904"/>
                  <a:gd name="f53" fmla="val 16688"/>
                  <a:gd name="f54" fmla="val 25072"/>
                  <a:gd name="f55" fmla="val 16650"/>
                  <a:gd name="f56" fmla="val 25232"/>
                  <a:gd name="f57" fmla="val 16612"/>
                  <a:gd name="f58" fmla="val 25392"/>
                  <a:gd name="f59" fmla="val 25560"/>
                  <a:gd name="f60" fmla="val 25712"/>
                  <a:gd name="f61" fmla="val 16439"/>
                  <a:gd name="f62" fmla="val 25872"/>
                  <a:gd name="f63" fmla="val 26024"/>
                  <a:gd name="f64" fmla="val 16267"/>
                  <a:gd name="f65" fmla="val 26168"/>
                  <a:gd name="f66" fmla="val 16209"/>
                  <a:gd name="f67" fmla="val 26264"/>
                  <a:gd name="f68" fmla="val 16181"/>
                  <a:gd name="f69" fmla="val 26344"/>
                  <a:gd name="f70" fmla="val 16171"/>
                  <a:gd name="f71" fmla="val 26408"/>
                  <a:gd name="f72" fmla="val 26464"/>
                  <a:gd name="f73" fmla="val 16190"/>
                  <a:gd name="f74" fmla="val 26480"/>
                  <a:gd name="f75" fmla="val 16200"/>
                  <a:gd name="f76" fmla="val 26504"/>
                  <a:gd name="f77" fmla="val 26528"/>
                  <a:gd name="f78" fmla="val 26552"/>
                  <a:gd name="f79" fmla="val 16382"/>
                  <a:gd name="f80" fmla="val 16487"/>
                  <a:gd name="f81" fmla="val 26544"/>
                  <a:gd name="f82" fmla="val 16746"/>
                  <a:gd name="f83" fmla="val 26496"/>
                  <a:gd name="f84" fmla="val 16889"/>
                  <a:gd name="f85" fmla="val 26448"/>
                  <a:gd name="f86" fmla="val 17052"/>
                  <a:gd name="f87" fmla="val 26384"/>
                  <a:gd name="f88" fmla="val 17225"/>
                  <a:gd name="f89" fmla="val 26312"/>
                  <a:gd name="f90" fmla="val 17407"/>
                  <a:gd name="f91" fmla="val 26224"/>
                  <a:gd name="f92" fmla="val 17598"/>
                  <a:gd name="f93" fmla="val 26128"/>
                  <a:gd name="f94" fmla="val 17800"/>
                  <a:gd name="f95" fmla="val 18001"/>
                  <a:gd name="f96" fmla="val 25904"/>
                  <a:gd name="f97" fmla="val 18212"/>
                  <a:gd name="f98" fmla="val 25776"/>
                  <a:gd name="f99" fmla="val 18422"/>
                  <a:gd name="f100" fmla="val 25632"/>
                  <a:gd name="f101" fmla="val 18633"/>
                  <a:gd name="f102" fmla="val 25488"/>
                  <a:gd name="f103" fmla="val 18844"/>
                  <a:gd name="f104" fmla="val 25328"/>
                  <a:gd name="f105" fmla="val 19055"/>
                  <a:gd name="f106" fmla="val 25160"/>
                  <a:gd name="f107" fmla="val 19265"/>
                  <a:gd name="f108" fmla="val 24984"/>
                  <a:gd name="f109" fmla="val 19466"/>
                  <a:gd name="f110" fmla="val 24800"/>
                  <a:gd name="f111" fmla="val 19658"/>
                  <a:gd name="f112" fmla="val 24600"/>
                  <a:gd name="f113" fmla="val 19850"/>
                  <a:gd name="f114" fmla="val 24400"/>
                  <a:gd name="f115" fmla="val 20032"/>
                  <a:gd name="f116" fmla="val 24191"/>
                  <a:gd name="f117" fmla="val 20204"/>
                  <a:gd name="f118" fmla="val 23975"/>
                  <a:gd name="f119" fmla="val 20357"/>
                  <a:gd name="f120" fmla="val 23759"/>
                  <a:gd name="f121" fmla="val 20511"/>
                  <a:gd name="f122" fmla="val 23527"/>
                  <a:gd name="f123" fmla="val 20635"/>
                  <a:gd name="f124" fmla="val 23295"/>
                  <a:gd name="f125" fmla="val 20750"/>
                  <a:gd name="f126" fmla="val 23055"/>
                  <a:gd name="f127" fmla="val 20846"/>
                  <a:gd name="f128" fmla="val 22807"/>
                  <a:gd name="f129" fmla="val 20932"/>
                  <a:gd name="f130" fmla="val 22559"/>
                  <a:gd name="f131" fmla="val 20990"/>
                  <a:gd name="f132" fmla="val 22303"/>
                  <a:gd name="f133" fmla="val 21009"/>
                  <a:gd name="f134" fmla="val 22175"/>
                  <a:gd name="f135" fmla="val 21028"/>
                  <a:gd name="f136" fmla="val 22047"/>
                  <a:gd name="f137" fmla="val 21919"/>
                  <a:gd name="f138" fmla="val 21783"/>
                  <a:gd name="f139" fmla="val 21655"/>
                  <a:gd name="f140" fmla="val 21519"/>
                  <a:gd name="f141" fmla="val 21018"/>
                  <a:gd name="f142" fmla="val 21383"/>
                  <a:gd name="f143" fmla="*/ f0 1 21038"/>
                  <a:gd name="f144" fmla="*/ f1 1 26553"/>
                  <a:gd name="f145" fmla="val f2"/>
                  <a:gd name="f146" fmla="val f3"/>
                  <a:gd name="f147" fmla="val f4"/>
                  <a:gd name="f148" fmla="+- f147 0 f145"/>
                  <a:gd name="f149" fmla="+- f146 0 f145"/>
                  <a:gd name="f150" fmla="*/ f149 1 21038"/>
                  <a:gd name="f151" fmla="*/ f148 1 26553"/>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21038" h="26553">
                    <a:moveTo>
                      <a:pt x="f5" y="f2"/>
                    </a:moveTo>
                    <a:lnTo>
                      <a:pt x="f2" y="f6"/>
                    </a:lnTo>
                    <a:lnTo>
                      <a:pt x="f7" y="f8"/>
                    </a:lnTo>
                    <a:lnTo>
                      <a:pt x="f9" y="f10"/>
                    </a:lnTo>
                    <a:lnTo>
                      <a:pt x="f11" y="f10"/>
                    </a:lnTo>
                    <a:lnTo>
                      <a:pt x="f12" y="f13"/>
                    </a:lnTo>
                    <a:lnTo>
                      <a:pt x="f14" y="f15"/>
                    </a:lnTo>
                    <a:lnTo>
                      <a:pt x="f16" y="f17"/>
                    </a:lnTo>
                    <a:lnTo>
                      <a:pt x="f18" y="f19"/>
                    </a:lnTo>
                    <a:lnTo>
                      <a:pt x="f20" y="f21"/>
                    </a:lnTo>
                    <a:lnTo>
                      <a:pt x="f22" y="f23"/>
                    </a:lnTo>
                    <a:lnTo>
                      <a:pt x="f24" y="f25"/>
                    </a:lnTo>
                    <a:lnTo>
                      <a:pt x="f26" y="f27"/>
                    </a:lnTo>
                    <a:lnTo>
                      <a:pt x="f5" y="f2"/>
                    </a:lnTo>
                    <a:close/>
                    <a:moveTo>
                      <a:pt x="f28" y="f29"/>
                    </a:moveTo>
                    <a:lnTo>
                      <a:pt x="f30" y="f31"/>
                    </a:lnTo>
                    <a:lnTo>
                      <a:pt x="f32" y="f33"/>
                    </a:lnTo>
                    <a:lnTo>
                      <a:pt x="f34" y="f35"/>
                    </a:lnTo>
                    <a:lnTo>
                      <a:pt x="f36" y="f37"/>
                    </a:lnTo>
                    <a:lnTo>
                      <a:pt x="f38" y="f39"/>
                    </a:lnTo>
                    <a:lnTo>
                      <a:pt x="f40" y="f41"/>
                    </a:lnTo>
                    <a:lnTo>
                      <a:pt x="f42" y="f43"/>
                    </a:lnTo>
                    <a:lnTo>
                      <a:pt x="f44" y="f45"/>
                    </a:lnTo>
                    <a:lnTo>
                      <a:pt x="f46" y="f47"/>
                    </a:lnTo>
                    <a:lnTo>
                      <a:pt x="f46" y="f48"/>
                    </a:lnTo>
                    <a:lnTo>
                      <a:pt x="f46" y="f49"/>
                    </a:lnTo>
                    <a:lnTo>
                      <a:pt x="f50" y="f51"/>
                    </a:lnTo>
                    <a:lnTo>
                      <a:pt x="f44" y="f52"/>
                    </a:lnTo>
                    <a:lnTo>
                      <a:pt x="f53" y="f54"/>
                    </a:lnTo>
                    <a:lnTo>
                      <a:pt x="f55" y="f56"/>
                    </a:lnTo>
                    <a:lnTo>
                      <a:pt x="f57" y="f58"/>
                    </a:lnTo>
                    <a:lnTo>
                      <a:pt x="f38" y="f59"/>
                    </a:lnTo>
                    <a:lnTo>
                      <a:pt x="f36" y="f60"/>
                    </a:lnTo>
                    <a:lnTo>
                      <a:pt x="f61" y="f62"/>
                    </a:lnTo>
                    <a:lnTo>
                      <a:pt x="f32" y="f63"/>
                    </a:lnTo>
                    <a:lnTo>
                      <a:pt x="f64" y="f65"/>
                    </a:lnTo>
                    <a:lnTo>
                      <a:pt x="f66" y="f67"/>
                    </a:lnTo>
                    <a:lnTo>
                      <a:pt x="f68" y="f69"/>
                    </a:lnTo>
                    <a:lnTo>
                      <a:pt x="f70" y="f71"/>
                    </a:lnTo>
                    <a:lnTo>
                      <a:pt x="f70" y="f72"/>
                    </a:lnTo>
                    <a:lnTo>
                      <a:pt x="f73" y="f74"/>
                    </a:lnTo>
                    <a:lnTo>
                      <a:pt x="f75" y="f76"/>
                    </a:lnTo>
                    <a:lnTo>
                      <a:pt x="f12" y="f77"/>
                    </a:lnTo>
                    <a:lnTo>
                      <a:pt x="f30" y="f78"/>
                    </a:lnTo>
                    <a:lnTo>
                      <a:pt x="f79" y="f78"/>
                    </a:lnTo>
                    <a:lnTo>
                      <a:pt x="f80" y="f81"/>
                    </a:lnTo>
                    <a:lnTo>
                      <a:pt x="f57" y="f77"/>
                    </a:lnTo>
                    <a:lnTo>
                      <a:pt x="f82" y="f83"/>
                    </a:lnTo>
                    <a:lnTo>
                      <a:pt x="f84" y="f85"/>
                    </a:lnTo>
                    <a:lnTo>
                      <a:pt x="f86" y="f87"/>
                    </a:lnTo>
                    <a:lnTo>
                      <a:pt x="f88" y="f89"/>
                    </a:lnTo>
                    <a:lnTo>
                      <a:pt x="f90" y="f91"/>
                    </a:lnTo>
                    <a:lnTo>
                      <a:pt x="f92" y="f93"/>
                    </a:lnTo>
                    <a:lnTo>
                      <a:pt x="f94" y="f63"/>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3" y="f137"/>
                    </a:lnTo>
                    <a:lnTo>
                      <a:pt x="f3" y="f138"/>
                    </a:lnTo>
                    <a:lnTo>
                      <a:pt x="f3" y="f139"/>
                    </a:lnTo>
                    <a:lnTo>
                      <a:pt x="f135" y="f140"/>
                    </a:lnTo>
                    <a:lnTo>
                      <a:pt x="f141" y="f142"/>
                    </a:lnTo>
                    <a:lnTo>
                      <a:pt x="f131" y="f29"/>
                    </a:ln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0" name="Google Shape;1656;p50">
              <a:extLst>
                <a:ext uri="{FF2B5EF4-FFF2-40B4-BE49-F238E27FC236}">
                  <a16:creationId xmlns:a16="http://schemas.microsoft.com/office/drawing/2014/main" xmlns="" id="{B1D2D3A2-95AE-4179-96BD-C0B5DDDA4979}"/>
                </a:ext>
              </a:extLst>
            </p:cNvPr>
            <p:cNvGrpSpPr/>
            <p:nvPr/>
          </p:nvGrpSpPr>
          <p:grpSpPr>
            <a:xfrm>
              <a:off x="3728521" y="2424404"/>
              <a:ext cx="822932" cy="826947"/>
              <a:chOff x="3728521" y="2424404"/>
              <a:chExt cx="822932" cy="826947"/>
            </a:xfrm>
          </p:grpSpPr>
          <p:sp>
            <p:nvSpPr>
              <p:cNvPr id="71" name="Google Shape;1657;p50">
                <a:extLst>
                  <a:ext uri="{FF2B5EF4-FFF2-40B4-BE49-F238E27FC236}">
                    <a16:creationId xmlns:a16="http://schemas.microsoft.com/office/drawing/2014/main" xmlns="" id="{3F63C42A-6909-409C-BF68-F31FA8978243}"/>
                  </a:ext>
                </a:extLst>
              </p:cNvPr>
              <p:cNvSpPr/>
              <p:nvPr/>
            </p:nvSpPr>
            <p:spPr>
              <a:xfrm rot="20314764" flipH="1">
                <a:off x="3728521" y="2569099"/>
                <a:ext cx="822932" cy="682252"/>
              </a:xfrm>
              <a:custGeom>
                <a:avLst/>
                <a:gdLst>
                  <a:gd name="f0" fmla="val w"/>
                  <a:gd name="f1" fmla="val h"/>
                  <a:gd name="f2" fmla="val 0"/>
                  <a:gd name="f3" fmla="val 52470"/>
                  <a:gd name="f4" fmla="val 35796"/>
                  <a:gd name="f5" fmla="val 8641"/>
                  <a:gd name="f6" fmla="val 1"/>
                  <a:gd name="f7" fmla="val 8229"/>
                  <a:gd name="f8" fmla="val 9"/>
                  <a:gd name="f9" fmla="val 7817"/>
                  <a:gd name="f10" fmla="val 25"/>
                  <a:gd name="f11" fmla="val 7396"/>
                  <a:gd name="f12" fmla="val 49"/>
                  <a:gd name="f13" fmla="val 6974"/>
                  <a:gd name="f14" fmla="val 81"/>
                  <a:gd name="f15" fmla="val 6553"/>
                  <a:gd name="f16" fmla="val 121"/>
                  <a:gd name="f17" fmla="val 6141"/>
                  <a:gd name="f18" fmla="val 177"/>
                  <a:gd name="f19" fmla="val 5719"/>
                  <a:gd name="f20" fmla="val 249"/>
                  <a:gd name="f21" fmla="val 5317"/>
                  <a:gd name="f22" fmla="val 329"/>
                  <a:gd name="f23" fmla="val 4924"/>
                  <a:gd name="f24" fmla="val 425"/>
                  <a:gd name="f25" fmla="val 4541"/>
                  <a:gd name="f26" fmla="val 537"/>
                  <a:gd name="f27" fmla="val 4359"/>
                  <a:gd name="f28" fmla="val 601"/>
                  <a:gd name="f29" fmla="val 4167"/>
                  <a:gd name="f30" fmla="val 665"/>
                  <a:gd name="f31" fmla="val 3995"/>
                  <a:gd name="f32" fmla="val 737"/>
                  <a:gd name="f33" fmla="val 3822"/>
                  <a:gd name="f34" fmla="val 809"/>
                  <a:gd name="f35" fmla="val 3650"/>
                  <a:gd name="f36" fmla="val 889"/>
                  <a:gd name="f37" fmla="val 3487"/>
                  <a:gd name="f38" fmla="val 977"/>
                  <a:gd name="f39" fmla="val 3334"/>
                  <a:gd name="f40" fmla="val 1065"/>
                  <a:gd name="f41" fmla="val 3181"/>
                  <a:gd name="f42" fmla="val 1161"/>
                  <a:gd name="f43" fmla="val 3037"/>
                  <a:gd name="f44" fmla="val 1257"/>
                  <a:gd name="f45" fmla="val 2893"/>
                  <a:gd name="f46" fmla="val 1361"/>
                  <a:gd name="f47" fmla="val 2759"/>
                  <a:gd name="f48" fmla="val 1473"/>
                  <a:gd name="f49" fmla="val 2635"/>
                  <a:gd name="f50" fmla="val 1585"/>
                  <a:gd name="f51" fmla="val 2510"/>
                  <a:gd name="f52" fmla="val 1705"/>
                  <a:gd name="f53" fmla="val 2405"/>
                  <a:gd name="f54" fmla="val 1825"/>
                  <a:gd name="f55" fmla="val 728"/>
                  <a:gd name="f56" fmla="val 3818"/>
                  <a:gd name="f57" fmla="val 623"/>
                  <a:gd name="f58" fmla="val 3946"/>
                  <a:gd name="f59" fmla="val 4082"/>
                  <a:gd name="f60" fmla="val 450"/>
                  <a:gd name="f61" fmla="val 4218"/>
                  <a:gd name="f62" fmla="val 364"/>
                  <a:gd name="f63" fmla="val 4362"/>
                  <a:gd name="f64" fmla="val 297"/>
                  <a:gd name="f65" fmla="val 4506"/>
                  <a:gd name="f66" fmla="val 240"/>
                  <a:gd name="f67" fmla="val 4650"/>
                  <a:gd name="f68" fmla="val 182"/>
                  <a:gd name="f69" fmla="val 4802"/>
                  <a:gd name="f70" fmla="val 134"/>
                  <a:gd name="f71" fmla="val 4962"/>
                  <a:gd name="f72" fmla="val 96"/>
                  <a:gd name="f73" fmla="val 5114"/>
                  <a:gd name="f74" fmla="val 67"/>
                  <a:gd name="f75" fmla="val 5274"/>
                  <a:gd name="f76" fmla="val 38"/>
                  <a:gd name="f77" fmla="val 5434"/>
                  <a:gd name="f78" fmla="val 19"/>
                  <a:gd name="f79" fmla="val 5602"/>
                  <a:gd name="f80" fmla="val 10"/>
                  <a:gd name="f81" fmla="val 5770"/>
                  <a:gd name="f82" fmla="val 5930"/>
                  <a:gd name="f83" fmla="val 6274"/>
                  <a:gd name="f84" fmla="val 29"/>
                  <a:gd name="f85" fmla="val 6618"/>
                  <a:gd name="f86" fmla="val 77"/>
                  <a:gd name="f87" fmla="val 6963"/>
                  <a:gd name="f88" fmla="val 7307"/>
                  <a:gd name="f89" fmla="val 211"/>
                  <a:gd name="f90" fmla="val 7659"/>
                  <a:gd name="f91" fmla="val 307"/>
                  <a:gd name="f92" fmla="val 8003"/>
                  <a:gd name="f93" fmla="val 412"/>
                  <a:gd name="f94" fmla="val 8347"/>
                  <a:gd name="f95" fmla="val 527"/>
                  <a:gd name="f96" fmla="val 8683"/>
                  <a:gd name="f97" fmla="val 651"/>
                  <a:gd name="f98" fmla="val 9011"/>
                  <a:gd name="f99" fmla="val 786"/>
                  <a:gd name="f100" fmla="val 9339"/>
                  <a:gd name="f101" fmla="val 920"/>
                  <a:gd name="f102" fmla="val 9651"/>
                  <a:gd name="f103" fmla="val 1054"/>
                  <a:gd name="f104" fmla="val 9947"/>
                  <a:gd name="f105" fmla="val 1198"/>
                  <a:gd name="f106" fmla="val 10244"/>
                  <a:gd name="f107" fmla="val 1475"/>
                  <a:gd name="f108" fmla="val 10772"/>
                  <a:gd name="f109" fmla="val 1734"/>
                  <a:gd name="f110" fmla="val 11244"/>
                  <a:gd name="f111" fmla="val 1954"/>
                  <a:gd name="f112" fmla="val 11628"/>
                  <a:gd name="f113" fmla="val 2136"/>
                  <a:gd name="f114" fmla="val 11916"/>
                  <a:gd name="f115" fmla="val 2299"/>
                  <a:gd name="f116" fmla="val 12156"/>
                  <a:gd name="f117" fmla="val 39517"/>
                  <a:gd name="f118" fmla="val 34763"/>
                  <a:gd name="f119" fmla="val 39814"/>
                  <a:gd name="f120" fmla="val 34923"/>
                  <a:gd name="f121" fmla="val 40121"/>
                  <a:gd name="f122" fmla="val 35075"/>
                  <a:gd name="f123" fmla="val 40437"/>
                  <a:gd name="f124" fmla="val 35211"/>
                  <a:gd name="f125" fmla="val 40753"/>
                  <a:gd name="f126" fmla="val 35339"/>
                  <a:gd name="f127" fmla="val 41079"/>
                  <a:gd name="f128" fmla="val 35443"/>
                  <a:gd name="f129" fmla="val 41414"/>
                  <a:gd name="f130" fmla="val 35539"/>
                  <a:gd name="f131" fmla="val 41740"/>
                  <a:gd name="f132" fmla="val 35611"/>
                  <a:gd name="f133" fmla="val 42075"/>
                  <a:gd name="f134" fmla="val 35675"/>
                  <a:gd name="f135" fmla="val 42420"/>
                  <a:gd name="f136" fmla="val 35731"/>
                  <a:gd name="f137" fmla="val 42755"/>
                  <a:gd name="f138" fmla="val 35763"/>
                  <a:gd name="f139" fmla="val 43100"/>
                  <a:gd name="f140" fmla="val 35787"/>
                  <a:gd name="f141" fmla="val 43445"/>
                  <a:gd name="f142" fmla="val 35795"/>
                  <a:gd name="f143" fmla="val 43780"/>
                  <a:gd name="f144" fmla="val 44125"/>
                  <a:gd name="f145" fmla="val 44470"/>
                  <a:gd name="f146" fmla="val 44805"/>
                  <a:gd name="f147" fmla="val 35683"/>
                  <a:gd name="f148" fmla="val 45141"/>
                  <a:gd name="f149" fmla="val 35619"/>
                  <a:gd name="f150" fmla="val 45476"/>
                  <a:gd name="f151" fmla="val 35547"/>
                  <a:gd name="f152" fmla="val 45802"/>
                  <a:gd name="f153" fmla="val 35459"/>
                  <a:gd name="f154" fmla="val 46127"/>
                  <a:gd name="f155" fmla="val 35363"/>
                  <a:gd name="f156" fmla="val 46444"/>
                  <a:gd name="f157" fmla="val 35243"/>
                  <a:gd name="f158" fmla="val 46760"/>
                  <a:gd name="f159" fmla="val 35123"/>
                  <a:gd name="f160" fmla="val 47066"/>
                  <a:gd name="f161" fmla="val 34979"/>
                  <a:gd name="f162" fmla="val 47373"/>
                  <a:gd name="f163" fmla="val 34827"/>
                  <a:gd name="f164" fmla="val 47660"/>
                  <a:gd name="f165" fmla="val 34667"/>
                  <a:gd name="f166" fmla="val 47948"/>
                  <a:gd name="f167" fmla="val 34483"/>
                  <a:gd name="f168" fmla="val 48225"/>
                  <a:gd name="f169" fmla="val 34299"/>
                  <a:gd name="f170" fmla="val 48494"/>
                  <a:gd name="f171" fmla="val 34099"/>
                  <a:gd name="f172" fmla="val 48743"/>
                  <a:gd name="f173" fmla="val 33883"/>
                  <a:gd name="f174" fmla="val 48992"/>
                  <a:gd name="f175" fmla="val 33651"/>
                  <a:gd name="f176" fmla="val 49222"/>
                  <a:gd name="f177" fmla="val 33418"/>
                  <a:gd name="f178" fmla="val 49442"/>
                  <a:gd name="f179" fmla="val 33162"/>
                  <a:gd name="f180" fmla="val 51119"/>
                  <a:gd name="f181" fmla="val 31178"/>
                  <a:gd name="f182" fmla="val 51329"/>
                  <a:gd name="f183" fmla="val 30922"/>
                  <a:gd name="f184" fmla="val 51511"/>
                  <a:gd name="f185" fmla="val 30658"/>
                  <a:gd name="f186" fmla="val 51684"/>
                  <a:gd name="f187" fmla="val 30386"/>
                  <a:gd name="f188" fmla="val 51837"/>
                  <a:gd name="f189" fmla="val 30114"/>
                  <a:gd name="f190" fmla="val 51981"/>
                  <a:gd name="f191" fmla="val 29833"/>
                  <a:gd name="f192" fmla="val 52096"/>
                  <a:gd name="f193" fmla="val 29553"/>
                  <a:gd name="f194" fmla="val 52201"/>
                  <a:gd name="f195" fmla="val 29265"/>
                  <a:gd name="f196" fmla="val 52287"/>
                  <a:gd name="f197" fmla="val 28985"/>
                  <a:gd name="f198" fmla="val 52354"/>
                  <a:gd name="f199" fmla="val 28697"/>
                  <a:gd name="f200" fmla="val 52412"/>
                  <a:gd name="f201" fmla="val 28409"/>
                  <a:gd name="f202" fmla="val 52450"/>
                  <a:gd name="f203" fmla="val 28113"/>
                  <a:gd name="f204" fmla="val 52469"/>
                  <a:gd name="f205" fmla="val 27825"/>
                  <a:gd name="f206" fmla="val 27537"/>
                  <a:gd name="f207" fmla="val 52460"/>
                  <a:gd name="f208" fmla="val 27249"/>
                  <a:gd name="f209" fmla="val 52431"/>
                  <a:gd name="f210" fmla="val 26961"/>
                  <a:gd name="f211" fmla="val 52383"/>
                  <a:gd name="f212" fmla="val 26680"/>
                  <a:gd name="f213" fmla="val 52326"/>
                  <a:gd name="f214" fmla="val 26392"/>
                  <a:gd name="f215" fmla="val 52239"/>
                  <a:gd name="f216" fmla="val 26112"/>
                  <a:gd name="f217" fmla="val 52153"/>
                  <a:gd name="f218" fmla="val 25840"/>
                  <a:gd name="f219" fmla="val 52038"/>
                  <a:gd name="f220" fmla="val 25568"/>
                  <a:gd name="f221" fmla="val 51914"/>
                  <a:gd name="f222" fmla="val 25304"/>
                  <a:gd name="f223" fmla="val 51780"/>
                  <a:gd name="f224" fmla="val 25040"/>
                  <a:gd name="f225" fmla="val 51626"/>
                  <a:gd name="f226" fmla="val 24784"/>
                  <a:gd name="f227" fmla="val 51454"/>
                  <a:gd name="f228" fmla="val 24536"/>
                  <a:gd name="f229" fmla="val 51262"/>
                  <a:gd name="f230" fmla="val 24296"/>
                  <a:gd name="f231" fmla="val 51071"/>
                  <a:gd name="f232" fmla="val 24056"/>
                  <a:gd name="f233" fmla="val 50850"/>
                  <a:gd name="f234" fmla="val 23832"/>
                  <a:gd name="f235" fmla="val 50620"/>
                  <a:gd name="f236" fmla="val 23616"/>
                  <a:gd name="f237" fmla="val 50371"/>
                  <a:gd name="f238" fmla="val 23408"/>
                  <a:gd name="f239" fmla="val 50113"/>
                  <a:gd name="f240" fmla="val 23207"/>
                  <a:gd name="f241" fmla="val 49835"/>
                  <a:gd name="f242" fmla="val 23015"/>
                  <a:gd name="f243" fmla="val 49547"/>
                  <a:gd name="f244" fmla="val 22831"/>
                  <a:gd name="f245" fmla="val 12329"/>
                  <a:gd name="f246" fmla="val 233"/>
                  <a:gd name="f247" fmla="val 12004"/>
                  <a:gd name="f248" fmla="val 193"/>
                  <a:gd name="f249" fmla="val 11611"/>
                  <a:gd name="f250" fmla="val 145"/>
                  <a:gd name="f251" fmla="val 11103"/>
                  <a:gd name="f252" fmla="val 97"/>
                  <a:gd name="f253" fmla="val 10490"/>
                  <a:gd name="f254" fmla="val 57"/>
                  <a:gd name="f255" fmla="val 9800"/>
                  <a:gd name="f256" fmla="val 17"/>
                  <a:gd name="f257" fmla="val 9427"/>
                  <a:gd name="f258" fmla="val 9034"/>
                  <a:gd name="f259" fmla="*/ f0 1 52470"/>
                  <a:gd name="f260" fmla="*/ f1 1 35796"/>
                  <a:gd name="f261" fmla="val f2"/>
                  <a:gd name="f262" fmla="val f3"/>
                  <a:gd name="f263" fmla="val f4"/>
                  <a:gd name="f264" fmla="+- f263 0 f261"/>
                  <a:gd name="f265" fmla="+- f262 0 f261"/>
                  <a:gd name="f266" fmla="*/ f265 1 52470"/>
                  <a:gd name="f267" fmla="*/ f264 1 35796"/>
                  <a:gd name="f268" fmla="*/ f261 1 f266"/>
                  <a:gd name="f269" fmla="*/ f262 1 f266"/>
                  <a:gd name="f270" fmla="*/ f261 1 f267"/>
                  <a:gd name="f271" fmla="*/ f263 1 f267"/>
                  <a:gd name="f272" fmla="*/ f268 f259 1"/>
                  <a:gd name="f273" fmla="*/ f269 f259 1"/>
                  <a:gd name="f274" fmla="*/ f271 f260 1"/>
                  <a:gd name="f275" fmla="*/ f270 f260 1"/>
                </a:gdLst>
                <a:ahLst/>
                <a:cxnLst>
                  <a:cxn ang="3cd4">
                    <a:pos x="hc" y="t"/>
                  </a:cxn>
                  <a:cxn ang="0">
                    <a:pos x="r" y="vc"/>
                  </a:cxn>
                  <a:cxn ang="cd4">
                    <a:pos x="hc" y="b"/>
                  </a:cxn>
                  <a:cxn ang="cd2">
                    <a:pos x="l" y="vc"/>
                  </a:cxn>
                </a:cxnLst>
                <a:rect l="f272" t="f275" r="f273" b="f274"/>
                <a:pathLst>
                  <a:path w="52469" h="35796">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26"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2" y="f82"/>
                    </a:lnTo>
                    <a:lnTo>
                      <a:pt x="f2" y="f83"/>
                    </a:lnTo>
                    <a:lnTo>
                      <a:pt x="f84" y="f85"/>
                    </a:lnTo>
                    <a:lnTo>
                      <a:pt x="f86" y="f87"/>
                    </a:lnTo>
                    <a:lnTo>
                      <a:pt x="f70"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0"/>
                    </a:lnTo>
                    <a:lnTo>
                      <a:pt x="f144" y="f138"/>
                    </a:lnTo>
                    <a:lnTo>
                      <a:pt x="f145" y="f136"/>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4"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8"/>
                    </a:lnTo>
                    <a:lnTo>
                      <a:pt x="f258" y="f6"/>
                    </a:lnTo>
                    <a:close/>
                  </a:path>
                </a:pathLst>
              </a:custGeom>
              <a:solidFill>
                <a:srgbClr val="1CADE4"/>
              </a:solidFill>
              <a:ln w="38103" cap="flat">
                <a:solidFill>
                  <a:srgbClr val="335B7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1658;p50">
                <a:extLst>
                  <a:ext uri="{FF2B5EF4-FFF2-40B4-BE49-F238E27FC236}">
                    <a16:creationId xmlns:a16="http://schemas.microsoft.com/office/drawing/2014/main" xmlns="" id="{E145BD4E-49AE-4397-9568-EF54C7879E5D}"/>
                  </a:ext>
                </a:extLst>
              </p:cNvPr>
              <p:cNvSpPr/>
              <p:nvPr/>
            </p:nvSpPr>
            <p:spPr>
              <a:xfrm rot="20314764" flipH="1">
                <a:off x="4357710" y="2424404"/>
                <a:ext cx="101425" cy="115177"/>
              </a:xfrm>
              <a:custGeom>
                <a:avLst/>
                <a:gdLst>
                  <a:gd name="f0" fmla="val w"/>
                  <a:gd name="f1" fmla="val h"/>
                  <a:gd name="f2" fmla="val 0"/>
                  <a:gd name="f3" fmla="val 6467"/>
                  <a:gd name="f4" fmla="val 6043"/>
                  <a:gd name="f5" fmla="val 3736"/>
                  <a:gd name="f6" fmla="val 4442"/>
                  <a:gd name="f7" fmla="val 2731"/>
                  <a:gd name="f8" fmla="val 6042"/>
                  <a:gd name="f9" fmla="val 1601"/>
                  <a:gd name="f10" fmla="*/ f0 1 6467"/>
                  <a:gd name="f11" fmla="*/ f1 1 6043"/>
                  <a:gd name="f12" fmla="val f2"/>
                  <a:gd name="f13" fmla="val f3"/>
                  <a:gd name="f14" fmla="val f4"/>
                  <a:gd name="f15" fmla="+- f14 0 f12"/>
                  <a:gd name="f16" fmla="+- f13 0 f12"/>
                  <a:gd name="f17" fmla="*/ f16 1 6467"/>
                  <a:gd name="f18" fmla="*/ f15 1 6043"/>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467" h="6043">
                    <a:moveTo>
                      <a:pt x="f5" y="f2"/>
                    </a:moveTo>
                    <a:lnTo>
                      <a:pt x="f2" y="f6"/>
                    </a:lnTo>
                    <a:lnTo>
                      <a:pt x="f7" y="f8"/>
                    </a:lnTo>
                    <a:lnTo>
                      <a:pt x="f3" y="f9"/>
                    </a:lnTo>
                    <a:lnTo>
                      <a:pt x="f5" y="f2"/>
                    </a:lnTo>
                    <a:close/>
                  </a:path>
                </a:pathLst>
              </a:custGeom>
              <a:solidFill>
                <a:srgbClr val="F7C946"/>
              </a:solidFill>
              <a:ln w="28575" cap="flat">
                <a:solidFill>
                  <a:srgbClr val="335B7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1659;p50">
                <a:extLst>
                  <a:ext uri="{FF2B5EF4-FFF2-40B4-BE49-F238E27FC236}">
                    <a16:creationId xmlns:a16="http://schemas.microsoft.com/office/drawing/2014/main" xmlns="" id="{CB664DBF-7739-4F6B-90AE-D9A120DA6112}"/>
                  </a:ext>
                </a:extLst>
              </p:cNvPr>
              <p:cNvSpPr/>
              <p:nvPr/>
            </p:nvSpPr>
            <p:spPr>
              <a:xfrm rot="20314764" flipH="1">
                <a:off x="3742868" y="2603807"/>
                <a:ext cx="752926" cy="578248"/>
              </a:xfrm>
              <a:custGeom>
                <a:avLst/>
                <a:gdLst>
                  <a:gd name="f0" fmla="val w"/>
                  <a:gd name="f1" fmla="val h"/>
                  <a:gd name="f2" fmla="val 0"/>
                  <a:gd name="f3" fmla="val 48006"/>
                  <a:gd name="f4" fmla="val 30339"/>
                  <a:gd name="f5" fmla="val 920"/>
                  <a:gd name="f6" fmla="val 1"/>
                  <a:gd name="f7" fmla="val 1609"/>
                  <a:gd name="f8" fmla="val 5690"/>
                  <a:gd name="f9" fmla="val 3514"/>
                  <a:gd name="f10" fmla="val 43723"/>
                  <a:gd name="f11" fmla="val 26593"/>
                  <a:gd name="f12" fmla="val 43809"/>
                  <a:gd name="f13" fmla="val 26673"/>
                  <a:gd name="f14" fmla="val 44029"/>
                  <a:gd name="f15" fmla="val 26889"/>
                  <a:gd name="f16" fmla="val 44183"/>
                  <a:gd name="f17" fmla="val 27041"/>
                  <a:gd name="f18" fmla="val 44345"/>
                  <a:gd name="f19" fmla="val 27225"/>
                  <a:gd name="f20" fmla="val 44528"/>
                  <a:gd name="f21" fmla="val 27433"/>
                  <a:gd name="f22" fmla="val 44700"/>
                  <a:gd name="f23" fmla="val 27665"/>
                  <a:gd name="f24" fmla="val 44882"/>
                  <a:gd name="f25" fmla="val 27913"/>
                  <a:gd name="f26" fmla="val 45054"/>
                  <a:gd name="f27" fmla="val 28177"/>
                  <a:gd name="f28" fmla="val 45131"/>
                  <a:gd name="f29" fmla="val 28321"/>
                  <a:gd name="f30" fmla="val 45208"/>
                  <a:gd name="f31" fmla="val 28465"/>
                  <a:gd name="f32" fmla="val 45284"/>
                  <a:gd name="f33" fmla="val 28610"/>
                  <a:gd name="f34" fmla="val 45342"/>
                  <a:gd name="f35" fmla="val 28762"/>
                  <a:gd name="f36" fmla="val 45409"/>
                  <a:gd name="f37" fmla="val 28906"/>
                  <a:gd name="f38" fmla="val 45457"/>
                  <a:gd name="f39" fmla="val 29066"/>
                  <a:gd name="f40" fmla="val 45505"/>
                  <a:gd name="f41" fmla="val 29218"/>
                  <a:gd name="f42" fmla="val 45533"/>
                  <a:gd name="f43" fmla="val 29378"/>
                  <a:gd name="f44" fmla="val 45562"/>
                  <a:gd name="f45" fmla="val 29530"/>
                  <a:gd name="f46" fmla="val 45572"/>
                  <a:gd name="f47" fmla="val 29690"/>
                  <a:gd name="f48" fmla="val 45581"/>
                  <a:gd name="f49" fmla="val 29850"/>
                  <a:gd name="f50" fmla="val 30010"/>
                  <a:gd name="f51" fmla="val 30090"/>
                  <a:gd name="f52" fmla="val 30154"/>
                  <a:gd name="f53" fmla="val 30210"/>
                  <a:gd name="f54" fmla="val 45600"/>
                  <a:gd name="f55" fmla="val 30258"/>
                  <a:gd name="f56" fmla="val 45629"/>
                  <a:gd name="f57" fmla="val 30290"/>
                  <a:gd name="f58" fmla="val 45658"/>
                  <a:gd name="f59" fmla="val 30314"/>
                  <a:gd name="f60" fmla="val 45696"/>
                  <a:gd name="f61" fmla="val 30330"/>
                  <a:gd name="f62" fmla="val 45744"/>
                  <a:gd name="f63" fmla="val 30338"/>
                  <a:gd name="f64" fmla="val 45782"/>
                  <a:gd name="f65" fmla="val 45821"/>
                  <a:gd name="f66" fmla="val 30322"/>
                  <a:gd name="f67" fmla="val 45917"/>
                  <a:gd name="f68" fmla="val 46022"/>
                  <a:gd name="f69" fmla="val 30226"/>
                  <a:gd name="f70" fmla="val 46137"/>
                  <a:gd name="f71" fmla="val 30146"/>
                  <a:gd name="f72" fmla="val 46261"/>
                  <a:gd name="f73" fmla="val 30042"/>
                  <a:gd name="f74" fmla="val 46386"/>
                  <a:gd name="f75" fmla="val 29914"/>
                  <a:gd name="f76" fmla="val 46520"/>
                  <a:gd name="f77" fmla="val 29770"/>
                  <a:gd name="f78" fmla="val 46654"/>
                  <a:gd name="f79" fmla="val 29610"/>
                  <a:gd name="f80" fmla="val 46798"/>
                  <a:gd name="f81" fmla="val 29434"/>
                  <a:gd name="f82" fmla="val 46932"/>
                  <a:gd name="f83" fmla="val 29242"/>
                  <a:gd name="f84" fmla="val 47076"/>
                  <a:gd name="f85" fmla="val 29034"/>
                  <a:gd name="f86" fmla="val 47200"/>
                  <a:gd name="f87" fmla="val 28810"/>
                  <a:gd name="f88" fmla="val 47334"/>
                  <a:gd name="f89" fmla="val 28577"/>
                  <a:gd name="f90" fmla="val 47459"/>
                  <a:gd name="f91" fmla="val 28337"/>
                  <a:gd name="f92" fmla="val 47564"/>
                  <a:gd name="f93" fmla="val 28089"/>
                  <a:gd name="f94" fmla="val 47670"/>
                  <a:gd name="f95" fmla="val 27825"/>
                  <a:gd name="f96" fmla="val 47766"/>
                  <a:gd name="f97" fmla="val 27561"/>
                  <a:gd name="f98" fmla="val 47842"/>
                  <a:gd name="f99" fmla="val 27289"/>
                  <a:gd name="f100" fmla="val 47909"/>
                  <a:gd name="f101" fmla="val 27009"/>
                  <a:gd name="f102" fmla="val 47957"/>
                  <a:gd name="f103" fmla="val 26729"/>
                  <a:gd name="f104" fmla="val 47995"/>
                  <a:gd name="f105" fmla="val 26449"/>
                  <a:gd name="f106" fmla="val 48005"/>
                  <a:gd name="f107" fmla="val 26161"/>
                  <a:gd name="f108" fmla="val 25881"/>
                  <a:gd name="f109" fmla="val 47986"/>
                  <a:gd name="f110" fmla="val 25737"/>
                  <a:gd name="f111" fmla="val 47967"/>
                  <a:gd name="f112" fmla="val 25601"/>
                  <a:gd name="f113" fmla="val 47948"/>
                  <a:gd name="f114" fmla="val 25457"/>
                  <a:gd name="f115" fmla="val 47919"/>
                  <a:gd name="f116" fmla="val 25321"/>
                  <a:gd name="f117" fmla="val 47880"/>
                  <a:gd name="f118" fmla="val 25176"/>
                  <a:gd name="f119" fmla="val 47833"/>
                  <a:gd name="f120" fmla="val 25040"/>
                  <a:gd name="f121" fmla="val 47785"/>
                  <a:gd name="f122" fmla="val 24904"/>
                  <a:gd name="f123" fmla="val 47727"/>
                  <a:gd name="f124" fmla="val 24768"/>
                  <a:gd name="f125" fmla="val 24632"/>
                  <a:gd name="f126" fmla="val 47593"/>
                  <a:gd name="f127" fmla="val 24504"/>
                  <a:gd name="f128" fmla="val 47516"/>
                  <a:gd name="f129" fmla="val 24376"/>
                  <a:gd name="f130" fmla="val 47430"/>
                  <a:gd name="f131" fmla="val 24248"/>
                  <a:gd name="f132" fmla="val 24120"/>
                  <a:gd name="f133" fmla="val 47239"/>
                  <a:gd name="f134" fmla="val 23992"/>
                  <a:gd name="f135" fmla="val 47124"/>
                  <a:gd name="f136" fmla="val 23872"/>
                  <a:gd name="f137" fmla="val 46999"/>
                  <a:gd name="f138" fmla="val 23752"/>
                  <a:gd name="f139" fmla="val 46875"/>
                  <a:gd name="f140" fmla="val 23640"/>
                  <a:gd name="f141" fmla="val 46740"/>
                  <a:gd name="f142" fmla="val 23520"/>
                  <a:gd name="f143" fmla="val 46549"/>
                  <a:gd name="f144" fmla="val 23384"/>
                  <a:gd name="f145" fmla="val 46319"/>
                  <a:gd name="f146" fmla="val 23216"/>
                  <a:gd name="f147" fmla="val 45735"/>
                  <a:gd name="f148" fmla="val 22808"/>
                  <a:gd name="f149" fmla="val 44978"/>
                  <a:gd name="f150" fmla="val 22304"/>
                  <a:gd name="f151" fmla="val 44077"/>
                  <a:gd name="f152" fmla="val 21727"/>
                  <a:gd name="f153" fmla="val 43043"/>
                  <a:gd name="f154" fmla="val 21063"/>
                  <a:gd name="f155" fmla="val 41883"/>
                  <a:gd name="f156" fmla="val 20335"/>
                  <a:gd name="f157" fmla="val 40609"/>
                  <a:gd name="f158" fmla="val 19543"/>
                  <a:gd name="f159" fmla="val 39239"/>
                  <a:gd name="f160" fmla="val 18703"/>
                  <a:gd name="f161" fmla="val 36241"/>
                  <a:gd name="f162" fmla="val 16870"/>
                  <a:gd name="f163" fmla="val 32993"/>
                  <a:gd name="f164" fmla="val 14901"/>
                  <a:gd name="f165" fmla="val 29592"/>
                  <a:gd name="f166" fmla="val 12853"/>
                  <a:gd name="f167" fmla="val 26134"/>
                  <a:gd name="f168" fmla="val 10780"/>
                  <a:gd name="f169" fmla="val 22714"/>
                  <a:gd name="f170" fmla="val 8740"/>
                  <a:gd name="f171" fmla="val 19428"/>
                  <a:gd name="f172" fmla="val 6787"/>
                  <a:gd name="f173" fmla="val 13671"/>
                  <a:gd name="f174" fmla="val 3378"/>
                  <a:gd name="f175" fmla="val 9647"/>
                  <a:gd name="f176" fmla="val 1001"/>
                  <a:gd name="f177" fmla="val 8133"/>
                  <a:gd name="f178" fmla="val 105"/>
                  <a:gd name="f179" fmla="*/ f0 1 48006"/>
                  <a:gd name="f180" fmla="*/ f1 1 30339"/>
                  <a:gd name="f181" fmla="val f2"/>
                  <a:gd name="f182" fmla="val f3"/>
                  <a:gd name="f183" fmla="val f4"/>
                  <a:gd name="f184" fmla="+- f183 0 f181"/>
                  <a:gd name="f185" fmla="+- f182 0 f181"/>
                  <a:gd name="f186" fmla="*/ f185 1 48006"/>
                  <a:gd name="f187" fmla="*/ f184 1 30339"/>
                  <a:gd name="f188" fmla="*/ f181 1 f186"/>
                  <a:gd name="f189" fmla="*/ f182 1 f186"/>
                  <a:gd name="f190" fmla="*/ f181 1 f187"/>
                  <a:gd name="f191" fmla="*/ f183 1 f187"/>
                  <a:gd name="f192" fmla="*/ f188 f179 1"/>
                  <a:gd name="f193" fmla="*/ f189 f179 1"/>
                  <a:gd name="f194" fmla="*/ f191 f180 1"/>
                  <a:gd name="f195" fmla="*/ f190 f180 1"/>
                </a:gdLst>
                <a:ahLst/>
                <a:cxnLst>
                  <a:cxn ang="3cd4">
                    <a:pos x="hc" y="t"/>
                  </a:cxn>
                  <a:cxn ang="0">
                    <a:pos x="r" y="vc"/>
                  </a:cxn>
                  <a:cxn ang="cd4">
                    <a:pos x="hc" y="b"/>
                  </a:cxn>
                  <a:cxn ang="cd2">
                    <a:pos x="l" y="vc"/>
                  </a:cxn>
                </a:cxnLst>
                <a:rect l="f192" t="f195" r="f193" b="f194"/>
                <a:pathLst>
                  <a:path w="48006" h="30339">
                    <a:moveTo>
                      <a:pt x="f5" y="f6"/>
                    </a:moveTo>
                    <a:lnTo>
                      <a:pt x="f2"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46" y="f50"/>
                    </a:lnTo>
                    <a:lnTo>
                      <a:pt x="f46" y="f51"/>
                    </a:lnTo>
                    <a:lnTo>
                      <a:pt x="f46" y="f52"/>
                    </a:lnTo>
                    <a:lnTo>
                      <a:pt x="f48" y="f53"/>
                    </a:lnTo>
                    <a:lnTo>
                      <a:pt x="f54" y="f55"/>
                    </a:lnTo>
                    <a:lnTo>
                      <a:pt x="f56" y="f57"/>
                    </a:lnTo>
                    <a:lnTo>
                      <a:pt x="f58" y="f59"/>
                    </a:lnTo>
                    <a:lnTo>
                      <a:pt x="f60" y="f61"/>
                    </a:lnTo>
                    <a:lnTo>
                      <a:pt x="f62" y="f63"/>
                    </a:lnTo>
                    <a:lnTo>
                      <a:pt x="f64" y="f61"/>
                    </a:lnTo>
                    <a:lnTo>
                      <a:pt x="f65" y="f66"/>
                    </a:lnTo>
                    <a:lnTo>
                      <a:pt x="f67" y="f5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4" y="f108"/>
                    </a:lnTo>
                    <a:lnTo>
                      <a:pt x="f109" y="f110"/>
                    </a:lnTo>
                    <a:lnTo>
                      <a:pt x="f111" y="f112"/>
                    </a:lnTo>
                    <a:lnTo>
                      <a:pt x="f113" y="f114"/>
                    </a:lnTo>
                    <a:lnTo>
                      <a:pt x="f115" y="f116"/>
                    </a:lnTo>
                    <a:lnTo>
                      <a:pt x="f117" y="f118"/>
                    </a:lnTo>
                    <a:lnTo>
                      <a:pt x="f119" y="f120"/>
                    </a:lnTo>
                    <a:lnTo>
                      <a:pt x="f121" y="f122"/>
                    </a:lnTo>
                    <a:lnTo>
                      <a:pt x="f123" y="f124"/>
                    </a:lnTo>
                    <a:lnTo>
                      <a:pt x="f94" y="f125"/>
                    </a:lnTo>
                    <a:lnTo>
                      <a:pt x="f126" y="f127"/>
                    </a:lnTo>
                    <a:lnTo>
                      <a:pt x="f128" y="f129"/>
                    </a:lnTo>
                    <a:lnTo>
                      <a:pt x="f130" y="f131"/>
                    </a:lnTo>
                    <a:lnTo>
                      <a:pt x="f88"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5" y="f6"/>
                    </a:lnTo>
                    <a:close/>
                  </a:path>
                </a:pathLst>
              </a:custGeom>
              <a:solidFill>
                <a:srgbClr val="2683C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4" name="Google Shape;1660;p50">
              <a:extLst>
                <a:ext uri="{FF2B5EF4-FFF2-40B4-BE49-F238E27FC236}">
                  <a16:creationId xmlns:a16="http://schemas.microsoft.com/office/drawing/2014/main" xmlns="" id="{287DF4D6-5889-429C-AB18-4DC93D887AA7}"/>
                </a:ext>
              </a:extLst>
            </p:cNvPr>
            <p:cNvGrpSpPr/>
            <p:nvPr/>
          </p:nvGrpSpPr>
          <p:grpSpPr>
            <a:xfrm>
              <a:off x="4822141" y="2606954"/>
              <a:ext cx="521896" cy="586166"/>
              <a:chOff x="4822141" y="2606954"/>
              <a:chExt cx="521896" cy="586166"/>
            </a:xfrm>
          </p:grpSpPr>
          <p:sp>
            <p:nvSpPr>
              <p:cNvPr id="75" name="Google Shape;1661;p50">
                <a:extLst>
                  <a:ext uri="{FF2B5EF4-FFF2-40B4-BE49-F238E27FC236}">
                    <a16:creationId xmlns:a16="http://schemas.microsoft.com/office/drawing/2014/main" xmlns="" id="{AECC761C-A79C-43CA-A9A9-21D8EE54FB84}"/>
                  </a:ext>
                </a:extLst>
              </p:cNvPr>
              <p:cNvSpPr/>
              <p:nvPr/>
            </p:nvSpPr>
            <p:spPr>
              <a:xfrm rot="1615569">
                <a:off x="4822141" y="2670843"/>
                <a:ext cx="518099" cy="522277"/>
              </a:xfrm>
              <a:custGeom>
                <a:avLst/>
                <a:gdLst>
                  <a:gd name="f0" fmla="val w"/>
                  <a:gd name="f1" fmla="val h"/>
                  <a:gd name="f2" fmla="val 0"/>
                  <a:gd name="f3" fmla="val 33032"/>
                  <a:gd name="f4" fmla="val 27402"/>
                  <a:gd name="f5" fmla="val 14897"/>
                  <a:gd name="f6" fmla="val 1"/>
                  <a:gd name="f7" fmla="val 14562"/>
                  <a:gd name="f8" fmla="val 9"/>
                  <a:gd name="f9" fmla="val 14226"/>
                  <a:gd name="f10" fmla="val 33"/>
                  <a:gd name="f11" fmla="val 13872"/>
                  <a:gd name="f12" fmla="val 57"/>
                  <a:gd name="f13" fmla="val 13508"/>
                  <a:gd name="f14" fmla="val 105"/>
                  <a:gd name="f15" fmla="val 13134"/>
                  <a:gd name="f16" fmla="val 161"/>
                  <a:gd name="f17" fmla="val 12751"/>
                  <a:gd name="f18" fmla="val 241"/>
                  <a:gd name="f19" fmla="val 12368"/>
                  <a:gd name="f20" fmla="val 329"/>
                  <a:gd name="f21" fmla="val 11985"/>
                  <a:gd name="f22" fmla="val 441"/>
                  <a:gd name="f23" fmla="val 11601"/>
                  <a:gd name="f24" fmla="val 569"/>
                  <a:gd name="f25" fmla="val 11400"/>
                  <a:gd name="f26" fmla="val 641"/>
                  <a:gd name="f27" fmla="val 11209"/>
                  <a:gd name="f28" fmla="val 721"/>
                  <a:gd name="f29" fmla="val 11017"/>
                  <a:gd name="f30" fmla="val 809"/>
                  <a:gd name="f31" fmla="val 10816"/>
                  <a:gd name="f32" fmla="val 897"/>
                  <a:gd name="f33" fmla="val 10624"/>
                  <a:gd name="f34" fmla="val 993"/>
                  <a:gd name="f35" fmla="val 10433"/>
                  <a:gd name="f36" fmla="val 1097"/>
                  <a:gd name="f37" fmla="val 10241"/>
                  <a:gd name="f38" fmla="val 1201"/>
                  <a:gd name="f39" fmla="val 10050"/>
                  <a:gd name="f40" fmla="val 1321"/>
                  <a:gd name="f41" fmla="val 9858"/>
                  <a:gd name="f42" fmla="val 1441"/>
                  <a:gd name="f43" fmla="val 9676"/>
                  <a:gd name="f44" fmla="val 1569"/>
                  <a:gd name="f45" fmla="val 9484"/>
                  <a:gd name="f46" fmla="val 1705"/>
                  <a:gd name="f47" fmla="val 9302"/>
                  <a:gd name="f48" fmla="val 1850"/>
                  <a:gd name="f49" fmla="val 9120"/>
                  <a:gd name="f50" fmla="val 2002"/>
                  <a:gd name="f51" fmla="val 8938"/>
                  <a:gd name="f52" fmla="val 2154"/>
                  <a:gd name="f53" fmla="val 8756"/>
                  <a:gd name="f54" fmla="val 2322"/>
                  <a:gd name="f55" fmla="val 8584"/>
                  <a:gd name="f56" fmla="val 2490"/>
                  <a:gd name="f57" fmla="val 8411"/>
                  <a:gd name="f58" fmla="val 2674"/>
                  <a:gd name="f59" fmla="val 8239"/>
                  <a:gd name="f60" fmla="val 2866"/>
                  <a:gd name="f61" fmla="val 1571"/>
                  <a:gd name="f62" fmla="val 10532"/>
                  <a:gd name="f63" fmla="val 1408"/>
                  <a:gd name="f64" fmla="val 10724"/>
                  <a:gd name="f65" fmla="val 1255"/>
                  <a:gd name="f66" fmla="val 10916"/>
                  <a:gd name="f67" fmla="val 1111"/>
                  <a:gd name="f68" fmla="val 11108"/>
                  <a:gd name="f69" fmla="val 977"/>
                  <a:gd name="f70" fmla="val 11300"/>
                  <a:gd name="f71" fmla="val 853"/>
                  <a:gd name="f72" fmla="val 11492"/>
                  <a:gd name="f73" fmla="val 738"/>
                  <a:gd name="f74" fmla="val 11676"/>
                  <a:gd name="f75" fmla="val 632"/>
                  <a:gd name="f76" fmla="val 11860"/>
                  <a:gd name="f77" fmla="val 537"/>
                  <a:gd name="f78" fmla="val 12045"/>
                  <a:gd name="f79" fmla="val 450"/>
                  <a:gd name="f80" fmla="val 12229"/>
                  <a:gd name="f81" fmla="val 374"/>
                  <a:gd name="f82" fmla="val 12413"/>
                  <a:gd name="f83" fmla="val 307"/>
                  <a:gd name="f84" fmla="val 12597"/>
                  <a:gd name="f85" fmla="val 240"/>
                  <a:gd name="f86" fmla="val 12773"/>
                  <a:gd name="f87" fmla="val 192"/>
                  <a:gd name="f88" fmla="val 12949"/>
                  <a:gd name="f89" fmla="val 144"/>
                  <a:gd name="f90" fmla="val 13125"/>
                  <a:gd name="f91" fmla="val 96"/>
                  <a:gd name="f92" fmla="val 13301"/>
                  <a:gd name="f93" fmla="val 67"/>
                  <a:gd name="f94" fmla="val 13469"/>
                  <a:gd name="f95" fmla="val 38"/>
                  <a:gd name="f96" fmla="val 13645"/>
                  <a:gd name="f97" fmla="val 19"/>
                  <a:gd name="f98" fmla="val 13813"/>
                  <a:gd name="f99" fmla="val 10"/>
                  <a:gd name="f100" fmla="val 13981"/>
                  <a:gd name="f101" fmla="val 14141"/>
                  <a:gd name="f102" fmla="val 14461"/>
                  <a:gd name="f103" fmla="val 29"/>
                  <a:gd name="f104" fmla="val 14781"/>
                  <a:gd name="f105" fmla="val 15077"/>
                  <a:gd name="f106" fmla="val 125"/>
                  <a:gd name="f107" fmla="val 15374"/>
                  <a:gd name="f108" fmla="val 201"/>
                  <a:gd name="f109" fmla="val 15654"/>
                  <a:gd name="f110" fmla="val 288"/>
                  <a:gd name="f111" fmla="val 15926"/>
                  <a:gd name="f112" fmla="val 383"/>
                  <a:gd name="f113" fmla="val 16182"/>
                  <a:gd name="f114" fmla="val 489"/>
                  <a:gd name="f115" fmla="val 16430"/>
                  <a:gd name="f116" fmla="val 594"/>
                  <a:gd name="f117" fmla="val 16662"/>
                  <a:gd name="f118" fmla="val 709"/>
                  <a:gd name="f119" fmla="val 16878"/>
                  <a:gd name="f120" fmla="val 834"/>
                  <a:gd name="f121" fmla="val 17086"/>
                  <a:gd name="f122" fmla="val 949"/>
                  <a:gd name="f123" fmla="val 17270"/>
                  <a:gd name="f124" fmla="val 1064"/>
                  <a:gd name="f125" fmla="val 17446"/>
                  <a:gd name="f126" fmla="val 1178"/>
                  <a:gd name="f127" fmla="val 17606"/>
                  <a:gd name="f128" fmla="val 1389"/>
                  <a:gd name="f129" fmla="val 17870"/>
                  <a:gd name="f130" fmla="val 1552"/>
                  <a:gd name="f131" fmla="val 18070"/>
                  <a:gd name="f132" fmla="val 1667"/>
                  <a:gd name="f133" fmla="val 18190"/>
                  <a:gd name="f134" fmla="val 18230"/>
                  <a:gd name="f135" fmla="val 15855"/>
                  <a:gd name="f136" fmla="val 26905"/>
                  <a:gd name="f137" fmla="val 15970"/>
                  <a:gd name="f138" fmla="val 26977"/>
                  <a:gd name="f139" fmla="val 16094"/>
                  <a:gd name="f140" fmla="val 27041"/>
                  <a:gd name="f141" fmla="val 16219"/>
                  <a:gd name="f142" fmla="val 27097"/>
                  <a:gd name="f143" fmla="val 16344"/>
                  <a:gd name="f144" fmla="val 27153"/>
                  <a:gd name="f145" fmla="val 16478"/>
                  <a:gd name="f146" fmla="val 27201"/>
                  <a:gd name="f147" fmla="val 16612"/>
                  <a:gd name="f148" fmla="val 27241"/>
                  <a:gd name="f149" fmla="val 16746"/>
                  <a:gd name="f150" fmla="val 27281"/>
                  <a:gd name="f151" fmla="val 16890"/>
                  <a:gd name="f152" fmla="val 27313"/>
                  <a:gd name="f153" fmla="val 17033"/>
                  <a:gd name="f154" fmla="val 27337"/>
                  <a:gd name="f155" fmla="val 17187"/>
                  <a:gd name="f156" fmla="val 27361"/>
                  <a:gd name="f157" fmla="val 17330"/>
                  <a:gd name="f158" fmla="val 27377"/>
                  <a:gd name="f159" fmla="val 17484"/>
                  <a:gd name="f160" fmla="val 27393"/>
                  <a:gd name="f161" fmla="val 17637"/>
                  <a:gd name="f162" fmla="val 27401"/>
                  <a:gd name="f163" fmla="val 17800"/>
                  <a:gd name="f164" fmla="val 18125"/>
                  <a:gd name="f165" fmla="val 18451"/>
                  <a:gd name="f166" fmla="val 27369"/>
                  <a:gd name="f167" fmla="val 18796"/>
                  <a:gd name="f168" fmla="val 27321"/>
                  <a:gd name="f169" fmla="val 19141"/>
                  <a:gd name="f170" fmla="val 27257"/>
                  <a:gd name="f171" fmla="val 19495"/>
                  <a:gd name="f172" fmla="val 27177"/>
                  <a:gd name="f173" fmla="val 19859"/>
                  <a:gd name="f174" fmla="val 27073"/>
                  <a:gd name="f175" fmla="val 20223"/>
                  <a:gd name="f176" fmla="val 26953"/>
                  <a:gd name="f177" fmla="val 20597"/>
                  <a:gd name="f178" fmla="val 26817"/>
                  <a:gd name="f179" fmla="val 20971"/>
                  <a:gd name="f180" fmla="val 26665"/>
                  <a:gd name="f181" fmla="val 21344"/>
                  <a:gd name="f182" fmla="val 26497"/>
                  <a:gd name="f183" fmla="val 21727"/>
                  <a:gd name="f184" fmla="val 26313"/>
                  <a:gd name="f185" fmla="val 22111"/>
                  <a:gd name="f186" fmla="val 26113"/>
                  <a:gd name="f187" fmla="val 22494"/>
                  <a:gd name="f188" fmla="val 25897"/>
                  <a:gd name="f189" fmla="val 22887"/>
                  <a:gd name="f190" fmla="val 25665"/>
                  <a:gd name="f191" fmla="val 23270"/>
                  <a:gd name="f192" fmla="val 25425"/>
                  <a:gd name="f193" fmla="val 23653"/>
                  <a:gd name="f194" fmla="val 25160"/>
                  <a:gd name="f195" fmla="val 24036"/>
                  <a:gd name="f196" fmla="val 24888"/>
                  <a:gd name="f197" fmla="val 24410"/>
                  <a:gd name="f198" fmla="val 24600"/>
                  <a:gd name="f199" fmla="val 24783"/>
                  <a:gd name="f200" fmla="val 24296"/>
                  <a:gd name="f201" fmla="val 25157"/>
                  <a:gd name="f202" fmla="val 23976"/>
                  <a:gd name="f203" fmla="val 25531"/>
                  <a:gd name="f204" fmla="val 23648"/>
                  <a:gd name="f205" fmla="val 25895"/>
                  <a:gd name="f206" fmla="val 23304"/>
                  <a:gd name="f207" fmla="val 26249"/>
                  <a:gd name="f208" fmla="val 22952"/>
                  <a:gd name="f209" fmla="val 26604"/>
                  <a:gd name="f210" fmla="val 22584"/>
                  <a:gd name="f211" fmla="val 26939"/>
                  <a:gd name="f212" fmla="val 22200"/>
                  <a:gd name="f213" fmla="val 29573"/>
                  <a:gd name="f214" fmla="val 19207"/>
                  <a:gd name="f215" fmla="val 29909"/>
                  <a:gd name="f216" fmla="val 18823"/>
                  <a:gd name="f217" fmla="val 30215"/>
                  <a:gd name="f218" fmla="val 18430"/>
                  <a:gd name="f219" fmla="val 30522"/>
                  <a:gd name="f220" fmla="val 18046"/>
                  <a:gd name="f221" fmla="val 30800"/>
                  <a:gd name="f222" fmla="val 17654"/>
                  <a:gd name="f223" fmla="val 31068"/>
                  <a:gd name="f224" fmla="val 17262"/>
                  <a:gd name="f225" fmla="val 31317"/>
                  <a:gd name="f226" fmla="val 16870"/>
                  <a:gd name="f227" fmla="val 31556"/>
                  <a:gd name="f228" fmla="val 31767"/>
                  <a:gd name="f229" fmla="val 16086"/>
                  <a:gd name="f230" fmla="val 31968"/>
                  <a:gd name="f231" fmla="val 15702"/>
                  <a:gd name="f232" fmla="val 32150"/>
                  <a:gd name="f233" fmla="val 15318"/>
                  <a:gd name="f234" fmla="val 32323"/>
                  <a:gd name="f235" fmla="val 14933"/>
                  <a:gd name="f236" fmla="val 32467"/>
                  <a:gd name="f237" fmla="val 14557"/>
                  <a:gd name="f238" fmla="val 32601"/>
                  <a:gd name="f239" fmla="val 14189"/>
                  <a:gd name="f240" fmla="val 32716"/>
                  <a:gd name="f241" fmla="val 13829"/>
                  <a:gd name="f242" fmla="val 32811"/>
                  <a:gd name="f243" fmla="val 32898"/>
                  <a:gd name="f244" fmla="val 13117"/>
                  <a:gd name="f245" fmla="val 32955"/>
                  <a:gd name="f246" fmla="val 32993"/>
                  <a:gd name="f247" fmla="val 12437"/>
                  <a:gd name="f248" fmla="val 33022"/>
                  <a:gd name="f249" fmla="val 12109"/>
                  <a:gd name="f250" fmla="val 11788"/>
                  <a:gd name="f251" fmla="val 11484"/>
                  <a:gd name="f252" fmla="val 32984"/>
                  <a:gd name="f253" fmla="val 11188"/>
                  <a:gd name="f254" fmla="val 32936"/>
                  <a:gd name="f255" fmla="val 10900"/>
                  <a:gd name="f256" fmla="val 32869"/>
                  <a:gd name="f257" fmla="val 10628"/>
                  <a:gd name="f258" fmla="val 32783"/>
                  <a:gd name="f259" fmla="val 10364"/>
                  <a:gd name="f260" fmla="val 32735"/>
                  <a:gd name="f261" fmla="val 10244"/>
                  <a:gd name="f262" fmla="val 32677"/>
                  <a:gd name="f263" fmla="val 10124"/>
                  <a:gd name="f264" fmla="val 32620"/>
                  <a:gd name="f265" fmla="val 10004"/>
                  <a:gd name="f266" fmla="val 32553"/>
                  <a:gd name="f267" fmla="val 9884"/>
                  <a:gd name="f268" fmla="val 32486"/>
                  <a:gd name="f269" fmla="val 9780"/>
                  <a:gd name="f270" fmla="val 32409"/>
                  <a:gd name="f271" fmla="val 9668"/>
                  <a:gd name="f272" fmla="val 32332"/>
                  <a:gd name="f273" fmla="val 9564"/>
                  <a:gd name="f274" fmla="val 32246"/>
                  <a:gd name="f275" fmla="val 9468"/>
                  <a:gd name="f276" fmla="val 32160"/>
                  <a:gd name="f277" fmla="val 9372"/>
                  <a:gd name="f278" fmla="val 32064"/>
                  <a:gd name="f279" fmla="val 9284"/>
                  <a:gd name="f280" fmla="val 9196"/>
                  <a:gd name="f281" fmla="val 31863"/>
                  <a:gd name="f282" fmla="val 9116"/>
                  <a:gd name="f283" fmla="val 31748"/>
                  <a:gd name="f284" fmla="val 9036"/>
                  <a:gd name="f285" fmla="val 31633"/>
                  <a:gd name="f286" fmla="val 8964"/>
                  <a:gd name="f287" fmla="val 17493"/>
                  <a:gd name="f288" fmla="val 281"/>
                  <a:gd name="f289" fmla="val 17436"/>
                  <a:gd name="f290" fmla="val 265"/>
                  <a:gd name="f291" fmla="val 17244"/>
                  <a:gd name="f292" fmla="val 225"/>
                  <a:gd name="f293" fmla="val 16947"/>
                  <a:gd name="f294" fmla="val 169"/>
                  <a:gd name="f295" fmla="val 16554"/>
                  <a:gd name="f296" fmla="val 16324"/>
                  <a:gd name="f297" fmla="val 81"/>
                  <a:gd name="f298" fmla="val 16075"/>
                  <a:gd name="f299" fmla="val 49"/>
                  <a:gd name="f300" fmla="val 15807"/>
                  <a:gd name="f301" fmla="val 15520"/>
                  <a:gd name="f302" fmla="val 17"/>
                  <a:gd name="f303" fmla="val 15213"/>
                  <a:gd name="f304" fmla="*/ f0 1 33032"/>
                  <a:gd name="f305" fmla="*/ f1 1 27402"/>
                  <a:gd name="f306" fmla="val f2"/>
                  <a:gd name="f307" fmla="val f3"/>
                  <a:gd name="f308" fmla="val f4"/>
                  <a:gd name="f309" fmla="+- f308 0 f306"/>
                  <a:gd name="f310" fmla="+- f307 0 f306"/>
                  <a:gd name="f311" fmla="*/ f310 1 33032"/>
                  <a:gd name="f312" fmla="*/ f309 1 27402"/>
                  <a:gd name="f313" fmla="*/ f306 1 f311"/>
                  <a:gd name="f314" fmla="*/ f307 1 f311"/>
                  <a:gd name="f315" fmla="*/ f306 1 f312"/>
                  <a:gd name="f316" fmla="*/ f308 1 f312"/>
                  <a:gd name="f317" fmla="*/ f313 f304 1"/>
                  <a:gd name="f318" fmla="*/ f314 f304 1"/>
                  <a:gd name="f319" fmla="*/ f316 f305 1"/>
                  <a:gd name="f320" fmla="*/ f315 f305 1"/>
                </a:gdLst>
                <a:ahLst/>
                <a:cxnLst>
                  <a:cxn ang="3cd4">
                    <a:pos x="hc" y="t"/>
                  </a:cxn>
                  <a:cxn ang="0">
                    <a:pos x="r" y="vc"/>
                  </a:cxn>
                  <a:cxn ang="cd4">
                    <a:pos x="hc" y="b"/>
                  </a:cxn>
                  <a:cxn ang="cd2">
                    <a:pos x="l" y="vc"/>
                  </a:cxn>
                </a:cxnLst>
                <a:rect l="f317" t="f320" r="f318" b="f319"/>
                <a:pathLst>
                  <a:path w="33032" h="27402">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2" y="f101"/>
                    </a:lnTo>
                    <a:lnTo>
                      <a:pt x="f2" y="f102"/>
                    </a:lnTo>
                    <a:lnTo>
                      <a:pt x="f103" y="f104"/>
                    </a:lnTo>
                    <a:lnTo>
                      <a:pt x="f93"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46"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2"/>
                    </a:lnTo>
                    <a:lnTo>
                      <a:pt x="f164" y="f160"/>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145"/>
                    </a:lnTo>
                    <a:lnTo>
                      <a:pt x="f228" y="f229"/>
                    </a:lnTo>
                    <a:lnTo>
                      <a:pt x="f230" y="f231"/>
                    </a:lnTo>
                    <a:lnTo>
                      <a:pt x="f232" y="f233"/>
                    </a:lnTo>
                    <a:lnTo>
                      <a:pt x="f234" y="f235"/>
                    </a:lnTo>
                    <a:lnTo>
                      <a:pt x="f236" y="f237"/>
                    </a:lnTo>
                    <a:lnTo>
                      <a:pt x="f238" y="f239"/>
                    </a:lnTo>
                    <a:lnTo>
                      <a:pt x="f240" y="f241"/>
                    </a:lnTo>
                    <a:lnTo>
                      <a:pt x="f242" y="f94"/>
                    </a:lnTo>
                    <a:lnTo>
                      <a:pt x="f243" y="f244"/>
                    </a:lnTo>
                    <a:lnTo>
                      <a:pt x="f245" y="f86"/>
                    </a:lnTo>
                    <a:lnTo>
                      <a:pt x="f246" y="f247"/>
                    </a:lnTo>
                    <a:lnTo>
                      <a:pt x="f248" y="f249"/>
                    </a:lnTo>
                    <a:lnTo>
                      <a:pt x="f3" y="f250"/>
                    </a:lnTo>
                    <a:lnTo>
                      <a:pt x="f248" y="f251"/>
                    </a:lnTo>
                    <a:lnTo>
                      <a:pt x="f252" y="f253"/>
                    </a:lnTo>
                    <a:lnTo>
                      <a:pt x="f254" y="f255"/>
                    </a:lnTo>
                    <a:lnTo>
                      <a:pt x="f256" y="f257"/>
                    </a:lnTo>
                    <a:lnTo>
                      <a:pt x="f258" y="f259"/>
                    </a:lnTo>
                    <a:lnTo>
                      <a:pt x="f260" y="f261"/>
                    </a:lnTo>
                    <a:lnTo>
                      <a:pt x="f262" y="f263"/>
                    </a:lnTo>
                    <a:lnTo>
                      <a:pt x="f264" y="f265"/>
                    </a:lnTo>
                    <a:lnTo>
                      <a:pt x="f266" y="f267"/>
                    </a:lnTo>
                    <a:lnTo>
                      <a:pt x="f268" y="f269"/>
                    </a:lnTo>
                    <a:lnTo>
                      <a:pt x="f270" y="f271"/>
                    </a:lnTo>
                    <a:lnTo>
                      <a:pt x="f272" y="f273"/>
                    </a:lnTo>
                    <a:lnTo>
                      <a:pt x="f274" y="f275"/>
                    </a:lnTo>
                    <a:lnTo>
                      <a:pt x="f276" y="f277"/>
                    </a:lnTo>
                    <a:lnTo>
                      <a:pt x="f278" y="f279"/>
                    </a:lnTo>
                    <a:lnTo>
                      <a:pt x="f230" y="f280"/>
                    </a:lnTo>
                    <a:lnTo>
                      <a:pt x="f281" y="f282"/>
                    </a:lnTo>
                    <a:lnTo>
                      <a:pt x="f283" y="f284"/>
                    </a:lnTo>
                    <a:lnTo>
                      <a:pt x="f285" y="f286"/>
                    </a:lnTo>
                    <a:lnTo>
                      <a:pt x="f287" y="f288"/>
                    </a:lnTo>
                    <a:lnTo>
                      <a:pt x="f289" y="f290"/>
                    </a:lnTo>
                    <a:lnTo>
                      <a:pt x="f291" y="f292"/>
                    </a:lnTo>
                    <a:lnTo>
                      <a:pt x="f293" y="f294"/>
                    </a:lnTo>
                    <a:lnTo>
                      <a:pt x="f295" y="f14"/>
                    </a:lnTo>
                    <a:lnTo>
                      <a:pt x="f296" y="f297"/>
                    </a:lnTo>
                    <a:lnTo>
                      <a:pt x="f298" y="f299"/>
                    </a:lnTo>
                    <a:lnTo>
                      <a:pt x="f300" y="f10"/>
                    </a:lnTo>
                    <a:lnTo>
                      <a:pt x="f301" y="f302"/>
                    </a:lnTo>
                    <a:lnTo>
                      <a:pt x="f303" y="f6"/>
                    </a:lnTo>
                    <a:close/>
                  </a:path>
                </a:pathLst>
              </a:custGeom>
              <a:solidFill>
                <a:srgbClr val="BCCAD3"/>
              </a:solidFill>
              <a:ln w="28575" cap="flat">
                <a:solidFill>
                  <a:srgbClr val="335B7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1662;p50">
                <a:extLst>
                  <a:ext uri="{FF2B5EF4-FFF2-40B4-BE49-F238E27FC236}">
                    <a16:creationId xmlns:a16="http://schemas.microsoft.com/office/drawing/2014/main" xmlns="" id="{8272D576-1C18-4673-8B91-CB46171D53AE}"/>
                  </a:ext>
                </a:extLst>
              </p:cNvPr>
              <p:cNvSpPr/>
              <p:nvPr/>
            </p:nvSpPr>
            <p:spPr>
              <a:xfrm rot="1615569">
                <a:off x="4891141" y="2606954"/>
                <a:ext cx="168158" cy="210193"/>
              </a:xfrm>
              <a:custGeom>
                <a:avLst/>
                <a:gdLst>
                  <a:gd name="f0" fmla="val w"/>
                  <a:gd name="f1" fmla="val h"/>
                  <a:gd name="f2" fmla="val 0"/>
                  <a:gd name="f3" fmla="val 10721"/>
                  <a:gd name="f4" fmla="val 11028"/>
                  <a:gd name="f5" fmla="val 8498"/>
                  <a:gd name="f6" fmla="val 1"/>
                  <a:gd name="f7" fmla="val 9667"/>
                  <a:gd name="f8" fmla="val 2213"/>
                  <a:gd name="f9" fmla="val 11027"/>
                  <a:gd name="f10" fmla="val 10720"/>
                  <a:gd name="f11" fmla="val 1368"/>
                  <a:gd name="f12" fmla="*/ f0 1 10721"/>
                  <a:gd name="f13" fmla="*/ f1 1 11028"/>
                  <a:gd name="f14" fmla="val f2"/>
                  <a:gd name="f15" fmla="val f3"/>
                  <a:gd name="f16" fmla="val f4"/>
                  <a:gd name="f17" fmla="+- f16 0 f14"/>
                  <a:gd name="f18" fmla="+- f15 0 f14"/>
                  <a:gd name="f19" fmla="*/ f18 1 10721"/>
                  <a:gd name="f20" fmla="*/ f17 1 11028"/>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0721" h="11028">
                    <a:moveTo>
                      <a:pt x="f5" y="f2"/>
                    </a:moveTo>
                    <a:lnTo>
                      <a:pt x="f6" y="f7"/>
                    </a:lnTo>
                    <a:lnTo>
                      <a:pt x="f8" y="f9"/>
                    </a:lnTo>
                    <a:lnTo>
                      <a:pt x="f10" y="f11"/>
                    </a:lnTo>
                    <a:lnTo>
                      <a:pt x="f5" y="f2"/>
                    </a:ln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1663;p50">
                <a:extLst>
                  <a:ext uri="{FF2B5EF4-FFF2-40B4-BE49-F238E27FC236}">
                    <a16:creationId xmlns:a16="http://schemas.microsoft.com/office/drawing/2014/main" xmlns="" id="{5456FAD0-383F-498A-BEA1-8F935C713AE7}"/>
                  </a:ext>
                </a:extLst>
              </p:cNvPr>
              <p:cNvSpPr/>
              <p:nvPr/>
            </p:nvSpPr>
            <p:spPr>
              <a:xfrm rot="1615569">
                <a:off x="4984761" y="2742205"/>
                <a:ext cx="359276" cy="314370"/>
              </a:xfrm>
              <a:custGeom>
                <a:avLst/>
                <a:gdLst>
                  <a:gd name="f0" fmla="val w"/>
                  <a:gd name="f1" fmla="val h"/>
                  <a:gd name="f2" fmla="val 0"/>
                  <a:gd name="f3" fmla="val 22906"/>
                  <a:gd name="f4" fmla="val 16494"/>
                  <a:gd name="f5" fmla="val 7683"/>
                  <a:gd name="f6" fmla="val 1"/>
                  <a:gd name="f7" fmla="val 1906"/>
                  <a:gd name="f8" fmla="val 265"/>
                  <a:gd name="f9" fmla="val 2481"/>
                  <a:gd name="f10" fmla="val 4627"/>
                  <a:gd name="f11" fmla="val 4242"/>
                  <a:gd name="f12" fmla="val 18949"/>
                  <a:gd name="f13" fmla="val 13036"/>
                  <a:gd name="f14" fmla="val 19016"/>
                  <a:gd name="f15" fmla="val 13100"/>
                  <a:gd name="f16" fmla="val 19169"/>
                  <a:gd name="f17" fmla="val 13293"/>
                  <a:gd name="f18" fmla="val 19265"/>
                  <a:gd name="f19" fmla="val 13429"/>
                  <a:gd name="f20" fmla="val 19371"/>
                  <a:gd name="f21" fmla="val 13589"/>
                  <a:gd name="f22" fmla="val 19486"/>
                  <a:gd name="f23" fmla="val 13773"/>
                  <a:gd name="f24" fmla="val 19601"/>
                  <a:gd name="f25" fmla="val 13981"/>
                  <a:gd name="f26" fmla="val 19706"/>
                  <a:gd name="f27" fmla="val 14205"/>
                  <a:gd name="f28" fmla="val 19802"/>
                  <a:gd name="f29" fmla="val 14445"/>
                  <a:gd name="f30" fmla="val 19878"/>
                  <a:gd name="f31" fmla="val 14709"/>
                  <a:gd name="f32" fmla="val 19907"/>
                  <a:gd name="f33" fmla="val 14845"/>
                  <a:gd name="f34" fmla="val 19936"/>
                  <a:gd name="f35" fmla="val 14981"/>
                  <a:gd name="f36" fmla="val 19955"/>
                  <a:gd name="f37" fmla="val 15125"/>
                  <a:gd name="f38" fmla="val 19974"/>
                  <a:gd name="f39" fmla="val 15269"/>
                  <a:gd name="f40" fmla="val 19984"/>
                  <a:gd name="f41" fmla="val 15421"/>
                  <a:gd name="f42" fmla="val 15573"/>
                  <a:gd name="f43" fmla="val 19965"/>
                  <a:gd name="f44" fmla="val 15725"/>
                  <a:gd name="f45" fmla="val 19945"/>
                  <a:gd name="f46" fmla="val 15877"/>
                  <a:gd name="f47" fmla="val 19917"/>
                  <a:gd name="f48" fmla="val 16037"/>
                  <a:gd name="f49" fmla="val 16189"/>
                  <a:gd name="f50" fmla="val 19859"/>
                  <a:gd name="f51" fmla="val 16261"/>
                  <a:gd name="f52" fmla="val 19850"/>
                  <a:gd name="f53" fmla="val 16325"/>
                  <a:gd name="f54" fmla="val 16381"/>
                  <a:gd name="f55" fmla="val 16421"/>
                  <a:gd name="f56" fmla="val 19869"/>
                  <a:gd name="f57" fmla="val 16453"/>
                  <a:gd name="f58" fmla="val 19888"/>
                  <a:gd name="f59" fmla="val 16477"/>
                  <a:gd name="f60" fmla="val 16493"/>
                  <a:gd name="f61" fmla="val 20012"/>
                  <a:gd name="f62" fmla="val 20099"/>
                  <a:gd name="f63" fmla="val 16437"/>
                  <a:gd name="f64" fmla="val 20204"/>
                  <a:gd name="f65" fmla="val 16373"/>
                  <a:gd name="f66" fmla="val 20319"/>
                  <a:gd name="f67" fmla="val 16285"/>
                  <a:gd name="f68" fmla="val 20444"/>
                  <a:gd name="f69" fmla="val 16173"/>
                  <a:gd name="f70" fmla="val 20587"/>
                  <a:gd name="f71" fmla="val 20731"/>
                  <a:gd name="f72" fmla="val 15885"/>
                  <a:gd name="f73" fmla="val 20884"/>
                  <a:gd name="f74" fmla="val 15717"/>
                  <a:gd name="f75" fmla="val 21047"/>
                  <a:gd name="f76" fmla="val 15525"/>
                  <a:gd name="f77" fmla="val 21210"/>
                  <a:gd name="f78" fmla="val 15325"/>
                  <a:gd name="f79" fmla="val 21373"/>
                  <a:gd name="f80" fmla="val 15109"/>
                  <a:gd name="f81" fmla="val 21536"/>
                  <a:gd name="f82" fmla="val 14877"/>
                  <a:gd name="f83" fmla="val 21699"/>
                  <a:gd name="f84" fmla="val 14637"/>
                  <a:gd name="f85" fmla="val 21852"/>
                  <a:gd name="f86" fmla="val 14381"/>
                  <a:gd name="f87" fmla="val 22015"/>
                  <a:gd name="f88" fmla="val 14125"/>
                  <a:gd name="f89" fmla="val 22158"/>
                  <a:gd name="f90" fmla="val 13853"/>
                  <a:gd name="f91" fmla="val 22302"/>
                  <a:gd name="f92" fmla="val 13581"/>
                  <a:gd name="f93" fmla="val 22427"/>
                  <a:gd name="f94" fmla="val 13301"/>
                  <a:gd name="f95" fmla="val 22542"/>
                  <a:gd name="f96" fmla="val 13020"/>
                  <a:gd name="f97" fmla="val 22647"/>
                  <a:gd name="f98" fmla="val 12732"/>
                  <a:gd name="f99" fmla="val 22743"/>
                  <a:gd name="f100" fmla="val 12452"/>
                  <a:gd name="f101" fmla="val 22810"/>
                  <a:gd name="f102" fmla="val 12164"/>
                  <a:gd name="f103" fmla="val 22867"/>
                  <a:gd name="f104" fmla="val 11884"/>
                  <a:gd name="f105" fmla="val 22896"/>
                  <a:gd name="f106" fmla="val 11604"/>
                  <a:gd name="f107" fmla="val 11332"/>
                  <a:gd name="f108" fmla="val 11196"/>
                  <a:gd name="f109" fmla="val 11068"/>
                  <a:gd name="f110" fmla="val 22886"/>
                  <a:gd name="f111" fmla="val 10932"/>
                  <a:gd name="f112" fmla="val 22858"/>
                  <a:gd name="f113" fmla="val 10804"/>
                  <a:gd name="f114" fmla="val 22829"/>
                  <a:gd name="f115" fmla="val 10684"/>
                  <a:gd name="f116" fmla="val 22800"/>
                  <a:gd name="f117" fmla="val 10556"/>
                  <a:gd name="f118" fmla="val 22752"/>
                  <a:gd name="f119" fmla="val 10436"/>
                  <a:gd name="f120" fmla="val 22704"/>
                  <a:gd name="f121" fmla="val 10316"/>
                  <a:gd name="f122" fmla="val 10204"/>
                  <a:gd name="f123" fmla="val 22580"/>
                  <a:gd name="f124" fmla="val 10092"/>
                  <a:gd name="f125" fmla="val 22513"/>
                  <a:gd name="f126" fmla="val 9980"/>
                  <a:gd name="f127" fmla="val 9875"/>
                  <a:gd name="f128" fmla="val 22340"/>
                  <a:gd name="f129" fmla="val 9779"/>
                  <a:gd name="f130" fmla="val 22245"/>
                  <a:gd name="f131" fmla="val 9675"/>
                  <a:gd name="f132" fmla="val 21976"/>
                  <a:gd name="f133" fmla="val 9443"/>
                  <a:gd name="f134" fmla="val 21670"/>
                  <a:gd name="f135" fmla="val 9187"/>
                  <a:gd name="f136" fmla="val 21306"/>
                  <a:gd name="f137" fmla="val 8899"/>
                  <a:gd name="f138" fmla="val 20903"/>
                  <a:gd name="f139" fmla="val 8595"/>
                  <a:gd name="f140" fmla="val 20453"/>
                  <a:gd name="f141" fmla="val 8267"/>
                  <a:gd name="f142" fmla="val 7923"/>
                  <a:gd name="f143" fmla="val 19457"/>
                  <a:gd name="f144" fmla="val 7555"/>
                  <a:gd name="f145" fmla="val 18911"/>
                  <a:gd name="f146" fmla="val 7187"/>
                  <a:gd name="f147" fmla="val 17761"/>
                  <a:gd name="f148" fmla="val 6402"/>
                  <a:gd name="f149" fmla="val 16535"/>
                  <a:gd name="f150" fmla="val 5594"/>
                  <a:gd name="f151" fmla="val 15280"/>
                  <a:gd name="f152" fmla="val 4770"/>
                  <a:gd name="f153" fmla="val 14025"/>
                  <a:gd name="f154" fmla="val 3962"/>
                  <a:gd name="f155" fmla="val 12799"/>
                  <a:gd name="f156" fmla="val 3185"/>
                  <a:gd name="f157" fmla="val 11630"/>
                  <a:gd name="f158" fmla="val 2449"/>
                  <a:gd name="f159" fmla="val 9609"/>
                  <a:gd name="f160" fmla="val 1185"/>
                  <a:gd name="f161" fmla="val 8210"/>
                  <a:gd name="f162" fmla="val 321"/>
                  <a:gd name="f163" fmla="*/ f0 1 22906"/>
                  <a:gd name="f164" fmla="*/ f1 1 16494"/>
                  <a:gd name="f165" fmla="val f2"/>
                  <a:gd name="f166" fmla="val f3"/>
                  <a:gd name="f167" fmla="val f4"/>
                  <a:gd name="f168" fmla="+- f167 0 f165"/>
                  <a:gd name="f169" fmla="+- f166 0 f165"/>
                  <a:gd name="f170" fmla="*/ f169 1 22906"/>
                  <a:gd name="f171" fmla="*/ f168 1 16494"/>
                  <a:gd name="f172" fmla="*/ f165 1 f170"/>
                  <a:gd name="f173" fmla="*/ f166 1 f170"/>
                  <a:gd name="f174" fmla="*/ f165 1 f171"/>
                  <a:gd name="f175" fmla="*/ f167 1 f171"/>
                  <a:gd name="f176" fmla="*/ f172 f163 1"/>
                  <a:gd name="f177" fmla="*/ f173 f163 1"/>
                  <a:gd name="f178" fmla="*/ f175 f164 1"/>
                  <a:gd name="f179" fmla="*/ f174 f164 1"/>
                </a:gdLst>
                <a:ahLst/>
                <a:cxnLst>
                  <a:cxn ang="3cd4">
                    <a:pos x="hc" y="t"/>
                  </a:cxn>
                  <a:cxn ang="0">
                    <a:pos x="r" y="vc"/>
                  </a:cxn>
                  <a:cxn ang="cd4">
                    <a:pos x="hc" y="b"/>
                  </a:cxn>
                  <a:cxn ang="cd2">
                    <a:pos x="l" y="vc"/>
                  </a:cxn>
                </a:cxnLst>
                <a:rect l="f176" t="f179" r="f177" b="f178"/>
                <a:pathLst>
                  <a:path w="22906" h="16494">
                    <a:moveTo>
                      <a:pt x="f5" y="f6"/>
                    </a:moveTo>
                    <a:lnTo>
                      <a:pt x="f7" y="f8"/>
                    </a:lnTo>
                    <a:lnTo>
                      <a:pt x="f2"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38" y="f42"/>
                    </a:lnTo>
                    <a:lnTo>
                      <a:pt x="f43" y="f44"/>
                    </a:lnTo>
                    <a:lnTo>
                      <a:pt x="f45" y="f46"/>
                    </a:lnTo>
                    <a:lnTo>
                      <a:pt x="f47" y="f48"/>
                    </a:lnTo>
                    <a:lnTo>
                      <a:pt x="f30" y="f49"/>
                    </a:lnTo>
                    <a:lnTo>
                      <a:pt x="f50" y="f51"/>
                    </a:lnTo>
                    <a:lnTo>
                      <a:pt x="f52" y="f53"/>
                    </a:lnTo>
                    <a:lnTo>
                      <a:pt x="f52" y="f54"/>
                    </a:lnTo>
                    <a:lnTo>
                      <a:pt x="f50" y="f55"/>
                    </a:lnTo>
                    <a:lnTo>
                      <a:pt x="f56" y="f57"/>
                    </a:lnTo>
                    <a:lnTo>
                      <a:pt x="f58" y="f59"/>
                    </a:lnTo>
                    <a:lnTo>
                      <a:pt x="f32" y="f60"/>
                    </a:lnTo>
                    <a:lnTo>
                      <a:pt x="f38" y="f60"/>
                    </a:lnTo>
                    <a:lnTo>
                      <a:pt x="f61" y="f59"/>
                    </a:lnTo>
                    <a:lnTo>
                      <a:pt x="f62" y="f63"/>
                    </a:lnTo>
                    <a:lnTo>
                      <a:pt x="f64" y="f65"/>
                    </a:lnTo>
                    <a:lnTo>
                      <a:pt x="f66" y="f67"/>
                    </a:lnTo>
                    <a:lnTo>
                      <a:pt x="f68" y="f69"/>
                    </a:lnTo>
                    <a:lnTo>
                      <a:pt x="f70" y="f48"/>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3" y="f107"/>
                    </a:lnTo>
                    <a:lnTo>
                      <a:pt x="f3" y="f108"/>
                    </a:lnTo>
                    <a:lnTo>
                      <a:pt x="f105" y="f109"/>
                    </a:lnTo>
                    <a:lnTo>
                      <a:pt x="f110" y="f111"/>
                    </a:lnTo>
                    <a:lnTo>
                      <a:pt x="f112" y="f113"/>
                    </a:lnTo>
                    <a:lnTo>
                      <a:pt x="f114" y="f115"/>
                    </a:lnTo>
                    <a:lnTo>
                      <a:pt x="f116" y="f117"/>
                    </a:lnTo>
                    <a:lnTo>
                      <a:pt x="f118" y="f119"/>
                    </a:lnTo>
                    <a:lnTo>
                      <a:pt x="f120" y="f121"/>
                    </a:lnTo>
                    <a:lnTo>
                      <a:pt x="f97" y="f122"/>
                    </a:lnTo>
                    <a:lnTo>
                      <a:pt x="f123" y="f124"/>
                    </a:lnTo>
                    <a:lnTo>
                      <a:pt x="f125" y="f126"/>
                    </a:lnTo>
                    <a:lnTo>
                      <a:pt x="f93" y="f127"/>
                    </a:lnTo>
                    <a:lnTo>
                      <a:pt x="f128" y="f129"/>
                    </a:lnTo>
                    <a:lnTo>
                      <a:pt x="f130" y="f131"/>
                    </a:lnTo>
                    <a:lnTo>
                      <a:pt x="f132" y="f133"/>
                    </a:lnTo>
                    <a:lnTo>
                      <a:pt x="f134" y="f135"/>
                    </a:lnTo>
                    <a:lnTo>
                      <a:pt x="f136" y="f137"/>
                    </a:lnTo>
                    <a:lnTo>
                      <a:pt x="f138" y="f139"/>
                    </a:lnTo>
                    <a:lnTo>
                      <a:pt x="f140" y="f141"/>
                    </a:lnTo>
                    <a:lnTo>
                      <a:pt x="f38"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5" y="f6"/>
                    </a:ln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78" name="Google Shape;1664;p50">
              <a:extLst>
                <a:ext uri="{FF2B5EF4-FFF2-40B4-BE49-F238E27FC236}">
                  <a16:creationId xmlns:a16="http://schemas.microsoft.com/office/drawing/2014/main" xmlns="" id="{C37EB595-802F-4DB1-B507-D2A3A514FCF7}"/>
                </a:ext>
              </a:extLst>
            </p:cNvPr>
            <p:cNvGrpSpPr/>
            <p:nvPr/>
          </p:nvGrpSpPr>
          <p:grpSpPr>
            <a:xfrm>
              <a:off x="4569247" y="2208147"/>
              <a:ext cx="374309" cy="409843"/>
              <a:chOff x="4569247" y="2208147"/>
              <a:chExt cx="374309" cy="409843"/>
            </a:xfrm>
          </p:grpSpPr>
          <p:sp>
            <p:nvSpPr>
              <p:cNvPr id="79" name="Google Shape;1665;p50">
                <a:extLst>
                  <a:ext uri="{FF2B5EF4-FFF2-40B4-BE49-F238E27FC236}">
                    <a16:creationId xmlns:a16="http://schemas.microsoft.com/office/drawing/2014/main" xmlns="" id="{035C7D6F-6E39-4626-A47D-61B578E992C5}"/>
                  </a:ext>
                </a:extLst>
              </p:cNvPr>
              <p:cNvSpPr/>
              <p:nvPr/>
            </p:nvSpPr>
            <p:spPr>
              <a:xfrm flipH="1">
                <a:off x="4569247" y="2208147"/>
                <a:ext cx="374309" cy="409843"/>
              </a:xfrm>
              <a:custGeom>
                <a:avLst/>
                <a:gdLst>
                  <a:gd name="f0" fmla="val w"/>
                  <a:gd name="f1" fmla="val h"/>
                  <a:gd name="f2" fmla="val 0"/>
                  <a:gd name="f3" fmla="val 23865"/>
                  <a:gd name="f4" fmla="val 21503"/>
                  <a:gd name="f5" fmla="val 10060"/>
                  <a:gd name="f6" fmla="val 1"/>
                  <a:gd name="f7" fmla="val 17590"/>
                  <a:gd name="f8" fmla="val 7952"/>
                  <a:gd name="f9" fmla="val 23864"/>
                  <a:gd name="f10" fmla="val 8403"/>
                  <a:gd name="f11" fmla="*/ f0 1 23865"/>
                  <a:gd name="f12" fmla="*/ f1 1 21503"/>
                  <a:gd name="f13" fmla="val f2"/>
                  <a:gd name="f14" fmla="val f3"/>
                  <a:gd name="f15" fmla="val f4"/>
                  <a:gd name="f16" fmla="+- f15 0 f13"/>
                  <a:gd name="f17" fmla="+- f14 0 f13"/>
                  <a:gd name="f18" fmla="*/ f17 1 23865"/>
                  <a:gd name="f19" fmla="*/ f16 1 2150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3865" h="21503">
                    <a:moveTo>
                      <a:pt x="f5" y="f2"/>
                    </a:moveTo>
                    <a:lnTo>
                      <a:pt x="f6" y="f7"/>
                    </a:lnTo>
                    <a:lnTo>
                      <a:pt x="f8" y="f4"/>
                    </a:lnTo>
                    <a:lnTo>
                      <a:pt x="f9" y="f10"/>
                    </a:lnTo>
                    <a:lnTo>
                      <a:pt x="f5" y="f2"/>
                    </a:lnTo>
                    <a:close/>
                  </a:path>
                </a:pathLst>
              </a:custGeom>
              <a:solidFill>
                <a:srgbClr val="42BA97"/>
              </a:solidFill>
              <a:ln w="38103" cap="flat">
                <a:solidFill>
                  <a:srgbClr val="335B7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0" name="Google Shape;1666;p50">
                <a:extLst>
                  <a:ext uri="{FF2B5EF4-FFF2-40B4-BE49-F238E27FC236}">
                    <a16:creationId xmlns:a16="http://schemas.microsoft.com/office/drawing/2014/main" xmlns="" id="{8B948E2E-7923-41C5-9533-C3599F2F53C1}"/>
                  </a:ext>
                </a:extLst>
              </p:cNvPr>
              <p:cNvSpPr/>
              <p:nvPr/>
            </p:nvSpPr>
            <p:spPr>
              <a:xfrm flipH="1">
                <a:off x="4613276" y="2304992"/>
                <a:ext cx="253352" cy="283116"/>
              </a:xfrm>
              <a:custGeom>
                <a:avLst/>
                <a:gdLst>
                  <a:gd name="f0" fmla="val w"/>
                  <a:gd name="f1" fmla="val h"/>
                  <a:gd name="f2" fmla="val 0"/>
                  <a:gd name="f3" fmla="val 16153"/>
                  <a:gd name="f4" fmla="val 14854"/>
                  <a:gd name="f5" fmla="val 11238"/>
                  <a:gd name="f6" fmla="val 1"/>
                  <a:gd name="f7" fmla="val 13877"/>
                  <a:gd name="f8" fmla="val 2817"/>
                  <a:gd name="f9" fmla="val 14853"/>
                  <a:gd name="f10" fmla="val 16152"/>
                  <a:gd name="f11" fmla="val 3322"/>
                  <a:gd name="f12" fmla="*/ f0 1 16153"/>
                  <a:gd name="f13" fmla="*/ f1 1 14854"/>
                  <a:gd name="f14" fmla="val f2"/>
                  <a:gd name="f15" fmla="val f3"/>
                  <a:gd name="f16" fmla="val f4"/>
                  <a:gd name="f17" fmla="+- f16 0 f14"/>
                  <a:gd name="f18" fmla="+- f15 0 f14"/>
                  <a:gd name="f19" fmla="*/ f18 1 16153"/>
                  <a:gd name="f20" fmla="*/ f17 1 1485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6152" h="14854">
                    <a:moveTo>
                      <a:pt x="f5" y="f6"/>
                    </a:moveTo>
                    <a:lnTo>
                      <a:pt x="f6" y="f7"/>
                    </a:lnTo>
                    <a:lnTo>
                      <a:pt x="f8" y="f9"/>
                    </a:lnTo>
                    <a:lnTo>
                      <a:pt x="f10" y="f11"/>
                    </a:lnTo>
                    <a:lnTo>
                      <a:pt x="f5" y="f6"/>
                    </a:lnTo>
                    <a:close/>
                  </a:path>
                </a:pathLst>
              </a:custGeom>
              <a:solidFill>
                <a:srgbClr val="27CED7"/>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sp>
        <p:nvSpPr>
          <p:cNvPr id="84" name="Google Shape;1670;p50">
            <a:extLst>
              <a:ext uri="{FF2B5EF4-FFF2-40B4-BE49-F238E27FC236}">
                <a16:creationId xmlns:a16="http://schemas.microsoft.com/office/drawing/2014/main" xmlns="" id="{5B38632B-66AA-4FA1-9508-B72B2907AA5F}"/>
              </a:ext>
            </a:extLst>
          </p:cNvPr>
          <p:cNvSpPr txBox="1">
            <a:spLocks noGrp="1"/>
          </p:cNvSpPr>
          <p:nvPr>
            <p:ph type="subTitle" idx="4294967295"/>
          </p:nvPr>
        </p:nvSpPr>
        <p:spPr>
          <a:xfrm>
            <a:off x="721525" y="1351474"/>
            <a:ext cx="2360102" cy="411297"/>
          </a:xfrm>
        </p:spPr>
        <p:txBody>
          <a:bodyPr lIns="91421" tIns="91421" rIns="91421" bIns="91421">
            <a:noAutofit/>
          </a:bodyPr>
          <a:lstStyle/>
          <a:p>
            <a:pPr marL="0" lvl="0" indent="0" algn="r" rtl="1">
              <a:spcBef>
                <a:spcPct val="0"/>
              </a:spcBef>
              <a:spcAft>
                <a:spcPts val="1200"/>
              </a:spcAft>
              <a:buNone/>
            </a:pPr>
            <a:r>
              <a:rPr lang="ar-DZ" sz="2000" b="1" dirty="0">
                <a:latin typeface="Raleway"/>
              </a:rPr>
              <a:t>4. وظيفة الرقابة البيئية:</a:t>
            </a:r>
            <a:endParaRPr lang="en-US" sz="2000" b="1" dirty="0">
              <a:latin typeface="Raleway"/>
            </a:endParaRPr>
          </a:p>
        </p:txBody>
      </p:sp>
      <p:sp>
        <p:nvSpPr>
          <p:cNvPr id="85" name="Google Shape;1671;p50">
            <a:extLst>
              <a:ext uri="{FF2B5EF4-FFF2-40B4-BE49-F238E27FC236}">
                <a16:creationId xmlns:a16="http://schemas.microsoft.com/office/drawing/2014/main" xmlns="" id="{DEDD9D18-3E87-47B5-AE28-4E081F76C493}"/>
              </a:ext>
            </a:extLst>
          </p:cNvPr>
          <p:cNvSpPr txBox="1">
            <a:spLocks noGrp="1"/>
          </p:cNvSpPr>
          <p:nvPr>
            <p:ph type="subTitle" idx="4294967295"/>
          </p:nvPr>
        </p:nvSpPr>
        <p:spPr>
          <a:xfrm>
            <a:off x="6064776" y="1351474"/>
            <a:ext cx="2360102" cy="411297"/>
          </a:xfrm>
        </p:spPr>
        <p:txBody>
          <a:bodyPr lIns="91421" tIns="91421" rIns="91421" bIns="91421">
            <a:noAutofit/>
          </a:bodyPr>
          <a:lstStyle/>
          <a:p>
            <a:pPr marL="0" lvl="0" indent="0" algn="r">
              <a:spcBef>
                <a:spcPct val="0"/>
              </a:spcBef>
              <a:spcAft>
                <a:spcPts val="1200"/>
              </a:spcAft>
              <a:buNone/>
            </a:pPr>
            <a:r>
              <a:rPr lang="ar-DZ" sz="2000" b="1" dirty="0">
                <a:latin typeface="Raleway"/>
              </a:rPr>
              <a:t>1. وظيفة التخطيط:</a:t>
            </a:r>
            <a:endParaRPr lang="en-US" sz="2000" b="1" dirty="0">
              <a:latin typeface="Raleway"/>
            </a:endParaRPr>
          </a:p>
        </p:txBody>
      </p:sp>
      <p:sp>
        <p:nvSpPr>
          <p:cNvPr id="88" name="Google Shape;1674;p50">
            <a:extLst>
              <a:ext uri="{FF2B5EF4-FFF2-40B4-BE49-F238E27FC236}">
                <a16:creationId xmlns:a16="http://schemas.microsoft.com/office/drawing/2014/main" xmlns="" id="{CFE62A39-A6C8-4BD0-9AE6-9C8DB2710602}"/>
              </a:ext>
            </a:extLst>
          </p:cNvPr>
          <p:cNvSpPr txBox="1">
            <a:spLocks noGrp="1"/>
          </p:cNvSpPr>
          <p:nvPr>
            <p:ph type="subTitle" idx="4294967295"/>
          </p:nvPr>
        </p:nvSpPr>
        <p:spPr>
          <a:xfrm>
            <a:off x="721525" y="3080156"/>
            <a:ext cx="2360102" cy="411297"/>
          </a:xfrm>
        </p:spPr>
        <p:txBody>
          <a:bodyPr lIns="91421" tIns="91421" rIns="91421" bIns="91421">
            <a:noAutofit/>
          </a:bodyPr>
          <a:lstStyle/>
          <a:p>
            <a:pPr marL="0" lvl="0" indent="0" algn="r" rtl="1">
              <a:spcBef>
                <a:spcPct val="0"/>
              </a:spcBef>
              <a:spcAft>
                <a:spcPts val="1200"/>
              </a:spcAft>
              <a:buNone/>
            </a:pPr>
            <a:r>
              <a:rPr lang="ar-DZ" sz="2000" b="1" dirty="0">
                <a:latin typeface="Raleway"/>
              </a:rPr>
              <a:t>3. وظيفة التوعية البيئية:</a:t>
            </a:r>
            <a:endParaRPr lang="en-US" sz="2000" b="1" dirty="0">
              <a:latin typeface="Raleway"/>
            </a:endParaRPr>
          </a:p>
        </p:txBody>
      </p:sp>
      <p:sp>
        <p:nvSpPr>
          <p:cNvPr id="89" name="Google Shape;1675;p50">
            <a:extLst>
              <a:ext uri="{FF2B5EF4-FFF2-40B4-BE49-F238E27FC236}">
                <a16:creationId xmlns:a16="http://schemas.microsoft.com/office/drawing/2014/main" xmlns="" id="{B0AAA040-4068-4CEF-AF51-1B5647710F2B}"/>
              </a:ext>
            </a:extLst>
          </p:cNvPr>
          <p:cNvSpPr txBox="1">
            <a:spLocks noGrp="1"/>
          </p:cNvSpPr>
          <p:nvPr>
            <p:ph type="subTitle" idx="4294967295"/>
          </p:nvPr>
        </p:nvSpPr>
        <p:spPr>
          <a:xfrm>
            <a:off x="6064776" y="2969433"/>
            <a:ext cx="2360102" cy="411297"/>
          </a:xfrm>
        </p:spPr>
        <p:txBody>
          <a:bodyPr lIns="91421" tIns="91421" rIns="91421" bIns="91421">
            <a:noAutofit/>
          </a:bodyPr>
          <a:lstStyle/>
          <a:p>
            <a:pPr marL="0" lvl="0" indent="0" algn="r">
              <a:spcBef>
                <a:spcPct val="0"/>
              </a:spcBef>
              <a:spcAft>
                <a:spcPts val="1200"/>
              </a:spcAft>
              <a:buNone/>
            </a:pPr>
            <a:r>
              <a:rPr lang="ar-DZ" sz="2000" b="1" dirty="0">
                <a:latin typeface="Raleway"/>
              </a:rPr>
              <a:t>2. وظيفة التنسيق بين منظمات حماية البيئة:</a:t>
            </a:r>
            <a:endParaRPr lang="en-US" sz="2000" b="1" dirty="0">
              <a:latin typeface="Raleway"/>
            </a:endParaRPr>
          </a:p>
        </p:txBody>
      </p:sp>
      <p:sp>
        <p:nvSpPr>
          <p:cNvPr id="92" name="ZoneTexte 91">
            <a:extLst>
              <a:ext uri="{FF2B5EF4-FFF2-40B4-BE49-F238E27FC236}">
                <a16:creationId xmlns:a16="http://schemas.microsoft.com/office/drawing/2014/main" xmlns="" id="{D56DF07F-25D5-FCEC-0E27-743D3BDB9D6F}"/>
              </a:ext>
            </a:extLst>
          </p:cNvPr>
          <p:cNvSpPr txBox="1"/>
          <p:nvPr/>
        </p:nvSpPr>
        <p:spPr>
          <a:xfrm>
            <a:off x="1275816" y="125995"/>
            <a:ext cx="6096000" cy="400110"/>
          </a:xfrm>
          <a:prstGeom prst="rect">
            <a:avLst/>
          </a:prstGeom>
          <a:noFill/>
          <a:ln w="57150">
            <a:solidFill>
              <a:schemeClr val="accent1"/>
            </a:solidFill>
          </a:ln>
        </p:spPr>
        <p:txBody>
          <a:bodyPr wrap="square">
            <a:spAutoFit/>
          </a:bodyPr>
          <a:lstStyle/>
          <a:p>
            <a:pPr algn="ctr"/>
            <a:r>
              <a:rPr lang="ar-DZ" sz="2000" b="1" dirty="0">
                <a:ea typeface="Calibri" panose="020F0502020204030204" pitchFamily="34" charset="0"/>
                <a:cs typeface="Arial" panose="020B0604020202020204" pitchFamily="34" charset="0"/>
              </a:rPr>
              <a:t>المطلب الثاني: </a:t>
            </a:r>
            <a:r>
              <a:rPr lang="ar-DZ" sz="2000" b="1" dirty="0">
                <a:effectLst/>
                <a:ea typeface="Calibri" panose="020F0502020204030204" pitchFamily="34" charset="0"/>
                <a:cs typeface="Arial" panose="020B0604020202020204" pitchFamily="34" charset="0"/>
              </a:rPr>
              <a:t>وظائف</a:t>
            </a:r>
            <a:r>
              <a:rPr lang="ar-SA" sz="2000" b="1" dirty="0">
                <a:effectLst/>
                <a:ea typeface="Calibri" panose="020F0502020204030204" pitchFamily="34" charset="0"/>
                <a:cs typeface="Arial" panose="020B0604020202020204" pitchFamily="34" charset="0"/>
              </a:rPr>
              <a:t> الإدارة البيئية</a:t>
            </a:r>
            <a:endParaRPr lang="fr-FR" sz="2000" dirty="0"/>
          </a:p>
        </p:txBody>
      </p:sp>
      <p:sp>
        <p:nvSpPr>
          <p:cNvPr id="95" name="Rectangle 3">
            <a:extLst>
              <a:ext uri="{FF2B5EF4-FFF2-40B4-BE49-F238E27FC236}">
                <a16:creationId xmlns:a16="http://schemas.microsoft.com/office/drawing/2014/main" xmlns="" id="{6928775B-74CD-E419-5880-818442AFF607}"/>
              </a:ext>
            </a:extLst>
          </p:cNvPr>
          <p:cNvSpPr>
            <a:spLocks noChangeArrowheads="1"/>
          </p:cNvSpPr>
          <p:nvPr/>
        </p:nvSpPr>
        <p:spPr bwMode="auto">
          <a:xfrm>
            <a:off x="5666874" y="1702686"/>
            <a:ext cx="3309250"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tabLst/>
            </a:pPr>
            <a:r>
              <a:rPr kumimoji="0" lang="ar-SA"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تتضمن تحديد الأهداف، وضع الإجراءات العملية، تقدير الموارد، وتحديد المعلومات اللازمة لتنفيذ الخطط. التركيز على المرونة والإبداعية في التنفيذ والتنسيق مع الهيئات والقطاعات الأخرى</a:t>
            </a:r>
            <a:r>
              <a:rPr kumimoji="0" lang="fr-FR"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
        <p:nvSpPr>
          <p:cNvPr id="96" name="Rectangle 4">
            <a:extLst>
              <a:ext uri="{FF2B5EF4-FFF2-40B4-BE49-F238E27FC236}">
                <a16:creationId xmlns:a16="http://schemas.microsoft.com/office/drawing/2014/main" xmlns="" id="{ECC5AD8A-4F90-A2EF-6EB8-06BD142E6E4E}"/>
              </a:ext>
            </a:extLst>
          </p:cNvPr>
          <p:cNvSpPr>
            <a:spLocks noChangeArrowheads="1"/>
          </p:cNvSpPr>
          <p:nvPr/>
        </p:nvSpPr>
        <p:spPr bwMode="auto">
          <a:xfrm>
            <a:off x="5750692" y="3626317"/>
            <a:ext cx="3242248"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tabLst/>
            </a:pPr>
            <a:r>
              <a:rPr kumimoji="0" lang="ar-SA"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تهدف إلى تقليل التعرض للكوارث البيئية وتحقيق الموائمة بين الأهداف التنموية والبيئية. تشمل تنظيم الحصول على المعلومات وتفادي </a:t>
            </a:r>
            <a:r>
              <a:rPr kumimoji="0" lang="ar-SA" altLang="fr-FR"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الإزدواجية</a:t>
            </a:r>
            <a:r>
              <a:rPr kumimoji="0" lang="ar-SA"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في الأنشطة</a:t>
            </a:r>
            <a:r>
              <a:rPr kumimoji="0" lang="fr-FR"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
        <p:nvSpPr>
          <p:cNvPr id="97" name="Rectangle 5">
            <a:extLst>
              <a:ext uri="{FF2B5EF4-FFF2-40B4-BE49-F238E27FC236}">
                <a16:creationId xmlns:a16="http://schemas.microsoft.com/office/drawing/2014/main" xmlns="" id="{7A16FD3F-BE68-63F9-E060-4024D6AA5C54}"/>
              </a:ext>
            </a:extLst>
          </p:cNvPr>
          <p:cNvSpPr>
            <a:spLocks noChangeArrowheads="1"/>
          </p:cNvSpPr>
          <p:nvPr/>
        </p:nvSpPr>
        <p:spPr bwMode="auto">
          <a:xfrm>
            <a:off x="151060" y="3518595"/>
            <a:ext cx="3470445"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tabLst/>
            </a:pPr>
            <a:r>
              <a:rPr kumimoji="0" lang="ar-SA"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تهدف إلى تعريف الأفراد والمجتمعات بمشاكل البيئة وتزويدهم بالمعرفة اللازمة للمساهمة في الحفاظ عليها. تشمل نشر التشريعات البيئية، والتوعية بأهمية التخطيط السكاني، وتنمية الإحساس بالمسؤولية تجاه البيئة</a:t>
            </a:r>
            <a:r>
              <a:rPr kumimoji="0" lang="fr-FR"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sp>
        <p:nvSpPr>
          <p:cNvPr id="99" name="ZoneTexte 98">
            <a:extLst>
              <a:ext uri="{FF2B5EF4-FFF2-40B4-BE49-F238E27FC236}">
                <a16:creationId xmlns:a16="http://schemas.microsoft.com/office/drawing/2014/main" xmlns="" id="{C94D5B03-6131-6558-FB60-C4E435D87709}"/>
              </a:ext>
            </a:extLst>
          </p:cNvPr>
          <p:cNvSpPr txBox="1"/>
          <p:nvPr/>
        </p:nvSpPr>
        <p:spPr>
          <a:xfrm>
            <a:off x="151060" y="1557122"/>
            <a:ext cx="3747758" cy="1384995"/>
          </a:xfrm>
          <a:prstGeom prst="rect">
            <a:avLst/>
          </a:prstGeom>
          <a:noFill/>
        </p:spPr>
        <p:txBody>
          <a:bodyPr wrap="square">
            <a:spAutoFit/>
          </a:bodyPr>
          <a:lstStyle/>
          <a:p>
            <a:pPr algn="r" rtl="1"/>
            <a:endParaRPr lang="ar-DZ" sz="1400" dirty="0"/>
          </a:p>
          <a:p>
            <a:pPr lvl="1" algn="r" rtl="1"/>
            <a:r>
              <a:rPr lang="ar-DZ" sz="1400" dirty="0"/>
              <a:t>تشمل متابعة التزام الأفراد والمنظمات بالمعايير البيئية وإجراءات الوقاية، وإجراء دراسات لتقييم الأثر البيئي والتدقيق البيئي. تهدف إلى تقليل التلوث وضمان سلامة الكائنات الحية، وتشتمل على تصميم سياسات وإجراءات رقابية.</a:t>
            </a:r>
          </a:p>
        </p:txBody>
      </p:sp>
    </p:spTree>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 calcmode="lin" valueType="num">
                                      <p:cBhvr>
                                        <p:cTn id="7" dur="500" fill="hold"/>
                                        <p:tgtEl>
                                          <p:spTgt spid="8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p:cTn id="12" dur="500" fill="hold"/>
                                        <p:tgtEl>
                                          <p:spTgt spid="95"/>
                                        </p:tgtEl>
                                        <p:attrNameLst>
                                          <p:attrName>ppt_w</p:attrName>
                                        </p:attrNameLst>
                                      </p:cBhvr>
                                      <p:tavLst>
                                        <p:tav tm="0">
                                          <p:val>
                                            <p:fltVal val="0"/>
                                          </p:val>
                                        </p:tav>
                                        <p:tav tm="100000">
                                          <p:val>
                                            <p:strVal val="#ppt_w"/>
                                          </p:val>
                                        </p:tav>
                                      </p:tavLst>
                                    </p:anim>
                                    <p:anim calcmode="lin" valueType="num">
                                      <p:cBhvr>
                                        <p:cTn id="13" dur="500" fill="hold"/>
                                        <p:tgtEl>
                                          <p:spTgt spid="95"/>
                                        </p:tgtEl>
                                        <p:attrNameLst>
                                          <p:attrName>ppt_h</p:attrName>
                                        </p:attrNameLst>
                                      </p:cBhvr>
                                      <p:tavLst>
                                        <p:tav tm="0">
                                          <p:val>
                                            <p:fltVal val="0"/>
                                          </p:val>
                                        </p:tav>
                                        <p:tav tm="100000">
                                          <p:val>
                                            <p:strVal val="#ppt_h"/>
                                          </p:val>
                                        </p:tav>
                                      </p:tavLst>
                                    </p:anim>
                                    <p:animEffect transition="in" filter="fade">
                                      <p:cBhvr>
                                        <p:cTn id="14" dur="500"/>
                                        <p:tgtEl>
                                          <p:spTgt spid="9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9">
                                            <p:txEl>
                                              <p:pRg st="0" end="0"/>
                                            </p:txEl>
                                          </p:spTgt>
                                        </p:tgtEl>
                                        <p:attrNameLst>
                                          <p:attrName>style.visibility</p:attrName>
                                        </p:attrNameLst>
                                      </p:cBhvr>
                                      <p:to>
                                        <p:strVal val="visible"/>
                                      </p:to>
                                    </p:set>
                                    <p:anim calcmode="lin" valueType="num">
                                      <p:cBhvr>
                                        <p:cTn id="17" dur="500" fill="hold"/>
                                        <p:tgtEl>
                                          <p:spTgt spid="8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9">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animEffect transition="in" filter="fade">
                                      <p:cBhvr>
                                        <p:cTn id="24" dur="500"/>
                                        <p:tgtEl>
                                          <p:spTgt spid="9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4">
                                            <p:txEl>
                                              <p:pRg st="0" end="0"/>
                                            </p:txEl>
                                          </p:spTgt>
                                        </p:tgtEl>
                                        <p:attrNameLst>
                                          <p:attrName>style.visibility</p:attrName>
                                        </p:attrNameLst>
                                      </p:cBhvr>
                                      <p:to>
                                        <p:strVal val="visible"/>
                                      </p:to>
                                    </p:set>
                                    <p:anim calcmode="lin" valueType="num">
                                      <p:cBhvr>
                                        <p:cTn id="27" dur="500" fill="hold"/>
                                        <p:tgtEl>
                                          <p:spTgt spid="84">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84">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84">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 calcmode="lin" valueType="num">
                                      <p:cBhvr>
                                        <p:cTn id="32" dur="500" fill="hold"/>
                                        <p:tgtEl>
                                          <p:spTgt spid="99"/>
                                        </p:tgtEl>
                                        <p:attrNameLst>
                                          <p:attrName>ppt_w</p:attrName>
                                        </p:attrNameLst>
                                      </p:cBhvr>
                                      <p:tavLst>
                                        <p:tav tm="0">
                                          <p:val>
                                            <p:fltVal val="0"/>
                                          </p:val>
                                        </p:tav>
                                        <p:tav tm="100000">
                                          <p:val>
                                            <p:strVal val="#ppt_w"/>
                                          </p:val>
                                        </p:tav>
                                      </p:tavLst>
                                    </p:anim>
                                    <p:anim calcmode="lin" valueType="num">
                                      <p:cBhvr>
                                        <p:cTn id="33" dur="500" fill="hold"/>
                                        <p:tgtEl>
                                          <p:spTgt spid="99"/>
                                        </p:tgtEl>
                                        <p:attrNameLst>
                                          <p:attrName>ppt_h</p:attrName>
                                        </p:attrNameLst>
                                      </p:cBhvr>
                                      <p:tavLst>
                                        <p:tav tm="0">
                                          <p:val>
                                            <p:fltVal val="0"/>
                                          </p:val>
                                        </p:tav>
                                        <p:tav tm="100000">
                                          <p:val>
                                            <p:strVal val="#ppt_h"/>
                                          </p:val>
                                        </p:tav>
                                      </p:tavLst>
                                    </p:anim>
                                    <p:animEffect transition="in" filter="fade">
                                      <p:cBhvr>
                                        <p:cTn id="34" dur="500"/>
                                        <p:tgtEl>
                                          <p:spTgt spid="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8">
                                            <p:txEl>
                                              <p:pRg st="0" end="0"/>
                                            </p:txEl>
                                          </p:spTgt>
                                        </p:tgtEl>
                                        <p:attrNameLst>
                                          <p:attrName>style.visibility</p:attrName>
                                        </p:attrNameLst>
                                      </p:cBhvr>
                                      <p:to>
                                        <p:strVal val="visible"/>
                                      </p:to>
                                    </p:set>
                                    <p:anim calcmode="lin" valueType="num">
                                      <p:cBhvr>
                                        <p:cTn id="37" dur="500" fill="hold"/>
                                        <p:tgtEl>
                                          <p:spTgt spid="88">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88">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88">
                                            <p:txEl>
                                              <p:pRg st="0" end="0"/>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p:cTn id="42" dur="500" fill="hold"/>
                                        <p:tgtEl>
                                          <p:spTgt spid="97"/>
                                        </p:tgtEl>
                                        <p:attrNameLst>
                                          <p:attrName>ppt_w</p:attrName>
                                        </p:attrNameLst>
                                      </p:cBhvr>
                                      <p:tavLst>
                                        <p:tav tm="0">
                                          <p:val>
                                            <p:fltVal val="0"/>
                                          </p:val>
                                        </p:tav>
                                        <p:tav tm="100000">
                                          <p:val>
                                            <p:strVal val="#ppt_w"/>
                                          </p:val>
                                        </p:tav>
                                      </p:tavLst>
                                    </p:anim>
                                    <p:anim calcmode="lin" valueType="num">
                                      <p:cBhvr>
                                        <p:cTn id="43" dur="500" fill="hold"/>
                                        <p:tgtEl>
                                          <p:spTgt spid="97"/>
                                        </p:tgtEl>
                                        <p:attrNameLst>
                                          <p:attrName>ppt_h</p:attrName>
                                        </p:attrNameLst>
                                      </p:cBhvr>
                                      <p:tavLst>
                                        <p:tav tm="0">
                                          <p:val>
                                            <p:fltVal val="0"/>
                                          </p:val>
                                        </p:tav>
                                        <p:tav tm="100000">
                                          <p:val>
                                            <p:strVal val="#ppt_h"/>
                                          </p:val>
                                        </p:tav>
                                      </p:tavLst>
                                    </p:anim>
                                    <p:animEffect transition="in" filter="fade">
                                      <p:cBhvr>
                                        <p:cTn id="44" dur="500"/>
                                        <p:tgtEl>
                                          <p:spTgt spid="9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barn(inVertical)">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P spid="85" grpId="0" build="p"/>
      <p:bldP spid="88" grpId="0" build="p"/>
      <p:bldP spid="89" grpId="0" build="p"/>
      <p:bldP spid="92" grpId="0" animBg="1"/>
      <p:bldP spid="95" grpId="0"/>
      <p:bldP spid="96" grpId="0"/>
      <p:bldP spid="97" grpId="0"/>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xmlns="" id="{2E0E6AD0-BE74-1AFB-22AD-4BFBE2A87582}"/>
              </a:ext>
            </a:extLst>
          </p:cNvPr>
          <p:cNvPicPr>
            <a:picLocks noChangeAspect="1"/>
          </p:cNvPicPr>
          <p:nvPr/>
        </p:nvPicPr>
        <p:blipFill>
          <a:blip r:embed="rId2">
            <a:extLst>
              <a:ext uri="{BEBA8EAE-BF5A-486C-A8C5-ECC9F3942E4B}">
                <a14:imgProps xmlns:a14="http://schemas.microsoft.com/office/drawing/2010/main" xmlns="">
                  <a14:imgLayer r:embed="rId3">
                    <a14:imgEffect>
                      <a14:brightnessContrast bright="-40000" contrast="40000"/>
                    </a14:imgEffect>
                  </a14:imgLayer>
                </a14:imgProps>
              </a:ext>
              <a:ext uri="{28A0092B-C50C-407E-A947-70E740481C1C}">
                <a14:useLocalDpi xmlns:a14="http://schemas.microsoft.com/office/drawing/2010/main" xmlns="" val="0"/>
              </a:ext>
              <a:ext uri="{837473B0-CC2E-450A-ABE3-18F120FF3D39}">
                <a1611:picAttrSrcUrl xmlns:a1611="http://schemas.microsoft.com/office/drawing/2016/11/main" xmlns="" r:id="rId4"/>
              </a:ext>
            </a:extLst>
          </a:blip>
          <a:stretch>
            <a:fillRect/>
          </a:stretch>
        </p:blipFill>
        <p:spPr>
          <a:xfrm>
            <a:off x="0" y="0"/>
            <a:ext cx="9144000" cy="5143500"/>
          </a:xfrm>
          <a:prstGeom prst="rect">
            <a:avLst/>
          </a:prstGeom>
        </p:spPr>
      </p:pic>
      <p:sp>
        <p:nvSpPr>
          <p:cNvPr id="14" name="ZoneTexte 13">
            <a:extLst>
              <a:ext uri="{FF2B5EF4-FFF2-40B4-BE49-F238E27FC236}">
                <a16:creationId xmlns:a16="http://schemas.microsoft.com/office/drawing/2014/main" xmlns="" id="{CF9C98D5-718C-4BE0-4F14-6FFE4CD4D2A1}"/>
              </a:ext>
            </a:extLst>
          </p:cNvPr>
          <p:cNvSpPr txBox="1"/>
          <p:nvPr/>
        </p:nvSpPr>
        <p:spPr>
          <a:xfrm>
            <a:off x="36097" y="69513"/>
            <a:ext cx="3573377" cy="423514"/>
          </a:xfrm>
          <a:prstGeom prst="rect">
            <a:avLst/>
          </a:prstGeom>
          <a:noFill/>
          <a:ln w="57150">
            <a:solidFill>
              <a:schemeClr val="accent1"/>
            </a:solidFill>
          </a:ln>
        </p:spPr>
        <p:txBody>
          <a:bodyPr wrap="square">
            <a:spAutoFit/>
          </a:bodyPr>
          <a:lstStyle/>
          <a:p>
            <a:pPr algn="ctr" rtl="1">
              <a:lnSpc>
                <a:spcPct val="115000"/>
              </a:lnSpc>
              <a:spcAft>
                <a:spcPts val="800"/>
              </a:spcAft>
            </a:pPr>
            <a:r>
              <a:rPr lang="ar-DZ" sz="20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المطلب الثالث: أبعاد الإدارة البيئية</a:t>
            </a:r>
            <a:endParaRPr lang="fr-FR"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15" name="Diagramme 14">
            <a:extLst>
              <a:ext uri="{FF2B5EF4-FFF2-40B4-BE49-F238E27FC236}">
                <a16:creationId xmlns:a16="http://schemas.microsoft.com/office/drawing/2014/main" xmlns="" id="{309C80BA-F399-9CBF-0F9E-0F00DE49A12F}"/>
              </a:ext>
            </a:extLst>
          </p:cNvPr>
          <p:cNvGraphicFramePr/>
          <p:nvPr>
            <p:extLst>
              <p:ext uri="{D42A27DB-BD31-4B8C-83A1-F6EECF244321}">
                <p14:modId xmlns:p14="http://schemas.microsoft.com/office/powerpoint/2010/main" xmlns="" val="2658876650"/>
              </p:ext>
            </p:extLst>
          </p:nvPr>
        </p:nvGraphicFramePr>
        <p:xfrm>
          <a:off x="1523999" y="728916"/>
          <a:ext cx="6440905" cy="43450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1643763582"/>
      </p:ext>
    </p:extLst>
  </p:cSld>
  <p:clrMapOvr>
    <a:masterClrMapping/>
  </p:clrMapOvr>
  <mc:AlternateContent xmlns:mc="http://schemas.openxmlformats.org/markup-compatibility/2006">
    <mc:Choice xmlns:p14="http://schemas.microsoft.com/office/powerpoint/2010/main" xmlns="" Requires="p14">
      <p:transition spd="slow" p14:dur="800">
        <p14:flythrough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Google Shape;1258;p42">
            <a:extLst>
              <a:ext uri="{FF2B5EF4-FFF2-40B4-BE49-F238E27FC236}">
                <a16:creationId xmlns:a16="http://schemas.microsoft.com/office/drawing/2014/main" xmlns="" id="{F666B1C7-616C-4874-8EE5-69439097E55A}"/>
              </a:ext>
            </a:extLst>
          </p:cNvPr>
          <p:cNvSpPr txBox="1">
            <a:spLocks noGrp="1"/>
          </p:cNvSpPr>
          <p:nvPr>
            <p:ph type="title"/>
          </p:nvPr>
        </p:nvSpPr>
        <p:spPr>
          <a:xfrm>
            <a:off x="636078" y="3794431"/>
            <a:ext cx="7703399" cy="841796"/>
          </a:xfrm>
        </p:spPr>
        <p:txBody>
          <a:bodyPr/>
          <a:lstStyle/>
          <a:p>
            <a:pPr lvl="0"/>
            <a:r>
              <a:rPr lang="ar-DZ" sz="5400" b="1" dirty="0">
                <a:latin typeface="Andalus" panose="02020603050405020304" pitchFamily="18" charset="-78"/>
                <a:cs typeface="Andalus" panose="02020603050405020304" pitchFamily="18" charset="-78"/>
              </a:rPr>
              <a:t>المبحث الثاني: </a:t>
            </a:r>
            <a:br>
              <a:rPr lang="ar-DZ" sz="5400" b="1" dirty="0">
                <a:latin typeface="Andalus" panose="02020603050405020304" pitchFamily="18" charset="-78"/>
                <a:cs typeface="Andalus" panose="02020603050405020304" pitchFamily="18" charset="-78"/>
              </a:rPr>
            </a:br>
            <a:r>
              <a:rPr lang="ar-DZ" sz="5400" b="1" dirty="0">
                <a:latin typeface="Andalus" panose="02020603050405020304" pitchFamily="18" charset="-78"/>
                <a:cs typeface="Andalus" panose="02020603050405020304" pitchFamily="18" charset="-78"/>
              </a:rPr>
              <a:t>ماهية إدارة النفايات</a:t>
            </a:r>
            <a:endParaRPr lang="en-US" sz="5400" b="1" dirty="0">
              <a:latin typeface="Andalus" panose="02020603050405020304" pitchFamily="18" charset="-78"/>
              <a:cs typeface="Andalus" panose="02020603050405020304" pitchFamily="18" charset="-78"/>
            </a:endParaRPr>
          </a:p>
        </p:txBody>
      </p:sp>
      <p:sp>
        <p:nvSpPr>
          <p:cNvPr id="3" name="Google Shape;1328;p42">
            <a:extLst>
              <a:ext uri="{FF2B5EF4-FFF2-40B4-BE49-F238E27FC236}">
                <a16:creationId xmlns:a16="http://schemas.microsoft.com/office/drawing/2014/main" xmlns="" id="{85A12A36-2ABF-47B9-9C64-26E526846A8B}"/>
              </a:ext>
            </a:extLst>
          </p:cNvPr>
          <p:cNvSpPr txBox="1">
            <a:spLocks noGrp="1"/>
          </p:cNvSpPr>
          <p:nvPr>
            <p:ph type="title" idx="4294967295"/>
          </p:nvPr>
        </p:nvSpPr>
        <p:spPr>
          <a:xfrm>
            <a:off x="862846" y="1978203"/>
            <a:ext cx="1272296" cy="805202"/>
          </a:xfrm>
        </p:spPr>
        <p:txBody>
          <a:bodyPr lIns="91421" tIns="91421" rIns="91421" bIns="91421" anchor="b" anchorCtr="1">
            <a:noAutofit/>
          </a:bodyPr>
          <a:lstStyle/>
          <a:p>
            <a:pPr lvl="0" algn="ctr"/>
            <a:r>
              <a:rPr lang="en-US" sz="5300" dirty="0"/>
              <a:t>02.</a:t>
            </a:r>
          </a:p>
        </p:txBody>
      </p:sp>
      <p:pic>
        <p:nvPicPr>
          <p:cNvPr id="5" name="Imagen 2">
            <a:extLst>
              <a:ext uri="{FF2B5EF4-FFF2-40B4-BE49-F238E27FC236}">
                <a16:creationId xmlns:a16="http://schemas.microsoft.com/office/drawing/2014/main" xmlns="" id="{86DF0DCD-0B55-4FB7-A15C-B2E561EED91C}"/>
              </a:ext>
            </a:extLst>
          </p:cNvPr>
          <p:cNvPicPr>
            <a:picLocks noChangeAspect="1"/>
          </p:cNvPicPr>
          <p:nvPr/>
        </p:nvPicPr>
        <p:blipFill>
          <a:blip r:embed="rId3"/>
          <a:stretch>
            <a:fillRect/>
          </a:stretch>
        </p:blipFill>
        <p:spPr>
          <a:xfrm>
            <a:off x="2135142" y="529547"/>
            <a:ext cx="5084822" cy="2711909"/>
          </a:xfrm>
          <a:prstGeom prst="rect">
            <a:avLst/>
          </a:prstGeom>
          <a:noFill/>
          <a:ln cap="flat">
            <a:noFill/>
          </a:ln>
        </p:spPr>
      </p:pic>
      <p:sp>
        <p:nvSpPr>
          <p:cNvPr id="6" name="Google Shape;1133;p36">
            <a:extLst>
              <a:ext uri="{FF2B5EF4-FFF2-40B4-BE49-F238E27FC236}">
                <a16:creationId xmlns:a16="http://schemas.microsoft.com/office/drawing/2014/main" xmlns="" id="{3B26D83F-CD9B-AC14-E334-8F33BCD6DDE3}"/>
              </a:ext>
            </a:extLst>
          </p:cNvPr>
          <p:cNvSpPr txBox="1">
            <a:spLocks/>
          </p:cNvSpPr>
          <p:nvPr/>
        </p:nvSpPr>
        <p:spPr>
          <a:xfrm>
            <a:off x="-3086344" y="1786033"/>
            <a:ext cx="2729996" cy="411297"/>
          </a:xfrm>
          <a:prstGeom prst="rect">
            <a:avLst/>
          </a:prstGeom>
          <a:noFill/>
          <a:ln>
            <a:noFill/>
          </a:ln>
        </p:spPr>
        <p:txBody>
          <a:bodyPr vert="horz" wrap="square" lIns="91421" tIns="91421" rIns="91421" bIns="91421" anchor="t" anchorCtr="1" compatLnSpc="1">
            <a:noAutofit/>
          </a:bodyPr>
          <a:lstStyle>
            <a:lvl1pPr marL="68580" marR="0" lvl="0" indent="-68580" algn="l" defTabSz="685800" rtl="0" fontAlgn="auto" hangingPunct="1">
              <a:lnSpc>
                <a:spcPct val="90000"/>
              </a:lnSpc>
              <a:spcBef>
                <a:spcPts val="900"/>
              </a:spcBef>
              <a:spcAft>
                <a:spcPts val="150"/>
              </a:spcAft>
              <a:buClr>
                <a:srgbClr val="1CADE4"/>
              </a:buClr>
              <a:buSzTx/>
              <a:buFont typeface="Tw Cen MT" pitchFamily="34"/>
              <a:buChar char=" "/>
              <a:defRPr lang="es-ES" sz="1650" b="0" i="0" u="none" strike="noStrike" kern="1200" cap="none" spc="0" baseline="0">
                <a:solidFill>
                  <a:srgbClr val="000000"/>
                </a:solidFill>
                <a:uFillTx/>
                <a:latin typeface="Tw Cen MT"/>
              </a:defRPr>
            </a:lvl1pPr>
            <a:lvl2pPr marL="198882" marR="0" lvl="1" indent="-102870" algn="l" defTabSz="685800" rtl="0" fontAlgn="auto" hangingPunct="1">
              <a:lnSpc>
                <a:spcPct val="90000"/>
              </a:lnSpc>
              <a:spcBef>
                <a:spcPts val="150"/>
              </a:spcBef>
              <a:spcAft>
                <a:spcPts val="300"/>
              </a:spcAft>
              <a:buClr>
                <a:srgbClr val="1CADE4"/>
              </a:buClr>
              <a:buSzTx/>
              <a:buFont typeface="Wingdings 3" pitchFamily="18"/>
              <a:buChar char=""/>
              <a:defRPr lang="es-ES" sz="1350" b="0" i="0" u="none" strike="noStrike" kern="1200" cap="none" spc="0" baseline="0">
                <a:solidFill>
                  <a:srgbClr val="000000"/>
                </a:solidFill>
                <a:uFillTx/>
                <a:latin typeface="Tw Cen MT"/>
              </a:defRPr>
            </a:lvl2pPr>
            <a:lvl3pPr marL="336042" marR="0" lvl="2"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3pPr>
            <a:lvl4pPr marL="445770" marR="0" lvl="3"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4pPr>
            <a:lvl5pPr marL="582930" marR="0" lvl="4"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Font typeface="Tw Cen MT" pitchFamily="34"/>
              <a:buNone/>
            </a:pPr>
            <a:r>
              <a:rPr lang="ar-SA" sz="1800" b="1">
                <a:ea typeface="Calibri" panose="020F0502020204030204" pitchFamily="34" charset="0"/>
                <a:cs typeface="Arial" panose="020B0604020202020204" pitchFamily="34" charset="0"/>
              </a:rPr>
              <a:t>اتفاقية بازل </a:t>
            </a:r>
            <a:endParaRPr lang="en-US" sz="2000" b="1" dirty="0">
              <a:latin typeface="Raleway"/>
            </a:endParaRPr>
          </a:p>
        </p:txBody>
      </p:sp>
      <p:sp>
        <p:nvSpPr>
          <p:cNvPr id="7" name="Google Shape;1134;p36">
            <a:extLst>
              <a:ext uri="{FF2B5EF4-FFF2-40B4-BE49-F238E27FC236}">
                <a16:creationId xmlns:a16="http://schemas.microsoft.com/office/drawing/2014/main" xmlns="" id="{13B601A3-6570-B6B8-D226-A1290CEAC45A}"/>
              </a:ext>
            </a:extLst>
          </p:cNvPr>
          <p:cNvSpPr txBox="1">
            <a:spLocks/>
          </p:cNvSpPr>
          <p:nvPr/>
        </p:nvSpPr>
        <p:spPr>
          <a:xfrm>
            <a:off x="10349180" y="1786033"/>
            <a:ext cx="2729996" cy="411297"/>
          </a:xfrm>
          <a:prstGeom prst="rect">
            <a:avLst/>
          </a:prstGeom>
          <a:noFill/>
          <a:ln>
            <a:noFill/>
          </a:ln>
        </p:spPr>
        <p:txBody>
          <a:bodyPr vert="horz" wrap="square" lIns="91421" tIns="91421" rIns="91421" bIns="91421" anchor="t" anchorCtr="1" compatLnSpc="1">
            <a:noAutofit/>
          </a:bodyPr>
          <a:lstStyle>
            <a:lvl1pPr marL="68580" marR="0" lvl="0" indent="-68580" algn="l" defTabSz="685800" rtl="0" fontAlgn="auto" hangingPunct="1">
              <a:lnSpc>
                <a:spcPct val="90000"/>
              </a:lnSpc>
              <a:spcBef>
                <a:spcPts val="900"/>
              </a:spcBef>
              <a:spcAft>
                <a:spcPts val="150"/>
              </a:spcAft>
              <a:buClr>
                <a:srgbClr val="1CADE4"/>
              </a:buClr>
              <a:buSzTx/>
              <a:buFont typeface="Tw Cen MT" pitchFamily="34"/>
              <a:buChar char=" "/>
              <a:defRPr lang="es-ES" sz="1650" b="0" i="0" u="none" strike="noStrike" kern="1200" cap="none" spc="0" baseline="0">
                <a:solidFill>
                  <a:srgbClr val="000000"/>
                </a:solidFill>
                <a:uFillTx/>
                <a:latin typeface="Tw Cen MT"/>
              </a:defRPr>
            </a:lvl1pPr>
            <a:lvl2pPr marL="198882" marR="0" lvl="1" indent="-102870" algn="l" defTabSz="685800" rtl="0" fontAlgn="auto" hangingPunct="1">
              <a:lnSpc>
                <a:spcPct val="90000"/>
              </a:lnSpc>
              <a:spcBef>
                <a:spcPts val="150"/>
              </a:spcBef>
              <a:spcAft>
                <a:spcPts val="300"/>
              </a:spcAft>
              <a:buClr>
                <a:srgbClr val="1CADE4"/>
              </a:buClr>
              <a:buSzTx/>
              <a:buFont typeface="Wingdings 3" pitchFamily="18"/>
              <a:buChar char=""/>
              <a:defRPr lang="es-ES" sz="1350" b="0" i="0" u="none" strike="noStrike" kern="1200" cap="none" spc="0" baseline="0">
                <a:solidFill>
                  <a:srgbClr val="000000"/>
                </a:solidFill>
                <a:uFillTx/>
                <a:latin typeface="Tw Cen MT"/>
              </a:defRPr>
            </a:lvl2pPr>
            <a:lvl3pPr marL="336042" marR="0" lvl="2"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3pPr>
            <a:lvl4pPr marL="445770" marR="0" lvl="3"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4pPr>
            <a:lvl5pPr marL="582930" marR="0" lvl="4"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Font typeface="Tw Cen MT" pitchFamily="34"/>
              <a:buNone/>
            </a:pPr>
            <a:r>
              <a:rPr lang="ar-SA" sz="1800" b="1">
                <a:ea typeface="Calibri" panose="020F0502020204030204" pitchFamily="34" charset="0"/>
                <a:cs typeface="Arial" panose="020B0604020202020204" pitchFamily="34" charset="0"/>
              </a:rPr>
              <a:t>منظمة الصحة العالمية </a:t>
            </a:r>
            <a:endParaRPr lang="en-US" sz="2000" b="1" dirty="0">
              <a:latin typeface="Raleway"/>
            </a:endParaRPr>
          </a:p>
        </p:txBody>
      </p:sp>
      <p:sp>
        <p:nvSpPr>
          <p:cNvPr id="8" name="Google Shape;1135;p36">
            <a:extLst>
              <a:ext uri="{FF2B5EF4-FFF2-40B4-BE49-F238E27FC236}">
                <a16:creationId xmlns:a16="http://schemas.microsoft.com/office/drawing/2014/main" xmlns="" id="{253D56D5-83AB-68EB-5FBD-FB1AA664CB94}"/>
              </a:ext>
            </a:extLst>
          </p:cNvPr>
          <p:cNvSpPr txBox="1">
            <a:spLocks/>
          </p:cNvSpPr>
          <p:nvPr/>
        </p:nvSpPr>
        <p:spPr>
          <a:xfrm>
            <a:off x="-3326967" y="2215527"/>
            <a:ext cx="2729996" cy="1000198"/>
          </a:xfrm>
          <a:prstGeom prst="rect">
            <a:avLst/>
          </a:prstGeom>
          <a:noFill/>
          <a:ln>
            <a:noFill/>
          </a:ln>
        </p:spPr>
        <p:txBody>
          <a:bodyPr vert="horz" wrap="square" lIns="91421" tIns="91421" rIns="91421" bIns="91421" anchor="t" anchorCtr="1" compatLnSpc="1">
            <a:noAutofit/>
          </a:bodyPr>
          <a:lstStyle>
            <a:lvl1pPr marL="68580" marR="0" lvl="0" indent="-68580" algn="l" defTabSz="685800" rtl="0" fontAlgn="auto" hangingPunct="1">
              <a:lnSpc>
                <a:spcPct val="90000"/>
              </a:lnSpc>
              <a:spcBef>
                <a:spcPts val="900"/>
              </a:spcBef>
              <a:spcAft>
                <a:spcPts val="150"/>
              </a:spcAft>
              <a:buClr>
                <a:srgbClr val="1CADE4"/>
              </a:buClr>
              <a:buSzTx/>
              <a:buFont typeface="Tw Cen MT" pitchFamily="34"/>
              <a:buChar char=" "/>
              <a:defRPr lang="es-ES" sz="1650" b="0" i="0" u="none" strike="noStrike" kern="1200" cap="none" spc="0" baseline="0">
                <a:solidFill>
                  <a:srgbClr val="000000"/>
                </a:solidFill>
                <a:uFillTx/>
                <a:latin typeface="Tw Cen MT"/>
              </a:defRPr>
            </a:lvl1pPr>
            <a:lvl2pPr marL="198882" marR="0" lvl="1" indent="-102870" algn="l" defTabSz="685800" rtl="0" fontAlgn="auto" hangingPunct="1">
              <a:lnSpc>
                <a:spcPct val="90000"/>
              </a:lnSpc>
              <a:spcBef>
                <a:spcPts val="150"/>
              </a:spcBef>
              <a:spcAft>
                <a:spcPts val="300"/>
              </a:spcAft>
              <a:buClr>
                <a:srgbClr val="1CADE4"/>
              </a:buClr>
              <a:buSzTx/>
              <a:buFont typeface="Wingdings 3" pitchFamily="18"/>
              <a:buChar char=""/>
              <a:defRPr lang="es-ES" sz="1350" b="0" i="0" u="none" strike="noStrike" kern="1200" cap="none" spc="0" baseline="0">
                <a:solidFill>
                  <a:srgbClr val="000000"/>
                </a:solidFill>
                <a:uFillTx/>
                <a:latin typeface="Tw Cen MT"/>
              </a:defRPr>
            </a:lvl2pPr>
            <a:lvl3pPr marL="336042" marR="0" lvl="2"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3pPr>
            <a:lvl4pPr marL="445770" marR="0" lvl="3"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4pPr>
            <a:lvl5pPr marL="582930" marR="0" lvl="4"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Font typeface="Tw Cen MT" pitchFamily="34"/>
              <a:buNone/>
            </a:pPr>
            <a:r>
              <a:rPr lang="ar-SA" sz="1800" dirty="0">
                <a:ea typeface="Calibri" panose="020F0502020204030204" pitchFamily="34" charset="0"/>
                <a:cs typeface="Arial" panose="020B0604020202020204" pitchFamily="34" charset="0"/>
              </a:rPr>
              <a:t>هي مواد أو أشياء يجري التخلص منها أو ينوى التخلص منها أو مطلوب التخلص منها بناء على أحكام القانون </a:t>
            </a:r>
            <a:r>
              <a:rPr lang="ar-SA" sz="1800" dirty="0" err="1">
                <a:ea typeface="Calibri" panose="020F0502020204030204" pitchFamily="34" charset="0"/>
                <a:cs typeface="Arial" panose="020B0604020202020204" pitchFamily="34" charset="0"/>
              </a:rPr>
              <a:t>الوطنى</a:t>
            </a:r>
            <a:endParaRPr lang="en-US" dirty="0"/>
          </a:p>
        </p:txBody>
      </p:sp>
      <p:sp>
        <p:nvSpPr>
          <p:cNvPr id="9" name="Google Shape;1136;p36">
            <a:extLst>
              <a:ext uri="{FF2B5EF4-FFF2-40B4-BE49-F238E27FC236}">
                <a16:creationId xmlns:a16="http://schemas.microsoft.com/office/drawing/2014/main" xmlns="" id="{8C7C05DA-80B7-9797-2D7C-7324F13E2C3A}"/>
              </a:ext>
            </a:extLst>
          </p:cNvPr>
          <p:cNvSpPr txBox="1">
            <a:spLocks/>
          </p:cNvSpPr>
          <p:nvPr/>
        </p:nvSpPr>
        <p:spPr>
          <a:xfrm>
            <a:off x="10349189" y="2215527"/>
            <a:ext cx="2729996" cy="1000198"/>
          </a:xfrm>
          <a:prstGeom prst="rect">
            <a:avLst/>
          </a:prstGeom>
          <a:noFill/>
          <a:ln>
            <a:noFill/>
          </a:ln>
        </p:spPr>
        <p:txBody>
          <a:bodyPr vert="horz" wrap="square" lIns="91421" tIns="91421" rIns="91421" bIns="91421" anchor="t" anchorCtr="1" compatLnSpc="1">
            <a:noAutofit/>
          </a:bodyPr>
          <a:lstStyle>
            <a:lvl1pPr marL="68580" marR="0" lvl="0" indent="-68580" algn="l" defTabSz="685800" rtl="0" fontAlgn="auto" hangingPunct="1">
              <a:lnSpc>
                <a:spcPct val="90000"/>
              </a:lnSpc>
              <a:spcBef>
                <a:spcPts val="900"/>
              </a:spcBef>
              <a:spcAft>
                <a:spcPts val="150"/>
              </a:spcAft>
              <a:buClr>
                <a:srgbClr val="1CADE4"/>
              </a:buClr>
              <a:buSzTx/>
              <a:buFont typeface="Tw Cen MT" pitchFamily="34"/>
              <a:buChar char=" "/>
              <a:defRPr lang="es-ES" sz="1650" b="0" i="0" u="none" strike="noStrike" kern="1200" cap="none" spc="0" baseline="0">
                <a:solidFill>
                  <a:srgbClr val="000000"/>
                </a:solidFill>
                <a:uFillTx/>
                <a:latin typeface="Tw Cen MT"/>
              </a:defRPr>
            </a:lvl1pPr>
            <a:lvl2pPr marL="198882" marR="0" lvl="1" indent="-102870" algn="l" defTabSz="685800" rtl="0" fontAlgn="auto" hangingPunct="1">
              <a:lnSpc>
                <a:spcPct val="90000"/>
              </a:lnSpc>
              <a:spcBef>
                <a:spcPts val="150"/>
              </a:spcBef>
              <a:spcAft>
                <a:spcPts val="300"/>
              </a:spcAft>
              <a:buClr>
                <a:srgbClr val="1CADE4"/>
              </a:buClr>
              <a:buSzTx/>
              <a:buFont typeface="Wingdings 3" pitchFamily="18"/>
              <a:buChar char=""/>
              <a:defRPr lang="es-ES" sz="1350" b="0" i="0" u="none" strike="noStrike" kern="1200" cap="none" spc="0" baseline="0">
                <a:solidFill>
                  <a:srgbClr val="000000"/>
                </a:solidFill>
                <a:uFillTx/>
                <a:latin typeface="Tw Cen MT"/>
              </a:defRPr>
            </a:lvl2pPr>
            <a:lvl3pPr marL="336042" marR="0" lvl="2"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3pPr>
            <a:lvl4pPr marL="445770" marR="0" lvl="3"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4pPr>
            <a:lvl5pPr marL="582930" marR="0" lvl="4" indent="-102870" algn="l" defTabSz="685800" rtl="0" fontAlgn="auto" hangingPunct="1">
              <a:lnSpc>
                <a:spcPct val="90000"/>
              </a:lnSpc>
              <a:spcBef>
                <a:spcPts val="150"/>
              </a:spcBef>
              <a:spcAft>
                <a:spcPts val="300"/>
              </a:spcAft>
              <a:buClr>
                <a:srgbClr val="1CADE4"/>
              </a:buClr>
              <a:buSzTx/>
              <a:buFont typeface="Wingdings 3" pitchFamily="18"/>
              <a:buChar char=""/>
              <a:defRPr lang="es-ES" sz="105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spcAft>
                <a:spcPct val="0"/>
              </a:spcAft>
              <a:buFont typeface="Tw Cen MT" pitchFamily="34"/>
              <a:buNone/>
            </a:pPr>
            <a:r>
              <a:rPr lang="ar-SA" sz="1800">
                <a:ea typeface="Calibri" panose="020F0502020204030204" pitchFamily="34" charset="0"/>
                <a:cs typeface="Arial" panose="020B0604020202020204" pitchFamily="34" charset="0"/>
              </a:rPr>
              <a:t>كل الأشياء التي لا يريدها الإنسان في وقت معين ومكان معين، وذلك لعدم أهميتها له وفقدان قيمتها لديه</a:t>
            </a:r>
            <a:endParaRPr lang="en-US" dirty="0"/>
          </a:p>
        </p:txBody>
      </p:sp>
      <p:grpSp>
        <p:nvGrpSpPr>
          <p:cNvPr id="10" name="Google Shape;1036;p36">
            <a:extLst>
              <a:ext uri="{FF2B5EF4-FFF2-40B4-BE49-F238E27FC236}">
                <a16:creationId xmlns:a16="http://schemas.microsoft.com/office/drawing/2014/main" xmlns="" id="{B38991C8-DFA0-98DD-A3C1-3A79B6F5D247}"/>
              </a:ext>
            </a:extLst>
          </p:cNvPr>
          <p:cNvGrpSpPr/>
          <p:nvPr/>
        </p:nvGrpSpPr>
        <p:grpSpPr>
          <a:xfrm>
            <a:off x="3537200" y="6170614"/>
            <a:ext cx="2498178" cy="1430168"/>
            <a:chOff x="3537200" y="3451475"/>
            <a:chExt cx="2498178" cy="1430168"/>
          </a:xfrm>
        </p:grpSpPr>
        <p:sp>
          <p:nvSpPr>
            <p:cNvPr id="11" name="Google Shape;1037;p36">
              <a:extLst>
                <a:ext uri="{FF2B5EF4-FFF2-40B4-BE49-F238E27FC236}">
                  <a16:creationId xmlns:a16="http://schemas.microsoft.com/office/drawing/2014/main" xmlns="" id="{A2A13B10-F24B-115E-0008-B7F46C6F914B}"/>
                </a:ext>
              </a:extLst>
            </p:cNvPr>
            <p:cNvSpPr/>
            <p:nvPr/>
          </p:nvSpPr>
          <p:spPr>
            <a:xfrm>
              <a:off x="3686211" y="3451475"/>
              <a:ext cx="1920578" cy="1420895"/>
            </a:xfrm>
            <a:custGeom>
              <a:avLst/>
              <a:gdLst>
                <a:gd name="f0" fmla="val w"/>
                <a:gd name="f1" fmla="val h"/>
                <a:gd name="f2" fmla="val 0"/>
                <a:gd name="f3" fmla="val 55424"/>
                <a:gd name="f4" fmla="val 41004"/>
                <a:gd name="f5" fmla="val 27006"/>
                <a:gd name="f6" fmla="val 26277"/>
                <a:gd name="f7" fmla="val 24"/>
                <a:gd name="f8" fmla="val 25571"/>
                <a:gd name="f9" fmla="val 71"/>
                <a:gd name="f10" fmla="val 24889"/>
                <a:gd name="f11" fmla="val 141"/>
                <a:gd name="f12" fmla="val 24183"/>
                <a:gd name="f13" fmla="val 212"/>
                <a:gd name="f14" fmla="val 23501"/>
                <a:gd name="f15" fmla="val 306"/>
                <a:gd name="f16" fmla="val 22795"/>
                <a:gd name="f17" fmla="val 424"/>
                <a:gd name="f18" fmla="val 22136"/>
                <a:gd name="f19" fmla="val 565"/>
                <a:gd name="f20" fmla="val 21454"/>
                <a:gd name="f21" fmla="val 706"/>
                <a:gd name="f22" fmla="val 20796"/>
                <a:gd name="f23" fmla="val 871"/>
                <a:gd name="f24" fmla="val 20113"/>
                <a:gd name="f25" fmla="val 1035"/>
                <a:gd name="f26" fmla="val 19478"/>
                <a:gd name="f27" fmla="val 1247"/>
                <a:gd name="f28" fmla="val 18819"/>
                <a:gd name="f29" fmla="val 1459"/>
                <a:gd name="f30" fmla="val 18184"/>
                <a:gd name="f31" fmla="val 1670"/>
                <a:gd name="f32" fmla="val 17549"/>
                <a:gd name="f33" fmla="val 1929"/>
                <a:gd name="f34" fmla="val 16914"/>
                <a:gd name="f35" fmla="val 2164"/>
                <a:gd name="f36" fmla="val 16302"/>
                <a:gd name="f37" fmla="val 2447"/>
                <a:gd name="f38" fmla="val 15691"/>
                <a:gd name="f39" fmla="val 2729"/>
                <a:gd name="f40" fmla="val 15103"/>
                <a:gd name="f41" fmla="val 3035"/>
                <a:gd name="f42" fmla="val 14491"/>
                <a:gd name="f43" fmla="val 3341"/>
                <a:gd name="f44" fmla="val 13903"/>
                <a:gd name="f45" fmla="val 3670"/>
                <a:gd name="f46" fmla="val 13338"/>
                <a:gd name="f47" fmla="val 3999"/>
                <a:gd name="f48" fmla="val 12774"/>
                <a:gd name="f49" fmla="val 4352"/>
                <a:gd name="f50" fmla="val 12209"/>
                <a:gd name="f51" fmla="val 4729"/>
                <a:gd name="f52" fmla="val 11668"/>
                <a:gd name="f53" fmla="val 5105"/>
                <a:gd name="f54" fmla="val 11127"/>
                <a:gd name="f55" fmla="val 5505"/>
                <a:gd name="f56" fmla="val 10610"/>
                <a:gd name="f57" fmla="val 5905"/>
                <a:gd name="f58" fmla="val 10068"/>
                <a:gd name="f59" fmla="val 6328"/>
                <a:gd name="f60" fmla="val 9574"/>
                <a:gd name="f61" fmla="val 6752"/>
                <a:gd name="f62" fmla="val 9080"/>
                <a:gd name="f63" fmla="val 7199"/>
                <a:gd name="f64" fmla="val 8586"/>
                <a:gd name="f65" fmla="val 7646"/>
                <a:gd name="f66" fmla="val 8116"/>
                <a:gd name="f67" fmla="val 7645"/>
                <a:gd name="f68" fmla="val 8587"/>
                <a:gd name="f69" fmla="val 7198"/>
                <a:gd name="f70" fmla="val 9081"/>
                <a:gd name="f71" fmla="val 9575"/>
                <a:gd name="f72" fmla="val 10092"/>
                <a:gd name="f73" fmla="val 4728"/>
                <a:gd name="f74" fmla="val 13927"/>
                <a:gd name="f75" fmla="val 3340"/>
                <a:gd name="f76" fmla="val 16303"/>
                <a:gd name="f77" fmla="val 1906"/>
                <a:gd name="f78" fmla="val 18820"/>
                <a:gd name="f79" fmla="val 20137"/>
                <a:gd name="f80" fmla="val 870"/>
                <a:gd name="f81" fmla="val 22137"/>
                <a:gd name="f82" fmla="val 423"/>
                <a:gd name="f83" fmla="val 27712"/>
                <a:gd name="f84" fmla="val 28512"/>
                <a:gd name="f85" fmla="val 47"/>
                <a:gd name="f86" fmla="val 29311"/>
                <a:gd name="f87" fmla="val 94"/>
                <a:gd name="f88" fmla="val 30088"/>
                <a:gd name="f89" fmla="val 165"/>
                <a:gd name="f90" fmla="val 30864"/>
                <a:gd name="f91" fmla="val 259"/>
                <a:gd name="f92" fmla="val 31640"/>
                <a:gd name="f93" fmla="val 400"/>
                <a:gd name="f94" fmla="val 32417"/>
                <a:gd name="f95" fmla="val 541"/>
                <a:gd name="f96" fmla="val 33169"/>
                <a:gd name="f97" fmla="val 682"/>
                <a:gd name="f98" fmla="val 33922"/>
                <a:gd name="f99" fmla="val 34675"/>
                <a:gd name="f100" fmla="val 1082"/>
                <a:gd name="f101" fmla="val 35404"/>
                <a:gd name="f102" fmla="val 1294"/>
                <a:gd name="f103" fmla="val 36134"/>
                <a:gd name="f104" fmla="val 1529"/>
                <a:gd name="f105" fmla="val 36839"/>
                <a:gd name="f106" fmla="val 1788"/>
                <a:gd name="f107" fmla="val 37568"/>
                <a:gd name="f108" fmla="val 2070"/>
                <a:gd name="f109" fmla="val 38274"/>
                <a:gd name="f110" fmla="val 2376"/>
                <a:gd name="f111" fmla="val 38956"/>
                <a:gd name="f112" fmla="val 2682"/>
                <a:gd name="f113" fmla="val 39639"/>
                <a:gd name="f114" fmla="val 3011"/>
                <a:gd name="f115" fmla="val 40321"/>
                <a:gd name="f116" fmla="val 3388"/>
                <a:gd name="f117" fmla="val 41003"/>
                <a:gd name="f118" fmla="val 52036"/>
                <a:gd name="f119" fmla="val 52436"/>
                <a:gd name="f120" fmla="val 40250"/>
                <a:gd name="f121" fmla="val 52812"/>
                <a:gd name="f122" fmla="val 39497"/>
                <a:gd name="f123" fmla="val 53165"/>
                <a:gd name="f124" fmla="val 38721"/>
                <a:gd name="f125" fmla="val 53494"/>
                <a:gd name="f126" fmla="val 37921"/>
                <a:gd name="f127" fmla="val 53777"/>
                <a:gd name="f128" fmla="val 37145"/>
                <a:gd name="f129" fmla="val 54059"/>
                <a:gd name="f130" fmla="val 36322"/>
                <a:gd name="f131" fmla="val 54318"/>
                <a:gd name="f132" fmla="val 35498"/>
                <a:gd name="f133" fmla="val 54553"/>
                <a:gd name="f134" fmla="val 54741"/>
                <a:gd name="f135" fmla="val 33852"/>
                <a:gd name="f136" fmla="val 54929"/>
                <a:gd name="f137" fmla="val 32981"/>
                <a:gd name="f138" fmla="val 55070"/>
                <a:gd name="f139" fmla="val 32134"/>
                <a:gd name="f140" fmla="val 55212"/>
                <a:gd name="f141" fmla="val 31264"/>
                <a:gd name="f142" fmla="val 55306"/>
                <a:gd name="f143" fmla="val 30394"/>
                <a:gd name="f144" fmla="val 55376"/>
                <a:gd name="f145" fmla="val 29500"/>
                <a:gd name="f146" fmla="val 55423"/>
                <a:gd name="f147" fmla="val 28606"/>
                <a:gd name="f148" fmla="val 55400"/>
                <a:gd name="f149" fmla="val 55353"/>
                <a:gd name="f150" fmla="val 55282"/>
                <a:gd name="f151" fmla="val 55118"/>
                <a:gd name="f152" fmla="val 55000"/>
                <a:gd name="f153" fmla="val 54859"/>
                <a:gd name="f154" fmla="val 54718"/>
                <a:gd name="f155" fmla="val 54388"/>
                <a:gd name="f156" fmla="val 54177"/>
                <a:gd name="f157" fmla="val 53965"/>
                <a:gd name="f158" fmla="val 53753"/>
                <a:gd name="f159" fmla="val 53518"/>
                <a:gd name="f160" fmla="val 53259"/>
                <a:gd name="f161" fmla="val 52977"/>
                <a:gd name="f162" fmla="val 52695"/>
                <a:gd name="f163" fmla="val 52389"/>
                <a:gd name="f164" fmla="val 52083"/>
                <a:gd name="f165" fmla="val 51754"/>
                <a:gd name="f166" fmla="val 51424"/>
                <a:gd name="f167" fmla="val 51071"/>
                <a:gd name="f168" fmla="val 50695"/>
                <a:gd name="f169" fmla="val 50319"/>
                <a:gd name="f170" fmla="val 49919"/>
                <a:gd name="f171" fmla="val 49519"/>
                <a:gd name="f172" fmla="val 49095"/>
                <a:gd name="f173" fmla="val 48672"/>
                <a:gd name="f174" fmla="val 48225"/>
                <a:gd name="f175" fmla="val 47778"/>
                <a:gd name="f176" fmla="val 47307"/>
                <a:gd name="f177" fmla="val 46837"/>
                <a:gd name="f178" fmla="val 46343"/>
                <a:gd name="f179" fmla="val 45849"/>
                <a:gd name="f180" fmla="val 45355"/>
                <a:gd name="f181" fmla="val 44814"/>
                <a:gd name="f182" fmla="val 44296"/>
                <a:gd name="f183" fmla="val 43755"/>
                <a:gd name="f184" fmla="val 43214"/>
                <a:gd name="f185" fmla="val 42650"/>
                <a:gd name="f186" fmla="val 42085"/>
                <a:gd name="f187" fmla="val 41497"/>
                <a:gd name="f188" fmla="val 40932"/>
                <a:gd name="f189" fmla="val 39733"/>
                <a:gd name="f190" fmla="val 39121"/>
                <a:gd name="f191" fmla="val 38509"/>
                <a:gd name="f192" fmla="val 37874"/>
                <a:gd name="f193" fmla="val 37239"/>
                <a:gd name="f194" fmla="val 36604"/>
                <a:gd name="f195" fmla="val 35945"/>
                <a:gd name="f196" fmla="val 35310"/>
                <a:gd name="f197" fmla="val 34628"/>
                <a:gd name="f198" fmla="val 33969"/>
                <a:gd name="f199" fmla="val 33287"/>
                <a:gd name="f200" fmla="val 32628"/>
                <a:gd name="f201" fmla="val 31923"/>
                <a:gd name="f202" fmla="val 31240"/>
                <a:gd name="f203" fmla="val 30535"/>
                <a:gd name="f204" fmla="val 29852"/>
                <a:gd name="f205" fmla="val 29147"/>
                <a:gd name="f206" fmla="val 28417"/>
                <a:gd name="f207" fmla="*/ f0 1 55424"/>
                <a:gd name="f208" fmla="*/ f1 1 41004"/>
                <a:gd name="f209" fmla="val f2"/>
                <a:gd name="f210" fmla="val f3"/>
                <a:gd name="f211" fmla="val f4"/>
                <a:gd name="f212" fmla="+- f211 0 f209"/>
                <a:gd name="f213" fmla="+- f210 0 f209"/>
                <a:gd name="f214" fmla="*/ f213 1 55424"/>
                <a:gd name="f215" fmla="*/ f212 1 41004"/>
                <a:gd name="f216" fmla="*/ f209 1 f214"/>
                <a:gd name="f217" fmla="*/ f210 1 f214"/>
                <a:gd name="f218" fmla="*/ f209 1 f215"/>
                <a:gd name="f219" fmla="*/ f211 1 f215"/>
                <a:gd name="f220" fmla="*/ f216 f207 1"/>
                <a:gd name="f221" fmla="*/ f217 f207 1"/>
                <a:gd name="f222" fmla="*/ f219 f208 1"/>
                <a:gd name="f223" fmla="*/ f218 f208 1"/>
              </a:gdLst>
              <a:ahLst/>
              <a:cxnLst>
                <a:cxn ang="3cd4">
                  <a:pos x="hc" y="t"/>
                </a:cxn>
                <a:cxn ang="0">
                  <a:pos x="r" y="vc"/>
                </a:cxn>
                <a:cxn ang="cd4">
                  <a:pos x="hc" y="b"/>
                </a:cxn>
                <a:cxn ang="cd2">
                  <a:pos x="l" y="vc"/>
                </a:cxn>
              </a:cxnLst>
              <a:rect l="f220" t="f223" r="f221" b="f222"/>
              <a:pathLst>
                <a:path w="55423" h="41004">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6"/>
                  </a:lnTo>
                  <a:lnTo>
                    <a:pt x="f67" y="f68"/>
                  </a:lnTo>
                  <a:lnTo>
                    <a:pt x="f69" y="f70"/>
                  </a:lnTo>
                  <a:lnTo>
                    <a:pt x="f61" y="f71"/>
                  </a:lnTo>
                  <a:lnTo>
                    <a:pt x="f59" y="f72"/>
                  </a:lnTo>
                  <a:lnTo>
                    <a:pt x="f57" y="f56"/>
                  </a:lnTo>
                  <a:lnTo>
                    <a:pt x="f55" y="f54"/>
                  </a:lnTo>
                  <a:lnTo>
                    <a:pt x="f53" y="f52"/>
                  </a:lnTo>
                  <a:lnTo>
                    <a:pt x="f73" y="f50"/>
                  </a:lnTo>
                  <a:lnTo>
                    <a:pt x="f49" y="f48"/>
                  </a:lnTo>
                  <a:lnTo>
                    <a:pt x="f47" y="f46"/>
                  </a:lnTo>
                  <a:lnTo>
                    <a:pt x="f45" y="f74"/>
                  </a:lnTo>
                  <a:lnTo>
                    <a:pt x="f75" y="f42"/>
                  </a:lnTo>
                  <a:lnTo>
                    <a:pt x="f41" y="f40"/>
                  </a:lnTo>
                  <a:lnTo>
                    <a:pt x="f39" y="f38"/>
                  </a:lnTo>
                  <a:lnTo>
                    <a:pt x="f37" y="f76"/>
                  </a:lnTo>
                  <a:lnTo>
                    <a:pt x="f35" y="f34"/>
                  </a:lnTo>
                  <a:lnTo>
                    <a:pt x="f77" y="f32"/>
                  </a:lnTo>
                  <a:lnTo>
                    <a:pt x="f31" y="f30"/>
                  </a:lnTo>
                  <a:lnTo>
                    <a:pt x="f29" y="f78"/>
                  </a:lnTo>
                  <a:lnTo>
                    <a:pt x="f27" y="f26"/>
                  </a:lnTo>
                  <a:lnTo>
                    <a:pt x="f25" y="f79"/>
                  </a:lnTo>
                  <a:lnTo>
                    <a:pt x="f80" y="f22"/>
                  </a:lnTo>
                  <a:lnTo>
                    <a:pt x="f21" y="f20"/>
                  </a:lnTo>
                  <a:lnTo>
                    <a:pt x="f19" y="f81"/>
                  </a:lnTo>
                  <a:lnTo>
                    <a:pt x="f82" y="f16"/>
                  </a:lnTo>
                  <a:lnTo>
                    <a:pt x="f15" y="f14"/>
                  </a:lnTo>
                  <a:lnTo>
                    <a:pt x="f13" y="f12"/>
                  </a:lnTo>
                  <a:lnTo>
                    <a:pt x="f11" y="f10"/>
                  </a:lnTo>
                  <a:lnTo>
                    <a:pt x="f9" y="f8"/>
                  </a:lnTo>
                  <a:lnTo>
                    <a:pt x="f7" y="f6"/>
                  </a:lnTo>
                  <a:lnTo>
                    <a:pt x="f2" y="f5"/>
                  </a:lnTo>
                  <a:lnTo>
                    <a:pt x="f2" y="f83"/>
                  </a:lnTo>
                  <a:lnTo>
                    <a:pt x="f2" y="f84"/>
                  </a:lnTo>
                  <a:lnTo>
                    <a:pt x="f85" y="f86"/>
                  </a:lnTo>
                  <a:lnTo>
                    <a:pt x="f87" y="f88"/>
                  </a:lnTo>
                  <a:lnTo>
                    <a:pt x="f89" y="f90"/>
                  </a:lnTo>
                  <a:lnTo>
                    <a:pt x="f91" y="f92"/>
                  </a:lnTo>
                  <a:lnTo>
                    <a:pt x="f93" y="f94"/>
                  </a:lnTo>
                  <a:lnTo>
                    <a:pt x="f95" y="f96"/>
                  </a:lnTo>
                  <a:lnTo>
                    <a:pt x="f97" y="f98"/>
                  </a:lnTo>
                  <a:lnTo>
                    <a:pt x="f80"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7"/>
                  </a:lnTo>
                  <a:lnTo>
                    <a:pt x="f119" y="f120"/>
                  </a:lnTo>
                  <a:lnTo>
                    <a:pt x="f121" y="f122"/>
                  </a:lnTo>
                  <a:lnTo>
                    <a:pt x="f123" y="f124"/>
                  </a:lnTo>
                  <a:lnTo>
                    <a:pt x="f125" y="f126"/>
                  </a:lnTo>
                  <a:lnTo>
                    <a:pt x="f127" y="f128"/>
                  </a:lnTo>
                  <a:lnTo>
                    <a:pt x="f129" y="f130"/>
                  </a:lnTo>
                  <a:lnTo>
                    <a:pt x="f131" y="f132"/>
                  </a:lnTo>
                  <a:lnTo>
                    <a:pt x="f133" y="f99"/>
                  </a:lnTo>
                  <a:lnTo>
                    <a:pt x="f134" y="f135"/>
                  </a:lnTo>
                  <a:lnTo>
                    <a:pt x="f136" y="f137"/>
                  </a:lnTo>
                  <a:lnTo>
                    <a:pt x="f138" y="f139"/>
                  </a:lnTo>
                  <a:lnTo>
                    <a:pt x="f140" y="f141"/>
                  </a:lnTo>
                  <a:lnTo>
                    <a:pt x="f142" y="f143"/>
                  </a:lnTo>
                  <a:lnTo>
                    <a:pt x="f144" y="f145"/>
                  </a:lnTo>
                  <a:lnTo>
                    <a:pt x="f146" y="f147"/>
                  </a:lnTo>
                  <a:lnTo>
                    <a:pt x="f146" y="f83"/>
                  </a:lnTo>
                  <a:lnTo>
                    <a:pt x="f146" y="f5"/>
                  </a:lnTo>
                  <a:lnTo>
                    <a:pt x="f148" y="f6"/>
                  </a:lnTo>
                  <a:lnTo>
                    <a:pt x="f149" y="f8"/>
                  </a:lnTo>
                  <a:lnTo>
                    <a:pt x="f150" y="f10"/>
                  </a:lnTo>
                  <a:lnTo>
                    <a:pt x="f140" y="f12"/>
                  </a:lnTo>
                  <a:lnTo>
                    <a:pt x="f151" y="f14"/>
                  </a:lnTo>
                  <a:lnTo>
                    <a:pt x="f152" y="f16"/>
                  </a:lnTo>
                  <a:lnTo>
                    <a:pt x="f153" y="f81"/>
                  </a:lnTo>
                  <a:lnTo>
                    <a:pt x="f154" y="f20"/>
                  </a:lnTo>
                  <a:lnTo>
                    <a:pt x="f133" y="f22"/>
                  </a:lnTo>
                  <a:lnTo>
                    <a:pt x="f155" y="f79"/>
                  </a:lnTo>
                  <a:lnTo>
                    <a:pt x="f156" y="f26"/>
                  </a:lnTo>
                  <a:lnTo>
                    <a:pt x="f157" y="f78"/>
                  </a:lnTo>
                  <a:lnTo>
                    <a:pt x="f158" y="f30"/>
                  </a:lnTo>
                  <a:lnTo>
                    <a:pt x="f159" y="f32"/>
                  </a:lnTo>
                  <a:lnTo>
                    <a:pt x="f160" y="f34"/>
                  </a:lnTo>
                  <a:lnTo>
                    <a:pt x="f161" y="f76"/>
                  </a:lnTo>
                  <a:lnTo>
                    <a:pt x="f162" y="f38"/>
                  </a:lnTo>
                  <a:lnTo>
                    <a:pt x="f163" y="f40"/>
                  </a:lnTo>
                  <a:lnTo>
                    <a:pt x="f164" y="f42"/>
                  </a:lnTo>
                  <a:lnTo>
                    <a:pt x="f165" y="f74"/>
                  </a:lnTo>
                  <a:lnTo>
                    <a:pt x="f166" y="f46"/>
                  </a:lnTo>
                  <a:lnTo>
                    <a:pt x="f167" y="f48"/>
                  </a:lnTo>
                  <a:lnTo>
                    <a:pt x="f168" y="f50"/>
                  </a:lnTo>
                  <a:lnTo>
                    <a:pt x="f169" y="f52"/>
                  </a:lnTo>
                  <a:lnTo>
                    <a:pt x="f170" y="f54"/>
                  </a:lnTo>
                  <a:lnTo>
                    <a:pt x="f171" y="f56"/>
                  </a:lnTo>
                  <a:lnTo>
                    <a:pt x="f172" y="f72"/>
                  </a:lnTo>
                  <a:lnTo>
                    <a:pt x="f173" y="f71"/>
                  </a:lnTo>
                  <a:lnTo>
                    <a:pt x="f174" y="f70"/>
                  </a:lnTo>
                  <a:lnTo>
                    <a:pt x="f175" y="f68"/>
                  </a:lnTo>
                  <a:lnTo>
                    <a:pt x="f176" y="f66"/>
                  </a:lnTo>
                  <a:lnTo>
                    <a:pt x="f177" y="f65"/>
                  </a:lnTo>
                  <a:lnTo>
                    <a:pt x="f178" y="f63"/>
                  </a:lnTo>
                  <a:lnTo>
                    <a:pt x="f179" y="f61"/>
                  </a:lnTo>
                  <a:lnTo>
                    <a:pt x="f180" y="f59"/>
                  </a:lnTo>
                  <a:lnTo>
                    <a:pt x="f181" y="f57"/>
                  </a:lnTo>
                  <a:lnTo>
                    <a:pt x="f182" y="f55"/>
                  </a:lnTo>
                  <a:lnTo>
                    <a:pt x="f183" y="f53"/>
                  </a:lnTo>
                  <a:lnTo>
                    <a:pt x="f184" y="f51"/>
                  </a:lnTo>
                  <a:lnTo>
                    <a:pt x="f185" y="f49"/>
                  </a:lnTo>
                  <a:lnTo>
                    <a:pt x="f186" y="f47"/>
                  </a:lnTo>
                  <a:lnTo>
                    <a:pt x="f187" y="f45"/>
                  </a:lnTo>
                  <a:lnTo>
                    <a:pt x="f188" y="f43"/>
                  </a:lnTo>
                  <a:lnTo>
                    <a:pt x="f115" y="f41"/>
                  </a:lnTo>
                  <a:lnTo>
                    <a:pt x="f189" y="f39"/>
                  </a:lnTo>
                  <a:lnTo>
                    <a:pt x="f190" y="f37"/>
                  </a:lnTo>
                  <a:lnTo>
                    <a:pt x="f191" y="f35"/>
                  </a:lnTo>
                  <a:lnTo>
                    <a:pt x="f192" y="f33"/>
                  </a:lnTo>
                  <a:lnTo>
                    <a:pt x="f193" y="f31"/>
                  </a:lnTo>
                  <a:lnTo>
                    <a:pt x="f194" y="f29"/>
                  </a:lnTo>
                  <a:lnTo>
                    <a:pt x="f195" y="f27"/>
                  </a:lnTo>
                  <a:lnTo>
                    <a:pt x="f196" y="f25"/>
                  </a:lnTo>
                  <a:lnTo>
                    <a:pt x="f197" y="f23"/>
                  </a:lnTo>
                  <a:lnTo>
                    <a:pt x="f198" y="f21"/>
                  </a:lnTo>
                  <a:lnTo>
                    <a:pt x="f199" y="f19"/>
                  </a:lnTo>
                  <a:lnTo>
                    <a:pt x="f200" y="f17"/>
                  </a:lnTo>
                  <a:lnTo>
                    <a:pt x="f201" y="f15"/>
                  </a:lnTo>
                  <a:lnTo>
                    <a:pt x="f202" y="f13"/>
                  </a:lnTo>
                  <a:lnTo>
                    <a:pt x="f203" y="f11"/>
                  </a:lnTo>
                  <a:lnTo>
                    <a:pt x="f204" y="f9"/>
                  </a:lnTo>
                  <a:lnTo>
                    <a:pt x="f205" y="f7"/>
                  </a:lnTo>
                  <a:lnTo>
                    <a:pt x="f206"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038;p36">
              <a:extLst>
                <a:ext uri="{FF2B5EF4-FFF2-40B4-BE49-F238E27FC236}">
                  <a16:creationId xmlns:a16="http://schemas.microsoft.com/office/drawing/2014/main" xmlns="" id="{E305ABDF-948A-580F-7562-96A83FDD6892}"/>
                </a:ext>
              </a:extLst>
            </p:cNvPr>
            <p:cNvSpPr/>
            <p:nvPr/>
          </p:nvSpPr>
          <p:spPr>
            <a:xfrm>
              <a:off x="5917823" y="4122929"/>
              <a:ext cx="117555" cy="117555"/>
            </a:xfrm>
            <a:custGeom>
              <a:avLst/>
              <a:gdLst>
                <a:gd name="f0" fmla="val w"/>
                <a:gd name="f1" fmla="val h"/>
                <a:gd name="f2" fmla="val 0"/>
                <a:gd name="f3" fmla="val 3459"/>
                <a:gd name="f4" fmla="val 1553"/>
                <a:gd name="f5" fmla="val 1388"/>
                <a:gd name="f6" fmla="val 24"/>
                <a:gd name="f7" fmla="val 1223"/>
                <a:gd name="f8" fmla="val 71"/>
                <a:gd name="f9" fmla="val 1059"/>
                <a:gd name="f10" fmla="val 142"/>
                <a:gd name="f11" fmla="val 894"/>
                <a:gd name="f12" fmla="val 212"/>
                <a:gd name="f13" fmla="val 753"/>
                <a:gd name="f14" fmla="val 283"/>
                <a:gd name="f15" fmla="val 635"/>
                <a:gd name="f16" fmla="val 400"/>
                <a:gd name="f17" fmla="val 494"/>
                <a:gd name="f18" fmla="val 636"/>
                <a:gd name="f19" fmla="val 282"/>
                <a:gd name="f20" fmla="val 141"/>
                <a:gd name="f21" fmla="val 1224"/>
                <a:gd name="f22" fmla="val 1718"/>
                <a:gd name="f23" fmla="val 1906"/>
                <a:gd name="f24" fmla="val 2071"/>
                <a:gd name="f25" fmla="val 2235"/>
                <a:gd name="f26" fmla="val 2400"/>
                <a:gd name="f27" fmla="val 2541"/>
                <a:gd name="f28" fmla="val 2706"/>
                <a:gd name="f29" fmla="val 2823"/>
                <a:gd name="f30" fmla="val 2941"/>
                <a:gd name="f31" fmla="val 3059"/>
                <a:gd name="f32" fmla="val 3153"/>
                <a:gd name="f33" fmla="val 3247"/>
                <a:gd name="f34" fmla="val 3317"/>
                <a:gd name="f35" fmla="val 3388"/>
                <a:gd name="f36" fmla="val 3435"/>
                <a:gd name="f37" fmla="val 2070"/>
                <a:gd name="f38" fmla="val 2564"/>
                <a:gd name="f39" fmla="val 2705"/>
                <a:gd name="f40" fmla="val 2964"/>
                <a:gd name="f41" fmla="val 3058"/>
                <a:gd name="f42" fmla="val 3176"/>
                <a:gd name="f43" fmla="val 3246"/>
                <a:gd name="f44" fmla="val 3458"/>
                <a:gd name="f45" fmla="*/ f0 1 3459"/>
                <a:gd name="f46" fmla="*/ f1 1 3459"/>
                <a:gd name="f47" fmla="val f2"/>
                <a:gd name="f48" fmla="val f3"/>
                <a:gd name="f49" fmla="+- f48 0 f47"/>
                <a:gd name="f50" fmla="*/ f49 1 3459"/>
                <a:gd name="f51" fmla="*/ f47 1 f50"/>
                <a:gd name="f52" fmla="*/ f48 1 f50"/>
                <a:gd name="f53" fmla="*/ f51 f45 1"/>
                <a:gd name="f54" fmla="*/ f52 f45 1"/>
                <a:gd name="f55" fmla="*/ f52 f46 1"/>
                <a:gd name="f56" fmla="*/ f51 f46 1"/>
              </a:gdLst>
              <a:ahLst/>
              <a:cxnLst>
                <a:cxn ang="3cd4">
                  <a:pos x="hc" y="t"/>
                </a:cxn>
                <a:cxn ang="0">
                  <a:pos x="r" y="vc"/>
                </a:cxn>
                <a:cxn ang="cd4">
                  <a:pos x="hc" y="b"/>
                </a:cxn>
                <a:cxn ang="cd2">
                  <a:pos x="l" y="vc"/>
                </a:cxn>
              </a:cxnLst>
              <a:rect l="f53" t="f56" r="f54" b="f55"/>
              <a:pathLst>
                <a:path w="3459" h="3459">
                  <a:moveTo>
                    <a:pt x="f4" y="f2"/>
                  </a:moveTo>
                  <a:lnTo>
                    <a:pt x="f5" y="f6"/>
                  </a:lnTo>
                  <a:lnTo>
                    <a:pt x="f7" y="f8"/>
                  </a:lnTo>
                  <a:lnTo>
                    <a:pt x="f9" y="f10"/>
                  </a:lnTo>
                  <a:lnTo>
                    <a:pt x="f11" y="f12"/>
                  </a:lnTo>
                  <a:lnTo>
                    <a:pt x="f13" y="f14"/>
                  </a:lnTo>
                  <a:lnTo>
                    <a:pt x="f15" y="f16"/>
                  </a:lnTo>
                  <a:lnTo>
                    <a:pt x="f17" y="f17"/>
                  </a:lnTo>
                  <a:lnTo>
                    <a:pt x="f16" y="f18"/>
                  </a:lnTo>
                  <a:lnTo>
                    <a:pt x="f19" y="f13"/>
                  </a:lnTo>
                  <a:lnTo>
                    <a:pt x="f12" y="f11"/>
                  </a:lnTo>
                  <a:lnTo>
                    <a:pt x="f20" y="f9"/>
                  </a:lnTo>
                  <a:lnTo>
                    <a:pt x="f8" y="f21"/>
                  </a:lnTo>
                  <a:lnTo>
                    <a:pt x="f6" y="f5"/>
                  </a:lnTo>
                  <a:lnTo>
                    <a:pt x="f2" y="f4"/>
                  </a:lnTo>
                  <a:lnTo>
                    <a:pt x="f2" y="f22"/>
                  </a:lnTo>
                  <a:lnTo>
                    <a:pt x="f2" y="f23"/>
                  </a:lnTo>
                  <a:lnTo>
                    <a:pt x="f6" y="f24"/>
                  </a:lnTo>
                  <a:lnTo>
                    <a:pt x="f8" y="f25"/>
                  </a:lnTo>
                  <a:lnTo>
                    <a:pt x="f20" y="f26"/>
                  </a:lnTo>
                  <a:lnTo>
                    <a:pt x="f12" y="f27"/>
                  </a:lnTo>
                  <a:lnTo>
                    <a:pt x="f19" y="f28"/>
                  </a:lnTo>
                  <a:lnTo>
                    <a:pt x="f16" y="f29"/>
                  </a:lnTo>
                  <a:lnTo>
                    <a:pt x="f17" y="f30"/>
                  </a:lnTo>
                  <a:lnTo>
                    <a:pt x="f15" y="f31"/>
                  </a:lnTo>
                  <a:lnTo>
                    <a:pt x="f13" y="f32"/>
                  </a:lnTo>
                  <a:lnTo>
                    <a:pt x="f11" y="f33"/>
                  </a:lnTo>
                  <a:lnTo>
                    <a:pt x="f9" y="f34"/>
                  </a:lnTo>
                  <a:lnTo>
                    <a:pt x="f7" y="f35"/>
                  </a:lnTo>
                  <a:lnTo>
                    <a:pt x="f5" y="f36"/>
                  </a:lnTo>
                  <a:lnTo>
                    <a:pt x="f4" y="f3"/>
                  </a:lnTo>
                  <a:lnTo>
                    <a:pt x="f23" y="f3"/>
                  </a:lnTo>
                  <a:lnTo>
                    <a:pt x="f37" y="f36"/>
                  </a:lnTo>
                  <a:lnTo>
                    <a:pt x="f25" y="f35"/>
                  </a:lnTo>
                  <a:lnTo>
                    <a:pt x="f26" y="f34"/>
                  </a:lnTo>
                  <a:lnTo>
                    <a:pt x="f38" y="f33"/>
                  </a:lnTo>
                  <a:lnTo>
                    <a:pt x="f39" y="f32"/>
                  </a:lnTo>
                  <a:lnTo>
                    <a:pt x="f29" y="f31"/>
                  </a:lnTo>
                  <a:lnTo>
                    <a:pt x="f40" y="f30"/>
                  </a:lnTo>
                  <a:lnTo>
                    <a:pt x="f41" y="f29"/>
                  </a:lnTo>
                  <a:lnTo>
                    <a:pt x="f42" y="f28"/>
                  </a:lnTo>
                  <a:lnTo>
                    <a:pt x="f43" y="f27"/>
                  </a:lnTo>
                  <a:lnTo>
                    <a:pt x="f34" y="f26"/>
                  </a:lnTo>
                  <a:lnTo>
                    <a:pt x="f35" y="f25"/>
                  </a:lnTo>
                  <a:lnTo>
                    <a:pt x="f36" y="f24"/>
                  </a:lnTo>
                  <a:lnTo>
                    <a:pt x="f44" y="f23"/>
                  </a:lnTo>
                  <a:lnTo>
                    <a:pt x="f44" y="f22"/>
                  </a:lnTo>
                  <a:lnTo>
                    <a:pt x="f44" y="f4"/>
                  </a:lnTo>
                  <a:lnTo>
                    <a:pt x="f36" y="f5"/>
                  </a:lnTo>
                  <a:lnTo>
                    <a:pt x="f35" y="f21"/>
                  </a:lnTo>
                  <a:lnTo>
                    <a:pt x="f34" y="f9"/>
                  </a:lnTo>
                  <a:lnTo>
                    <a:pt x="f43" y="f11"/>
                  </a:lnTo>
                  <a:lnTo>
                    <a:pt x="f42" y="f13"/>
                  </a:lnTo>
                  <a:lnTo>
                    <a:pt x="f41" y="f18"/>
                  </a:lnTo>
                  <a:lnTo>
                    <a:pt x="f40" y="f17"/>
                  </a:lnTo>
                  <a:lnTo>
                    <a:pt x="f29" y="f16"/>
                  </a:lnTo>
                  <a:lnTo>
                    <a:pt x="f39" y="f14"/>
                  </a:lnTo>
                  <a:lnTo>
                    <a:pt x="f38" y="f12"/>
                  </a:lnTo>
                  <a:lnTo>
                    <a:pt x="f26" y="f10"/>
                  </a:lnTo>
                  <a:lnTo>
                    <a:pt x="f25" y="f8"/>
                  </a:lnTo>
                  <a:lnTo>
                    <a:pt x="f37" y="f6"/>
                  </a:lnTo>
                  <a:lnTo>
                    <a:pt x="f23"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3" name="Google Shape;1039;p36">
              <a:extLst>
                <a:ext uri="{FF2B5EF4-FFF2-40B4-BE49-F238E27FC236}">
                  <a16:creationId xmlns:a16="http://schemas.microsoft.com/office/drawing/2014/main" xmlns="" id="{F3010A3E-40E9-3A3D-6657-BF8421C46EAF}"/>
                </a:ext>
              </a:extLst>
            </p:cNvPr>
            <p:cNvGrpSpPr/>
            <p:nvPr/>
          </p:nvGrpSpPr>
          <p:grpSpPr>
            <a:xfrm>
              <a:off x="5197751" y="3625842"/>
              <a:ext cx="332649" cy="200582"/>
              <a:chOff x="5197751" y="3625842"/>
              <a:chExt cx="332649" cy="200582"/>
            </a:xfrm>
          </p:grpSpPr>
          <p:sp>
            <p:nvSpPr>
              <p:cNvPr id="102" name="Google Shape;1040;p36">
                <a:extLst>
                  <a:ext uri="{FF2B5EF4-FFF2-40B4-BE49-F238E27FC236}">
                    <a16:creationId xmlns:a16="http://schemas.microsoft.com/office/drawing/2014/main" xmlns="" id="{BBFDE84A-389C-51C9-DC62-426B25ED1D44}"/>
                  </a:ext>
                </a:extLst>
              </p:cNvPr>
              <p:cNvSpPr/>
              <p:nvPr/>
            </p:nvSpPr>
            <p:spPr>
              <a:xfrm>
                <a:off x="5224634" y="3652735"/>
                <a:ext cx="279660" cy="147593"/>
              </a:xfrm>
              <a:custGeom>
                <a:avLst/>
                <a:gdLst>
                  <a:gd name="f0" fmla="val w"/>
                  <a:gd name="f1" fmla="val h"/>
                  <a:gd name="f2" fmla="val 0"/>
                  <a:gd name="f3" fmla="val 8070"/>
                  <a:gd name="f4" fmla="val 4259"/>
                  <a:gd name="f5" fmla="val 5293"/>
                  <a:gd name="f6" fmla="val 5035"/>
                  <a:gd name="f7" fmla="val 24"/>
                  <a:gd name="f8" fmla="val 4776"/>
                  <a:gd name="f9" fmla="val 71"/>
                  <a:gd name="f10" fmla="val 4541"/>
                  <a:gd name="f11" fmla="val 142"/>
                  <a:gd name="f12" fmla="val 4305"/>
                  <a:gd name="f13" fmla="val 259"/>
                  <a:gd name="f14" fmla="val 4117"/>
                  <a:gd name="f15" fmla="val 400"/>
                  <a:gd name="f16" fmla="val 3929"/>
                  <a:gd name="f17" fmla="val 565"/>
                  <a:gd name="f18" fmla="val 3764"/>
                  <a:gd name="f19" fmla="val 753"/>
                  <a:gd name="f20" fmla="val 3623"/>
                  <a:gd name="f21" fmla="val 965"/>
                  <a:gd name="f22" fmla="val 3388"/>
                  <a:gd name="f23" fmla="val 800"/>
                  <a:gd name="f24" fmla="val 3129"/>
                  <a:gd name="f25" fmla="val 683"/>
                  <a:gd name="f26" fmla="val 2847"/>
                  <a:gd name="f27" fmla="val 612"/>
                  <a:gd name="f28" fmla="val 2565"/>
                  <a:gd name="f29" fmla="val 589"/>
                  <a:gd name="f30" fmla="val 2400"/>
                  <a:gd name="f31" fmla="val 2235"/>
                  <a:gd name="f32" fmla="val 2071"/>
                  <a:gd name="f33" fmla="val 659"/>
                  <a:gd name="f34" fmla="val 1906"/>
                  <a:gd name="f35" fmla="val 706"/>
                  <a:gd name="f36" fmla="val 1765"/>
                  <a:gd name="f37" fmla="val 777"/>
                  <a:gd name="f38" fmla="val 1624"/>
                  <a:gd name="f39" fmla="val 871"/>
                  <a:gd name="f40" fmla="val 1506"/>
                  <a:gd name="f41" fmla="val 1388"/>
                  <a:gd name="f42" fmla="val 1083"/>
                  <a:gd name="f43" fmla="val 1271"/>
                  <a:gd name="f44" fmla="val 1200"/>
                  <a:gd name="f45" fmla="val 1177"/>
                  <a:gd name="f46" fmla="val 1318"/>
                  <a:gd name="f47" fmla="val 1459"/>
                  <a:gd name="f48" fmla="val 1012"/>
                  <a:gd name="f49" fmla="val 1600"/>
                  <a:gd name="f50" fmla="val 918"/>
                  <a:gd name="f51" fmla="val 1929"/>
                  <a:gd name="f52" fmla="val 894"/>
                  <a:gd name="f53" fmla="val 2094"/>
                  <a:gd name="f54" fmla="val 2259"/>
                  <a:gd name="f55" fmla="val 2518"/>
                  <a:gd name="f56" fmla="val 2776"/>
                  <a:gd name="f57" fmla="val 447"/>
                  <a:gd name="f58" fmla="val 2823"/>
                  <a:gd name="f59" fmla="val 330"/>
                  <a:gd name="f60" fmla="val 2894"/>
                  <a:gd name="f61" fmla="val 212"/>
                  <a:gd name="f62" fmla="val 2988"/>
                  <a:gd name="f63" fmla="val 118"/>
                  <a:gd name="f64" fmla="val 3106"/>
                  <a:gd name="f65" fmla="val 47"/>
                  <a:gd name="f66" fmla="val 3223"/>
                  <a:gd name="f67" fmla="val 3364"/>
                  <a:gd name="f68" fmla="val 3506"/>
                  <a:gd name="f69" fmla="val 3670"/>
                  <a:gd name="f70" fmla="val 3811"/>
                  <a:gd name="f71" fmla="val 4047"/>
                  <a:gd name="f72" fmla="val 4188"/>
                  <a:gd name="f73" fmla="val 4235"/>
                  <a:gd name="f74" fmla="val 730"/>
                  <a:gd name="f75" fmla="val 4258"/>
                  <a:gd name="f76" fmla="val 7317"/>
                  <a:gd name="f77" fmla="val 7481"/>
                  <a:gd name="f78" fmla="val 7622"/>
                  <a:gd name="f79" fmla="val 7740"/>
                  <a:gd name="f80" fmla="val 7858"/>
                  <a:gd name="f81" fmla="val 7928"/>
                  <a:gd name="f82" fmla="val 7999"/>
                  <a:gd name="f83" fmla="val 8046"/>
                  <a:gd name="f84" fmla="val 8069"/>
                  <a:gd name="f85" fmla="val 7058"/>
                  <a:gd name="f86" fmla="val 7128"/>
                  <a:gd name="f87" fmla="val 2588"/>
                  <a:gd name="f88" fmla="val 7199"/>
                  <a:gd name="f89" fmla="val 2376"/>
                  <a:gd name="f90" fmla="val 7222"/>
                  <a:gd name="f91" fmla="val 2165"/>
                  <a:gd name="f92" fmla="val 7246"/>
                  <a:gd name="f93" fmla="val 1953"/>
                  <a:gd name="f94" fmla="val 1741"/>
                  <a:gd name="f95" fmla="val 1553"/>
                  <a:gd name="f96" fmla="val 7152"/>
                  <a:gd name="f97" fmla="val 1365"/>
                  <a:gd name="f98" fmla="val 7081"/>
                  <a:gd name="f99" fmla="val 7011"/>
                  <a:gd name="f100" fmla="val 6893"/>
                  <a:gd name="f101" fmla="val 847"/>
                  <a:gd name="f102" fmla="val 6799"/>
                  <a:gd name="f103" fmla="val 6658"/>
                  <a:gd name="f104" fmla="val 6517"/>
                  <a:gd name="f105" fmla="val 6376"/>
                  <a:gd name="f106" fmla="val 6211"/>
                  <a:gd name="f107" fmla="val 236"/>
                  <a:gd name="f108" fmla="val 6046"/>
                  <a:gd name="f109" fmla="val 5858"/>
                  <a:gd name="f110" fmla="val 95"/>
                  <a:gd name="f111" fmla="val 5670"/>
                  <a:gd name="f112" fmla="val 48"/>
                  <a:gd name="f113" fmla="val 5482"/>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29"/>
                    </a:lnTo>
                    <a:lnTo>
                      <a:pt x="f31" y="f27"/>
                    </a:lnTo>
                    <a:lnTo>
                      <a:pt x="f32" y="f33"/>
                    </a:lnTo>
                    <a:lnTo>
                      <a:pt x="f34" y="f35"/>
                    </a:lnTo>
                    <a:lnTo>
                      <a:pt x="f36" y="f37"/>
                    </a:lnTo>
                    <a:lnTo>
                      <a:pt x="f38" y="f39"/>
                    </a:lnTo>
                    <a:lnTo>
                      <a:pt x="f40" y="f21"/>
                    </a:lnTo>
                    <a:lnTo>
                      <a:pt x="f41" y="f42"/>
                    </a:lnTo>
                    <a:lnTo>
                      <a:pt x="f43" y="f44"/>
                    </a:lnTo>
                    <a:lnTo>
                      <a:pt x="f45" y="f46"/>
                    </a:lnTo>
                    <a:lnTo>
                      <a:pt x="f42" y="f47"/>
                    </a:lnTo>
                    <a:lnTo>
                      <a:pt x="f48" y="f49"/>
                    </a:lnTo>
                    <a:lnTo>
                      <a:pt x="f21" y="f36"/>
                    </a:lnTo>
                    <a:lnTo>
                      <a:pt x="f50" y="f51"/>
                    </a:lnTo>
                    <a:lnTo>
                      <a:pt x="f52" y="f53"/>
                    </a:lnTo>
                    <a:lnTo>
                      <a:pt x="f52" y="f54"/>
                    </a:lnTo>
                    <a:lnTo>
                      <a:pt x="f50" y="f55"/>
                    </a:lnTo>
                    <a:lnTo>
                      <a:pt x="f21" y="f56"/>
                    </a:lnTo>
                    <a:lnTo>
                      <a:pt x="f29" y="f56"/>
                    </a:lnTo>
                    <a:lnTo>
                      <a:pt x="f57" y="f58"/>
                    </a:lnTo>
                    <a:lnTo>
                      <a:pt x="f59" y="f60"/>
                    </a:lnTo>
                    <a:lnTo>
                      <a:pt x="f61" y="f62"/>
                    </a:lnTo>
                    <a:lnTo>
                      <a:pt x="f63" y="f64"/>
                    </a:lnTo>
                    <a:lnTo>
                      <a:pt x="f65" y="f66"/>
                    </a:lnTo>
                    <a:lnTo>
                      <a:pt x="f2" y="f67"/>
                    </a:lnTo>
                    <a:lnTo>
                      <a:pt x="f2" y="f68"/>
                    </a:lnTo>
                    <a:lnTo>
                      <a:pt x="f2" y="f69"/>
                    </a:lnTo>
                    <a:lnTo>
                      <a:pt x="f65" y="f70"/>
                    </a:lnTo>
                    <a:lnTo>
                      <a:pt x="f63" y="f16"/>
                    </a:lnTo>
                    <a:lnTo>
                      <a:pt x="f61" y="f71"/>
                    </a:lnTo>
                    <a:lnTo>
                      <a:pt x="f59" y="f14"/>
                    </a:lnTo>
                    <a:lnTo>
                      <a:pt x="f57" y="f72"/>
                    </a:lnTo>
                    <a:lnTo>
                      <a:pt x="f29" y="f73"/>
                    </a:lnTo>
                    <a:lnTo>
                      <a:pt x="f74" y="f75"/>
                    </a:lnTo>
                    <a:lnTo>
                      <a:pt x="f76" y="f75"/>
                    </a:lnTo>
                    <a:lnTo>
                      <a:pt x="f77" y="f73"/>
                    </a:lnTo>
                    <a:lnTo>
                      <a:pt x="f78" y="f72"/>
                    </a:lnTo>
                    <a:lnTo>
                      <a:pt x="f79" y="f14"/>
                    </a:lnTo>
                    <a:lnTo>
                      <a:pt x="f80" y="f71"/>
                    </a:lnTo>
                    <a:lnTo>
                      <a:pt x="f81" y="f16"/>
                    </a:lnTo>
                    <a:lnTo>
                      <a:pt x="f82" y="f70"/>
                    </a:lnTo>
                    <a:lnTo>
                      <a:pt x="f83" y="f69"/>
                    </a:lnTo>
                    <a:lnTo>
                      <a:pt x="f84" y="f68"/>
                    </a:lnTo>
                    <a:lnTo>
                      <a:pt x="f83" y="f67"/>
                    </a:lnTo>
                    <a:lnTo>
                      <a:pt x="f82" y="f66"/>
                    </a:lnTo>
                    <a:lnTo>
                      <a:pt x="f81" y="f64"/>
                    </a:lnTo>
                    <a:lnTo>
                      <a:pt x="f80" y="f62"/>
                    </a:lnTo>
                    <a:lnTo>
                      <a:pt x="f79" y="f60"/>
                    </a:lnTo>
                    <a:lnTo>
                      <a:pt x="f78" y="f58"/>
                    </a:lnTo>
                    <a:lnTo>
                      <a:pt x="f77" y="f56"/>
                    </a:lnTo>
                    <a:lnTo>
                      <a:pt x="f85" y="f56"/>
                    </a:lnTo>
                    <a:lnTo>
                      <a:pt x="f86" y="f87"/>
                    </a:lnTo>
                    <a:lnTo>
                      <a:pt x="f88" y="f89"/>
                    </a:lnTo>
                    <a:lnTo>
                      <a:pt x="f90" y="f91"/>
                    </a:lnTo>
                    <a:lnTo>
                      <a:pt x="f92" y="f93"/>
                    </a:lnTo>
                    <a:lnTo>
                      <a:pt x="f90" y="f94"/>
                    </a:lnTo>
                    <a:lnTo>
                      <a:pt x="f88" y="f95"/>
                    </a:lnTo>
                    <a:lnTo>
                      <a:pt x="f96" y="f97"/>
                    </a:lnTo>
                    <a:lnTo>
                      <a:pt x="f98" y="f45"/>
                    </a:lnTo>
                    <a:lnTo>
                      <a:pt x="f99" y="f48"/>
                    </a:lnTo>
                    <a:lnTo>
                      <a:pt x="f100" y="f101"/>
                    </a:lnTo>
                    <a:lnTo>
                      <a:pt x="f102" y="f35"/>
                    </a:lnTo>
                    <a:lnTo>
                      <a:pt x="f103" y="f17"/>
                    </a:lnTo>
                    <a:lnTo>
                      <a:pt x="f104" y="f57"/>
                    </a:lnTo>
                    <a:lnTo>
                      <a:pt x="f105" y="f59"/>
                    </a:lnTo>
                    <a:lnTo>
                      <a:pt x="f106" y="f107"/>
                    </a:lnTo>
                    <a:lnTo>
                      <a:pt x="f108" y="f11"/>
                    </a:lnTo>
                    <a:lnTo>
                      <a:pt x="f109" y="f110"/>
                    </a:lnTo>
                    <a:lnTo>
                      <a:pt x="f111" y="f112"/>
                    </a:lnTo>
                    <a:lnTo>
                      <a:pt x="f113"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3" name="Google Shape;1041;p36">
                <a:extLst>
                  <a:ext uri="{FF2B5EF4-FFF2-40B4-BE49-F238E27FC236}">
                    <a16:creationId xmlns:a16="http://schemas.microsoft.com/office/drawing/2014/main" xmlns="" id="{D423E536-3228-C0D5-999D-CB89728531FA}"/>
                  </a:ext>
                </a:extLst>
              </p:cNvPr>
              <p:cNvSpPr/>
              <p:nvPr/>
            </p:nvSpPr>
            <p:spPr>
              <a:xfrm>
                <a:off x="5224634" y="3759537"/>
                <a:ext cx="279660" cy="40791"/>
              </a:xfrm>
              <a:custGeom>
                <a:avLst/>
                <a:gdLst>
                  <a:gd name="f0" fmla="val w"/>
                  <a:gd name="f1" fmla="val h"/>
                  <a:gd name="f2" fmla="val 0"/>
                  <a:gd name="f3" fmla="val 8070"/>
                  <a:gd name="f4" fmla="val 1177"/>
                  <a:gd name="f5" fmla="val 142"/>
                  <a:gd name="f6" fmla="val 71"/>
                  <a:gd name="f7" fmla="val 94"/>
                  <a:gd name="f8" fmla="val 24"/>
                  <a:gd name="f9" fmla="val 188"/>
                  <a:gd name="f10" fmla="val 306"/>
                  <a:gd name="f11" fmla="val 424"/>
                  <a:gd name="f12" fmla="val 588"/>
                  <a:gd name="f13" fmla="val 47"/>
                  <a:gd name="f14" fmla="val 729"/>
                  <a:gd name="f15" fmla="val 118"/>
                  <a:gd name="f16" fmla="val 847"/>
                  <a:gd name="f17" fmla="val 212"/>
                  <a:gd name="f18" fmla="val 965"/>
                  <a:gd name="f19" fmla="val 330"/>
                  <a:gd name="f20" fmla="val 1035"/>
                  <a:gd name="f21" fmla="val 447"/>
                  <a:gd name="f22" fmla="val 1106"/>
                  <a:gd name="f23" fmla="val 589"/>
                  <a:gd name="f24" fmla="val 1153"/>
                  <a:gd name="f25" fmla="val 730"/>
                  <a:gd name="f26" fmla="val 1176"/>
                  <a:gd name="f27" fmla="val 7317"/>
                  <a:gd name="f28" fmla="val 7481"/>
                  <a:gd name="f29" fmla="val 7599"/>
                  <a:gd name="f30" fmla="val 7740"/>
                  <a:gd name="f31" fmla="val 7858"/>
                  <a:gd name="f32" fmla="val 7928"/>
                  <a:gd name="f33" fmla="val 7999"/>
                  <a:gd name="f34" fmla="val 8046"/>
                  <a:gd name="f35" fmla="val 8069"/>
                  <a:gd name="f36" fmla="val 8022"/>
                  <a:gd name="f37" fmla="val 7975"/>
                  <a:gd name="f38" fmla="val 7811"/>
                  <a:gd name="f39" fmla="val 7669"/>
                  <a:gd name="f40" fmla="val 7505"/>
                  <a:gd name="f41" fmla="val 282"/>
                  <a:gd name="f42" fmla="val 565"/>
                  <a:gd name="f43" fmla="val 400"/>
                  <a:gd name="f44" fmla="val 259"/>
                  <a:gd name="f45" fmla="*/ f0 1 8070"/>
                  <a:gd name="f46" fmla="*/ f1 1 1177"/>
                  <a:gd name="f47" fmla="val f2"/>
                  <a:gd name="f48" fmla="val f3"/>
                  <a:gd name="f49" fmla="val f4"/>
                  <a:gd name="f50" fmla="+- f49 0 f47"/>
                  <a:gd name="f51" fmla="+- f48 0 f47"/>
                  <a:gd name="f52" fmla="*/ f51 1 8070"/>
                  <a:gd name="f53" fmla="*/ f50 1 1177"/>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8070" h="1177">
                    <a:moveTo>
                      <a:pt x="f5" y="f2"/>
                    </a:moveTo>
                    <a:lnTo>
                      <a:pt x="f6" y="f7"/>
                    </a:lnTo>
                    <a:lnTo>
                      <a:pt x="f8" y="f9"/>
                    </a:lnTo>
                    <a:lnTo>
                      <a:pt x="f2" y="f10"/>
                    </a:lnTo>
                    <a:lnTo>
                      <a:pt x="f2" y="f11"/>
                    </a:lnTo>
                    <a:lnTo>
                      <a:pt x="f2" y="f12"/>
                    </a:lnTo>
                    <a:lnTo>
                      <a:pt x="f13" y="f14"/>
                    </a:lnTo>
                    <a:lnTo>
                      <a:pt x="f15" y="f16"/>
                    </a:lnTo>
                    <a:lnTo>
                      <a:pt x="f17" y="f18"/>
                    </a:lnTo>
                    <a:lnTo>
                      <a:pt x="f19" y="f20"/>
                    </a:lnTo>
                    <a:lnTo>
                      <a:pt x="f21" y="f22"/>
                    </a:lnTo>
                    <a:lnTo>
                      <a:pt x="f23" y="f24"/>
                    </a:lnTo>
                    <a:lnTo>
                      <a:pt x="f25" y="f26"/>
                    </a:lnTo>
                    <a:lnTo>
                      <a:pt x="f27" y="f26"/>
                    </a:lnTo>
                    <a:lnTo>
                      <a:pt x="f28" y="f24"/>
                    </a:lnTo>
                    <a:lnTo>
                      <a:pt x="f29" y="f22"/>
                    </a:lnTo>
                    <a:lnTo>
                      <a:pt x="f30" y="f20"/>
                    </a:lnTo>
                    <a:lnTo>
                      <a:pt x="f31" y="f18"/>
                    </a:lnTo>
                    <a:lnTo>
                      <a:pt x="f32" y="f16"/>
                    </a:lnTo>
                    <a:lnTo>
                      <a:pt x="f33" y="f14"/>
                    </a:lnTo>
                    <a:lnTo>
                      <a:pt x="f34" y="f12"/>
                    </a:lnTo>
                    <a:lnTo>
                      <a:pt x="f35" y="f11"/>
                    </a:lnTo>
                    <a:lnTo>
                      <a:pt x="f34" y="f10"/>
                    </a:lnTo>
                    <a:lnTo>
                      <a:pt x="f36" y="f9"/>
                    </a:lnTo>
                    <a:lnTo>
                      <a:pt x="f37" y="f7"/>
                    </a:lnTo>
                    <a:lnTo>
                      <a:pt x="f32" y="f2"/>
                    </a:lnTo>
                    <a:lnTo>
                      <a:pt x="f38" y="f15"/>
                    </a:lnTo>
                    <a:lnTo>
                      <a:pt x="f39" y="f17"/>
                    </a:lnTo>
                    <a:lnTo>
                      <a:pt x="f40" y="f41"/>
                    </a:lnTo>
                    <a:lnTo>
                      <a:pt x="f42" y="f41"/>
                    </a:lnTo>
                    <a:lnTo>
                      <a:pt x="f43" y="f17"/>
                    </a:lnTo>
                    <a:lnTo>
                      <a:pt x="f44" y="f15"/>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4" name="Google Shape;1042;p36">
                <a:extLst>
                  <a:ext uri="{FF2B5EF4-FFF2-40B4-BE49-F238E27FC236}">
                    <a16:creationId xmlns:a16="http://schemas.microsoft.com/office/drawing/2014/main" xmlns="" id="{6AC00E51-8D0C-87DF-4F9F-D50789843A08}"/>
                  </a:ext>
                </a:extLst>
              </p:cNvPr>
              <p:cNvSpPr/>
              <p:nvPr/>
            </p:nvSpPr>
            <p:spPr>
              <a:xfrm>
                <a:off x="5197751" y="3625842"/>
                <a:ext cx="332649" cy="200582"/>
              </a:xfrm>
              <a:custGeom>
                <a:avLst/>
                <a:gdLst>
                  <a:gd name="f0" fmla="val w"/>
                  <a:gd name="f1" fmla="val h"/>
                  <a:gd name="f2" fmla="val 0"/>
                  <a:gd name="f3" fmla="val 9599"/>
                  <a:gd name="f4" fmla="val 5788"/>
                  <a:gd name="f5" fmla="val 6258"/>
                  <a:gd name="f6" fmla="val 776"/>
                  <a:gd name="f7" fmla="val 6446"/>
                  <a:gd name="f8" fmla="val 824"/>
                  <a:gd name="f9" fmla="val 6634"/>
                  <a:gd name="f10" fmla="val 871"/>
                  <a:gd name="f11" fmla="val 6822"/>
                  <a:gd name="f12" fmla="val 918"/>
                  <a:gd name="f13" fmla="val 6987"/>
                  <a:gd name="f14" fmla="val 1012"/>
                  <a:gd name="f15" fmla="val 7152"/>
                  <a:gd name="f16" fmla="val 1106"/>
                  <a:gd name="f17" fmla="val 7293"/>
                  <a:gd name="f18" fmla="val 1223"/>
                  <a:gd name="f19" fmla="val 7434"/>
                  <a:gd name="f20" fmla="val 1341"/>
                  <a:gd name="f21" fmla="val 7575"/>
                  <a:gd name="f22" fmla="val 1482"/>
                  <a:gd name="f23" fmla="val 7669"/>
                  <a:gd name="f24" fmla="val 1623"/>
                  <a:gd name="f25" fmla="val 7787"/>
                  <a:gd name="f26" fmla="val 1788"/>
                  <a:gd name="f27" fmla="val 7857"/>
                  <a:gd name="f28" fmla="val 1953"/>
                  <a:gd name="f29" fmla="val 7928"/>
                  <a:gd name="f30" fmla="val 2141"/>
                  <a:gd name="f31" fmla="val 7975"/>
                  <a:gd name="f32" fmla="val 2329"/>
                  <a:gd name="f33" fmla="val 7998"/>
                  <a:gd name="f34" fmla="val 2517"/>
                  <a:gd name="f35" fmla="val 8022"/>
                  <a:gd name="f36" fmla="val 2729"/>
                  <a:gd name="f37" fmla="val 2941"/>
                  <a:gd name="f38" fmla="val 3152"/>
                  <a:gd name="f39" fmla="val 7904"/>
                  <a:gd name="f40" fmla="val 3364"/>
                  <a:gd name="f41" fmla="val 7834"/>
                  <a:gd name="f42" fmla="val 3552"/>
                  <a:gd name="f43" fmla="val 8257"/>
                  <a:gd name="f44" fmla="val 8398"/>
                  <a:gd name="f45" fmla="val 3599"/>
                  <a:gd name="f46" fmla="val 8516"/>
                  <a:gd name="f47" fmla="val 3670"/>
                  <a:gd name="f48" fmla="val 8634"/>
                  <a:gd name="f49" fmla="val 3764"/>
                  <a:gd name="f50" fmla="val 8704"/>
                  <a:gd name="f51" fmla="val 3882"/>
                  <a:gd name="f52" fmla="val 8775"/>
                  <a:gd name="f53" fmla="val 3999"/>
                  <a:gd name="f54" fmla="val 8822"/>
                  <a:gd name="f55" fmla="val 4140"/>
                  <a:gd name="f56" fmla="val 8845"/>
                  <a:gd name="f57" fmla="val 4282"/>
                  <a:gd name="f58" fmla="val 4446"/>
                  <a:gd name="f59" fmla="val 4587"/>
                  <a:gd name="f60" fmla="val 4705"/>
                  <a:gd name="f61" fmla="val 4823"/>
                  <a:gd name="f62" fmla="val 4893"/>
                  <a:gd name="f63" fmla="val 4964"/>
                  <a:gd name="f64" fmla="val 5011"/>
                  <a:gd name="f65" fmla="val 8093"/>
                  <a:gd name="f66" fmla="val 5034"/>
                  <a:gd name="f67" fmla="val 1506"/>
                  <a:gd name="f68" fmla="val 1365"/>
                  <a:gd name="f69" fmla="val 988"/>
                  <a:gd name="f70" fmla="val 894"/>
                  <a:gd name="f71" fmla="val 823"/>
                  <a:gd name="f72" fmla="val 1741"/>
                  <a:gd name="f73" fmla="val 1694"/>
                  <a:gd name="f74" fmla="val 3294"/>
                  <a:gd name="f75" fmla="val 1670"/>
                  <a:gd name="f76" fmla="val 3035"/>
                  <a:gd name="f77" fmla="val 2870"/>
                  <a:gd name="f78" fmla="val 2705"/>
                  <a:gd name="f79" fmla="val 2541"/>
                  <a:gd name="f80" fmla="val 2376"/>
                  <a:gd name="f81" fmla="val 1859"/>
                  <a:gd name="f82" fmla="val 2235"/>
                  <a:gd name="f83" fmla="val 2094"/>
                  <a:gd name="f84" fmla="val 2047"/>
                  <a:gd name="f85" fmla="val 1976"/>
                  <a:gd name="f86" fmla="val 2164"/>
                  <a:gd name="f87" fmla="val 2282"/>
                  <a:gd name="f88" fmla="val 2400"/>
                  <a:gd name="f89" fmla="val 1647"/>
                  <a:gd name="f90" fmla="val 1553"/>
                  <a:gd name="f91" fmla="val 2682"/>
                  <a:gd name="f92" fmla="val 2847"/>
                  <a:gd name="f93" fmla="val 1435"/>
                  <a:gd name="f94" fmla="val 3011"/>
                  <a:gd name="f95" fmla="val 1388"/>
                  <a:gd name="f96" fmla="val 3176"/>
                  <a:gd name="f97" fmla="val 3341"/>
                  <a:gd name="f98" fmla="val 3623"/>
                  <a:gd name="f99" fmla="val 3905"/>
                  <a:gd name="f100" fmla="val 1459"/>
                  <a:gd name="f101" fmla="val 4164"/>
                  <a:gd name="f102" fmla="val 1576"/>
                  <a:gd name="f103" fmla="val 4399"/>
                  <a:gd name="f104" fmla="val 4540"/>
                  <a:gd name="f105" fmla="val 1529"/>
                  <a:gd name="f106" fmla="val 1176"/>
                  <a:gd name="f107" fmla="val 5081"/>
                  <a:gd name="f108" fmla="val 1035"/>
                  <a:gd name="f109" fmla="val 5317"/>
                  <a:gd name="f110" fmla="val 5552"/>
                  <a:gd name="f111" fmla="val 847"/>
                  <a:gd name="f112" fmla="val 5811"/>
                  <a:gd name="f113" fmla="val 800"/>
                  <a:gd name="f114" fmla="val 6069"/>
                  <a:gd name="f115" fmla="val 24"/>
                  <a:gd name="f116" fmla="val 71"/>
                  <a:gd name="f117" fmla="val 5293"/>
                  <a:gd name="f118" fmla="val 118"/>
                  <a:gd name="f119" fmla="val 5058"/>
                  <a:gd name="f120" fmla="val 212"/>
                  <a:gd name="f121" fmla="val 306"/>
                  <a:gd name="f122" fmla="val 4611"/>
                  <a:gd name="f123" fmla="val 447"/>
                  <a:gd name="f124" fmla="val 588"/>
                  <a:gd name="f125" fmla="val 4211"/>
                  <a:gd name="f126" fmla="val 753"/>
                  <a:gd name="f127" fmla="val 682"/>
                  <a:gd name="f128" fmla="val 3788"/>
                  <a:gd name="f129" fmla="val 635"/>
                  <a:gd name="f130" fmla="val 612"/>
                  <a:gd name="f131" fmla="val 3105"/>
                  <a:gd name="f132" fmla="val 2635"/>
                  <a:gd name="f133" fmla="val 706"/>
                  <a:gd name="f134" fmla="val 2423"/>
                  <a:gd name="f135" fmla="val 2211"/>
                  <a:gd name="f136" fmla="val 2023"/>
                  <a:gd name="f137" fmla="val 1835"/>
                  <a:gd name="f138" fmla="val 1129"/>
                  <a:gd name="f139" fmla="val 1270"/>
                  <a:gd name="f140" fmla="val 1247"/>
                  <a:gd name="f141" fmla="val 1812"/>
                  <a:gd name="f142" fmla="val 2000"/>
                  <a:gd name="f143" fmla="val 2447"/>
                  <a:gd name="f144" fmla="val 941"/>
                  <a:gd name="f145" fmla="val 2917"/>
                  <a:gd name="f146" fmla="val 729"/>
                  <a:gd name="f147" fmla="val 541"/>
                  <a:gd name="f148" fmla="val 3129"/>
                  <a:gd name="f149" fmla="val 400"/>
                  <a:gd name="f150" fmla="val 259"/>
                  <a:gd name="f151" fmla="val 3458"/>
                  <a:gd name="f152" fmla="val 141"/>
                  <a:gd name="f153" fmla="val 3646"/>
                  <a:gd name="f154" fmla="val 3835"/>
                  <a:gd name="f155" fmla="val 4070"/>
                  <a:gd name="f156" fmla="val 47"/>
                  <a:gd name="f157" fmla="val 4729"/>
                  <a:gd name="f158" fmla="val 4870"/>
                  <a:gd name="f159" fmla="val 188"/>
                  <a:gd name="f160" fmla="val 5128"/>
                  <a:gd name="f161" fmla="val 5340"/>
                  <a:gd name="f162" fmla="val 659"/>
                  <a:gd name="f163" fmla="val 5528"/>
                  <a:gd name="f164" fmla="val 5599"/>
                  <a:gd name="f165" fmla="val 5670"/>
                  <a:gd name="f166" fmla="val 1059"/>
                  <a:gd name="f167" fmla="val 5717"/>
                  <a:gd name="f168" fmla="val 1200"/>
                  <a:gd name="f169" fmla="val 5764"/>
                  <a:gd name="f170" fmla="val 5787"/>
                  <a:gd name="f171" fmla="val 8539"/>
                  <a:gd name="f172" fmla="val 8681"/>
                  <a:gd name="f173" fmla="val 8939"/>
                  <a:gd name="f174" fmla="val 9151"/>
                  <a:gd name="f175" fmla="val 9339"/>
                  <a:gd name="f176" fmla="val 9410"/>
                  <a:gd name="f177" fmla="val 9480"/>
                  <a:gd name="f178" fmla="val 9527"/>
                  <a:gd name="f179" fmla="val 9575"/>
                  <a:gd name="f180" fmla="val 9598"/>
                  <a:gd name="f181" fmla="val 9551"/>
                  <a:gd name="f182" fmla="val 3858"/>
                  <a:gd name="f183" fmla="val 9457"/>
                  <a:gd name="f184" fmla="val 9363"/>
                  <a:gd name="f185" fmla="val 3482"/>
                  <a:gd name="f186" fmla="val 9245"/>
                  <a:gd name="f187" fmla="val 3317"/>
                  <a:gd name="f188" fmla="val 9104"/>
                  <a:gd name="f189" fmla="val 8751"/>
                  <a:gd name="f190" fmla="val 8728"/>
                  <a:gd name="f191" fmla="val 8657"/>
                  <a:gd name="f192" fmla="val 1906"/>
                  <a:gd name="f193" fmla="val 8563"/>
                  <a:gd name="f194" fmla="val 8445"/>
                  <a:gd name="f195" fmla="val 8304"/>
                  <a:gd name="f196" fmla="val 8163"/>
                  <a:gd name="f197" fmla="val 471"/>
                  <a:gd name="f198" fmla="val 7363"/>
                  <a:gd name="f199" fmla="val 330"/>
                  <a:gd name="f200" fmla="val 7128"/>
                  <a:gd name="f201" fmla="val 235"/>
                  <a:gd name="f202" fmla="val 6869"/>
                  <a:gd name="f203" fmla="val 6610"/>
                  <a:gd name="f204" fmla="val 6352"/>
                  <a:gd name="f205" fmla="*/ f0 1 9599"/>
                  <a:gd name="f206" fmla="*/ f1 1 5788"/>
                  <a:gd name="f207" fmla="val f2"/>
                  <a:gd name="f208" fmla="val f3"/>
                  <a:gd name="f209" fmla="val f4"/>
                  <a:gd name="f210" fmla="+- f209 0 f207"/>
                  <a:gd name="f211" fmla="+- f208 0 f207"/>
                  <a:gd name="f212" fmla="*/ f211 1 9599"/>
                  <a:gd name="f213" fmla="*/ f210 1 5788"/>
                  <a:gd name="f214" fmla="*/ f207 1 f212"/>
                  <a:gd name="f215" fmla="*/ f208 1 f212"/>
                  <a:gd name="f216" fmla="*/ f207 1 f213"/>
                  <a:gd name="f217" fmla="*/ f209 1 f213"/>
                  <a:gd name="f218" fmla="*/ f214 f205 1"/>
                  <a:gd name="f219" fmla="*/ f215 f205 1"/>
                  <a:gd name="f220" fmla="*/ f217 f206 1"/>
                  <a:gd name="f221" fmla="*/ f216 f206 1"/>
                </a:gdLst>
                <a:ahLst/>
                <a:cxnLst>
                  <a:cxn ang="3cd4">
                    <a:pos x="hc" y="t"/>
                  </a:cxn>
                  <a:cxn ang="0">
                    <a:pos x="r" y="vc"/>
                  </a:cxn>
                  <a:cxn ang="cd4">
                    <a:pos x="hc" y="b"/>
                  </a:cxn>
                  <a:cxn ang="cd2">
                    <a:pos x="l" y="vc"/>
                  </a:cxn>
                </a:cxnLst>
                <a:rect l="f218" t="f221" r="f219" b="f220"/>
                <a:pathLst>
                  <a:path w="9599" h="5788">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31" y="f38"/>
                    </a:lnTo>
                    <a:lnTo>
                      <a:pt x="f39" y="f40"/>
                    </a:lnTo>
                    <a:lnTo>
                      <a:pt x="f41" y="f42"/>
                    </a:lnTo>
                    <a:lnTo>
                      <a:pt x="f43" y="f42"/>
                    </a:lnTo>
                    <a:lnTo>
                      <a:pt x="f44" y="f45"/>
                    </a:lnTo>
                    <a:lnTo>
                      <a:pt x="f46" y="f47"/>
                    </a:lnTo>
                    <a:lnTo>
                      <a:pt x="f48" y="f49"/>
                    </a:lnTo>
                    <a:lnTo>
                      <a:pt x="f50" y="f51"/>
                    </a:lnTo>
                    <a:lnTo>
                      <a:pt x="f52" y="f53"/>
                    </a:lnTo>
                    <a:lnTo>
                      <a:pt x="f54" y="f55"/>
                    </a:lnTo>
                    <a:lnTo>
                      <a:pt x="f56" y="f57"/>
                    </a:lnTo>
                    <a:lnTo>
                      <a:pt x="f54" y="f58"/>
                    </a:lnTo>
                    <a:lnTo>
                      <a:pt x="f52" y="f59"/>
                    </a:lnTo>
                    <a:lnTo>
                      <a:pt x="f50" y="f60"/>
                    </a:lnTo>
                    <a:lnTo>
                      <a:pt x="f48" y="f61"/>
                    </a:lnTo>
                    <a:lnTo>
                      <a:pt x="f46" y="f62"/>
                    </a:lnTo>
                    <a:lnTo>
                      <a:pt x="f44" y="f63"/>
                    </a:lnTo>
                    <a:lnTo>
                      <a:pt x="f43" y="f64"/>
                    </a:lnTo>
                    <a:lnTo>
                      <a:pt x="f65" y="f66"/>
                    </a:lnTo>
                    <a:lnTo>
                      <a:pt x="f67" y="f66"/>
                    </a:lnTo>
                    <a:lnTo>
                      <a:pt x="f68" y="f64"/>
                    </a:lnTo>
                    <a:lnTo>
                      <a:pt x="f18" y="f63"/>
                    </a:lnTo>
                    <a:lnTo>
                      <a:pt x="f16" y="f62"/>
                    </a:lnTo>
                    <a:lnTo>
                      <a:pt x="f69" y="f61"/>
                    </a:lnTo>
                    <a:lnTo>
                      <a:pt x="f70" y="f60"/>
                    </a:lnTo>
                    <a:lnTo>
                      <a:pt x="f71" y="f59"/>
                    </a:lnTo>
                    <a:lnTo>
                      <a:pt x="f6" y="f58"/>
                    </a:lnTo>
                    <a:lnTo>
                      <a:pt x="f6" y="f57"/>
                    </a:lnTo>
                    <a:lnTo>
                      <a:pt x="f6" y="f55"/>
                    </a:lnTo>
                    <a:lnTo>
                      <a:pt x="f71" y="f53"/>
                    </a:lnTo>
                    <a:lnTo>
                      <a:pt x="f70" y="f51"/>
                    </a:lnTo>
                    <a:lnTo>
                      <a:pt x="f69" y="f49"/>
                    </a:lnTo>
                    <a:lnTo>
                      <a:pt x="f16" y="f47"/>
                    </a:lnTo>
                    <a:lnTo>
                      <a:pt x="f18" y="f45"/>
                    </a:lnTo>
                    <a:lnTo>
                      <a:pt x="f68" y="f42"/>
                    </a:lnTo>
                    <a:lnTo>
                      <a:pt x="f72" y="f42"/>
                    </a:lnTo>
                    <a:lnTo>
                      <a:pt x="f73" y="f74"/>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8" y="f95"/>
                    </a:lnTo>
                    <a:lnTo>
                      <a:pt x="f99" y="f100"/>
                    </a:lnTo>
                    <a:lnTo>
                      <a:pt x="f101" y="f102"/>
                    </a:lnTo>
                    <a:lnTo>
                      <a:pt x="f103" y="f72"/>
                    </a:lnTo>
                    <a:lnTo>
                      <a:pt x="f104" y="f105"/>
                    </a:lnTo>
                    <a:lnTo>
                      <a:pt x="f60" y="f20"/>
                    </a:lnTo>
                    <a:lnTo>
                      <a:pt x="f62" y="f106"/>
                    </a:lnTo>
                    <a:lnTo>
                      <a:pt x="f107" y="f108"/>
                    </a:lnTo>
                    <a:lnTo>
                      <a:pt x="f109" y="f12"/>
                    </a:lnTo>
                    <a:lnTo>
                      <a:pt x="f110" y="f111"/>
                    </a:lnTo>
                    <a:lnTo>
                      <a:pt x="f112" y="f113"/>
                    </a:lnTo>
                    <a:lnTo>
                      <a:pt x="f114" y="f6"/>
                    </a:lnTo>
                    <a:close/>
                    <a:moveTo>
                      <a:pt x="f114" y="f2"/>
                    </a:moveTo>
                    <a:lnTo>
                      <a:pt x="f112" y="f115"/>
                    </a:lnTo>
                    <a:lnTo>
                      <a:pt x="f110" y="f116"/>
                    </a:lnTo>
                    <a:lnTo>
                      <a:pt x="f117" y="f118"/>
                    </a:lnTo>
                    <a:lnTo>
                      <a:pt x="f119" y="f120"/>
                    </a:lnTo>
                    <a:lnTo>
                      <a:pt x="f61" y="f121"/>
                    </a:lnTo>
                    <a:lnTo>
                      <a:pt x="f122" y="f123"/>
                    </a:lnTo>
                    <a:lnTo>
                      <a:pt x="f103" y="f124"/>
                    </a:lnTo>
                    <a:lnTo>
                      <a:pt x="f125" y="f126"/>
                    </a:lnTo>
                    <a:lnTo>
                      <a:pt x="f53" y="f127"/>
                    </a:lnTo>
                    <a:lnTo>
                      <a:pt x="f128" y="f129"/>
                    </a:lnTo>
                    <a:lnTo>
                      <a:pt x="f42" y="f130"/>
                    </a:lnTo>
                    <a:lnTo>
                      <a:pt x="f97" y="f124"/>
                    </a:lnTo>
                    <a:lnTo>
                      <a:pt x="f131" y="f130"/>
                    </a:lnTo>
                    <a:lnTo>
                      <a:pt x="f77" y="f129"/>
                    </a:lnTo>
                    <a:lnTo>
                      <a:pt x="f132" y="f133"/>
                    </a:lnTo>
                    <a:lnTo>
                      <a:pt x="f134" y="f6"/>
                    </a:lnTo>
                    <a:lnTo>
                      <a:pt x="f135" y="f10"/>
                    </a:lnTo>
                    <a:lnTo>
                      <a:pt x="f136" y="f69"/>
                    </a:lnTo>
                    <a:lnTo>
                      <a:pt x="f137" y="f138"/>
                    </a:lnTo>
                    <a:lnTo>
                      <a:pt x="f75" y="f139"/>
                    </a:lnTo>
                    <a:lnTo>
                      <a:pt x="f67" y="f93"/>
                    </a:lnTo>
                    <a:lnTo>
                      <a:pt x="f68" y="f24"/>
                    </a:lnTo>
                    <a:lnTo>
                      <a:pt x="f140" y="f141"/>
                    </a:lnTo>
                    <a:lnTo>
                      <a:pt x="f138" y="f142"/>
                    </a:lnTo>
                    <a:lnTo>
                      <a:pt x="f108" y="f135"/>
                    </a:lnTo>
                    <a:lnTo>
                      <a:pt x="f69" y="f143"/>
                    </a:lnTo>
                    <a:lnTo>
                      <a:pt x="f144" y="f91"/>
                    </a:lnTo>
                    <a:lnTo>
                      <a:pt x="f12" y="f145"/>
                    </a:lnTo>
                    <a:lnTo>
                      <a:pt x="f146" y="f94"/>
                    </a:lnTo>
                    <a:lnTo>
                      <a:pt x="f147" y="f148"/>
                    </a:lnTo>
                    <a:lnTo>
                      <a:pt x="f149" y="f74"/>
                    </a:lnTo>
                    <a:lnTo>
                      <a:pt x="f150" y="f151"/>
                    </a:lnTo>
                    <a:lnTo>
                      <a:pt x="f152" y="f153"/>
                    </a:lnTo>
                    <a:lnTo>
                      <a:pt x="f116" y="f154"/>
                    </a:lnTo>
                    <a:lnTo>
                      <a:pt x="f115" y="f155"/>
                    </a:lnTo>
                    <a:lnTo>
                      <a:pt x="f2" y="f57"/>
                    </a:lnTo>
                    <a:lnTo>
                      <a:pt x="f115" y="f58"/>
                    </a:lnTo>
                    <a:lnTo>
                      <a:pt x="f156" y="f59"/>
                    </a:lnTo>
                    <a:lnTo>
                      <a:pt x="f116" y="f157"/>
                    </a:lnTo>
                    <a:lnTo>
                      <a:pt x="f118" y="f158"/>
                    </a:lnTo>
                    <a:lnTo>
                      <a:pt x="f159" y="f64"/>
                    </a:lnTo>
                    <a:lnTo>
                      <a:pt x="f150" y="f160"/>
                    </a:lnTo>
                    <a:lnTo>
                      <a:pt x="f123" y="f161"/>
                    </a:lnTo>
                    <a:lnTo>
                      <a:pt x="f162" y="f163"/>
                    </a:lnTo>
                    <a:lnTo>
                      <a:pt x="f113" y="f164"/>
                    </a:lnTo>
                    <a:lnTo>
                      <a:pt x="f12" y="f165"/>
                    </a:lnTo>
                    <a:lnTo>
                      <a:pt x="f166" y="f167"/>
                    </a:lnTo>
                    <a:lnTo>
                      <a:pt x="f168" y="f169"/>
                    </a:lnTo>
                    <a:lnTo>
                      <a:pt x="f68" y="f170"/>
                    </a:lnTo>
                    <a:lnTo>
                      <a:pt x="f43" y="f170"/>
                    </a:lnTo>
                    <a:lnTo>
                      <a:pt x="f44" y="f169"/>
                    </a:lnTo>
                    <a:lnTo>
                      <a:pt x="f171" y="f167"/>
                    </a:lnTo>
                    <a:lnTo>
                      <a:pt x="f172" y="f165"/>
                    </a:lnTo>
                    <a:lnTo>
                      <a:pt x="f54" y="f164"/>
                    </a:lnTo>
                    <a:lnTo>
                      <a:pt x="f173" y="f163"/>
                    </a:lnTo>
                    <a:lnTo>
                      <a:pt x="f174" y="f161"/>
                    </a:lnTo>
                    <a:lnTo>
                      <a:pt x="f175" y="f160"/>
                    </a:lnTo>
                    <a:lnTo>
                      <a:pt x="f176" y="f64"/>
                    </a:lnTo>
                    <a:lnTo>
                      <a:pt x="f177" y="f158"/>
                    </a:lnTo>
                    <a:lnTo>
                      <a:pt x="f178" y="f157"/>
                    </a:lnTo>
                    <a:lnTo>
                      <a:pt x="f179" y="f59"/>
                    </a:lnTo>
                    <a:lnTo>
                      <a:pt x="f180" y="f58"/>
                    </a:lnTo>
                    <a:lnTo>
                      <a:pt x="f180" y="f57"/>
                    </a:lnTo>
                    <a:lnTo>
                      <a:pt x="f179" y="f155"/>
                    </a:lnTo>
                    <a:lnTo>
                      <a:pt x="f181" y="f182"/>
                    </a:lnTo>
                    <a:lnTo>
                      <a:pt x="f183" y="f47"/>
                    </a:lnTo>
                    <a:lnTo>
                      <a:pt x="f184" y="f185"/>
                    </a:lnTo>
                    <a:lnTo>
                      <a:pt x="f186" y="f187"/>
                    </a:lnTo>
                    <a:lnTo>
                      <a:pt x="f188" y="f96"/>
                    </a:lnTo>
                    <a:lnTo>
                      <a:pt x="f173" y="f76"/>
                    </a:lnTo>
                    <a:lnTo>
                      <a:pt x="f52" y="f37"/>
                    </a:lnTo>
                    <a:lnTo>
                      <a:pt x="f52" y="f36"/>
                    </a:lnTo>
                    <a:lnTo>
                      <a:pt x="f189" y="f143"/>
                    </a:lnTo>
                    <a:lnTo>
                      <a:pt x="f190" y="f86"/>
                    </a:lnTo>
                    <a:lnTo>
                      <a:pt x="f191" y="f192"/>
                    </a:lnTo>
                    <a:lnTo>
                      <a:pt x="f193" y="f75"/>
                    </a:lnTo>
                    <a:lnTo>
                      <a:pt x="f194" y="f93"/>
                    </a:lnTo>
                    <a:lnTo>
                      <a:pt x="f195" y="f168"/>
                    </a:lnTo>
                    <a:lnTo>
                      <a:pt x="f196" y="f69"/>
                    </a:lnTo>
                    <a:lnTo>
                      <a:pt x="f31" y="f113"/>
                    </a:lnTo>
                    <a:lnTo>
                      <a:pt x="f25" y="f129"/>
                    </a:lnTo>
                    <a:lnTo>
                      <a:pt x="f21" y="f197"/>
                    </a:lnTo>
                    <a:lnTo>
                      <a:pt x="f198" y="f199"/>
                    </a:lnTo>
                    <a:lnTo>
                      <a:pt x="f200" y="f201"/>
                    </a:lnTo>
                    <a:lnTo>
                      <a:pt x="f202" y="f152"/>
                    </a:lnTo>
                    <a:lnTo>
                      <a:pt x="f203" y="f116"/>
                    </a:lnTo>
                    <a:lnTo>
                      <a:pt x="f204" y="f115"/>
                    </a:lnTo>
                    <a:lnTo>
                      <a:pt x="f114"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5" name="Google Shape;1043;p36">
                <a:extLst>
                  <a:ext uri="{FF2B5EF4-FFF2-40B4-BE49-F238E27FC236}">
                    <a16:creationId xmlns:a16="http://schemas.microsoft.com/office/drawing/2014/main" xmlns="" id="{9E3A88F1-37E6-3ECD-0A6D-05C62A879E39}"/>
                  </a:ext>
                </a:extLst>
              </p:cNvPr>
              <p:cNvSpPr/>
              <p:nvPr/>
            </p:nvSpPr>
            <p:spPr>
              <a:xfrm>
                <a:off x="5224634" y="3652735"/>
                <a:ext cx="279660" cy="147593"/>
              </a:xfrm>
              <a:custGeom>
                <a:avLst/>
                <a:gdLst>
                  <a:gd name="f0" fmla="val w"/>
                  <a:gd name="f1" fmla="val h"/>
                  <a:gd name="f2" fmla="val 0"/>
                  <a:gd name="f3" fmla="val 8070"/>
                  <a:gd name="f4" fmla="val 4259"/>
                  <a:gd name="f5" fmla="val 5293"/>
                  <a:gd name="f6" fmla="val 5482"/>
                  <a:gd name="f7" fmla="val 5670"/>
                  <a:gd name="f8" fmla="val 48"/>
                  <a:gd name="f9" fmla="val 5858"/>
                  <a:gd name="f10" fmla="val 95"/>
                  <a:gd name="f11" fmla="val 6046"/>
                  <a:gd name="f12" fmla="val 142"/>
                  <a:gd name="f13" fmla="val 6211"/>
                  <a:gd name="f14" fmla="val 236"/>
                  <a:gd name="f15" fmla="val 6376"/>
                  <a:gd name="f16" fmla="val 330"/>
                  <a:gd name="f17" fmla="val 6517"/>
                  <a:gd name="f18" fmla="val 447"/>
                  <a:gd name="f19" fmla="val 6658"/>
                  <a:gd name="f20" fmla="val 565"/>
                  <a:gd name="f21" fmla="val 6799"/>
                  <a:gd name="f22" fmla="val 706"/>
                  <a:gd name="f23" fmla="val 6893"/>
                  <a:gd name="f24" fmla="val 847"/>
                  <a:gd name="f25" fmla="val 7011"/>
                  <a:gd name="f26" fmla="val 1012"/>
                  <a:gd name="f27" fmla="val 7081"/>
                  <a:gd name="f28" fmla="val 1177"/>
                  <a:gd name="f29" fmla="val 7152"/>
                  <a:gd name="f30" fmla="val 1365"/>
                  <a:gd name="f31" fmla="val 7199"/>
                  <a:gd name="f32" fmla="val 1553"/>
                  <a:gd name="f33" fmla="val 7222"/>
                  <a:gd name="f34" fmla="val 1741"/>
                  <a:gd name="f35" fmla="val 7246"/>
                  <a:gd name="f36" fmla="val 1953"/>
                  <a:gd name="f37" fmla="val 2165"/>
                  <a:gd name="f38" fmla="val 2376"/>
                  <a:gd name="f39" fmla="val 7128"/>
                  <a:gd name="f40" fmla="val 2588"/>
                  <a:gd name="f41" fmla="val 7058"/>
                  <a:gd name="f42" fmla="val 2776"/>
                  <a:gd name="f43" fmla="val 7317"/>
                  <a:gd name="f44" fmla="val 7481"/>
                  <a:gd name="f45" fmla="val 7622"/>
                  <a:gd name="f46" fmla="val 2823"/>
                  <a:gd name="f47" fmla="val 7740"/>
                  <a:gd name="f48" fmla="val 2894"/>
                  <a:gd name="f49" fmla="val 7858"/>
                  <a:gd name="f50" fmla="val 2988"/>
                  <a:gd name="f51" fmla="val 7928"/>
                  <a:gd name="f52" fmla="val 3106"/>
                  <a:gd name="f53" fmla="val 7999"/>
                  <a:gd name="f54" fmla="val 3223"/>
                  <a:gd name="f55" fmla="val 8046"/>
                  <a:gd name="f56" fmla="val 3364"/>
                  <a:gd name="f57" fmla="val 8069"/>
                  <a:gd name="f58" fmla="val 3506"/>
                  <a:gd name="f59" fmla="val 3670"/>
                  <a:gd name="f60" fmla="val 3811"/>
                  <a:gd name="f61" fmla="val 3929"/>
                  <a:gd name="f62" fmla="val 4047"/>
                  <a:gd name="f63" fmla="val 4117"/>
                  <a:gd name="f64" fmla="val 4188"/>
                  <a:gd name="f65" fmla="val 4235"/>
                  <a:gd name="f66" fmla="val 4258"/>
                  <a:gd name="f67" fmla="val 730"/>
                  <a:gd name="f68" fmla="val 589"/>
                  <a:gd name="f69" fmla="val 212"/>
                  <a:gd name="f70" fmla="val 118"/>
                  <a:gd name="f71" fmla="val 47"/>
                  <a:gd name="f72" fmla="val 965"/>
                  <a:gd name="f73" fmla="val 918"/>
                  <a:gd name="f74" fmla="val 2518"/>
                  <a:gd name="f75" fmla="val 894"/>
                  <a:gd name="f76" fmla="val 2259"/>
                  <a:gd name="f77" fmla="val 2094"/>
                  <a:gd name="f78" fmla="val 1929"/>
                  <a:gd name="f79" fmla="val 1765"/>
                  <a:gd name="f80" fmla="val 1600"/>
                  <a:gd name="f81" fmla="val 1083"/>
                  <a:gd name="f82" fmla="val 1459"/>
                  <a:gd name="f83" fmla="val 1318"/>
                  <a:gd name="f84" fmla="val 1271"/>
                  <a:gd name="f85" fmla="val 1200"/>
                  <a:gd name="f86" fmla="val 1388"/>
                  <a:gd name="f87" fmla="val 1506"/>
                  <a:gd name="f88" fmla="val 1624"/>
                  <a:gd name="f89" fmla="val 871"/>
                  <a:gd name="f90" fmla="val 777"/>
                  <a:gd name="f91" fmla="val 1906"/>
                  <a:gd name="f92" fmla="val 2071"/>
                  <a:gd name="f93" fmla="val 659"/>
                  <a:gd name="f94" fmla="val 2235"/>
                  <a:gd name="f95" fmla="val 612"/>
                  <a:gd name="f96" fmla="val 2400"/>
                  <a:gd name="f97" fmla="val 2565"/>
                  <a:gd name="f98" fmla="val 2847"/>
                  <a:gd name="f99" fmla="val 3129"/>
                  <a:gd name="f100" fmla="val 683"/>
                  <a:gd name="f101" fmla="val 3388"/>
                  <a:gd name="f102" fmla="val 800"/>
                  <a:gd name="f103" fmla="val 3623"/>
                  <a:gd name="f104" fmla="val 3764"/>
                  <a:gd name="f105" fmla="val 753"/>
                  <a:gd name="f106" fmla="val 400"/>
                  <a:gd name="f107" fmla="val 4305"/>
                  <a:gd name="f108" fmla="val 259"/>
                  <a:gd name="f109" fmla="val 4541"/>
                  <a:gd name="f110" fmla="val 4776"/>
                  <a:gd name="f111" fmla="val 71"/>
                  <a:gd name="f112" fmla="val 5035"/>
                  <a:gd name="f113" fmla="val 24"/>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fill="none">
                    <a:moveTo>
                      <a:pt x="f5" y="f2"/>
                    </a:moveTo>
                    <a:lnTo>
                      <a:pt x="f5" y="f2"/>
                    </a:lnTo>
                    <a:lnTo>
                      <a:pt x="f6" y="f2"/>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5" y="f36"/>
                    </a:lnTo>
                    <a:lnTo>
                      <a:pt x="f33" y="f37"/>
                    </a:lnTo>
                    <a:lnTo>
                      <a:pt x="f31" y="f38"/>
                    </a:lnTo>
                    <a:lnTo>
                      <a:pt x="f39" y="f40"/>
                    </a:lnTo>
                    <a:lnTo>
                      <a:pt x="f41" y="f42"/>
                    </a:lnTo>
                    <a:lnTo>
                      <a:pt x="f43" y="f42"/>
                    </a:lnTo>
                    <a:lnTo>
                      <a:pt x="f43" y="f42"/>
                    </a:lnTo>
                    <a:lnTo>
                      <a:pt x="f44" y="f42"/>
                    </a:lnTo>
                    <a:lnTo>
                      <a:pt x="f45" y="f46"/>
                    </a:lnTo>
                    <a:lnTo>
                      <a:pt x="f47" y="f48"/>
                    </a:lnTo>
                    <a:lnTo>
                      <a:pt x="f49" y="f50"/>
                    </a:lnTo>
                    <a:lnTo>
                      <a:pt x="f51" y="f52"/>
                    </a:lnTo>
                    <a:lnTo>
                      <a:pt x="f53" y="f54"/>
                    </a:lnTo>
                    <a:lnTo>
                      <a:pt x="f55" y="f56"/>
                    </a:lnTo>
                    <a:lnTo>
                      <a:pt x="f57" y="f58"/>
                    </a:lnTo>
                    <a:lnTo>
                      <a:pt x="f57" y="f58"/>
                    </a:lnTo>
                    <a:lnTo>
                      <a:pt x="f55" y="f59"/>
                    </a:lnTo>
                    <a:lnTo>
                      <a:pt x="f53" y="f60"/>
                    </a:lnTo>
                    <a:lnTo>
                      <a:pt x="f51" y="f61"/>
                    </a:lnTo>
                    <a:lnTo>
                      <a:pt x="f49" y="f62"/>
                    </a:lnTo>
                    <a:lnTo>
                      <a:pt x="f47" y="f63"/>
                    </a:lnTo>
                    <a:lnTo>
                      <a:pt x="f45" y="f64"/>
                    </a:lnTo>
                    <a:lnTo>
                      <a:pt x="f44" y="f65"/>
                    </a:lnTo>
                    <a:lnTo>
                      <a:pt x="f43" y="f66"/>
                    </a:lnTo>
                    <a:lnTo>
                      <a:pt x="f67" y="f66"/>
                    </a:lnTo>
                    <a:lnTo>
                      <a:pt x="f67" y="f66"/>
                    </a:lnTo>
                    <a:lnTo>
                      <a:pt x="f68" y="f65"/>
                    </a:lnTo>
                    <a:lnTo>
                      <a:pt x="f18" y="f64"/>
                    </a:lnTo>
                    <a:lnTo>
                      <a:pt x="f16" y="f63"/>
                    </a:lnTo>
                    <a:lnTo>
                      <a:pt x="f69" y="f62"/>
                    </a:lnTo>
                    <a:lnTo>
                      <a:pt x="f70" y="f61"/>
                    </a:lnTo>
                    <a:lnTo>
                      <a:pt x="f71" y="f60"/>
                    </a:lnTo>
                    <a:lnTo>
                      <a:pt x="f2" y="f59"/>
                    </a:lnTo>
                    <a:lnTo>
                      <a:pt x="f2" y="f58"/>
                    </a:lnTo>
                    <a:lnTo>
                      <a:pt x="f2" y="f58"/>
                    </a:lnTo>
                    <a:lnTo>
                      <a:pt x="f2" y="f56"/>
                    </a:lnTo>
                    <a:lnTo>
                      <a:pt x="f71" y="f54"/>
                    </a:lnTo>
                    <a:lnTo>
                      <a:pt x="f70" y="f52"/>
                    </a:lnTo>
                    <a:lnTo>
                      <a:pt x="f69" y="f50"/>
                    </a:lnTo>
                    <a:lnTo>
                      <a:pt x="f16" y="f48"/>
                    </a:lnTo>
                    <a:lnTo>
                      <a:pt x="f18" y="f46"/>
                    </a:lnTo>
                    <a:lnTo>
                      <a:pt x="f68" y="f42"/>
                    </a:lnTo>
                    <a:lnTo>
                      <a:pt x="f67" y="f42"/>
                    </a:lnTo>
                    <a:lnTo>
                      <a:pt x="f72" y="f42"/>
                    </a:lnTo>
                    <a:lnTo>
                      <a:pt x="f72" y="f42"/>
                    </a:lnTo>
                    <a:lnTo>
                      <a:pt x="f73" y="f74"/>
                    </a:lnTo>
                    <a:lnTo>
                      <a:pt x="f75" y="f76"/>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7" y="f68"/>
                    </a:lnTo>
                    <a:lnTo>
                      <a:pt x="f98" y="f95"/>
                    </a:lnTo>
                    <a:lnTo>
                      <a:pt x="f99" y="f100"/>
                    </a:lnTo>
                    <a:lnTo>
                      <a:pt x="f101" y="f102"/>
                    </a:lnTo>
                    <a:lnTo>
                      <a:pt x="f103" y="f72"/>
                    </a:lnTo>
                    <a:lnTo>
                      <a:pt x="f103" y="f72"/>
                    </a:lnTo>
                    <a:lnTo>
                      <a:pt x="f104" y="f105"/>
                    </a:lnTo>
                    <a:lnTo>
                      <a:pt x="f61" y="f20"/>
                    </a:lnTo>
                    <a:lnTo>
                      <a:pt x="f63" y="f106"/>
                    </a:lnTo>
                    <a:lnTo>
                      <a:pt x="f107" y="f108"/>
                    </a:lnTo>
                    <a:lnTo>
                      <a:pt x="f109" y="f12"/>
                    </a:lnTo>
                    <a:lnTo>
                      <a:pt x="f110" y="f111"/>
                    </a:lnTo>
                    <a:lnTo>
                      <a:pt x="f112" y="f113"/>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6" name="Google Shape;1044;p36">
                <a:extLst>
                  <a:ext uri="{FF2B5EF4-FFF2-40B4-BE49-F238E27FC236}">
                    <a16:creationId xmlns:a16="http://schemas.microsoft.com/office/drawing/2014/main" xmlns="" id="{F9CD6BC6-8199-FF8C-9111-69A332942F96}"/>
                  </a:ext>
                </a:extLst>
              </p:cNvPr>
              <p:cNvSpPr/>
              <p:nvPr/>
            </p:nvSpPr>
            <p:spPr>
              <a:xfrm>
                <a:off x="5197751" y="3625842"/>
                <a:ext cx="332649" cy="200582"/>
              </a:xfrm>
              <a:custGeom>
                <a:avLst/>
                <a:gdLst>
                  <a:gd name="f0" fmla="val w"/>
                  <a:gd name="f1" fmla="val h"/>
                  <a:gd name="f2" fmla="val 0"/>
                  <a:gd name="f3" fmla="val 9599"/>
                  <a:gd name="f4" fmla="val 5788"/>
                  <a:gd name="f5" fmla="val 6069"/>
                  <a:gd name="f6" fmla="val 5811"/>
                  <a:gd name="f7" fmla="val 24"/>
                  <a:gd name="f8" fmla="val 5552"/>
                  <a:gd name="f9" fmla="val 71"/>
                  <a:gd name="f10" fmla="val 5293"/>
                  <a:gd name="f11" fmla="val 118"/>
                  <a:gd name="f12" fmla="val 5058"/>
                  <a:gd name="f13" fmla="val 212"/>
                  <a:gd name="f14" fmla="val 4823"/>
                  <a:gd name="f15" fmla="val 306"/>
                  <a:gd name="f16" fmla="val 4611"/>
                  <a:gd name="f17" fmla="val 447"/>
                  <a:gd name="f18" fmla="val 4399"/>
                  <a:gd name="f19" fmla="val 588"/>
                  <a:gd name="f20" fmla="val 4211"/>
                  <a:gd name="f21" fmla="val 753"/>
                  <a:gd name="f22" fmla="val 3999"/>
                  <a:gd name="f23" fmla="val 682"/>
                  <a:gd name="f24" fmla="val 3788"/>
                  <a:gd name="f25" fmla="val 635"/>
                  <a:gd name="f26" fmla="val 3552"/>
                  <a:gd name="f27" fmla="val 612"/>
                  <a:gd name="f28" fmla="val 3341"/>
                  <a:gd name="f29" fmla="val 3105"/>
                  <a:gd name="f30" fmla="val 2870"/>
                  <a:gd name="f31" fmla="val 2635"/>
                  <a:gd name="f32" fmla="val 706"/>
                  <a:gd name="f33" fmla="val 2423"/>
                  <a:gd name="f34" fmla="val 776"/>
                  <a:gd name="f35" fmla="val 2211"/>
                  <a:gd name="f36" fmla="val 871"/>
                  <a:gd name="f37" fmla="val 2023"/>
                  <a:gd name="f38" fmla="val 988"/>
                  <a:gd name="f39" fmla="val 1835"/>
                  <a:gd name="f40" fmla="val 1129"/>
                  <a:gd name="f41" fmla="val 1670"/>
                  <a:gd name="f42" fmla="val 1270"/>
                  <a:gd name="f43" fmla="val 1506"/>
                  <a:gd name="f44" fmla="val 1435"/>
                  <a:gd name="f45" fmla="val 1365"/>
                  <a:gd name="f46" fmla="val 1623"/>
                  <a:gd name="f47" fmla="val 1247"/>
                  <a:gd name="f48" fmla="val 1812"/>
                  <a:gd name="f49" fmla="val 2000"/>
                  <a:gd name="f50" fmla="val 1035"/>
                  <a:gd name="f51" fmla="val 2447"/>
                  <a:gd name="f52" fmla="val 941"/>
                  <a:gd name="f53" fmla="val 2682"/>
                  <a:gd name="f54" fmla="val 918"/>
                  <a:gd name="f55" fmla="val 2917"/>
                  <a:gd name="f56" fmla="val 729"/>
                  <a:gd name="f57" fmla="val 3011"/>
                  <a:gd name="f58" fmla="val 541"/>
                  <a:gd name="f59" fmla="val 3129"/>
                  <a:gd name="f60" fmla="val 400"/>
                  <a:gd name="f61" fmla="val 3294"/>
                  <a:gd name="f62" fmla="val 259"/>
                  <a:gd name="f63" fmla="val 3458"/>
                  <a:gd name="f64" fmla="val 141"/>
                  <a:gd name="f65" fmla="val 3646"/>
                  <a:gd name="f66" fmla="val 3835"/>
                  <a:gd name="f67" fmla="val 4070"/>
                  <a:gd name="f68" fmla="val 4282"/>
                  <a:gd name="f69" fmla="val 4446"/>
                  <a:gd name="f70" fmla="val 47"/>
                  <a:gd name="f71" fmla="val 4587"/>
                  <a:gd name="f72" fmla="val 4729"/>
                  <a:gd name="f73" fmla="val 4870"/>
                  <a:gd name="f74" fmla="val 188"/>
                  <a:gd name="f75" fmla="val 5011"/>
                  <a:gd name="f76" fmla="val 5128"/>
                  <a:gd name="f77" fmla="val 5340"/>
                  <a:gd name="f78" fmla="val 659"/>
                  <a:gd name="f79" fmla="val 5528"/>
                  <a:gd name="f80" fmla="val 800"/>
                  <a:gd name="f81" fmla="val 5599"/>
                  <a:gd name="f82" fmla="val 5670"/>
                  <a:gd name="f83" fmla="val 1059"/>
                  <a:gd name="f84" fmla="val 5717"/>
                  <a:gd name="f85" fmla="val 1200"/>
                  <a:gd name="f86" fmla="val 5764"/>
                  <a:gd name="f87" fmla="val 5787"/>
                  <a:gd name="f88" fmla="val 8093"/>
                  <a:gd name="f89" fmla="val 8257"/>
                  <a:gd name="f90" fmla="val 8398"/>
                  <a:gd name="f91" fmla="val 8539"/>
                  <a:gd name="f92" fmla="val 8681"/>
                  <a:gd name="f93" fmla="val 8822"/>
                  <a:gd name="f94" fmla="val 8939"/>
                  <a:gd name="f95" fmla="val 9151"/>
                  <a:gd name="f96" fmla="val 9339"/>
                  <a:gd name="f97" fmla="val 9410"/>
                  <a:gd name="f98" fmla="val 9480"/>
                  <a:gd name="f99" fmla="val 9527"/>
                  <a:gd name="f100" fmla="val 9575"/>
                  <a:gd name="f101" fmla="val 9598"/>
                  <a:gd name="f102" fmla="val 9551"/>
                  <a:gd name="f103" fmla="val 3858"/>
                  <a:gd name="f104" fmla="val 9457"/>
                  <a:gd name="f105" fmla="val 3670"/>
                  <a:gd name="f106" fmla="val 9363"/>
                  <a:gd name="f107" fmla="val 3482"/>
                  <a:gd name="f108" fmla="val 9245"/>
                  <a:gd name="f109" fmla="val 3317"/>
                  <a:gd name="f110" fmla="val 9104"/>
                  <a:gd name="f111" fmla="val 3176"/>
                  <a:gd name="f112" fmla="val 3035"/>
                  <a:gd name="f113" fmla="val 8775"/>
                  <a:gd name="f114" fmla="val 2941"/>
                  <a:gd name="f115" fmla="val 2729"/>
                  <a:gd name="f116" fmla="val 8751"/>
                  <a:gd name="f117" fmla="val 8728"/>
                  <a:gd name="f118" fmla="val 2164"/>
                  <a:gd name="f119" fmla="val 8657"/>
                  <a:gd name="f120" fmla="val 1906"/>
                  <a:gd name="f121" fmla="val 8563"/>
                  <a:gd name="f122" fmla="val 8445"/>
                  <a:gd name="f123" fmla="val 8304"/>
                  <a:gd name="f124" fmla="val 8163"/>
                  <a:gd name="f125" fmla="val 7975"/>
                  <a:gd name="f126" fmla="val 7787"/>
                  <a:gd name="f127" fmla="val 7575"/>
                  <a:gd name="f128" fmla="val 471"/>
                  <a:gd name="f129" fmla="val 7363"/>
                  <a:gd name="f130" fmla="val 330"/>
                  <a:gd name="f131" fmla="val 7128"/>
                  <a:gd name="f132" fmla="val 235"/>
                  <a:gd name="f133" fmla="val 6869"/>
                  <a:gd name="f134" fmla="val 6610"/>
                  <a:gd name="f135" fmla="val 6352"/>
                  <a:gd name="f136" fmla="*/ f0 1 9599"/>
                  <a:gd name="f137" fmla="*/ f1 1 5788"/>
                  <a:gd name="f138" fmla="val f2"/>
                  <a:gd name="f139" fmla="val f3"/>
                  <a:gd name="f140" fmla="val f4"/>
                  <a:gd name="f141" fmla="+- f140 0 f138"/>
                  <a:gd name="f142" fmla="+- f139 0 f138"/>
                  <a:gd name="f143" fmla="*/ f142 1 9599"/>
                  <a:gd name="f144" fmla="*/ f141 1 5788"/>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9599" h="5788" fill="none">
                    <a:moveTo>
                      <a:pt x="f5" y="f2"/>
                    </a:moveTo>
                    <a:lnTo>
                      <a:pt x="f5" y="f2"/>
                    </a:lnTo>
                    <a:lnTo>
                      <a:pt x="f6" y="f7"/>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19"/>
                    </a:lnTo>
                    <a:lnTo>
                      <a:pt x="f28" y="f19"/>
                    </a:lnTo>
                    <a:lnTo>
                      <a:pt x="f29" y="f27"/>
                    </a:lnTo>
                    <a:lnTo>
                      <a:pt x="f30" y="f25"/>
                    </a:lnTo>
                    <a:lnTo>
                      <a:pt x="f31" y="f32"/>
                    </a:lnTo>
                    <a:lnTo>
                      <a:pt x="f33" y="f34"/>
                    </a:lnTo>
                    <a:lnTo>
                      <a:pt x="f35" y="f36"/>
                    </a:lnTo>
                    <a:lnTo>
                      <a:pt x="f37" y="f38"/>
                    </a:lnTo>
                    <a:lnTo>
                      <a:pt x="f39" y="f40"/>
                    </a:lnTo>
                    <a:lnTo>
                      <a:pt x="f41" y="f42"/>
                    </a:lnTo>
                    <a:lnTo>
                      <a:pt x="f43" y="f44"/>
                    </a:lnTo>
                    <a:lnTo>
                      <a:pt x="f45" y="f46"/>
                    </a:lnTo>
                    <a:lnTo>
                      <a:pt x="f47" y="f48"/>
                    </a:lnTo>
                    <a:lnTo>
                      <a:pt x="f40" y="f49"/>
                    </a:lnTo>
                    <a:lnTo>
                      <a:pt x="f50" y="f35"/>
                    </a:lnTo>
                    <a:lnTo>
                      <a:pt x="f38" y="f51"/>
                    </a:lnTo>
                    <a:lnTo>
                      <a:pt x="f52" y="f53"/>
                    </a:lnTo>
                    <a:lnTo>
                      <a:pt x="f54" y="f55"/>
                    </a:lnTo>
                    <a:lnTo>
                      <a:pt x="f54" y="f55"/>
                    </a:lnTo>
                    <a:lnTo>
                      <a:pt x="f56" y="f57"/>
                    </a:lnTo>
                    <a:lnTo>
                      <a:pt x="f58" y="f59"/>
                    </a:lnTo>
                    <a:lnTo>
                      <a:pt x="f60" y="f61"/>
                    </a:lnTo>
                    <a:lnTo>
                      <a:pt x="f62" y="f63"/>
                    </a:lnTo>
                    <a:lnTo>
                      <a:pt x="f64" y="f65"/>
                    </a:lnTo>
                    <a:lnTo>
                      <a:pt x="f9" y="f66"/>
                    </a:lnTo>
                    <a:lnTo>
                      <a:pt x="f7" y="f67"/>
                    </a:lnTo>
                    <a:lnTo>
                      <a:pt x="f2" y="f68"/>
                    </a:lnTo>
                    <a:lnTo>
                      <a:pt x="f2" y="f68"/>
                    </a:lnTo>
                    <a:lnTo>
                      <a:pt x="f7" y="f69"/>
                    </a:lnTo>
                    <a:lnTo>
                      <a:pt x="f70" y="f71"/>
                    </a:lnTo>
                    <a:lnTo>
                      <a:pt x="f9" y="f72"/>
                    </a:lnTo>
                    <a:lnTo>
                      <a:pt x="f11" y="f73"/>
                    </a:lnTo>
                    <a:lnTo>
                      <a:pt x="f74" y="f75"/>
                    </a:lnTo>
                    <a:lnTo>
                      <a:pt x="f62" y="f76"/>
                    </a:lnTo>
                    <a:lnTo>
                      <a:pt x="f17" y="f77"/>
                    </a:lnTo>
                    <a:lnTo>
                      <a:pt x="f78" y="f79"/>
                    </a:lnTo>
                    <a:lnTo>
                      <a:pt x="f80" y="f81"/>
                    </a:lnTo>
                    <a:lnTo>
                      <a:pt x="f54" y="f82"/>
                    </a:lnTo>
                    <a:lnTo>
                      <a:pt x="f83" y="f84"/>
                    </a:lnTo>
                    <a:lnTo>
                      <a:pt x="f85" y="f86"/>
                    </a:lnTo>
                    <a:lnTo>
                      <a:pt x="f45" y="f87"/>
                    </a:lnTo>
                    <a:lnTo>
                      <a:pt x="f43" y="f87"/>
                    </a:lnTo>
                    <a:lnTo>
                      <a:pt x="f88" y="f87"/>
                    </a:lnTo>
                    <a:lnTo>
                      <a:pt x="f88" y="f87"/>
                    </a:lnTo>
                    <a:lnTo>
                      <a:pt x="f89" y="f87"/>
                    </a:lnTo>
                    <a:lnTo>
                      <a:pt x="f90" y="f86"/>
                    </a:lnTo>
                    <a:lnTo>
                      <a:pt x="f91" y="f84"/>
                    </a:lnTo>
                    <a:lnTo>
                      <a:pt x="f92" y="f82"/>
                    </a:lnTo>
                    <a:lnTo>
                      <a:pt x="f93" y="f81"/>
                    </a:lnTo>
                    <a:lnTo>
                      <a:pt x="f94" y="f79"/>
                    </a:lnTo>
                    <a:lnTo>
                      <a:pt x="f95" y="f77"/>
                    </a:lnTo>
                    <a:lnTo>
                      <a:pt x="f96" y="f76"/>
                    </a:lnTo>
                    <a:lnTo>
                      <a:pt x="f97" y="f75"/>
                    </a:lnTo>
                    <a:lnTo>
                      <a:pt x="f98" y="f73"/>
                    </a:lnTo>
                    <a:lnTo>
                      <a:pt x="f99" y="f72"/>
                    </a:lnTo>
                    <a:lnTo>
                      <a:pt x="f100" y="f71"/>
                    </a:lnTo>
                    <a:lnTo>
                      <a:pt x="f101" y="f69"/>
                    </a:lnTo>
                    <a:lnTo>
                      <a:pt x="f101" y="f68"/>
                    </a:lnTo>
                    <a:lnTo>
                      <a:pt x="f101" y="f68"/>
                    </a:lnTo>
                    <a:lnTo>
                      <a:pt x="f100" y="f67"/>
                    </a:lnTo>
                    <a:lnTo>
                      <a:pt x="f102" y="f103"/>
                    </a:lnTo>
                    <a:lnTo>
                      <a:pt x="f104" y="f105"/>
                    </a:lnTo>
                    <a:lnTo>
                      <a:pt x="f106" y="f107"/>
                    </a:lnTo>
                    <a:lnTo>
                      <a:pt x="f108" y="f109"/>
                    </a:lnTo>
                    <a:lnTo>
                      <a:pt x="f110" y="f111"/>
                    </a:lnTo>
                    <a:lnTo>
                      <a:pt x="f94" y="f112"/>
                    </a:lnTo>
                    <a:lnTo>
                      <a:pt x="f113" y="f114"/>
                    </a:lnTo>
                    <a:lnTo>
                      <a:pt x="f113" y="f114"/>
                    </a:lnTo>
                    <a:lnTo>
                      <a:pt x="f113" y="f115"/>
                    </a:lnTo>
                    <a:lnTo>
                      <a:pt x="f113" y="f115"/>
                    </a:lnTo>
                    <a:lnTo>
                      <a:pt x="f116" y="f51"/>
                    </a:lnTo>
                    <a:lnTo>
                      <a:pt x="f117" y="f118"/>
                    </a:lnTo>
                    <a:lnTo>
                      <a:pt x="f119" y="f120"/>
                    </a:lnTo>
                    <a:lnTo>
                      <a:pt x="f121" y="f41"/>
                    </a:lnTo>
                    <a:lnTo>
                      <a:pt x="f122" y="f44"/>
                    </a:lnTo>
                    <a:lnTo>
                      <a:pt x="f123" y="f85"/>
                    </a:lnTo>
                    <a:lnTo>
                      <a:pt x="f124" y="f38"/>
                    </a:lnTo>
                    <a:lnTo>
                      <a:pt x="f125" y="f80"/>
                    </a:lnTo>
                    <a:lnTo>
                      <a:pt x="f126" y="f25"/>
                    </a:lnTo>
                    <a:lnTo>
                      <a:pt x="f127" y="f128"/>
                    </a:lnTo>
                    <a:lnTo>
                      <a:pt x="f129" y="f130"/>
                    </a:lnTo>
                    <a:lnTo>
                      <a:pt x="f131" y="f132"/>
                    </a:lnTo>
                    <a:lnTo>
                      <a:pt x="f133" y="f64"/>
                    </a:lnTo>
                    <a:lnTo>
                      <a:pt x="f134" y="f9"/>
                    </a:lnTo>
                    <a:lnTo>
                      <a:pt x="f135"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4" name="Google Shape;1045;p36">
              <a:extLst>
                <a:ext uri="{FF2B5EF4-FFF2-40B4-BE49-F238E27FC236}">
                  <a16:creationId xmlns:a16="http://schemas.microsoft.com/office/drawing/2014/main" xmlns="" id="{05C6224A-EB2E-A360-FF03-FE77118659BD}"/>
                </a:ext>
              </a:extLst>
            </p:cNvPr>
            <p:cNvGrpSpPr/>
            <p:nvPr/>
          </p:nvGrpSpPr>
          <p:grpSpPr>
            <a:xfrm>
              <a:off x="3537200" y="4027968"/>
              <a:ext cx="332613" cy="199787"/>
              <a:chOff x="3537200" y="4027968"/>
              <a:chExt cx="332613" cy="199787"/>
            </a:xfrm>
          </p:grpSpPr>
          <p:sp>
            <p:nvSpPr>
              <p:cNvPr id="97" name="Google Shape;1046;p36">
                <a:extLst>
                  <a:ext uri="{FF2B5EF4-FFF2-40B4-BE49-F238E27FC236}">
                    <a16:creationId xmlns:a16="http://schemas.microsoft.com/office/drawing/2014/main" xmlns="" id="{F96FBFDF-D17A-3BDE-AD30-4CBEE6988E3F}"/>
                  </a:ext>
                </a:extLst>
              </p:cNvPr>
              <p:cNvSpPr/>
              <p:nvPr/>
            </p:nvSpPr>
            <p:spPr>
              <a:xfrm>
                <a:off x="3564084" y="4054056"/>
                <a:ext cx="279660" cy="147593"/>
              </a:xfrm>
              <a:custGeom>
                <a:avLst/>
                <a:gdLst>
                  <a:gd name="f0" fmla="val w"/>
                  <a:gd name="f1" fmla="val h"/>
                  <a:gd name="f2" fmla="val 0"/>
                  <a:gd name="f3" fmla="val 8070"/>
                  <a:gd name="f4" fmla="val 4259"/>
                  <a:gd name="f5" fmla="val 5293"/>
                  <a:gd name="f6" fmla="val 1"/>
                  <a:gd name="f7" fmla="val 5035"/>
                  <a:gd name="f8" fmla="val 24"/>
                  <a:gd name="f9" fmla="val 4776"/>
                  <a:gd name="f10" fmla="val 71"/>
                  <a:gd name="f11" fmla="val 4541"/>
                  <a:gd name="f12" fmla="val 165"/>
                  <a:gd name="f13" fmla="val 4305"/>
                  <a:gd name="f14" fmla="val 259"/>
                  <a:gd name="f15" fmla="val 4117"/>
                  <a:gd name="f16" fmla="val 401"/>
                  <a:gd name="f17" fmla="val 3929"/>
                  <a:gd name="f18" fmla="val 565"/>
                  <a:gd name="f19" fmla="val 3764"/>
                  <a:gd name="f20" fmla="val 753"/>
                  <a:gd name="f21" fmla="val 3623"/>
                  <a:gd name="f22" fmla="val 965"/>
                  <a:gd name="f23" fmla="val 3388"/>
                  <a:gd name="f24" fmla="val 800"/>
                  <a:gd name="f25" fmla="val 3129"/>
                  <a:gd name="f26" fmla="val 683"/>
                  <a:gd name="f27" fmla="val 2870"/>
                  <a:gd name="f28" fmla="val 612"/>
                  <a:gd name="f29" fmla="val 2565"/>
                  <a:gd name="f30" fmla="val 589"/>
                  <a:gd name="f31" fmla="val 2400"/>
                  <a:gd name="f32" fmla="val 2235"/>
                  <a:gd name="f33" fmla="val 2071"/>
                  <a:gd name="f34" fmla="val 659"/>
                  <a:gd name="f35" fmla="val 1906"/>
                  <a:gd name="f36" fmla="val 730"/>
                  <a:gd name="f37" fmla="val 1765"/>
                  <a:gd name="f38" fmla="val 1624"/>
                  <a:gd name="f39" fmla="val 871"/>
                  <a:gd name="f40" fmla="val 1506"/>
                  <a:gd name="f41" fmla="val 1388"/>
                  <a:gd name="f42" fmla="val 1083"/>
                  <a:gd name="f43" fmla="val 1271"/>
                  <a:gd name="f44" fmla="val 1200"/>
                  <a:gd name="f45" fmla="val 1177"/>
                  <a:gd name="f46" fmla="val 1318"/>
                  <a:gd name="f47" fmla="val 1106"/>
                  <a:gd name="f48" fmla="val 1459"/>
                  <a:gd name="f49" fmla="val 1035"/>
                  <a:gd name="f50" fmla="val 918"/>
                  <a:gd name="f51" fmla="val 1930"/>
                  <a:gd name="f52" fmla="val 894"/>
                  <a:gd name="f53" fmla="val 2094"/>
                  <a:gd name="f54" fmla="val 2259"/>
                  <a:gd name="f55" fmla="val 2518"/>
                  <a:gd name="f56" fmla="val 2776"/>
                  <a:gd name="f57" fmla="val 588"/>
                  <a:gd name="f58" fmla="val 2800"/>
                  <a:gd name="f59" fmla="val 447"/>
                  <a:gd name="f60" fmla="val 2824"/>
                  <a:gd name="f61" fmla="val 330"/>
                  <a:gd name="f62" fmla="val 2894"/>
                  <a:gd name="f63" fmla="val 212"/>
                  <a:gd name="f64" fmla="val 2988"/>
                  <a:gd name="f65" fmla="val 118"/>
                  <a:gd name="f66" fmla="val 3106"/>
                  <a:gd name="f67" fmla="val 47"/>
                  <a:gd name="f68" fmla="val 3223"/>
                  <a:gd name="f69" fmla="val 3365"/>
                  <a:gd name="f70" fmla="val 3529"/>
                  <a:gd name="f71" fmla="val 3670"/>
                  <a:gd name="f72" fmla="val 3812"/>
                  <a:gd name="f73" fmla="val 4047"/>
                  <a:gd name="f74" fmla="val 4141"/>
                  <a:gd name="f75" fmla="val 4211"/>
                  <a:gd name="f76" fmla="val 4235"/>
                  <a:gd name="f77" fmla="val 7316"/>
                  <a:gd name="f78" fmla="val 7481"/>
                  <a:gd name="f79" fmla="val 7622"/>
                  <a:gd name="f80" fmla="val 7740"/>
                  <a:gd name="f81" fmla="val 7858"/>
                  <a:gd name="f82" fmla="val 7928"/>
                  <a:gd name="f83" fmla="val 7999"/>
                  <a:gd name="f84" fmla="val 8046"/>
                  <a:gd name="f85" fmla="val 8069"/>
                  <a:gd name="f86" fmla="val 7058"/>
                  <a:gd name="f87" fmla="val 7128"/>
                  <a:gd name="f88" fmla="val 2588"/>
                  <a:gd name="f89" fmla="val 7199"/>
                  <a:gd name="f90" fmla="val 2377"/>
                  <a:gd name="f91" fmla="val 7222"/>
                  <a:gd name="f92" fmla="val 2165"/>
                  <a:gd name="f93" fmla="val 7246"/>
                  <a:gd name="f94" fmla="val 1953"/>
                  <a:gd name="f95" fmla="val 1741"/>
                  <a:gd name="f96" fmla="val 1553"/>
                  <a:gd name="f97" fmla="val 7152"/>
                  <a:gd name="f98" fmla="val 1365"/>
                  <a:gd name="f99" fmla="val 7081"/>
                  <a:gd name="f100" fmla="val 7011"/>
                  <a:gd name="f101" fmla="val 1012"/>
                  <a:gd name="f102" fmla="val 6917"/>
                  <a:gd name="f103" fmla="val 6799"/>
                  <a:gd name="f104" fmla="val 706"/>
                  <a:gd name="f105" fmla="val 6658"/>
                  <a:gd name="f106" fmla="val 6540"/>
                  <a:gd name="f107" fmla="val 448"/>
                  <a:gd name="f108" fmla="val 6375"/>
                  <a:gd name="f109" fmla="val 6211"/>
                  <a:gd name="f110" fmla="val 236"/>
                  <a:gd name="f111" fmla="val 6046"/>
                  <a:gd name="f112" fmla="val 5858"/>
                  <a:gd name="f113" fmla="val 95"/>
                  <a:gd name="f114" fmla="val 5693"/>
                  <a:gd name="f115" fmla="val 48"/>
                  <a:gd name="f116" fmla="val 5482"/>
                  <a:gd name="f117" fmla="*/ f0 1 8070"/>
                  <a:gd name="f118" fmla="*/ f1 1 4259"/>
                  <a:gd name="f119" fmla="val f2"/>
                  <a:gd name="f120" fmla="val f3"/>
                  <a:gd name="f121" fmla="val f4"/>
                  <a:gd name="f122" fmla="+- f121 0 f119"/>
                  <a:gd name="f123" fmla="+- f120 0 f119"/>
                  <a:gd name="f124" fmla="*/ f123 1 8070"/>
                  <a:gd name="f125" fmla="*/ f122 1 4259"/>
                  <a:gd name="f126" fmla="*/ f119 1 f124"/>
                  <a:gd name="f127" fmla="*/ f120 1 f124"/>
                  <a:gd name="f128" fmla="*/ f119 1 f125"/>
                  <a:gd name="f129" fmla="*/ f121 1 f125"/>
                  <a:gd name="f130" fmla="*/ f126 f117 1"/>
                  <a:gd name="f131" fmla="*/ f127 f117 1"/>
                  <a:gd name="f132" fmla="*/ f129 f118 1"/>
                  <a:gd name="f133" fmla="*/ f128 f118 1"/>
                </a:gdLst>
                <a:ahLst/>
                <a:cxnLst>
                  <a:cxn ang="3cd4">
                    <a:pos x="hc" y="t"/>
                  </a:cxn>
                  <a:cxn ang="0">
                    <a:pos x="r" y="vc"/>
                  </a:cxn>
                  <a:cxn ang="cd4">
                    <a:pos x="hc" y="b"/>
                  </a:cxn>
                  <a:cxn ang="cd2">
                    <a:pos x="l" y="vc"/>
                  </a:cxn>
                </a:cxnLst>
                <a:rect l="f130" t="f133" r="f131" b="f132"/>
                <a:pathLst>
                  <a:path w="8070" h="4259">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0"/>
                    </a:lnTo>
                    <a:lnTo>
                      <a:pt x="f32" y="f28"/>
                    </a:lnTo>
                    <a:lnTo>
                      <a:pt x="f33" y="f34"/>
                    </a:lnTo>
                    <a:lnTo>
                      <a:pt x="f35" y="f36"/>
                    </a:lnTo>
                    <a:lnTo>
                      <a:pt x="f37" y="f24"/>
                    </a:lnTo>
                    <a:lnTo>
                      <a:pt x="f38" y="f39"/>
                    </a:lnTo>
                    <a:lnTo>
                      <a:pt x="f40" y="f22"/>
                    </a:lnTo>
                    <a:lnTo>
                      <a:pt x="f41" y="f42"/>
                    </a:lnTo>
                    <a:lnTo>
                      <a:pt x="f43" y="f44"/>
                    </a:lnTo>
                    <a:lnTo>
                      <a:pt x="f45" y="f46"/>
                    </a:lnTo>
                    <a:lnTo>
                      <a:pt x="f47" y="f48"/>
                    </a:lnTo>
                    <a:lnTo>
                      <a:pt x="f49" y="f38"/>
                    </a:lnTo>
                    <a:lnTo>
                      <a:pt x="f22" y="f37"/>
                    </a:lnTo>
                    <a:lnTo>
                      <a:pt x="f50" y="f51"/>
                    </a:lnTo>
                    <a:lnTo>
                      <a:pt x="f52" y="f53"/>
                    </a:lnTo>
                    <a:lnTo>
                      <a:pt x="f52" y="f54"/>
                    </a:lnTo>
                    <a:lnTo>
                      <a:pt x="f50" y="f55"/>
                    </a:lnTo>
                    <a:lnTo>
                      <a:pt x="f22" y="f56"/>
                    </a:lnTo>
                    <a:lnTo>
                      <a:pt x="f36" y="f56"/>
                    </a:lnTo>
                    <a:lnTo>
                      <a:pt x="f57" y="f58"/>
                    </a:lnTo>
                    <a:lnTo>
                      <a:pt x="f59" y="f60"/>
                    </a:lnTo>
                    <a:lnTo>
                      <a:pt x="f61" y="f62"/>
                    </a:lnTo>
                    <a:lnTo>
                      <a:pt x="f63" y="f64"/>
                    </a:lnTo>
                    <a:lnTo>
                      <a:pt x="f65" y="f66"/>
                    </a:lnTo>
                    <a:lnTo>
                      <a:pt x="f67" y="f68"/>
                    </a:lnTo>
                    <a:lnTo>
                      <a:pt x="f2" y="f69"/>
                    </a:lnTo>
                    <a:lnTo>
                      <a:pt x="f2" y="f70"/>
                    </a:lnTo>
                    <a:lnTo>
                      <a:pt x="f2" y="f71"/>
                    </a:lnTo>
                    <a:lnTo>
                      <a:pt x="f67" y="f72"/>
                    </a:lnTo>
                    <a:lnTo>
                      <a:pt x="f65" y="f17"/>
                    </a:lnTo>
                    <a:lnTo>
                      <a:pt x="f63" y="f73"/>
                    </a:lnTo>
                    <a:lnTo>
                      <a:pt x="f61" y="f74"/>
                    </a:lnTo>
                    <a:lnTo>
                      <a:pt x="f59" y="f75"/>
                    </a:lnTo>
                    <a:lnTo>
                      <a:pt x="f57" y="f76"/>
                    </a:lnTo>
                    <a:lnTo>
                      <a:pt x="f36" y="f4"/>
                    </a:lnTo>
                    <a:lnTo>
                      <a:pt x="f77" y="f4"/>
                    </a:lnTo>
                    <a:lnTo>
                      <a:pt x="f78" y="f76"/>
                    </a:lnTo>
                    <a:lnTo>
                      <a:pt x="f79" y="f75"/>
                    </a:lnTo>
                    <a:lnTo>
                      <a:pt x="f80" y="f74"/>
                    </a:lnTo>
                    <a:lnTo>
                      <a:pt x="f81" y="f73"/>
                    </a:lnTo>
                    <a:lnTo>
                      <a:pt x="f82" y="f17"/>
                    </a:lnTo>
                    <a:lnTo>
                      <a:pt x="f83" y="f72"/>
                    </a:lnTo>
                    <a:lnTo>
                      <a:pt x="f84" y="f71"/>
                    </a:lnTo>
                    <a:lnTo>
                      <a:pt x="f85" y="f70"/>
                    </a:lnTo>
                    <a:lnTo>
                      <a:pt x="f84" y="f69"/>
                    </a:lnTo>
                    <a:lnTo>
                      <a:pt x="f83" y="f68"/>
                    </a:lnTo>
                    <a:lnTo>
                      <a:pt x="f82" y="f66"/>
                    </a:lnTo>
                    <a:lnTo>
                      <a:pt x="f81" y="f64"/>
                    </a:lnTo>
                    <a:lnTo>
                      <a:pt x="f80" y="f62"/>
                    </a:lnTo>
                    <a:lnTo>
                      <a:pt x="f79" y="f60"/>
                    </a:lnTo>
                    <a:lnTo>
                      <a:pt x="f78" y="f58"/>
                    </a:lnTo>
                    <a:lnTo>
                      <a:pt x="f77" y="f56"/>
                    </a:lnTo>
                    <a:lnTo>
                      <a:pt x="f86" y="f56"/>
                    </a:lnTo>
                    <a:lnTo>
                      <a:pt x="f87" y="f88"/>
                    </a:lnTo>
                    <a:lnTo>
                      <a:pt x="f89" y="f90"/>
                    </a:lnTo>
                    <a:lnTo>
                      <a:pt x="f91" y="f92"/>
                    </a:lnTo>
                    <a:lnTo>
                      <a:pt x="f93" y="f94"/>
                    </a:lnTo>
                    <a:lnTo>
                      <a:pt x="f91" y="f95"/>
                    </a:lnTo>
                    <a:lnTo>
                      <a:pt x="f89" y="f96"/>
                    </a:lnTo>
                    <a:lnTo>
                      <a:pt x="f97" y="f98"/>
                    </a:lnTo>
                    <a:lnTo>
                      <a:pt x="f99" y="f44"/>
                    </a:lnTo>
                    <a:lnTo>
                      <a:pt x="f100" y="f101"/>
                    </a:lnTo>
                    <a:lnTo>
                      <a:pt x="f102" y="f39"/>
                    </a:lnTo>
                    <a:lnTo>
                      <a:pt x="f103" y="f104"/>
                    </a:lnTo>
                    <a:lnTo>
                      <a:pt x="f105" y="f18"/>
                    </a:lnTo>
                    <a:lnTo>
                      <a:pt x="f106" y="f107"/>
                    </a:lnTo>
                    <a:lnTo>
                      <a:pt x="f108" y="f61"/>
                    </a:lnTo>
                    <a:lnTo>
                      <a:pt x="f109" y="f110"/>
                    </a:lnTo>
                    <a:lnTo>
                      <a:pt x="f111" y="f12"/>
                    </a:lnTo>
                    <a:lnTo>
                      <a:pt x="f112" y="f113"/>
                    </a:lnTo>
                    <a:lnTo>
                      <a:pt x="f114" y="f115"/>
                    </a:lnTo>
                    <a:lnTo>
                      <a:pt x="f116" y="f8"/>
                    </a:lnTo>
                    <a:lnTo>
                      <a:pt x="f5"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8" name="Google Shape;1047;p36">
                <a:extLst>
                  <a:ext uri="{FF2B5EF4-FFF2-40B4-BE49-F238E27FC236}">
                    <a16:creationId xmlns:a16="http://schemas.microsoft.com/office/drawing/2014/main" xmlns="" id="{E0371CC7-7E17-A631-93A5-9CFE21D9E648}"/>
                  </a:ext>
                </a:extLst>
              </p:cNvPr>
              <p:cNvSpPr/>
              <p:nvPr/>
            </p:nvSpPr>
            <p:spPr>
              <a:xfrm>
                <a:off x="3564084" y="4160858"/>
                <a:ext cx="279660" cy="40791"/>
              </a:xfrm>
              <a:custGeom>
                <a:avLst/>
                <a:gdLst>
                  <a:gd name="f0" fmla="val w"/>
                  <a:gd name="f1" fmla="val h"/>
                  <a:gd name="f2" fmla="val 0"/>
                  <a:gd name="f3" fmla="val 8070"/>
                  <a:gd name="f4" fmla="val 1177"/>
                  <a:gd name="f5" fmla="val 142"/>
                  <a:gd name="f6" fmla="val 71"/>
                  <a:gd name="f7" fmla="val 94"/>
                  <a:gd name="f8" fmla="val 24"/>
                  <a:gd name="f9" fmla="val 212"/>
                  <a:gd name="f10" fmla="val 306"/>
                  <a:gd name="f11" fmla="val 447"/>
                  <a:gd name="f12" fmla="val 588"/>
                  <a:gd name="f13" fmla="val 47"/>
                  <a:gd name="f14" fmla="val 730"/>
                  <a:gd name="f15" fmla="val 118"/>
                  <a:gd name="f16" fmla="val 847"/>
                  <a:gd name="f17" fmla="val 965"/>
                  <a:gd name="f18" fmla="val 330"/>
                  <a:gd name="f19" fmla="val 1059"/>
                  <a:gd name="f20" fmla="val 1129"/>
                  <a:gd name="f21" fmla="val 1153"/>
                  <a:gd name="f22" fmla="val 7316"/>
                  <a:gd name="f23" fmla="val 7481"/>
                  <a:gd name="f24" fmla="val 7622"/>
                  <a:gd name="f25" fmla="val 7740"/>
                  <a:gd name="f26" fmla="val 7858"/>
                  <a:gd name="f27" fmla="val 7928"/>
                  <a:gd name="f28" fmla="val 7999"/>
                  <a:gd name="f29" fmla="val 8046"/>
                  <a:gd name="f30" fmla="val 8069"/>
                  <a:gd name="f31" fmla="val 8022"/>
                  <a:gd name="f32" fmla="val 7975"/>
                  <a:gd name="f33" fmla="val 7810"/>
                  <a:gd name="f34" fmla="val 7669"/>
                  <a:gd name="f35" fmla="val 7505"/>
                  <a:gd name="f36" fmla="val 283"/>
                  <a:gd name="f37" fmla="val 565"/>
                  <a:gd name="f38" fmla="val 400"/>
                  <a:gd name="f39" fmla="val 259"/>
                  <a:gd name="f40" fmla="*/ f0 1 8070"/>
                  <a:gd name="f41" fmla="*/ f1 1 1177"/>
                  <a:gd name="f42" fmla="val f2"/>
                  <a:gd name="f43" fmla="val f3"/>
                  <a:gd name="f44" fmla="val f4"/>
                  <a:gd name="f45" fmla="+- f44 0 f42"/>
                  <a:gd name="f46" fmla="+- f43 0 f42"/>
                  <a:gd name="f47" fmla="*/ f46 1 8070"/>
                  <a:gd name="f48" fmla="*/ f45 1 1177"/>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8070" h="1177">
                    <a:moveTo>
                      <a:pt x="f5" y="f2"/>
                    </a:moveTo>
                    <a:lnTo>
                      <a:pt x="f6" y="f7"/>
                    </a:lnTo>
                    <a:lnTo>
                      <a:pt x="f8" y="f9"/>
                    </a:lnTo>
                    <a:lnTo>
                      <a:pt x="f2" y="f10"/>
                    </a:lnTo>
                    <a:lnTo>
                      <a:pt x="f2" y="f11"/>
                    </a:lnTo>
                    <a:lnTo>
                      <a:pt x="f2" y="f12"/>
                    </a:lnTo>
                    <a:lnTo>
                      <a:pt x="f13" y="f14"/>
                    </a:lnTo>
                    <a:lnTo>
                      <a:pt x="f15" y="f16"/>
                    </a:lnTo>
                    <a:lnTo>
                      <a:pt x="f9" y="f17"/>
                    </a:lnTo>
                    <a:lnTo>
                      <a:pt x="f18" y="f19"/>
                    </a:lnTo>
                    <a:lnTo>
                      <a:pt x="f11" y="f20"/>
                    </a:lnTo>
                    <a:lnTo>
                      <a:pt x="f12" y="f21"/>
                    </a:lnTo>
                    <a:lnTo>
                      <a:pt x="f14" y="f4"/>
                    </a:lnTo>
                    <a:lnTo>
                      <a:pt x="f22" y="f4"/>
                    </a:lnTo>
                    <a:lnTo>
                      <a:pt x="f23" y="f21"/>
                    </a:lnTo>
                    <a:lnTo>
                      <a:pt x="f24" y="f20"/>
                    </a:lnTo>
                    <a:lnTo>
                      <a:pt x="f25" y="f19"/>
                    </a:lnTo>
                    <a:lnTo>
                      <a:pt x="f26" y="f17"/>
                    </a:lnTo>
                    <a:lnTo>
                      <a:pt x="f27" y="f16"/>
                    </a:lnTo>
                    <a:lnTo>
                      <a:pt x="f28" y="f14"/>
                    </a:lnTo>
                    <a:lnTo>
                      <a:pt x="f29" y="f12"/>
                    </a:lnTo>
                    <a:lnTo>
                      <a:pt x="f30" y="f11"/>
                    </a:lnTo>
                    <a:lnTo>
                      <a:pt x="f29" y="f10"/>
                    </a:lnTo>
                    <a:lnTo>
                      <a:pt x="f31" y="f9"/>
                    </a:lnTo>
                    <a:lnTo>
                      <a:pt x="f32" y="f7"/>
                    </a:lnTo>
                    <a:lnTo>
                      <a:pt x="f27" y="f2"/>
                    </a:lnTo>
                    <a:lnTo>
                      <a:pt x="f33" y="f15"/>
                    </a:lnTo>
                    <a:lnTo>
                      <a:pt x="f34" y="f9"/>
                    </a:lnTo>
                    <a:lnTo>
                      <a:pt x="f35" y="f36"/>
                    </a:lnTo>
                    <a:lnTo>
                      <a:pt x="f22" y="f10"/>
                    </a:lnTo>
                    <a:lnTo>
                      <a:pt x="f14" y="f10"/>
                    </a:lnTo>
                    <a:lnTo>
                      <a:pt x="f37" y="f36"/>
                    </a:lnTo>
                    <a:lnTo>
                      <a:pt x="f38" y="f9"/>
                    </a:lnTo>
                    <a:lnTo>
                      <a:pt x="f39" y="f15"/>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9" name="Google Shape;1048;p36">
                <a:extLst>
                  <a:ext uri="{FF2B5EF4-FFF2-40B4-BE49-F238E27FC236}">
                    <a16:creationId xmlns:a16="http://schemas.microsoft.com/office/drawing/2014/main" xmlns="" id="{14A6A280-08CC-8AEF-30F3-5097724776BD}"/>
                  </a:ext>
                </a:extLst>
              </p:cNvPr>
              <p:cNvSpPr/>
              <p:nvPr/>
            </p:nvSpPr>
            <p:spPr>
              <a:xfrm>
                <a:off x="3537200" y="4027968"/>
                <a:ext cx="332613" cy="199787"/>
              </a:xfrm>
              <a:custGeom>
                <a:avLst/>
                <a:gdLst>
                  <a:gd name="f0" fmla="val w"/>
                  <a:gd name="f1" fmla="val h"/>
                  <a:gd name="f2" fmla="val 0"/>
                  <a:gd name="f3" fmla="val 9598"/>
                  <a:gd name="f4" fmla="val 5765"/>
                  <a:gd name="f5" fmla="val 6069"/>
                  <a:gd name="f6" fmla="val 754"/>
                  <a:gd name="f7" fmla="val 6258"/>
                  <a:gd name="f8" fmla="val 777"/>
                  <a:gd name="f9" fmla="val 6469"/>
                  <a:gd name="f10" fmla="val 801"/>
                  <a:gd name="f11" fmla="val 6634"/>
                  <a:gd name="f12" fmla="val 848"/>
                  <a:gd name="f13" fmla="val 6822"/>
                  <a:gd name="f14" fmla="val 918"/>
                  <a:gd name="f15" fmla="val 6987"/>
                  <a:gd name="f16" fmla="val 989"/>
                  <a:gd name="f17" fmla="val 7151"/>
                  <a:gd name="f18" fmla="val 1083"/>
                  <a:gd name="f19" fmla="val 7316"/>
                  <a:gd name="f20" fmla="val 1201"/>
                  <a:gd name="f21" fmla="val 7434"/>
                  <a:gd name="f22" fmla="val 1318"/>
                  <a:gd name="f23" fmla="val 7575"/>
                  <a:gd name="f24" fmla="val 1459"/>
                  <a:gd name="f25" fmla="val 7693"/>
                  <a:gd name="f26" fmla="val 1624"/>
                  <a:gd name="f27" fmla="val 7787"/>
                  <a:gd name="f28" fmla="val 1765"/>
                  <a:gd name="f29" fmla="val 7857"/>
                  <a:gd name="f30" fmla="val 1953"/>
                  <a:gd name="f31" fmla="val 7928"/>
                  <a:gd name="f32" fmla="val 2118"/>
                  <a:gd name="f33" fmla="val 7975"/>
                  <a:gd name="f34" fmla="val 2306"/>
                  <a:gd name="f35" fmla="val 7998"/>
                  <a:gd name="f36" fmla="val 2494"/>
                  <a:gd name="f37" fmla="val 8022"/>
                  <a:gd name="f38" fmla="val 2706"/>
                  <a:gd name="f39" fmla="val 2918"/>
                  <a:gd name="f40" fmla="val 3130"/>
                  <a:gd name="f41" fmla="val 7904"/>
                  <a:gd name="f42" fmla="val 3341"/>
                  <a:gd name="f43" fmla="val 7834"/>
                  <a:gd name="f44" fmla="val 3529"/>
                  <a:gd name="f45" fmla="val 8092"/>
                  <a:gd name="f46" fmla="val 8257"/>
                  <a:gd name="f47" fmla="val 3553"/>
                  <a:gd name="f48" fmla="val 8398"/>
                  <a:gd name="f49" fmla="val 3577"/>
                  <a:gd name="f50" fmla="val 8516"/>
                  <a:gd name="f51" fmla="val 3647"/>
                  <a:gd name="f52" fmla="val 8634"/>
                  <a:gd name="f53" fmla="val 3741"/>
                  <a:gd name="f54" fmla="val 8704"/>
                  <a:gd name="f55" fmla="val 3859"/>
                  <a:gd name="f56" fmla="val 8775"/>
                  <a:gd name="f57" fmla="val 3976"/>
                  <a:gd name="f58" fmla="val 8822"/>
                  <a:gd name="f59" fmla="val 4118"/>
                  <a:gd name="f60" fmla="val 8845"/>
                  <a:gd name="f61" fmla="val 4282"/>
                  <a:gd name="f62" fmla="val 4423"/>
                  <a:gd name="f63" fmla="val 4565"/>
                  <a:gd name="f64" fmla="val 4682"/>
                  <a:gd name="f65" fmla="val 4800"/>
                  <a:gd name="f66" fmla="val 4894"/>
                  <a:gd name="f67" fmla="val 4964"/>
                  <a:gd name="f68" fmla="val 4988"/>
                  <a:gd name="f69" fmla="val 5012"/>
                  <a:gd name="f70" fmla="val 1506"/>
                  <a:gd name="f71" fmla="val 1364"/>
                  <a:gd name="f72" fmla="val 1223"/>
                  <a:gd name="f73" fmla="val 1106"/>
                  <a:gd name="f74" fmla="val 988"/>
                  <a:gd name="f75" fmla="val 894"/>
                  <a:gd name="f76" fmla="val 823"/>
                  <a:gd name="f77" fmla="val 776"/>
                  <a:gd name="f78" fmla="val 1741"/>
                  <a:gd name="f79" fmla="val 1694"/>
                  <a:gd name="f80" fmla="val 3271"/>
                  <a:gd name="f81" fmla="val 1670"/>
                  <a:gd name="f82" fmla="val 3012"/>
                  <a:gd name="f83" fmla="val 2847"/>
                  <a:gd name="f84" fmla="val 2683"/>
                  <a:gd name="f85" fmla="val 2518"/>
                  <a:gd name="f86" fmla="val 1811"/>
                  <a:gd name="f87" fmla="val 2377"/>
                  <a:gd name="f88" fmla="val 1882"/>
                  <a:gd name="f89" fmla="val 2212"/>
                  <a:gd name="f90" fmla="val 2071"/>
                  <a:gd name="f91" fmla="val 2047"/>
                  <a:gd name="f92" fmla="val 2164"/>
                  <a:gd name="f93" fmla="val 1836"/>
                  <a:gd name="f94" fmla="val 2282"/>
                  <a:gd name="f95" fmla="val 1718"/>
                  <a:gd name="f96" fmla="val 2400"/>
                  <a:gd name="f97" fmla="val 2541"/>
                  <a:gd name="f98" fmla="val 1553"/>
                  <a:gd name="f99" fmla="val 2682"/>
                  <a:gd name="f100" fmla="val 1483"/>
                  <a:gd name="f101" fmla="val 1412"/>
                  <a:gd name="f102" fmla="val 3011"/>
                  <a:gd name="f103" fmla="val 1365"/>
                  <a:gd name="f104" fmla="val 3176"/>
                  <a:gd name="f105" fmla="val 1342"/>
                  <a:gd name="f106" fmla="val 3646"/>
                  <a:gd name="f107" fmla="val 3905"/>
                  <a:gd name="f108" fmla="val 1436"/>
                  <a:gd name="f109" fmla="val 4164"/>
                  <a:gd name="f110" fmla="val 4399"/>
                  <a:gd name="f111" fmla="val 4540"/>
                  <a:gd name="f112" fmla="val 4705"/>
                  <a:gd name="f113" fmla="val 4893"/>
                  <a:gd name="f114" fmla="val 1154"/>
                  <a:gd name="f115" fmla="val 5081"/>
                  <a:gd name="f116" fmla="val 1012"/>
                  <a:gd name="f117" fmla="val 5317"/>
                  <a:gd name="f118" fmla="val 5552"/>
                  <a:gd name="f119" fmla="val 824"/>
                  <a:gd name="f120" fmla="val 5811"/>
                  <a:gd name="f121" fmla="val 1"/>
                  <a:gd name="f122" fmla="val 48"/>
                  <a:gd name="f123" fmla="val 5293"/>
                  <a:gd name="f124" fmla="val 95"/>
                  <a:gd name="f125" fmla="val 5058"/>
                  <a:gd name="f126" fmla="val 189"/>
                  <a:gd name="f127" fmla="val 4823"/>
                  <a:gd name="f128" fmla="val 307"/>
                  <a:gd name="f129" fmla="val 4611"/>
                  <a:gd name="f130" fmla="val 424"/>
                  <a:gd name="f131" fmla="val 565"/>
                  <a:gd name="f132" fmla="val 4211"/>
                  <a:gd name="f133" fmla="val 730"/>
                  <a:gd name="f134" fmla="val 3999"/>
                  <a:gd name="f135" fmla="val 660"/>
                  <a:gd name="f136" fmla="val 3788"/>
                  <a:gd name="f137" fmla="val 612"/>
                  <a:gd name="f138" fmla="val 3576"/>
                  <a:gd name="f139" fmla="val 589"/>
                  <a:gd name="f140" fmla="val 3105"/>
                  <a:gd name="f141" fmla="val 2870"/>
                  <a:gd name="f142" fmla="val 636"/>
                  <a:gd name="f143" fmla="val 2635"/>
                  <a:gd name="f144" fmla="val 683"/>
                  <a:gd name="f145" fmla="val 2423"/>
                  <a:gd name="f146" fmla="val 2211"/>
                  <a:gd name="f147" fmla="val 2023"/>
                  <a:gd name="f148" fmla="val 965"/>
                  <a:gd name="f149" fmla="val 1835"/>
                  <a:gd name="f150" fmla="val 1248"/>
                  <a:gd name="f151" fmla="val 1600"/>
                  <a:gd name="f152" fmla="val 1247"/>
                  <a:gd name="f153" fmla="val 1789"/>
                  <a:gd name="f154" fmla="val 1129"/>
                  <a:gd name="f155" fmla="val 2000"/>
                  <a:gd name="f156" fmla="val 1059"/>
                  <a:gd name="f157" fmla="val 2424"/>
                  <a:gd name="f158" fmla="val 941"/>
                  <a:gd name="f159" fmla="val 2659"/>
                  <a:gd name="f160" fmla="val 2894"/>
                  <a:gd name="f161" fmla="val 729"/>
                  <a:gd name="f162" fmla="val 2988"/>
                  <a:gd name="f163" fmla="val 541"/>
                  <a:gd name="f164" fmla="val 400"/>
                  <a:gd name="f165" fmla="val 259"/>
                  <a:gd name="f166" fmla="val 3435"/>
                  <a:gd name="f167" fmla="val 165"/>
                  <a:gd name="f168" fmla="val 3624"/>
                  <a:gd name="f169" fmla="val 71"/>
                  <a:gd name="f170" fmla="val 3835"/>
                  <a:gd name="f171" fmla="val 24"/>
                  <a:gd name="f172" fmla="val 4047"/>
                  <a:gd name="f173" fmla="val 47"/>
                  <a:gd name="f174" fmla="val 4729"/>
                  <a:gd name="f175" fmla="val 118"/>
                  <a:gd name="f176" fmla="val 4847"/>
                  <a:gd name="f177" fmla="val 188"/>
                  <a:gd name="f178" fmla="val 5106"/>
                  <a:gd name="f179" fmla="val 447"/>
                  <a:gd name="f180" fmla="val 5341"/>
                  <a:gd name="f181" fmla="val 682"/>
                  <a:gd name="f182" fmla="val 5529"/>
                  <a:gd name="f183" fmla="val 800"/>
                  <a:gd name="f184" fmla="val 5600"/>
                  <a:gd name="f185" fmla="val 5647"/>
                  <a:gd name="f186" fmla="val 5717"/>
                  <a:gd name="f187" fmla="val 1200"/>
                  <a:gd name="f188" fmla="val 5741"/>
                  <a:gd name="f189" fmla="val 5764"/>
                  <a:gd name="f190" fmla="val 8539"/>
                  <a:gd name="f191" fmla="val 8681"/>
                  <a:gd name="f192" fmla="val 8939"/>
                  <a:gd name="f193" fmla="val 9151"/>
                  <a:gd name="f194" fmla="val 9339"/>
                  <a:gd name="f195" fmla="val 9410"/>
                  <a:gd name="f196" fmla="val 9480"/>
                  <a:gd name="f197" fmla="val 9527"/>
                  <a:gd name="f198" fmla="val 9574"/>
                  <a:gd name="f199" fmla="val 9551"/>
                  <a:gd name="f200" fmla="val 9363"/>
                  <a:gd name="f201" fmla="val 3459"/>
                  <a:gd name="f202" fmla="val 9245"/>
                  <a:gd name="f203" fmla="val 3294"/>
                  <a:gd name="f204" fmla="val 9104"/>
                  <a:gd name="f205" fmla="val 3153"/>
                  <a:gd name="f206" fmla="val 3035"/>
                  <a:gd name="f207" fmla="val 8751"/>
                  <a:gd name="f208" fmla="val 8728"/>
                  <a:gd name="f209" fmla="val 2165"/>
                  <a:gd name="f210" fmla="val 8657"/>
                  <a:gd name="f211" fmla="val 1906"/>
                  <a:gd name="f212" fmla="val 8563"/>
                  <a:gd name="f213" fmla="val 1648"/>
                  <a:gd name="f214" fmla="val 8445"/>
                  <a:gd name="f215" fmla="val 8304"/>
                  <a:gd name="f216" fmla="val 8163"/>
                  <a:gd name="f217" fmla="val 448"/>
                  <a:gd name="f218" fmla="val 7363"/>
                  <a:gd name="f219" fmla="val 330"/>
                  <a:gd name="f220" fmla="val 7128"/>
                  <a:gd name="f221" fmla="val 213"/>
                  <a:gd name="f222" fmla="val 6869"/>
                  <a:gd name="f223" fmla="val 6610"/>
                  <a:gd name="f224" fmla="val 6352"/>
                  <a:gd name="f225" fmla="*/ f0 1 9598"/>
                  <a:gd name="f226" fmla="*/ f1 1 5765"/>
                  <a:gd name="f227" fmla="val f2"/>
                  <a:gd name="f228" fmla="val f3"/>
                  <a:gd name="f229" fmla="val f4"/>
                  <a:gd name="f230" fmla="+- f229 0 f227"/>
                  <a:gd name="f231" fmla="+- f228 0 f227"/>
                  <a:gd name="f232" fmla="*/ f231 1 9598"/>
                  <a:gd name="f233" fmla="*/ f230 1 5765"/>
                  <a:gd name="f234" fmla="*/ f227 1 f232"/>
                  <a:gd name="f235" fmla="*/ f228 1 f232"/>
                  <a:gd name="f236" fmla="*/ f227 1 f233"/>
                  <a:gd name="f237" fmla="*/ f229 1 f233"/>
                  <a:gd name="f238" fmla="*/ f234 f225 1"/>
                  <a:gd name="f239" fmla="*/ f235 f225 1"/>
                  <a:gd name="f240" fmla="*/ f237 f226 1"/>
                  <a:gd name="f241" fmla="*/ f236 f226 1"/>
                </a:gdLst>
                <a:ahLst/>
                <a:cxnLst>
                  <a:cxn ang="3cd4">
                    <a:pos x="hc" y="t"/>
                  </a:cxn>
                  <a:cxn ang="0">
                    <a:pos x="r" y="vc"/>
                  </a:cxn>
                  <a:cxn ang="cd4">
                    <a:pos x="hc" y="b"/>
                  </a:cxn>
                  <a:cxn ang="cd2">
                    <a:pos x="l" y="vc"/>
                  </a:cxn>
                </a:cxnLst>
                <a:rect l="f238" t="f241" r="f239" b="f240"/>
                <a:pathLst>
                  <a:path w="9598" h="576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5" y="f39"/>
                    </a:lnTo>
                    <a:lnTo>
                      <a:pt x="f33" y="f40"/>
                    </a:lnTo>
                    <a:lnTo>
                      <a:pt x="f41" y="f42"/>
                    </a:lnTo>
                    <a:lnTo>
                      <a:pt x="f43" y="f44"/>
                    </a:lnTo>
                    <a:lnTo>
                      <a:pt x="f45" y="f44"/>
                    </a:lnTo>
                    <a:lnTo>
                      <a:pt x="f46" y="f47"/>
                    </a:lnTo>
                    <a:lnTo>
                      <a:pt x="f48" y="f49"/>
                    </a:lnTo>
                    <a:lnTo>
                      <a:pt x="f50" y="f51"/>
                    </a:lnTo>
                    <a:lnTo>
                      <a:pt x="f52" y="f53"/>
                    </a:lnTo>
                    <a:lnTo>
                      <a:pt x="f54" y="f55"/>
                    </a:lnTo>
                    <a:lnTo>
                      <a:pt x="f56" y="f57"/>
                    </a:lnTo>
                    <a:lnTo>
                      <a:pt x="f58" y="f59"/>
                    </a:lnTo>
                    <a:lnTo>
                      <a:pt x="f60" y="f61"/>
                    </a:lnTo>
                    <a:lnTo>
                      <a:pt x="f58" y="f62"/>
                    </a:lnTo>
                    <a:lnTo>
                      <a:pt x="f56" y="f63"/>
                    </a:lnTo>
                    <a:lnTo>
                      <a:pt x="f54" y="f64"/>
                    </a:lnTo>
                    <a:lnTo>
                      <a:pt x="f52" y="f65"/>
                    </a:lnTo>
                    <a:lnTo>
                      <a:pt x="f50" y="f66"/>
                    </a:lnTo>
                    <a:lnTo>
                      <a:pt x="f48" y="f67"/>
                    </a:lnTo>
                    <a:lnTo>
                      <a:pt x="f46" y="f68"/>
                    </a:lnTo>
                    <a:lnTo>
                      <a:pt x="f45" y="f69"/>
                    </a:lnTo>
                    <a:lnTo>
                      <a:pt x="f70" y="f69"/>
                    </a:lnTo>
                    <a:lnTo>
                      <a:pt x="f71" y="f68"/>
                    </a:lnTo>
                    <a:lnTo>
                      <a:pt x="f72" y="f67"/>
                    </a:lnTo>
                    <a:lnTo>
                      <a:pt x="f73" y="f66"/>
                    </a:lnTo>
                    <a:lnTo>
                      <a:pt x="f74" y="f65"/>
                    </a:lnTo>
                    <a:lnTo>
                      <a:pt x="f75" y="f64"/>
                    </a:lnTo>
                    <a:lnTo>
                      <a:pt x="f76" y="f63"/>
                    </a:lnTo>
                    <a:lnTo>
                      <a:pt x="f77" y="f62"/>
                    </a:lnTo>
                    <a:lnTo>
                      <a:pt x="f77" y="f61"/>
                    </a:lnTo>
                    <a:lnTo>
                      <a:pt x="f77" y="f59"/>
                    </a:lnTo>
                    <a:lnTo>
                      <a:pt x="f76" y="f57"/>
                    </a:lnTo>
                    <a:lnTo>
                      <a:pt x="f75" y="f55"/>
                    </a:lnTo>
                    <a:lnTo>
                      <a:pt x="f74" y="f53"/>
                    </a:lnTo>
                    <a:lnTo>
                      <a:pt x="f73" y="f51"/>
                    </a:lnTo>
                    <a:lnTo>
                      <a:pt x="f72" y="f49"/>
                    </a:lnTo>
                    <a:lnTo>
                      <a:pt x="f71" y="f47"/>
                    </a:lnTo>
                    <a:lnTo>
                      <a:pt x="f70" y="f44"/>
                    </a:lnTo>
                    <a:lnTo>
                      <a:pt x="f78" y="f44"/>
                    </a:lnTo>
                    <a:lnTo>
                      <a:pt x="f79" y="f80"/>
                    </a:lnTo>
                    <a:lnTo>
                      <a:pt x="f81" y="f82"/>
                    </a:lnTo>
                    <a:lnTo>
                      <a:pt x="f81" y="f83"/>
                    </a:lnTo>
                    <a:lnTo>
                      <a:pt x="f79" y="f84"/>
                    </a:lnTo>
                    <a:lnTo>
                      <a:pt x="f78" y="f85"/>
                    </a:lnTo>
                    <a:lnTo>
                      <a:pt x="f86" y="f87"/>
                    </a:lnTo>
                    <a:lnTo>
                      <a:pt x="f88" y="f89"/>
                    </a:lnTo>
                    <a:lnTo>
                      <a:pt x="f30" y="f90"/>
                    </a:lnTo>
                    <a:lnTo>
                      <a:pt x="f91" y="f30"/>
                    </a:lnTo>
                    <a:lnTo>
                      <a:pt x="f92" y="f93"/>
                    </a:lnTo>
                    <a:lnTo>
                      <a:pt x="f94" y="f95"/>
                    </a:lnTo>
                    <a:lnTo>
                      <a:pt x="f96" y="f26"/>
                    </a:lnTo>
                    <a:lnTo>
                      <a:pt x="f97" y="f98"/>
                    </a:lnTo>
                    <a:lnTo>
                      <a:pt x="f99" y="f100"/>
                    </a:lnTo>
                    <a:lnTo>
                      <a:pt x="f83" y="f101"/>
                    </a:lnTo>
                    <a:lnTo>
                      <a:pt x="f102" y="f103"/>
                    </a:lnTo>
                    <a:lnTo>
                      <a:pt x="f104" y="f105"/>
                    </a:lnTo>
                    <a:lnTo>
                      <a:pt x="f42" y="f105"/>
                    </a:lnTo>
                    <a:lnTo>
                      <a:pt x="f106" y="f103"/>
                    </a:lnTo>
                    <a:lnTo>
                      <a:pt x="f107" y="f108"/>
                    </a:lnTo>
                    <a:lnTo>
                      <a:pt x="f109" y="f98"/>
                    </a:lnTo>
                    <a:lnTo>
                      <a:pt x="f110" y="f95"/>
                    </a:lnTo>
                    <a:lnTo>
                      <a:pt x="f111" y="f70"/>
                    </a:lnTo>
                    <a:lnTo>
                      <a:pt x="f112" y="f22"/>
                    </a:lnTo>
                    <a:lnTo>
                      <a:pt x="f113" y="f114"/>
                    </a:lnTo>
                    <a:lnTo>
                      <a:pt x="f115" y="f116"/>
                    </a:lnTo>
                    <a:lnTo>
                      <a:pt x="f117" y="f14"/>
                    </a:lnTo>
                    <a:lnTo>
                      <a:pt x="f118" y="f119"/>
                    </a:lnTo>
                    <a:lnTo>
                      <a:pt x="f120" y="f8"/>
                    </a:lnTo>
                    <a:lnTo>
                      <a:pt x="f5" y="f6"/>
                    </a:lnTo>
                    <a:close/>
                    <a:moveTo>
                      <a:pt x="f120" y="f121"/>
                    </a:moveTo>
                    <a:lnTo>
                      <a:pt x="f118" y="f122"/>
                    </a:lnTo>
                    <a:lnTo>
                      <a:pt x="f123" y="f124"/>
                    </a:lnTo>
                    <a:lnTo>
                      <a:pt x="f125" y="f126"/>
                    </a:lnTo>
                    <a:lnTo>
                      <a:pt x="f127" y="f128"/>
                    </a:lnTo>
                    <a:lnTo>
                      <a:pt x="f129" y="f130"/>
                    </a:lnTo>
                    <a:lnTo>
                      <a:pt x="f110" y="f131"/>
                    </a:lnTo>
                    <a:lnTo>
                      <a:pt x="f132" y="f133"/>
                    </a:lnTo>
                    <a:lnTo>
                      <a:pt x="f134" y="f135"/>
                    </a:lnTo>
                    <a:lnTo>
                      <a:pt x="f136" y="f137"/>
                    </a:lnTo>
                    <a:lnTo>
                      <a:pt x="f138" y="f139"/>
                    </a:lnTo>
                    <a:lnTo>
                      <a:pt x="f140" y="f139"/>
                    </a:lnTo>
                    <a:lnTo>
                      <a:pt x="f141" y="f142"/>
                    </a:lnTo>
                    <a:lnTo>
                      <a:pt x="f143" y="f144"/>
                    </a:lnTo>
                    <a:lnTo>
                      <a:pt x="f145" y="f6"/>
                    </a:lnTo>
                    <a:lnTo>
                      <a:pt x="f146" y="f12"/>
                    </a:lnTo>
                    <a:lnTo>
                      <a:pt x="f147" y="f148"/>
                    </a:lnTo>
                    <a:lnTo>
                      <a:pt x="f149" y="f73"/>
                    </a:lnTo>
                    <a:lnTo>
                      <a:pt x="f81" y="f150"/>
                    </a:lnTo>
                    <a:lnTo>
                      <a:pt x="f70" y="f101"/>
                    </a:lnTo>
                    <a:lnTo>
                      <a:pt x="f71" y="f151"/>
                    </a:lnTo>
                    <a:lnTo>
                      <a:pt x="f152" y="f153"/>
                    </a:lnTo>
                    <a:lnTo>
                      <a:pt x="f154" y="f155"/>
                    </a:lnTo>
                    <a:lnTo>
                      <a:pt x="f156" y="f89"/>
                    </a:lnTo>
                    <a:lnTo>
                      <a:pt x="f74" y="f157"/>
                    </a:lnTo>
                    <a:lnTo>
                      <a:pt x="f158" y="f159"/>
                    </a:lnTo>
                    <a:lnTo>
                      <a:pt x="f14" y="f160"/>
                    </a:lnTo>
                    <a:lnTo>
                      <a:pt x="f161" y="f162"/>
                    </a:lnTo>
                    <a:lnTo>
                      <a:pt x="f163" y="f40"/>
                    </a:lnTo>
                    <a:lnTo>
                      <a:pt x="f164" y="f80"/>
                    </a:lnTo>
                    <a:lnTo>
                      <a:pt x="f165" y="f166"/>
                    </a:lnTo>
                    <a:lnTo>
                      <a:pt x="f167" y="f168"/>
                    </a:lnTo>
                    <a:lnTo>
                      <a:pt x="f169" y="f170"/>
                    </a:lnTo>
                    <a:lnTo>
                      <a:pt x="f171" y="f172"/>
                    </a:lnTo>
                    <a:lnTo>
                      <a:pt x="f2" y="f61"/>
                    </a:lnTo>
                    <a:lnTo>
                      <a:pt x="f171" y="f62"/>
                    </a:lnTo>
                    <a:lnTo>
                      <a:pt x="f173" y="f63"/>
                    </a:lnTo>
                    <a:lnTo>
                      <a:pt x="f169" y="f174"/>
                    </a:lnTo>
                    <a:lnTo>
                      <a:pt x="f175" y="f176"/>
                    </a:lnTo>
                    <a:lnTo>
                      <a:pt x="f177" y="f68"/>
                    </a:lnTo>
                    <a:lnTo>
                      <a:pt x="f165" y="f178"/>
                    </a:lnTo>
                    <a:lnTo>
                      <a:pt x="f179" y="f180"/>
                    </a:lnTo>
                    <a:lnTo>
                      <a:pt x="f181" y="f182"/>
                    </a:lnTo>
                    <a:lnTo>
                      <a:pt x="f183" y="f184"/>
                    </a:lnTo>
                    <a:lnTo>
                      <a:pt x="f14" y="f185"/>
                    </a:lnTo>
                    <a:lnTo>
                      <a:pt x="f156" y="f186"/>
                    </a:lnTo>
                    <a:lnTo>
                      <a:pt x="f187" y="f188"/>
                    </a:lnTo>
                    <a:lnTo>
                      <a:pt x="f71" y="f189"/>
                    </a:lnTo>
                    <a:lnTo>
                      <a:pt x="f46" y="f189"/>
                    </a:lnTo>
                    <a:lnTo>
                      <a:pt x="f48" y="f188"/>
                    </a:lnTo>
                    <a:lnTo>
                      <a:pt x="f190" y="f186"/>
                    </a:lnTo>
                    <a:lnTo>
                      <a:pt x="f191" y="f185"/>
                    </a:lnTo>
                    <a:lnTo>
                      <a:pt x="f58" y="f184"/>
                    </a:lnTo>
                    <a:lnTo>
                      <a:pt x="f192" y="f182"/>
                    </a:lnTo>
                    <a:lnTo>
                      <a:pt x="f193" y="f180"/>
                    </a:lnTo>
                    <a:lnTo>
                      <a:pt x="f194" y="f178"/>
                    </a:lnTo>
                    <a:lnTo>
                      <a:pt x="f195" y="f68"/>
                    </a:lnTo>
                    <a:lnTo>
                      <a:pt x="f196" y="f176"/>
                    </a:lnTo>
                    <a:lnTo>
                      <a:pt x="f197" y="f174"/>
                    </a:lnTo>
                    <a:lnTo>
                      <a:pt x="f198" y="f63"/>
                    </a:lnTo>
                    <a:lnTo>
                      <a:pt x="f3" y="f62"/>
                    </a:lnTo>
                    <a:lnTo>
                      <a:pt x="f3" y="f61"/>
                    </a:lnTo>
                    <a:lnTo>
                      <a:pt x="f3" y="f172"/>
                    </a:lnTo>
                    <a:lnTo>
                      <a:pt x="f199" y="f170"/>
                    </a:lnTo>
                    <a:lnTo>
                      <a:pt x="f196" y="f51"/>
                    </a:lnTo>
                    <a:lnTo>
                      <a:pt x="f200" y="f201"/>
                    </a:lnTo>
                    <a:lnTo>
                      <a:pt x="f202" y="f203"/>
                    </a:lnTo>
                    <a:lnTo>
                      <a:pt x="f204" y="f205"/>
                    </a:lnTo>
                    <a:lnTo>
                      <a:pt x="f192" y="f206"/>
                    </a:lnTo>
                    <a:lnTo>
                      <a:pt x="f56" y="f39"/>
                    </a:lnTo>
                    <a:lnTo>
                      <a:pt x="f56" y="f38"/>
                    </a:lnTo>
                    <a:lnTo>
                      <a:pt x="f207" y="f157"/>
                    </a:lnTo>
                    <a:lnTo>
                      <a:pt x="f208" y="f209"/>
                    </a:lnTo>
                    <a:lnTo>
                      <a:pt x="f210" y="f211"/>
                    </a:lnTo>
                    <a:lnTo>
                      <a:pt x="f212" y="f213"/>
                    </a:lnTo>
                    <a:lnTo>
                      <a:pt x="f214" y="f101"/>
                    </a:lnTo>
                    <a:lnTo>
                      <a:pt x="f215" y="f20"/>
                    </a:lnTo>
                    <a:lnTo>
                      <a:pt x="f216" y="f16"/>
                    </a:lnTo>
                    <a:lnTo>
                      <a:pt x="f33" y="f8"/>
                    </a:lnTo>
                    <a:lnTo>
                      <a:pt x="f27" y="f137"/>
                    </a:lnTo>
                    <a:lnTo>
                      <a:pt x="f23" y="f217"/>
                    </a:lnTo>
                    <a:lnTo>
                      <a:pt x="f218" y="f219"/>
                    </a:lnTo>
                    <a:lnTo>
                      <a:pt x="f220" y="f221"/>
                    </a:lnTo>
                    <a:lnTo>
                      <a:pt x="f222" y="f175"/>
                    </a:lnTo>
                    <a:lnTo>
                      <a:pt x="f223" y="f122"/>
                    </a:lnTo>
                    <a:lnTo>
                      <a:pt x="f224" y="f121"/>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0" name="Google Shape;1049;p36">
                <a:extLst>
                  <a:ext uri="{FF2B5EF4-FFF2-40B4-BE49-F238E27FC236}">
                    <a16:creationId xmlns:a16="http://schemas.microsoft.com/office/drawing/2014/main" xmlns="" id="{966DC9F0-2444-0850-BED2-EC972F82A130}"/>
                  </a:ext>
                </a:extLst>
              </p:cNvPr>
              <p:cNvSpPr/>
              <p:nvPr/>
            </p:nvSpPr>
            <p:spPr>
              <a:xfrm>
                <a:off x="3564084" y="4054056"/>
                <a:ext cx="279660" cy="147593"/>
              </a:xfrm>
              <a:custGeom>
                <a:avLst/>
                <a:gdLst>
                  <a:gd name="f0" fmla="val w"/>
                  <a:gd name="f1" fmla="val h"/>
                  <a:gd name="f2" fmla="val 0"/>
                  <a:gd name="f3" fmla="val 8070"/>
                  <a:gd name="f4" fmla="val 4259"/>
                  <a:gd name="f5" fmla="val 5293"/>
                  <a:gd name="f6" fmla="val 1"/>
                  <a:gd name="f7" fmla="val 5482"/>
                  <a:gd name="f8" fmla="val 24"/>
                  <a:gd name="f9" fmla="val 5693"/>
                  <a:gd name="f10" fmla="val 48"/>
                  <a:gd name="f11" fmla="val 5858"/>
                  <a:gd name="f12" fmla="val 95"/>
                  <a:gd name="f13" fmla="val 6046"/>
                  <a:gd name="f14" fmla="val 165"/>
                  <a:gd name="f15" fmla="val 6211"/>
                  <a:gd name="f16" fmla="val 236"/>
                  <a:gd name="f17" fmla="val 6375"/>
                  <a:gd name="f18" fmla="val 330"/>
                  <a:gd name="f19" fmla="val 6540"/>
                  <a:gd name="f20" fmla="val 448"/>
                  <a:gd name="f21" fmla="val 6658"/>
                  <a:gd name="f22" fmla="val 565"/>
                  <a:gd name="f23" fmla="val 6799"/>
                  <a:gd name="f24" fmla="val 706"/>
                  <a:gd name="f25" fmla="val 6917"/>
                  <a:gd name="f26" fmla="val 871"/>
                  <a:gd name="f27" fmla="val 7011"/>
                  <a:gd name="f28" fmla="val 1012"/>
                  <a:gd name="f29" fmla="val 7081"/>
                  <a:gd name="f30" fmla="val 1200"/>
                  <a:gd name="f31" fmla="val 7152"/>
                  <a:gd name="f32" fmla="val 1365"/>
                  <a:gd name="f33" fmla="val 7199"/>
                  <a:gd name="f34" fmla="val 1553"/>
                  <a:gd name="f35" fmla="val 7222"/>
                  <a:gd name="f36" fmla="val 1741"/>
                  <a:gd name="f37" fmla="val 7246"/>
                  <a:gd name="f38" fmla="val 1953"/>
                  <a:gd name="f39" fmla="val 2165"/>
                  <a:gd name="f40" fmla="val 2377"/>
                  <a:gd name="f41" fmla="val 7128"/>
                  <a:gd name="f42" fmla="val 2588"/>
                  <a:gd name="f43" fmla="val 7058"/>
                  <a:gd name="f44" fmla="val 2776"/>
                  <a:gd name="f45" fmla="val 7316"/>
                  <a:gd name="f46" fmla="val 7481"/>
                  <a:gd name="f47" fmla="val 2800"/>
                  <a:gd name="f48" fmla="val 7622"/>
                  <a:gd name="f49" fmla="val 2824"/>
                  <a:gd name="f50" fmla="val 7740"/>
                  <a:gd name="f51" fmla="val 2894"/>
                  <a:gd name="f52" fmla="val 7858"/>
                  <a:gd name="f53" fmla="val 2988"/>
                  <a:gd name="f54" fmla="val 7928"/>
                  <a:gd name="f55" fmla="val 3106"/>
                  <a:gd name="f56" fmla="val 7999"/>
                  <a:gd name="f57" fmla="val 3223"/>
                  <a:gd name="f58" fmla="val 8046"/>
                  <a:gd name="f59" fmla="val 3365"/>
                  <a:gd name="f60" fmla="val 8069"/>
                  <a:gd name="f61" fmla="val 3529"/>
                  <a:gd name="f62" fmla="val 3670"/>
                  <a:gd name="f63" fmla="val 3812"/>
                  <a:gd name="f64" fmla="val 3929"/>
                  <a:gd name="f65" fmla="val 4047"/>
                  <a:gd name="f66" fmla="val 4141"/>
                  <a:gd name="f67" fmla="val 4211"/>
                  <a:gd name="f68" fmla="val 4235"/>
                  <a:gd name="f69" fmla="val 730"/>
                  <a:gd name="f70" fmla="val 588"/>
                  <a:gd name="f71" fmla="val 447"/>
                  <a:gd name="f72" fmla="val 212"/>
                  <a:gd name="f73" fmla="val 118"/>
                  <a:gd name="f74" fmla="val 47"/>
                  <a:gd name="f75" fmla="val 965"/>
                  <a:gd name="f76" fmla="val 918"/>
                  <a:gd name="f77" fmla="val 2518"/>
                  <a:gd name="f78" fmla="val 894"/>
                  <a:gd name="f79" fmla="val 2259"/>
                  <a:gd name="f80" fmla="val 2094"/>
                  <a:gd name="f81" fmla="val 1930"/>
                  <a:gd name="f82" fmla="val 1765"/>
                  <a:gd name="f83" fmla="val 1035"/>
                  <a:gd name="f84" fmla="val 1624"/>
                  <a:gd name="f85" fmla="val 1106"/>
                  <a:gd name="f86" fmla="val 1459"/>
                  <a:gd name="f87" fmla="val 1177"/>
                  <a:gd name="f88" fmla="val 1318"/>
                  <a:gd name="f89" fmla="val 1271"/>
                  <a:gd name="f90" fmla="val 1388"/>
                  <a:gd name="f91" fmla="val 1083"/>
                  <a:gd name="f92" fmla="val 1506"/>
                  <a:gd name="f93" fmla="val 800"/>
                  <a:gd name="f94" fmla="val 1906"/>
                  <a:gd name="f95" fmla="val 2071"/>
                  <a:gd name="f96" fmla="val 659"/>
                  <a:gd name="f97" fmla="val 2235"/>
                  <a:gd name="f98" fmla="val 612"/>
                  <a:gd name="f99" fmla="val 2400"/>
                  <a:gd name="f100" fmla="val 589"/>
                  <a:gd name="f101" fmla="val 2565"/>
                  <a:gd name="f102" fmla="val 2870"/>
                  <a:gd name="f103" fmla="val 3129"/>
                  <a:gd name="f104" fmla="val 683"/>
                  <a:gd name="f105" fmla="val 3388"/>
                  <a:gd name="f106" fmla="val 3623"/>
                  <a:gd name="f107" fmla="val 3764"/>
                  <a:gd name="f108" fmla="val 753"/>
                  <a:gd name="f109" fmla="val 4117"/>
                  <a:gd name="f110" fmla="val 401"/>
                  <a:gd name="f111" fmla="val 4305"/>
                  <a:gd name="f112" fmla="val 259"/>
                  <a:gd name="f113" fmla="val 4541"/>
                  <a:gd name="f114" fmla="val 4776"/>
                  <a:gd name="f115" fmla="val 71"/>
                  <a:gd name="f116" fmla="val 5035"/>
                  <a:gd name="f117" fmla="*/ f0 1 8070"/>
                  <a:gd name="f118" fmla="*/ f1 1 4259"/>
                  <a:gd name="f119" fmla="val f2"/>
                  <a:gd name="f120" fmla="val f3"/>
                  <a:gd name="f121" fmla="val f4"/>
                  <a:gd name="f122" fmla="+- f121 0 f119"/>
                  <a:gd name="f123" fmla="+- f120 0 f119"/>
                  <a:gd name="f124" fmla="*/ f123 1 8070"/>
                  <a:gd name="f125" fmla="*/ f122 1 4259"/>
                  <a:gd name="f126" fmla="*/ f119 1 f124"/>
                  <a:gd name="f127" fmla="*/ f120 1 f124"/>
                  <a:gd name="f128" fmla="*/ f119 1 f125"/>
                  <a:gd name="f129" fmla="*/ f121 1 f125"/>
                  <a:gd name="f130" fmla="*/ f126 f117 1"/>
                  <a:gd name="f131" fmla="*/ f127 f117 1"/>
                  <a:gd name="f132" fmla="*/ f129 f118 1"/>
                  <a:gd name="f133" fmla="*/ f128 f118 1"/>
                </a:gdLst>
                <a:ahLst/>
                <a:cxnLst>
                  <a:cxn ang="3cd4">
                    <a:pos x="hc" y="t"/>
                  </a:cxn>
                  <a:cxn ang="0">
                    <a:pos x="r" y="vc"/>
                  </a:cxn>
                  <a:cxn ang="cd4">
                    <a:pos x="hc" y="b"/>
                  </a:cxn>
                  <a:cxn ang="cd2">
                    <a:pos x="l" y="vc"/>
                  </a:cxn>
                </a:cxnLst>
                <a:rect l="f130" t="f133" r="f131" b="f132"/>
                <a:pathLst>
                  <a:path w="8070" h="4259" fill="none">
                    <a:moveTo>
                      <a:pt x="f5" y="f6"/>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7" y="f38"/>
                    </a:lnTo>
                    <a:lnTo>
                      <a:pt x="f35" y="f39"/>
                    </a:lnTo>
                    <a:lnTo>
                      <a:pt x="f33" y="f40"/>
                    </a:lnTo>
                    <a:lnTo>
                      <a:pt x="f41" y="f42"/>
                    </a:lnTo>
                    <a:lnTo>
                      <a:pt x="f43" y="f44"/>
                    </a:lnTo>
                    <a:lnTo>
                      <a:pt x="f45" y="f44"/>
                    </a:lnTo>
                    <a:lnTo>
                      <a:pt x="f45" y="f44"/>
                    </a:lnTo>
                    <a:lnTo>
                      <a:pt x="f46" y="f47"/>
                    </a:lnTo>
                    <a:lnTo>
                      <a:pt x="f48" y="f49"/>
                    </a:lnTo>
                    <a:lnTo>
                      <a:pt x="f50" y="f51"/>
                    </a:lnTo>
                    <a:lnTo>
                      <a:pt x="f52" y="f53"/>
                    </a:lnTo>
                    <a:lnTo>
                      <a:pt x="f54" y="f55"/>
                    </a:lnTo>
                    <a:lnTo>
                      <a:pt x="f56" y="f57"/>
                    </a:lnTo>
                    <a:lnTo>
                      <a:pt x="f58" y="f59"/>
                    </a:lnTo>
                    <a:lnTo>
                      <a:pt x="f60" y="f61"/>
                    </a:lnTo>
                    <a:lnTo>
                      <a:pt x="f60" y="f61"/>
                    </a:lnTo>
                    <a:lnTo>
                      <a:pt x="f58" y="f62"/>
                    </a:lnTo>
                    <a:lnTo>
                      <a:pt x="f56" y="f63"/>
                    </a:lnTo>
                    <a:lnTo>
                      <a:pt x="f54" y="f64"/>
                    </a:lnTo>
                    <a:lnTo>
                      <a:pt x="f52" y="f65"/>
                    </a:lnTo>
                    <a:lnTo>
                      <a:pt x="f50" y="f66"/>
                    </a:lnTo>
                    <a:lnTo>
                      <a:pt x="f48" y="f67"/>
                    </a:lnTo>
                    <a:lnTo>
                      <a:pt x="f46" y="f68"/>
                    </a:lnTo>
                    <a:lnTo>
                      <a:pt x="f45" y="f4"/>
                    </a:lnTo>
                    <a:lnTo>
                      <a:pt x="f69" y="f4"/>
                    </a:lnTo>
                    <a:lnTo>
                      <a:pt x="f69" y="f4"/>
                    </a:lnTo>
                    <a:lnTo>
                      <a:pt x="f70" y="f68"/>
                    </a:lnTo>
                    <a:lnTo>
                      <a:pt x="f71" y="f67"/>
                    </a:lnTo>
                    <a:lnTo>
                      <a:pt x="f18" y="f66"/>
                    </a:lnTo>
                    <a:lnTo>
                      <a:pt x="f72" y="f65"/>
                    </a:lnTo>
                    <a:lnTo>
                      <a:pt x="f73" y="f64"/>
                    </a:lnTo>
                    <a:lnTo>
                      <a:pt x="f74" y="f63"/>
                    </a:lnTo>
                    <a:lnTo>
                      <a:pt x="f2" y="f62"/>
                    </a:lnTo>
                    <a:lnTo>
                      <a:pt x="f2" y="f61"/>
                    </a:lnTo>
                    <a:lnTo>
                      <a:pt x="f2" y="f61"/>
                    </a:lnTo>
                    <a:lnTo>
                      <a:pt x="f2" y="f59"/>
                    </a:lnTo>
                    <a:lnTo>
                      <a:pt x="f74" y="f57"/>
                    </a:lnTo>
                    <a:lnTo>
                      <a:pt x="f73" y="f55"/>
                    </a:lnTo>
                    <a:lnTo>
                      <a:pt x="f72" y="f53"/>
                    </a:lnTo>
                    <a:lnTo>
                      <a:pt x="f18" y="f51"/>
                    </a:lnTo>
                    <a:lnTo>
                      <a:pt x="f71" y="f49"/>
                    </a:lnTo>
                    <a:lnTo>
                      <a:pt x="f70" y="f47"/>
                    </a:lnTo>
                    <a:lnTo>
                      <a:pt x="f69" y="f44"/>
                    </a:lnTo>
                    <a:lnTo>
                      <a:pt x="f75" y="f44"/>
                    </a:lnTo>
                    <a:lnTo>
                      <a:pt x="f75" y="f44"/>
                    </a:lnTo>
                    <a:lnTo>
                      <a:pt x="f76" y="f77"/>
                    </a:lnTo>
                    <a:lnTo>
                      <a:pt x="f78" y="f79"/>
                    </a:lnTo>
                    <a:lnTo>
                      <a:pt x="f78" y="f79"/>
                    </a:lnTo>
                    <a:lnTo>
                      <a:pt x="f78" y="f80"/>
                    </a:lnTo>
                    <a:lnTo>
                      <a:pt x="f76" y="f81"/>
                    </a:lnTo>
                    <a:lnTo>
                      <a:pt x="f75" y="f82"/>
                    </a:lnTo>
                    <a:lnTo>
                      <a:pt x="f83" y="f84"/>
                    </a:lnTo>
                    <a:lnTo>
                      <a:pt x="f85" y="f86"/>
                    </a:lnTo>
                    <a:lnTo>
                      <a:pt x="f87" y="f88"/>
                    </a:lnTo>
                    <a:lnTo>
                      <a:pt x="f89" y="f30"/>
                    </a:lnTo>
                    <a:lnTo>
                      <a:pt x="f90" y="f91"/>
                    </a:lnTo>
                    <a:lnTo>
                      <a:pt x="f92" y="f75"/>
                    </a:lnTo>
                    <a:lnTo>
                      <a:pt x="f84" y="f26"/>
                    </a:lnTo>
                    <a:lnTo>
                      <a:pt x="f82" y="f93"/>
                    </a:lnTo>
                    <a:lnTo>
                      <a:pt x="f94" y="f69"/>
                    </a:lnTo>
                    <a:lnTo>
                      <a:pt x="f95" y="f96"/>
                    </a:lnTo>
                    <a:lnTo>
                      <a:pt x="f97" y="f98"/>
                    </a:lnTo>
                    <a:lnTo>
                      <a:pt x="f99" y="f100"/>
                    </a:lnTo>
                    <a:lnTo>
                      <a:pt x="f101" y="f100"/>
                    </a:lnTo>
                    <a:lnTo>
                      <a:pt x="f101" y="f100"/>
                    </a:lnTo>
                    <a:lnTo>
                      <a:pt x="f102" y="f98"/>
                    </a:lnTo>
                    <a:lnTo>
                      <a:pt x="f103" y="f104"/>
                    </a:lnTo>
                    <a:lnTo>
                      <a:pt x="f105" y="f93"/>
                    </a:lnTo>
                    <a:lnTo>
                      <a:pt x="f106" y="f75"/>
                    </a:lnTo>
                    <a:lnTo>
                      <a:pt x="f106" y="f75"/>
                    </a:lnTo>
                    <a:lnTo>
                      <a:pt x="f107" y="f108"/>
                    </a:lnTo>
                    <a:lnTo>
                      <a:pt x="f64" y="f22"/>
                    </a:lnTo>
                    <a:lnTo>
                      <a:pt x="f109" y="f110"/>
                    </a:lnTo>
                    <a:lnTo>
                      <a:pt x="f111" y="f112"/>
                    </a:lnTo>
                    <a:lnTo>
                      <a:pt x="f113" y="f14"/>
                    </a:lnTo>
                    <a:lnTo>
                      <a:pt x="f114" y="f115"/>
                    </a:lnTo>
                    <a:lnTo>
                      <a:pt x="f116" y="f8"/>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1" name="Google Shape;1050;p36">
                <a:extLst>
                  <a:ext uri="{FF2B5EF4-FFF2-40B4-BE49-F238E27FC236}">
                    <a16:creationId xmlns:a16="http://schemas.microsoft.com/office/drawing/2014/main" xmlns="" id="{2AF0FC3D-0257-C5B3-0EC5-C2EBBEC70100}"/>
                  </a:ext>
                </a:extLst>
              </p:cNvPr>
              <p:cNvSpPr/>
              <p:nvPr/>
            </p:nvSpPr>
            <p:spPr>
              <a:xfrm>
                <a:off x="3537200" y="4027968"/>
                <a:ext cx="332613" cy="199787"/>
              </a:xfrm>
              <a:custGeom>
                <a:avLst/>
                <a:gdLst>
                  <a:gd name="f0" fmla="val w"/>
                  <a:gd name="f1" fmla="val h"/>
                  <a:gd name="f2" fmla="val 0"/>
                  <a:gd name="f3" fmla="val 9598"/>
                  <a:gd name="f4" fmla="val 5765"/>
                  <a:gd name="f5" fmla="val 6069"/>
                  <a:gd name="f6" fmla="val 1"/>
                  <a:gd name="f7" fmla="val 5811"/>
                  <a:gd name="f8" fmla="val 5552"/>
                  <a:gd name="f9" fmla="val 48"/>
                  <a:gd name="f10" fmla="val 5293"/>
                  <a:gd name="f11" fmla="val 95"/>
                  <a:gd name="f12" fmla="val 5058"/>
                  <a:gd name="f13" fmla="val 189"/>
                  <a:gd name="f14" fmla="val 4823"/>
                  <a:gd name="f15" fmla="val 307"/>
                  <a:gd name="f16" fmla="val 4611"/>
                  <a:gd name="f17" fmla="val 424"/>
                  <a:gd name="f18" fmla="val 4399"/>
                  <a:gd name="f19" fmla="val 565"/>
                  <a:gd name="f20" fmla="val 4211"/>
                  <a:gd name="f21" fmla="val 730"/>
                  <a:gd name="f22" fmla="val 3999"/>
                  <a:gd name="f23" fmla="val 660"/>
                  <a:gd name="f24" fmla="val 3788"/>
                  <a:gd name="f25" fmla="val 612"/>
                  <a:gd name="f26" fmla="val 3576"/>
                  <a:gd name="f27" fmla="val 589"/>
                  <a:gd name="f28" fmla="val 3341"/>
                  <a:gd name="f29" fmla="val 3105"/>
                  <a:gd name="f30" fmla="val 2870"/>
                  <a:gd name="f31" fmla="val 636"/>
                  <a:gd name="f32" fmla="val 2635"/>
                  <a:gd name="f33" fmla="val 683"/>
                  <a:gd name="f34" fmla="val 2423"/>
                  <a:gd name="f35" fmla="val 754"/>
                  <a:gd name="f36" fmla="val 2211"/>
                  <a:gd name="f37" fmla="val 848"/>
                  <a:gd name="f38" fmla="val 2023"/>
                  <a:gd name="f39" fmla="val 965"/>
                  <a:gd name="f40" fmla="val 1835"/>
                  <a:gd name="f41" fmla="val 1106"/>
                  <a:gd name="f42" fmla="val 1670"/>
                  <a:gd name="f43" fmla="val 1248"/>
                  <a:gd name="f44" fmla="val 1506"/>
                  <a:gd name="f45" fmla="val 1412"/>
                  <a:gd name="f46" fmla="val 1364"/>
                  <a:gd name="f47" fmla="val 1600"/>
                  <a:gd name="f48" fmla="val 1247"/>
                  <a:gd name="f49" fmla="val 1789"/>
                  <a:gd name="f50" fmla="val 1129"/>
                  <a:gd name="f51" fmla="val 2000"/>
                  <a:gd name="f52" fmla="val 1059"/>
                  <a:gd name="f53" fmla="val 2212"/>
                  <a:gd name="f54" fmla="val 988"/>
                  <a:gd name="f55" fmla="val 2424"/>
                  <a:gd name="f56" fmla="val 941"/>
                  <a:gd name="f57" fmla="val 2659"/>
                  <a:gd name="f58" fmla="val 918"/>
                  <a:gd name="f59" fmla="val 2894"/>
                  <a:gd name="f60" fmla="val 729"/>
                  <a:gd name="f61" fmla="val 2988"/>
                  <a:gd name="f62" fmla="val 541"/>
                  <a:gd name="f63" fmla="val 3130"/>
                  <a:gd name="f64" fmla="val 400"/>
                  <a:gd name="f65" fmla="val 3271"/>
                  <a:gd name="f66" fmla="val 259"/>
                  <a:gd name="f67" fmla="val 3435"/>
                  <a:gd name="f68" fmla="val 165"/>
                  <a:gd name="f69" fmla="val 3624"/>
                  <a:gd name="f70" fmla="val 71"/>
                  <a:gd name="f71" fmla="val 3835"/>
                  <a:gd name="f72" fmla="val 24"/>
                  <a:gd name="f73" fmla="val 4047"/>
                  <a:gd name="f74" fmla="val 4282"/>
                  <a:gd name="f75" fmla="val 4423"/>
                  <a:gd name="f76" fmla="val 47"/>
                  <a:gd name="f77" fmla="val 4565"/>
                  <a:gd name="f78" fmla="val 4729"/>
                  <a:gd name="f79" fmla="val 118"/>
                  <a:gd name="f80" fmla="val 4847"/>
                  <a:gd name="f81" fmla="val 188"/>
                  <a:gd name="f82" fmla="val 4988"/>
                  <a:gd name="f83" fmla="val 5106"/>
                  <a:gd name="f84" fmla="val 447"/>
                  <a:gd name="f85" fmla="val 5341"/>
                  <a:gd name="f86" fmla="val 682"/>
                  <a:gd name="f87" fmla="val 5529"/>
                  <a:gd name="f88" fmla="val 800"/>
                  <a:gd name="f89" fmla="val 5600"/>
                  <a:gd name="f90" fmla="val 5647"/>
                  <a:gd name="f91" fmla="val 5717"/>
                  <a:gd name="f92" fmla="val 1200"/>
                  <a:gd name="f93" fmla="val 5741"/>
                  <a:gd name="f94" fmla="val 5764"/>
                  <a:gd name="f95" fmla="val 8092"/>
                  <a:gd name="f96" fmla="val 8257"/>
                  <a:gd name="f97" fmla="val 8398"/>
                  <a:gd name="f98" fmla="val 8539"/>
                  <a:gd name="f99" fmla="val 8681"/>
                  <a:gd name="f100" fmla="val 8822"/>
                  <a:gd name="f101" fmla="val 8939"/>
                  <a:gd name="f102" fmla="val 9151"/>
                  <a:gd name="f103" fmla="val 9339"/>
                  <a:gd name="f104" fmla="val 9410"/>
                  <a:gd name="f105" fmla="val 9480"/>
                  <a:gd name="f106" fmla="val 9527"/>
                  <a:gd name="f107" fmla="val 9574"/>
                  <a:gd name="f108" fmla="val 9551"/>
                  <a:gd name="f109" fmla="val 3647"/>
                  <a:gd name="f110" fmla="val 9363"/>
                  <a:gd name="f111" fmla="val 3459"/>
                  <a:gd name="f112" fmla="val 9245"/>
                  <a:gd name="f113" fmla="val 3294"/>
                  <a:gd name="f114" fmla="val 9104"/>
                  <a:gd name="f115" fmla="val 3153"/>
                  <a:gd name="f116" fmla="val 3035"/>
                  <a:gd name="f117" fmla="val 8775"/>
                  <a:gd name="f118" fmla="val 2918"/>
                  <a:gd name="f119" fmla="val 2706"/>
                  <a:gd name="f120" fmla="val 8751"/>
                  <a:gd name="f121" fmla="val 8728"/>
                  <a:gd name="f122" fmla="val 2165"/>
                  <a:gd name="f123" fmla="val 8657"/>
                  <a:gd name="f124" fmla="val 1906"/>
                  <a:gd name="f125" fmla="val 8563"/>
                  <a:gd name="f126" fmla="val 1648"/>
                  <a:gd name="f127" fmla="val 8445"/>
                  <a:gd name="f128" fmla="val 8304"/>
                  <a:gd name="f129" fmla="val 1201"/>
                  <a:gd name="f130" fmla="val 8163"/>
                  <a:gd name="f131" fmla="val 989"/>
                  <a:gd name="f132" fmla="val 7975"/>
                  <a:gd name="f133" fmla="val 777"/>
                  <a:gd name="f134" fmla="val 7787"/>
                  <a:gd name="f135" fmla="val 7575"/>
                  <a:gd name="f136" fmla="val 448"/>
                  <a:gd name="f137" fmla="val 7363"/>
                  <a:gd name="f138" fmla="val 330"/>
                  <a:gd name="f139" fmla="val 7128"/>
                  <a:gd name="f140" fmla="val 213"/>
                  <a:gd name="f141" fmla="val 6869"/>
                  <a:gd name="f142" fmla="val 6610"/>
                  <a:gd name="f143" fmla="val 6352"/>
                  <a:gd name="f144" fmla="*/ f0 1 9598"/>
                  <a:gd name="f145" fmla="*/ f1 1 5765"/>
                  <a:gd name="f146" fmla="val f2"/>
                  <a:gd name="f147" fmla="val f3"/>
                  <a:gd name="f148" fmla="val f4"/>
                  <a:gd name="f149" fmla="+- f148 0 f146"/>
                  <a:gd name="f150" fmla="+- f147 0 f146"/>
                  <a:gd name="f151" fmla="*/ f150 1 9598"/>
                  <a:gd name="f152" fmla="*/ f149 1 5765"/>
                  <a:gd name="f153" fmla="*/ f146 1 f151"/>
                  <a:gd name="f154" fmla="*/ f147 1 f151"/>
                  <a:gd name="f155" fmla="*/ f146 1 f152"/>
                  <a:gd name="f156" fmla="*/ f148 1 f152"/>
                  <a:gd name="f157" fmla="*/ f153 f144 1"/>
                  <a:gd name="f158" fmla="*/ f154 f144 1"/>
                  <a:gd name="f159" fmla="*/ f156 f145 1"/>
                  <a:gd name="f160" fmla="*/ f155 f145 1"/>
                </a:gdLst>
                <a:ahLst/>
                <a:cxnLst>
                  <a:cxn ang="3cd4">
                    <a:pos x="hc" y="t"/>
                  </a:cxn>
                  <a:cxn ang="0">
                    <a:pos x="r" y="vc"/>
                  </a:cxn>
                  <a:cxn ang="cd4">
                    <a:pos x="hc" y="b"/>
                  </a:cxn>
                  <a:cxn ang="cd2">
                    <a:pos x="l" y="vc"/>
                  </a:cxn>
                </a:cxnLst>
                <a:rect l="f157" t="f160" r="f158" b="f159"/>
                <a:pathLst>
                  <a:path w="9598" h="5765" fill="none">
                    <a:moveTo>
                      <a:pt x="f5" y="f6"/>
                    </a:move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7"/>
                    </a:lnTo>
                    <a:lnTo>
                      <a:pt x="f28" y="f27"/>
                    </a:lnTo>
                    <a:lnTo>
                      <a:pt x="f29" y="f27"/>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58" y="f59"/>
                    </a:lnTo>
                    <a:lnTo>
                      <a:pt x="f60" y="f61"/>
                    </a:lnTo>
                    <a:lnTo>
                      <a:pt x="f62" y="f63"/>
                    </a:lnTo>
                    <a:lnTo>
                      <a:pt x="f64" y="f65"/>
                    </a:lnTo>
                    <a:lnTo>
                      <a:pt x="f66" y="f67"/>
                    </a:lnTo>
                    <a:lnTo>
                      <a:pt x="f68" y="f69"/>
                    </a:lnTo>
                    <a:lnTo>
                      <a:pt x="f70" y="f71"/>
                    </a:lnTo>
                    <a:lnTo>
                      <a:pt x="f72" y="f73"/>
                    </a:lnTo>
                    <a:lnTo>
                      <a:pt x="f2" y="f74"/>
                    </a:lnTo>
                    <a:lnTo>
                      <a:pt x="f2" y="f74"/>
                    </a:lnTo>
                    <a:lnTo>
                      <a:pt x="f72" y="f75"/>
                    </a:lnTo>
                    <a:lnTo>
                      <a:pt x="f76" y="f77"/>
                    </a:lnTo>
                    <a:lnTo>
                      <a:pt x="f70" y="f78"/>
                    </a:lnTo>
                    <a:lnTo>
                      <a:pt x="f79" y="f80"/>
                    </a:lnTo>
                    <a:lnTo>
                      <a:pt x="f81" y="f82"/>
                    </a:lnTo>
                    <a:lnTo>
                      <a:pt x="f66" y="f83"/>
                    </a:lnTo>
                    <a:lnTo>
                      <a:pt x="f84" y="f85"/>
                    </a:lnTo>
                    <a:lnTo>
                      <a:pt x="f86" y="f87"/>
                    </a:lnTo>
                    <a:lnTo>
                      <a:pt x="f88" y="f89"/>
                    </a:lnTo>
                    <a:lnTo>
                      <a:pt x="f58" y="f90"/>
                    </a:lnTo>
                    <a:lnTo>
                      <a:pt x="f52" y="f91"/>
                    </a:lnTo>
                    <a:lnTo>
                      <a:pt x="f92" y="f93"/>
                    </a:lnTo>
                    <a:lnTo>
                      <a:pt x="f46" y="f94"/>
                    </a:lnTo>
                    <a:lnTo>
                      <a:pt x="f44" y="f94"/>
                    </a:lnTo>
                    <a:lnTo>
                      <a:pt x="f95" y="f94"/>
                    </a:lnTo>
                    <a:lnTo>
                      <a:pt x="f95" y="f94"/>
                    </a:lnTo>
                    <a:lnTo>
                      <a:pt x="f96" y="f94"/>
                    </a:lnTo>
                    <a:lnTo>
                      <a:pt x="f97" y="f93"/>
                    </a:lnTo>
                    <a:lnTo>
                      <a:pt x="f98" y="f91"/>
                    </a:lnTo>
                    <a:lnTo>
                      <a:pt x="f99" y="f90"/>
                    </a:lnTo>
                    <a:lnTo>
                      <a:pt x="f100" y="f89"/>
                    </a:lnTo>
                    <a:lnTo>
                      <a:pt x="f101" y="f87"/>
                    </a:lnTo>
                    <a:lnTo>
                      <a:pt x="f102" y="f85"/>
                    </a:lnTo>
                    <a:lnTo>
                      <a:pt x="f103" y="f83"/>
                    </a:lnTo>
                    <a:lnTo>
                      <a:pt x="f104" y="f82"/>
                    </a:lnTo>
                    <a:lnTo>
                      <a:pt x="f105" y="f80"/>
                    </a:lnTo>
                    <a:lnTo>
                      <a:pt x="f106" y="f78"/>
                    </a:lnTo>
                    <a:lnTo>
                      <a:pt x="f107" y="f77"/>
                    </a:lnTo>
                    <a:lnTo>
                      <a:pt x="f3" y="f75"/>
                    </a:lnTo>
                    <a:lnTo>
                      <a:pt x="f3" y="f74"/>
                    </a:lnTo>
                    <a:lnTo>
                      <a:pt x="f3" y="f74"/>
                    </a:lnTo>
                    <a:lnTo>
                      <a:pt x="f3" y="f73"/>
                    </a:lnTo>
                    <a:lnTo>
                      <a:pt x="f108" y="f71"/>
                    </a:lnTo>
                    <a:lnTo>
                      <a:pt x="f105" y="f109"/>
                    </a:lnTo>
                    <a:lnTo>
                      <a:pt x="f110" y="f111"/>
                    </a:lnTo>
                    <a:lnTo>
                      <a:pt x="f112" y="f113"/>
                    </a:lnTo>
                    <a:lnTo>
                      <a:pt x="f114" y="f115"/>
                    </a:lnTo>
                    <a:lnTo>
                      <a:pt x="f101" y="f116"/>
                    </a:lnTo>
                    <a:lnTo>
                      <a:pt x="f117" y="f118"/>
                    </a:lnTo>
                    <a:lnTo>
                      <a:pt x="f117" y="f118"/>
                    </a:lnTo>
                    <a:lnTo>
                      <a:pt x="f117" y="f119"/>
                    </a:lnTo>
                    <a:lnTo>
                      <a:pt x="f117" y="f119"/>
                    </a:lnTo>
                    <a:lnTo>
                      <a:pt x="f120" y="f55"/>
                    </a:lnTo>
                    <a:lnTo>
                      <a:pt x="f121" y="f122"/>
                    </a:lnTo>
                    <a:lnTo>
                      <a:pt x="f123" y="f124"/>
                    </a:lnTo>
                    <a:lnTo>
                      <a:pt x="f125" y="f126"/>
                    </a:lnTo>
                    <a:lnTo>
                      <a:pt x="f127" y="f45"/>
                    </a:lnTo>
                    <a:lnTo>
                      <a:pt x="f128" y="f129"/>
                    </a:lnTo>
                    <a:lnTo>
                      <a:pt x="f130" y="f131"/>
                    </a:lnTo>
                    <a:lnTo>
                      <a:pt x="f132" y="f133"/>
                    </a:lnTo>
                    <a:lnTo>
                      <a:pt x="f134" y="f25"/>
                    </a:lnTo>
                    <a:lnTo>
                      <a:pt x="f135" y="f136"/>
                    </a:lnTo>
                    <a:lnTo>
                      <a:pt x="f137" y="f138"/>
                    </a:lnTo>
                    <a:lnTo>
                      <a:pt x="f139" y="f140"/>
                    </a:lnTo>
                    <a:lnTo>
                      <a:pt x="f141" y="f79"/>
                    </a:lnTo>
                    <a:lnTo>
                      <a:pt x="f142" y="f9"/>
                    </a:lnTo>
                    <a:lnTo>
                      <a:pt x="f143"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15" name="Google Shape;1051;p36">
              <a:extLst>
                <a:ext uri="{FF2B5EF4-FFF2-40B4-BE49-F238E27FC236}">
                  <a16:creationId xmlns:a16="http://schemas.microsoft.com/office/drawing/2014/main" xmlns="" id="{6079D39B-18D9-673F-28AE-6F07741C9842}"/>
                </a:ext>
              </a:extLst>
            </p:cNvPr>
            <p:cNvSpPr/>
            <p:nvPr/>
          </p:nvSpPr>
          <p:spPr>
            <a:xfrm>
              <a:off x="5298417" y="4367229"/>
              <a:ext cx="130987" cy="45354"/>
            </a:xfrm>
            <a:custGeom>
              <a:avLst/>
              <a:gdLst>
                <a:gd name="f0" fmla="val w"/>
                <a:gd name="f1" fmla="val h"/>
                <a:gd name="f2" fmla="val 0"/>
                <a:gd name="f3" fmla="val 4283"/>
                <a:gd name="f4" fmla="val 1483"/>
                <a:gd name="f5" fmla="val 754"/>
                <a:gd name="f6" fmla="val 1"/>
                <a:gd name="f7" fmla="val 589"/>
                <a:gd name="f8" fmla="val 24"/>
                <a:gd name="f9" fmla="val 471"/>
                <a:gd name="f10" fmla="val 72"/>
                <a:gd name="f11" fmla="val 330"/>
                <a:gd name="f12" fmla="val 142"/>
                <a:gd name="f13" fmla="val 213"/>
                <a:gd name="f14" fmla="val 236"/>
                <a:gd name="f15" fmla="val 71"/>
                <a:gd name="f16" fmla="val 424"/>
                <a:gd name="f17" fmla="val 895"/>
                <a:gd name="f18" fmla="val 1036"/>
                <a:gd name="f19" fmla="val 1177"/>
                <a:gd name="f20" fmla="val 1271"/>
                <a:gd name="f21" fmla="val 1365"/>
                <a:gd name="f22" fmla="val 1436"/>
                <a:gd name="f23" fmla="val 3671"/>
                <a:gd name="f24" fmla="val 3812"/>
                <a:gd name="f25" fmla="val 3953"/>
                <a:gd name="f26" fmla="val 4047"/>
                <a:gd name="f27" fmla="val 4141"/>
                <a:gd name="f28" fmla="val 4212"/>
                <a:gd name="f29" fmla="val 4259"/>
                <a:gd name="f30" fmla="val 4282"/>
                <a:gd name="f31" fmla="val 4188"/>
                <a:gd name="f32" fmla="val 4094"/>
                <a:gd name="f33" fmla="val 260"/>
                <a:gd name="f34" fmla="val 3929"/>
                <a:gd name="f35" fmla="val 119"/>
                <a:gd name="f36" fmla="val 3835"/>
                <a:gd name="f37" fmla="val 3741"/>
                <a:gd name="f38" fmla="val 48"/>
                <a:gd name="f39" fmla="val 3647"/>
                <a:gd name="f40" fmla="val 3530"/>
                <a:gd name="f41" fmla="*/ f0 1 4283"/>
                <a:gd name="f42" fmla="*/ f1 1 1483"/>
                <a:gd name="f43" fmla="val f2"/>
                <a:gd name="f44" fmla="val f3"/>
                <a:gd name="f45" fmla="val f4"/>
                <a:gd name="f46" fmla="+- f45 0 f43"/>
                <a:gd name="f47" fmla="+- f44 0 f43"/>
                <a:gd name="f48" fmla="*/ f47 1 4283"/>
                <a:gd name="f49" fmla="*/ f46 1 1483"/>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4283" h="1483">
                  <a:moveTo>
                    <a:pt x="f5" y="f6"/>
                  </a:moveTo>
                  <a:lnTo>
                    <a:pt x="f7" y="f8"/>
                  </a:lnTo>
                  <a:lnTo>
                    <a:pt x="f9" y="f10"/>
                  </a:lnTo>
                  <a:lnTo>
                    <a:pt x="f11" y="f12"/>
                  </a:lnTo>
                  <a:lnTo>
                    <a:pt x="f13" y="f14"/>
                  </a:lnTo>
                  <a:lnTo>
                    <a:pt x="f12" y="f11"/>
                  </a:lnTo>
                  <a:lnTo>
                    <a:pt x="f15" y="f16"/>
                  </a:lnTo>
                  <a:lnTo>
                    <a:pt x="f8" y="f7"/>
                  </a:lnTo>
                  <a:lnTo>
                    <a:pt x="f6" y="f5"/>
                  </a:lnTo>
                  <a:lnTo>
                    <a:pt x="f8" y="f17"/>
                  </a:lnTo>
                  <a:lnTo>
                    <a:pt x="f15" y="f18"/>
                  </a:lnTo>
                  <a:lnTo>
                    <a:pt x="f12" y="f19"/>
                  </a:lnTo>
                  <a:lnTo>
                    <a:pt x="f14" y="f20"/>
                  </a:lnTo>
                  <a:lnTo>
                    <a:pt x="f11" y="f21"/>
                  </a:lnTo>
                  <a:lnTo>
                    <a:pt x="f9" y="f22"/>
                  </a:lnTo>
                  <a:lnTo>
                    <a:pt x="f7" y="f4"/>
                  </a:lnTo>
                  <a:lnTo>
                    <a:pt x="f23" y="f4"/>
                  </a:lnTo>
                  <a:lnTo>
                    <a:pt x="f24" y="f22"/>
                  </a:lnTo>
                  <a:lnTo>
                    <a:pt x="f25" y="f21"/>
                  </a:lnTo>
                  <a:lnTo>
                    <a:pt x="f26" y="f20"/>
                  </a:lnTo>
                  <a:lnTo>
                    <a:pt x="f27" y="f19"/>
                  </a:lnTo>
                  <a:lnTo>
                    <a:pt x="f28" y="f18"/>
                  </a:lnTo>
                  <a:lnTo>
                    <a:pt x="f29" y="f17"/>
                  </a:lnTo>
                  <a:lnTo>
                    <a:pt x="f30" y="f5"/>
                  </a:lnTo>
                  <a:lnTo>
                    <a:pt x="f29" y="f7"/>
                  </a:lnTo>
                  <a:lnTo>
                    <a:pt x="f31" y="f16"/>
                  </a:lnTo>
                  <a:lnTo>
                    <a:pt x="f27" y="f11"/>
                  </a:lnTo>
                  <a:lnTo>
                    <a:pt x="f32" y="f33"/>
                  </a:lnTo>
                  <a:lnTo>
                    <a:pt x="f34" y="f35"/>
                  </a:lnTo>
                  <a:lnTo>
                    <a:pt x="f36" y="f10"/>
                  </a:lnTo>
                  <a:lnTo>
                    <a:pt x="f37" y="f38"/>
                  </a:lnTo>
                  <a:lnTo>
                    <a:pt x="f39" y="f8"/>
                  </a:lnTo>
                  <a:lnTo>
                    <a:pt x="f40"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6" name="Google Shape;1052;p36">
              <a:extLst>
                <a:ext uri="{FF2B5EF4-FFF2-40B4-BE49-F238E27FC236}">
                  <a16:creationId xmlns:a16="http://schemas.microsoft.com/office/drawing/2014/main" xmlns="" id="{80A3A6E6-15A8-B22D-101E-959371A593E9}"/>
                </a:ext>
              </a:extLst>
            </p:cNvPr>
            <p:cNvSpPr/>
            <p:nvPr/>
          </p:nvSpPr>
          <p:spPr>
            <a:xfrm>
              <a:off x="5300584" y="4367229"/>
              <a:ext cx="125940" cy="25932"/>
            </a:xfrm>
            <a:custGeom>
              <a:avLst/>
              <a:gdLst>
                <a:gd name="f0" fmla="val w"/>
                <a:gd name="f1" fmla="val h"/>
                <a:gd name="f2" fmla="val 0"/>
                <a:gd name="f3" fmla="val 4118"/>
                <a:gd name="f4" fmla="val 848"/>
                <a:gd name="f5" fmla="val 683"/>
                <a:gd name="f6" fmla="val 1"/>
                <a:gd name="f7" fmla="val 518"/>
                <a:gd name="f8" fmla="val 24"/>
                <a:gd name="f9" fmla="val 400"/>
                <a:gd name="f10" fmla="val 72"/>
                <a:gd name="f11" fmla="val 259"/>
                <a:gd name="f12" fmla="val 142"/>
                <a:gd name="f13" fmla="val 236"/>
                <a:gd name="f14" fmla="val 71"/>
                <a:gd name="f15" fmla="val 330"/>
                <a:gd name="f16" fmla="val 424"/>
                <a:gd name="f17" fmla="val 519"/>
                <a:gd name="f18" fmla="val 118"/>
                <a:gd name="f19" fmla="val 589"/>
                <a:gd name="f20" fmla="val 283"/>
                <a:gd name="f21" fmla="val 730"/>
                <a:gd name="f22" fmla="val 377"/>
                <a:gd name="f23" fmla="val 777"/>
                <a:gd name="f24" fmla="val 471"/>
                <a:gd name="f25" fmla="val 801"/>
                <a:gd name="f26" fmla="val 565"/>
                <a:gd name="f27" fmla="val 824"/>
                <a:gd name="f28" fmla="val 3459"/>
                <a:gd name="f29" fmla="val 3600"/>
                <a:gd name="f30" fmla="val 3741"/>
                <a:gd name="f31" fmla="val 3882"/>
                <a:gd name="f32" fmla="val 707"/>
                <a:gd name="f33" fmla="val 3976"/>
                <a:gd name="f34" fmla="val 613"/>
                <a:gd name="f35" fmla="val 4070"/>
                <a:gd name="f36" fmla="val 4117"/>
                <a:gd name="f37" fmla="val 4023"/>
                <a:gd name="f38" fmla="val 260"/>
                <a:gd name="f39" fmla="val 3858"/>
                <a:gd name="f40" fmla="val 119"/>
                <a:gd name="f41" fmla="val 3764"/>
                <a:gd name="f42" fmla="val 3670"/>
                <a:gd name="f43" fmla="val 48"/>
                <a:gd name="f44" fmla="val 3576"/>
                <a:gd name="f45" fmla="*/ f0 1 4118"/>
                <a:gd name="f46" fmla="*/ f1 1 848"/>
                <a:gd name="f47" fmla="val f2"/>
                <a:gd name="f48" fmla="val f3"/>
                <a:gd name="f49" fmla="val f4"/>
                <a:gd name="f50" fmla="+- f49 0 f47"/>
                <a:gd name="f51" fmla="+- f48 0 f47"/>
                <a:gd name="f52" fmla="*/ f51 1 4118"/>
                <a:gd name="f53" fmla="*/ f50 1 84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4118" h="847">
                  <a:moveTo>
                    <a:pt x="f5" y="f6"/>
                  </a:moveTo>
                  <a:lnTo>
                    <a:pt x="f7" y="f8"/>
                  </a:lnTo>
                  <a:lnTo>
                    <a:pt x="f9" y="f10"/>
                  </a:lnTo>
                  <a:lnTo>
                    <a:pt x="f11" y="f12"/>
                  </a:lnTo>
                  <a:lnTo>
                    <a:pt x="f12" y="f13"/>
                  </a:lnTo>
                  <a:lnTo>
                    <a:pt x="f14" y="f15"/>
                  </a:lnTo>
                  <a:lnTo>
                    <a:pt x="f2" y="f16"/>
                  </a:lnTo>
                  <a:lnTo>
                    <a:pt x="f14" y="f17"/>
                  </a:lnTo>
                  <a:lnTo>
                    <a:pt x="f18" y="f19"/>
                  </a:lnTo>
                  <a:lnTo>
                    <a:pt x="f20" y="f21"/>
                  </a:lnTo>
                  <a:lnTo>
                    <a:pt x="f22" y="f23"/>
                  </a:lnTo>
                  <a:lnTo>
                    <a:pt x="f24" y="f25"/>
                  </a:lnTo>
                  <a:lnTo>
                    <a:pt x="f26" y="f27"/>
                  </a:lnTo>
                  <a:lnTo>
                    <a:pt x="f5" y="f4"/>
                  </a:lnTo>
                  <a:lnTo>
                    <a:pt x="f28" y="f4"/>
                  </a:lnTo>
                  <a:lnTo>
                    <a:pt x="f29" y="f27"/>
                  </a:lnTo>
                  <a:lnTo>
                    <a:pt x="f30" y="f23"/>
                  </a:lnTo>
                  <a:lnTo>
                    <a:pt x="f31" y="f32"/>
                  </a:lnTo>
                  <a:lnTo>
                    <a:pt x="f33" y="f34"/>
                  </a:lnTo>
                  <a:lnTo>
                    <a:pt x="f35" y="f17"/>
                  </a:lnTo>
                  <a:lnTo>
                    <a:pt x="f36" y="f16"/>
                  </a:lnTo>
                  <a:lnTo>
                    <a:pt x="f35" y="f15"/>
                  </a:lnTo>
                  <a:lnTo>
                    <a:pt x="f37" y="f38"/>
                  </a:lnTo>
                  <a:lnTo>
                    <a:pt x="f39" y="f40"/>
                  </a:lnTo>
                  <a:lnTo>
                    <a:pt x="f41" y="f10"/>
                  </a:lnTo>
                  <a:lnTo>
                    <a:pt x="f42" y="f43"/>
                  </a:lnTo>
                  <a:lnTo>
                    <a:pt x="f44" y="f8"/>
                  </a:lnTo>
                  <a:lnTo>
                    <a:pt x="f28"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7" name="Google Shape;1053;p36">
              <a:extLst>
                <a:ext uri="{FF2B5EF4-FFF2-40B4-BE49-F238E27FC236}">
                  <a16:creationId xmlns:a16="http://schemas.microsoft.com/office/drawing/2014/main" xmlns="" id="{19F2EC02-42FA-7994-C34C-848285B1AC5D}"/>
                </a:ext>
              </a:extLst>
            </p:cNvPr>
            <p:cNvSpPr/>
            <p:nvPr/>
          </p:nvSpPr>
          <p:spPr>
            <a:xfrm>
              <a:off x="5275420" y="4344232"/>
              <a:ext cx="177009" cy="92116"/>
            </a:xfrm>
            <a:custGeom>
              <a:avLst/>
              <a:gdLst>
                <a:gd name="f0" fmla="val w"/>
                <a:gd name="f1" fmla="val h"/>
                <a:gd name="f2" fmla="val 0"/>
                <a:gd name="f3" fmla="val 5788"/>
                <a:gd name="f4" fmla="val 3012"/>
                <a:gd name="f5" fmla="val 4282"/>
                <a:gd name="f6" fmla="val 753"/>
                <a:gd name="f7" fmla="val 4399"/>
                <a:gd name="f8" fmla="val 776"/>
                <a:gd name="f9" fmla="val 4493"/>
                <a:gd name="f10" fmla="val 800"/>
                <a:gd name="f11" fmla="val 4587"/>
                <a:gd name="f12" fmla="val 824"/>
                <a:gd name="f13" fmla="val 4681"/>
                <a:gd name="f14" fmla="val 871"/>
                <a:gd name="f15" fmla="val 4846"/>
                <a:gd name="f16" fmla="val 1012"/>
                <a:gd name="f17" fmla="val 4893"/>
                <a:gd name="f18" fmla="val 1082"/>
                <a:gd name="f19" fmla="val 4940"/>
                <a:gd name="f20" fmla="val 1176"/>
                <a:gd name="f21" fmla="val 5011"/>
                <a:gd name="f22" fmla="val 1341"/>
                <a:gd name="f23" fmla="val 5034"/>
                <a:gd name="f24" fmla="val 1506"/>
                <a:gd name="f25" fmla="val 1647"/>
                <a:gd name="f26" fmla="val 4964"/>
                <a:gd name="f27" fmla="val 1788"/>
                <a:gd name="f28" fmla="val 1929"/>
                <a:gd name="f29" fmla="val 4799"/>
                <a:gd name="f30" fmla="val 2023"/>
                <a:gd name="f31" fmla="val 4705"/>
                <a:gd name="f32" fmla="val 2117"/>
                <a:gd name="f33" fmla="val 4564"/>
                <a:gd name="f34" fmla="val 2188"/>
                <a:gd name="f35" fmla="val 4423"/>
                <a:gd name="f36" fmla="val 2235"/>
                <a:gd name="f37" fmla="val 1223"/>
                <a:gd name="f38" fmla="val 988"/>
                <a:gd name="f39" fmla="val 894"/>
                <a:gd name="f40" fmla="val 823"/>
                <a:gd name="f41" fmla="val 965"/>
                <a:gd name="f42" fmla="val 1365"/>
                <a:gd name="f43" fmla="val 1200"/>
                <a:gd name="f44" fmla="val 24"/>
                <a:gd name="f45" fmla="val 1059"/>
                <a:gd name="f46" fmla="val 71"/>
                <a:gd name="f47" fmla="val 918"/>
                <a:gd name="f48" fmla="val 118"/>
                <a:gd name="f49" fmla="val 188"/>
                <a:gd name="f50" fmla="val 659"/>
                <a:gd name="f51" fmla="val 259"/>
                <a:gd name="f52" fmla="val 541"/>
                <a:gd name="f53" fmla="val 330"/>
                <a:gd name="f54" fmla="val 447"/>
                <a:gd name="f55" fmla="val 282"/>
                <a:gd name="f56" fmla="val 635"/>
                <a:gd name="f57" fmla="val 165"/>
                <a:gd name="f58" fmla="val 847"/>
                <a:gd name="f59" fmla="val 94"/>
                <a:gd name="f60" fmla="val 47"/>
                <a:gd name="f61" fmla="val 1153"/>
                <a:gd name="f62" fmla="val 1318"/>
                <a:gd name="f63" fmla="val 1812"/>
                <a:gd name="f64" fmla="val 1953"/>
                <a:gd name="f65" fmla="val 2094"/>
                <a:gd name="f66" fmla="val 2211"/>
                <a:gd name="f67" fmla="val 2353"/>
                <a:gd name="f68" fmla="val 2564"/>
                <a:gd name="f69" fmla="val 2753"/>
                <a:gd name="f70" fmla="val 2823"/>
                <a:gd name="f71" fmla="val 2894"/>
                <a:gd name="f72" fmla="val 2941"/>
                <a:gd name="f73" fmla="val 2988"/>
                <a:gd name="f74" fmla="val 3011"/>
                <a:gd name="f75" fmla="val 5105"/>
                <a:gd name="f76" fmla="val 5223"/>
                <a:gd name="f77" fmla="val 2682"/>
                <a:gd name="f78" fmla="val 5340"/>
                <a:gd name="f79" fmla="val 5364"/>
                <a:gd name="f80" fmla="val 5458"/>
                <a:gd name="f81" fmla="val 2447"/>
                <a:gd name="f82" fmla="val 5552"/>
                <a:gd name="f83" fmla="val 2329"/>
                <a:gd name="f84" fmla="val 5669"/>
                <a:gd name="f85" fmla="val 2070"/>
                <a:gd name="f86" fmla="val 5764"/>
                <a:gd name="f87" fmla="val 5787"/>
                <a:gd name="f88" fmla="val 5740"/>
                <a:gd name="f89" fmla="val 5693"/>
                <a:gd name="f90" fmla="val 5622"/>
                <a:gd name="f91" fmla="val 5528"/>
                <a:gd name="f92" fmla="val 5387"/>
                <a:gd name="f93" fmla="val 494"/>
                <a:gd name="f94" fmla="val 5246"/>
                <a:gd name="f95" fmla="val 353"/>
                <a:gd name="f96" fmla="val 5081"/>
                <a:gd name="f97" fmla="val 235"/>
                <a:gd name="f98" fmla="val 141"/>
                <a:gd name="f99" fmla="*/ f0 1 5788"/>
                <a:gd name="f100" fmla="*/ f1 1 3012"/>
                <a:gd name="f101" fmla="val f2"/>
                <a:gd name="f102" fmla="val f3"/>
                <a:gd name="f103" fmla="val f4"/>
                <a:gd name="f104" fmla="+- f103 0 f101"/>
                <a:gd name="f105" fmla="+- f102 0 f101"/>
                <a:gd name="f106" fmla="*/ f105 1 5788"/>
                <a:gd name="f107" fmla="*/ f104 1 3012"/>
                <a:gd name="f108" fmla="*/ f101 1 f106"/>
                <a:gd name="f109" fmla="*/ f102 1 f106"/>
                <a:gd name="f110" fmla="*/ f101 1 f107"/>
                <a:gd name="f111" fmla="*/ f103 1 f107"/>
                <a:gd name="f112" fmla="*/ f108 f99 1"/>
                <a:gd name="f113" fmla="*/ f109 f99 1"/>
                <a:gd name="f114" fmla="*/ f111 f100 1"/>
                <a:gd name="f115" fmla="*/ f110 f100 1"/>
              </a:gdLst>
              <a:ahLst/>
              <a:cxnLst>
                <a:cxn ang="3cd4">
                  <a:pos x="hc" y="t"/>
                </a:cxn>
                <a:cxn ang="0">
                  <a:pos x="r" y="vc"/>
                </a:cxn>
                <a:cxn ang="cd4">
                  <a:pos x="hc" y="b"/>
                </a:cxn>
                <a:cxn ang="cd2">
                  <a:pos x="l" y="vc"/>
                </a:cxn>
              </a:cxnLst>
              <a:rect l="f112" t="f115" r="f113" b="f114"/>
              <a:pathLst>
                <a:path w="5788"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31" y="f32"/>
                  </a:lnTo>
                  <a:lnTo>
                    <a:pt x="f33" y="f34"/>
                  </a:lnTo>
                  <a:lnTo>
                    <a:pt x="f35" y="f36"/>
                  </a:lnTo>
                  <a:lnTo>
                    <a:pt x="f22" y="f36"/>
                  </a:lnTo>
                  <a:lnTo>
                    <a:pt x="f37" y="f34"/>
                  </a:lnTo>
                  <a:lnTo>
                    <a:pt x="f18" y="f32"/>
                  </a:lnTo>
                  <a:lnTo>
                    <a:pt x="f38" y="f30"/>
                  </a:lnTo>
                  <a:lnTo>
                    <a:pt x="f39" y="f28"/>
                  </a:lnTo>
                  <a:lnTo>
                    <a:pt x="f40" y="f27"/>
                  </a:lnTo>
                  <a:lnTo>
                    <a:pt x="f8" y="f25"/>
                  </a:lnTo>
                  <a:lnTo>
                    <a:pt x="f6" y="f24"/>
                  </a:lnTo>
                  <a:lnTo>
                    <a:pt x="f8" y="f22"/>
                  </a:lnTo>
                  <a:lnTo>
                    <a:pt x="f40" y="f20"/>
                  </a:lnTo>
                  <a:lnTo>
                    <a:pt x="f39" y="f18"/>
                  </a:lnTo>
                  <a:lnTo>
                    <a:pt x="f41" y="f38"/>
                  </a:lnTo>
                  <a:lnTo>
                    <a:pt x="f18" y="f39"/>
                  </a:lnTo>
                  <a:lnTo>
                    <a:pt x="f37" y="f12"/>
                  </a:lnTo>
                  <a:lnTo>
                    <a:pt x="f22" y="f8"/>
                  </a:lnTo>
                  <a:lnTo>
                    <a:pt x="f24" y="f6"/>
                  </a:lnTo>
                  <a:close/>
                  <a:moveTo>
                    <a:pt x="f42" y="f2"/>
                  </a:moveTo>
                  <a:lnTo>
                    <a:pt x="f43" y="f44"/>
                  </a:lnTo>
                  <a:lnTo>
                    <a:pt x="f45" y="f46"/>
                  </a:lnTo>
                  <a:lnTo>
                    <a:pt x="f47" y="f48"/>
                  </a:lnTo>
                  <a:lnTo>
                    <a:pt x="f10" y="f49"/>
                  </a:lnTo>
                  <a:lnTo>
                    <a:pt x="f50" y="f51"/>
                  </a:lnTo>
                  <a:lnTo>
                    <a:pt x="f52" y="f53"/>
                  </a:lnTo>
                  <a:lnTo>
                    <a:pt x="f54" y="f54"/>
                  </a:lnTo>
                  <a:lnTo>
                    <a:pt x="f55" y="f56"/>
                  </a:lnTo>
                  <a:lnTo>
                    <a:pt x="f57" y="f58"/>
                  </a:lnTo>
                  <a:lnTo>
                    <a:pt x="f59" y="f38"/>
                  </a:lnTo>
                  <a:lnTo>
                    <a:pt x="f60" y="f61"/>
                  </a:lnTo>
                  <a:lnTo>
                    <a:pt x="f2" y="f62"/>
                  </a:lnTo>
                  <a:lnTo>
                    <a:pt x="f2" y="f24"/>
                  </a:lnTo>
                  <a:lnTo>
                    <a:pt x="f2" y="f25"/>
                  </a:lnTo>
                  <a:lnTo>
                    <a:pt x="f44" y="f63"/>
                  </a:lnTo>
                  <a:lnTo>
                    <a:pt x="f46" y="f64"/>
                  </a:lnTo>
                  <a:lnTo>
                    <a:pt x="f48" y="f65"/>
                  </a:lnTo>
                  <a:lnTo>
                    <a:pt x="f49" y="f66"/>
                  </a:lnTo>
                  <a:lnTo>
                    <a:pt x="f51" y="f67"/>
                  </a:lnTo>
                  <a:lnTo>
                    <a:pt x="f54" y="f68"/>
                  </a:lnTo>
                  <a:lnTo>
                    <a:pt x="f50" y="f69"/>
                  </a:lnTo>
                  <a:lnTo>
                    <a:pt x="f8" y="f70"/>
                  </a:lnTo>
                  <a:lnTo>
                    <a:pt x="f47" y="f71"/>
                  </a:lnTo>
                  <a:lnTo>
                    <a:pt x="f45" y="f72"/>
                  </a:lnTo>
                  <a:lnTo>
                    <a:pt x="f43" y="f73"/>
                  </a:lnTo>
                  <a:lnTo>
                    <a:pt x="f22" y="f73"/>
                  </a:lnTo>
                  <a:lnTo>
                    <a:pt x="f24" y="f74"/>
                  </a:lnTo>
                  <a:lnTo>
                    <a:pt x="f35" y="f74"/>
                  </a:lnTo>
                  <a:lnTo>
                    <a:pt x="f33" y="f73"/>
                  </a:lnTo>
                  <a:lnTo>
                    <a:pt x="f15" y="f71"/>
                  </a:lnTo>
                  <a:lnTo>
                    <a:pt x="f75" y="f69"/>
                  </a:lnTo>
                  <a:lnTo>
                    <a:pt x="f76" y="f77"/>
                  </a:lnTo>
                  <a:lnTo>
                    <a:pt x="f78" y="f68"/>
                  </a:lnTo>
                  <a:lnTo>
                    <a:pt x="f79" y="f68"/>
                  </a:lnTo>
                  <a:lnTo>
                    <a:pt x="f80" y="f81"/>
                  </a:lnTo>
                  <a:lnTo>
                    <a:pt x="f82" y="f83"/>
                  </a:lnTo>
                  <a:lnTo>
                    <a:pt x="f84" y="f85"/>
                  </a:lnTo>
                  <a:lnTo>
                    <a:pt x="f86" y="f27"/>
                  </a:lnTo>
                  <a:lnTo>
                    <a:pt x="f87" y="f25"/>
                  </a:lnTo>
                  <a:lnTo>
                    <a:pt x="f87" y="f24"/>
                  </a:lnTo>
                  <a:lnTo>
                    <a:pt x="f87" y="f22"/>
                  </a:lnTo>
                  <a:lnTo>
                    <a:pt x="f88" y="f61"/>
                  </a:lnTo>
                  <a:lnTo>
                    <a:pt x="f89" y="f38"/>
                  </a:lnTo>
                  <a:lnTo>
                    <a:pt x="f90" y="f58"/>
                  </a:lnTo>
                  <a:lnTo>
                    <a:pt x="f91" y="f50"/>
                  </a:lnTo>
                  <a:lnTo>
                    <a:pt x="f92" y="f93"/>
                  </a:lnTo>
                  <a:lnTo>
                    <a:pt x="f94" y="f95"/>
                  </a:lnTo>
                  <a:lnTo>
                    <a:pt x="f96" y="f97"/>
                  </a:lnTo>
                  <a:lnTo>
                    <a:pt x="f17" y="f98"/>
                  </a:lnTo>
                  <a:lnTo>
                    <a:pt x="f31" y="f46"/>
                  </a:lnTo>
                  <a:lnTo>
                    <a:pt x="f9" y="f44"/>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054;p36">
              <a:extLst>
                <a:ext uri="{FF2B5EF4-FFF2-40B4-BE49-F238E27FC236}">
                  <a16:creationId xmlns:a16="http://schemas.microsoft.com/office/drawing/2014/main" xmlns="" id="{BDFB1141-3E01-BE53-D985-3FA989312991}"/>
                </a:ext>
              </a:extLst>
            </p:cNvPr>
            <p:cNvSpPr/>
            <p:nvPr/>
          </p:nvSpPr>
          <p:spPr>
            <a:xfrm>
              <a:off x="5298417" y="4367229"/>
              <a:ext cx="130987" cy="45354"/>
            </a:xfrm>
            <a:custGeom>
              <a:avLst/>
              <a:gdLst>
                <a:gd name="f0" fmla="val w"/>
                <a:gd name="f1" fmla="val h"/>
                <a:gd name="f2" fmla="val 0"/>
                <a:gd name="f3" fmla="val 4283"/>
                <a:gd name="f4" fmla="val 1483"/>
                <a:gd name="f5" fmla="val 3530"/>
                <a:gd name="f6" fmla="val 1"/>
                <a:gd name="f7" fmla="val 3647"/>
                <a:gd name="f8" fmla="val 24"/>
                <a:gd name="f9" fmla="val 3741"/>
                <a:gd name="f10" fmla="val 48"/>
                <a:gd name="f11" fmla="val 3835"/>
                <a:gd name="f12" fmla="val 72"/>
                <a:gd name="f13" fmla="val 3929"/>
                <a:gd name="f14" fmla="val 119"/>
                <a:gd name="f15" fmla="val 4094"/>
                <a:gd name="f16" fmla="val 260"/>
                <a:gd name="f17" fmla="val 4141"/>
                <a:gd name="f18" fmla="val 330"/>
                <a:gd name="f19" fmla="val 4188"/>
                <a:gd name="f20" fmla="val 424"/>
                <a:gd name="f21" fmla="val 4259"/>
                <a:gd name="f22" fmla="val 589"/>
                <a:gd name="f23" fmla="val 4282"/>
                <a:gd name="f24" fmla="val 754"/>
                <a:gd name="f25" fmla="val 895"/>
                <a:gd name="f26" fmla="val 4212"/>
                <a:gd name="f27" fmla="val 1036"/>
                <a:gd name="f28" fmla="val 1177"/>
                <a:gd name="f29" fmla="val 4047"/>
                <a:gd name="f30" fmla="val 1271"/>
                <a:gd name="f31" fmla="val 3953"/>
                <a:gd name="f32" fmla="val 1365"/>
                <a:gd name="f33" fmla="val 3812"/>
                <a:gd name="f34" fmla="val 1436"/>
                <a:gd name="f35" fmla="val 3671"/>
                <a:gd name="f36" fmla="val 471"/>
                <a:gd name="f37" fmla="val 236"/>
                <a:gd name="f38" fmla="val 142"/>
                <a:gd name="f39" fmla="val 71"/>
                <a:gd name="f40" fmla="val 213"/>
                <a:gd name="f41" fmla="*/ f0 1 4283"/>
                <a:gd name="f42" fmla="*/ f1 1 1483"/>
                <a:gd name="f43" fmla="val f2"/>
                <a:gd name="f44" fmla="val f3"/>
                <a:gd name="f45" fmla="val f4"/>
                <a:gd name="f46" fmla="+- f45 0 f43"/>
                <a:gd name="f47" fmla="+- f44 0 f43"/>
                <a:gd name="f48" fmla="*/ f47 1 4283"/>
                <a:gd name="f49" fmla="*/ f46 1 1483"/>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4283" h="1483" fill="none">
                  <a:moveTo>
                    <a:pt x="f5" y="f6"/>
                  </a:moveTo>
                  <a:lnTo>
                    <a:pt x="f5" y="f6"/>
                  </a:lnTo>
                  <a:lnTo>
                    <a:pt x="f7" y="f8"/>
                  </a:lnTo>
                  <a:lnTo>
                    <a:pt x="f9" y="f10"/>
                  </a:lnTo>
                  <a:lnTo>
                    <a:pt x="f11" y="f12"/>
                  </a:lnTo>
                  <a:lnTo>
                    <a:pt x="f13" y="f14"/>
                  </a:lnTo>
                  <a:lnTo>
                    <a:pt x="f15" y="f16"/>
                  </a:lnTo>
                  <a:lnTo>
                    <a:pt x="f17" y="f18"/>
                  </a:lnTo>
                  <a:lnTo>
                    <a:pt x="f19" y="f20"/>
                  </a:lnTo>
                  <a:lnTo>
                    <a:pt x="f19" y="f20"/>
                  </a:lnTo>
                  <a:lnTo>
                    <a:pt x="f21" y="f22"/>
                  </a:lnTo>
                  <a:lnTo>
                    <a:pt x="f23" y="f24"/>
                  </a:lnTo>
                  <a:lnTo>
                    <a:pt x="f23" y="f24"/>
                  </a:lnTo>
                  <a:lnTo>
                    <a:pt x="f21" y="f25"/>
                  </a:lnTo>
                  <a:lnTo>
                    <a:pt x="f26" y="f27"/>
                  </a:lnTo>
                  <a:lnTo>
                    <a:pt x="f17" y="f28"/>
                  </a:lnTo>
                  <a:lnTo>
                    <a:pt x="f29" y="f30"/>
                  </a:lnTo>
                  <a:lnTo>
                    <a:pt x="f29" y="f30"/>
                  </a:lnTo>
                  <a:lnTo>
                    <a:pt x="f31" y="f32"/>
                  </a:lnTo>
                  <a:lnTo>
                    <a:pt x="f33" y="f34"/>
                  </a:lnTo>
                  <a:lnTo>
                    <a:pt x="f35" y="f4"/>
                  </a:lnTo>
                  <a:lnTo>
                    <a:pt x="f5" y="f4"/>
                  </a:lnTo>
                  <a:lnTo>
                    <a:pt x="f24" y="f4"/>
                  </a:lnTo>
                  <a:lnTo>
                    <a:pt x="f24" y="f4"/>
                  </a:lnTo>
                  <a:lnTo>
                    <a:pt x="f22" y="f4"/>
                  </a:lnTo>
                  <a:lnTo>
                    <a:pt x="f36" y="f34"/>
                  </a:lnTo>
                  <a:lnTo>
                    <a:pt x="f18" y="f32"/>
                  </a:lnTo>
                  <a:lnTo>
                    <a:pt x="f37" y="f30"/>
                  </a:lnTo>
                  <a:lnTo>
                    <a:pt x="f38" y="f28"/>
                  </a:lnTo>
                  <a:lnTo>
                    <a:pt x="f39" y="f27"/>
                  </a:lnTo>
                  <a:lnTo>
                    <a:pt x="f8" y="f25"/>
                  </a:lnTo>
                  <a:lnTo>
                    <a:pt x="f6" y="f24"/>
                  </a:lnTo>
                  <a:lnTo>
                    <a:pt x="f6" y="f24"/>
                  </a:lnTo>
                  <a:lnTo>
                    <a:pt x="f8" y="f22"/>
                  </a:lnTo>
                  <a:lnTo>
                    <a:pt x="f39" y="f20"/>
                  </a:lnTo>
                  <a:lnTo>
                    <a:pt x="f39" y="f20"/>
                  </a:lnTo>
                  <a:lnTo>
                    <a:pt x="f38" y="f18"/>
                  </a:lnTo>
                  <a:lnTo>
                    <a:pt x="f40" y="f37"/>
                  </a:lnTo>
                  <a:lnTo>
                    <a:pt x="f40" y="f37"/>
                  </a:lnTo>
                  <a:lnTo>
                    <a:pt x="f18" y="f38"/>
                  </a:lnTo>
                  <a:lnTo>
                    <a:pt x="f36" y="f12"/>
                  </a:lnTo>
                  <a:lnTo>
                    <a:pt x="f22" y="f8"/>
                  </a:lnTo>
                  <a:lnTo>
                    <a:pt x="f24"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1055;p36">
              <a:extLst>
                <a:ext uri="{FF2B5EF4-FFF2-40B4-BE49-F238E27FC236}">
                  <a16:creationId xmlns:a16="http://schemas.microsoft.com/office/drawing/2014/main" xmlns="" id="{AAB67DBE-53F5-3062-21C6-B8A62A41A843}"/>
                </a:ext>
              </a:extLst>
            </p:cNvPr>
            <p:cNvSpPr/>
            <p:nvPr/>
          </p:nvSpPr>
          <p:spPr>
            <a:xfrm>
              <a:off x="5275420" y="4344232"/>
              <a:ext cx="177009" cy="92116"/>
            </a:xfrm>
            <a:custGeom>
              <a:avLst/>
              <a:gdLst>
                <a:gd name="f0" fmla="val w"/>
                <a:gd name="f1" fmla="val h"/>
                <a:gd name="f2" fmla="val 0"/>
                <a:gd name="f3" fmla="val 5788"/>
                <a:gd name="f4" fmla="val 3012"/>
                <a:gd name="f5" fmla="val 4282"/>
                <a:gd name="f6" fmla="val 1506"/>
                <a:gd name="f7" fmla="val 1365"/>
                <a:gd name="f8" fmla="val 1200"/>
                <a:gd name="f9" fmla="val 24"/>
                <a:gd name="f10" fmla="val 1059"/>
                <a:gd name="f11" fmla="val 71"/>
                <a:gd name="f12" fmla="val 918"/>
                <a:gd name="f13" fmla="val 118"/>
                <a:gd name="f14" fmla="val 800"/>
                <a:gd name="f15" fmla="val 188"/>
                <a:gd name="f16" fmla="val 659"/>
                <a:gd name="f17" fmla="val 259"/>
                <a:gd name="f18" fmla="val 541"/>
                <a:gd name="f19" fmla="val 330"/>
                <a:gd name="f20" fmla="val 447"/>
                <a:gd name="f21" fmla="val 282"/>
                <a:gd name="f22" fmla="val 635"/>
                <a:gd name="f23" fmla="val 165"/>
                <a:gd name="f24" fmla="val 847"/>
                <a:gd name="f25" fmla="val 94"/>
                <a:gd name="f26" fmla="val 988"/>
                <a:gd name="f27" fmla="val 47"/>
                <a:gd name="f28" fmla="val 1153"/>
                <a:gd name="f29" fmla="val 1318"/>
                <a:gd name="f30" fmla="val 1647"/>
                <a:gd name="f31" fmla="val 1812"/>
                <a:gd name="f32" fmla="val 1953"/>
                <a:gd name="f33" fmla="val 2094"/>
                <a:gd name="f34" fmla="val 2211"/>
                <a:gd name="f35" fmla="val 2353"/>
                <a:gd name="f36" fmla="val 2564"/>
                <a:gd name="f37" fmla="val 2753"/>
                <a:gd name="f38" fmla="val 776"/>
                <a:gd name="f39" fmla="val 2823"/>
                <a:gd name="f40" fmla="val 2894"/>
                <a:gd name="f41" fmla="val 2941"/>
                <a:gd name="f42" fmla="val 2988"/>
                <a:gd name="f43" fmla="val 1341"/>
                <a:gd name="f44" fmla="val 3011"/>
                <a:gd name="f45" fmla="val 4423"/>
                <a:gd name="f46" fmla="val 4564"/>
                <a:gd name="f47" fmla="val 4846"/>
                <a:gd name="f48" fmla="val 5105"/>
                <a:gd name="f49" fmla="val 5223"/>
                <a:gd name="f50" fmla="val 2682"/>
                <a:gd name="f51" fmla="val 5340"/>
                <a:gd name="f52" fmla="val 5364"/>
                <a:gd name="f53" fmla="val 5458"/>
                <a:gd name="f54" fmla="val 2447"/>
                <a:gd name="f55" fmla="val 5552"/>
                <a:gd name="f56" fmla="val 2329"/>
                <a:gd name="f57" fmla="val 5669"/>
                <a:gd name="f58" fmla="val 2070"/>
                <a:gd name="f59" fmla="val 5764"/>
                <a:gd name="f60" fmla="val 1788"/>
                <a:gd name="f61" fmla="val 5787"/>
                <a:gd name="f62" fmla="val 5740"/>
                <a:gd name="f63" fmla="val 5693"/>
                <a:gd name="f64" fmla="val 5622"/>
                <a:gd name="f65" fmla="val 5528"/>
                <a:gd name="f66" fmla="val 5387"/>
                <a:gd name="f67" fmla="val 494"/>
                <a:gd name="f68" fmla="val 5246"/>
                <a:gd name="f69" fmla="val 353"/>
                <a:gd name="f70" fmla="val 5081"/>
                <a:gd name="f71" fmla="val 235"/>
                <a:gd name="f72" fmla="val 4893"/>
                <a:gd name="f73" fmla="val 141"/>
                <a:gd name="f74" fmla="val 4705"/>
                <a:gd name="f75" fmla="val 4493"/>
                <a:gd name="f76" fmla="*/ f0 1 5788"/>
                <a:gd name="f77" fmla="*/ f1 1 3012"/>
                <a:gd name="f78" fmla="val f2"/>
                <a:gd name="f79" fmla="val f3"/>
                <a:gd name="f80" fmla="val f4"/>
                <a:gd name="f81" fmla="+- f80 0 f78"/>
                <a:gd name="f82" fmla="+- f79 0 f78"/>
                <a:gd name="f83" fmla="*/ f82 1 5788"/>
                <a:gd name="f84" fmla="*/ f81 1 3012"/>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5788" h="3012" fill="none">
                  <a:moveTo>
                    <a:pt x="f5" y="f2"/>
                  </a:moveTo>
                  <a:lnTo>
                    <a:pt x="f6" y="f2"/>
                  </a:lnTo>
                  <a:lnTo>
                    <a:pt x="f6" y="f2"/>
                  </a:lnTo>
                  <a:lnTo>
                    <a:pt x="f7" y="f2"/>
                  </a:lnTo>
                  <a:lnTo>
                    <a:pt x="f8" y="f9"/>
                  </a:lnTo>
                  <a:lnTo>
                    <a:pt x="f10" y="f11"/>
                  </a:lnTo>
                  <a:lnTo>
                    <a:pt x="f12" y="f13"/>
                  </a:lnTo>
                  <a:lnTo>
                    <a:pt x="f14" y="f15"/>
                  </a:lnTo>
                  <a:lnTo>
                    <a:pt x="f16" y="f17"/>
                  </a:lnTo>
                  <a:lnTo>
                    <a:pt x="f18" y="f19"/>
                  </a:lnTo>
                  <a:lnTo>
                    <a:pt x="f20" y="f20"/>
                  </a:lnTo>
                  <a:lnTo>
                    <a:pt x="f20" y="f20"/>
                  </a:lnTo>
                  <a:lnTo>
                    <a:pt x="f21" y="f22"/>
                  </a:lnTo>
                  <a:lnTo>
                    <a:pt x="f23" y="f24"/>
                  </a:lnTo>
                  <a:lnTo>
                    <a:pt x="f23" y="f24"/>
                  </a:lnTo>
                  <a:lnTo>
                    <a:pt x="f25" y="f26"/>
                  </a:lnTo>
                  <a:lnTo>
                    <a:pt x="f27" y="f28"/>
                  </a:lnTo>
                  <a:lnTo>
                    <a:pt x="f2" y="f29"/>
                  </a:lnTo>
                  <a:lnTo>
                    <a:pt x="f2" y="f6"/>
                  </a:lnTo>
                  <a:lnTo>
                    <a:pt x="f2" y="f6"/>
                  </a:lnTo>
                  <a:lnTo>
                    <a:pt x="f2" y="f30"/>
                  </a:lnTo>
                  <a:lnTo>
                    <a:pt x="f9" y="f31"/>
                  </a:lnTo>
                  <a:lnTo>
                    <a:pt x="f11" y="f32"/>
                  </a:lnTo>
                  <a:lnTo>
                    <a:pt x="f13" y="f33"/>
                  </a:lnTo>
                  <a:lnTo>
                    <a:pt x="f15" y="f34"/>
                  </a:lnTo>
                  <a:lnTo>
                    <a:pt x="f17" y="f35"/>
                  </a:lnTo>
                  <a:lnTo>
                    <a:pt x="f20" y="f36"/>
                  </a:lnTo>
                  <a:lnTo>
                    <a:pt x="f16" y="f37"/>
                  </a:lnTo>
                  <a:lnTo>
                    <a:pt x="f38" y="f39"/>
                  </a:lnTo>
                  <a:lnTo>
                    <a:pt x="f12" y="f40"/>
                  </a:lnTo>
                  <a:lnTo>
                    <a:pt x="f10" y="f41"/>
                  </a:lnTo>
                  <a:lnTo>
                    <a:pt x="f8" y="f42"/>
                  </a:lnTo>
                  <a:lnTo>
                    <a:pt x="f43" y="f42"/>
                  </a:lnTo>
                  <a:lnTo>
                    <a:pt x="f6" y="f44"/>
                  </a:lnTo>
                  <a:lnTo>
                    <a:pt x="f5" y="f44"/>
                  </a:lnTo>
                  <a:lnTo>
                    <a:pt x="f5" y="f44"/>
                  </a:lnTo>
                  <a:lnTo>
                    <a:pt x="f45" y="f44"/>
                  </a:lnTo>
                  <a:lnTo>
                    <a:pt x="f46" y="f42"/>
                  </a:lnTo>
                  <a:lnTo>
                    <a:pt x="f47" y="f40"/>
                  </a:lnTo>
                  <a:lnTo>
                    <a:pt x="f48" y="f37"/>
                  </a:lnTo>
                  <a:lnTo>
                    <a:pt x="f49" y="f50"/>
                  </a:lnTo>
                  <a:lnTo>
                    <a:pt x="f51" y="f36"/>
                  </a:lnTo>
                  <a:lnTo>
                    <a:pt x="f51" y="f36"/>
                  </a:lnTo>
                  <a:lnTo>
                    <a:pt x="f52" y="f36"/>
                  </a:lnTo>
                  <a:lnTo>
                    <a:pt x="f52" y="f36"/>
                  </a:lnTo>
                  <a:lnTo>
                    <a:pt x="f53" y="f54"/>
                  </a:lnTo>
                  <a:lnTo>
                    <a:pt x="f55" y="f56"/>
                  </a:lnTo>
                  <a:lnTo>
                    <a:pt x="f57" y="f58"/>
                  </a:lnTo>
                  <a:lnTo>
                    <a:pt x="f59" y="f60"/>
                  </a:lnTo>
                  <a:lnTo>
                    <a:pt x="f61" y="f30"/>
                  </a:lnTo>
                  <a:lnTo>
                    <a:pt x="f61" y="f6"/>
                  </a:lnTo>
                  <a:lnTo>
                    <a:pt x="f61" y="f6"/>
                  </a:lnTo>
                  <a:lnTo>
                    <a:pt x="f61" y="f43"/>
                  </a:lnTo>
                  <a:lnTo>
                    <a:pt x="f62" y="f28"/>
                  </a:lnTo>
                  <a:lnTo>
                    <a:pt x="f63" y="f26"/>
                  </a:lnTo>
                  <a:lnTo>
                    <a:pt x="f64" y="f24"/>
                  </a:lnTo>
                  <a:lnTo>
                    <a:pt x="f64" y="f24"/>
                  </a:lnTo>
                  <a:lnTo>
                    <a:pt x="f65" y="f16"/>
                  </a:lnTo>
                  <a:lnTo>
                    <a:pt x="f66" y="f67"/>
                  </a:lnTo>
                  <a:lnTo>
                    <a:pt x="f68" y="f69"/>
                  </a:lnTo>
                  <a:lnTo>
                    <a:pt x="f70" y="f71"/>
                  </a:lnTo>
                  <a:lnTo>
                    <a:pt x="f72" y="f73"/>
                  </a:lnTo>
                  <a:lnTo>
                    <a:pt x="f74" y="f11"/>
                  </a:lnTo>
                  <a:lnTo>
                    <a:pt x="f75" y="f9"/>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0" name="Google Shape;1056;p36">
              <a:extLst>
                <a:ext uri="{FF2B5EF4-FFF2-40B4-BE49-F238E27FC236}">
                  <a16:creationId xmlns:a16="http://schemas.microsoft.com/office/drawing/2014/main" xmlns="" id="{4C8D71F5-96F4-2AB6-1677-FB240FB9E57B}"/>
                </a:ext>
              </a:extLst>
            </p:cNvPr>
            <p:cNvSpPr/>
            <p:nvPr/>
          </p:nvSpPr>
          <p:spPr>
            <a:xfrm>
              <a:off x="5468934" y="4367229"/>
              <a:ext cx="59728" cy="45354"/>
            </a:xfrm>
            <a:custGeom>
              <a:avLst/>
              <a:gdLst>
                <a:gd name="f0" fmla="val w"/>
                <a:gd name="f1" fmla="val h"/>
                <a:gd name="f2" fmla="val 0"/>
                <a:gd name="f3" fmla="val 1953"/>
                <a:gd name="f4" fmla="val 1483"/>
                <a:gd name="f5" fmla="val 753"/>
                <a:gd name="f6" fmla="val 1"/>
                <a:gd name="f7" fmla="val 588"/>
                <a:gd name="f8" fmla="val 24"/>
                <a:gd name="f9" fmla="val 447"/>
                <a:gd name="f10" fmla="val 72"/>
                <a:gd name="f11" fmla="val 330"/>
                <a:gd name="f12" fmla="val 142"/>
                <a:gd name="f13" fmla="val 212"/>
                <a:gd name="f14" fmla="val 236"/>
                <a:gd name="f15" fmla="val 141"/>
                <a:gd name="f16" fmla="val 71"/>
                <a:gd name="f17" fmla="val 424"/>
                <a:gd name="f18" fmla="val 589"/>
                <a:gd name="f19" fmla="val 754"/>
                <a:gd name="f20" fmla="val 895"/>
                <a:gd name="f21" fmla="val 47"/>
                <a:gd name="f22" fmla="val 1036"/>
                <a:gd name="f23" fmla="val 118"/>
                <a:gd name="f24" fmla="val 1177"/>
                <a:gd name="f25" fmla="val 1271"/>
                <a:gd name="f26" fmla="val 1365"/>
                <a:gd name="f27" fmla="val 1436"/>
                <a:gd name="f28" fmla="val 1341"/>
                <a:gd name="f29" fmla="val 1482"/>
                <a:gd name="f30" fmla="val 1623"/>
                <a:gd name="f31" fmla="val 1717"/>
                <a:gd name="f32" fmla="val 1812"/>
                <a:gd name="f33" fmla="val 1882"/>
                <a:gd name="f34" fmla="val 1929"/>
                <a:gd name="f35" fmla="val 1859"/>
                <a:gd name="f36" fmla="val 1764"/>
                <a:gd name="f37" fmla="val 260"/>
                <a:gd name="f38" fmla="val 1600"/>
                <a:gd name="f39" fmla="val 119"/>
                <a:gd name="f40" fmla="val 1506"/>
                <a:gd name="f41" fmla="val 1412"/>
                <a:gd name="f42" fmla="val 48"/>
                <a:gd name="f43" fmla="val 1318"/>
                <a:gd name="f44" fmla="val 1200"/>
                <a:gd name="f45" fmla="*/ f0 1 1953"/>
                <a:gd name="f46" fmla="*/ f1 1 1483"/>
                <a:gd name="f47" fmla="val f2"/>
                <a:gd name="f48" fmla="val f3"/>
                <a:gd name="f49" fmla="val f4"/>
                <a:gd name="f50" fmla="+- f49 0 f47"/>
                <a:gd name="f51" fmla="+- f48 0 f47"/>
                <a:gd name="f52" fmla="*/ f51 1 1953"/>
                <a:gd name="f53" fmla="*/ f50 1 148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952" h="1483">
                  <a:moveTo>
                    <a:pt x="f5" y="f6"/>
                  </a:moveTo>
                  <a:lnTo>
                    <a:pt x="f7" y="f8"/>
                  </a:lnTo>
                  <a:lnTo>
                    <a:pt x="f9" y="f10"/>
                  </a:lnTo>
                  <a:lnTo>
                    <a:pt x="f11" y="f12"/>
                  </a:lnTo>
                  <a:lnTo>
                    <a:pt x="f13" y="f14"/>
                  </a:lnTo>
                  <a:lnTo>
                    <a:pt x="f15" y="f11"/>
                  </a:lnTo>
                  <a:lnTo>
                    <a:pt x="f16" y="f17"/>
                  </a:lnTo>
                  <a:lnTo>
                    <a:pt x="f8" y="f18"/>
                  </a:lnTo>
                  <a:lnTo>
                    <a:pt x="f2" y="f19"/>
                  </a:lnTo>
                  <a:lnTo>
                    <a:pt x="f8" y="f20"/>
                  </a:lnTo>
                  <a:lnTo>
                    <a:pt x="f21" y="f22"/>
                  </a:lnTo>
                  <a:lnTo>
                    <a:pt x="f23" y="f24"/>
                  </a:lnTo>
                  <a:lnTo>
                    <a:pt x="f13" y="f25"/>
                  </a:lnTo>
                  <a:lnTo>
                    <a:pt x="f11" y="f26"/>
                  </a:lnTo>
                  <a:lnTo>
                    <a:pt x="f9" y="f27"/>
                  </a:lnTo>
                  <a:lnTo>
                    <a:pt x="f7" y="f4"/>
                  </a:lnTo>
                  <a:lnTo>
                    <a:pt x="f28" y="f4"/>
                  </a:lnTo>
                  <a:lnTo>
                    <a:pt x="f29" y="f27"/>
                  </a:lnTo>
                  <a:lnTo>
                    <a:pt x="f30" y="f26"/>
                  </a:lnTo>
                  <a:lnTo>
                    <a:pt x="f31" y="f25"/>
                  </a:lnTo>
                  <a:lnTo>
                    <a:pt x="f32" y="f24"/>
                  </a:lnTo>
                  <a:lnTo>
                    <a:pt x="f33" y="f22"/>
                  </a:lnTo>
                  <a:lnTo>
                    <a:pt x="f34" y="f20"/>
                  </a:lnTo>
                  <a:lnTo>
                    <a:pt x="f3" y="f19"/>
                  </a:lnTo>
                  <a:lnTo>
                    <a:pt x="f34" y="f18"/>
                  </a:lnTo>
                  <a:lnTo>
                    <a:pt x="f35" y="f17"/>
                  </a:lnTo>
                  <a:lnTo>
                    <a:pt x="f32" y="f11"/>
                  </a:lnTo>
                  <a:lnTo>
                    <a:pt x="f36" y="f37"/>
                  </a:lnTo>
                  <a:lnTo>
                    <a:pt x="f38" y="f39"/>
                  </a:lnTo>
                  <a:lnTo>
                    <a:pt x="f40" y="f10"/>
                  </a:lnTo>
                  <a:lnTo>
                    <a:pt x="f41" y="f42"/>
                  </a:lnTo>
                  <a:lnTo>
                    <a:pt x="f43" y="f8"/>
                  </a:lnTo>
                  <a:lnTo>
                    <a:pt x="f44"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057;p36">
              <a:extLst>
                <a:ext uri="{FF2B5EF4-FFF2-40B4-BE49-F238E27FC236}">
                  <a16:creationId xmlns:a16="http://schemas.microsoft.com/office/drawing/2014/main" xmlns="" id="{DC3832FC-AA7C-77B1-3226-A37DFB0EDF89}"/>
                </a:ext>
              </a:extLst>
            </p:cNvPr>
            <p:cNvSpPr/>
            <p:nvPr/>
          </p:nvSpPr>
          <p:spPr>
            <a:xfrm>
              <a:off x="5471074" y="4367229"/>
              <a:ext cx="54708" cy="25932"/>
            </a:xfrm>
            <a:custGeom>
              <a:avLst/>
              <a:gdLst>
                <a:gd name="f0" fmla="val w"/>
                <a:gd name="f1" fmla="val h"/>
                <a:gd name="f2" fmla="val 0"/>
                <a:gd name="f3" fmla="val 1789"/>
                <a:gd name="f4" fmla="val 848"/>
                <a:gd name="f5" fmla="val 683"/>
                <a:gd name="f6" fmla="val 1"/>
                <a:gd name="f7" fmla="val 518"/>
                <a:gd name="f8" fmla="val 24"/>
                <a:gd name="f9" fmla="val 377"/>
                <a:gd name="f10" fmla="val 72"/>
                <a:gd name="f11" fmla="val 260"/>
                <a:gd name="f12" fmla="val 142"/>
                <a:gd name="f13" fmla="val 236"/>
                <a:gd name="f14" fmla="val 71"/>
                <a:gd name="f15" fmla="val 330"/>
                <a:gd name="f16" fmla="val 424"/>
                <a:gd name="f17" fmla="val 48"/>
                <a:gd name="f18" fmla="val 519"/>
                <a:gd name="f19" fmla="val 118"/>
                <a:gd name="f20" fmla="val 589"/>
                <a:gd name="f21" fmla="val 283"/>
                <a:gd name="f22" fmla="val 730"/>
                <a:gd name="f23" fmla="val 354"/>
                <a:gd name="f24" fmla="val 777"/>
                <a:gd name="f25" fmla="val 448"/>
                <a:gd name="f26" fmla="val 801"/>
                <a:gd name="f27" fmla="val 565"/>
                <a:gd name="f28" fmla="val 824"/>
                <a:gd name="f29" fmla="val 1130"/>
                <a:gd name="f30" fmla="val 1271"/>
                <a:gd name="f31" fmla="val 1412"/>
                <a:gd name="f32" fmla="val 1553"/>
                <a:gd name="f33" fmla="val 707"/>
                <a:gd name="f34" fmla="val 1647"/>
                <a:gd name="f35" fmla="val 613"/>
                <a:gd name="f36" fmla="val 1742"/>
                <a:gd name="f37" fmla="val 1694"/>
                <a:gd name="f38" fmla="val 1530"/>
                <a:gd name="f39" fmla="val 119"/>
                <a:gd name="f40" fmla="val 1436"/>
                <a:gd name="f41" fmla="val 1342"/>
                <a:gd name="f42" fmla="val 1248"/>
                <a:gd name="f43" fmla="*/ f0 1 1789"/>
                <a:gd name="f44" fmla="*/ f1 1 848"/>
                <a:gd name="f45" fmla="val f2"/>
                <a:gd name="f46" fmla="val f3"/>
                <a:gd name="f47" fmla="val f4"/>
                <a:gd name="f48" fmla="+- f47 0 f45"/>
                <a:gd name="f49" fmla="+- f46 0 f45"/>
                <a:gd name="f50" fmla="*/ f49 1 1789"/>
                <a:gd name="f51" fmla="*/ f48 1 84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789" h="847">
                  <a:moveTo>
                    <a:pt x="f5" y="f6"/>
                  </a:moveTo>
                  <a:lnTo>
                    <a:pt x="f7" y="f8"/>
                  </a:lnTo>
                  <a:lnTo>
                    <a:pt x="f9" y="f10"/>
                  </a:lnTo>
                  <a:lnTo>
                    <a:pt x="f11" y="f12"/>
                  </a:lnTo>
                  <a:lnTo>
                    <a:pt x="f12" y="f13"/>
                  </a:lnTo>
                  <a:lnTo>
                    <a:pt x="f14" y="f15"/>
                  </a:lnTo>
                  <a:lnTo>
                    <a:pt x="f6" y="f16"/>
                  </a:lnTo>
                  <a:lnTo>
                    <a:pt x="f17" y="f18"/>
                  </a:lnTo>
                  <a:lnTo>
                    <a:pt x="f19" y="f20"/>
                  </a:lnTo>
                  <a:lnTo>
                    <a:pt x="f21" y="f22"/>
                  </a:lnTo>
                  <a:lnTo>
                    <a:pt x="f23" y="f24"/>
                  </a:lnTo>
                  <a:lnTo>
                    <a:pt x="f25" y="f26"/>
                  </a:lnTo>
                  <a:lnTo>
                    <a:pt x="f27" y="f28"/>
                  </a:lnTo>
                  <a:lnTo>
                    <a:pt x="f5" y="f4"/>
                  </a:lnTo>
                  <a:lnTo>
                    <a:pt x="f29" y="f4"/>
                  </a:lnTo>
                  <a:lnTo>
                    <a:pt x="f30" y="f28"/>
                  </a:lnTo>
                  <a:lnTo>
                    <a:pt x="f31" y="f24"/>
                  </a:lnTo>
                  <a:lnTo>
                    <a:pt x="f32" y="f33"/>
                  </a:lnTo>
                  <a:lnTo>
                    <a:pt x="f34" y="f35"/>
                  </a:lnTo>
                  <a:lnTo>
                    <a:pt x="f36" y="f18"/>
                  </a:lnTo>
                  <a:lnTo>
                    <a:pt x="f3" y="f16"/>
                  </a:lnTo>
                  <a:lnTo>
                    <a:pt x="f36" y="f15"/>
                  </a:lnTo>
                  <a:lnTo>
                    <a:pt x="f37" y="f11"/>
                  </a:lnTo>
                  <a:lnTo>
                    <a:pt x="f38" y="f39"/>
                  </a:lnTo>
                  <a:lnTo>
                    <a:pt x="f40" y="f10"/>
                  </a:lnTo>
                  <a:lnTo>
                    <a:pt x="f41" y="f17"/>
                  </a:lnTo>
                  <a:lnTo>
                    <a:pt x="f42" y="f8"/>
                  </a:lnTo>
                  <a:lnTo>
                    <a:pt x="f29"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2" name="Google Shape;1058;p36">
              <a:extLst>
                <a:ext uri="{FF2B5EF4-FFF2-40B4-BE49-F238E27FC236}">
                  <a16:creationId xmlns:a16="http://schemas.microsoft.com/office/drawing/2014/main" xmlns="" id="{EA98429F-833D-9709-59C5-9665B0E495DC}"/>
                </a:ext>
              </a:extLst>
            </p:cNvPr>
            <p:cNvSpPr/>
            <p:nvPr/>
          </p:nvSpPr>
          <p:spPr>
            <a:xfrm>
              <a:off x="5445910" y="4344232"/>
              <a:ext cx="105786" cy="92116"/>
            </a:xfrm>
            <a:custGeom>
              <a:avLst/>
              <a:gdLst>
                <a:gd name="f0" fmla="val w"/>
                <a:gd name="f1" fmla="val h"/>
                <a:gd name="f2" fmla="val 0"/>
                <a:gd name="f3" fmla="val 3459"/>
                <a:gd name="f4" fmla="val 3012"/>
                <a:gd name="f5" fmla="val 1953"/>
                <a:gd name="f6" fmla="val 753"/>
                <a:gd name="f7" fmla="val 2071"/>
                <a:gd name="f8" fmla="val 776"/>
                <a:gd name="f9" fmla="val 2165"/>
                <a:gd name="f10" fmla="val 800"/>
                <a:gd name="f11" fmla="val 2259"/>
                <a:gd name="f12" fmla="val 824"/>
                <a:gd name="f13" fmla="val 2353"/>
                <a:gd name="f14" fmla="val 871"/>
                <a:gd name="f15" fmla="val 2517"/>
                <a:gd name="f16" fmla="val 1012"/>
                <a:gd name="f17" fmla="val 2565"/>
                <a:gd name="f18" fmla="val 1082"/>
                <a:gd name="f19" fmla="val 2612"/>
                <a:gd name="f20" fmla="val 1176"/>
                <a:gd name="f21" fmla="val 2682"/>
                <a:gd name="f22" fmla="val 1341"/>
                <a:gd name="f23" fmla="val 2706"/>
                <a:gd name="f24" fmla="val 1506"/>
                <a:gd name="f25" fmla="val 1647"/>
                <a:gd name="f26" fmla="val 2635"/>
                <a:gd name="f27" fmla="val 1788"/>
                <a:gd name="f28" fmla="val 1929"/>
                <a:gd name="f29" fmla="val 2470"/>
                <a:gd name="f30" fmla="val 2023"/>
                <a:gd name="f31" fmla="val 2376"/>
                <a:gd name="f32" fmla="val 2117"/>
                <a:gd name="f33" fmla="val 2235"/>
                <a:gd name="f34" fmla="val 2188"/>
                <a:gd name="f35" fmla="val 2094"/>
                <a:gd name="f36" fmla="val 1200"/>
                <a:gd name="f37" fmla="val 1083"/>
                <a:gd name="f38" fmla="val 965"/>
                <a:gd name="f39" fmla="val 777"/>
                <a:gd name="f40" fmla="val 894"/>
                <a:gd name="f41" fmla="val 988"/>
                <a:gd name="f42" fmla="val 24"/>
                <a:gd name="f43" fmla="val 1059"/>
                <a:gd name="f44" fmla="val 71"/>
                <a:gd name="f45" fmla="val 918"/>
                <a:gd name="f46" fmla="val 118"/>
                <a:gd name="f47" fmla="val 188"/>
                <a:gd name="f48" fmla="val 659"/>
                <a:gd name="f49" fmla="val 259"/>
                <a:gd name="f50" fmla="val 541"/>
                <a:gd name="f51" fmla="val 330"/>
                <a:gd name="f52" fmla="val 424"/>
                <a:gd name="f53" fmla="val 447"/>
                <a:gd name="f54" fmla="val 283"/>
                <a:gd name="f55" fmla="val 635"/>
                <a:gd name="f56" fmla="val 142"/>
                <a:gd name="f57" fmla="val 847"/>
                <a:gd name="f58" fmla="val 1153"/>
                <a:gd name="f59" fmla="val 1318"/>
                <a:gd name="f60" fmla="val 1812"/>
                <a:gd name="f61" fmla="val 47"/>
                <a:gd name="f62" fmla="val 165"/>
                <a:gd name="f63" fmla="val 2211"/>
                <a:gd name="f64" fmla="val 236"/>
                <a:gd name="f65" fmla="val 2564"/>
                <a:gd name="f66" fmla="val 2753"/>
                <a:gd name="f67" fmla="val 2823"/>
                <a:gd name="f68" fmla="val 2894"/>
                <a:gd name="f69" fmla="val 2941"/>
                <a:gd name="f70" fmla="val 2988"/>
                <a:gd name="f71" fmla="val 3011"/>
                <a:gd name="f72" fmla="val 2776"/>
                <a:gd name="f73" fmla="val 3035"/>
                <a:gd name="f74" fmla="val 3129"/>
                <a:gd name="f75" fmla="val 2447"/>
                <a:gd name="f76" fmla="val 3200"/>
                <a:gd name="f77" fmla="val 2329"/>
                <a:gd name="f78" fmla="val 3341"/>
                <a:gd name="f79" fmla="val 2070"/>
                <a:gd name="f80" fmla="val 3435"/>
                <a:gd name="f81" fmla="val 3458"/>
                <a:gd name="f82" fmla="val 3411"/>
                <a:gd name="f83" fmla="val 3364"/>
                <a:gd name="f84" fmla="val 3294"/>
                <a:gd name="f85" fmla="val 3059"/>
                <a:gd name="f86" fmla="val 494"/>
                <a:gd name="f87" fmla="val 2917"/>
                <a:gd name="f88" fmla="val 353"/>
                <a:gd name="f89" fmla="val 235"/>
                <a:gd name="f90" fmla="val 141"/>
                <a:gd name="f91" fmla="*/ f0 1 3459"/>
                <a:gd name="f92" fmla="*/ f1 1 3012"/>
                <a:gd name="f93" fmla="val f2"/>
                <a:gd name="f94" fmla="val f3"/>
                <a:gd name="f95" fmla="val f4"/>
                <a:gd name="f96" fmla="+- f95 0 f93"/>
                <a:gd name="f97" fmla="+- f94 0 f93"/>
                <a:gd name="f98" fmla="*/ f97 1 3459"/>
                <a:gd name="f99" fmla="*/ f96 1 3012"/>
                <a:gd name="f100" fmla="*/ f93 1 f98"/>
                <a:gd name="f101" fmla="*/ f94 1 f98"/>
                <a:gd name="f102" fmla="*/ f93 1 f99"/>
                <a:gd name="f103" fmla="*/ f95 1 f99"/>
                <a:gd name="f104" fmla="*/ f100 f91 1"/>
                <a:gd name="f105" fmla="*/ f101 f91 1"/>
                <a:gd name="f106" fmla="*/ f103 f92 1"/>
                <a:gd name="f107" fmla="*/ f102 f92 1"/>
              </a:gdLst>
              <a:ahLst/>
              <a:cxnLst>
                <a:cxn ang="3cd4">
                  <a:pos x="hc" y="t"/>
                </a:cxn>
                <a:cxn ang="0">
                  <a:pos x="r" y="vc"/>
                </a:cxn>
                <a:cxn ang="cd4">
                  <a:pos x="hc" y="b"/>
                </a:cxn>
                <a:cxn ang="cd2">
                  <a:pos x="l" y="vc"/>
                </a:cxn>
              </a:cxnLst>
              <a:rect l="f104" t="f107" r="f105" b="f106"/>
              <a:pathLst>
                <a:path w="3459"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31" y="f32"/>
                  </a:lnTo>
                  <a:lnTo>
                    <a:pt x="f33" y="f34"/>
                  </a:lnTo>
                  <a:lnTo>
                    <a:pt x="f35" y="f33"/>
                  </a:lnTo>
                  <a:lnTo>
                    <a:pt x="f22" y="f33"/>
                  </a:lnTo>
                  <a:lnTo>
                    <a:pt x="f36" y="f34"/>
                  </a:lnTo>
                  <a:lnTo>
                    <a:pt x="f37" y="f32"/>
                  </a:lnTo>
                  <a:lnTo>
                    <a:pt x="f38" y="f30"/>
                  </a:lnTo>
                  <a:lnTo>
                    <a:pt x="f14" y="f28"/>
                  </a:lnTo>
                  <a:lnTo>
                    <a:pt x="f10" y="f27"/>
                  </a:lnTo>
                  <a:lnTo>
                    <a:pt x="f39" y="f25"/>
                  </a:lnTo>
                  <a:lnTo>
                    <a:pt x="f6" y="f24"/>
                  </a:lnTo>
                  <a:lnTo>
                    <a:pt x="f39" y="f22"/>
                  </a:lnTo>
                  <a:lnTo>
                    <a:pt x="f12" y="f20"/>
                  </a:lnTo>
                  <a:lnTo>
                    <a:pt x="f40" y="f18"/>
                  </a:lnTo>
                  <a:lnTo>
                    <a:pt x="f38" y="f41"/>
                  </a:lnTo>
                  <a:lnTo>
                    <a:pt x="f37" y="f40"/>
                  </a:lnTo>
                  <a:lnTo>
                    <a:pt x="f36" y="f12"/>
                  </a:lnTo>
                  <a:lnTo>
                    <a:pt x="f22" y="f8"/>
                  </a:lnTo>
                  <a:lnTo>
                    <a:pt x="f24" y="f6"/>
                  </a:lnTo>
                  <a:close/>
                  <a:moveTo>
                    <a:pt x="f22" y="f2"/>
                  </a:moveTo>
                  <a:lnTo>
                    <a:pt x="f36" y="f42"/>
                  </a:lnTo>
                  <a:lnTo>
                    <a:pt x="f43" y="f44"/>
                  </a:lnTo>
                  <a:lnTo>
                    <a:pt x="f45" y="f46"/>
                  </a:lnTo>
                  <a:lnTo>
                    <a:pt x="f39" y="f47"/>
                  </a:lnTo>
                  <a:lnTo>
                    <a:pt x="f48" y="f49"/>
                  </a:lnTo>
                  <a:lnTo>
                    <a:pt x="f50" y="f51"/>
                  </a:lnTo>
                  <a:lnTo>
                    <a:pt x="f52" y="f53"/>
                  </a:lnTo>
                  <a:lnTo>
                    <a:pt x="f54" y="f55"/>
                  </a:lnTo>
                  <a:lnTo>
                    <a:pt x="f56" y="f57"/>
                  </a:lnTo>
                  <a:lnTo>
                    <a:pt x="f44" y="f41"/>
                  </a:lnTo>
                  <a:lnTo>
                    <a:pt x="f42" y="f58"/>
                  </a:lnTo>
                  <a:lnTo>
                    <a:pt x="f2" y="f59"/>
                  </a:lnTo>
                  <a:lnTo>
                    <a:pt x="f2" y="f24"/>
                  </a:lnTo>
                  <a:lnTo>
                    <a:pt x="f2" y="f25"/>
                  </a:lnTo>
                  <a:lnTo>
                    <a:pt x="f42" y="f60"/>
                  </a:lnTo>
                  <a:lnTo>
                    <a:pt x="f61" y="f5"/>
                  </a:lnTo>
                  <a:lnTo>
                    <a:pt x="f46" y="f35"/>
                  </a:lnTo>
                  <a:lnTo>
                    <a:pt x="f62" y="f63"/>
                  </a:lnTo>
                  <a:lnTo>
                    <a:pt x="f64" y="f13"/>
                  </a:lnTo>
                  <a:lnTo>
                    <a:pt x="f52" y="f65"/>
                  </a:lnTo>
                  <a:lnTo>
                    <a:pt x="f48" y="f66"/>
                  </a:lnTo>
                  <a:lnTo>
                    <a:pt x="f39" y="f67"/>
                  </a:lnTo>
                  <a:lnTo>
                    <a:pt x="f45" y="f68"/>
                  </a:lnTo>
                  <a:lnTo>
                    <a:pt x="f43" y="f69"/>
                  </a:lnTo>
                  <a:lnTo>
                    <a:pt x="f36" y="f70"/>
                  </a:lnTo>
                  <a:lnTo>
                    <a:pt x="f22" y="f70"/>
                  </a:lnTo>
                  <a:lnTo>
                    <a:pt x="f24" y="f71"/>
                  </a:lnTo>
                  <a:lnTo>
                    <a:pt x="f35" y="f71"/>
                  </a:lnTo>
                  <a:lnTo>
                    <a:pt x="f33" y="f70"/>
                  </a:lnTo>
                  <a:lnTo>
                    <a:pt x="f15" y="f68"/>
                  </a:lnTo>
                  <a:lnTo>
                    <a:pt x="f72" y="f66"/>
                  </a:lnTo>
                  <a:lnTo>
                    <a:pt x="f68" y="f21"/>
                  </a:lnTo>
                  <a:lnTo>
                    <a:pt x="f4" y="f65"/>
                  </a:lnTo>
                  <a:lnTo>
                    <a:pt x="f73" y="f65"/>
                  </a:lnTo>
                  <a:lnTo>
                    <a:pt x="f74" y="f75"/>
                  </a:lnTo>
                  <a:lnTo>
                    <a:pt x="f76" y="f77"/>
                  </a:lnTo>
                  <a:lnTo>
                    <a:pt x="f78" y="f79"/>
                  </a:lnTo>
                  <a:lnTo>
                    <a:pt x="f80" y="f27"/>
                  </a:lnTo>
                  <a:lnTo>
                    <a:pt x="f81" y="f25"/>
                  </a:lnTo>
                  <a:lnTo>
                    <a:pt x="f81" y="f24"/>
                  </a:lnTo>
                  <a:lnTo>
                    <a:pt x="f81" y="f22"/>
                  </a:lnTo>
                  <a:lnTo>
                    <a:pt x="f82" y="f58"/>
                  </a:lnTo>
                  <a:lnTo>
                    <a:pt x="f83" y="f41"/>
                  </a:lnTo>
                  <a:lnTo>
                    <a:pt x="f84" y="f57"/>
                  </a:lnTo>
                  <a:lnTo>
                    <a:pt x="f76" y="f48"/>
                  </a:lnTo>
                  <a:lnTo>
                    <a:pt x="f85" y="f86"/>
                  </a:lnTo>
                  <a:lnTo>
                    <a:pt x="f87" y="f88"/>
                  </a:lnTo>
                  <a:lnTo>
                    <a:pt x="f66" y="f89"/>
                  </a:lnTo>
                  <a:lnTo>
                    <a:pt x="f17" y="f90"/>
                  </a:lnTo>
                  <a:lnTo>
                    <a:pt x="f31" y="f44"/>
                  </a:lnTo>
                  <a:lnTo>
                    <a:pt x="f9" y="f42"/>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1059;p36">
              <a:extLst>
                <a:ext uri="{FF2B5EF4-FFF2-40B4-BE49-F238E27FC236}">
                  <a16:creationId xmlns:a16="http://schemas.microsoft.com/office/drawing/2014/main" xmlns="" id="{6C40C0FA-E53E-902A-E66C-4C956B59B1EE}"/>
                </a:ext>
              </a:extLst>
            </p:cNvPr>
            <p:cNvSpPr/>
            <p:nvPr/>
          </p:nvSpPr>
          <p:spPr>
            <a:xfrm>
              <a:off x="5468934" y="4367229"/>
              <a:ext cx="59728" cy="45354"/>
            </a:xfrm>
            <a:custGeom>
              <a:avLst/>
              <a:gdLst>
                <a:gd name="f0" fmla="val w"/>
                <a:gd name="f1" fmla="val h"/>
                <a:gd name="f2" fmla="val 0"/>
                <a:gd name="f3" fmla="val 1953"/>
                <a:gd name="f4" fmla="val 1483"/>
                <a:gd name="f5" fmla="val 1200"/>
                <a:gd name="f6" fmla="val 1"/>
                <a:gd name="f7" fmla="val 1318"/>
                <a:gd name="f8" fmla="val 24"/>
                <a:gd name="f9" fmla="val 1412"/>
                <a:gd name="f10" fmla="val 48"/>
                <a:gd name="f11" fmla="val 1506"/>
                <a:gd name="f12" fmla="val 72"/>
                <a:gd name="f13" fmla="val 1600"/>
                <a:gd name="f14" fmla="val 119"/>
                <a:gd name="f15" fmla="val 1764"/>
                <a:gd name="f16" fmla="val 260"/>
                <a:gd name="f17" fmla="val 1812"/>
                <a:gd name="f18" fmla="val 330"/>
                <a:gd name="f19" fmla="val 1859"/>
                <a:gd name="f20" fmla="val 424"/>
                <a:gd name="f21" fmla="val 1929"/>
                <a:gd name="f22" fmla="val 589"/>
                <a:gd name="f23" fmla="val 754"/>
                <a:gd name="f24" fmla="val 895"/>
                <a:gd name="f25" fmla="val 1882"/>
                <a:gd name="f26" fmla="val 1036"/>
                <a:gd name="f27" fmla="val 1177"/>
                <a:gd name="f28" fmla="val 1717"/>
                <a:gd name="f29" fmla="val 1271"/>
                <a:gd name="f30" fmla="val 1623"/>
                <a:gd name="f31" fmla="val 1365"/>
                <a:gd name="f32" fmla="val 1482"/>
                <a:gd name="f33" fmla="val 1436"/>
                <a:gd name="f34" fmla="val 1341"/>
                <a:gd name="f35" fmla="val 753"/>
                <a:gd name="f36" fmla="val 588"/>
                <a:gd name="f37" fmla="val 447"/>
                <a:gd name="f38" fmla="val 212"/>
                <a:gd name="f39" fmla="val 118"/>
                <a:gd name="f40" fmla="val 47"/>
                <a:gd name="f41" fmla="val 71"/>
                <a:gd name="f42" fmla="val 141"/>
                <a:gd name="f43" fmla="val 236"/>
                <a:gd name="f44" fmla="val 142"/>
                <a:gd name="f45" fmla="*/ f0 1 1953"/>
                <a:gd name="f46" fmla="*/ f1 1 1483"/>
                <a:gd name="f47" fmla="val f2"/>
                <a:gd name="f48" fmla="val f3"/>
                <a:gd name="f49" fmla="val f4"/>
                <a:gd name="f50" fmla="+- f49 0 f47"/>
                <a:gd name="f51" fmla="+- f48 0 f47"/>
                <a:gd name="f52" fmla="*/ f51 1 1953"/>
                <a:gd name="f53" fmla="*/ f50 1 148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952" h="1483" fill="none">
                  <a:moveTo>
                    <a:pt x="f5" y="f6"/>
                  </a:moveTo>
                  <a:lnTo>
                    <a:pt x="f5" y="f6"/>
                  </a:lnTo>
                  <a:lnTo>
                    <a:pt x="f7" y="f8"/>
                  </a:lnTo>
                  <a:lnTo>
                    <a:pt x="f9" y="f10"/>
                  </a:lnTo>
                  <a:lnTo>
                    <a:pt x="f11" y="f12"/>
                  </a:lnTo>
                  <a:lnTo>
                    <a:pt x="f13" y="f14"/>
                  </a:lnTo>
                  <a:lnTo>
                    <a:pt x="f15" y="f16"/>
                  </a:lnTo>
                  <a:lnTo>
                    <a:pt x="f17" y="f18"/>
                  </a:lnTo>
                  <a:lnTo>
                    <a:pt x="f19" y="f20"/>
                  </a:lnTo>
                  <a:lnTo>
                    <a:pt x="f19" y="f20"/>
                  </a:lnTo>
                  <a:lnTo>
                    <a:pt x="f21" y="f22"/>
                  </a:lnTo>
                  <a:lnTo>
                    <a:pt x="f3" y="f23"/>
                  </a:lnTo>
                  <a:lnTo>
                    <a:pt x="f3" y="f23"/>
                  </a:lnTo>
                  <a:lnTo>
                    <a:pt x="f21" y="f24"/>
                  </a:lnTo>
                  <a:lnTo>
                    <a:pt x="f25" y="f26"/>
                  </a:lnTo>
                  <a:lnTo>
                    <a:pt x="f17" y="f27"/>
                  </a:lnTo>
                  <a:lnTo>
                    <a:pt x="f28" y="f29"/>
                  </a:lnTo>
                  <a:lnTo>
                    <a:pt x="f28" y="f29"/>
                  </a:lnTo>
                  <a:lnTo>
                    <a:pt x="f30" y="f31"/>
                  </a:lnTo>
                  <a:lnTo>
                    <a:pt x="f32" y="f33"/>
                  </a:lnTo>
                  <a:lnTo>
                    <a:pt x="f34" y="f4"/>
                  </a:lnTo>
                  <a:lnTo>
                    <a:pt x="f5" y="f4"/>
                  </a:lnTo>
                  <a:lnTo>
                    <a:pt x="f35" y="f4"/>
                  </a:lnTo>
                  <a:lnTo>
                    <a:pt x="f35" y="f4"/>
                  </a:lnTo>
                  <a:lnTo>
                    <a:pt x="f36" y="f4"/>
                  </a:lnTo>
                  <a:lnTo>
                    <a:pt x="f37" y="f33"/>
                  </a:lnTo>
                  <a:lnTo>
                    <a:pt x="f18" y="f31"/>
                  </a:lnTo>
                  <a:lnTo>
                    <a:pt x="f38" y="f29"/>
                  </a:lnTo>
                  <a:lnTo>
                    <a:pt x="f39" y="f27"/>
                  </a:lnTo>
                  <a:lnTo>
                    <a:pt x="f40" y="f26"/>
                  </a:lnTo>
                  <a:lnTo>
                    <a:pt x="f8" y="f24"/>
                  </a:lnTo>
                  <a:lnTo>
                    <a:pt x="f2" y="f23"/>
                  </a:lnTo>
                  <a:lnTo>
                    <a:pt x="f2" y="f23"/>
                  </a:lnTo>
                  <a:lnTo>
                    <a:pt x="f8" y="f22"/>
                  </a:lnTo>
                  <a:lnTo>
                    <a:pt x="f41" y="f20"/>
                  </a:lnTo>
                  <a:lnTo>
                    <a:pt x="f41" y="f20"/>
                  </a:lnTo>
                  <a:lnTo>
                    <a:pt x="f42" y="f18"/>
                  </a:lnTo>
                  <a:lnTo>
                    <a:pt x="f38" y="f43"/>
                  </a:lnTo>
                  <a:lnTo>
                    <a:pt x="f38" y="f43"/>
                  </a:lnTo>
                  <a:lnTo>
                    <a:pt x="f18" y="f44"/>
                  </a:lnTo>
                  <a:lnTo>
                    <a:pt x="f37" y="f12"/>
                  </a:lnTo>
                  <a:lnTo>
                    <a:pt x="f36" y="f8"/>
                  </a:lnTo>
                  <a:lnTo>
                    <a:pt x="f3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060;p36">
              <a:extLst>
                <a:ext uri="{FF2B5EF4-FFF2-40B4-BE49-F238E27FC236}">
                  <a16:creationId xmlns:a16="http://schemas.microsoft.com/office/drawing/2014/main" xmlns="" id="{46C08230-FFF7-DD68-5699-93F2BD5302AA}"/>
                </a:ext>
              </a:extLst>
            </p:cNvPr>
            <p:cNvSpPr/>
            <p:nvPr/>
          </p:nvSpPr>
          <p:spPr>
            <a:xfrm>
              <a:off x="5445910" y="4344232"/>
              <a:ext cx="105786" cy="92116"/>
            </a:xfrm>
            <a:custGeom>
              <a:avLst/>
              <a:gdLst>
                <a:gd name="f0" fmla="val w"/>
                <a:gd name="f1" fmla="val h"/>
                <a:gd name="f2" fmla="val 0"/>
                <a:gd name="f3" fmla="val 3459"/>
                <a:gd name="f4" fmla="val 3012"/>
                <a:gd name="f5" fmla="val 1953"/>
                <a:gd name="f6" fmla="val 1506"/>
                <a:gd name="f7" fmla="val 1341"/>
                <a:gd name="f8" fmla="val 1200"/>
                <a:gd name="f9" fmla="val 24"/>
                <a:gd name="f10" fmla="val 1059"/>
                <a:gd name="f11" fmla="val 71"/>
                <a:gd name="f12" fmla="val 918"/>
                <a:gd name="f13" fmla="val 118"/>
                <a:gd name="f14" fmla="val 777"/>
                <a:gd name="f15" fmla="val 188"/>
                <a:gd name="f16" fmla="val 659"/>
                <a:gd name="f17" fmla="val 259"/>
                <a:gd name="f18" fmla="val 541"/>
                <a:gd name="f19" fmla="val 330"/>
                <a:gd name="f20" fmla="val 424"/>
                <a:gd name="f21" fmla="val 447"/>
                <a:gd name="f22" fmla="val 283"/>
                <a:gd name="f23" fmla="val 635"/>
                <a:gd name="f24" fmla="val 142"/>
                <a:gd name="f25" fmla="val 847"/>
                <a:gd name="f26" fmla="val 988"/>
                <a:gd name="f27" fmla="val 1153"/>
                <a:gd name="f28" fmla="val 1318"/>
                <a:gd name="f29" fmla="val 1647"/>
                <a:gd name="f30" fmla="val 1812"/>
                <a:gd name="f31" fmla="val 47"/>
                <a:gd name="f32" fmla="val 2094"/>
                <a:gd name="f33" fmla="val 165"/>
                <a:gd name="f34" fmla="val 2211"/>
                <a:gd name="f35" fmla="val 236"/>
                <a:gd name="f36" fmla="val 2353"/>
                <a:gd name="f37" fmla="val 2564"/>
                <a:gd name="f38" fmla="val 2753"/>
                <a:gd name="f39" fmla="val 2823"/>
                <a:gd name="f40" fmla="val 2894"/>
                <a:gd name="f41" fmla="val 2941"/>
                <a:gd name="f42" fmla="val 2988"/>
                <a:gd name="f43" fmla="val 3011"/>
                <a:gd name="f44" fmla="val 2235"/>
                <a:gd name="f45" fmla="val 2517"/>
                <a:gd name="f46" fmla="val 2776"/>
                <a:gd name="f47" fmla="val 2682"/>
                <a:gd name="f48" fmla="val 3035"/>
                <a:gd name="f49" fmla="val 3129"/>
                <a:gd name="f50" fmla="val 2447"/>
                <a:gd name="f51" fmla="val 3200"/>
                <a:gd name="f52" fmla="val 2329"/>
                <a:gd name="f53" fmla="val 3341"/>
                <a:gd name="f54" fmla="val 2070"/>
                <a:gd name="f55" fmla="val 3435"/>
                <a:gd name="f56" fmla="val 1788"/>
                <a:gd name="f57" fmla="val 3458"/>
                <a:gd name="f58" fmla="val 3411"/>
                <a:gd name="f59" fmla="val 3364"/>
                <a:gd name="f60" fmla="val 3294"/>
                <a:gd name="f61" fmla="val 3059"/>
                <a:gd name="f62" fmla="val 494"/>
                <a:gd name="f63" fmla="val 2917"/>
                <a:gd name="f64" fmla="val 353"/>
                <a:gd name="f65" fmla="val 235"/>
                <a:gd name="f66" fmla="val 2565"/>
                <a:gd name="f67" fmla="val 141"/>
                <a:gd name="f68" fmla="val 2376"/>
                <a:gd name="f69" fmla="val 2165"/>
                <a:gd name="f70" fmla="*/ f0 1 3459"/>
                <a:gd name="f71" fmla="*/ f1 1 3012"/>
                <a:gd name="f72" fmla="val f2"/>
                <a:gd name="f73" fmla="val f3"/>
                <a:gd name="f74" fmla="val f4"/>
                <a:gd name="f75" fmla="+- f74 0 f72"/>
                <a:gd name="f76" fmla="+- f73 0 f72"/>
                <a:gd name="f77" fmla="*/ f76 1 3459"/>
                <a:gd name="f78" fmla="*/ f75 1 3012"/>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3459" h="3012" fill="none">
                  <a:moveTo>
                    <a:pt x="f5" y="f2"/>
                  </a:moveTo>
                  <a:lnTo>
                    <a:pt x="f6" y="f2"/>
                  </a:lnTo>
                  <a:lnTo>
                    <a:pt x="f6" y="f2"/>
                  </a:lnTo>
                  <a:lnTo>
                    <a:pt x="f7" y="f2"/>
                  </a:lnTo>
                  <a:lnTo>
                    <a:pt x="f8" y="f9"/>
                  </a:lnTo>
                  <a:lnTo>
                    <a:pt x="f10" y="f11"/>
                  </a:lnTo>
                  <a:lnTo>
                    <a:pt x="f12" y="f13"/>
                  </a:lnTo>
                  <a:lnTo>
                    <a:pt x="f14" y="f15"/>
                  </a:lnTo>
                  <a:lnTo>
                    <a:pt x="f16" y="f17"/>
                  </a:lnTo>
                  <a:lnTo>
                    <a:pt x="f18" y="f19"/>
                  </a:lnTo>
                  <a:lnTo>
                    <a:pt x="f20" y="f21"/>
                  </a:lnTo>
                  <a:lnTo>
                    <a:pt x="f20" y="f21"/>
                  </a:lnTo>
                  <a:lnTo>
                    <a:pt x="f22" y="f23"/>
                  </a:lnTo>
                  <a:lnTo>
                    <a:pt x="f24" y="f25"/>
                  </a:lnTo>
                  <a:lnTo>
                    <a:pt x="f24" y="f25"/>
                  </a:lnTo>
                  <a:lnTo>
                    <a:pt x="f11" y="f26"/>
                  </a:lnTo>
                  <a:lnTo>
                    <a:pt x="f9" y="f27"/>
                  </a:lnTo>
                  <a:lnTo>
                    <a:pt x="f2" y="f28"/>
                  </a:lnTo>
                  <a:lnTo>
                    <a:pt x="f2" y="f6"/>
                  </a:lnTo>
                  <a:lnTo>
                    <a:pt x="f2" y="f6"/>
                  </a:lnTo>
                  <a:lnTo>
                    <a:pt x="f2" y="f29"/>
                  </a:lnTo>
                  <a:lnTo>
                    <a:pt x="f9" y="f30"/>
                  </a:lnTo>
                  <a:lnTo>
                    <a:pt x="f31" y="f5"/>
                  </a:lnTo>
                  <a:lnTo>
                    <a:pt x="f13" y="f32"/>
                  </a:lnTo>
                  <a:lnTo>
                    <a:pt x="f33" y="f34"/>
                  </a:lnTo>
                  <a:lnTo>
                    <a:pt x="f35" y="f36"/>
                  </a:lnTo>
                  <a:lnTo>
                    <a:pt x="f20" y="f37"/>
                  </a:lnTo>
                  <a:lnTo>
                    <a:pt x="f16" y="f38"/>
                  </a:lnTo>
                  <a:lnTo>
                    <a:pt x="f14" y="f39"/>
                  </a:lnTo>
                  <a:lnTo>
                    <a:pt x="f12" y="f40"/>
                  </a:lnTo>
                  <a:lnTo>
                    <a:pt x="f10" y="f41"/>
                  </a:lnTo>
                  <a:lnTo>
                    <a:pt x="f8" y="f42"/>
                  </a:lnTo>
                  <a:lnTo>
                    <a:pt x="f7" y="f42"/>
                  </a:lnTo>
                  <a:lnTo>
                    <a:pt x="f6" y="f43"/>
                  </a:lnTo>
                  <a:lnTo>
                    <a:pt x="f5" y="f43"/>
                  </a:lnTo>
                  <a:lnTo>
                    <a:pt x="f5" y="f43"/>
                  </a:lnTo>
                  <a:lnTo>
                    <a:pt x="f32" y="f43"/>
                  </a:lnTo>
                  <a:lnTo>
                    <a:pt x="f44" y="f42"/>
                  </a:lnTo>
                  <a:lnTo>
                    <a:pt x="f45" y="f40"/>
                  </a:lnTo>
                  <a:lnTo>
                    <a:pt x="f46" y="f38"/>
                  </a:lnTo>
                  <a:lnTo>
                    <a:pt x="f40" y="f47"/>
                  </a:lnTo>
                  <a:lnTo>
                    <a:pt x="f4" y="f37"/>
                  </a:lnTo>
                  <a:lnTo>
                    <a:pt x="f4" y="f37"/>
                  </a:lnTo>
                  <a:lnTo>
                    <a:pt x="f48" y="f37"/>
                  </a:lnTo>
                  <a:lnTo>
                    <a:pt x="f48" y="f37"/>
                  </a:lnTo>
                  <a:lnTo>
                    <a:pt x="f49" y="f50"/>
                  </a:lnTo>
                  <a:lnTo>
                    <a:pt x="f51" y="f52"/>
                  </a:lnTo>
                  <a:lnTo>
                    <a:pt x="f53" y="f54"/>
                  </a:lnTo>
                  <a:lnTo>
                    <a:pt x="f55" y="f56"/>
                  </a:lnTo>
                  <a:lnTo>
                    <a:pt x="f57" y="f29"/>
                  </a:lnTo>
                  <a:lnTo>
                    <a:pt x="f57" y="f6"/>
                  </a:lnTo>
                  <a:lnTo>
                    <a:pt x="f57" y="f6"/>
                  </a:lnTo>
                  <a:lnTo>
                    <a:pt x="f57" y="f7"/>
                  </a:lnTo>
                  <a:lnTo>
                    <a:pt x="f58" y="f27"/>
                  </a:lnTo>
                  <a:lnTo>
                    <a:pt x="f59" y="f26"/>
                  </a:lnTo>
                  <a:lnTo>
                    <a:pt x="f60" y="f25"/>
                  </a:lnTo>
                  <a:lnTo>
                    <a:pt x="f60" y="f25"/>
                  </a:lnTo>
                  <a:lnTo>
                    <a:pt x="f51" y="f16"/>
                  </a:lnTo>
                  <a:lnTo>
                    <a:pt x="f61" y="f62"/>
                  </a:lnTo>
                  <a:lnTo>
                    <a:pt x="f63" y="f64"/>
                  </a:lnTo>
                  <a:lnTo>
                    <a:pt x="f38" y="f65"/>
                  </a:lnTo>
                  <a:lnTo>
                    <a:pt x="f66" y="f67"/>
                  </a:lnTo>
                  <a:lnTo>
                    <a:pt x="f68" y="f11"/>
                  </a:lnTo>
                  <a:lnTo>
                    <a:pt x="f69" y="f9"/>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25" name="Google Shape;1061;p36">
              <a:extLst>
                <a:ext uri="{FF2B5EF4-FFF2-40B4-BE49-F238E27FC236}">
                  <a16:creationId xmlns:a16="http://schemas.microsoft.com/office/drawing/2014/main" xmlns="" id="{6F6DA231-1673-8FE3-1A02-204997177457}"/>
                </a:ext>
              </a:extLst>
            </p:cNvPr>
            <p:cNvGrpSpPr/>
            <p:nvPr/>
          </p:nvGrpSpPr>
          <p:grpSpPr>
            <a:xfrm>
              <a:off x="4074749" y="3518464"/>
              <a:ext cx="313090" cy="104378"/>
              <a:chOff x="4074749" y="3518464"/>
              <a:chExt cx="313090" cy="104378"/>
            </a:xfrm>
          </p:grpSpPr>
          <p:sp>
            <p:nvSpPr>
              <p:cNvPr id="87" name="Google Shape;1062;p36">
                <a:extLst>
                  <a:ext uri="{FF2B5EF4-FFF2-40B4-BE49-F238E27FC236}">
                    <a16:creationId xmlns:a16="http://schemas.microsoft.com/office/drawing/2014/main" xmlns="" id="{25BAA936-CDEE-40B7-DC12-7EF9E505D528}"/>
                  </a:ext>
                </a:extLst>
              </p:cNvPr>
              <p:cNvSpPr/>
              <p:nvPr/>
            </p:nvSpPr>
            <p:spPr>
              <a:xfrm>
                <a:off x="4101678" y="3544552"/>
                <a:ext cx="147593" cy="51389"/>
              </a:xfrm>
              <a:custGeom>
                <a:avLst/>
                <a:gdLst>
                  <a:gd name="f0" fmla="val w"/>
                  <a:gd name="f1" fmla="val h"/>
                  <a:gd name="f2" fmla="val 0"/>
                  <a:gd name="f3" fmla="val 4259"/>
                  <a:gd name="f4" fmla="val 1483"/>
                  <a:gd name="f5" fmla="val 729"/>
                  <a:gd name="f6" fmla="val 588"/>
                  <a:gd name="f7" fmla="val 24"/>
                  <a:gd name="f8" fmla="val 447"/>
                  <a:gd name="f9" fmla="val 71"/>
                  <a:gd name="f10" fmla="val 329"/>
                  <a:gd name="f11" fmla="val 142"/>
                  <a:gd name="f12" fmla="val 212"/>
                  <a:gd name="f13" fmla="val 141"/>
                  <a:gd name="f14" fmla="val 306"/>
                  <a:gd name="f15" fmla="val 424"/>
                  <a:gd name="f16" fmla="val 589"/>
                  <a:gd name="f17" fmla="val 753"/>
                  <a:gd name="f18" fmla="val 894"/>
                  <a:gd name="f19" fmla="val 47"/>
                  <a:gd name="f20" fmla="val 1036"/>
                  <a:gd name="f21" fmla="val 118"/>
                  <a:gd name="f22" fmla="val 1153"/>
                  <a:gd name="f23" fmla="val 1271"/>
                  <a:gd name="f24" fmla="val 1365"/>
                  <a:gd name="f25" fmla="val 1435"/>
                  <a:gd name="f26" fmla="val 1482"/>
                  <a:gd name="f27" fmla="val 3670"/>
                  <a:gd name="f28" fmla="val 3811"/>
                  <a:gd name="f29" fmla="val 3929"/>
                  <a:gd name="f30" fmla="val 4046"/>
                  <a:gd name="f31" fmla="val 4140"/>
                  <a:gd name="f32" fmla="val 4211"/>
                  <a:gd name="f33" fmla="val 4258"/>
                  <a:gd name="f34" fmla="val 4235"/>
                  <a:gd name="f35" fmla="val 4187"/>
                  <a:gd name="f36" fmla="val 330"/>
                  <a:gd name="f37" fmla="val 4070"/>
                  <a:gd name="f38" fmla="val 259"/>
                  <a:gd name="f39" fmla="val 3835"/>
                  <a:gd name="f40" fmla="val 3741"/>
                  <a:gd name="f41" fmla="val 48"/>
                  <a:gd name="f42" fmla="val 3623"/>
                  <a:gd name="f43" fmla="val 3529"/>
                  <a:gd name="f44" fmla="*/ f0 1 4259"/>
                  <a:gd name="f45" fmla="*/ f1 1 1483"/>
                  <a:gd name="f46" fmla="val f2"/>
                  <a:gd name="f47" fmla="val f3"/>
                  <a:gd name="f48" fmla="val f4"/>
                  <a:gd name="f49" fmla="+- f48 0 f46"/>
                  <a:gd name="f50" fmla="+- f47 0 f46"/>
                  <a:gd name="f51" fmla="*/ f50 1 4259"/>
                  <a:gd name="f52" fmla="*/ f49 1 1483"/>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4259" h="1483">
                    <a:moveTo>
                      <a:pt x="f5" y="f2"/>
                    </a:moveTo>
                    <a:lnTo>
                      <a:pt x="f6" y="f7"/>
                    </a:lnTo>
                    <a:lnTo>
                      <a:pt x="f8" y="f9"/>
                    </a:lnTo>
                    <a:lnTo>
                      <a:pt x="f10" y="f11"/>
                    </a:lnTo>
                    <a:lnTo>
                      <a:pt x="f12" y="f12"/>
                    </a:lnTo>
                    <a:lnTo>
                      <a:pt x="f13" y="f14"/>
                    </a:lnTo>
                    <a:lnTo>
                      <a:pt x="f9" y="f15"/>
                    </a:lnTo>
                    <a:lnTo>
                      <a:pt x="f7" y="f16"/>
                    </a:lnTo>
                    <a:lnTo>
                      <a:pt x="f2" y="f17"/>
                    </a:lnTo>
                    <a:lnTo>
                      <a:pt x="f2" y="f18"/>
                    </a:lnTo>
                    <a:lnTo>
                      <a:pt x="f19" y="f20"/>
                    </a:lnTo>
                    <a:lnTo>
                      <a:pt x="f21" y="f22"/>
                    </a:lnTo>
                    <a:lnTo>
                      <a:pt x="f12" y="f23"/>
                    </a:lnTo>
                    <a:lnTo>
                      <a:pt x="f10" y="f24"/>
                    </a:lnTo>
                    <a:lnTo>
                      <a:pt x="f8" y="f25"/>
                    </a:lnTo>
                    <a:lnTo>
                      <a:pt x="f6" y="f26"/>
                    </a:lnTo>
                    <a:lnTo>
                      <a:pt x="f27" y="f26"/>
                    </a:lnTo>
                    <a:lnTo>
                      <a:pt x="f28" y="f25"/>
                    </a:lnTo>
                    <a:lnTo>
                      <a:pt x="f29" y="f24"/>
                    </a:lnTo>
                    <a:lnTo>
                      <a:pt x="f30" y="f23"/>
                    </a:lnTo>
                    <a:lnTo>
                      <a:pt x="f31" y="f22"/>
                    </a:lnTo>
                    <a:lnTo>
                      <a:pt x="f32" y="f20"/>
                    </a:lnTo>
                    <a:lnTo>
                      <a:pt x="f33" y="f18"/>
                    </a:lnTo>
                    <a:lnTo>
                      <a:pt x="f33" y="f17"/>
                    </a:lnTo>
                    <a:lnTo>
                      <a:pt x="f34" y="f16"/>
                    </a:lnTo>
                    <a:lnTo>
                      <a:pt x="f35" y="f15"/>
                    </a:lnTo>
                    <a:lnTo>
                      <a:pt x="f31" y="f36"/>
                    </a:lnTo>
                    <a:lnTo>
                      <a:pt x="f37" y="f38"/>
                    </a:lnTo>
                    <a:lnTo>
                      <a:pt x="f29" y="f21"/>
                    </a:lnTo>
                    <a:lnTo>
                      <a:pt x="f39" y="f9"/>
                    </a:lnTo>
                    <a:lnTo>
                      <a:pt x="f40" y="f41"/>
                    </a:lnTo>
                    <a:lnTo>
                      <a:pt x="f42" y="f7"/>
                    </a:lnTo>
                    <a:lnTo>
                      <a:pt x="f43"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8" name="Google Shape;1063;p36">
                <a:extLst>
                  <a:ext uri="{FF2B5EF4-FFF2-40B4-BE49-F238E27FC236}">
                    <a16:creationId xmlns:a16="http://schemas.microsoft.com/office/drawing/2014/main" xmlns="" id="{4DD57ADF-20EC-CE11-FBD0-0B1A3E5452FB}"/>
                  </a:ext>
                </a:extLst>
              </p:cNvPr>
              <p:cNvSpPr/>
              <p:nvPr/>
            </p:nvSpPr>
            <p:spPr>
              <a:xfrm>
                <a:off x="4104101" y="3544552"/>
                <a:ext cx="142710" cy="28556"/>
              </a:xfrm>
              <a:custGeom>
                <a:avLst/>
                <a:gdLst>
                  <a:gd name="f0" fmla="val w"/>
                  <a:gd name="f1" fmla="val h"/>
                  <a:gd name="f2" fmla="val 0"/>
                  <a:gd name="f3" fmla="val 4118"/>
                  <a:gd name="f4" fmla="val 824"/>
                  <a:gd name="f5" fmla="val 659"/>
                  <a:gd name="f6" fmla="val 518"/>
                  <a:gd name="f7" fmla="val 24"/>
                  <a:gd name="f8" fmla="val 377"/>
                  <a:gd name="f9" fmla="val 71"/>
                  <a:gd name="f10" fmla="val 259"/>
                  <a:gd name="f11" fmla="val 142"/>
                  <a:gd name="f12" fmla="val 212"/>
                  <a:gd name="f13" fmla="val 306"/>
                  <a:gd name="f14" fmla="val 1"/>
                  <a:gd name="f15" fmla="val 424"/>
                  <a:gd name="f16" fmla="val 48"/>
                  <a:gd name="f17" fmla="val 118"/>
                  <a:gd name="f18" fmla="val 589"/>
                  <a:gd name="f19" fmla="val 730"/>
                  <a:gd name="f20" fmla="val 354"/>
                  <a:gd name="f21" fmla="val 777"/>
                  <a:gd name="f22" fmla="val 448"/>
                  <a:gd name="f23" fmla="val 800"/>
                  <a:gd name="f24" fmla="val 565"/>
                  <a:gd name="f25" fmla="val 3600"/>
                  <a:gd name="f26" fmla="val 3741"/>
                  <a:gd name="f27" fmla="val 3859"/>
                  <a:gd name="f28" fmla="val 706"/>
                  <a:gd name="f29" fmla="val 3976"/>
                  <a:gd name="f30" fmla="val 612"/>
                  <a:gd name="f31" fmla="val 4047"/>
                  <a:gd name="f32" fmla="val 4117"/>
                  <a:gd name="f33" fmla="val 4070"/>
                  <a:gd name="f34" fmla="val 330"/>
                  <a:gd name="f35" fmla="val 4000"/>
                  <a:gd name="f36" fmla="val 3765"/>
                  <a:gd name="f37" fmla="val 3671"/>
                  <a:gd name="f38" fmla="val 3553"/>
                  <a:gd name="f39" fmla="val 3459"/>
                  <a:gd name="f40" fmla="*/ f0 1 4118"/>
                  <a:gd name="f41" fmla="*/ f1 1 824"/>
                  <a:gd name="f42" fmla="val f2"/>
                  <a:gd name="f43" fmla="val f3"/>
                  <a:gd name="f44" fmla="val f4"/>
                  <a:gd name="f45" fmla="+- f44 0 f42"/>
                  <a:gd name="f46" fmla="+- f43 0 f42"/>
                  <a:gd name="f47" fmla="*/ f46 1 4118"/>
                  <a:gd name="f48" fmla="*/ f45 1 824"/>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4118" h="824">
                    <a:moveTo>
                      <a:pt x="f5" y="f2"/>
                    </a:moveTo>
                    <a:lnTo>
                      <a:pt x="f6" y="f7"/>
                    </a:lnTo>
                    <a:lnTo>
                      <a:pt x="f8" y="f9"/>
                    </a:lnTo>
                    <a:lnTo>
                      <a:pt x="f10" y="f11"/>
                    </a:lnTo>
                    <a:lnTo>
                      <a:pt x="f11" y="f12"/>
                    </a:lnTo>
                    <a:lnTo>
                      <a:pt x="f9" y="f13"/>
                    </a:lnTo>
                    <a:lnTo>
                      <a:pt x="f14" y="f15"/>
                    </a:lnTo>
                    <a:lnTo>
                      <a:pt x="f16" y="f6"/>
                    </a:lnTo>
                    <a:lnTo>
                      <a:pt x="f17" y="f18"/>
                    </a:lnTo>
                    <a:lnTo>
                      <a:pt x="f10" y="f19"/>
                    </a:lnTo>
                    <a:lnTo>
                      <a:pt x="f20" y="f21"/>
                    </a:lnTo>
                    <a:lnTo>
                      <a:pt x="f22" y="f23"/>
                    </a:lnTo>
                    <a:lnTo>
                      <a:pt x="f24" y="f4"/>
                    </a:lnTo>
                    <a:lnTo>
                      <a:pt x="f25" y="f4"/>
                    </a:lnTo>
                    <a:lnTo>
                      <a:pt x="f26" y="f21"/>
                    </a:lnTo>
                    <a:lnTo>
                      <a:pt x="f27" y="f28"/>
                    </a:lnTo>
                    <a:lnTo>
                      <a:pt x="f29" y="f30"/>
                    </a:lnTo>
                    <a:lnTo>
                      <a:pt x="f31" y="f6"/>
                    </a:lnTo>
                    <a:lnTo>
                      <a:pt x="f32" y="f15"/>
                    </a:lnTo>
                    <a:lnTo>
                      <a:pt x="f33" y="f34"/>
                    </a:lnTo>
                    <a:lnTo>
                      <a:pt x="f35" y="f10"/>
                    </a:lnTo>
                    <a:lnTo>
                      <a:pt x="f27" y="f17"/>
                    </a:lnTo>
                    <a:lnTo>
                      <a:pt x="f36" y="f9"/>
                    </a:lnTo>
                    <a:lnTo>
                      <a:pt x="f37" y="f16"/>
                    </a:lnTo>
                    <a:lnTo>
                      <a:pt x="f38" y="f7"/>
                    </a:lnTo>
                    <a:lnTo>
                      <a:pt x="f39"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9" name="Google Shape;1064;p36">
                <a:extLst>
                  <a:ext uri="{FF2B5EF4-FFF2-40B4-BE49-F238E27FC236}">
                    <a16:creationId xmlns:a16="http://schemas.microsoft.com/office/drawing/2014/main" xmlns="" id="{26824D5F-F9CF-D62A-3B4C-F6F69C6FD74F}"/>
                  </a:ext>
                </a:extLst>
              </p:cNvPr>
              <p:cNvSpPr/>
              <p:nvPr/>
            </p:nvSpPr>
            <p:spPr>
              <a:xfrm>
                <a:off x="4074749" y="3518464"/>
                <a:ext cx="201414" cy="104378"/>
              </a:xfrm>
              <a:custGeom>
                <a:avLst/>
                <a:gdLst>
                  <a:gd name="f0" fmla="val w"/>
                  <a:gd name="f1" fmla="val h"/>
                  <a:gd name="f2" fmla="val 0"/>
                  <a:gd name="f3" fmla="val 5812"/>
                  <a:gd name="f4" fmla="val 3012"/>
                  <a:gd name="f5" fmla="val 4306"/>
                  <a:gd name="f6" fmla="val 753"/>
                  <a:gd name="f7" fmla="val 4400"/>
                  <a:gd name="f8" fmla="val 777"/>
                  <a:gd name="f9" fmla="val 4518"/>
                  <a:gd name="f10" fmla="val 801"/>
                  <a:gd name="f11" fmla="val 4612"/>
                  <a:gd name="f12" fmla="val 824"/>
                  <a:gd name="f13" fmla="val 4706"/>
                  <a:gd name="f14" fmla="val 871"/>
                  <a:gd name="f15" fmla="val 4847"/>
                  <a:gd name="f16" fmla="val 1012"/>
                  <a:gd name="f17" fmla="val 4917"/>
                  <a:gd name="f18" fmla="val 1083"/>
                  <a:gd name="f19" fmla="val 4964"/>
                  <a:gd name="f20" fmla="val 1177"/>
                  <a:gd name="f21" fmla="val 5012"/>
                  <a:gd name="f22" fmla="val 1342"/>
                  <a:gd name="f23" fmla="val 5035"/>
                  <a:gd name="f24" fmla="val 1506"/>
                  <a:gd name="f25" fmla="val 1647"/>
                  <a:gd name="f26" fmla="val 4988"/>
                  <a:gd name="f27" fmla="val 1789"/>
                  <a:gd name="f28" fmla="val 1906"/>
                  <a:gd name="f29" fmla="val 4823"/>
                  <a:gd name="f30" fmla="val 2024"/>
                  <a:gd name="f31" fmla="val 2118"/>
                  <a:gd name="f32" fmla="val 4588"/>
                  <a:gd name="f33" fmla="val 2188"/>
                  <a:gd name="f34" fmla="val 4447"/>
                  <a:gd name="f35" fmla="val 2235"/>
                  <a:gd name="f36" fmla="val 1365"/>
                  <a:gd name="f37" fmla="val 1224"/>
                  <a:gd name="f38" fmla="val 1106"/>
                  <a:gd name="f39" fmla="val 989"/>
                  <a:gd name="f40" fmla="val 895"/>
                  <a:gd name="f41" fmla="val 848"/>
                  <a:gd name="f42" fmla="val 918"/>
                  <a:gd name="f43" fmla="val 1059"/>
                  <a:gd name="f44" fmla="val 965"/>
                  <a:gd name="f45" fmla="val 1"/>
                  <a:gd name="f46" fmla="val 24"/>
                  <a:gd name="f47" fmla="val 71"/>
                  <a:gd name="f48" fmla="val 942"/>
                  <a:gd name="f49" fmla="val 118"/>
                  <a:gd name="f50" fmla="val 165"/>
                  <a:gd name="f51" fmla="val 683"/>
                  <a:gd name="f52" fmla="val 259"/>
                  <a:gd name="f53" fmla="val 565"/>
                  <a:gd name="f54" fmla="val 330"/>
                  <a:gd name="f55" fmla="val 448"/>
                  <a:gd name="f56" fmla="val 283"/>
                  <a:gd name="f57" fmla="val 612"/>
                  <a:gd name="f58" fmla="val 166"/>
                  <a:gd name="f59" fmla="val 95"/>
                  <a:gd name="f60" fmla="val 48"/>
                  <a:gd name="f61" fmla="val 1153"/>
                  <a:gd name="f62" fmla="val 1318"/>
                  <a:gd name="f63" fmla="val 1812"/>
                  <a:gd name="f64" fmla="val 1953"/>
                  <a:gd name="f65" fmla="val 2094"/>
                  <a:gd name="f66" fmla="val 189"/>
                  <a:gd name="f67" fmla="val 2212"/>
                  <a:gd name="f68" fmla="val 260"/>
                  <a:gd name="f69" fmla="val 2330"/>
                  <a:gd name="f70" fmla="val 2565"/>
                  <a:gd name="f71" fmla="val 2753"/>
                  <a:gd name="f72" fmla="val 2824"/>
                  <a:gd name="f73" fmla="val 2894"/>
                  <a:gd name="f74" fmla="val 2941"/>
                  <a:gd name="f75" fmla="val 2965"/>
                  <a:gd name="f76" fmla="val 2988"/>
                  <a:gd name="f77" fmla="val 4870"/>
                  <a:gd name="f78" fmla="val 5129"/>
                  <a:gd name="f79" fmla="val 5247"/>
                  <a:gd name="f80" fmla="val 2659"/>
                  <a:gd name="f81" fmla="val 5364"/>
                  <a:gd name="f82" fmla="val 5458"/>
                  <a:gd name="f83" fmla="val 2447"/>
                  <a:gd name="f84" fmla="val 5553"/>
                  <a:gd name="f85" fmla="val 5694"/>
                  <a:gd name="f86" fmla="val 2071"/>
                  <a:gd name="f87" fmla="val 5764"/>
                  <a:gd name="f88" fmla="val 5788"/>
                  <a:gd name="f89" fmla="val 5811"/>
                  <a:gd name="f90" fmla="val 5717"/>
                  <a:gd name="f91" fmla="val 5647"/>
                  <a:gd name="f92" fmla="val 5529"/>
                  <a:gd name="f93" fmla="val 659"/>
                  <a:gd name="f94" fmla="val 5411"/>
                  <a:gd name="f95" fmla="val 495"/>
                  <a:gd name="f96" fmla="val 5270"/>
                  <a:gd name="f97" fmla="val 354"/>
                  <a:gd name="f98" fmla="val 5106"/>
                  <a:gd name="f99" fmla="val 212"/>
                  <a:gd name="f100" fmla="*/ f0 1 5812"/>
                  <a:gd name="f101" fmla="*/ f1 1 3012"/>
                  <a:gd name="f102" fmla="val f2"/>
                  <a:gd name="f103" fmla="val f3"/>
                  <a:gd name="f104" fmla="val f4"/>
                  <a:gd name="f105" fmla="+- f104 0 f102"/>
                  <a:gd name="f106" fmla="+- f103 0 f102"/>
                  <a:gd name="f107" fmla="*/ f106 1 5812"/>
                  <a:gd name="f108" fmla="*/ f105 1 3012"/>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5812" h="3012">
                    <a:moveTo>
                      <a:pt x="f5" y="f6"/>
                    </a:moveTo>
                    <a:lnTo>
                      <a:pt x="f7" y="f8"/>
                    </a:lnTo>
                    <a:lnTo>
                      <a:pt x="f9" y="f10"/>
                    </a:lnTo>
                    <a:lnTo>
                      <a:pt x="f11" y="f12"/>
                    </a:lnTo>
                    <a:lnTo>
                      <a:pt x="f13" y="f14"/>
                    </a:lnTo>
                    <a:lnTo>
                      <a:pt x="f15" y="f16"/>
                    </a:lnTo>
                    <a:lnTo>
                      <a:pt x="f17" y="f18"/>
                    </a:lnTo>
                    <a:lnTo>
                      <a:pt x="f19" y="f20"/>
                    </a:lnTo>
                    <a:lnTo>
                      <a:pt x="f21" y="f22"/>
                    </a:lnTo>
                    <a:lnTo>
                      <a:pt x="f23" y="f24"/>
                    </a:lnTo>
                    <a:lnTo>
                      <a:pt x="f23" y="f25"/>
                    </a:lnTo>
                    <a:lnTo>
                      <a:pt x="f26" y="f27"/>
                    </a:lnTo>
                    <a:lnTo>
                      <a:pt x="f17" y="f28"/>
                    </a:lnTo>
                    <a:lnTo>
                      <a:pt x="f29" y="f30"/>
                    </a:lnTo>
                    <a:lnTo>
                      <a:pt x="f13" y="f31"/>
                    </a:lnTo>
                    <a:lnTo>
                      <a:pt x="f32" y="f33"/>
                    </a:lnTo>
                    <a:lnTo>
                      <a:pt x="f34" y="f35"/>
                    </a:lnTo>
                    <a:lnTo>
                      <a:pt x="f36" y="f35"/>
                    </a:lnTo>
                    <a:lnTo>
                      <a:pt x="f37" y="f33"/>
                    </a:lnTo>
                    <a:lnTo>
                      <a:pt x="f38" y="f31"/>
                    </a:lnTo>
                    <a:lnTo>
                      <a:pt x="f39" y="f30"/>
                    </a:lnTo>
                    <a:lnTo>
                      <a:pt x="f40" y="f28"/>
                    </a:lnTo>
                    <a:lnTo>
                      <a:pt x="f12" y="f27"/>
                    </a:lnTo>
                    <a:lnTo>
                      <a:pt x="f8" y="f25"/>
                    </a:lnTo>
                    <a:lnTo>
                      <a:pt x="f8" y="f24"/>
                    </a:lnTo>
                    <a:lnTo>
                      <a:pt x="f10" y="f22"/>
                    </a:lnTo>
                    <a:lnTo>
                      <a:pt x="f41" y="f20"/>
                    </a:lnTo>
                    <a:lnTo>
                      <a:pt x="f42" y="f43"/>
                    </a:lnTo>
                    <a:lnTo>
                      <a:pt x="f39" y="f44"/>
                    </a:lnTo>
                    <a:lnTo>
                      <a:pt x="f38" y="f40"/>
                    </a:lnTo>
                    <a:lnTo>
                      <a:pt x="f37" y="f12"/>
                    </a:lnTo>
                    <a:lnTo>
                      <a:pt x="f36" y="f8"/>
                    </a:lnTo>
                    <a:lnTo>
                      <a:pt x="f24" y="f6"/>
                    </a:lnTo>
                    <a:close/>
                    <a:moveTo>
                      <a:pt x="f36" y="f45"/>
                    </a:moveTo>
                    <a:lnTo>
                      <a:pt x="f37" y="f46"/>
                    </a:lnTo>
                    <a:lnTo>
                      <a:pt x="f18" y="f47"/>
                    </a:lnTo>
                    <a:lnTo>
                      <a:pt x="f48" y="f49"/>
                    </a:lnTo>
                    <a:lnTo>
                      <a:pt x="f10" y="f50"/>
                    </a:lnTo>
                    <a:lnTo>
                      <a:pt x="f51" y="f52"/>
                    </a:lnTo>
                    <a:lnTo>
                      <a:pt x="f53" y="f54"/>
                    </a:lnTo>
                    <a:lnTo>
                      <a:pt x="f55" y="f55"/>
                    </a:lnTo>
                    <a:lnTo>
                      <a:pt x="f56" y="f57"/>
                    </a:lnTo>
                    <a:lnTo>
                      <a:pt x="f58" y="f12"/>
                    </a:lnTo>
                    <a:lnTo>
                      <a:pt x="f59" y="f39"/>
                    </a:lnTo>
                    <a:lnTo>
                      <a:pt x="f60" y="f61"/>
                    </a:lnTo>
                    <a:lnTo>
                      <a:pt x="f46" y="f62"/>
                    </a:lnTo>
                    <a:lnTo>
                      <a:pt x="f45" y="f24"/>
                    </a:lnTo>
                    <a:lnTo>
                      <a:pt x="f46" y="f25"/>
                    </a:lnTo>
                    <a:lnTo>
                      <a:pt x="f60" y="f63"/>
                    </a:lnTo>
                    <a:lnTo>
                      <a:pt x="f47" y="f64"/>
                    </a:lnTo>
                    <a:lnTo>
                      <a:pt x="f49" y="f65"/>
                    </a:lnTo>
                    <a:lnTo>
                      <a:pt x="f66" y="f67"/>
                    </a:lnTo>
                    <a:lnTo>
                      <a:pt x="f68" y="f69"/>
                    </a:lnTo>
                    <a:lnTo>
                      <a:pt x="f55" y="f70"/>
                    </a:lnTo>
                    <a:lnTo>
                      <a:pt x="f51" y="f71"/>
                    </a:lnTo>
                    <a:lnTo>
                      <a:pt x="f10" y="f72"/>
                    </a:lnTo>
                    <a:lnTo>
                      <a:pt x="f48" y="f73"/>
                    </a:lnTo>
                    <a:lnTo>
                      <a:pt x="f43" y="f74"/>
                    </a:lnTo>
                    <a:lnTo>
                      <a:pt x="f37" y="f75"/>
                    </a:lnTo>
                    <a:lnTo>
                      <a:pt x="f36" y="f76"/>
                    </a:lnTo>
                    <a:lnTo>
                      <a:pt x="f24" y="f4"/>
                    </a:lnTo>
                    <a:lnTo>
                      <a:pt x="f5" y="f4"/>
                    </a:lnTo>
                    <a:lnTo>
                      <a:pt x="f34" y="f76"/>
                    </a:lnTo>
                    <a:lnTo>
                      <a:pt x="f32" y="f75"/>
                    </a:lnTo>
                    <a:lnTo>
                      <a:pt x="f77" y="f73"/>
                    </a:lnTo>
                    <a:lnTo>
                      <a:pt x="f78" y="f71"/>
                    </a:lnTo>
                    <a:lnTo>
                      <a:pt x="f79" y="f80"/>
                    </a:lnTo>
                    <a:lnTo>
                      <a:pt x="f81" y="f70"/>
                    </a:lnTo>
                    <a:lnTo>
                      <a:pt x="f82" y="f83"/>
                    </a:lnTo>
                    <a:lnTo>
                      <a:pt x="f84" y="f69"/>
                    </a:lnTo>
                    <a:lnTo>
                      <a:pt x="f85" y="f86"/>
                    </a:lnTo>
                    <a:lnTo>
                      <a:pt x="f87" y="f27"/>
                    </a:lnTo>
                    <a:lnTo>
                      <a:pt x="f88" y="f25"/>
                    </a:lnTo>
                    <a:lnTo>
                      <a:pt x="f89" y="f24"/>
                    </a:lnTo>
                    <a:lnTo>
                      <a:pt x="f88" y="f62"/>
                    </a:lnTo>
                    <a:lnTo>
                      <a:pt x="f87" y="f61"/>
                    </a:lnTo>
                    <a:lnTo>
                      <a:pt x="f90" y="f39"/>
                    </a:lnTo>
                    <a:lnTo>
                      <a:pt x="f91" y="f41"/>
                    </a:lnTo>
                    <a:lnTo>
                      <a:pt x="f92" y="f93"/>
                    </a:lnTo>
                    <a:lnTo>
                      <a:pt x="f94" y="f95"/>
                    </a:lnTo>
                    <a:lnTo>
                      <a:pt x="f96" y="f97"/>
                    </a:lnTo>
                    <a:lnTo>
                      <a:pt x="f98" y="f99"/>
                    </a:lnTo>
                    <a:lnTo>
                      <a:pt x="f17" y="f49"/>
                    </a:lnTo>
                    <a:lnTo>
                      <a:pt x="f13" y="f60"/>
                    </a:lnTo>
                    <a:lnTo>
                      <a:pt x="f9" y="f45"/>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0" name="Google Shape;1065;p36">
                <a:extLst>
                  <a:ext uri="{FF2B5EF4-FFF2-40B4-BE49-F238E27FC236}">
                    <a16:creationId xmlns:a16="http://schemas.microsoft.com/office/drawing/2014/main" xmlns="" id="{31B4D20A-C2A9-485E-FEE0-9E5548605CCE}"/>
                  </a:ext>
                </a:extLst>
              </p:cNvPr>
              <p:cNvSpPr/>
              <p:nvPr/>
            </p:nvSpPr>
            <p:spPr>
              <a:xfrm>
                <a:off x="4101678" y="3544552"/>
                <a:ext cx="147593" cy="51389"/>
              </a:xfrm>
              <a:custGeom>
                <a:avLst/>
                <a:gdLst>
                  <a:gd name="f0" fmla="val w"/>
                  <a:gd name="f1" fmla="val h"/>
                  <a:gd name="f2" fmla="val 0"/>
                  <a:gd name="f3" fmla="val 4259"/>
                  <a:gd name="f4" fmla="val 1483"/>
                  <a:gd name="f5" fmla="val 3529"/>
                  <a:gd name="f6" fmla="val 3623"/>
                  <a:gd name="f7" fmla="val 24"/>
                  <a:gd name="f8" fmla="val 3741"/>
                  <a:gd name="f9" fmla="val 48"/>
                  <a:gd name="f10" fmla="val 3835"/>
                  <a:gd name="f11" fmla="val 71"/>
                  <a:gd name="f12" fmla="val 3929"/>
                  <a:gd name="f13" fmla="val 118"/>
                  <a:gd name="f14" fmla="val 4070"/>
                  <a:gd name="f15" fmla="val 259"/>
                  <a:gd name="f16" fmla="val 4140"/>
                  <a:gd name="f17" fmla="val 330"/>
                  <a:gd name="f18" fmla="val 4187"/>
                  <a:gd name="f19" fmla="val 424"/>
                  <a:gd name="f20" fmla="val 4235"/>
                  <a:gd name="f21" fmla="val 589"/>
                  <a:gd name="f22" fmla="val 4258"/>
                  <a:gd name="f23" fmla="val 753"/>
                  <a:gd name="f24" fmla="val 894"/>
                  <a:gd name="f25" fmla="val 4211"/>
                  <a:gd name="f26" fmla="val 1036"/>
                  <a:gd name="f27" fmla="val 1153"/>
                  <a:gd name="f28" fmla="val 4046"/>
                  <a:gd name="f29" fmla="val 1271"/>
                  <a:gd name="f30" fmla="val 1365"/>
                  <a:gd name="f31" fmla="val 3811"/>
                  <a:gd name="f32" fmla="val 1435"/>
                  <a:gd name="f33" fmla="val 3670"/>
                  <a:gd name="f34" fmla="val 1482"/>
                  <a:gd name="f35" fmla="val 729"/>
                  <a:gd name="f36" fmla="val 588"/>
                  <a:gd name="f37" fmla="val 447"/>
                  <a:gd name="f38" fmla="val 329"/>
                  <a:gd name="f39" fmla="val 212"/>
                  <a:gd name="f40" fmla="val 47"/>
                  <a:gd name="f41" fmla="val 141"/>
                  <a:gd name="f42" fmla="val 306"/>
                  <a:gd name="f43" fmla="val 142"/>
                  <a:gd name="f44" fmla="*/ f0 1 4259"/>
                  <a:gd name="f45" fmla="*/ f1 1 1483"/>
                  <a:gd name="f46" fmla="val f2"/>
                  <a:gd name="f47" fmla="val f3"/>
                  <a:gd name="f48" fmla="val f4"/>
                  <a:gd name="f49" fmla="+- f48 0 f46"/>
                  <a:gd name="f50" fmla="+- f47 0 f46"/>
                  <a:gd name="f51" fmla="*/ f50 1 4259"/>
                  <a:gd name="f52" fmla="*/ f49 1 1483"/>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4259" h="1483" fill="none">
                    <a:moveTo>
                      <a:pt x="f5" y="f2"/>
                    </a:moveTo>
                    <a:lnTo>
                      <a:pt x="f5" y="f2"/>
                    </a:lnTo>
                    <a:lnTo>
                      <a:pt x="f6" y="f7"/>
                    </a:lnTo>
                    <a:lnTo>
                      <a:pt x="f8" y="f9"/>
                    </a:lnTo>
                    <a:lnTo>
                      <a:pt x="f10" y="f11"/>
                    </a:lnTo>
                    <a:lnTo>
                      <a:pt x="f12" y="f13"/>
                    </a:lnTo>
                    <a:lnTo>
                      <a:pt x="f14" y="f15"/>
                    </a:lnTo>
                    <a:lnTo>
                      <a:pt x="f16" y="f17"/>
                    </a:lnTo>
                    <a:lnTo>
                      <a:pt x="f18" y="f19"/>
                    </a:lnTo>
                    <a:lnTo>
                      <a:pt x="f18" y="f19"/>
                    </a:lnTo>
                    <a:lnTo>
                      <a:pt x="f20" y="f21"/>
                    </a:lnTo>
                    <a:lnTo>
                      <a:pt x="f22" y="f23"/>
                    </a:lnTo>
                    <a:lnTo>
                      <a:pt x="f22" y="f23"/>
                    </a:lnTo>
                    <a:lnTo>
                      <a:pt x="f22" y="f24"/>
                    </a:lnTo>
                    <a:lnTo>
                      <a:pt x="f25" y="f26"/>
                    </a:lnTo>
                    <a:lnTo>
                      <a:pt x="f16" y="f27"/>
                    </a:lnTo>
                    <a:lnTo>
                      <a:pt x="f28" y="f29"/>
                    </a:lnTo>
                    <a:lnTo>
                      <a:pt x="f28" y="f29"/>
                    </a:lnTo>
                    <a:lnTo>
                      <a:pt x="f12" y="f30"/>
                    </a:lnTo>
                    <a:lnTo>
                      <a:pt x="f31" y="f32"/>
                    </a:lnTo>
                    <a:lnTo>
                      <a:pt x="f33" y="f34"/>
                    </a:lnTo>
                    <a:lnTo>
                      <a:pt x="f5" y="f34"/>
                    </a:lnTo>
                    <a:lnTo>
                      <a:pt x="f35" y="f34"/>
                    </a:lnTo>
                    <a:lnTo>
                      <a:pt x="f35" y="f34"/>
                    </a:lnTo>
                    <a:lnTo>
                      <a:pt x="f36" y="f34"/>
                    </a:lnTo>
                    <a:lnTo>
                      <a:pt x="f37" y="f32"/>
                    </a:lnTo>
                    <a:lnTo>
                      <a:pt x="f38" y="f30"/>
                    </a:lnTo>
                    <a:lnTo>
                      <a:pt x="f39" y="f29"/>
                    </a:lnTo>
                    <a:lnTo>
                      <a:pt x="f13" y="f27"/>
                    </a:lnTo>
                    <a:lnTo>
                      <a:pt x="f40" y="f26"/>
                    </a:lnTo>
                    <a:lnTo>
                      <a:pt x="f2" y="f24"/>
                    </a:lnTo>
                    <a:lnTo>
                      <a:pt x="f2" y="f23"/>
                    </a:lnTo>
                    <a:lnTo>
                      <a:pt x="f2" y="f23"/>
                    </a:lnTo>
                    <a:lnTo>
                      <a:pt x="f7" y="f21"/>
                    </a:lnTo>
                    <a:lnTo>
                      <a:pt x="f11" y="f19"/>
                    </a:lnTo>
                    <a:lnTo>
                      <a:pt x="f11" y="f19"/>
                    </a:lnTo>
                    <a:lnTo>
                      <a:pt x="f41" y="f42"/>
                    </a:lnTo>
                    <a:lnTo>
                      <a:pt x="f39" y="f39"/>
                    </a:lnTo>
                    <a:lnTo>
                      <a:pt x="f39" y="f39"/>
                    </a:lnTo>
                    <a:lnTo>
                      <a:pt x="f38" y="f43"/>
                    </a:lnTo>
                    <a:lnTo>
                      <a:pt x="f37" y="f11"/>
                    </a:lnTo>
                    <a:lnTo>
                      <a:pt x="f36" y="f7"/>
                    </a:lnTo>
                    <a:lnTo>
                      <a:pt x="f3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1" name="Google Shape;1066;p36">
                <a:extLst>
                  <a:ext uri="{FF2B5EF4-FFF2-40B4-BE49-F238E27FC236}">
                    <a16:creationId xmlns:a16="http://schemas.microsoft.com/office/drawing/2014/main" xmlns="" id="{454D8FCB-7384-762F-C175-BDFC413A8E95}"/>
                  </a:ext>
                </a:extLst>
              </p:cNvPr>
              <p:cNvSpPr/>
              <p:nvPr/>
            </p:nvSpPr>
            <p:spPr>
              <a:xfrm>
                <a:off x="4074749" y="3518464"/>
                <a:ext cx="201414" cy="104378"/>
              </a:xfrm>
              <a:custGeom>
                <a:avLst/>
                <a:gdLst>
                  <a:gd name="f0" fmla="val w"/>
                  <a:gd name="f1" fmla="val h"/>
                  <a:gd name="f2" fmla="val 0"/>
                  <a:gd name="f3" fmla="val 5812"/>
                  <a:gd name="f4" fmla="val 3012"/>
                  <a:gd name="f5" fmla="val 4306"/>
                  <a:gd name="f6" fmla="val 1"/>
                  <a:gd name="f7" fmla="val 1506"/>
                  <a:gd name="f8" fmla="val 1365"/>
                  <a:gd name="f9" fmla="val 1224"/>
                  <a:gd name="f10" fmla="val 24"/>
                  <a:gd name="f11" fmla="val 1083"/>
                  <a:gd name="f12" fmla="val 71"/>
                  <a:gd name="f13" fmla="val 942"/>
                  <a:gd name="f14" fmla="val 118"/>
                  <a:gd name="f15" fmla="val 801"/>
                  <a:gd name="f16" fmla="val 165"/>
                  <a:gd name="f17" fmla="val 683"/>
                  <a:gd name="f18" fmla="val 259"/>
                  <a:gd name="f19" fmla="val 565"/>
                  <a:gd name="f20" fmla="val 330"/>
                  <a:gd name="f21" fmla="val 448"/>
                  <a:gd name="f22" fmla="val 283"/>
                  <a:gd name="f23" fmla="val 612"/>
                  <a:gd name="f24" fmla="val 166"/>
                  <a:gd name="f25" fmla="val 824"/>
                  <a:gd name="f26" fmla="val 95"/>
                  <a:gd name="f27" fmla="val 989"/>
                  <a:gd name="f28" fmla="val 48"/>
                  <a:gd name="f29" fmla="val 1153"/>
                  <a:gd name="f30" fmla="val 1318"/>
                  <a:gd name="f31" fmla="val 1647"/>
                  <a:gd name="f32" fmla="val 1812"/>
                  <a:gd name="f33" fmla="val 1953"/>
                  <a:gd name="f34" fmla="val 2094"/>
                  <a:gd name="f35" fmla="val 189"/>
                  <a:gd name="f36" fmla="val 2212"/>
                  <a:gd name="f37" fmla="val 260"/>
                  <a:gd name="f38" fmla="val 2330"/>
                  <a:gd name="f39" fmla="val 2565"/>
                  <a:gd name="f40" fmla="val 2753"/>
                  <a:gd name="f41" fmla="val 2824"/>
                  <a:gd name="f42" fmla="val 2894"/>
                  <a:gd name="f43" fmla="val 1059"/>
                  <a:gd name="f44" fmla="val 2941"/>
                  <a:gd name="f45" fmla="val 2965"/>
                  <a:gd name="f46" fmla="val 2988"/>
                  <a:gd name="f47" fmla="val 4447"/>
                  <a:gd name="f48" fmla="val 4588"/>
                  <a:gd name="f49" fmla="val 4870"/>
                  <a:gd name="f50" fmla="val 5129"/>
                  <a:gd name="f51" fmla="val 5247"/>
                  <a:gd name="f52" fmla="val 2659"/>
                  <a:gd name="f53" fmla="val 5364"/>
                  <a:gd name="f54" fmla="val 5458"/>
                  <a:gd name="f55" fmla="val 2447"/>
                  <a:gd name="f56" fmla="val 5553"/>
                  <a:gd name="f57" fmla="val 5694"/>
                  <a:gd name="f58" fmla="val 2071"/>
                  <a:gd name="f59" fmla="val 5764"/>
                  <a:gd name="f60" fmla="val 1789"/>
                  <a:gd name="f61" fmla="val 5788"/>
                  <a:gd name="f62" fmla="val 5811"/>
                  <a:gd name="f63" fmla="val 5717"/>
                  <a:gd name="f64" fmla="val 5647"/>
                  <a:gd name="f65" fmla="val 848"/>
                  <a:gd name="f66" fmla="val 5529"/>
                  <a:gd name="f67" fmla="val 659"/>
                  <a:gd name="f68" fmla="val 5411"/>
                  <a:gd name="f69" fmla="val 495"/>
                  <a:gd name="f70" fmla="val 5270"/>
                  <a:gd name="f71" fmla="val 354"/>
                  <a:gd name="f72" fmla="val 5106"/>
                  <a:gd name="f73" fmla="val 212"/>
                  <a:gd name="f74" fmla="val 4917"/>
                  <a:gd name="f75" fmla="val 4706"/>
                  <a:gd name="f76" fmla="val 4518"/>
                  <a:gd name="f77" fmla="*/ f0 1 5812"/>
                  <a:gd name="f78" fmla="*/ f1 1 3012"/>
                  <a:gd name="f79" fmla="val f2"/>
                  <a:gd name="f80" fmla="val f3"/>
                  <a:gd name="f81" fmla="val f4"/>
                  <a:gd name="f82" fmla="+- f81 0 f79"/>
                  <a:gd name="f83" fmla="+- f80 0 f79"/>
                  <a:gd name="f84" fmla="*/ f83 1 5812"/>
                  <a:gd name="f85" fmla="*/ f82 1 3012"/>
                  <a:gd name="f86" fmla="*/ f79 1 f84"/>
                  <a:gd name="f87" fmla="*/ f80 1 f84"/>
                  <a:gd name="f88" fmla="*/ f79 1 f85"/>
                  <a:gd name="f89" fmla="*/ f81 1 f85"/>
                  <a:gd name="f90" fmla="*/ f86 f77 1"/>
                  <a:gd name="f91" fmla="*/ f87 f77 1"/>
                  <a:gd name="f92" fmla="*/ f89 f78 1"/>
                  <a:gd name="f93" fmla="*/ f88 f78 1"/>
                </a:gdLst>
                <a:ahLst/>
                <a:cxnLst>
                  <a:cxn ang="3cd4">
                    <a:pos x="hc" y="t"/>
                  </a:cxn>
                  <a:cxn ang="0">
                    <a:pos x="r" y="vc"/>
                  </a:cxn>
                  <a:cxn ang="cd4">
                    <a:pos x="hc" y="b"/>
                  </a:cxn>
                  <a:cxn ang="cd2">
                    <a:pos x="l" y="vc"/>
                  </a:cxn>
                </a:cxnLst>
                <a:rect l="f90" t="f93" r="f91" b="f92"/>
                <a:pathLst>
                  <a:path w="5812" h="3012" fill="none">
                    <a:moveTo>
                      <a:pt x="f5" y="f6"/>
                    </a:moveTo>
                    <a:lnTo>
                      <a:pt x="f7" y="f6"/>
                    </a:lnTo>
                    <a:lnTo>
                      <a:pt x="f7" y="f6"/>
                    </a:lnTo>
                    <a:lnTo>
                      <a:pt x="f8" y="f6"/>
                    </a:lnTo>
                    <a:lnTo>
                      <a:pt x="f9" y="f10"/>
                    </a:lnTo>
                    <a:lnTo>
                      <a:pt x="f11" y="f12"/>
                    </a:lnTo>
                    <a:lnTo>
                      <a:pt x="f13" y="f14"/>
                    </a:lnTo>
                    <a:lnTo>
                      <a:pt x="f15" y="f16"/>
                    </a:lnTo>
                    <a:lnTo>
                      <a:pt x="f17" y="f18"/>
                    </a:lnTo>
                    <a:lnTo>
                      <a:pt x="f19" y="f20"/>
                    </a:lnTo>
                    <a:lnTo>
                      <a:pt x="f21" y="f21"/>
                    </a:lnTo>
                    <a:lnTo>
                      <a:pt x="f21" y="f21"/>
                    </a:lnTo>
                    <a:lnTo>
                      <a:pt x="f22" y="f23"/>
                    </a:lnTo>
                    <a:lnTo>
                      <a:pt x="f24" y="f25"/>
                    </a:lnTo>
                    <a:lnTo>
                      <a:pt x="f24" y="f25"/>
                    </a:lnTo>
                    <a:lnTo>
                      <a:pt x="f26" y="f27"/>
                    </a:lnTo>
                    <a:lnTo>
                      <a:pt x="f28" y="f29"/>
                    </a:lnTo>
                    <a:lnTo>
                      <a:pt x="f10" y="f30"/>
                    </a:lnTo>
                    <a:lnTo>
                      <a:pt x="f6" y="f7"/>
                    </a:lnTo>
                    <a:lnTo>
                      <a:pt x="f6" y="f7"/>
                    </a:lnTo>
                    <a:lnTo>
                      <a:pt x="f10" y="f31"/>
                    </a:lnTo>
                    <a:lnTo>
                      <a:pt x="f28" y="f32"/>
                    </a:lnTo>
                    <a:lnTo>
                      <a:pt x="f12" y="f33"/>
                    </a:lnTo>
                    <a:lnTo>
                      <a:pt x="f14" y="f34"/>
                    </a:lnTo>
                    <a:lnTo>
                      <a:pt x="f35" y="f36"/>
                    </a:lnTo>
                    <a:lnTo>
                      <a:pt x="f37" y="f38"/>
                    </a:lnTo>
                    <a:lnTo>
                      <a:pt x="f21" y="f39"/>
                    </a:lnTo>
                    <a:lnTo>
                      <a:pt x="f17" y="f40"/>
                    </a:lnTo>
                    <a:lnTo>
                      <a:pt x="f15" y="f41"/>
                    </a:lnTo>
                    <a:lnTo>
                      <a:pt x="f13" y="f42"/>
                    </a:lnTo>
                    <a:lnTo>
                      <a:pt x="f43" y="f44"/>
                    </a:lnTo>
                    <a:lnTo>
                      <a:pt x="f9" y="f45"/>
                    </a:lnTo>
                    <a:lnTo>
                      <a:pt x="f8" y="f46"/>
                    </a:lnTo>
                    <a:lnTo>
                      <a:pt x="f7" y="f4"/>
                    </a:lnTo>
                    <a:lnTo>
                      <a:pt x="f5" y="f4"/>
                    </a:lnTo>
                    <a:lnTo>
                      <a:pt x="f5" y="f4"/>
                    </a:lnTo>
                    <a:lnTo>
                      <a:pt x="f47" y="f46"/>
                    </a:lnTo>
                    <a:lnTo>
                      <a:pt x="f48" y="f45"/>
                    </a:lnTo>
                    <a:lnTo>
                      <a:pt x="f49" y="f42"/>
                    </a:lnTo>
                    <a:lnTo>
                      <a:pt x="f50" y="f40"/>
                    </a:lnTo>
                    <a:lnTo>
                      <a:pt x="f51" y="f52"/>
                    </a:lnTo>
                    <a:lnTo>
                      <a:pt x="f53" y="f39"/>
                    </a:lnTo>
                    <a:lnTo>
                      <a:pt x="f53" y="f39"/>
                    </a:lnTo>
                    <a:lnTo>
                      <a:pt x="f53" y="f39"/>
                    </a:lnTo>
                    <a:lnTo>
                      <a:pt x="f53" y="f39"/>
                    </a:lnTo>
                    <a:lnTo>
                      <a:pt x="f54" y="f55"/>
                    </a:lnTo>
                    <a:lnTo>
                      <a:pt x="f56" y="f38"/>
                    </a:lnTo>
                    <a:lnTo>
                      <a:pt x="f57" y="f58"/>
                    </a:lnTo>
                    <a:lnTo>
                      <a:pt x="f59" y="f60"/>
                    </a:lnTo>
                    <a:lnTo>
                      <a:pt x="f61" y="f31"/>
                    </a:lnTo>
                    <a:lnTo>
                      <a:pt x="f62" y="f7"/>
                    </a:lnTo>
                    <a:lnTo>
                      <a:pt x="f62" y="f7"/>
                    </a:lnTo>
                    <a:lnTo>
                      <a:pt x="f61" y="f30"/>
                    </a:lnTo>
                    <a:lnTo>
                      <a:pt x="f59" y="f29"/>
                    </a:lnTo>
                    <a:lnTo>
                      <a:pt x="f63" y="f27"/>
                    </a:lnTo>
                    <a:lnTo>
                      <a:pt x="f64" y="f65"/>
                    </a:lnTo>
                    <a:lnTo>
                      <a:pt x="f64" y="f65"/>
                    </a:lnTo>
                    <a:lnTo>
                      <a:pt x="f66" y="f67"/>
                    </a:lnTo>
                    <a:lnTo>
                      <a:pt x="f68" y="f69"/>
                    </a:lnTo>
                    <a:lnTo>
                      <a:pt x="f70" y="f71"/>
                    </a:lnTo>
                    <a:lnTo>
                      <a:pt x="f72" y="f73"/>
                    </a:lnTo>
                    <a:lnTo>
                      <a:pt x="f74" y="f14"/>
                    </a:lnTo>
                    <a:lnTo>
                      <a:pt x="f75" y="f28"/>
                    </a:lnTo>
                    <a:lnTo>
                      <a:pt x="f76"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2" name="Google Shape;1067;p36">
                <a:extLst>
                  <a:ext uri="{FF2B5EF4-FFF2-40B4-BE49-F238E27FC236}">
                    <a16:creationId xmlns:a16="http://schemas.microsoft.com/office/drawing/2014/main" xmlns="" id="{3C6899DC-E780-BC9C-6193-3676A32615C9}"/>
                  </a:ext>
                </a:extLst>
              </p:cNvPr>
              <p:cNvSpPr/>
              <p:nvPr/>
            </p:nvSpPr>
            <p:spPr>
              <a:xfrm>
                <a:off x="4294031" y="3544552"/>
                <a:ext cx="67711" cy="51389"/>
              </a:xfrm>
              <a:custGeom>
                <a:avLst/>
                <a:gdLst>
                  <a:gd name="f0" fmla="val w"/>
                  <a:gd name="f1" fmla="val h"/>
                  <a:gd name="f2" fmla="val 0"/>
                  <a:gd name="f3" fmla="val 1954"/>
                  <a:gd name="f4" fmla="val 1483"/>
                  <a:gd name="f5" fmla="val 754"/>
                  <a:gd name="f6" fmla="val 613"/>
                  <a:gd name="f7" fmla="val 24"/>
                  <a:gd name="f8" fmla="val 471"/>
                  <a:gd name="f9" fmla="val 71"/>
                  <a:gd name="f10" fmla="val 330"/>
                  <a:gd name="f11" fmla="val 142"/>
                  <a:gd name="f12" fmla="val 236"/>
                  <a:gd name="f13" fmla="val 212"/>
                  <a:gd name="f14" fmla="val 306"/>
                  <a:gd name="f15" fmla="val 95"/>
                  <a:gd name="f16" fmla="val 424"/>
                  <a:gd name="f17" fmla="val 589"/>
                  <a:gd name="f18" fmla="val 1"/>
                  <a:gd name="f19" fmla="val 753"/>
                  <a:gd name="f20" fmla="val 894"/>
                  <a:gd name="f21" fmla="val 1036"/>
                  <a:gd name="f22" fmla="val 1153"/>
                  <a:gd name="f23" fmla="val 1271"/>
                  <a:gd name="f24" fmla="val 1365"/>
                  <a:gd name="f25" fmla="val 1435"/>
                  <a:gd name="f26" fmla="val 1482"/>
                  <a:gd name="f27" fmla="val 1506"/>
                  <a:gd name="f28" fmla="val 1624"/>
                  <a:gd name="f29" fmla="val 1742"/>
                  <a:gd name="f30" fmla="val 1836"/>
                  <a:gd name="f31" fmla="val 1906"/>
                  <a:gd name="f32" fmla="val 1930"/>
                  <a:gd name="f33" fmla="val 1953"/>
                  <a:gd name="f34" fmla="val 1883"/>
                  <a:gd name="f35" fmla="val 1765"/>
                  <a:gd name="f36" fmla="val 259"/>
                  <a:gd name="f37" fmla="val 118"/>
                  <a:gd name="f38" fmla="val 1530"/>
                  <a:gd name="f39" fmla="val 1436"/>
                  <a:gd name="f40" fmla="val 48"/>
                  <a:gd name="f41" fmla="val 1318"/>
                  <a:gd name="f42" fmla="val 1224"/>
                  <a:gd name="f43" fmla="*/ f0 1 1954"/>
                  <a:gd name="f44" fmla="*/ f1 1 1483"/>
                  <a:gd name="f45" fmla="val f2"/>
                  <a:gd name="f46" fmla="val f3"/>
                  <a:gd name="f47" fmla="val f4"/>
                  <a:gd name="f48" fmla="+- f47 0 f45"/>
                  <a:gd name="f49" fmla="+- f46 0 f45"/>
                  <a:gd name="f50" fmla="*/ f49 1 1954"/>
                  <a:gd name="f51" fmla="*/ f48 1 148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54" h="1483">
                    <a:moveTo>
                      <a:pt x="f5" y="f2"/>
                    </a:moveTo>
                    <a:lnTo>
                      <a:pt x="f6" y="f7"/>
                    </a:lnTo>
                    <a:lnTo>
                      <a:pt x="f8" y="f9"/>
                    </a:lnTo>
                    <a:lnTo>
                      <a:pt x="f10" y="f11"/>
                    </a:lnTo>
                    <a:lnTo>
                      <a:pt x="f12" y="f13"/>
                    </a:lnTo>
                    <a:lnTo>
                      <a:pt x="f11" y="f14"/>
                    </a:lnTo>
                    <a:lnTo>
                      <a:pt x="f15" y="f16"/>
                    </a:lnTo>
                    <a:lnTo>
                      <a:pt x="f7" y="f17"/>
                    </a:lnTo>
                    <a:lnTo>
                      <a:pt x="f18" y="f19"/>
                    </a:lnTo>
                    <a:lnTo>
                      <a:pt x="f7" y="f20"/>
                    </a:lnTo>
                    <a:lnTo>
                      <a:pt x="f9" y="f21"/>
                    </a:lnTo>
                    <a:lnTo>
                      <a:pt x="f11" y="f22"/>
                    </a:lnTo>
                    <a:lnTo>
                      <a:pt x="f12" y="f23"/>
                    </a:lnTo>
                    <a:lnTo>
                      <a:pt x="f10" y="f24"/>
                    </a:lnTo>
                    <a:lnTo>
                      <a:pt x="f8" y="f25"/>
                    </a:lnTo>
                    <a:lnTo>
                      <a:pt x="f6" y="f26"/>
                    </a:lnTo>
                    <a:lnTo>
                      <a:pt x="f24" y="f26"/>
                    </a:lnTo>
                    <a:lnTo>
                      <a:pt x="f27" y="f25"/>
                    </a:lnTo>
                    <a:lnTo>
                      <a:pt x="f28" y="f24"/>
                    </a:lnTo>
                    <a:lnTo>
                      <a:pt x="f29" y="f23"/>
                    </a:lnTo>
                    <a:lnTo>
                      <a:pt x="f30" y="f22"/>
                    </a:lnTo>
                    <a:lnTo>
                      <a:pt x="f31" y="f21"/>
                    </a:lnTo>
                    <a:lnTo>
                      <a:pt x="f32" y="f20"/>
                    </a:lnTo>
                    <a:lnTo>
                      <a:pt x="f33" y="f19"/>
                    </a:lnTo>
                    <a:lnTo>
                      <a:pt x="f32" y="f17"/>
                    </a:lnTo>
                    <a:lnTo>
                      <a:pt x="f34" y="f16"/>
                    </a:lnTo>
                    <a:lnTo>
                      <a:pt x="f30" y="f10"/>
                    </a:lnTo>
                    <a:lnTo>
                      <a:pt x="f35" y="f36"/>
                    </a:lnTo>
                    <a:lnTo>
                      <a:pt x="f28" y="f37"/>
                    </a:lnTo>
                    <a:lnTo>
                      <a:pt x="f38" y="f9"/>
                    </a:lnTo>
                    <a:lnTo>
                      <a:pt x="f39" y="f40"/>
                    </a:lnTo>
                    <a:lnTo>
                      <a:pt x="f41" y="f7"/>
                    </a:lnTo>
                    <a:lnTo>
                      <a:pt x="f42"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3" name="Google Shape;1068;p36">
                <a:extLst>
                  <a:ext uri="{FF2B5EF4-FFF2-40B4-BE49-F238E27FC236}">
                    <a16:creationId xmlns:a16="http://schemas.microsoft.com/office/drawing/2014/main" xmlns="" id="{006326DA-3E18-7F4D-5C12-28728EBC3C32}"/>
                  </a:ext>
                </a:extLst>
              </p:cNvPr>
              <p:cNvSpPr/>
              <p:nvPr/>
            </p:nvSpPr>
            <p:spPr>
              <a:xfrm>
                <a:off x="4297295" y="3544552"/>
                <a:ext cx="61996" cy="28556"/>
              </a:xfrm>
              <a:custGeom>
                <a:avLst/>
                <a:gdLst>
                  <a:gd name="f0" fmla="val w"/>
                  <a:gd name="f1" fmla="val h"/>
                  <a:gd name="f2" fmla="val 0"/>
                  <a:gd name="f3" fmla="val 1789"/>
                  <a:gd name="f4" fmla="val 824"/>
                  <a:gd name="f5" fmla="val 660"/>
                  <a:gd name="f6" fmla="val 519"/>
                  <a:gd name="f7" fmla="val 24"/>
                  <a:gd name="f8" fmla="val 377"/>
                  <a:gd name="f9" fmla="val 71"/>
                  <a:gd name="f10" fmla="val 236"/>
                  <a:gd name="f11" fmla="val 142"/>
                  <a:gd name="f12" fmla="val 212"/>
                  <a:gd name="f13" fmla="val 48"/>
                  <a:gd name="f14" fmla="val 306"/>
                  <a:gd name="f15" fmla="val 1"/>
                  <a:gd name="f16" fmla="val 424"/>
                  <a:gd name="f17" fmla="val 518"/>
                  <a:gd name="f18" fmla="val 95"/>
                  <a:gd name="f19" fmla="val 589"/>
                  <a:gd name="f20" fmla="val 260"/>
                  <a:gd name="f21" fmla="val 730"/>
                  <a:gd name="f22" fmla="val 354"/>
                  <a:gd name="f23" fmla="val 777"/>
                  <a:gd name="f24" fmla="val 448"/>
                  <a:gd name="f25" fmla="val 800"/>
                  <a:gd name="f26" fmla="val 542"/>
                  <a:gd name="f27" fmla="val 1271"/>
                  <a:gd name="f28" fmla="val 1412"/>
                  <a:gd name="f29" fmla="val 1530"/>
                  <a:gd name="f30" fmla="val 706"/>
                  <a:gd name="f31" fmla="val 1648"/>
                  <a:gd name="f32" fmla="val 612"/>
                  <a:gd name="f33" fmla="val 1718"/>
                  <a:gd name="f34" fmla="val 1742"/>
                  <a:gd name="f35" fmla="val 330"/>
                  <a:gd name="f36" fmla="val 1671"/>
                  <a:gd name="f37" fmla="val 259"/>
                  <a:gd name="f38" fmla="val 118"/>
                  <a:gd name="f39" fmla="val 1436"/>
                  <a:gd name="f40" fmla="val 1342"/>
                  <a:gd name="f41" fmla="val 1224"/>
                  <a:gd name="f42" fmla="val 1130"/>
                  <a:gd name="f43" fmla="*/ f0 1 1789"/>
                  <a:gd name="f44" fmla="*/ f1 1 824"/>
                  <a:gd name="f45" fmla="val f2"/>
                  <a:gd name="f46" fmla="val f3"/>
                  <a:gd name="f47" fmla="val f4"/>
                  <a:gd name="f48" fmla="+- f47 0 f45"/>
                  <a:gd name="f49" fmla="+- f46 0 f45"/>
                  <a:gd name="f50" fmla="*/ f49 1 1789"/>
                  <a:gd name="f51" fmla="*/ f48 1 824"/>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789" h="824">
                    <a:moveTo>
                      <a:pt x="f5" y="f2"/>
                    </a:moveTo>
                    <a:lnTo>
                      <a:pt x="f6" y="f7"/>
                    </a:lnTo>
                    <a:lnTo>
                      <a:pt x="f8" y="f9"/>
                    </a:lnTo>
                    <a:lnTo>
                      <a:pt x="f10" y="f11"/>
                    </a:lnTo>
                    <a:lnTo>
                      <a:pt x="f11" y="f12"/>
                    </a:lnTo>
                    <a:lnTo>
                      <a:pt x="f13" y="f14"/>
                    </a:lnTo>
                    <a:lnTo>
                      <a:pt x="f15" y="f16"/>
                    </a:lnTo>
                    <a:lnTo>
                      <a:pt x="f13" y="f17"/>
                    </a:lnTo>
                    <a:lnTo>
                      <a:pt x="f18" y="f19"/>
                    </a:lnTo>
                    <a:lnTo>
                      <a:pt x="f20" y="f21"/>
                    </a:lnTo>
                    <a:lnTo>
                      <a:pt x="f22" y="f23"/>
                    </a:lnTo>
                    <a:lnTo>
                      <a:pt x="f24" y="f25"/>
                    </a:lnTo>
                    <a:lnTo>
                      <a:pt x="f26" y="f4"/>
                    </a:lnTo>
                    <a:lnTo>
                      <a:pt x="f27" y="f4"/>
                    </a:lnTo>
                    <a:lnTo>
                      <a:pt x="f28" y="f23"/>
                    </a:lnTo>
                    <a:lnTo>
                      <a:pt x="f29" y="f30"/>
                    </a:lnTo>
                    <a:lnTo>
                      <a:pt x="f31" y="f32"/>
                    </a:lnTo>
                    <a:lnTo>
                      <a:pt x="f33" y="f17"/>
                    </a:lnTo>
                    <a:lnTo>
                      <a:pt x="f3" y="f16"/>
                    </a:lnTo>
                    <a:lnTo>
                      <a:pt x="f34" y="f35"/>
                    </a:lnTo>
                    <a:lnTo>
                      <a:pt x="f36" y="f37"/>
                    </a:lnTo>
                    <a:lnTo>
                      <a:pt x="f29" y="f38"/>
                    </a:lnTo>
                    <a:lnTo>
                      <a:pt x="f39" y="f9"/>
                    </a:lnTo>
                    <a:lnTo>
                      <a:pt x="f40" y="f13"/>
                    </a:lnTo>
                    <a:lnTo>
                      <a:pt x="f41" y="f7"/>
                    </a:lnTo>
                    <a:lnTo>
                      <a:pt x="f42"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4" name="Google Shape;1069;p36">
                <a:extLst>
                  <a:ext uri="{FF2B5EF4-FFF2-40B4-BE49-F238E27FC236}">
                    <a16:creationId xmlns:a16="http://schemas.microsoft.com/office/drawing/2014/main" xmlns="" id="{7A6E8248-6DB0-1E5E-0592-C02C3F9D459C}"/>
                  </a:ext>
                </a:extLst>
              </p:cNvPr>
              <p:cNvSpPr/>
              <p:nvPr/>
            </p:nvSpPr>
            <p:spPr>
              <a:xfrm>
                <a:off x="4267971" y="3518464"/>
                <a:ext cx="119868" cy="104378"/>
              </a:xfrm>
              <a:custGeom>
                <a:avLst/>
                <a:gdLst>
                  <a:gd name="f0" fmla="val w"/>
                  <a:gd name="f1" fmla="val h"/>
                  <a:gd name="f2" fmla="val 0"/>
                  <a:gd name="f3" fmla="val 3459"/>
                  <a:gd name="f4" fmla="val 3012"/>
                  <a:gd name="f5" fmla="val 1976"/>
                  <a:gd name="f6" fmla="val 753"/>
                  <a:gd name="f7" fmla="val 2070"/>
                  <a:gd name="f8" fmla="val 777"/>
                  <a:gd name="f9" fmla="val 2188"/>
                  <a:gd name="f10" fmla="val 801"/>
                  <a:gd name="f11" fmla="val 2282"/>
                  <a:gd name="f12" fmla="val 824"/>
                  <a:gd name="f13" fmla="val 2376"/>
                  <a:gd name="f14" fmla="val 871"/>
                  <a:gd name="f15" fmla="val 2517"/>
                  <a:gd name="f16" fmla="val 1012"/>
                  <a:gd name="f17" fmla="val 2588"/>
                  <a:gd name="f18" fmla="val 1083"/>
                  <a:gd name="f19" fmla="val 2635"/>
                  <a:gd name="f20" fmla="val 1177"/>
                  <a:gd name="f21" fmla="val 2682"/>
                  <a:gd name="f22" fmla="val 1342"/>
                  <a:gd name="f23" fmla="val 2705"/>
                  <a:gd name="f24" fmla="val 1506"/>
                  <a:gd name="f25" fmla="val 1647"/>
                  <a:gd name="f26" fmla="val 2658"/>
                  <a:gd name="f27" fmla="val 1789"/>
                  <a:gd name="f28" fmla="val 1906"/>
                  <a:gd name="f29" fmla="val 2494"/>
                  <a:gd name="f30" fmla="val 2024"/>
                  <a:gd name="f31" fmla="val 2118"/>
                  <a:gd name="f32" fmla="val 2258"/>
                  <a:gd name="f33" fmla="val 2117"/>
                  <a:gd name="f34" fmla="val 2235"/>
                  <a:gd name="f35" fmla="val 1365"/>
                  <a:gd name="f36" fmla="val 1223"/>
                  <a:gd name="f37" fmla="val 1082"/>
                  <a:gd name="f38" fmla="val 988"/>
                  <a:gd name="f39" fmla="val 894"/>
                  <a:gd name="f40" fmla="val 823"/>
                  <a:gd name="f41" fmla="val 776"/>
                  <a:gd name="f42" fmla="val 847"/>
                  <a:gd name="f43" fmla="val 1059"/>
                  <a:gd name="f44" fmla="val 965"/>
                  <a:gd name="f45" fmla="val 895"/>
                  <a:gd name="f46" fmla="val 1"/>
                  <a:gd name="f47" fmla="val 24"/>
                  <a:gd name="f48" fmla="val 71"/>
                  <a:gd name="f49" fmla="val 941"/>
                  <a:gd name="f50" fmla="val 118"/>
                  <a:gd name="f51" fmla="val 800"/>
                  <a:gd name="f52" fmla="val 165"/>
                  <a:gd name="f53" fmla="val 659"/>
                  <a:gd name="f54" fmla="val 259"/>
                  <a:gd name="f55" fmla="val 541"/>
                  <a:gd name="f56" fmla="val 330"/>
                  <a:gd name="f57" fmla="val 447"/>
                  <a:gd name="f58" fmla="val 448"/>
                  <a:gd name="f59" fmla="val 282"/>
                  <a:gd name="f60" fmla="val 612"/>
                  <a:gd name="f61" fmla="val 94"/>
                  <a:gd name="f62" fmla="val 989"/>
                  <a:gd name="f63" fmla="val 47"/>
                  <a:gd name="f64" fmla="val 1153"/>
                  <a:gd name="f65" fmla="val 1318"/>
                  <a:gd name="f66" fmla="val 1812"/>
                  <a:gd name="f67" fmla="val 1953"/>
                  <a:gd name="f68" fmla="val 2094"/>
                  <a:gd name="f69" fmla="val 188"/>
                  <a:gd name="f70" fmla="val 2212"/>
                  <a:gd name="f71" fmla="val 2330"/>
                  <a:gd name="f72" fmla="val 2565"/>
                  <a:gd name="f73" fmla="val 2753"/>
                  <a:gd name="f74" fmla="val 2824"/>
                  <a:gd name="f75" fmla="val 918"/>
                  <a:gd name="f76" fmla="val 2894"/>
                  <a:gd name="f77" fmla="val 2941"/>
                  <a:gd name="f78" fmla="val 1200"/>
                  <a:gd name="f79" fmla="val 2965"/>
                  <a:gd name="f80" fmla="val 2988"/>
                  <a:gd name="f81" fmla="val 2541"/>
                  <a:gd name="f82" fmla="val 2799"/>
                  <a:gd name="f83" fmla="val 2917"/>
                  <a:gd name="f84" fmla="val 2659"/>
                  <a:gd name="f85" fmla="val 3011"/>
                  <a:gd name="f86" fmla="val 3035"/>
                  <a:gd name="f87" fmla="val 3129"/>
                  <a:gd name="f88" fmla="val 2447"/>
                  <a:gd name="f89" fmla="val 3223"/>
                  <a:gd name="f90" fmla="val 3364"/>
                  <a:gd name="f91" fmla="val 2071"/>
                  <a:gd name="f92" fmla="val 3435"/>
                  <a:gd name="f93" fmla="val 3458"/>
                  <a:gd name="f94" fmla="val 3388"/>
                  <a:gd name="f95" fmla="val 3317"/>
                  <a:gd name="f96" fmla="val 848"/>
                  <a:gd name="f97" fmla="val 3199"/>
                  <a:gd name="f98" fmla="val 3082"/>
                  <a:gd name="f99" fmla="val 495"/>
                  <a:gd name="f100" fmla="val 354"/>
                  <a:gd name="f101" fmla="val 2752"/>
                  <a:gd name="f102" fmla="val 212"/>
                  <a:gd name="f103" fmla="val 48"/>
                  <a:gd name="f104" fmla="*/ f0 1 3459"/>
                  <a:gd name="f105" fmla="*/ f1 1 3012"/>
                  <a:gd name="f106" fmla="val f2"/>
                  <a:gd name="f107" fmla="val f3"/>
                  <a:gd name="f108" fmla="val f4"/>
                  <a:gd name="f109" fmla="+- f108 0 f106"/>
                  <a:gd name="f110" fmla="+- f107 0 f106"/>
                  <a:gd name="f111" fmla="*/ f110 1 3459"/>
                  <a:gd name="f112" fmla="*/ f109 1 3012"/>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459"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13" y="f31"/>
                    </a:lnTo>
                    <a:lnTo>
                      <a:pt x="f32" y="f9"/>
                    </a:lnTo>
                    <a:lnTo>
                      <a:pt x="f33" y="f34"/>
                    </a:lnTo>
                    <a:lnTo>
                      <a:pt x="f35" y="f34"/>
                    </a:lnTo>
                    <a:lnTo>
                      <a:pt x="f36" y="f9"/>
                    </a:lnTo>
                    <a:lnTo>
                      <a:pt x="f37" y="f31"/>
                    </a:lnTo>
                    <a:lnTo>
                      <a:pt x="f38" y="f30"/>
                    </a:lnTo>
                    <a:lnTo>
                      <a:pt x="f39" y="f28"/>
                    </a:lnTo>
                    <a:lnTo>
                      <a:pt x="f40" y="f27"/>
                    </a:lnTo>
                    <a:lnTo>
                      <a:pt x="f41" y="f25"/>
                    </a:lnTo>
                    <a:lnTo>
                      <a:pt x="f6" y="f24"/>
                    </a:lnTo>
                    <a:lnTo>
                      <a:pt x="f41" y="f22"/>
                    </a:lnTo>
                    <a:lnTo>
                      <a:pt x="f42" y="f20"/>
                    </a:lnTo>
                    <a:lnTo>
                      <a:pt x="f39" y="f43"/>
                    </a:lnTo>
                    <a:lnTo>
                      <a:pt x="f38" y="f44"/>
                    </a:lnTo>
                    <a:lnTo>
                      <a:pt x="f37" y="f45"/>
                    </a:lnTo>
                    <a:lnTo>
                      <a:pt x="f36" y="f12"/>
                    </a:lnTo>
                    <a:lnTo>
                      <a:pt x="f35" y="f8"/>
                    </a:lnTo>
                    <a:lnTo>
                      <a:pt x="f24" y="f6"/>
                    </a:lnTo>
                    <a:close/>
                    <a:moveTo>
                      <a:pt x="f35" y="f46"/>
                    </a:moveTo>
                    <a:lnTo>
                      <a:pt x="f36" y="f47"/>
                    </a:lnTo>
                    <a:lnTo>
                      <a:pt x="f43" y="f48"/>
                    </a:lnTo>
                    <a:lnTo>
                      <a:pt x="f49" y="f50"/>
                    </a:lnTo>
                    <a:lnTo>
                      <a:pt x="f51" y="f52"/>
                    </a:lnTo>
                    <a:lnTo>
                      <a:pt x="f53" y="f54"/>
                    </a:lnTo>
                    <a:lnTo>
                      <a:pt x="f55" y="f56"/>
                    </a:lnTo>
                    <a:lnTo>
                      <a:pt x="f57" y="f58"/>
                    </a:lnTo>
                    <a:lnTo>
                      <a:pt x="f59" y="f60"/>
                    </a:lnTo>
                    <a:lnTo>
                      <a:pt x="f52" y="f12"/>
                    </a:lnTo>
                    <a:lnTo>
                      <a:pt x="f61" y="f62"/>
                    </a:lnTo>
                    <a:lnTo>
                      <a:pt x="f63" y="f64"/>
                    </a:lnTo>
                    <a:lnTo>
                      <a:pt x="f2" y="f65"/>
                    </a:lnTo>
                    <a:lnTo>
                      <a:pt x="f2" y="f24"/>
                    </a:lnTo>
                    <a:lnTo>
                      <a:pt x="f2" y="f25"/>
                    </a:lnTo>
                    <a:lnTo>
                      <a:pt x="f47" y="f66"/>
                    </a:lnTo>
                    <a:lnTo>
                      <a:pt x="f48" y="f67"/>
                    </a:lnTo>
                    <a:lnTo>
                      <a:pt x="f50" y="f68"/>
                    </a:lnTo>
                    <a:lnTo>
                      <a:pt x="f69" y="f70"/>
                    </a:lnTo>
                    <a:lnTo>
                      <a:pt x="f54" y="f71"/>
                    </a:lnTo>
                    <a:lnTo>
                      <a:pt x="f57" y="f72"/>
                    </a:lnTo>
                    <a:lnTo>
                      <a:pt x="f53" y="f73"/>
                    </a:lnTo>
                    <a:lnTo>
                      <a:pt x="f51" y="f74"/>
                    </a:lnTo>
                    <a:lnTo>
                      <a:pt x="f75" y="f76"/>
                    </a:lnTo>
                    <a:lnTo>
                      <a:pt x="f43" y="f77"/>
                    </a:lnTo>
                    <a:lnTo>
                      <a:pt x="f78" y="f79"/>
                    </a:lnTo>
                    <a:lnTo>
                      <a:pt x="f35" y="f80"/>
                    </a:lnTo>
                    <a:lnTo>
                      <a:pt x="f24" y="f4"/>
                    </a:lnTo>
                    <a:lnTo>
                      <a:pt x="f5" y="f4"/>
                    </a:lnTo>
                    <a:lnTo>
                      <a:pt x="f33" y="f80"/>
                    </a:lnTo>
                    <a:lnTo>
                      <a:pt x="f32" y="f79"/>
                    </a:lnTo>
                    <a:lnTo>
                      <a:pt x="f81" y="f76"/>
                    </a:lnTo>
                    <a:lnTo>
                      <a:pt x="f82" y="f73"/>
                    </a:lnTo>
                    <a:lnTo>
                      <a:pt x="f83" y="f84"/>
                    </a:lnTo>
                    <a:lnTo>
                      <a:pt x="f85" y="f72"/>
                    </a:lnTo>
                    <a:lnTo>
                      <a:pt x="f86" y="f72"/>
                    </a:lnTo>
                    <a:lnTo>
                      <a:pt x="f87" y="f88"/>
                    </a:lnTo>
                    <a:lnTo>
                      <a:pt x="f89" y="f71"/>
                    </a:lnTo>
                    <a:lnTo>
                      <a:pt x="f90" y="f91"/>
                    </a:lnTo>
                    <a:lnTo>
                      <a:pt x="f92" y="f27"/>
                    </a:lnTo>
                    <a:lnTo>
                      <a:pt x="f93" y="f25"/>
                    </a:lnTo>
                    <a:lnTo>
                      <a:pt x="f93" y="f24"/>
                    </a:lnTo>
                    <a:lnTo>
                      <a:pt x="f93" y="f65"/>
                    </a:lnTo>
                    <a:lnTo>
                      <a:pt x="f92" y="f64"/>
                    </a:lnTo>
                    <a:lnTo>
                      <a:pt x="f94" y="f62"/>
                    </a:lnTo>
                    <a:lnTo>
                      <a:pt x="f95" y="f96"/>
                    </a:lnTo>
                    <a:lnTo>
                      <a:pt x="f97" y="f53"/>
                    </a:lnTo>
                    <a:lnTo>
                      <a:pt x="f98" y="f99"/>
                    </a:lnTo>
                    <a:lnTo>
                      <a:pt x="f77" y="f100"/>
                    </a:lnTo>
                    <a:lnTo>
                      <a:pt x="f101" y="f102"/>
                    </a:lnTo>
                    <a:lnTo>
                      <a:pt x="f17" y="f50"/>
                    </a:lnTo>
                    <a:lnTo>
                      <a:pt x="f13" y="f103"/>
                    </a:lnTo>
                    <a:lnTo>
                      <a:pt x="f9" y="f46"/>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5" name="Google Shape;1070;p36">
                <a:extLst>
                  <a:ext uri="{FF2B5EF4-FFF2-40B4-BE49-F238E27FC236}">
                    <a16:creationId xmlns:a16="http://schemas.microsoft.com/office/drawing/2014/main" xmlns="" id="{022E8254-F59D-91F4-11F3-0619BDE5D086}"/>
                  </a:ext>
                </a:extLst>
              </p:cNvPr>
              <p:cNvSpPr/>
              <p:nvPr/>
            </p:nvSpPr>
            <p:spPr>
              <a:xfrm>
                <a:off x="4294031" y="3544552"/>
                <a:ext cx="67711" cy="51389"/>
              </a:xfrm>
              <a:custGeom>
                <a:avLst/>
                <a:gdLst>
                  <a:gd name="f0" fmla="val w"/>
                  <a:gd name="f1" fmla="val h"/>
                  <a:gd name="f2" fmla="val 0"/>
                  <a:gd name="f3" fmla="val 1954"/>
                  <a:gd name="f4" fmla="val 1483"/>
                  <a:gd name="f5" fmla="val 1224"/>
                  <a:gd name="f6" fmla="val 1318"/>
                  <a:gd name="f7" fmla="val 24"/>
                  <a:gd name="f8" fmla="val 1436"/>
                  <a:gd name="f9" fmla="val 48"/>
                  <a:gd name="f10" fmla="val 1530"/>
                  <a:gd name="f11" fmla="val 71"/>
                  <a:gd name="f12" fmla="val 1624"/>
                  <a:gd name="f13" fmla="val 118"/>
                  <a:gd name="f14" fmla="val 1765"/>
                  <a:gd name="f15" fmla="val 259"/>
                  <a:gd name="f16" fmla="val 1836"/>
                  <a:gd name="f17" fmla="val 330"/>
                  <a:gd name="f18" fmla="val 1883"/>
                  <a:gd name="f19" fmla="val 424"/>
                  <a:gd name="f20" fmla="val 1930"/>
                  <a:gd name="f21" fmla="val 589"/>
                  <a:gd name="f22" fmla="val 1953"/>
                  <a:gd name="f23" fmla="val 753"/>
                  <a:gd name="f24" fmla="val 894"/>
                  <a:gd name="f25" fmla="val 1906"/>
                  <a:gd name="f26" fmla="val 1036"/>
                  <a:gd name="f27" fmla="val 1153"/>
                  <a:gd name="f28" fmla="val 1742"/>
                  <a:gd name="f29" fmla="val 1271"/>
                  <a:gd name="f30" fmla="val 1365"/>
                  <a:gd name="f31" fmla="val 1506"/>
                  <a:gd name="f32" fmla="val 1435"/>
                  <a:gd name="f33" fmla="val 1482"/>
                  <a:gd name="f34" fmla="val 754"/>
                  <a:gd name="f35" fmla="val 613"/>
                  <a:gd name="f36" fmla="val 471"/>
                  <a:gd name="f37" fmla="val 236"/>
                  <a:gd name="f38" fmla="val 142"/>
                  <a:gd name="f39" fmla="val 1"/>
                  <a:gd name="f40" fmla="val 95"/>
                  <a:gd name="f41" fmla="val 306"/>
                  <a:gd name="f42" fmla="val 212"/>
                  <a:gd name="f43" fmla="*/ f0 1 1954"/>
                  <a:gd name="f44" fmla="*/ f1 1 1483"/>
                  <a:gd name="f45" fmla="val f2"/>
                  <a:gd name="f46" fmla="val f3"/>
                  <a:gd name="f47" fmla="val f4"/>
                  <a:gd name="f48" fmla="+- f47 0 f45"/>
                  <a:gd name="f49" fmla="+- f46 0 f45"/>
                  <a:gd name="f50" fmla="*/ f49 1 1954"/>
                  <a:gd name="f51" fmla="*/ f48 1 148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54" h="1483" fill="none">
                    <a:moveTo>
                      <a:pt x="f5" y="f2"/>
                    </a:moveTo>
                    <a:lnTo>
                      <a:pt x="f5" y="f2"/>
                    </a:lnTo>
                    <a:lnTo>
                      <a:pt x="f6" y="f7"/>
                    </a:lnTo>
                    <a:lnTo>
                      <a:pt x="f8" y="f9"/>
                    </a:lnTo>
                    <a:lnTo>
                      <a:pt x="f10" y="f11"/>
                    </a:lnTo>
                    <a:lnTo>
                      <a:pt x="f12" y="f13"/>
                    </a:lnTo>
                    <a:lnTo>
                      <a:pt x="f14" y="f15"/>
                    </a:lnTo>
                    <a:lnTo>
                      <a:pt x="f16" y="f17"/>
                    </a:lnTo>
                    <a:lnTo>
                      <a:pt x="f18" y="f19"/>
                    </a:lnTo>
                    <a:lnTo>
                      <a:pt x="f18" y="f19"/>
                    </a:lnTo>
                    <a:lnTo>
                      <a:pt x="f20" y="f21"/>
                    </a:lnTo>
                    <a:lnTo>
                      <a:pt x="f22" y="f23"/>
                    </a:lnTo>
                    <a:lnTo>
                      <a:pt x="f22" y="f23"/>
                    </a:lnTo>
                    <a:lnTo>
                      <a:pt x="f20" y="f24"/>
                    </a:lnTo>
                    <a:lnTo>
                      <a:pt x="f25" y="f26"/>
                    </a:lnTo>
                    <a:lnTo>
                      <a:pt x="f16" y="f27"/>
                    </a:lnTo>
                    <a:lnTo>
                      <a:pt x="f28" y="f29"/>
                    </a:lnTo>
                    <a:lnTo>
                      <a:pt x="f28" y="f29"/>
                    </a:lnTo>
                    <a:lnTo>
                      <a:pt x="f12" y="f30"/>
                    </a:lnTo>
                    <a:lnTo>
                      <a:pt x="f31" y="f32"/>
                    </a:lnTo>
                    <a:lnTo>
                      <a:pt x="f30" y="f33"/>
                    </a:lnTo>
                    <a:lnTo>
                      <a:pt x="f5" y="f33"/>
                    </a:lnTo>
                    <a:lnTo>
                      <a:pt x="f34" y="f33"/>
                    </a:lnTo>
                    <a:lnTo>
                      <a:pt x="f34" y="f33"/>
                    </a:lnTo>
                    <a:lnTo>
                      <a:pt x="f35" y="f33"/>
                    </a:lnTo>
                    <a:lnTo>
                      <a:pt x="f36" y="f32"/>
                    </a:lnTo>
                    <a:lnTo>
                      <a:pt x="f17" y="f30"/>
                    </a:lnTo>
                    <a:lnTo>
                      <a:pt x="f37" y="f29"/>
                    </a:lnTo>
                    <a:lnTo>
                      <a:pt x="f38" y="f27"/>
                    </a:lnTo>
                    <a:lnTo>
                      <a:pt x="f11" y="f26"/>
                    </a:lnTo>
                    <a:lnTo>
                      <a:pt x="f7" y="f24"/>
                    </a:lnTo>
                    <a:lnTo>
                      <a:pt x="f39" y="f23"/>
                    </a:lnTo>
                    <a:lnTo>
                      <a:pt x="f39" y="f23"/>
                    </a:lnTo>
                    <a:lnTo>
                      <a:pt x="f7" y="f21"/>
                    </a:lnTo>
                    <a:lnTo>
                      <a:pt x="f40" y="f19"/>
                    </a:lnTo>
                    <a:lnTo>
                      <a:pt x="f40" y="f19"/>
                    </a:lnTo>
                    <a:lnTo>
                      <a:pt x="f38" y="f41"/>
                    </a:lnTo>
                    <a:lnTo>
                      <a:pt x="f37" y="f42"/>
                    </a:lnTo>
                    <a:lnTo>
                      <a:pt x="f37" y="f42"/>
                    </a:lnTo>
                    <a:lnTo>
                      <a:pt x="f17" y="f38"/>
                    </a:lnTo>
                    <a:lnTo>
                      <a:pt x="f36" y="f11"/>
                    </a:lnTo>
                    <a:lnTo>
                      <a:pt x="f35" y="f7"/>
                    </a:lnTo>
                    <a:lnTo>
                      <a:pt x="f34"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6" name="Google Shape;1071;p36">
                <a:extLst>
                  <a:ext uri="{FF2B5EF4-FFF2-40B4-BE49-F238E27FC236}">
                    <a16:creationId xmlns:a16="http://schemas.microsoft.com/office/drawing/2014/main" xmlns="" id="{7930B4FC-E80D-EE1E-DA59-2A1F16AB9BBE}"/>
                  </a:ext>
                </a:extLst>
              </p:cNvPr>
              <p:cNvSpPr/>
              <p:nvPr/>
            </p:nvSpPr>
            <p:spPr>
              <a:xfrm>
                <a:off x="4267971" y="3518464"/>
                <a:ext cx="119868" cy="104378"/>
              </a:xfrm>
              <a:custGeom>
                <a:avLst/>
                <a:gdLst>
                  <a:gd name="f0" fmla="val w"/>
                  <a:gd name="f1" fmla="val h"/>
                  <a:gd name="f2" fmla="val 0"/>
                  <a:gd name="f3" fmla="val 3459"/>
                  <a:gd name="f4" fmla="val 3012"/>
                  <a:gd name="f5" fmla="val 1976"/>
                  <a:gd name="f6" fmla="val 1"/>
                  <a:gd name="f7" fmla="val 1506"/>
                  <a:gd name="f8" fmla="val 1365"/>
                  <a:gd name="f9" fmla="val 1223"/>
                  <a:gd name="f10" fmla="val 24"/>
                  <a:gd name="f11" fmla="val 1059"/>
                  <a:gd name="f12" fmla="val 71"/>
                  <a:gd name="f13" fmla="val 941"/>
                  <a:gd name="f14" fmla="val 118"/>
                  <a:gd name="f15" fmla="val 800"/>
                  <a:gd name="f16" fmla="val 165"/>
                  <a:gd name="f17" fmla="val 659"/>
                  <a:gd name="f18" fmla="val 259"/>
                  <a:gd name="f19" fmla="val 541"/>
                  <a:gd name="f20" fmla="val 330"/>
                  <a:gd name="f21" fmla="val 447"/>
                  <a:gd name="f22" fmla="val 448"/>
                  <a:gd name="f23" fmla="val 282"/>
                  <a:gd name="f24" fmla="val 612"/>
                  <a:gd name="f25" fmla="val 824"/>
                  <a:gd name="f26" fmla="val 94"/>
                  <a:gd name="f27" fmla="val 989"/>
                  <a:gd name="f28" fmla="val 47"/>
                  <a:gd name="f29" fmla="val 1153"/>
                  <a:gd name="f30" fmla="val 1318"/>
                  <a:gd name="f31" fmla="val 1647"/>
                  <a:gd name="f32" fmla="val 1812"/>
                  <a:gd name="f33" fmla="val 1953"/>
                  <a:gd name="f34" fmla="val 2094"/>
                  <a:gd name="f35" fmla="val 188"/>
                  <a:gd name="f36" fmla="val 2212"/>
                  <a:gd name="f37" fmla="val 2330"/>
                  <a:gd name="f38" fmla="val 2565"/>
                  <a:gd name="f39" fmla="val 2753"/>
                  <a:gd name="f40" fmla="val 2824"/>
                  <a:gd name="f41" fmla="val 918"/>
                  <a:gd name="f42" fmla="val 2894"/>
                  <a:gd name="f43" fmla="val 2941"/>
                  <a:gd name="f44" fmla="val 1200"/>
                  <a:gd name="f45" fmla="val 2965"/>
                  <a:gd name="f46" fmla="val 2988"/>
                  <a:gd name="f47" fmla="val 2117"/>
                  <a:gd name="f48" fmla="val 2258"/>
                  <a:gd name="f49" fmla="val 2541"/>
                  <a:gd name="f50" fmla="val 2799"/>
                  <a:gd name="f51" fmla="val 2917"/>
                  <a:gd name="f52" fmla="val 2659"/>
                  <a:gd name="f53" fmla="val 3011"/>
                  <a:gd name="f54" fmla="val 3035"/>
                  <a:gd name="f55" fmla="val 3129"/>
                  <a:gd name="f56" fmla="val 2447"/>
                  <a:gd name="f57" fmla="val 3223"/>
                  <a:gd name="f58" fmla="val 3364"/>
                  <a:gd name="f59" fmla="val 2071"/>
                  <a:gd name="f60" fmla="val 3435"/>
                  <a:gd name="f61" fmla="val 1789"/>
                  <a:gd name="f62" fmla="val 3458"/>
                  <a:gd name="f63" fmla="val 3388"/>
                  <a:gd name="f64" fmla="val 3317"/>
                  <a:gd name="f65" fmla="val 848"/>
                  <a:gd name="f66" fmla="val 3199"/>
                  <a:gd name="f67" fmla="val 3082"/>
                  <a:gd name="f68" fmla="val 495"/>
                  <a:gd name="f69" fmla="val 354"/>
                  <a:gd name="f70" fmla="val 2752"/>
                  <a:gd name="f71" fmla="val 212"/>
                  <a:gd name="f72" fmla="val 2588"/>
                  <a:gd name="f73" fmla="val 2376"/>
                  <a:gd name="f74" fmla="val 48"/>
                  <a:gd name="f75" fmla="val 2188"/>
                  <a:gd name="f76" fmla="*/ f0 1 3459"/>
                  <a:gd name="f77" fmla="*/ f1 1 3012"/>
                  <a:gd name="f78" fmla="val f2"/>
                  <a:gd name="f79" fmla="val f3"/>
                  <a:gd name="f80" fmla="val f4"/>
                  <a:gd name="f81" fmla="+- f80 0 f78"/>
                  <a:gd name="f82" fmla="+- f79 0 f78"/>
                  <a:gd name="f83" fmla="*/ f82 1 3459"/>
                  <a:gd name="f84" fmla="*/ f81 1 3012"/>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3459" h="3012" fill="none">
                    <a:moveTo>
                      <a:pt x="f5" y="f6"/>
                    </a:moveTo>
                    <a:lnTo>
                      <a:pt x="f7" y="f6"/>
                    </a:lnTo>
                    <a:lnTo>
                      <a:pt x="f7" y="f6"/>
                    </a:lnTo>
                    <a:lnTo>
                      <a:pt x="f8" y="f6"/>
                    </a:lnTo>
                    <a:lnTo>
                      <a:pt x="f9" y="f10"/>
                    </a:lnTo>
                    <a:lnTo>
                      <a:pt x="f11" y="f12"/>
                    </a:lnTo>
                    <a:lnTo>
                      <a:pt x="f13" y="f14"/>
                    </a:lnTo>
                    <a:lnTo>
                      <a:pt x="f15" y="f16"/>
                    </a:lnTo>
                    <a:lnTo>
                      <a:pt x="f17" y="f18"/>
                    </a:lnTo>
                    <a:lnTo>
                      <a:pt x="f19" y="f20"/>
                    </a:lnTo>
                    <a:lnTo>
                      <a:pt x="f21" y="f22"/>
                    </a:lnTo>
                    <a:lnTo>
                      <a:pt x="f21" y="f22"/>
                    </a:lnTo>
                    <a:lnTo>
                      <a:pt x="f23" y="f24"/>
                    </a:lnTo>
                    <a:lnTo>
                      <a:pt x="f16" y="f25"/>
                    </a:lnTo>
                    <a:lnTo>
                      <a:pt x="f16" y="f25"/>
                    </a:lnTo>
                    <a:lnTo>
                      <a:pt x="f26" y="f27"/>
                    </a:lnTo>
                    <a:lnTo>
                      <a:pt x="f28" y="f29"/>
                    </a:lnTo>
                    <a:lnTo>
                      <a:pt x="f2" y="f30"/>
                    </a:lnTo>
                    <a:lnTo>
                      <a:pt x="f2" y="f7"/>
                    </a:lnTo>
                    <a:lnTo>
                      <a:pt x="f2" y="f7"/>
                    </a:lnTo>
                    <a:lnTo>
                      <a:pt x="f2" y="f31"/>
                    </a:lnTo>
                    <a:lnTo>
                      <a:pt x="f10" y="f32"/>
                    </a:lnTo>
                    <a:lnTo>
                      <a:pt x="f12" y="f33"/>
                    </a:lnTo>
                    <a:lnTo>
                      <a:pt x="f14" y="f34"/>
                    </a:lnTo>
                    <a:lnTo>
                      <a:pt x="f35" y="f36"/>
                    </a:lnTo>
                    <a:lnTo>
                      <a:pt x="f18" y="f37"/>
                    </a:lnTo>
                    <a:lnTo>
                      <a:pt x="f21" y="f38"/>
                    </a:lnTo>
                    <a:lnTo>
                      <a:pt x="f17" y="f39"/>
                    </a:lnTo>
                    <a:lnTo>
                      <a:pt x="f15" y="f40"/>
                    </a:lnTo>
                    <a:lnTo>
                      <a:pt x="f41" y="f42"/>
                    </a:lnTo>
                    <a:lnTo>
                      <a:pt x="f11" y="f43"/>
                    </a:lnTo>
                    <a:lnTo>
                      <a:pt x="f44" y="f45"/>
                    </a:lnTo>
                    <a:lnTo>
                      <a:pt x="f8" y="f46"/>
                    </a:lnTo>
                    <a:lnTo>
                      <a:pt x="f7" y="f4"/>
                    </a:lnTo>
                    <a:lnTo>
                      <a:pt x="f5" y="f4"/>
                    </a:lnTo>
                    <a:lnTo>
                      <a:pt x="f5" y="f4"/>
                    </a:lnTo>
                    <a:lnTo>
                      <a:pt x="f47" y="f46"/>
                    </a:lnTo>
                    <a:lnTo>
                      <a:pt x="f48" y="f45"/>
                    </a:lnTo>
                    <a:lnTo>
                      <a:pt x="f49" y="f42"/>
                    </a:lnTo>
                    <a:lnTo>
                      <a:pt x="f50" y="f39"/>
                    </a:lnTo>
                    <a:lnTo>
                      <a:pt x="f51" y="f52"/>
                    </a:lnTo>
                    <a:lnTo>
                      <a:pt x="f53" y="f38"/>
                    </a:lnTo>
                    <a:lnTo>
                      <a:pt x="f53" y="f38"/>
                    </a:lnTo>
                    <a:lnTo>
                      <a:pt x="f54" y="f38"/>
                    </a:lnTo>
                    <a:lnTo>
                      <a:pt x="f54" y="f38"/>
                    </a:lnTo>
                    <a:lnTo>
                      <a:pt x="f55" y="f56"/>
                    </a:lnTo>
                    <a:lnTo>
                      <a:pt x="f57" y="f37"/>
                    </a:lnTo>
                    <a:lnTo>
                      <a:pt x="f58" y="f59"/>
                    </a:lnTo>
                    <a:lnTo>
                      <a:pt x="f60" y="f61"/>
                    </a:lnTo>
                    <a:lnTo>
                      <a:pt x="f62" y="f31"/>
                    </a:lnTo>
                    <a:lnTo>
                      <a:pt x="f62" y="f7"/>
                    </a:lnTo>
                    <a:lnTo>
                      <a:pt x="f62" y="f7"/>
                    </a:lnTo>
                    <a:lnTo>
                      <a:pt x="f62" y="f30"/>
                    </a:lnTo>
                    <a:lnTo>
                      <a:pt x="f60" y="f29"/>
                    </a:lnTo>
                    <a:lnTo>
                      <a:pt x="f63" y="f27"/>
                    </a:lnTo>
                    <a:lnTo>
                      <a:pt x="f64" y="f65"/>
                    </a:lnTo>
                    <a:lnTo>
                      <a:pt x="f64" y="f65"/>
                    </a:lnTo>
                    <a:lnTo>
                      <a:pt x="f66" y="f17"/>
                    </a:lnTo>
                    <a:lnTo>
                      <a:pt x="f67" y="f68"/>
                    </a:lnTo>
                    <a:lnTo>
                      <a:pt x="f43" y="f69"/>
                    </a:lnTo>
                    <a:lnTo>
                      <a:pt x="f70" y="f71"/>
                    </a:lnTo>
                    <a:lnTo>
                      <a:pt x="f72" y="f14"/>
                    </a:lnTo>
                    <a:lnTo>
                      <a:pt x="f73" y="f74"/>
                    </a:lnTo>
                    <a:lnTo>
                      <a:pt x="f75"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26" name="Google Shape;1072;p36">
              <a:extLst>
                <a:ext uri="{FF2B5EF4-FFF2-40B4-BE49-F238E27FC236}">
                  <a16:creationId xmlns:a16="http://schemas.microsoft.com/office/drawing/2014/main" xmlns="" id="{5ABAFE5F-BF2A-11BA-3EDC-3687D91B1DE0}"/>
                </a:ext>
              </a:extLst>
            </p:cNvPr>
            <p:cNvSpPr/>
            <p:nvPr/>
          </p:nvSpPr>
          <p:spPr>
            <a:xfrm>
              <a:off x="3974723" y="3889546"/>
              <a:ext cx="998579" cy="143222"/>
            </a:xfrm>
            <a:custGeom>
              <a:avLst/>
              <a:gdLst>
                <a:gd name="f0" fmla="val w"/>
                <a:gd name="f1" fmla="val h"/>
                <a:gd name="f2" fmla="val 0"/>
                <a:gd name="f3" fmla="val 32652"/>
                <a:gd name="f4" fmla="val 4683"/>
                <a:gd name="f5" fmla="val 2094"/>
                <a:gd name="f6" fmla="val 1"/>
                <a:gd name="f7" fmla="val 1882"/>
                <a:gd name="f8" fmla="val 48"/>
                <a:gd name="f9" fmla="val 1647"/>
                <a:gd name="f10" fmla="val 95"/>
                <a:gd name="f11" fmla="val 1435"/>
                <a:gd name="f12" fmla="val 189"/>
                <a:gd name="f13" fmla="val 1223"/>
                <a:gd name="f14" fmla="val 283"/>
                <a:gd name="f15" fmla="val 1035"/>
                <a:gd name="f16" fmla="val 401"/>
                <a:gd name="f17" fmla="val 847"/>
                <a:gd name="f18" fmla="val 542"/>
                <a:gd name="f19" fmla="val 682"/>
                <a:gd name="f20" fmla="val 683"/>
                <a:gd name="f21" fmla="val 565"/>
                <a:gd name="f22" fmla="val 824"/>
                <a:gd name="f23" fmla="val 447"/>
                <a:gd name="f24" fmla="val 965"/>
                <a:gd name="f25" fmla="val 329"/>
                <a:gd name="f26" fmla="val 1130"/>
                <a:gd name="f27" fmla="val 235"/>
                <a:gd name="f28" fmla="val 1295"/>
                <a:gd name="f29" fmla="val 141"/>
                <a:gd name="f30" fmla="val 1553"/>
                <a:gd name="f31" fmla="val 71"/>
                <a:gd name="f32" fmla="val 1812"/>
                <a:gd name="f33" fmla="val 2071"/>
                <a:gd name="f34" fmla="val 2353"/>
                <a:gd name="f35" fmla="val 2588"/>
                <a:gd name="f36" fmla="val 47"/>
                <a:gd name="f37" fmla="val 2824"/>
                <a:gd name="f38" fmla="val 94"/>
                <a:gd name="f39" fmla="val 3035"/>
                <a:gd name="f40" fmla="val 188"/>
                <a:gd name="f41" fmla="val 3271"/>
                <a:gd name="f42" fmla="val 282"/>
                <a:gd name="f43" fmla="val 3459"/>
                <a:gd name="f44" fmla="val 400"/>
                <a:gd name="f45" fmla="val 3647"/>
                <a:gd name="f46" fmla="val 541"/>
                <a:gd name="f47" fmla="val 3835"/>
                <a:gd name="f48" fmla="val 4000"/>
                <a:gd name="f49" fmla="val 4165"/>
                <a:gd name="f50" fmla="val 4282"/>
                <a:gd name="f51" fmla="val 4400"/>
                <a:gd name="f52" fmla="val 4517"/>
                <a:gd name="f53" fmla="val 4588"/>
                <a:gd name="f54" fmla="val 4635"/>
                <a:gd name="f55" fmla="val 4682"/>
                <a:gd name="f56" fmla="val 30558"/>
                <a:gd name="f57" fmla="val 30793"/>
                <a:gd name="f58" fmla="val 31005"/>
                <a:gd name="f59" fmla="val 31217"/>
                <a:gd name="f60" fmla="val 31429"/>
                <a:gd name="f61" fmla="val 31617"/>
                <a:gd name="f62" fmla="val 31805"/>
                <a:gd name="f63" fmla="val 31970"/>
                <a:gd name="f64" fmla="val 32111"/>
                <a:gd name="f65" fmla="val 32252"/>
                <a:gd name="f66" fmla="val 32370"/>
                <a:gd name="f67" fmla="val 32464"/>
                <a:gd name="f68" fmla="val 3247"/>
                <a:gd name="f69" fmla="val 32558"/>
                <a:gd name="f70" fmla="val 32605"/>
                <a:gd name="f71" fmla="val 32628"/>
                <a:gd name="f72" fmla="val 32581"/>
                <a:gd name="f73" fmla="val 32511"/>
                <a:gd name="f74" fmla="val 32417"/>
                <a:gd name="f75" fmla="val 1036"/>
                <a:gd name="f76" fmla="val 32040"/>
                <a:gd name="f77" fmla="val 777"/>
                <a:gd name="f78" fmla="val 31829"/>
                <a:gd name="f79" fmla="val 31570"/>
                <a:gd name="f80" fmla="val 354"/>
                <a:gd name="f81" fmla="val 31287"/>
                <a:gd name="f82" fmla="val 213"/>
                <a:gd name="f83" fmla="val 30982"/>
                <a:gd name="f84" fmla="val 30652"/>
                <a:gd name="f85" fmla="val 24"/>
                <a:gd name="f86" fmla="val 30299"/>
                <a:gd name="f87" fmla="*/ f0 1 32652"/>
                <a:gd name="f88" fmla="*/ f1 1 4683"/>
                <a:gd name="f89" fmla="val f2"/>
                <a:gd name="f90" fmla="val f3"/>
                <a:gd name="f91" fmla="val f4"/>
                <a:gd name="f92" fmla="+- f91 0 f89"/>
                <a:gd name="f93" fmla="+- f90 0 f89"/>
                <a:gd name="f94" fmla="*/ f93 1 32652"/>
                <a:gd name="f95" fmla="*/ f92 1 4683"/>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2652" h="4683">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2" y="f33"/>
                  </a:lnTo>
                  <a:lnTo>
                    <a:pt x="f2" y="f34"/>
                  </a:lnTo>
                  <a:lnTo>
                    <a:pt x="f2" y="f35"/>
                  </a:lnTo>
                  <a:lnTo>
                    <a:pt x="f36" y="f37"/>
                  </a:lnTo>
                  <a:lnTo>
                    <a:pt x="f38" y="f39"/>
                  </a:lnTo>
                  <a:lnTo>
                    <a:pt x="f40" y="f41"/>
                  </a:lnTo>
                  <a:lnTo>
                    <a:pt x="f42" y="f43"/>
                  </a:lnTo>
                  <a:lnTo>
                    <a:pt x="f44" y="f45"/>
                  </a:lnTo>
                  <a:lnTo>
                    <a:pt x="f46" y="f47"/>
                  </a:lnTo>
                  <a:lnTo>
                    <a:pt x="f19" y="f48"/>
                  </a:lnTo>
                  <a:lnTo>
                    <a:pt x="f17" y="f49"/>
                  </a:lnTo>
                  <a:lnTo>
                    <a:pt x="f15" y="f50"/>
                  </a:lnTo>
                  <a:lnTo>
                    <a:pt x="f13" y="f51"/>
                  </a:lnTo>
                  <a:lnTo>
                    <a:pt x="f11" y="f52"/>
                  </a:lnTo>
                  <a:lnTo>
                    <a:pt x="f9" y="f53"/>
                  </a:lnTo>
                  <a:lnTo>
                    <a:pt x="f7" y="f54"/>
                  </a:lnTo>
                  <a:lnTo>
                    <a:pt x="f5" y="f55"/>
                  </a:lnTo>
                  <a:lnTo>
                    <a:pt x="f56" y="f55"/>
                  </a:lnTo>
                  <a:lnTo>
                    <a:pt x="f57" y="f54"/>
                  </a:lnTo>
                  <a:lnTo>
                    <a:pt x="f58" y="f53"/>
                  </a:lnTo>
                  <a:lnTo>
                    <a:pt x="f59" y="f52"/>
                  </a:lnTo>
                  <a:lnTo>
                    <a:pt x="f60" y="f51"/>
                  </a:lnTo>
                  <a:lnTo>
                    <a:pt x="f61" y="f50"/>
                  </a:lnTo>
                  <a:lnTo>
                    <a:pt x="f62" y="f49"/>
                  </a:lnTo>
                  <a:lnTo>
                    <a:pt x="f63" y="f48"/>
                  </a:lnTo>
                  <a:lnTo>
                    <a:pt x="f64" y="f47"/>
                  </a:lnTo>
                  <a:lnTo>
                    <a:pt x="f65" y="f45"/>
                  </a:lnTo>
                  <a:lnTo>
                    <a:pt x="f66" y="f43"/>
                  </a:lnTo>
                  <a:lnTo>
                    <a:pt x="f67" y="f68"/>
                  </a:lnTo>
                  <a:lnTo>
                    <a:pt x="f69" y="f39"/>
                  </a:lnTo>
                  <a:lnTo>
                    <a:pt x="f70" y="f37"/>
                  </a:lnTo>
                  <a:lnTo>
                    <a:pt x="f3" y="f35"/>
                  </a:lnTo>
                  <a:lnTo>
                    <a:pt x="f3" y="f34"/>
                  </a:lnTo>
                  <a:lnTo>
                    <a:pt x="f71" y="f33"/>
                  </a:lnTo>
                  <a:lnTo>
                    <a:pt x="f72" y="f32"/>
                  </a:lnTo>
                  <a:lnTo>
                    <a:pt x="f73" y="f30"/>
                  </a:lnTo>
                  <a:lnTo>
                    <a:pt x="f74" y="f28"/>
                  </a:lnTo>
                  <a:lnTo>
                    <a:pt x="f65" y="f75"/>
                  </a:lnTo>
                  <a:lnTo>
                    <a:pt x="f76" y="f77"/>
                  </a:lnTo>
                  <a:lnTo>
                    <a:pt x="f78" y="f18"/>
                  </a:lnTo>
                  <a:lnTo>
                    <a:pt x="f79" y="f80"/>
                  </a:lnTo>
                  <a:lnTo>
                    <a:pt x="f81" y="f82"/>
                  </a:lnTo>
                  <a:lnTo>
                    <a:pt x="f83" y="f10"/>
                  </a:lnTo>
                  <a:lnTo>
                    <a:pt x="f84" y="f85"/>
                  </a:lnTo>
                  <a:lnTo>
                    <a:pt x="f86"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073;p36">
              <a:extLst>
                <a:ext uri="{FF2B5EF4-FFF2-40B4-BE49-F238E27FC236}">
                  <a16:creationId xmlns:a16="http://schemas.microsoft.com/office/drawing/2014/main" xmlns="" id="{C040E844-85A8-E07F-3187-A13533B757A6}"/>
                </a:ext>
              </a:extLst>
            </p:cNvPr>
            <p:cNvSpPr/>
            <p:nvPr/>
          </p:nvSpPr>
          <p:spPr>
            <a:xfrm>
              <a:off x="3981910" y="3889546"/>
              <a:ext cx="984205" cy="79909"/>
            </a:xfrm>
            <a:custGeom>
              <a:avLst/>
              <a:gdLst>
                <a:gd name="f0" fmla="val w"/>
                <a:gd name="f1" fmla="val h"/>
                <a:gd name="f2" fmla="val 0"/>
                <a:gd name="f3" fmla="val 32182"/>
                <a:gd name="f4" fmla="val 2613"/>
                <a:gd name="f5" fmla="val 1859"/>
                <a:gd name="f6" fmla="val 1"/>
                <a:gd name="f7" fmla="val 1647"/>
                <a:gd name="f8" fmla="val 48"/>
                <a:gd name="f9" fmla="val 1412"/>
                <a:gd name="f10" fmla="val 95"/>
                <a:gd name="f11" fmla="val 1200"/>
                <a:gd name="f12" fmla="val 189"/>
                <a:gd name="f13" fmla="val 988"/>
                <a:gd name="f14" fmla="val 283"/>
                <a:gd name="f15" fmla="val 800"/>
                <a:gd name="f16" fmla="val 401"/>
                <a:gd name="f17" fmla="val 612"/>
                <a:gd name="f18" fmla="val 542"/>
                <a:gd name="f19" fmla="val 447"/>
                <a:gd name="f20" fmla="val 683"/>
                <a:gd name="f21" fmla="val 330"/>
                <a:gd name="f22" fmla="val 824"/>
                <a:gd name="f23" fmla="val 212"/>
                <a:gd name="f24" fmla="val 965"/>
                <a:gd name="f25" fmla="val 94"/>
                <a:gd name="f26" fmla="val 1130"/>
                <a:gd name="f27" fmla="val 1295"/>
                <a:gd name="f28" fmla="val 165"/>
                <a:gd name="f29" fmla="val 1577"/>
                <a:gd name="f30" fmla="val 377"/>
                <a:gd name="f31" fmla="val 1836"/>
                <a:gd name="f32" fmla="val 588"/>
                <a:gd name="f33" fmla="val 2047"/>
                <a:gd name="f34" fmla="val 847"/>
                <a:gd name="f35" fmla="val 2236"/>
                <a:gd name="f36" fmla="val 2400"/>
                <a:gd name="f37" fmla="val 1435"/>
                <a:gd name="f38" fmla="val 2518"/>
                <a:gd name="f39" fmla="val 1765"/>
                <a:gd name="f40" fmla="val 2588"/>
                <a:gd name="f41" fmla="val 2118"/>
                <a:gd name="f42" fmla="val 2612"/>
                <a:gd name="f43" fmla="val 30064"/>
                <a:gd name="f44" fmla="val 30323"/>
                <a:gd name="f45" fmla="val 30558"/>
                <a:gd name="f46" fmla="val 2565"/>
                <a:gd name="f47" fmla="val 30770"/>
                <a:gd name="f48" fmla="val 2494"/>
                <a:gd name="f49" fmla="val 30982"/>
                <a:gd name="f50" fmla="val 2424"/>
                <a:gd name="f51" fmla="val 31194"/>
                <a:gd name="f52" fmla="val 2330"/>
                <a:gd name="f53" fmla="val 31382"/>
                <a:gd name="f54" fmla="val 2212"/>
                <a:gd name="f55" fmla="val 31570"/>
                <a:gd name="f56" fmla="val 2071"/>
                <a:gd name="f57" fmla="val 31735"/>
                <a:gd name="f58" fmla="val 1906"/>
                <a:gd name="f59" fmla="val 31852"/>
                <a:gd name="f60" fmla="val 1789"/>
                <a:gd name="f61" fmla="val 31970"/>
                <a:gd name="f62" fmla="val 1624"/>
                <a:gd name="f63" fmla="val 32088"/>
                <a:gd name="f64" fmla="val 1459"/>
                <a:gd name="f65" fmla="val 32017"/>
                <a:gd name="f66" fmla="val 1036"/>
                <a:gd name="f67" fmla="val 31805"/>
                <a:gd name="f68" fmla="val 777"/>
                <a:gd name="f69" fmla="val 31594"/>
                <a:gd name="f70" fmla="val 31335"/>
                <a:gd name="f71" fmla="val 354"/>
                <a:gd name="f72" fmla="val 31052"/>
                <a:gd name="f73" fmla="val 213"/>
                <a:gd name="f74" fmla="val 30747"/>
                <a:gd name="f75" fmla="val 30417"/>
                <a:gd name="f76" fmla="val 24"/>
                <a:gd name="f77" fmla="*/ f0 1 32182"/>
                <a:gd name="f78" fmla="*/ f1 1 2613"/>
                <a:gd name="f79" fmla="val f2"/>
                <a:gd name="f80" fmla="val f3"/>
                <a:gd name="f81" fmla="val f4"/>
                <a:gd name="f82" fmla="+- f81 0 f79"/>
                <a:gd name="f83" fmla="+- f80 0 f79"/>
                <a:gd name="f84" fmla="*/ f83 1 32182"/>
                <a:gd name="f85" fmla="*/ f82 1 2613"/>
                <a:gd name="f86" fmla="*/ f79 1 f84"/>
                <a:gd name="f87" fmla="*/ f80 1 f84"/>
                <a:gd name="f88" fmla="*/ f79 1 f85"/>
                <a:gd name="f89" fmla="*/ f81 1 f85"/>
                <a:gd name="f90" fmla="*/ f86 f77 1"/>
                <a:gd name="f91" fmla="*/ f87 f77 1"/>
                <a:gd name="f92" fmla="*/ f89 f78 1"/>
                <a:gd name="f93" fmla="*/ f88 f78 1"/>
              </a:gdLst>
              <a:ahLst/>
              <a:cxnLst>
                <a:cxn ang="3cd4">
                  <a:pos x="hc" y="t"/>
                </a:cxn>
                <a:cxn ang="0">
                  <a:pos x="r" y="vc"/>
                </a:cxn>
                <a:cxn ang="cd4">
                  <a:pos x="hc" y="b"/>
                </a:cxn>
                <a:cxn ang="cd2">
                  <a:pos x="l" y="vc"/>
                </a:cxn>
              </a:cxnLst>
              <a:rect l="f90" t="f93" r="f91" b="f92"/>
              <a:pathLst>
                <a:path w="32182" h="2613">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 y="f27"/>
                  </a:lnTo>
                  <a:lnTo>
                    <a:pt x="f28" y="f29"/>
                  </a:lnTo>
                  <a:lnTo>
                    <a:pt x="f30" y="f31"/>
                  </a:lnTo>
                  <a:lnTo>
                    <a:pt x="f32" y="f33"/>
                  </a:lnTo>
                  <a:lnTo>
                    <a:pt x="f34" y="f35"/>
                  </a:lnTo>
                  <a:lnTo>
                    <a:pt x="f26" y="f36"/>
                  </a:lnTo>
                  <a:lnTo>
                    <a:pt x="f37" y="f38"/>
                  </a:lnTo>
                  <a:lnTo>
                    <a:pt x="f39" y="f40"/>
                  </a:lnTo>
                  <a:lnTo>
                    <a:pt x="f41" y="f42"/>
                  </a:lnTo>
                  <a:lnTo>
                    <a:pt x="f43" y="f42"/>
                  </a:lnTo>
                  <a:lnTo>
                    <a:pt x="f44" y="f40"/>
                  </a:lnTo>
                  <a:lnTo>
                    <a:pt x="f45" y="f46"/>
                  </a:lnTo>
                  <a:lnTo>
                    <a:pt x="f47" y="f48"/>
                  </a:lnTo>
                  <a:lnTo>
                    <a:pt x="f49" y="f50"/>
                  </a:lnTo>
                  <a:lnTo>
                    <a:pt x="f51" y="f52"/>
                  </a:lnTo>
                  <a:lnTo>
                    <a:pt x="f53" y="f54"/>
                  </a:lnTo>
                  <a:lnTo>
                    <a:pt x="f55" y="f56"/>
                  </a:lnTo>
                  <a:lnTo>
                    <a:pt x="f57" y="f58"/>
                  </a:lnTo>
                  <a:lnTo>
                    <a:pt x="f59" y="f60"/>
                  </a:lnTo>
                  <a:lnTo>
                    <a:pt x="f61" y="f62"/>
                  </a:lnTo>
                  <a:lnTo>
                    <a:pt x="f63" y="f64"/>
                  </a:lnTo>
                  <a:lnTo>
                    <a:pt x="f3" y="f27"/>
                  </a:lnTo>
                  <a:lnTo>
                    <a:pt x="f65" y="f66"/>
                  </a:lnTo>
                  <a:lnTo>
                    <a:pt x="f67" y="f68"/>
                  </a:lnTo>
                  <a:lnTo>
                    <a:pt x="f69" y="f18"/>
                  </a:lnTo>
                  <a:lnTo>
                    <a:pt x="f70" y="f71"/>
                  </a:lnTo>
                  <a:lnTo>
                    <a:pt x="f72" y="f73"/>
                  </a:lnTo>
                  <a:lnTo>
                    <a:pt x="f74" y="f10"/>
                  </a:lnTo>
                  <a:lnTo>
                    <a:pt x="f75" y="f76"/>
                  </a:lnTo>
                  <a:lnTo>
                    <a:pt x="f43"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074;p36">
              <a:extLst>
                <a:ext uri="{FF2B5EF4-FFF2-40B4-BE49-F238E27FC236}">
                  <a16:creationId xmlns:a16="http://schemas.microsoft.com/office/drawing/2014/main" xmlns="" id="{D324CC9B-AA30-8C2C-14FD-9240F8EFAE1E}"/>
                </a:ext>
              </a:extLst>
            </p:cNvPr>
            <p:cNvSpPr/>
            <p:nvPr/>
          </p:nvSpPr>
          <p:spPr>
            <a:xfrm>
              <a:off x="3974723" y="3889546"/>
              <a:ext cx="998579" cy="143222"/>
            </a:xfrm>
            <a:custGeom>
              <a:avLst/>
              <a:gdLst>
                <a:gd name="f0" fmla="val w"/>
                <a:gd name="f1" fmla="val h"/>
                <a:gd name="f2" fmla="val 0"/>
                <a:gd name="f3" fmla="val 32652"/>
                <a:gd name="f4" fmla="val 4683"/>
                <a:gd name="f5" fmla="val 2353"/>
                <a:gd name="f6" fmla="val 2588"/>
                <a:gd name="f7" fmla="val 32605"/>
                <a:gd name="f8" fmla="val 2824"/>
                <a:gd name="f9" fmla="val 32558"/>
                <a:gd name="f10" fmla="val 3035"/>
                <a:gd name="f11" fmla="val 32464"/>
                <a:gd name="f12" fmla="val 3247"/>
                <a:gd name="f13" fmla="val 32370"/>
                <a:gd name="f14" fmla="val 3459"/>
                <a:gd name="f15" fmla="val 32252"/>
                <a:gd name="f16" fmla="val 3647"/>
                <a:gd name="f17" fmla="val 32111"/>
                <a:gd name="f18" fmla="val 3835"/>
                <a:gd name="f19" fmla="val 31970"/>
                <a:gd name="f20" fmla="val 4000"/>
                <a:gd name="f21" fmla="val 31805"/>
                <a:gd name="f22" fmla="val 4165"/>
                <a:gd name="f23" fmla="val 31617"/>
                <a:gd name="f24" fmla="val 4282"/>
                <a:gd name="f25" fmla="val 31429"/>
                <a:gd name="f26" fmla="val 4400"/>
                <a:gd name="f27" fmla="val 31217"/>
                <a:gd name="f28" fmla="val 4517"/>
                <a:gd name="f29" fmla="val 31005"/>
                <a:gd name="f30" fmla="val 4588"/>
                <a:gd name="f31" fmla="val 30793"/>
                <a:gd name="f32" fmla="val 4635"/>
                <a:gd name="f33" fmla="val 30558"/>
                <a:gd name="f34" fmla="val 4682"/>
                <a:gd name="f35" fmla="val 30299"/>
                <a:gd name="f36" fmla="val 2094"/>
                <a:gd name="f37" fmla="val 1882"/>
                <a:gd name="f38" fmla="val 1647"/>
                <a:gd name="f39" fmla="val 1435"/>
                <a:gd name="f40" fmla="val 1223"/>
                <a:gd name="f41" fmla="val 1035"/>
                <a:gd name="f42" fmla="val 847"/>
                <a:gd name="f43" fmla="val 682"/>
                <a:gd name="f44" fmla="val 541"/>
                <a:gd name="f45" fmla="val 400"/>
                <a:gd name="f46" fmla="val 282"/>
                <a:gd name="f47" fmla="val 188"/>
                <a:gd name="f48" fmla="val 3271"/>
                <a:gd name="f49" fmla="val 94"/>
                <a:gd name="f50" fmla="val 47"/>
                <a:gd name="f51" fmla="val 2071"/>
                <a:gd name="f52" fmla="val 71"/>
                <a:gd name="f53" fmla="val 1812"/>
                <a:gd name="f54" fmla="val 141"/>
                <a:gd name="f55" fmla="val 1553"/>
                <a:gd name="f56" fmla="val 235"/>
                <a:gd name="f57" fmla="val 1295"/>
                <a:gd name="f58" fmla="val 329"/>
                <a:gd name="f59" fmla="val 1130"/>
                <a:gd name="f60" fmla="val 447"/>
                <a:gd name="f61" fmla="val 965"/>
                <a:gd name="f62" fmla="val 565"/>
                <a:gd name="f63" fmla="val 824"/>
                <a:gd name="f64" fmla="val 683"/>
                <a:gd name="f65" fmla="val 542"/>
                <a:gd name="f66" fmla="val 401"/>
                <a:gd name="f67" fmla="val 283"/>
                <a:gd name="f68" fmla="val 189"/>
                <a:gd name="f69" fmla="val 95"/>
                <a:gd name="f70" fmla="val 48"/>
                <a:gd name="f71" fmla="val 1"/>
                <a:gd name="f72" fmla="val 30652"/>
                <a:gd name="f73" fmla="val 24"/>
                <a:gd name="f74" fmla="val 30982"/>
                <a:gd name="f75" fmla="val 31287"/>
                <a:gd name="f76" fmla="val 213"/>
                <a:gd name="f77" fmla="val 31570"/>
                <a:gd name="f78" fmla="val 354"/>
                <a:gd name="f79" fmla="val 31829"/>
                <a:gd name="f80" fmla="val 32040"/>
                <a:gd name="f81" fmla="val 777"/>
                <a:gd name="f82" fmla="val 1036"/>
                <a:gd name="f83" fmla="val 32417"/>
                <a:gd name="f84" fmla="val 32511"/>
                <a:gd name="f85" fmla="val 32581"/>
                <a:gd name="f86" fmla="val 32628"/>
                <a:gd name="f87" fmla="*/ f0 1 32652"/>
                <a:gd name="f88" fmla="*/ f1 1 4683"/>
                <a:gd name="f89" fmla="val f2"/>
                <a:gd name="f90" fmla="val f3"/>
                <a:gd name="f91" fmla="val f4"/>
                <a:gd name="f92" fmla="+- f91 0 f89"/>
                <a:gd name="f93" fmla="+- f90 0 f89"/>
                <a:gd name="f94" fmla="*/ f93 1 32652"/>
                <a:gd name="f95" fmla="*/ f92 1 4683"/>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2652" h="4683" fill="none">
                  <a:moveTo>
                    <a:pt x="f3" y="f5"/>
                  </a:moveTo>
                  <a:lnTo>
                    <a:pt x="f3" y="f5"/>
                  </a:lnTo>
                  <a:lnTo>
                    <a:pt x="f3" y="f6"/>
                  </a:lnTo>
                  <a:lnTo>
                    <a:pt x="f7" y="f8"/>
                  </a:lnTo>
                  <a:lnTo>
                    <a:pt x="f9" y="f10"/>
                  </a:lnTo>
                  <a:lnTo>
                    <a:pt x="f11" y="f12"/>
                  </a:lnTo>
                  <a:lnTo>
                    <a:pt x="f13" y="f14"/>
                  </a:lnTo>
                  <a:lnTo>
                    <a:pt x="f15" y="f16"/>
                  </a:lnTo>
                  <a:lnTo>
                    <a:pt x="f17" y="f18"/>
                  </a:lnTo>
                  <a:lnTo>
                    <a:pt x="f19" y="f20"/>
                  </a:lnTo>
                  <a:lnTo>
                    <a:pt x="f19" y="f20"/>
                  </a:lnTo>
                  <a:lnTo>
                    <a:pt x="f21" y="f22"/>
                  </a:lnTo>
                  <a:lnTo>
                    <a:pt x="f23" y="f24"/>
                  </a:lnTo>
                  <a:lnTo>
                    <a:pt x="f25" y="f26"/>
                  </a:lnTo>
                  <a:lnTo>
                    <a:pt x="f27" y="f28"/>
                  </a:lnTo>
                  <a:lnTo>
                    <a:pt x="f29" y="f30"/>
                  </a:lnTo>
                  <a:lnTo>
                    <a:pt x="f31" y="f32"/>
                  </a:lnTo>
                  <a:lnTo>
                    <a:pt x="f33" y="f34"/>
                  </a:lnTo>
                  <a:lnTo>
                    <a:pt x="f35" y="f34"/>
                  </a:lnTo>
                  <a:lnTo>
                    <a:pt x="f5" y="f34"/>
                  </a:lnTo>
                  <a:lnTo>
                    <a:pt x="f5" y="f34"/>
                  </a:lnTo>
                  <a:lnTo>
                    <a:pt x="f36" y="f34"/>
                  </a:lnTo>
                  <a:lnTo>
                    <a:pt x="f37" y="f32"/>
                  </a:lnTo>
                  <a:lnTo>
                    <a:pt x="f38" y="f30"/>
                  </a:lnTo>
                  <a:lnTo>
                    <a:pt x="f39" y="f28"/>
                  </a:lnTo>
                  <a:lnTo>
                    <a:pt x="f40" y="f26"/>
                  </a:lnTo>
                  <a:lnTo>
                    <a:pt x="f41" y="f24"/>
                  </a:lnTo>
                  <a:lnTo>
                    <a:pt x="f42" y="f22"/>
                  </a:lnTo>
                  <a:lnTo>
                    <a:pt x="f43" y="f20"/>
                  </a:lnTo>
                  <a:lnTo>
                    <a:pt x="f44" y="f18"/>
                  </a:lnTo>
                  <a:lnTo>
                    <a:pt x="f45" y="f16"/>
                  </a:lnTo>
                  <a:lnTo>
                    <a:pt x="f46" y="f14"/>
                  </a:lnTo>
                  <a:lnTo>
                    <a:pt x="f47" y="f48"/>
                  </a:lnTo>
                  <a:lnTo>
                    <a:pt x="f49" y="f10"/>
                  </a:lnTo>
                  <a:lnTo>
                    <a:pt x="f50" y="f8"/>
                  </a:lnTo>
                  <a:lnTo>
                    <a:pt x="f2" y="f6"/>
                  </a:lnTo>
                  <a:lnTo>
                    <a:pt x="f2" y="f5"/>
                  </a:lnTo>
                  <a:lnTo>
                    <a:pt x="f2" y="f5"/>
                  </a:lnTo>
                  <a:lnTo>
                    <a:pt x="f2" y="f51"/>
                  </a:lnTo>
                  <a:lnTo>
                    <a:pt x="f52" y="f53"/>
                  </a:lnTo>
                  <a:lnTo>
                    <a:pt x="f54" y="f55"/>
                  </a:lnTo>
                  <a:lnTo>
                    <a:pt x="f56" y="f57"/>
                  </a:lnTo>
                  <a:lnTo>
                    <a:pt x="f56" y="f57"/>
                  </a:lnTo>
                  <a:lnTo>
                    <a:pt x="f58" y="f59"/>
                  </a:lnTo>
                  <a:lnTo>
                    <a:pt x="f60" y="f61"/>
                  </a:lnTo>
                  <a:lnTo>
                    <a:pt x="f62" y="f63"/>
                  </a:lnTo>
                  <a:lnTo>
                    <a:pt x="f43" y="f64"/>
                  </a:lnTo>
                  <a:lnTo>
                    <a:pt x="f43" y="f64"/>
                  </a:lnTo>
                  <a:lnTo>
                    <a:pt x="f42" y="f65"/>
                  </a:lnTo>
                  <a:lnTo>
                    <a:pt x="f41" y="f66"/>
                  </a:lnTo>
                  <a:lnTo>
                    <a:pt x="f40" y="f67"/>
                  </a:lnTo>
                  <a:lnTo>
                    <a:pt x="f39" y="f68"/>
                  </a:lnTo>
                  <a:lnTo>
                    <a:pt x="f38" y="f69"/>
                  </a:lnTo>
                  <a:lnTo>
                    <a:pt x="f37" y="f70"/>
                  </a:lnTo>
                  <a:lnTo>
                    <a:pt x="f36" y="f71"/>
                  </a:lnTo>
                  <a:lnTo>
                    <a:pt x="f5" y="f71"/>
                  </a:lnTo>
                  <a:lnTo>
                    <a:pt x="f35" y="f71"/>
                  </a:lnTo>
                  <a:lnTo>
                    <a:pt x="f35" y="f71"/>
                  </a:lnTo>
                  <a:lnTo>
                    <a:pt x="f72" y="f73"/>
                  </a:lnTo>
                  <a:lnTo>
                    <a:pt x="f74" y="f69"/>
                  </a:lnTo>
                  <a:lnTo>
                    <a:pt x="f75" y="f76"/>
                  </a:lnTo>
                  <a:lnTo>
                    <a:pt x="f77" y="f78"/>
                  </a:lnTo>
                  <a:lnTo>
                    <a:pt x="f79" y="f65"/>
                  </a:lnTo>
                  <a:lnTo>
                    <a:pt x="f80" y="f81"/>
                  </a:lnTo>
                  <a:lnTo>
                    <a:pt x="f15" y="f82"/>
                  </a:lnTo>
                  <a:lnTo>
                    <a:pt x="f83" y="f57"/>
                  </a:lnTo>
                  <a:lnTo>
                    <a:pt x="f83" y="f57"/>
                  </a:lnTo>
                  <a:lnTo>
                    <a:pt x="f84" y="f55"/>
                  </a:lnTo>
                  <a:lnTo>
                    <a:pt x="f85" y="f53"/>
                  </a:lnTo>
                  <a:lnTo>
                    <a:pt x="f86" y="f51"/>
                  </a:lnTo>
                  <a:lnTo>
                    <a:pt x="f3" y="f5"/>
                  </a:lnTo>
                  <a:lnTo>
                    <a:pt x="f3" y="f5"/>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075;p36">
              <a:extLst>
                <a:ext uri="{FF2B5EF4-FFF2-40B4-BE49-F238E27FC236}">
                  <a16:creationId xmlns:a16="http://schemas.microsoft.com/office/drawing/2014/main" xmlns="" id="{0745DEAD-4243-9985-A01B-7B713B0BDC9D}"/>
                </a:ext>
              </a:extLst>
            </p:cNvPr>
            <p:cNvSpPr/>
            <p:nvPr/>
          </p:nvSpPr>
          <p:spPr>
            <a:xfrm>
              <a:off x="4046649" y="4032732"/>
              <a:ext cx="854717" cy="839611"/>
            </a:xfrm>
            <a:custGeom>
              <a:avLst/>
              <a:gdLst>
                <a:gd name="f0" fmla="val w"/>
                <a:gd name="f1" fmla="val h"/>
                <a:gd name="f2" fmla="val 0"/>
                <a:gd name="f3" fmla="val 27948"/>
                <a:gd name="f4" fmla="val 27454"/>
                <a:gd name="f5" fmla="val 1"/>
                <a:gd name="f6" fmla="val 236"/>
                <a:gd name="f7" fmla="val 1906"/>
                <a:gd name="f8" fmla="val 3223"/>
                <a:gd name="f9" fmla="val 24395"/>
                <a:gd name="f10" fmla="val 3506"/>
                <a:gd name="f11" fmla="val 26583"/>
                <a:gd name="f12" fmla="val 3553"/>
                <a:gd name="f13" fmla="val 26747"/>
                <a:gd name="f14" fmla="val 3623"/>
                <a:gd name="f15" fmla="val 26912"/>
                <a:gd name="f16" fmla="val 3717"/>
                <a:gd name="f17" fmla="val 27077"/>
                <a:gd name="f18" fmla="val 3835"/>
                <a:gd name="f19" fmla="val 27194"/>
                <a:gd name="f20" fmla="val 3976"/>
                <a:gd name="f21" fmla="val 27288"/>
                <a:gd name="f22" fmla="val 4141"/>
                <a:gd name="f23" fmla="val 27382"/>
                <a:gd name="f24" fmla="val 4306"/>
                <a:gd name="f25" fmla="val 27430"/>
                <a:gd name="f26" fmla="val 4494"/>
                <a:gd name="f27" fmla="val 27453"/>
                <a:gd name="f28" fmla="val 23454"/>
                <a:gd name="f29" fmla="val 23643"/>
                <a:gd name="f30" fmla="val 23807"/>
                <a:gd name="f31" fmla="val 23972"/>
                <a:gd name="f32" fmla="val 24113"/>
                <a:gd name="f33" fmla="val 24231"/>
                <a:gd name="f34" fmla="val 24325"/>
                <a:gd name="f35" fmla="val 24442"/>
                <a:gd name="f36" fmla="val 24725"/>
                <a:gd name="f37" fmla="val 27712"/>
                <a:gd name="f38" fmla="val 27947"/>
                <a:gd name="f39" fmla="*/ f0 1 27948"/>
                <a:gd name="f40" fmla="*/ f1 1 27454"/>
                <a:gd name="f41" fmla="val f2"/>
                <a:gd name="f42" fmla="val f3"/>
                <a:gd name="f43" fmla="val f4"/>
                <a:gd name="f44" fmla="+- f43 0 f41"/>
                <a:gd name="f45" fmla="+- f42 0 f41"/>
                <a:gd name="f46" fmla="*/ f45 1 27948"/>
                <a:gd name="f47" fmla="*/ f44 1 27454"/>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27947" h="27454">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7"/>
                  </a:lnTo>
                  <a:lnTo>
                    <a:pt x="f29" y="f25"/>
                  </a:lnTo>
                  <a:lnTo>
                    <a:pt x="f30" y="f23"/>
                  </a:lnTo>
                  <a:lnTo>
                    <a:pt x="f31" y="f21"/>
                  </a:lnTo>
                  <a:lnTo>
                    <a:pt x="f32" y="f19"/>
                  </a:lnTo>
                  <a:lnTo>
                    <a:pt x="f33" y="f17"/>
                  </a:lnTo>
                  <a:lnTo>
                    <a:pt x="f34" y="f15"/>
                  </a:lnTo>
                  <a:lnTo>
                    <a:pt x="f9" y="f13"/>
                  </a:lnTo>
                  <a:lnTo>
                    <a:pt x="f35" y="f11"/>
                  </a:lnTo>
                  <a:lnTo>
                    <a:pt x="f36" y="f9"/>
                  </a:lnTo>
                  <a:lnTo>
                    <a:pt x="f37" y="f7"/>
                  </a:lnTo>
                  <a:lnTo>
                    <a:pt x="f38" y="f2"/>
                  </a:lnTo>
                  <a:close/>
                </a:path>
              </a:pathLst>
            </a:custGeom>
            <a:solidFill>
              <a:srgbClr val="7E92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076;p36">
              <a:extLst>
                <a:ext uri="{FF2B5EF4-FFF2-40B4-BE49-F238E27FC236}">
                  <a16:creationId xmlns:a16="http://schemas.microsoft.com/office/drawing/2014/main" xmlns="" id="{F37E5F56-BD0B-6901-B5BD-F2DBC53555FE}"/>
                </a:ext>
              </a:extLst>
            </p:cNvPr>
            <p:cNvSpPr/>
            <p:nvPr/>
          </p:nvSpPr>
          <p:spPr>
            <a:xfrm>
              <a:off x="4145222" y="4778736"/>
              <a:ext cx="657581" cy="93579"/>
            </a:xfrm>
            <a:custGeom>
              <a:avLst/>
              <a:gdLst>
                <a:gd name="f0" fmla="val w"/>
                <a:gd name="f1" fmla="val h"/>
                <a:gd name="f2" fmla="val 0"/>
                <a:gd name="f3" fmla="val 21502"/>
                <a:gd name="f4" fmla="val 3060"/>
                <a:gd name="f5" fmla="val 1"/>
                <a:gd name="f6" fmla="val 283"/>
                <a:gd name="f7" fmla="val 2189"/>
                <a:gd name="f8" fmla="val 330"/>
                <a:gd name="f9" fmla="val 2353"/>
                <a:gd name="f10" fmla="val 400"/>
                <a:gd name="f11" fmla="val 2518"/>
                <a:gd name="f12" fmla="val 494"/>
                <a:gd name="f13" fmla="val 2683"/>
                <a:gd name="f14" fmla="val 612"/>
                <a:gd name="f15" fmla="val 2800"/>
                <a:gd name="f16" fmla="val 753"/>
                <a:gd name="f17" fmla="val 2894"/>
                <a:gd name="f18" fmla="val 918"/>
                <a:gd name="f19" fmla="val 2988"/>
                <a:gd name="f20" fmla="val 1083"/>
                <a:gd name="f21" fmla="val 3036"/>
                <a:gd name="f22" fmla="val 1271"/>
                <a:gd name="f23" fmla="val 3059"/>
                <a:gd name="f24" fmla="val 20231"/>
                <a:gd name="f25" fmla="val 20420"/>
                <a:gd name="f26" fmla="val 20584"/>
                <a:gd name="f27" fmla="val 20749"/>
                <a:gd name="f28" fmla="val 20890"/>
                <a:gd name="f29" fmla="val 21008"/>
                <a:gd name="f30" fmla="val 21102"/>
                <a:gd name="f31" fmla="val 21172"/>
                <a:gd name="f32" fmla="val 21219"/>
                <a:gd name="f33" fmla="*/ f0 1 21502"/>
                <a:gd name="f34" fmla="*/ f1 1 3060"/>
                <a:gd name="f35" fmla="val f2"/>
                <a:gd name="f36" fmla="val f3"/>
                <a:gd name="f37" fmla="val f4"/>
                <a:gd name="f38" fmla="+- f37 0 f35"/>
                <a:gd name="f39" fmla="+- f36 0 f35"/>
                <a:gd name="f40" fmla="*/ f39 1 21502"/>
                <a:gd name="f41" fmla="*/ f38 1 3060"/>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21502" h="3060">
                  <a:moveTo>
                    <a:pt x="f2" y="f5"/>
                  </a:moveTo>
                  <a:lnTo>
                    <a:pt x="f6" y="f7"/>
                  </a:lnTo>
                  <a:lnTo>
                    <a:pt x="f8" y="f9"/>
                  </a:lnTo>
                  <a:lnTo>
                    <a:pt x="f10" y="f11"/>
                  </a:lnTo>
                  <a:lnTo>
                    <a:pt x="f12" y="f13"/>
                  </a:lnTo>
                  <a:lnTo>
                    <a:pt x="f14" y="f15"/>
                  </a:lnTo>
                  <a:lnTo>
                    <a:pt x="f16" y="f17"/>
                  </a:lnTo>
                  <a:lnTo>
                    <a:pt x="f18" y="f19"/>
                  </a:lnTo>
                  <a:lnTo>
                    <a:pt x="f20" y="f21"/>
                  </a:lnTo>
                  <a:lnTo>
                    <a:pt x="f22" y="f23"/>
                  </a:lnTo>
                  <a:lnTo>
                    <a:pt x="f24" y="f23"/>
                  </a:lnTo>
                  <a:lnTo>
                    <a:pt x="f25" y="f21"/>
                  </a:lnTo>
                  <a:lnTo>
                    <a:pt x="f26" y="f19"/>
                  </a:lnTo>
                  <a:lnTo>
                    <a:pt x="f27" y="f17"/>
                  </a:lnTo>
                  <a:lnTo>
                    <a:pt x="f28" y="f15"/>
                  </a:lnTo>
                  <a:lnTo>
                    <a:pt x="f29" y="f13"/>
                  </a:lnTo>
                  <a:lnTo>
                    <a:pt x="f30" y="f11"/>
                  </a:lnTo>
                  <a:lnTo>
                    <a:pt x="f31" y="f9"/>
                  </a:lnTo>
                  <a:lnTo>
                    <a:pt x="f32" y="f7"/>
                  </a:lnTo>
                  <a:lnTo>
                    <a:pt x="f3" y="f5"/>
                  </a:lnTo>
                  <a:close/>
                </a:path>
              </a:pathLst>
            </a:custGeom>
            <a:solidFill>
              <a:srgbClr val="6880EA"/>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077;p36">
              <a:extLst>
                <a:ext uri="{FF2B5EF4-FFF2-40B4-BE49-F238E27FC236}">
                  <a16:creationId xmlns:a16="http://schemas.microsoft.com/office/drawing/2014/main" xmlns="" id="{28C06C2E-8C4C-6488-F817-A19701AFFD94}"/>
                </a:ext>
              </a:extLst>
            </p:cNvPr>
            <p:cNvSpPr/>
            <p:nvPr/>
          </p:nvSpPr>
          <p:spPr>
            <a:xfrm>
              <a:off x="4046649" y="4032732"/>
              <a:ext cx="854717" cy="58293"/>
            </a:xfrm>
            <a:custGeom>
              <a:avLst/>
              <a:gdLst>
                <a:gd name="f0" fmla="val w"/>
                <a:gd name="f1" fmla="val h"/>
                <a:gd name="f2" fmla="val 0"/>
                <a:gd name="f3" fmla="val 27948"/>
                <a:gd name="f4" fmla="val 1906"/>
                <a:gd name="f5" fmla="val 1"/>
                <a:gd name="f6" fmla="val 236"/>
                <a:gd name="f7" fmla="val 27712"/>
                <a:gd name="f8" fmla="val 27947"/>
                <a:gd name="f9" fmla="*/ f0 1 27948"/>
                <a:gd name="f10" fmla="*/ f1 1 1906"/>
                <a:gd name="f11" fmla="val f2"/>
                <a:gd name="f12" fmla="val f3"/>
                <a:gd name="f13" fmla="val f4"/>
                <a:gd name="f14" fmla="+- f13 0 f11"/>
                <a:gd name="f15" fmla="+- f12 0 f11"/>
                <a:gd name="f16" fmla="*/ f15 1 27948"/>
                <a:gd name="f17" fmla="*/ f14 1 1906"/>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7947" h="1906">
                  <a:moveTo>
                    <a:pt x="f5" y="f2"/>
                  </a:moveTo>
                  <a:lnTo>
                    <a:pt x="f6" y="f4"/>
                  </a:lnTo>
                  <a:lnTo>
                    <a:pt x="f7" y="f4"/>
                  </a:lnTo>
                  <a:lnTo>
                    <a:pt x="f8" y="f2"/>
                  </a:lnTo>
                  <a:close/>
                </a:path>
              </a:pathLst>
            </a:custGeom>
            <a:solidFill>
              <a:srgbClr val="6880EA"/>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2" name="Google Shape;1078;p36">
              <a:extLst>
                <a:ext uri="{FF2B5EF4-FFF2-40B4-BE49-F238E27FC236}">
                  <a16:creationId xmlns:a16="http://schemas.microsoft.com/office/drawing/2014/main" xmlns="" id="{8DC938E2-7594-FDDE-D3A1-8B58F28F86FD}"/>
                </a:ext>
              </a:extLst>
            </p:cNvPr>
            <p:cNvSpPr/>
            <p:nvPr/>
          </p:nvSpPr>
          <p:spPr>
            <a:xfrm>
              <a:off x="4046649" y="4032732"/>
              <a:ext cx="854717" cy="839611"/>
            </a:xfrm>
            <a:custGeom>
              <a:avLst/>
              <a:gdLst>
                <a:gd name="f0" fmla="val w"/>
                <a:gd name="f1" fmla="val h"/>
                <a:gd name="f2" fmla="val 0"/>
                <a:gd name="f3" fmla="val 27948"/>
                <a:gd name="f4" fmla="val 27454"/>
                <a:gd name="f5" fmla="val 27947"/>
                <a:gd name="f6" fmla="val 24725"/>
                <a:gd name="f7" fmla="val 24395"/>
                <a:gd name="f8" fmla="val 24442"/>
                <a:gd name="f9" fmla="val 26583"/>
                <a:gd name="f10" fmla="val 26747"/>
                <a:gd name="f11" fmla="val 24325"/>
                <a:gd name="f12" fmla="val 26912"/>
                <a:gd name="f13" fmla="val 24231"/>
                <a:gd name="f14" fmla="val 27077"/>
                <a:gd name="f15" fmla="val 24113"/>
                <a:gd name="f16" fmla="val 27194"/>
                <a:gd name="f17" fmla="val 23972"/>
                <a:gd name="f18" fmla="val 27288"/>
                <a:gd name="f19" fmla="val 23807"/>
                <a:gd name="f20" fmla="val 27382"/>
                <a:gd name="f21" fmla="val 23643"/>
                <a:gd name="f22" fmla="val 27430"/>
                <a:gd name="f23" fmla="val 23454"/>
                <a:gd name="f24" fmla="val 27453"/>
                <a:gd name="f25" fmla="val 4494"/>
                <a:gd name="f26" fmla="val 4306"/>
                <a:gd name="f27" fmla="val 4141"/>
                <a:gd name="f28" fmla="val 3976"/>
                <a:gd name="f29" fmla="val 3835"/>
                <a:gd name="f30" fmla="val 3717"/>
                <a:gd name="f31" fmla="val 3623"/>
                <a:gd name="f32" fmla="val 3553"/>
                <a:gd name="f33" fmla="val 3506"/>
                <a:gd name="f34" fmla="val 3223"/>
                <a:gd name="f35" fmla="val 1"/>
                <a:gd name="f36" fmla="*/ f0 1 27948"/>
                <a:gd name="f37" fmla="*/ f1 1 27454"/>
                <a:gd name="f38" fmla="val f2"/>
                <a:gd name="f39" fmla="val f3"/>
                <a:gd name="f40" fmla="val f4"/>
                <a:gd name="f41" fmla="+- f40 0 f38"/>
                <a:gd name="f42" fmla="+- f39 0 f38"/>
                <a:gd name="f43" fmla="*/ f42 1 27948"/>
                <a:gd name="f44" fmla="*/ f41 1 27454"/>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27947" h="27454" fill="none">
                  <a:moveTo>
                    <a:pt x="f5" y="f2"/>
                  </a:moveTo>
                  <a:lnTo>
                    <a:pt x="f6" y="f7"/>
                  </a:lnTo>
                  <a:lnTo>
                    <a:pt x="f8" y="f9"/>
                  </a:lnTo>
                  <a:lnTo>
                    <a:pt x="f8" y="f9"/>
                  </a:lnTo>
                  <a:lnTo>
                    <a:pt x="f7" y="f10"/>
                  </a:lnTo>
                  <a:lnTo>
                    <a:pt x="f11" y="f12"/>
                  </a:lnTo>
                  <a:lnTo>
                    <a:pt x="f13" y="f14"/>
                  </a:lnTo>
                  <a:lnTo>
                    <a:pt x="f15" y="f16"/>
                  </a:lnTo>
                  <a:lnTo>
                    <a:pt x="f17" y="f18"/>
                  </a:lnTo>
                  <a:lnTo>
                    <a:pt x="f19" y="f20"/>
                  </a:lnTo>
                  <a:lnTo>
                    <a:pt x="f21" y="f22"/>
                  </a:lnTo>
                  <a:lnTo>
                    <a:pt x="f23" y="f24"/>
                  </a:lnTo>
                  <a:lnTo>
                    <a:pt x="f25" y="f24"/>
                  </a:lnTo>
                  <a:lnTo>
                    <a:pt x="f25" y="f24"/>
                  </a:lnTo>
                  <a:lnTo>
                    <a:pt x="f26" y="f22"/>
                  </a:lnTo>
                  <a:lnTo>
                    <a:pt x="f27" y="f20"/>
                  </a:lnTo>
                  <a:lnTo>
                    <a:pt x="f28" y="f18"/>
                  </a:lnTo>
                  <a:lnTo>
                    <a:pt x="f29" y="f16"/>
                  </a:lnTo>
                  <a:lnTo>
                    <a:pt x="f30" y="f14"/>
                  </a:lnTo>
                  <a:lnTo>
                    <a:pt x="f31" y="f12"/>
                  </a:lnTo>
                  <a:lnTo>
                    <a:pt x="f32" y="f10"/>
                  </a:lnTo>
                  <a:lnTo>
                    <a:pt x="f33" y="f9"/>
                  </a:lnTo>
                  <a:lnTo>
                    <a:pt x="f34" y="f7"/>
                  </a:lnTo>
                  <a:lnTo>
                    <a:pt x="f35" y="f2"/>
                  </a:lnTo>
                  <a:lnTo>
                    <a:pt x="f5" y="f2"/>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3" name="Google Shape;1079;p36">
              <a:extLst>
                <a:ext uri="{FF2B5EF4-FFF2-40B4-BE49-F238E27FC236}">
                  <a16:creationId xmlns:a16="http://schemas.microsoft.com/office/drawing/2014/main" xmlns="" id="{BB92405F-2E4E-655A-473F-30EFA2CD9062}"/>
                </a:ext>
              </a:extLst>
            </p:cNvPr>
            <p:cNvSpPr/>
            <p:nvPr/>
          </p:nvSpPr>
          <p:spPr>
            <a:xfrm>
              <a:off x="4288371" y="4395301"/>
              <a:ext cx="184928" cy="164043"/>
            </a:xfrm>
            <a:custGeom>
              <a:avLst/>
              <a:gdLst>
                <a:gd name="f0" fmla="val w"/>
                <a:gd name="f1" fmla="val h"/>
                <a:gd name="f2" fmla="val 0"/>
                <a:gd name="f3" fmla="val 6047"/>
                <a:gd name="f4" fmla="val 5364"/>
                <a:gd name="f5" fmla="val 2871"/>
                <a:gd name="f6" fmla="val 2753"/>
                <a:gd name="f7" fmla="val 24"/>
                <a:gd name="f8" fmla="val 1600"/>
                <a:gd name="f9" fmla="val 377"/>
                <a:gd name="f10" fmla="val 1483"/>
                <a:gd name="f11" fmla="val 424"/>
                <a:gd name="f12" fmla="val 1389"/>
                <a:gd name="f13" fmla="val 494"/>
                <a:gd name="f14" fmla="val 1318"/>
                <a:gd name="f15" fmla="val 565"/>
                <a:gd name="f16" fmla="val 1248"/>
                <a:gd name="f17" fmla="val 659"/>
                <a:gd name="f18" fmla="val 1224"/>
                <a:gd name="f19" fmla="val 777"/>
                <a:gd name="f20" fmla="val 1200"/>
                <a:gd name="f21" fmla="val 871"/>
                <a:gd name="f22" fmla="val 988"/>
                <a:gd name="f23" fmla="val 1106"/>
                <a:gd name="f24" fmla="val 1295"/>
                <a:gd name="f25" fmla="val 1271"/>
                <a:gd name="f26" fmla="val 1412"/>
                <a:gd name="f27" fmla="val 1577"/>
                <a:gd name="f28" fmla="val 1482"/>
                <a:gd name="f29" fmla="val 1742"/>
                <a:gd name="f30" fmla="val 1529"/>
                <a:gd name="f31" fmla="val 71"/>
                <a:gd name="f32" fmla="val 4494"/>
                <a:gd name="f33" fmla="val 4635"/>
                <a:gd name="f34" fmla="val 1"/>
                <a:gd name="f35" fmla="val 4776"/>
                <a:gd name="f36" fmla="val 4917"/>
                <a:gd name="f37" fmla="val 5058"/>
                <a:gd name="f38" fmla="val 165"/>
                <a:gd name="f39" fmla="val 5199"/>
                <a:gd name="f40" fmla="val 283"/>
                <a:gd name="f41" fmla="val 5270"/>
                <a:gd name="f42" fmla="val 5340"/>
                <a:gd name="f43" fmla="val 589"/>
                <a:gd name="f44" fmla="val 5458"/>
                <a:gd name="f45" fmla="val 5576"/>
                <a:gd name="f46" fmla="val 5694"/>
                <a:gd name="f47" fmla="val 5317"/>
                <a:gd name="f48" fmla="val 5788"/>
                <a:gd name="f49" fmla="val 5246"/>
                <a:gd name="f50" fmla="val 5882"/>
                <a:gd name="f51" fmla="val 5176"/>
                <a:gd name="f52" fmla="val 5952"/>
                <a:gd name="f53" fmla="val 5105"/>
                <a:gd name="f54" fmla="val 5999"/>
                <a:gd name="f55" fmla="val 5011"/>
                <a:gd name="f56" fmla="val 6023"/>
                <a:gd name="f57" fmla="val 4893"/>
                <a:gd name="f58" fmla="val 6046"/>
                <a:gd name="f59" fmla="val 4658"/>
                <a:gd name="f60" fmla="val 4541"/>
                <a:gd name="f61" fmla="val 4447"/>
                <a:gd name="f62" fmla="val 4352"/>
                <a:gd name="f63" fmla="val 4282"/>
                <a:gd name="f64" fmla="val 4235"/>
                <a:gd name="f65" fmla="val 4211"/>
                <a:gd name="f66" fmla="val 4188"/>
                <a:gd name="f67" fmla="val 2730"/>
                <a:gd name="f68" fmla="val 2141"/>
                <a:gd name="f69" fmla="val 2824"/>
                <a:gd name="f70" fmla="val 2235"/>
                <a:gd name="f71" fmla="val 2941"/>
                <a:gd name="f72" fmla="val 2282"/>
                <a:gd name="f73" fmla="val 3059"/>
                <a:gd name="f74" fmla="val 2329"/>
                <a:gd name="f75" fmla="val 3200"/>
                <a:gd name="f76" fmla="val 2353"/>
                <a:gd name="f77" fmla="val 3318"/>
                <a:gd name="f78" fmla="val 3435"/>
                <a:gd name="f79" fmla="val 2306"/>
                <a:gd name="f80" fmla="val 3529"/>
                <a:gd name="f81" fmla="val 3623"/>
                <a:gd name="f82" fmla="val 2165"/>
                <a:gd name="f83" fmla="val 3694"/>
                <a:gd name="f84" fmla="val 2071"/>
                <a:gd name="f85" fmla="val 3741"/>
                <a:gd name="f86" fmla="val 1976"/>
                <a:gd name="f87" fmla="val 3765"/>
                <a:gd name="f88" fmla="val 1882"/>
                <a:gd name="f89" fmla="val 1765"/>
                <a:gd name="f90" fmla="val 1647"/>
                <a:gd name="f91" fmla="val 3506"/>
                <a:gd name="f92" fmla="val 447"/>
                <a:gd name="f93" fmla="val 3459"/>
                <a:gd name="f94" fmla="val 353"/>
                <a:gd name="f95" fmla="val 3412"/>
                <a:gd name="f96" fmla="val 236"/>
                <a:gd name="f97" fmla="val 142"/>
                <a:gd name="f98" fmla="val 3224"/>
                <a:gd name="f99" fmla="val 3106"/>
                <a:gd name="f100" fmla="val 2988"/>
                <a:gd name="f101" fmla="*/ f0 1 6047"/>
                <a:gd name="f102" fmla="*/ f1 1 5364"/>
                <a:gd name="f103" fmla="val f2"/>
                <a:gd name="f104" fmla="val f3"/>
                <a:gd name="f105" fmla="val f4"/>
                <a:gd name="f106" fmla="+- f105 0 f103"/>
                <a:gd name="f107" fmla="+- f104 0 f103"/>
                <a:gd name="f108" fmla="*/ f107 1 6047"/>
                <a:gd name="f109" fmla="*/ f106 1 5364"/>
                <a:gd name="f110" fmla="*/ f103 1 f108"/>
                <a:gd name="f111" fmla="*/ f104 1 f108"/>
                <a:gd name="f112" fmla="*/ f103 1 f109"/>
                <a:gd name="f113" fmla="*/ f105 1 f109"/>
                <a:gd name="f114" fmla="*/ f110 f101 1"/>
                <a:gd name="f115" fmla="*/ f111 f101 1"/>
                <a:gd name="f116" fmla="*/ f113 f102 1"/>
                <a:gd name="f117" fmla="*/ f112 f102 1"/>
              </a:gdLst>
              <a:ahLst/>
              <a:cxnLst>
                <a:cxn ang="3cd4">
                  <a:pos x="hc" y="t"/>
                </a:cxn>
                <a:cxn ang="0">
                  <a:pos x="r" y="vc"/>
                </a:cxn>
                <a:cxn ang="cd4">
                  <a:pos x="hc" y="b"/>
                </a:cxn>
                <a:cxn ang="cd2">
                  <a:pos x="l" y="vc"/>
                </a:cxn>
              </a:cxnLst>
              <a:rect l="f114" t="f117" r="f115" b="f116"/>
              <a:pathLst>
                <a:path w="6047" h="5364">
                  <a:moveTo>
                    <a:pt x="f5" y="f2"/>
                  </a:moveTo>
                  <a:lnTo>
                    <a:pt x="f6" y="f7"/>
                  </a:lnTo>
                  <a:lnTo>
                    <a:pt x="f8" y="f9"/>
                  </a:lnTo>
                  <a:lnTo>
                    <a:pt x="f10" y="f11"/>
                  </a:lnTo>
                  <a:lnTo>
                    <a:pt x="f12" y="f13"/>
                  </a:lnTo>
                  <a:lnTo>
                    <a:pt x="f14" y="f15"/>
                  </a:lnTo>
                  <a:lnTo>
                    <a:pt x="f16" y="f17"/>
                  </a:lnTo>
                  <a:lnTo>
                    <a:pt x="f18" y="f19"/>
                  </a:lnTo>
                  <a:lnTo>
                    <a:pt x="f20" y="f21"/>
                  </a:lnTo>
                  <a:lnTo>
                    <a:pt x="f20" y="f22"/>
                  </a:lnTo>
                  <a:lnTo>
                    <a:pt x="f18" y="f23"/>
                  </a:lnTo>
                  <a:lnTo>
                    <a:pt x="f16" y="f20"/>
                  </a:lnTo>
                  <a:lnTo>
                    <a:pt x="f24" y="f25"/>
                  </a:lnTo>
                  <a:lnTo>
                    <a:pt x="f26" y="f26"/>
                  </a:lnTo>
                  <a:lnTo>
                    <a:pt x="f27" y="f28"/>
                  </a:lnTo>
                  <a:lnTo>
                    <a:pt x="f29" y="f30"/>
                  </a:lnTo>
                  <a:lnTo>
                    <a:pt x="f31" y="f32"/>
                  </a:lnTo>
                  <a:lnTo>
                    <a:pt x="f7" y="f33"/>
                  </a:lnTo>
                  <a:lnTo>
                    <a:pt x="f34" y="f35"/>
                  </a:lnTo>
                  <a:lnTo>
                    <a:pt x="f7" y="f36"/>
                  </a:lnTo>
                  <a:lnTo>
                    <a:pt x="f31" y="f37"/>
                  </a:lnTo>
                  <a:lnTo>
                    <a:pt x="f38" y="f39"/>
                  </a:lnTo>
                  <a:lnTo>
                    <a:pt x="f40" y="f41"/>
                  </a:lnTo>
                  <a:lnTo>
                    <a:pt x="f11" y="f42"/>
                  </a:lnTo>
                  <a:lnTo>
                    <a:pt x="f43" y="f4"/>
                  </a:lnTo>
                  <a:lnTo>
                    <a:pt x="f44" y="f4"/>
                  </a:lnTo>
                  <a:lnTo>
                    <a:pt x="f45" y="f42"/>
                  </a:lnTo>
                  <a:lnTo>
                    <a:pt x="f46" y="f47"/>
                  </a:lnTo>
                  <a:lnTo>
                    <a:pt x="f48" y="f49"/>
                  </a:lnTo>
                  <a:lnTo>
                    <a:pt x="f50" y="f51"/>
                  </a:lnTo>
                  <a:lnTo>
                    <a:pt x="f52" y="f53"/>
                  </a:lnTo>
                  <a:lnTo>
                    <a:pt x="f54" y="f55"/>
                  </a:lnTo>
                  <a:lnTo>
                    <a:pt x="f56" y="f57"/>
                  </a:lnTo>
                  <a:lnTo>
                    <a:pt x="f58" y="f35"/>
                  </a:lnTo>
                  <a:lnTo>
                    <a:pt x="f56" y="f59"/>
                  </a:lnTo>
                  <a:lnTo>
                    <a:pt x="f54" y="f60"/>
                  </a:lnTo>
                  <a:lnTo>
                    <a:pt x="f52" y="f61"/>
                  </a:lnTo>
                  <a:lnTo>
                    <a:pt x="f50" y="f62"/>
                  </a:lnTo>
                  <a:lnTo>
                    <a:pt x="f48" y="f63"/>
                  </a:lnTo>
                  <a:lnTo>
                    <a:pt x="f46" y="f64"/>
                  </a:lnTo>
                  <a:lnTo>
                    <a:pt x="f45" y="f65"/>
                  </a:lnTo>
                  <a:lnTo>
                    <a:pt x="f44" y="f66"/>
                  </a:lnTo>
                  <a:lnTo>
                    <a:pt x="f27" y="f66"/>
                  </a:lnTo>
                  <a:lnTo>
                    <a:pt x="f67" y="f68"/>
                  </a:lnTo>
                  <a:lnTo>
                    <a:pt x="f69" y="f70"/>
                  </a:lnTo>
                  <a:lnTo>
                    <a:pt x="f71" y="f72"/>
                  </a:lnTo>
                  <a:lnTo>
                    <a:pt x="f73" y="f74"/>
                  </a:lnTo>
                  <a:lnTo>
                    <a:pt x="f75" y="f76"/>
                  </a:lnTo>
                  <a:lnTo>
                    <a:pt x="f77" y="f74"/>
                  </a:lnTo>
                  <a:lnTo>
                    <a:pt x="f78" y="f79"/>
                  </a:lnTo>
                  <a:lnTo>
                    <a:pt x="f80" y="f70"/>
                  </a:lnTo>
                  <a:lnTo>
                    <a:pt x="f81" y="f82"/>
                  </a:lnTo>
                  <a:lnTo>
                    <a:pt x="f83" y="f84"/>
                  </a:lnTo>
                  <a:lnTo>
                    <a:pt x="f85" y="f86"/>
                  </a:lnTo>
                  <a:lnTo>
                    <a:pt x="f87" y="f88"/>
                  </a:lnTo>
                  <a:lnTo>
                    <a:pt x="f87" y="f89"/>
                  </a:lnTo>
                  <a:lnTo>
                    <a:pt x="f87" y="f90"/>
                  </a:lnTo>
                  <a:lnTo>
                    <a:pt x="f91" y="f92"/>
                  </a:lnTo>
                  <a:lnTo>
                    <a:pt x="f93" y="f94"/>
                  </a:lnTo>
                  <a:lnTo>
                    <a:pt x="f95" y="f96"/>
                  </a:lnTo>
                  <a:lnTo>
                    <a:pt x="f77" y="f97"/>
                  </a:lnTo>
                  <a:lnTo>
                    <a:pt x="f98" y="f31"/>
                  </a:lnTo>
                  <a:lnTo>
                    <a:pt x="f99" y="f7"/>
                  </a:lnTo>
                  <a:lnTo>
                    <a:pt x="f100"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080;p36">
              <a:extLst>
                <a:ext uri="{FF2B5EF4-FFF2-40B4-BE49-F238E27FC236}">
                  <a16:creationId xmlns:a16="http://schemas.microsoft.com/office/drawing/2014/main" xmlns="" id="{5F1EB58B-CB76-05E9-1616-5183408F32E3}"/>
                </a:ext>
              </a:extLst>
            </p:cNvPr>
            <p:cNvSpPr/>
            <p:nvPr/>
          </p:nvSpPr>
          <p:spPr>
            <a:xfrm>
              <a:off x="4495556" y="4406100"/>
              <a:ext cx="169822" cy="178445"/>
            </a:xfrm>
            <a:custGeom>
              <a:avLst/>
              <a:gdLst>
                <a:gd name="f0" fmla="val w"/>
                <a:gd name="f1" fmla="val h"/>
                <a:gd name="f2" fmla="val 0"/>
                <a:gd name="f3" fmla="val 5553"/>
                <a:gd name="f4" fmla="val 5835"/>
                <a:gd name="f5" fmla="val 2753"/>
                <a:gd name="f6" fmla="val 2635"/>
                <a:gd name="f7" fmla="val 24"/>
                <a:gd name="f8" fmla="val 2518"/>
                <a:gd name="f9" fmla="val 71"/>
                <a:gd name="f10" fmla="val 2424"/>
                <a:gd name="f11" fmla="val 141"/>
                <a:gd name="f12" fmla="val 2353"/>
                <a:gd name="f13" fmla="val 236"/>
                <a:gd name="f14" fmla="val 2283"/>
                <a:gd name="f15" fmla="val 330"/>
                <a:gd name="f16" fmla="val 2259"/>
                <a:gd name="f17" fmla="val 424"/>
                <a:gd name="f18" fmla="val 2236"/>
                <a:gd name="f19" fmla="val 541"/>
                <a:gd name="f20" fmla="val 659"/>
                <a:gd name="f21" fmla="val 777"/>
                <a:gd name="f22" fmla="val 2306"/>
                <a:gd name="f23" fmla="val 871"/>
                <a:gd name="f24" fmla="val 3976"/>
                <a:gd name="f25" fmla="val 3835"/>
                <a:gd name="f26" fmla="val 2024"/>
                <a:gd name="f27" fmla="val 2047"/>
                <a:gd name="f28" fmla="val 3670"/>
                <a:gd name="f29" fmla="val 3505"/>
                <a:gd name="f30" fmla="val 2000"/>
                <a:gd name="f31" fmla="val 3341"/>
                <a:gd name="f32" fmla="val 1906"/>
                <a:gd name="f33" fmla="val 3200"/>
                <a:gd name="f34" fmla="val 1812"/>
                <a:gd name="f35" fmla="val 3129"/>
                <a:gd name="f36" fmla="val 1718"/>
                <a:gd name="f37" fmla="val 3058"/>
                <a:gd name="f38" fmla="val 1624"/>
                <a:gd name="f39" fmla="val 3035"/>
                <a:gd name="f40" fmla="val 1506"/>
                <a:gd name="f41" fmla="val 3011"/>
                <a:gd name="f42" fmla="val 1389"/>
                <a:gd name="f43" fmla="val 1271"/>
                <a:gd name="f44" fmla="val 1177"/>
                <a:gd name="f45" fmla="val 3105"/>
                <a:gd name="f46" fmla="val 1083"/>
                <a:gd name="f47" fmla="val 3176"/>
                <a:gd name="f48" fmla="val 189"/>
                <a:gd name="f49" fmla="val 3999"/>
                <a:gd name="f50" fmla="val 118"/>
                <a:gd name="f51" fmla="val 4070"/>
                <a:gd name="f52" fmla="val 48"/>
                <a:gd name="f53" fmla="val 4188"/>
                <a:gd name="f54" fmla="val 4305"/>
                <a:gd name="f55" fmla="val 1"/>
                <a:gd name="f56" fmla="val 4423"/>
                <a:gd name="f57" fmla="val 4540"/>
                <a:gd name="f58" fmla="val 4658"/>
                <a:gd name="f59" fmla="val 4752"/>
                <a:gd name="f60" fmla="val 4846"/>
                <a:gd name="f61" fmla="val 5670"/>
                <a:gd name="f62" fmla="val 5740"/>
                <a:gd name="f63" fmla="val 5787"/>
                <a:gd name="f64" fmla="val 1365"/>
                <a:gd name="f65" fmla="val 5811"/>
                <a:gd name="f66" fmla="val 1483"/>
                <a:gd name="f67" fmla="val 5834"/>
                <a:gd name="f68" fmla="val 1600"/>
                <a:gd name="f69" fmla="val 5717"/>
                <a:gd name="f70" fmla="val 5646"/>
                <a:gd name="f71" fmla="val 5481"/>
                <a:gd name="f72" fmla="val 5340"/>
                <a:gd name="f73" fmla="val 5176"/>
                <a:gd name="f74" fmla="val 5011"/>
                <a:gd name="f75" fmla="val 4964"/>
                <a:gd name="f76" fmla="val 5129"/>
                <a:gd name="f77" fmla="val 4987"/>
                <a:gd name="f78" fmla="val 5270"/>
                <a:gd name="f79" fmla="val 4917"/>
                <a:gd name="f80" fmla="val 5388"/>
                <a:gd name="f81" fmla="val 5482"/>
                <a:gd name="f82" fmla="val 4705"/>
                <a:gd name="f83" fmla="val 5529"/>
                <a:gd name="f84" fmla="val 4564"/>
                <a:gd name="f85" fmla="val 5552"/>
                <a:gd name="f86" fmla="val 4282"/>
                <a:gd name="f87" fmla="val 4141"/>
                <a:gd name="f88" fmla="val 3318"/>
                <a:gd name="f89" fmla="val 306"/>
                <a:gd name="f90" fmla="val 3247"/>
                <a:gd name="f91" fmla="val 212"/>
                <a:gd name="f92" fmla="val 3177"/>
                <a:gd name="f93" fmla="val 3082"/>
                <a:gd name="f94" fmla="val 2965"/>
                <a:gd name="f95" fmla="val 2847"/>
                <a:gd name="f96" fmla="*/ f0 1 5553"/>
                <a:gd name="f97" fmla="*/ f1 1 5835"/>
                <a:gd name="f98" fmla="val f2"/>
                <a:gd name="f99" fmla="val f3"/>
                <a:gd name="f100" fmla="val f4"/>
                <a:gd name="f101" fmla="+- f100 0 f98"/>
                <a:gd name="f102" fmla="+- f99 0 f98"/>
                <a:gd name="f103" fmla="*/ f102 1 5553"/>
                <a:gd name="f104" fmla="*/ f101 1 5835"/>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5553" h="5835">
                  <a:moveTo>
                    <a:pt x="f5" y="f2"/>
                  </a:moveTo>
                  <a:lnTo>
                    <a:pt x="f6" y="f7"/>
                  </a:lnTo>
                  <a:lnTo>
                    <a:pt x="f8" y="f9"/>
                  </a:lnTo>
                  <a:lnTo>
                    <a:pt x="f10" y="f11"/>
                  </a:lnTo>
                  <a:lnTo>
                    <a:pt x="f12" y="f13"/>
                  </a:lnTo>
                  <a:lnTo>
                    <a:pt x="f14" y="f15"/>
                  </a:lnTo>
                  <a:lnTo>
                    <a:pt x="f16" y="f17"/>
                  </a:lnTo>
                  <a:lnTo>
                    <a:pt x="f18" y="f19"/>
                  </a:lnTo>
                  <a:lnTo>
                    <a:pt x="f18" y="f20"/>
                  </a:lnTo>
                  <a:lnTo>
                    <a:pt x="f16" y="f21"/>
                  </a:lnTo>
                  <a:lnTo>
                    <a:pt x="f22" y="f23"/>
                  </a:lnTo>
                  <a:lnTo>
                    <a:pt x="f24" y="f25"/>
                  </a:lnTo>
                  <a:lnTo>
                    <a:pt x="f26" y="f25"/>
                  </a:lnTo>
                  <a:lnTo>
                    <a:pt x="f27" y="f28"/>
                  </a:lnTo>
                  <a:lnTo>
                    <a:pt x="f27" y="f29"/>
                  </a:lnTo>
                  <a:lnTo>
                    <a:pt x="f30" y="f31"/>
                  </a:lnTo>
                  <a:lnTo>
                    <a:pt x="f32" y="f33"/>
                  </a:lnTo>
                  <a:lnTo>
                    <a:pt x="f34" y="f35"/>
                  </a:lnTo>
                  <a:lnTo>
                    <a:pt x="f36" y="f37"/>
                  </a:lnTo>
                  <a:lnTo>
                    <a:pt x="f38" y="f39"/>
                  </a:lnTo>
                  <a:lnTo>
                    <a:pt x="f40" y="f41"/>
                  </a:lnTo>
                  <a:lnTo>
                    <a:pt x="f42" y="f41"/>
                  </a:lnTo>
                  <a:lnTo>
                    <a:pt x="f43" y="f37"/>
                  </a:lnTo>
                  <a:lnTo>
                    <a:pt x="f44" y="f45"/>
                  </a:lnTo>
                  <a:lnTo>
                    <a:pt x="f46" y="f47"/>
                  </a:lnTo>
                  <a:lnTo>
                    <a:pt x="f48" y="f49"/>
                  </a:lnTo>
                  <a:lnTo>
                    <a:pt x="f50" y="f51"/>
                  </a:lnTo>
                  <a:lnTo>
                    <a:pt x="f52" y="f53"/>
                  </a:lnTo>
                  <a:lnTo>
                    <a:pt x="f7" y="f54"/>
                  </a:lnTo>
                  <a:lnTo>
                    <a:pt x="f55" y="f56"/>
                  </a:lnTo>
                  <a:lnTo>
                    <a:pt x="f7" y="f57"/>
                  </a:lnTo>
                  <a:lnTo>
                    <a:pt x="f52" y="f58"/>
                  </a:lnTo>
                  <a:lnTo>
                    <a:pt x="f50" y="f59"/>
                  </a:lnTo>
                  <a:lnTo>
                    <a:pt x="f48" y="f60"/>
                  </a:lnTo>
                  <a:lnTo>
                    <a:pt x="f46" y="f61"/>
                  </a:lnTo>
                  <a:lnTo>
                    <a:pt x="f44" y="f62"/>
                  </a:lnTo>
                  <a:lnTo>
                    <a:pt x="f43" y="f63"/>
                  </a:lnTo>
                  <a:lnTo>
                    <a:pt x="f64" y="f65"/>
                  </a:lnTo>
                  <a:lnTo>
                    <a:pt x="f66" y="f67"/>
                  </a:lnTo>
                  <a:lnTo>
                    <a:pt x="f68" y="f65"/>
                  </a:lnTo>
                  <a:lnTo>
                    <a:pt x="f36" y="f63"/>
                  </a:lnTo>
                  <a:lnTo>
                    <a:pt x="f34" y="f69"/>
                  </a:lnTo>
                  <a:lnTo>
                    <a:pt x="f32" y="f70"/>
                  </a:lnTo>
                  <a:lnTo>
                    <a:pt x="f30" y="f71"/>
                  </a:lnTo>
                  <a:lnTo>
                    <a:pt x="f27" y="f72"/>
                  </a:lnTo>
                  <a:lnTo>
                    <a:pt x="f27" y="f73"/>
                  </a:lnTo>
                  <a:lnTo>
                    <a:pt x="f26" y="f74"/>
                  </a:lnTo>
                  <a:lnTo>
                    <a:pt x="f75" y="f74"/>
                  </a:lnTo>
                  <a:lnTo>
                    <a:pt x="f76" y="f77"/>
                  </a:lnTo>
                  <a:lnTo>
                    <a:pt x="f78" y="f79"/>
                  </a:lnTo>
                  <a:lnTo>
                    <a:pt x="f80" y="f60"/>
                  </a:lnTo>
                  <a:lnTo>
                    <a:pt x="f81" y="f82"/>
                  </a:lnTo>
                  <a:lnTo>
                    <a:pt x="f83" y="f84"/>
                  </a:lnTo>
                  <a:lnTo>
                    <a:pt x="f85" y="f56"/>
                  </a:lnTo>
                  <a:lnTo>
                    <a:pt x="f83" y="f86"/>
                  </a:lnTo>
                  <a:lnTo>
                    <a:pt x="f81" y="f87"/>
                  </a:lnTo>
                  <a:lnTo>
                    <a:pt x="f88" y="f89"/>
                  </a:lnTo>
                  <a:lnTo>
                    <a:pt x="f90" y="f91"/>
                  </a:lnTo>
                  <a:lnTo>
                    <a:pt x="f92" y="f50"/>
                  </a:lnTo>
                  <a:lnTo>
                    <a:pt x="f93" y="f9"/>
                  </a:lnTo>
                  <a:lnTo>
                    <a:pt x="f94" y="f7"/>
                  </a:lnTo>
                  <a:lnTo>
                    <a:pt x="f9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081;p36">
              <a:extLst>
                <a:ext uri="{FF2B5EF4-FFF2-40B4-BE49-F238E27FC236}">
                  <a16:creationId xmlns:a16="http://schemas.microsoft.com/office/drawing/2014/main" xmlns="" id="{516FAB2A-FB03-3FE4-CEDB-A894E87CC6D2}"/>
                </a:ext>
              </a:extLst>
            </p:cNvPr>
            <p:cNvSpPr/>
            <p:nvPr/>
          </p:nvSpPr>
          <p:spPr>
            <a:xfrm>
              <a:off x="4387666" y="4212576"/>
              <a:ext cx="190679" cy="167655"/>
            </a:xfrm>
            <a:custGeom>
              <a:avLst/>
              <a:gdLst>
                <a:gd name="f0" fmla="val w"/>
                <a:gd name="f1" fmla="val h"/>
                <a:gd name="f2" fmla="val 0"/>
                <a:gd name="f3" fmla="val 6235"/>
                <a:gd name="f4" fmla="val 5482"/>
                <a:gd name="f5" fmla="val 2917"/>
                <a:gd name="f6" fmla="val 2752"/>
                <a:gd name="f7" fmla="val 24"/>
                <a:gd name="f8" fmla="val 2611"/>
                <a:gd name="f9" fmla="val 94"/>
                <a:gd name="f10" fmla="val 2494"/>
                <a:gd name="f11" fmla="val 188"/>
                <a:gd name="f12" fmla="val 2400"/>
                <a:gd name="f13" fmla="val 306"/>
                <a:gd name="f14" fmla="val 4423"/>
                <a:gd name="f15" fmla="val 47"/>
                <a:gd name="f16" fmla="val 4540"/>
                <a:gd name="f17" fmla="val 4658"/>
                <a:gd name="f18" fmla="val 4752"/>
                <a:gd name="f19" fmla="val 4870"/>
                <a:gd name="f20" fmla="val 71"/>
                <a:gd name="f21" fmla="val 4964"/>
                <a:gd name="f22" fmla="val 141"/>
                <a:gd name="f23" fmla="val 5081"/>
                <a:gd name="f24" fmla="val 212"/>
                <a:gd name="f25" fmla="val 5152"/>
                <a:gd name="f26" fmla="val 5223"/>
                <a:gd name="f27" fmla="val 424"/>
                <a:gd name="f28" fmla="val 5270"/>
                <a:gd name="f29" fmla="val 518"/>
                <a:gd name="f30" fmla="val 5293"/>
                <a:gd name="f31" fmla="val 635"/>
                <a:gd name="f32" fmla="val 753"/>
                <a:gd name="f33" fmla="val 847"/>
                <a:gd name="f34" fmla="val 5246"/>
                <a:gd name="f35" fmla="val 941"/>
                <a:gd name="f36" fmla="val 5176"/>
                <a:gd name="f37" fmla="val 1035"/>
                <a:gd name="f38" fmla="val 5105"/>
                <a:gd name="f39" fmla="val 1106"/>
                <a:gd name="f40" fmla="val 5011"/>
                <a:gd name="f41" fmla="val 1788"/>
                <a:gd name="f42" fmla="val 4093"/>
                <a:gd name="f43" fmla="val 3882"/>
                <a:gd name="f44" fmla="val 3952"/>
                <a:gd name="f45" fmla="val 3929"/>
                <a:gd name="f46" fmla="val 3835"/>
                <a:gd name="f47" fmla="val 3999"/>
                <a:gd name="f48" fmla="val 3717"/>
                <a:gd name="f49" fmla="val 3646"/>
                <a:gd name="f50" fmla="val 4235"/>
                <a:gd name="f51" fmla="val 3599"/>
                <a:gd name="f52" fmla="val 4352"/>
                <a:gd name="f53" fmla="val 4470"/>
                <a:gd name="f54" fmla="val 3623"/>
                <a:gd name="f55" fmla="val 4587"/>
                <a:gd name="f56" fmla="val 4682"/>
                <a:gd name="f57" fmla="val 3693"/>
                <a:gd name="f58" fmla="val 4776"/>
                <a:gd name="f59" fmla="val 3788"/>
                <a:gd name="f60" fmla="val 3858"/>
                <a:gd name="f61" fmla="val 4940"/>
                <a:gd name="f62" fmla="val 3976"/>
                <a:gd name="f63" fmla="val 4987"/>
                <a:gd name="f64" fmla="val 5434"/>
                <a:gd name="f65" fmla="val 5199"/>
                <a:gd name="f66" fmla="val 5458"/>
                <a:gd name="f67" fmla="val 5317"/>
                <a:gd name="f68" fmla="val 5481"/>
                <a:gd name="f69" fmla="val 5575"/>
                <a:gd name="f70" fmla="val 5411"/>
                <a:gd name="f71" fmla="val 5669"/>
                <a:gd name="f72" fmla="val 5340"/>
                <a:gd name="f73" fmla="val 5764"/>
                <a:gd name="f74" fmla="val 5834"/>
                <a:gd name="f75" fmla="val 5881"/>
                <a:gd name="f76" fmla="val 5058"/>
                <a:gd name="f77" fmla="val 6211"/>
                <a:gd name="f78" fmla="val 6234"/>
                <a:gd name="f79" fmla="val 3670"/>
                <a:gd name="f80" fmla="val 3552"/>
                <a:gd name="f81" fmla="val 6163"/>
                <a:gd name="f82" fmla="val 3458"/>
                <a:gd name="f83" fmla="val 6116"/>
                <a:gd name="f84" fmla="val 3364"/>
                <a:gd name="f85" fmla="val 6022"/>
                <a:gd name="f86" fmla="val 3270"/>
                <a:gd name="f87" fmla="val 5928"/>
                <a:gd name="f88" fmla="val 3223"/>
                <a:gd name="f89" fmla="val 3176"/>
                <a:gd name="f90" fmla="val 5740"/>
                <a:gd name="f91" fmla="val 3152"/>
                <a:gd name="f92" fmla="val 5552"/>
                <a:gd name="f93" fmla="val 3341"/>
                <a:gd name="f94" fmla="val 5175"/>
                <a:gd name="f95" fmla="val 3411"/>
                <a:gd name="f96" fmla="val 3435"/>
                <a:gd name="f97" fmla="val 3082"/>
                <a:gd name="f98" fmla="*/ f0 1 6235"/>
                <a:gd name="f99" fmla="*/ f1 1 5482"/>
                <a:gd name="f100" fmla="val f2"/>
                <a:gd name="f101" fmla="val f3"/>
                <a:gd name="f102" fmla="val f4"/>
                <a:gd name="f103" fmla="+- f102 0 f100"/>
                <a:gd name="f104" fmla="+- f101 0 f100"/>
                <a:gd name="f105" fmla="*/ f104 1 6235"/>
                <a:gd name="f106" fmla="*/ f103 1 5482"/>
                <a:gd name="f107" fmla="*/ f100 1 f105"/>
                <a:gd name="f108" fmla="*/ f101 1 f105"/>
                <a:gd name="f109" fmla="*/ f100 1 f106"/>
                <a:gd name="f110" fmla="*/ f102 1 f106"/>
                <a:gd name="f111" fmla="*/ f107 f98 1"/>
                <a:gd name="f112" fmla="*/ f108 f98 1"/>
                <a:gd name="f113" fmla="*/ f110 f99 1"/>
                <a:gd name="f114" fmla="*/ f109 f99 1"/>
              </a:gdLst>
              <a:ahLst/>
              <a:cxnLst>
                <a:cxn ang="3cd4">
                  <a:pos x="hc" y="t"/>
                </a:cxn>
                <a:cxn ang="0">
                  <a:pos x="r" y="vc"/>
                </a:cxn>
                <a:cxn ang="cd4">
                  <a:pos x="hc" y="b"/>
                </a:cxn>
                <a:cxn ang="cd2">
                  <a:pos x="l" y="vc"/>
                </a:cxn>
              </a:cxnLst>
              <a:rect l="f111" t="f114" r="f112" b="f113"/>
              <a:pathLst>
                <a:path w="6235" h="5482">
                  <a:moveTo>
                    <a:pt x="f5" y="f2"/>
                  </a:moveTo>
                  <a:lnTo>
                    <a:pt x="f6" y="f7"/>
                  </a:lnTo>
                  <a:lnTo>
                    <a:pt x="f8" y="f9"/>
                  </a:lnTo>
                  <a:lnTo>
                    <a:pt x="f10" y="f11"/>
                  </a:lnTo>
                  <a:lnTo>
                    <a:pt x="f12" y="f13"/>
                  </a:lnTo>
                  <a:lnTo>
                    <a:pt x="f9" y="f14"/>
                  </a:lnTo>
                  <a:lnTo>
                    <a:pt x="f15" y="f16"/>
                  </a:lnTo>
                  <a:lnTo>
                    <a:pt x="f7" y="f17"/>
                  </a:lnTo>
                  <a:lnTo>
                    <a:pt x="f2" y="f18"/>
                  </a:lnTo>
                  <a:lnTo>
                    <a:pt x="f7" y="f19"/>
                  </a:lnTo>
                  <a:lnTo>
                    <a:pt x="f20" y="f21"/>
                  </a:lnTo>
                  <a:lnTo>
                    <a:pt x="f22" y="f23"/>
                  </a:lnTo>
                  <a:lnTo>
                    <a:pt x="f24" y="f25"/>
                  </a:lnTo>
                  <a:lnTo>
                    <a:pt x="f13" y="f26"/>
                  </a:lnTo>
                  <a:lnTo>
                    <a:pt x="f27" y="f28"/>
                  </a:lnTo>
                  <a:lnTo>
                    <a:pt x="f29" y="f30"/>
                  </a:lnTo>
                  <a:lnTo>
                    <a:pt x="f31" y="f30"/>
                  </a:lnTo>
                  <a:lnTo>
                    <a:pt x="f32" y="f28"/>
                  </a:lnTo>
                  <a:lnTo>
                    <a:pt x="f33" y="f34"/>
                  </a:lnTo>
                  <a:lnTo>
                    <a:pt x="f35" y="f36"/>
                  </a:lnTo>
                  <a:lnTo>
                    <a:pt x="f37" y="f38"/>
                  </a:lnTo>
                  <a:lnTo>
                    <a:pt x="f39" y="f40"/>
                  </a:lnTo>
                  <a:lnTo>
                    <a:pt x="f5" y="f41"/>
                  </a:lnTo>
                  <a:lnTo>
                    <a:pt x="f42" y="f43"/>
                  </a:lnTo>
                  <a:lnTo>
                    <a:pt x="f44" y="f45"/>
                  </a:lnTo>
                  <a:lnTo>
                    <a:pt x="f46" y="f47"/>
                  </a:lnTo>
                  <a:lnTo>
                    <a:pt x="f48" y="f42"/>
                  </a:lnTo>
                  <a:lnTo>
                    <a:pt x="f49" y="f50"/>
                  </a:lnTo>
                  <a:lnTo>
                    <a:pt x="f51" y="f52"/>
                  </a:lnTo>
                  <a:lnTo>
                    <a:pt x="f51" y="f53"/>
                  </a:lnTo>
                  <a:lnTo>
                    <a:pt x="f54" y="f55"/>
                  </a:lnTo>
                  <a:lnTo>
                    <a:pt x="f49" y="f56"/>
                  </a:lnTo>
                  <a:lnTo>
                    <a:pt x="f57" y="f58"/>
                  </a:lnTo>
                  <a:lnTo>
                    <a:pt x="f59" y="f19"/>
                  </a:lnTo>
                  <a:lnTo>
                    <a:pt x="f60" y="f61"/>
                  </a:lnTo>
                  <a:lnTo>
                    <a:pt x="f62" y="f63"/>
                  </a:lnTo>
                  <a:lnTo>
                    <a:pt x="f38" y="f64"/>
                  </a:lnTo>
                  <a:lnTo>
                    <a:pt x="f65" y="f66"/>
                  </a:lnTo>
                  <a:lnTo>
                    <a:pt x="f67" y="f68"/>
                  </a:lnTo>
                  <a:lnTo>
                    <a:pt x="f64" y="f66"/>
                  </a:lnTo>
                  <a:lnTo>
                    <a:pt x="f69" y="f70"/>
                  </a:lnTo>
                  <a:lnTo>
                    <a:pt x="f71" y="f72"/>
                  </a:lnTo>
                  <a:lnTo>
                    <a:pt x="f73" y="f28"/>
                  </a:lnTo>
                  <a:lnTo>
                    <a:pt x="f74" y="f36"/>
                  </a:lnTo>
                  <a:lnTo>
                    <a:pt x="f75" y="f76"/>
                  </a:lnTo>
                  <a:lnTo>
                    <a:pt x="f77" y="f43"/>
                  </a:lnTo>
                  <a:lnTo>
                    <a:pt x="f78" y="f59"/>
                  </a:lnTo>
                  <a:lnTo>
                    <a:pt x="f78" y="f79"/>
                  </a:lnTo>
                  <a:lnTo>
                    <a:pt x="f77" y="f80"/>
                  </a:lnTo>
                  <a:lnTo>
                    <a:pt x="f81" y="f82"/>
                  </a:lnTo>
                  <a:lnTo>
                    <a:pt x="f83" y="f84"/>
                  </a:lnTo>
                  <a:lnTo>
                    <a:pt x="f85" y="f86"/>
                  </a:lnTo>
                  <a:lnTo>
                    <a:pt x="f87" y="f88"/>
                  </a:lnTo>
                  <a:lnTo>
                    <a:pt x="f74" y="f89"/>
                  </a:lnTo>
                  <a:lnTo>
                    <a:pt x="f90" y="f91"/>
                  </a:lnTo>
                  <a:lnTo>
                    <a:pt x="f92" y="f91"/>
                  </a:lnTo>
                  <a:lnTo>
                    <a:pt x="f66" y="f89"/>
                  </a:lnTo>
                  <a:lnTo>
                    <a:pt x="f30" y="f86"/>
                  </a:lnTo>
                  <a:lnTo>
                    <a:pt x="f26" y="f93"/>
                  </a:lnTo>
                  <a:lnTo>
                    <a:pt x="f94" y="f95"/>
                  </a:lnTo>
                  <a:lnTo>
                    <a:pt x="f96" y="f13"/>
                  </a:lnTo>
                  <a:lnTo>
                    <a:pt x="f93" y="f11"/>
                  </a:lnTo>
                  <a:lnTo>
                    <a:pt x="f88" y="f9"/>
                  </a:lnTo>
                  <a:lnTo>
                    <a:pt x="f97" y="f7"/>
                  </a:lnTo>
                  <a:lnTo>
                    <a:pt x="f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082;p36">
              <a:extLst>
                <a:ext uri="{FF2B5EF4-FFF2-40B4-BE49-F238E27FC236}">
                  <a16:creationId xmlns:a16="http://schemas.microsoft.com/office/drawing/2014/main" xmlns="" id="{F49EA6DE-6161-D8F1-A8AA-AE01AEA7EB03}"/>
                </a:ext>
              </a:extLst>
            </p:cNvPr>
            <p:cNvSpPr/>
            <p:nvPr/>
          </p:nvSpPr>
          <p:spPr>
            <a:xfrm>
              <a:off x="4270385" y="4377324"/>
              <a:ext cx="220900" cy="199302"/>
            </a:xfrm>
            <a:custGeom>
              <a:avLst/>
              <a:gdLst>
                <a:gd name="f0" fmla="val w"/>
                <a:gd name="f1" fmla="val h"/>
                <a:gd name="f2" fmla="val 0"/>
                <a:gd name="f3" fmla="val 7223"/>
                <a:gd name="f4" fmla="val 6517"/>
                <a:gd name="f5" fmla="val 3529"/>
                <a:gd name="f6" fmla="val 588"/>
                <a:gd name="f7" fmla="val 3670"/>
                <a:gd name="f8" fmla="val 612"/>
                <a:gd name="f9" fmla="val 3812"/>
                <a:gd name="f10" fmla="val 659"/>
                <a:gd name="f11" fmla="val 3906"/>
                <a:gd name="f12" fmla="val 730"/>
                <a:gd name="f13" fmla="val 4000"/>
                <a:gd name="f14" fmla="val 824"/>
                <a:gd name="f15" fmla="val 4047"/>
                <a:gd name="f16" fmla="val 941"/>
                <a:gd name="f17" fmla="val 4094"/>
                <a:gd name="f18" fmla="val 1035"/>
                <a:gd name="f19" fmla="val 4353"/>
                <a:gd name="f20" fmla="val 2235"/>
                <a:gd name="f21" fmla="val 2353"/>
                <a:gd name="f22" fmla="val 2470"/>
                <a:gd name="f23" fmla="val 4329"/>
                <a:gd name="f24" fmla="val 2564"/>
                <a:gd name="f25" fmla="val 4282"/>
                <a:gd name="f26" fmla="val 2659"/>
                <a:gd name="f27" fmla="val 4211"/>
                <a:gd name="f28" fmla="val 2753"/>
                <a:gd name="f29" fmla="val 4117"/>
                <a:gd name="f30" fmla="val 2823"/>
                <a:gd name="f31" fmla="val 4023"/>
                <a:gd name="f32" fmla="val 2894"/>
                <a:gd name="f33" fmla="val 2917"/>
                <a:gd name="f34" fmla="val 3788"/>
                <a:gd name="f35" fmla="val 2941"/>
                <a:gd name="f36" fmla="val 3647"/>
                <a:gd name="f37" fmla="val 2870"/>
                <a:gd name="f38" fmla="val 3412"/>
                <a:gd name="f39" fmla="val 3318"/>
                <a:gd name="f40" fmla="val 2729"/>
                <a:gd name="f41" fmla="val 2165"/>
                <a:gd name="f42" fmla="val 4776"/>
                <a:gd name="f43" fmla="val 6046"/>
                <a:gd name="f44" fmla="val 6164"/>
                <a:gd name="f45" fmla="val 4799"/>
                <a:gd name="f46" fmla="val 6282"/>
                <a:gd name="f47" fmla="val 4823"/>
                <a:gd name="f48" fmla="val 6376"/>
                <a:gd name="f49" fmla="val 4870"/>
                <a:gd name="f50" fmla="val 6470"/>
                <a:gd name="f51" fmla="val 4940"/>
                <a:gd name="f52" fmla="val 6540"/>
                <a:gd name="f53" fmla="val 5035"/>
                <a:gd name="f54" fmla="val 6587"/>
                <a:gd name="f55" fmla="val 5129"/>
                <a:gd name="f56" fmla="val 6611"/>
                <a:gd name="f57" fmla="val 5246"/>
                <a:gd name="f58" fmla="val 6634"/>
                <a:gd name="f59" fmla="val 5364"/>
                <a:gd name="f60" fmla="val 5481"/>
                <a:gd name="f61" fmla="val 5599"/>
                <a:gd name="f62" fmla="val 5693"/>
                <a:gd name="f63" fmla="val 5764"/>
                <a:gd name="f64" fmla="val 5834"/>
                <a:gd name="f65" fmla="val 5905"/>
                <a:gd name="f66" fmla="val 5928"/>
                <a:gd name="f67" fmla="val 5952"/>
                <a:gd name="f68" fmla="val 1177"/>
                <a:gd name="f69" fmla="val 1012"/>
                <a:gd name="f70" fmla="val 871"/>
                <a:gd name="f71" fmla="val 5858"/>
                <a:gd name="f72" fmla="val 753"/>
                <a:gd name="f73" fmla="val 5787"/>
                <a:gd name="f74" fmla="val 5646"/>
                <a:gd name="f75" fmla="val 5505"/>
                <a:gd name="f76" fmla="val 589"/>
                <a:gd name="f77" fmla="val 5223"/>
                <a:gd name="f78" fmla="val 5082"/>
                <a:gd name="f79" fmla="val 2330"/>
                <a:gd name="f80" fmla="val 2117"/>
                <a:gd name="f81" fmla="val 2070"/>
                <a:gd name="f82" fmla="val 2000"/>
                <a:gd name="f83" fmla="val 1883"/>
                <a:gd name="f84" fmla="val 1859"/>
                <a:gd name="f85" fmla="val 1836"/>
                <a:gd name="f86" fmla="val 1788"/>
                <a:gd name="f87" fmla="val 1812"/>
                <a:gd name="f88" fmla="val 1694"/>
                <a:gd name="f89" fmla="val 1576"/>
                <a:gd name="f90" fmla="val 1459"/>
                <a:gd name="f91" fmla="val 1365"/>
                <a:gd name="f92" fmla="val 1247"/>
                <a:gd name="f93" fmla="val 1906"/>
                <a:gd name="f94" fmla="val 1153"/>
                <a:gd name="f95" fmla="val 1977"/>
                <a:gd name="f96" fmla="val 1082"/>
                <a:gd name="f97" fmla="val 2071"/>
                <a:gd name="f98" fmla="val 2188"/>
                <a:gd name="f99" fmla="val 965"/>
                <a:gd name="f100" fmla="val 3341"/>
                <a:gd name="f101" fmla="val 24"/>
                <a:gd name="f102" fmla="val 3176"/>
                <a:gd name="f103" fmla="val 47"/>
                <a:gd name="f104" fmla="val 2024"/>
                <a:gd name="f105" fmla="val 424"/>
                <a:gd name="f106" fmla="val 494"/>
                <a:gd name="f107" fmla="val 1624"/>
                <a:gd name="f108" fmla="val 635"/>
                <a:gd name="f109" fmla="val 800"/>
                <a:gd name="f110" fmla="val 1342"/>
                <a:gd name="f111" fmla="val 988"/>
                <a:gd name="f112" fmla="val 1200"/>
                <a:gd name="f113" fmla="val 1412"/>
                <a:gd name="f114" fmla="val 1647"/>
                <a:gd name="f115" fmla="val 1882"/>
                <a:gd name="f116" fmla="val 1294"/>
                <a:gd name="f117" fmla="val 1436"/>
                <a:gd name="f118" fmla="val 1530"/>
                <a:gd name="f119" fmla="val 142"/>
                <a:gd name="f120" fmla="val 95"/>
                <a:gd name="f121" fmla="val 4917"/>
                <a:gd name="f122" fmla="val 48"/>
                <a:gd name="f123" fmla="val 1"/>
                <a:gd name="f124" fmla="val 5529"/>
                <a:gd name="f125" fmla="val 5670"/>
                <a:gd name="f126" fmla="val 5811"/>
                <a:gd name="f127" fmla="val 165"/>
                <a:gd name="f128" fmla="val 259"/>
                <a:gd name="f129" fmla="val 6070"/>
                <a:gd name="f130" fmla="val 354"/>
                <a:gd name="f131" fmla="val 6187"/>
                <a:gd name="f132" fmla="val 471"/>
                <a:gd name="f133" fmla="val 6281"/>
                <a:gd name="f134" fmla="val 6375"/>
                <a:gd name="f135" fmla="val 6446"/>
                <a:gd name="f136" fmla="val 6493"/>
                <a:gd name="f137" fmla="val 6705"/>
                <a:gd name="f138" fmla="val 6328"/>
                <a:gd name="f139" fmla="val 6870"/>
                <a:gd name="f140" fmla="val 7011"/>
                <a:gd name="f141" fmla="val 6023"/>
                <a:gd name="f142" fmla="val 7129"/>
                <a:gd name="f143" fmla="val 7199"/>
                <a:gd name="f144" fmla="val 4705"/>
                <a:gd name="f145" fmla="val 4541"/>
                <a:gd name="f146" fmla="val 4399"/>
                <a:gd name="f147" fmla="val 4188"/>
                <a:gd name="f148" fmla="val 3153"/>
                <a:gd name="f149" fmla="val 3553"/>
                <a:gd name="f150" fmla="val 3505"/>
                <a:gd name="f151" fmla="val 3482"/>
                <a:gd name="f152" fmla="val 4259"/>
                <a:gd name="f153" fmla="val 3411"/>
                <a:gd name="f154" fmla="val 4447"/>
                <a:gd name="f155" fmla="val 3317"/>
                <a:gd name="f156" fmla="val 4635"/>
                <a:gd name="f157" fmla="val 4753"/>
                <a:gd name="f158" fmla="val 2988"/>
                <a:gd name="f159" fmla="val 2776"/>
                <a:gd name="f160" fmla="val 4941"/>
                <a:gd name="f161" fmla="val 2329"/>
                <a:gd name="f162" fmla="val 2094"/>
                <a:gd name="f163" fmla="val 4658"/>
                <a:gd name="f164" fmla="val 918"/>
                <a:gd name="f165" fmla="val 4588"/>
                <a:gd name="f166" fmla="val 683"/>
                <a:gd name="f167" fmla="val 4470"/>
                <a:gd name="f168" fmla="val 4306"/>
                <a:gd name="f169" fmla="val 306"/>
                <a:gd name="f170" fmla="val 3976"/>
                <a:gd name="f171" fmla="val 94"/>
                <a:gd name="f172" fmla="*/ f0 1 7223"/>
                <a:gd name="f173" fmla="*/ f1 1 6517"/>
                <a:gd name="f174" fmla="val f2"/>
                <a:gd name="f175" fmla="val f3"/>
                <a:gd name="f176" fmla="val f4"/>
                <a:gd name="f177" fmla="+- f176 0 f174"/>
                <a:gd name="f178" fmla="+- f175 0 f174"/>
                <a:gd name="f179" fmla="*/ f178 1 7223"/>
                <a:gd name="f180" fmla="*/ f177 1 6517"/>
                <a:gd name="f181" fmla="*/ f174 1 f179"/>
                <a:gd name="f182" fmla="*/ f175 1 f179"/>
                <a:gd name="f183" fmla="*/ f174 1 f180"/>
                <a:gd name="f184" fmla="*/ f176 1 f180"/>
                <a:gd name="f185" fmla="*/ f181 f172 1"/>
                <a:gd name="f186" fmla="*/ f182 f172 1"/>
                <a:gd name="f187" fmla="*/ f184 f173 1"/>
                <a:gd name="f188" fmla="*/ f183 f173 1"/>
              </a:gdLst>
              <a:ahLst/>
              <a:cxnLst>
                <a:cxn ang="3cd4">
                  <a:pos x="hc" y="t"/>
                </a:cxn>
                <a:cxn ang="0">
                  <a:pos x="r" y="vc"/>
                </a:cxn>
                <a:cxn ang="cd4">
                  <a:pos x="hc" y="b"/>
                </a:cxn>
                <a:cxn ang="cd2">
                  <a:pos x="l" y="vc"/>
                </a:cxn>
              </a:cxnLst>
              <a:rect l="f185" t="f188" r="f186" b="f187"/>
              <a:pathLst>
                <a:path w="7222" h="6517">
                  <a:moveTo>
                    <a:pt x="f5" y="f6"/>
                  </a:moveTo>
                  <a:lnTo>
                    <a:pt x="f7" y="f8"/>
                  </a:lnTo>
                  <a:lnTo>
                    <a:pt x="f9" y="f10"/>
                  </a:lnTo>
                  <a:lnTo>
                    <a:pt x="f11" y="f12"/>
                  </a:lnTo>
                  <a:lnTo>
                    <a:pt x="f13" y="f14"/>
                  </a:lnTo>
                  <a:lnTo>
                    <a:pt x="f15" y="f16"/>
                  </a:lnTo>
                  <a:lnTo>
                    <a:pt x="f17" y="f18"/>
                  </a:lnTo>
                  <a:lnTo>
                    <a:pt x="f19" y="f20"/>
                  </a:lnTo>
                  <a:lnTo>
                    <a:pt x="f19" y="f21"/>
                  </a:lnTo>
                  <a:lnTo>
                    <a:pt x="f19" y="f22"/>
                  </a:lnTo>
                  <a:lnTo>
                    <a:pt x="f23" y="f24"/>
                  </a:lnTo>
                  <a:lnTo>
                    <a:pt x="f25" y="f26"/>
                  </a:lnTo>
                  <a:lnTo>
                    <a:pt x="f27" y="f28"/>
                  </a:lnTo>
                  <a:lnTo>
                    <a:pt x="f29" y="f30"/>
                  </a:lnTo>
                  <a:lnTo>
                    <a:pt x="f31" y="f32"/>
                  </a:lnTo>
                  <a:lnTo>
                    <a:pt x="f11" y="f33"/>
                  </a:lnTo>
                  <a:lnTo>
                    <a:pt x="f34" y="f35"/>
                  </a:lnTo>
                  <a:lnTo>
                    <a:pt x="f36" y="f33"/>
                  </a:lnTo>
                  <a:lnTo>
                    <a:pt x="f5" y="f37"/>
                  </a:lnTo>
                  <a:lnTo>
                    <a:pt x="f38" y="f30"/>
                  </a:lnTo>
                  <a:lnTo>
                    <a:pt x="f39" y="f40"/>
                  </a:lnTo>
                  <a:lnTo>
                    <a:pt x="f41" y="f42"/>
                  </a:lnTo>
                  <a:lnTo>
                    <a:pt x="f43" y="f42"/>
                  </a:lnTo>
                  <a:lnTo>
                    <a:pt x="f44" y="f45"/>
                  </a:lnTo>
                  <a:lnTo>
                    <a:pt x="f46" y="f47"/>
                  </a:lnTo>
                  <a:lnTo>
                    <a:pt x="f48" y="f49"/>
                  </a:lnTo>
                  <a:lnTo>
                    <a:pt x="f50" y="f51"/>
                  </a:lnTo>
                  <a:lnTo>
                    <a:pt x="f52" y="f53"/>
                  </a:lnTo>
                  <a:lnTo>
                    <a:pt x="f54" y="f55"/>
                  </a:lnTo>
                  <a:lnTo>
                    <a:pt x="f56" y="f57"/>
                  </a:lnTo>
                  <a:lnTo>
                    <a:pt x="f58" y="f59"/>
                  </a:lnTo>
                  <a:lnTo>
                    <a:pt x="f56" y="f60"/>
                  </a:lnTo>
                  <a:lnTo>
                    <a:pt x="f54" y="f61"/>
                  </a:lnTo>
                  <a:lnTo>
                    <a:pt x="f52" y="f62"/>
                  </a:lnTo>
                  <a:lnTo>
                    <a:pt x="f50" y="f63"/>
                  </a:lnTo>
                  <a:lnTo>
                    <a:pt x="f48" y="f64"/>
                  </a:lnTo>
                  <a:lnTo>
                    <a:pt x="f46" y="f65"/>
                  </a:lnTo>
                  <a:lnTo>
                    <a:pt x="f44" y="f66"/>
                  </a:lnTo>
                  <a:lnTo>
                    <a:pt x="f43" y="f67"/>
                  </a:lnTo>
                  <a:lnTo>
                    <a:pt x="f68" y="f67"/>
                  </a:lnTo>
                  <a:lnTo>
                    <a:pt x="f69" y="f66"/>
                  </a:lnTo>
                  <a:lnTo>
                    <a:pt x="f70" y="f71"/>
                  </a:lnTo>
                  <a:lnTo>
                    <a:pt x="f72" y="f73"/>
                  </a:lnTo>
                  <a:lnTo>
                    <a:pt x="f10" y="f74"/>
                  </a:lnTo>
                  <a:lnTo>
                    <a:pt x="f8" y="f75"/>
                  </a:lnTo>
                  <a:lnTo>
                    <a:pt x="f76" y="f59"/>
                  </a:lnTo>
                  <a:lnTo>
                    <a:pt x="f8" y="f77"/>
                  </a:lnTo>
                  <a:lnTo>
                    <a:pt x="f10" y="f78"/>
                  </a:lnTo>
                  <a:lnTo>
                    <a:pt x="f79" y="f80"/>
                  </a:lnTo>
                  <a:lnTo>
                    <a:pt x="f41" y="f81"/>
                  </a:lnTo>
                  <a:lnTo>
                    <a:pt x="f82" y="f82"/>
                  </a:lnTo>
                  <a:lnTo>
                    <a:pt x="f83" y="f84"/>
                  </a:lnTo>
                  <a:lnTo>
                    <a:pt x="f85" y="f86"/>
                  </a:lnTo>
                  <a:lnTo>
                    <a:pt x="f87" y="f88"/>
                  </a:lnTo>
                  <a:lnTo>
                    <a:pt x="f86" y="f89"/>
                  </a:lnTo>
                  <a:lnTo>
                    <a:pt x="f86" y="f90"/>
                  </a:lnTo>
                  <a:lnTo>
                    <a:pt x="f87" y="f91"/>
                  </a:lnTo>
                  <a:lnTo>
                    <a:pt x="f85" y="f92"/>
                  </a:lnTo>
                  <a:lnTo>
                    <a:pt x="f93" y="f94"/>
                  </a:lnTo>
                  <a:lnTo>
                    <a:pt x="f95" y="f96"/>
                  </a:lnTo>
                  <a:lnTo>
                    <a:pt x="f97" y="f69"/>
                  </a:lnTo>
                  <a:lnTo>
                    <a:pt x="f98" y="f99"/>
                  </a:lnTo>
                  <a:lnTo>
                    <a:pt x="f100" y="f8"/>
                  </a:lnTo>
                  <a:lnTo>
                    <a:pt x="f5" y="f6"/>
                  </a:lnTo>
                  <a:close/>
                  <a:moveTo>
                    <a:pt x="f5" y="f2"/>
                  </a:moveTo>
                  <a:lnTo>
                    <a:pt x="f100" y="f101"/>
                  </a:lnTo>
                  <a:lnTo>
                    <a:pt x="f102" y="f103"/>
                  </a:lnTo>
                  <a:lnTo>
                    <a:pt x="f104" y="f105"/>
                  </a:lnTo>
                  <a:lnTo>
                    <a:pt x="f87" y="f106"/>
                  </a:lnTo>
                  <a:lnTo>
                    <a:pt x="f107" y="f108"/>
                  </a:lnTo>
                  <a:lnTo>
                    <a:pt x="f90" y="f109"/>
                  </a:lnTo>
                  <a:lnTo>
                    <a:pt x="f110" y="f111"/>
                  </a:lnTo>
                  <a:lnTo>
                    <a:pt x="f92" y="f112"/>
                  </a:lnTo>
                  <a:lnTo>
                    <a:pt x="f112" y="f113"/>
                  </a:lnTo>
                  <a:lnTo>
                    <a:pt x="f112" y="f114"/>
                  </a:lnTo>
                  <a:lnTo>
                    <a:pt x="f92" y="f115"/>
                  </a:lnTo>
                  <a:lnTo>
                    <a:pt x="f116" y="f82"/>
                  </a:lnTo>
                  <a:lnTo>
                    <a:pt x="f91" y="f80"/>
                  </a:lnTo>
                  <a:lnTo>
                    <a:pt x="f117" y="f20"/>
                  </a:lnTo>
                  <a:lnTo>
                    <a:pt x="f118" y="f21"/>
                  </a:lnTo>
                  <a:lnTo>
                    <a:pt x="f119" y="f45"/>
                  </a:lnTo>
                  <a:lnTo>
                    <a:pt x="f120" y="f121"/>
                  </a:lnTo>
                  <a:lnTo>
                    <a:pt x="f122" y="f78"/>
                  </a:lnTo>
                  <a:lnTo>
                    <a:pt x="f123" y="f77"/>
                  </a:lnTo>
                  <a:lnTo>
                    <a:pt x="f123" y="f59"/>
                  </a:lnTo>
                  <a:lnTo>
                    <a:pt x="f101" y="f124"/>
                  </a:lnTo>
                  <a:lnTo>
                    <a:pt x="f122" y="f125"/>
                  </a:lnTo>
                  <a:lnTo>
                    <a:pt x="f120" y="f126"/>
                  </a:lnTo>
                  <a:lnTo>
                    <a:pt x="f127" y="f67"/>
                  </a:lnTo>
                  <a:lnTo>
                    <a:pt x="f128" y="f129"/>
                  </a:lnTo>
                  <a:lnTo>
                    <a:pt x="f130" y="f131"/>
                  </a:lnTo>
                  <a:lnTo>
                    <a:pt x="f132" y="f133"/>
                  </a:lnTo>
                  <a:lnTo>
                    <a:pt x="f76" y="f134"/>
                  </a:lnTo>
                  <a:lnTo>
                    <a:pt x="f12" y="f135"/>
                  </a:lnTo>
                  <a:lnTo>
                    <a:pt x="f70" y="f136"/>
                  </a:lnTo>
                  <a:lnTo>
                    <a:pt x="f69" y="f4"/>
                  </a:lnTo>
                  <a:lnTo>
                    <a:pt x="f43" y="f4"/>
                  </a:lnTo>
                  <a:lnTo>
                    <a:pt x="f46" y="f136"/>
                  </a:lnTo>
                  <a:lnTo>
                    <a:pt x="f136" y="f135"/>
                  </a:lnTo>
                  <a:lnTo>
                    <a:pt x="f137" y="f138"/>
                  </a:lnTo>
                  <a:lnTo>
                    <a:pt x="f139" y="f131"/>
                  </a:lnTo>
                  <a:lnTo>
                    <a:pt x="f140" y="f141"/>
                  </a:lnTo>
                  <a:lnTo>
                    <a:pt x="f142" y="f126"/>
                  </a:lnTo>
                  <a:lnTo>
                    <a:pt x="f143" y="f61"/>
                  </a:lnTo>
                  <a:lnTo>
                    <a:pt x="f3" y="f59"/>
                  </a:lnTo>
                  <a:lnTo>
                    <a:pt x="f143" y="f55"/>
                  </a:lnTo>
                  <a:lnTo>
                    <a:pt x="f142" y="f121"/>
                  </a:lnTo>
                  <a:lnTo>
                    <a:pt x="f140" y="f144"/>
                  </a:lnTo>
                  <a:lnTo>
                    <a:pt x="f139" y="f145"/>
                  </a:lnTo>
                  <a:lnTo>
                    <a:pt x="f137" y="f146"/>
                  </a:lnTo>
                  <a:lnTo>
                    <a:pt x="f136" y="f25"/>
                  </a:lnTo>
                  <a:lnTo>
                    <a:pt x="f46" y="f27"/>
                  </a:lnTo>
                  <a:lnTo>
                    <a:pt x="f43" y="f147"/>
                  </a:lnTo>
                  <a:lnTo>
                    <a:pt x="f148" y="f147"/>
                  </a:lnTo>
                  <a:lnTo>
                    <a:pt x="f149" y="f150"/>
                  </a:lnTo>
                  <a:lnTo>
                    <a:pt x="f34" y="f5"/>
                  </a:lnTo>
                  <a:lnTo>
                    <a:pt x="f31" y="f151"/>
                  </a:lnTo>
                  <a:lnTo>
                    <a:pt x="f152" y="f153"/>
                  </a:lnTo>
                  <a:lnTo>
                    <a:pt x="f154" y="f155"/>
                  </a:lnTo>
                  <a:lnTo>
                    <a:pt x="f156" y="f148"/>
                  </a:lnTo>
                  <a:lnTo>
                    <a:pt x="f157" y="f158"/>
                  </a:lnTo>
                  <a:lnTo>
                    <a:pt x="f49" y="f159"/>
                  </a:lnTo>
                  <a:lnTo>
                    <a:pt x="f121" y="f24"/>
                  </a:lnTo>
                  <a:lnTo>
                    <a:pt x="f160" y="f161"/>
                  </a:lnTo>
                  <a:lnTo>
                    <a:pt x="f121" y="f162"/>
                  </a:lnTo>
                  <a:lnTo>
                    <a:pt x="f163" y="f164"/>
                  </a:lnTo>
                  <a:lnTo>
                    <a:pt x="f165" y="f166"/>
                  </a:lnTo>
                  <a:lnTo>
                    <a:pt x="f167" y="f106"/>
                  </a:lnTo>
                  <a:lnTo>
                    <a:pt x="f168" y="f169"/>
                  </a:lnTo>
                  <a:lnTo>
                    <a:pt x="f29" y="f127"/>
                  </a:lnTo>
                  <a:lnTo>
                    <a:pt x="f170" y="f171"/>
                  </a:lnTo>
                  <a:lnTo>
                    <a:pt x="f9" y="f103"/>
                  </a:lnTo>
                  <a:lnTo>
                    <a:pt x="f7" y="f101"/>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083;p36">
              <a:extLst>
                <a:ext uri="{FF2B5EF4-FFF2-40B4-BE49-F238E27FC236}">
                  <a16:creationId xmlns:a16="http://schemas.microsoft.com/office/drawing/2014/main" xmlns="" id="{8AB95EDC-115B-3637-8F01-38648E8F8BEA}"/>
                </a:ext>
              </a:extLst>
            </p:cNvPr>
            <p:cNvSpPr/>
            <p:nvPr/>
          </p:nvSpPr>
          <p:spPr>
            <a:xfrm>
              <a:off x="4288371" y="4395301"/>
              <a:ext cx="184928" cy="164043"/>
            </a:xfrm>
            <a:custGeom>
              <a:avLst/>
              <a:gdLst>
                <a:gd name="f0" fmla="val w"/>
                <a:gd name="f1" fmla="val h"/>
                <a:gd name="f2" fmla="val 0"/>
                <a:gd name="f3" fmla="val 6047"/>
                <a:gd name="f4" fmla="val 5364"/>
                <a:gd name="f5" fmla="val 2941"/>
                <a:gd name="f6" fmla="val 3082"/>
                <a:gd name="f7" fmla="val 24"/>
                <a:gd name="f8" fmla="val 3224"/>
                <a:gd name="f9" fmla="val 71"/>
                <a:gd name="f10" fmla="val 3318"/>
                <a:gd name="f11" fmla="val 142"/>
                <a:gd name="f12" fmla="val 3412"/>
                <a:gd name="f13" fmla="val 236"/>
                <a:gd name="f14" fmla="val 3459"/>
                <a:gd name="f15" fmla="val 353"/>
                <a:gd name="f16" fmla="val 3506"/>
                <a:gd name="f17" fmla="val 447"/>
                <a:gd name="f18" fmla="val 3765"/>
                <a:gd name="f19" fmla="val 1647"/>
                <a:gd name="f20" fmla="val 1765"/>
                <a:gd name="f21" fmla="val 1882"/>
                <a:gd name="f22" fmla="val 3741"/>
                <a:gd name="f23" fmla="val 1976"/>
                <a:gd name="f24" fmla="val 3694"/>
                <a:gd name="f25" fmla="val 2071"/>
                <a:gd name="f26" fmla="val 3623"/>
                <a:gd name="f27" fmla="val 2165"/>
                <a:gd name="f28" fmla="val 3529"/>
                <a:gd name="f29" fmla="val 2235"/>
                <a:gd name="f30" fmla="val 3435"/>
                <a:gd name="f31" fmla="val 2306"/>
                <a:gd name="f32" fmla="val 2329"/>
                <a:gd name="f33" fmla="val 3200"/>
                <a:gd name="f34" fmla="val 2353"/>
                <a:gd name="f35" fmla="val 3059"/>
                <a:gd name="f36" fmla="val 2282"/>
                <a:gd name="f37" fmla="val 2824"/>
                <a:gd name="f38" fmla="val 2730"/>
                <a:gd name="f39" fmla="val 2141"/>
                <a:gd name="f40" fmla="val 1577"/>
                <a:gd name="f41" fmla="val 4188"/>
                <a:gd name="f42" fmla="val 5458"/>
                <a:gd name="f43" fmla="val 5576"/>
                <a:gd name="f44" fmla="val 4211"/>
                <a:gd name="f45" fmla="val 5694"/>
                <a:gd name="f46" fmla="val 4235"/>
                <a:gd name="f47" fmla="val 5788"/>
                <a:gd name="f48" fmla="val 4282"/>
                <a:gd name="f49" fmla="val 5882"/>
                <a:gd name="f50" fmla="val 4352"/>
                <a:gd name="f51" fmla="val 5952"/>
                <a:gd name="f52" fmla="val 4447"/>
                <a:gd name="f53" fmla="val 5999"/>
                <a:gd name="f54" fmla="val 4541"/>
                <a:gd name="f55" fmla="val 6023"/>
                <a:gd name="f56" fmla="val 4658"/>
                <a:gd name="f57" fmla="val 6046"/>
                <a:gd name="f58" fmla="val 4776"/>
                <a:gd name="f59" fmla="val 4893"/>
                <a:gd name="f60" fmla="val 5011"/>
                <a:gd name="f61" fmla="val 5105"/>
                <a:gd name="f62" fmla="val 5176"/>
                <a:gd name="f63" fmla="val 5246"/>
                <a:gd name="f64" fmla="val 5317"/>
                <a:gd name="f65" fmla="val 5340"/>
                <a:gd name="f66" fmla="val 589"/>
                <a:gd name="f67" fmla="val 424"/>
                <a:gd name="f68" fmla="val 283"/>
                <a:gd name="f69" fmla="val 5270"/>
                <a:gd name="f70" fmla="val 165"/>
                <a:gd name="f71" fmla="val 5199"/>
                <a:gd name="f72" fmla="val 5058"/>
                <a:gd name="f73" fmla="val 4917"/>
                <a:gd name="f74" fmla="val 1"/>
                <a:gd name="f75" fmla="val 4635"/>
                <a:gd name="f76" fmla="val 4494"/>
                <a:gd name="f77" fmla="val 1742"/>
                <a:gd name="f78" fmla="val 1529"/>
                <a:gd name="f79" fmla="val 1482"/>
                <a:gd name="f80" fmla="val 1412"/>
                <a:gd name="f81" fmla="val 1295"/>
                <a:gd name="f82" fmla="val 1271"/>
                <a:gd name="f83" fmla="val 1248"/>
                <a:gd name="f84" fmla="val 1200"/>
                <a:gd name="f85" fmla="val 1224"/>
                <a:gd name="f86" fmla="val 1106"/>
                <a:gd name="f87" fmla="val 988"/>
                <a:gd name="f88" fmla="val 871"/>
                <a:gd name="f89" fmla="val 777"/>
                <a:gd name="f90" fmla="val 659"/>
                <a:gd name="f91" fmla="val 1318"/>
                <a:gd name="f92" fmla="val 565"/>
                <a:gd name="f93" fmla="val 1389"/>
                <a:gd name="f94" fmla="val 494"/>
                <a:gd name="f95" fmla="val 1483"/>
                <a:gd name="f96" fmla="val 1600"/>
                <a:gd name="f97" fmla="val 377"/>
                <a:gd name="f98" fmla="val 2753"/>
                <a:gd name="f99" fmla="*/ f0 1 6047"/>
                <a:gd name="f100" fmla="*/ f1 1 5364"/>
                <a:gd name="f101" fmla="val f2"/>
                <a:gd name="f102" fmla="val f3"/>
                <a:gd name="f103" fmla="val f4"/>
                <a:gd name="f104" fmla="+- f103 0 f101"/>
                <a:gd name="f105" fmla="+- f102 0 f101"/>
                <a:gd name="f106" fmla="*/ f105 1 6047"/>
                <a:gd name="f107" fmla="*/ f104 1 5364"/>
                <a:gd name="f108" fmla="*/ f101 1 f106"/>
                <a:gd name="f109" fmla="*/ f102 1 f106"/>
                <a:gd name="f110" fmla="*/ f101 1 f107"/>
                <a:gd name="f111" fmla="*/ f103 1 f107"/>
                <a:gd name="f112" fmla="*/ f108 f99 1"/>
                <a:gd name="f113" fmla="*/ f109 f99 1"/>
                <a:gd name="f114" fmla="*/ f111 f100 1"/>
                <a:gd name="f115" fmla="*/ f110 f100 1"/>
              </a:gdLst>
              <a:ahLst/>
              <a:cxnLst>
                <a:cxn ang="3cd4">
                  <a:pos x="hc" y="t"/>
                </a:cxn>
                <a:cxn ang="0">
                  <a:pos x="r" y="vc"/>
                </a:cxn>
                <a:cxn ang="cd4">
                  <a:pos x="hc" y="b"/>
                </a:cxn>
                <a:cxn ang="cd2">
                  <a:pos x="l" y="vc"/>
                </a:cxn>
              </a:cxnLst>
              <a:rect l="f112" t="f115" r="f113" b="f114"/>
              <a:pathLst>
                <a:path w="6047" h="5364" fill="none">
                  <a:moveTo>
                    <a:pt x="f5" y="f2"/>
                  </a:moveTo>
                  <a:lnTo>
                    <a:pt x="f5" y="f2"/>
                  </a:lnTo>
                  <a:lnTo>
                    <a:pt x="f6" y="f7"/>
                  </a:lnTo>
                  <a:lnTo>
                    <a:pt x="f8" y="f9"/>
                  </a:lnTo>
                  <a:lnTo>
                    <a:pt x="f8" y="f9"/>
                  </a:lnTo>
                  <a:lnTo>
                    <a:pt x="f10" y="f11"/>
                  </a:lnTo>
                  <a:lnTo>
                    <a:pt x="f12" y="f13"/>
                  </a:lnTo>
                  <a:lnTo>
                    <a:pt x="f14" y="f15"/>
                  </a:lnTo>
                  <a:lnTo>
                    <a:pt x="f16" y="f17"/>
                  </a:lnTo>
                  <a:lnTo>
                    <a:pt x="f18" y="f19"/>
                  </a:lnTo>
                  <a:lnTo>
                    <a:pt x="f18" y="f19"/>
                  </a:lnTo>
                  <a:lnTo>
                    <a:pt x="f18" y="f20"/>
                  </a:lnTo>
                  <a:lnTo>
                    <a:pt x="f18" y="f21"/>
                  </a:lnTo>
                  <a:lnTo>
                    <a:pt x="f22" y="f23"/>
                  </a:lnTo>
                  <a:lnTo>
                    <a:pt x="f24" y="f25"/>
                  </a:lnTo>
                  <a:lnTo>
                    <a:pt x="f26" y="f27"/>
                  </a:lnTo>
                  <a:lnTo>
                    <a:pt x="f28" y="f29"/>
                  </a:lnTo>
                  <a:lnTo>
                    <a:pt x="f30" y="f31"/>
                  </a:lnTo>
                  <a:lnTo>
                    <a:pt x="f10" y="f32"/>
                  </a:lnTo>
                  <a:lnTo>
                    <a:pt x="f10" y="f32"/>
                  </a:lnTo>
                  <a:lnTo>
                    <a:pt x="f33" y="f34"/>
                  </a:lnTo>
                  <a:lnTo>
                    <a:pt x="f33" y="f34"/>
                  </a:lnTo>
                  <a:lnTo>
                    <a:pt x="f35" y="f32"/>
                  </a:lnTo>
                  <a:lnTo>
                    <a:pt x="f5" y="f36"/>
                  </a:lnTo>
                  <a:lnTo>
                    <a:pt x="f37" y="f29"/>
                  </a:lnTo>
                  <a:lnTo>
                    <a:pt x="f38" y="f39"/>
                  </a:lnTo>
                  <a:lnTo>
                    <a:pt x="f40" y="f41"/>
                  </a:lnTo>
                  <a:lnTo>
                    <a:pt x="f42" y="f41"/>
                  </a:lnTo>
                  <a:lnTo>
                    <a:pt x="f42" y="f41"/>
                  </a:lnTo>
                  <a:lnTo>
                    <a:pt x="f43" y="f44"/>
                  </a:lnTo>
                  <a:lnTo>
                    <a:pt x="f45" y="f46"/>
                  </a:lnTo>
                  <a:lnTo>
                    <a:pt x="f47" y="f48"/>
                  </a:lnTo>
                  <a:lnTo>
                    <a:pt x="f49" y="f50"/>
                  </a:lnTo>
                  <a:lnTo>
                    <a:pt x="f51" y="f52"/>
                  </a:lnTo>
                  <a:lnTo>
                    <a:pt x="f53" y="f54"/>
                  </a:lnTo>
                  <a:lnTo>
                    <a:pt x="f55" y="f56"/>
                  </a:lnTo>
                  <a:lnTo>
                    <a:pt x="f57" y="f58"/>
                  </a:lnTo>
                  <a:lnTo>
                    <a:pt x="f57" y="f58"/>
                  </a:lnTo>
                  <a:lnTo>
                    <a:pt x="f55" y="f59"/>
                  </a:lnTo>
                  <a:lnTo>
                    <a:pt x="f53" y="f60"/>
                  </a:lnTo>
                  <a:lnTo>
                    <a:pt x="f51" y="f61"/>
                  </a:lnTo>
                  <a:lnTo>
                    <a:pt x="f49" y="f62"/>
                  </a:lnTo>
                  <a:lnTo>
                    <a:pt x="f47" y="f63"/>
                  </a:lnTo>
                  <a:lnTo>
                    <a:pt x="f45" y="f64"/>
                  </a:lnTo>
                  <a:lnTo>
                    <a:pt x="f43" y="f65"/>
                  </a:lnTo>
                  <a:lnTo>
                    <a:pt x="f42" y="f4"/>
                  </a:lnTo>
                  <a:lnTo>
                    <a:pt x="f66" y="f4"/>
                  </a:lnTo>
                  <a:lnTo>
                    <a:pt x="f66" y="f4"/>
                  </a:lnTo>
                  <a:lnTo>
                    <a:pt x="f67" y="f65"/>
                  </a:lnTo>
                  <a:lnTo>
                    <a:pt x="f68" y="f69"/>
                  </a:lnTo>
                  <a:lnTo>
                    <a:pt x="f70" y="f71"/>
                  </a:lnTo>
                  <a:lnTo>
                    <a:pt x="f9" y="f72"/>
                  </a:lnTo>
                  <a:lnTo>
                    <a:pt x="f9" y="f72"/>
                  </a:lnTo>
                  <a:lnTo>
                    <a:pt x="f7" y="f73"/>
                  </a:lnTo>
                  <a:lnTo>
                    <a:pt x="f74" y="f58"/>
                  </a:lnTo>
                  <a:lnTo>
                    <a:pt x="f7" y="f75"/>
                  </a:lnTo>
                  <a:lnTo>
                    <a:pt x="f9" y="f76"/>
                  </a:lnTo>
                  <a:lnTo>
                    <a:pt x="f77" y="f78"/>
                  </a:lnTo>
                  <a:lnTo>
                    <a:pt x="f77" y="f78"/>
                  </a:lnTo>
                  <a:lnTo>
                    <a:pt x="f40" y="f79"/>
                  </a:lnTo>
                  <a:lnTo>
                    <a:pt x="f80" y="f80"/>
                  </a:lnTo>
                  <a:lnTo>
                    <a:pt x="f81" y="f82"/>
                  </a:lnTo>
                  <a:lnTo>
                    <a:pt x="f83" y="f84"/>
                  </a:lnTo>
                  <a:lnTo>
                    <a:pt x="f85" y="f86"/>
                  </a:lnTo>
                  <a:lnTo>
                    <a:pt x="f85" y="f86"/>
                  </a:lnTo>
                  <a:lnTo>
                    <a:pt x="f84" y="f87"/>
                  </a:lnTo>
                  <a:lnTo>
                    <a:pt x="f84" y="f88"/>
                  </a:lnTo>
                  <a:lnTo>
                    <a:pt x="f85" y="f89"/>
                  </a:lnTo>
                  <a:lnTo>
                    <a:pt x="f83" y="f90"/>
                  </a:lnTo>
                  <a:lnTo>
                    <a:pt x="f91" y="f92"/>
                  </a:lnTo>
                  <a:lnTo>
                    <a:pt x="f93" y="f94"/>
                  </a:lnTo>
                  <a:lnTo>
                    <a:pt x="f95" y="f67"/>
                  </a:lnTo>
                  <a:lnTo>
                    <a:pt x="f96" y="f97"/>
                  </a:lnTo>
                  <a:lnTo>
                    <a:pt x="f98" y="f7"/>
                  </a:lnTo>
                  <a:lnTo>
                    <a:pt x="f98"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084;p36">
              <a:extLst>
                <a:ext uri="{FF2B5EF4-FFF2-40B4-BE49-F238E27FC236}">
                  <a16:creationId xmlns:a16="http://schemas.microsoft.com/office/drawing/2014/main" xmlns="" id="{CFC9BE10-7FF6-C2C4-CD8B-2440370E9551}"/>
                </a:ext>
              </a:extLst>
            </p:cNvPr>
            <p:cNvSpPr/>
            <p:nvPr/>
          </p:nvSpPr>
          <p:spPr>
            <a:xfrm>
              <a:off x="4270385" y="4377324"/>
              <a:ext cx="220900" cy="199302"/>
            </a:xfrm>
            <a:custGeom>
              <a:avLst/>
              <a:gdLst>
                <a:gd name="f0" fmla="val w"/>
                <a:gd name="f1" fmla="val h"/>
                <a:gd name="f2" fmla="val 0"/>
                <a:gd name="f3" fmla="val 7223"/>
                <a:gd name="f4" fmla="val 6517"/>
                <a:gd name="f5" fmla="val 3529"/>
                <a:gd name="f6" fmla="val 3341"/>
                <a:gd name="f7" fmla="val 24"/>
                <a:gd name="f8" fmla="val 3176"/>
                <a:gd name="f9" fmla="val 47"/>
                <a:gd name="f10" fmla="val 2024"/>
                <a:gd name="f11" fmla="val 424"/>
                <a:gd name="f12" fmla="val 1812"/>
                <a:gd name="f13" fmla="val 494"/>
                <a:gd name="f14" fmla="val 1624"/>
                <a:gd name="f15" fmla="val 635"/>
                <a:gd name="f16" fmla="val 1459"/>
                <a:gd name="f17" fmla="val 800"/>
                <a:gd name="f18" fmla="val 1342"/>
                <a:gd name="f19" fmla="val 988"/>
                <a:gd name="f20" fmla="val 1247"/>
                <a:gd name="f21" fmla="val 1200"/>
                <a:gd name="f22" fmla="val 1412"/>
                <a:gd name="f23" fmla="val 1647"/>
                <a:gd name="f24" fmla="val 1882"/>
                <a:gd name="f25" fmla="val 1294"/>
                <a:gd name="f26" fmla="val 2000"/>
                <a:gd name="f27" fmla="val 1365"/>
                <a:gd name="f28" fmla="val 2117"/>
                <a:gd name="f29" fmla="val 1436"/>
                <a:gd name="f30" fmla="val 2235"/>
                <a:gd name="f31" fmla="val 1530"/>
                <a:gd name="f32" fmla="val 2353"/>
                <a:gd name="f33" fmla="val 142"/>
                <a:gd name="f34" fmla="val 4799"/>
                <a:gd name="f35" fmla="val 95"/>
                <a:gd name="f36" fmla="val 4917"/>
                <a:gd name="f37" fmla="val 48"/>
                <a:gd name="f38" fmla="val 5082"/>
                <a:gd name="f39" fmla="val 1"/>
                <a:gd name="f40" fmla="val 5223"/>
                <a:gd name="f41" fmla="val 5364"/>
                <a:gd name="f42" fmla="val 5529"/>
                <a:gd name="f43" fmla="val 5670"/>
                <a:gd name="f44" fmla="val 5811"/>
                <a:gd name="f45" fmla="val 165"/>
                <a:gd name="f46" fmla="val 5952"/>
                <a:gd name="f47" fmla="val 259"/>
                <a:gd name="f48" fmla="val 6070"/>
                <a:gd name="f49" fmla="val 354"/>
                <a:gd name="f50" fmla="val 6187"/>
                <a:gd name="f51" fmla="val 471"/>
                <a:gd name="f52" fmla="val 6281"/>
                <a:gd name="f53" fmla="val 589"/>
                <a:gd name="f54" fmla="val 6375"/>
                <a:gd name="f55" fmla="val 730"/>
                <a:gd name="f56" fmla="val 6446"/>
                <a:gd name="f57" fmla="val 871"/>
                <a:gd name="f58" fmla="val 6493"/>
                <a:gd name="f59" fmla="val 1012"/>
                <a:gd name="f60" fmla="val 1177"/>
                <a:gd name="f61" fmla="val 6046"/>
                <a:gd name="f62" fmla="val 6282"/>
                <a:gd name="f63" fmla="val 6705"/>
                <a:gd name="f64" fmla="val 6328"/>
                <a:gd name="f65" fmla="val 6870"/>
                <a:gd name="f66" fmla="val 7011"/>
                <a:gd name="f67" fmla="val 6023"/>
                <a:gd name="f68" fmla="val 7129"/>
                <a:gd name="f69" fmla="val 7199"/>
                <a:gd name="f70" fmla="val 5599"/>
                <a:gd name="f71" fmla="val 5129"/>
                <a:gd name="f72" fmla="val 4705"/>
                <a:gd name="f73" fmla="val 4541"/>
                <a:gd name="f74" fmla="val 4399"/>
                <a:gd name="f75" fmla="val 4282"/>
                <a:gd name="f76" fmla="val 4211"/>
                <a:gd name="f77" fmla="val 4188"/>
                <a:gd name="f78" fmla="val 3153"/>
                <a:gd name="f79" fmla="val 3553"/>
                <a:gd name="f80" fmla="val 3505"/>
                <a:gd name="f81" fmla="val 3788"/>
                <a:gd name="f82" fmla="val 4023"/>
                <a:gd name="f83" fmla="val 3482"/>
                <a:gd name="f84" fmla="val 4259"/>
                <a:gd name="f85" fmla="val 3411"/>
                <a:gd name="f86" fmla="val 4447"/>
                <a:gd name="f87" fmla="val 3317"/>
                <a:gd name="f88" fmla="val 4635"/>
                <a:gd name="f89" fmla="val 4753"/>
                <a:gd name="f90" fmla="val 2988"/>
                <a:gd name="f91" fmla="val 4870"/>
                <a:gd name="f92" fmla="val 2776"/>
                <a:gd name="f93" fmla="val 2564"/>
                <a:gd name="f94" fmla="val 4941"/>
                <a:gd name="f95" fmla="val 2329"/>
                <a:gd name="f96" fmla="val 2094"/>
                <a:gd name="f97" fmla="val 4658"/>
                <a:gd name="f98" fmla="val 918"/>
                <a:gd name="f99" fmla="val 4588"/>
                <a:gd name="f100" fmla="val 683"/>
                <a:gd name="f101" fmla="val 4470"/>
                <a:gd name="f102" fmla="val 4306"/>
                <a:gd name="f103" fmla="val 306"/>
                <a:gd name="f104" fmla="val 4117"/>
                <a:gd name="f105" fmla="val 3976"/>
                <a:gd name="f106" fmla="val 94"/>
                <a:gd name="f107" fmla="val 3812"/>
                <a:gd name="f108" fmla="val 3670"/>
                <a:gd name="f109" fmla="*/ f0 1 7223"/>
                <a:gd name="f110" fmla="*/ f1 1 6517"/>
                <a:gd name="f111" fmla="val f2"/>
                <a:gd name="f112" fmla="val f3"/>
                <a:gd name="f113" fmla="val f4"/>
                <a:gd name="f114" fmla="+- f113 0 f111"/>
                <a:gd name="f115" fmla="+- f112 0 f111"/>
                <a:gd name="f116" fmla="*/ f115 1 7223"/>
                <a:gd name="f117" fmla="*/ f114 1 6517"/>
                <a:gd name="f118" fmla="*/ f111 1 f116"/>
                <a:gd name="f119" fmla="*/ f112 1 f116"/>
                <a:gd name="f120" fmla="*/ f111 1 f117"/>
                <a:gd name="f121" fmla="*/ f113 1 f117"/>
                <a:gd name="f122" fmla="*/ f118 f109 1"/>
                <a:gd name="f123" fmla="*/ f119 f109 1"/>
                <a:gd name="f124" fmla="*/ f121 f110 1"/>
                <a:gd name="f125" fmla="*/ f120 f110 1"/>
              </a:gdLst>
              <a:ahLst/>
              <a:cxnLst>
                <a:cxn ang="3cd4">
                  <a:pos x="hc" y="t"/>
                </a:cxn>
                <a:cxn ang="0">
                  <a:pos x="r" y="vc"/>
                </a:cxn>
                <a:cxn ang="cd4">
                  <a:pos x="hc" y="b"/>
                </a:cxn>
                <a:cxn ang="cd2">
                  <a:pos x="l" y="vc"/>
                </a:cxn>
              </a:cxnLst>
              <a:rect l="f122" t="f125" r="f123" b="f124"/>
              <a:pathLst>
                <a:path w="7222" h="6517" fill="none">
                  <a:moveTo>
                    <a:pt x="f5" y="f2"/>
                  </a:moveTo>
                  <a:lnTo>
                    <a:pt x="f5" y="f2"/>
                  </a:lnTo>
                  <a:lnTo>
                    <a:pt x="f5" y="f2"/>
                  </a:lnTo>
                  <a:lnTo>
                    <a:pt x="f6" y="f7"/>
                  </a:lnTo>
                  <a:lnTo>
                    <a:pt x="f8" y="f9"/>
                  </a:lnTo>
                  <a:lnTo>
                    <a:pt x="f10" y="f11"/>
                  </a:lnTo>
                  <a:lnTo>
                    <a:pt x="f10" y="f11"/>
                  </a:lnTo>
                  <a:lnTo>
                    <a:pt x="f12" y="f13"/>
                  </a:lnTo>
                  <a:lnTo>
                    <a:pt x="f14" y="f15"/>
                  </a:lnTo>
                  <a:lnTo>
                    <a:pt x="f16" y="f17"/>
                  </a:lnTo>
                  <a:lnTo>
                    <a:pt x="f18" y="f19"/>
                  </a:lnTo>
                  <a:lnTo>
                    <a:pt x="f18" y="f19"/>
                  </a:lnTo>
                  <a:lnTo>
                    <a:pt x="f20" y="f21"/>
                  </a:lnTo>
                  <a:lnTo>
                    <a:pt x="f21" y="f22"/>
                  </a:lnTo>
                  <a:lnTo>
                    <a:pt x="f21" y="f23"/>
                  </a:lnTo>
                  <a:lnTo>
                    <a:pt x="f20" y="f24"/>
                  </a:lnTo>
                  <a:lnTo>
                    <a:pt x="f20" y="f24"/>
                  </a:lnTo>
                  <a:lnTo>
                    <a:pt x="f25" y="f26"/>
                  </a:lnTo>
                  <a:lnTo>
                    <a:pt x="f27" y="f28"/>
                  </a:lnTo>
                  <a:lnTo>
                    <a:pt x="f29" y="f30"/>
                  </a:lnTo>
                  <a:lnTo>
                    <a:pt x="f31" y="f32"/>
                  </a:lnTo>
                  <a:lnTo>
                    <a:pt x="f33" y="f34"/>
                  </a:lnTo>
                  <a:lnTo>
                    <a:pt x="f33" y="f34"/>
                  </a:lnTo>
                  <a:lnTo>
                    <a:pt x="f35" y="f36"/>
                  </a:lnTo>
                  <a:lnTo>
                    <a:pt x="f37" y="f38"/>
                  </a:lnTo>
                  <a:lnTo>
                    <a:pt x="f39" y="f40"/>
                  </a:lnTo>
                  <a:lnTo>
                    <a:pt x="f39" y="f41"/>
                  </a:lnTo>
                  <a:lnTo>
                    <a:pt x="f7" y="f42"/>
                  </a:lnTo>
                  <a:lnTo>
                    <a:pt x="f37" y="f43"/>
                  </a:lnTo>
                  <a:lnTo>
                    <a:pt x="f35" y="f44"/>
                  </a:lnTo>
                  <a:lnTo>
                    <a:pt x="f45" y="f46"/>
                  </a:lnTo>
                  <a:lnTo>
                    <a:pt x="f45" y="f46"/>
                  </a:lnTo>
                  <a:lnTo>
                    <a:pt x="f47" y="f48"/>
                  </a:lnTo>
                  <a:lnTo>
                    <a:pt x="f49" y="f50"/>
                  </a:lnTo>
                  <a:lnTo>
                    <a:pt x="f51" y="f52"/>
                  </a:lnTo>
                  <a:lnTo>
                    <a:pt x="f53" y="f54"/>
                  </a:lnTo>
                  <a:lnTo>
                    <a:pt x="f55" y="f56"/>
                  </a:lnTo>
                  <a:lnTo>
                    <a:pt x="f57" y="f58"/>
                  </a:lnTo>
                  <a:lnTo>
                    <a:pt x="f59" y="f4"/>
                  </a:lnTo>
                  <a:lnTo>
                    <a:pt x="f60" y="f4"/>
                  </a:lnTo>
                  <a:lnTo>
                    <a:pt x="f61" y="f4"/>
                  </a:lnTo>
                  <a:lnTo>
                    <a:pt x="f61" y="f4"/>
                  </a:lnTo>
                  <a:lnTo>
                    <a:pt x="f62" y="f58"/>
                  </a:lnTo>
                  <a:lnTo>
                    <a:pt x="f58" y="f56"/>
                  </a:lnTo>
                  <a:lnTo>
                    <a:pt x="f63" y="f64"/>
                  </a:lnTo>
                  <a:lnTo>
                    <a:pt x="f65" y="f50"/>
                  </a:lnTo>
                  <a:lnTo>
                    <a:pt x="f66" y="f67"/>
                  </a:lnTo>
                  <a:lnTo>
                    <a:pt x="f68" y="f44"/>
                  </a:lnTo>
                  <a:lnTo>
                    <a:pt x="f69" y="f70"/>
                  </a:lnTo>
                  <a:lnTo>
                    <a:pt x="f3" y="f41"/>
                  </a:lnTo>
                  <a:lnTo>
                    <a:pt x="f3" y="f41"/>
                  </a:lnTo>
                  <a:lnTo>
                    <a:pt x="f69" y="f71"/>
                  </a:lnTo>
                  <a:lnTo>
                    <a:pt x="f68" y="f36"/>
                  </a:lnTo>
                  <a:lnTo>
                    <a:pt x="f66" y="f72"/>
                  </a:lnTo>
                  <a:lnTo>
                    <a:pt x="f65" y="f73"/>
                  </a:lnTo>
                  <a:lnTo>
                    <a:pt x="f63" y="f74"/>
                  </a:lnTo>
                  <a:lnTo>
                    <a:pt x="f58" y="f75"/>
                  </a:lnTo>
                  <a:lnTo>
                    <a:pt x="f62" y="f76"/>
                  </a:lnTo>
                  <a:lnTo>
                    <a:pt x="f61" y="f77"/>
                  </a:lnTo>
                  <a:lnTo>
                    <a:pt x="f78" y="f77"/>
                  </a:lnTo>
                  <a:lnTo>
                    <a:pt x="f79" y="f80"/>
                  </a:lnTo>
                  <a:lnTo>
                    <a:pt x="f79" y="f80"/>
                  </a:lnTo>
                  <a:lnTo>
                    <a:pt x="f81" y="f5"/>
                  </a:lnTo>
                  <a:lnTo>
                    <a:pt x="f81" y="f5"/>
                  </a:lnTo>
                  <a:lnTo>
                    <a:pt x="f82" y="f83"/>
                  </a:lnTo>
                  <a:lnTo>
                    <a:pt x="f82" y="f83"/>
                  </a:lnTo>
                  <a:lnTo>
                    <a:pt x="f84" y="f85"/>
                  </a:lnTo>
                  <a:lnTo>
                    <a:pt x="f86" y="f87"/>
                  </a:lnTo>
                  <a:lnTo>
                    <a:pt x="f88" y="f78"/>
                  </a:lnTo>
                  <a:lnTo>
                    <a:pt x="f89" y="f90"/>
                  </a:lnTo>
                  <a:lnTo>
                    <a:pt x="f91" y="f92"/>
                  </a:lnTo>
                  <a:lnTo>
                    <a:pt x="f36" y="f93"/>
                  </a:lnTo>
                  <a:lnTo>
                    <a:pt x="f94" y="f95"/>
                  </a:lnTo>
                  <a:lnTo>
                    <a:pt x="f36" y="f96"/>
                  </a:lnTo>
                  <a:lnTo>
                    <a:pt x="f97" y="f98"/>
                  </a:lnTo>
                  <a:lnTo>
                    <a:pt x="f97" y="f98"/>
                  </a:lnTo>
                  <a:lnTo>
                    <a:pt x="f99" y="f100"/>
                  </a:lnTo>
                  <a:lnTo>
                    <a:pt x="f101" y="f13"/>
                  </a:lnTo>
                  <a:lnTo>
                    <a:pt x="f102" y="f103"/>
                  </a:lnTo>
                  <a:lnTo>
                    <a:pt x="f104" y="f45"/>
                  </a:lnTo>
                  <a:lnTo>
                    <a:pt x="f104" y="f45"/>
                  </a:lnTo>
                  <a:lnTo>
                    <a:pt x="f105" y="f106"/>
                  </a:lnTo>
                  <a:lnTo>
                    <a:pt x="f107" y="f9"/>
                  </a:lnTo>
                  <a:lnTo>
                    <a:pt x="f108"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085;p36">
              <a:extLst>
                <a:ext uri="{FF2B5EF4-FFF2-40B4-BE49-F238E27FC236}">
                  <a16:creationId xmlns:a16="http://schemas.microsoft.com/office/drawing/2014/main" xmlns="" id="{46B32D3B-5F71-667F-77F0-C8AD5EE2E880}"/>
                </a:ext>
              </a:extLst>
            </p:cNvPr>
            <p:cNvSpPr/>
            <p:nvPr/>
          </p:nvSpPr>
          <p:spPr>
            <a:xfrm>
              <a:off x="4477579" y="4388114"/>
              <a:ext cx="205785" cy="213676"/>
            </a:xfrm>
            <a:custGeom>
              <a:avLst/>
              <a:gdLst>
                <a:gd name="f0" fmla="val w"/>
                <a:gd name="f1" fmla="val h"/>
                <a:gd name="f2" fmla="val 0"/>
                <a:gd name="f3" fmla="val 6729"/>
                <a:gd name="f4" fmla="val 6987"/>
                <a:gd name="f5" fmla="val 3388"/>
                <a:gd name="f6" fmla="val 588"/>
                <a:gd name="f7" fmla="val 3553"/>
                <a:gd name="f8" fmla="val 612"/>
                <a:gd name="f9" fmla="val 3694"/>
                <a:gd name="f10" fmla="val 659"/>
                <a:gd name="f11" fmla="val 3812"/>
                <a:gd name="f12" fmla="val 753"/>
                <a:gd name="f13" fmla="val 3906"/>
                <a:gd name="f14" fmla="val 894"/>
                <a:gd name="f15" fmla="val 6070"/>
                <a:gd name="f16" fmla="val 4729"/>
                <a:gd name="f17" fmla="val 6117"/>
                <a:gd name="f18" fmla="val 4870"/>
                <a:gd name="f19" fmla="val 6140"/>
                <a:gd name="f20" fmla="val 5011"/>
                <a:gd name="f21" fmla="val 5152"/>
                <a:gd name="f22" fmla="val 5293"/>
                <a:gd name="f23" fmla="val 5976"/>
                <a:gd name="f24" fmla="val 5434"/>
                <a:gd name="f25" fmla="val 5858"/>
                <a:gd name="f26" fmla="val 5505"/>
                <a:gd name="f27" fmla="val 5717"/>
                <a:gd name="f28" fmla="val 5575"/>
                <a:gd name="f29" fmla="val 5552"/>
                <a:gd name="f30" fmla="val 5599"/>
                <a:gd name="f31" fmla="val 2612"/>
                <a:gd name="f32" fmla="val 2635"/>
                <a:gd name="f33" fmla="val 5764"/>
                <a:gd name="f34" fmla="val 5928"/>
                <a:gd name="f35" fmla="val 2588"/>
                <a:gd name="f36" fmla="val 6069"/>
                <a:gd name="f37" fmla="val 2494"/>
                <a:gd name="f38" fmla="val 6234"/>
                <a:gd name="f39" fmla="val 2400"/>
                <a:gd name="f40" fmla="val 6305"/>
                <a:gd name="f41" fmla="val 2306"/>
                <a:gd name="f42" fmla="val 6375"/>
                <a:gd name="f43" fmla="val 2188"/>
                <a:gd name="f44" fmla="val 6399"/>
                <a:gd name="f45" fmla="val 2071"/>
                <a:gd name="f46" fmla="val 6422"/>
                <a:gd name="f47" fmla="val 1953"/>
                <a:gd name="f48" fmla="val 1859"/>
                <a:gd name="f49" fmla="val 1765"/>
                <a:gd name="f50" fmla="val 6328"/>
                <a:gd name="f51" fmla="val 1671"/>
                <a:gd name="f52" fmla="val 6258"/>
                <a:gd name="f53" fmla="val 777"/>
                <a:gd name="f54" fmla="val 706"/>
                <a:gd name="f55" fmla="val 5340"/>
                <a:gd name="f56" fmla="val 636"/>
                <a:gd name="f57" fmla="val 5246"/>
                <a:gd name="f58" fmla="val 5128"/>
                <a:gd name="f59" fmla="val 589"/>
                <a:gd name="f60" fmla="val 4893"/>
                <a:gd name="f61" fmla="val 4776"/>
                <a:gd name="f62" fmla="val 4658"/>
                <a:gd name="f63" fmla="val 4587"/>
                <a:gd name="f64" fmla="val 3764"/>
                <a:gd name="f65" fmla="val 3693"/>
                <a:gd name="f66" fmla="val 3646"/>
                <a:gd name="f67" fmla="val 3623"/>
                <a:gd name="f68" fmla="val 3599"/>
                <a:gd name="f69" fmla="val 3717"/>
                <a:gd name="f70" fmla="val 3788"/>
                <a:gd name="f71" fmla="val 3929"/>
                <a:gd name="f72" fmla="val 4093"/>
                <a:gd name="f73" fmla="val 4258"/>
                <a:gd name="f74" fmla="val 4423"/>
                <a:gd name="f75" fmla="val 4564"/>
                <a:gd name="f76" fmla="val 2894"/>
                <a:gd name="f77" fmla="val 1459"/>
                <a:gd name="f78" fmla="val 2847"/>
                <a:gd name="f79" fmla="val 1365"/>
                <a:gd name="f80" fmla="val 2824"/>
                <a:gd name="f81" fmla="val 1247"/>
                <a:gd name="f82" fmla="val 1129"/>
                <a:gd name="f83" fmla="val 1012"/>
                <a:gd name="f84" fmla="val 2871"/>
                <a:gd name="f85" fmla="val 918"/>
                <a:gd name="f86" fmla="val 2941"/>
                <a:gd name="f87" fmla="val 824"/>
                <a:gd name="f88" fmla="val 3012"/>
                <a:gd name="f89" fmla="val 729"/>
                <a:gd name="f90" fmla="val 3106"/>
                <a:gd name="f91" fmla="val 3247"/>
                <a:gd name="f92" fmla="val 24"/>
                <a:gd name="f93" fmla="val 47"/>
                <a:gd name="f94" fmla="val 2965"/>
                <a:gd name="f95" fmla="val 94"/>
                <a:gd name="f96" fmla="val 165"/>
                <a:gd name="f97" fmla="val 306"/>
                <a:gd name="f98" fmla="val 2471"/>
                <a:gd name="f99" fmla="val 471"/>
                <a:gd name="f100" fmla="val 2353"/>
                <a:gd name="f101" fmla="val 2283"/>
                <a:gd name="f102" fmla="val 871"/>
                <a:gd name="f103" fmla="val 2235"/>
                <a:gd name="f104" fmla="val 1082"/>
                <a:gd name="f105" fmla="val 1318"/>
                <a:gd name="f106" fmla="val 1529"/>
                <a:gd name="f107" fmla="val 2377"/>
                <a:gd name="f108" fmla="val 1741"/>
                <a:gd name="f109" fmla="val 3576"/>
                <a:gd name="f110" fmla="val 3835"/>
                <a:gd name="f111" fmla="val 3176"/>
                <a:gd name="f112" fmla="val 3129"/>
                <a:gd name="f113" fmla="val 3082"/>
                <a:gd name="f114" fmla="val 3505"/>
                <a:gd name="f115" fmla="val 2918"/>
                <a:gd name="f116" fmla="val 2753"/>
                <a:gd name="f117" fmla="val 2541"/>
                <a:gd name="f118" fmla="val 3058"/>
                <a:gd name="f119" fmla="val 3011"/>
                <a:gd name="f120" fmla="val 3035"/>
                <a:gd name="f121" fmla="val 1647"/>
                <a:gd name="f122" fmla="val 3105"/>
                <a:gd name="f123" fmla="val 3199"/>
                <a:gd name="f124" fmla="val 1271"/>
                <a:gd name="f125" fmla="val 3341"/>
                <a:gd name="f126" fmla="val 377"/>
                <a:gd name="f127" fmla="val 4140"/>
                <a:gd name="f128" fmla="val 236"/>
                <a:gd name="f129" fmla="val 4329"/>
                <a:gd name="f130" fmla="val 118"/>
                <a:gd name="f131" fmla="val 4540"/>
                <a:gd name="f132" fmla="val 1"/>
                <a:gd name="f133" fmla="val 5481"/>
                <a:gd name="f134" fmla="val 5693"/>
                <a:gd name="f135" fmla="val 6681"/>
                <a:gd name="f136" fmla="val 6822"/>
                <a:gd name="f137" fmla="val 6916"/>
                <a:gd name="f138" fmla="val 6963"/>
                <a:gd name="f139" fmla="val 6893"/>
                <a:gd name="f140" fmla="val 6775"/>
                <a:gd name="f141" fmla="val 6611"/>
                <a:gd name="f142" fmla="val 6516"/>
                <a:gd name="f143" fmla="val 6164"/>
                <a:gd name="f144" fmla="val 5999"/>
                <a:gd name="f145" fmla="val 6093"/>
                <a:gd name="f146" fmla="val 6022"/>
                <a:gd name="f147" fmla="val 6376"/>
                <a:gd name="f148" fmla="val 5834"/>
                <a:gd name="f149" fmla="val 6470"/>
                <a:gd name="f150" fmla="val 6564"/>
                <a:gd name="f151" fmla="val 6635"/>
                <a:gd name="f152" fmla="val 5458"/>
                <a:gd name="f153" fmla="val 6682"/>
                <a:gd name="f154" fmla="val 5317"/>
                <a:gd name="f155" fmla="val 6705"/>
                <a:gd name="f156" fmla="val 5176"/>
                <a:gd name="f157" fmla="val 4446"/>
                <a:gd name="f158" fmla="val 4235"/>
                <a:gd name="f159" fmla="val 353"/>
                <a:gd name="f160" fmla="val 4117"/>
                <a:gd name="f161" fmla="val 259"/>
                <a:gd name="f162" fmla="val 3976"/>
                <a:gd name="f163" fmla="val 3859"/>
                <a:gd name="f164" fmla="*/ f0 1 6729"/>
                <a:gd name="f165" fmla="*/ f1 1 6987"/>
                <a:gd name="f166" fmla="val f2"/>
                <a:gd name="f167" fmla="val f3"/>
                <a:gd name="f168" fmla="val f4"/>
                <a:gd name="f169" fmla="+- f168 0 f166"/>
                <a:gd name="f170" fmla="+- f167 0 f166"/>
                <a:gd name="f171" fmla="*/ f170 1 6729"/>
                <a:gd name="f172" fmla="*/ f169 1 6987"/>
                <a:gd name="f173" fmla="*/ f166 1 f171"/>
                <a:gd name="f174" fmla="*/ f167 1 f171"/>
                <a:gd name="f175" fmla="*/ f166 1 f172"/>
                <a:gd name="f176" fmla="*/ f168 1 f172"/>
                <a:gd name="f177" fmla="*/ f173 f164 1"/>
                <a:gd name="f178" fmla="*/ f174 f164 1"/>
                <a:gd name="f179" fmla="*/ f176 f165 1"/>
                <a:gd name="f180" fmla="*/ f175 f165 1"/>
              </a:gdLst>
              <a:ahLst/>
              <a:cxnLst>
                <a:cxn ang="3cd4">
                  <a:pos x="hc" y="t"/>
                </a:cxn>
                <a:cxn ang="0">
                  <a:pos x="r" y="vc"/>
                </a:cxn>
                <a:cxn ang="cd4">
                  <a:pos x="hc" y="b"/>
                </a:cxn>
                <a:cxn ang="cd2">
                  <a:pos x="l" y="vc"/>
                </a:cxn>
              </a:cxnLst>
              <a:rect l="f177" t="f180" r="f178" b="f179"/>
              <a:pathLst>
                <a:path w="6729" h="6986">
                  <a:moveTo>
                    <a:pt x="f5" y="f6"/>
                  </a:moveTo>
                  <a:lnTo>
                    <a:pt x="f7" y="f8"/>
                  </a:lnTo>
                  <a:lnTo>
                    <a:pt x="f9" y="f10"/>
                  </a:lnTo>
                  <a:lnTo>
                    <a:pt x="f11" y="f12"/>
                  </a:lnTo>
                  <a:lnTo>
                    <a:pt x="f13" y="f14"/>
                  </a:lnTo>
                  <a:lnTo>
                    <a:pt x="f15" y="f16"/>
                  </a:lnTo>
                  <a:lnTo>
                    <a:pt x="f17" y="f18"/>
                  </a:lnTo>
                  <a:lnTo>
                    <a:pt x="f19" y="f20"/>
                  </a:lnTo>
                  <a:lnTo>
                    <a:pt x="f17" y="f21"/>
                  </a:lnTo>
                  <a:lnTo>
                    <a:pt x="f15" y="f22"/>
                  </a:lnTo>
                  <a:lnTo>
                    <a:pt x="f23" y="f24"/>
                  </a:lnTo>
                  <a:lnTo>
                    <a:pt x="f25" y="f26"/>
                  </a:lnTo>
                  <a:lnTo>
                    <a:pt x="f27" y="f28"/>
                  </a:lnTo>
                  <a:lnTo>
                    <a:pt x="f29" y="f30"/>
                  </a:lnTo>
                  <a:lnTo>
                    <a:pt x="f31" y="f30"/>
                  </a:lnTo>
                  <a:lnTo>
                    <a:pt x="f32" y="f33"/>
                  </a:lnTo>
                  <a:lnTo>
                    <a:pt x="f32" y="f34"/>
                  </a:lnTo>
                  <a:lnTo>
                    <a:pt x="f35" y="f36"/>
                  </a:lnTo>
                  <a:lnTo>
                    <a:pt x="f37" y="f38"/>
                  </a:lnTo>
                  <a:lnTo>
                    <a:pt x="f39" y="f40"/>
                  </a:lnTo>
                  <a:lnTo>
                    <a:pt x="f41" y="f42"/>
                  </a:lnTo>
                  <a:lnTo>
                    <a:pt x="f43" y="f44"/>
                  </a:lnTo>
                  <a:lnTo>
                    <a:pt x="f45" y="f46"/>
                  </a:lnTo>
                  <a:lnTo>
                    <a:pt x="f47" y="f44"/>
                  </a:lnTo>
                  <a:lnTo>
                    <a:pt x="f48" y="f42"/>
                  </a:lnTo>
                  <a:lnTo>
                    <a:pt x="f49" y="f50"/>
                  </a:lnTo>
                  <a:lnTo>
                    <a:pt x="f51" y="f52"/>
                  </a:lnTo>
                  <a:lnTo>
                    <a:pt x="f53" y="f24"/>
                  </a:lnTo>
                  <a:lnTo>
                    <a:pt x="f54" y="f55"/>
                  </a:lnTo>
                  <a:lnTo>
                    <a:pt x="f56" y="f57"/>
                  </a:lnTo>
                  <a:lnTo>
                    <a:pt x="f8" y="f58"/>
                  </a:lnTo>
                  <a:lnTo>
                    <a:pt x="f59" y="f20"/>
                  </a:lnTo>
                  <a:lnTo>
                    <a:pt x="f8" y="f60"/>
                  </a:lnTo>
                  <a:lnTo>
                    <a:pt x="f56" y="f61"/>
                  </a:lnTo>
                  <a:lnTo>
                    <a:pt x="f54" y="f62"/>
                  </a:lnTo>
                  <a:lnTo>
                    <a:pt x="f53" y="f63"/>
                  </a:lnTo>
                  <a:lnTo>
                    <a:pt x="f51" y="f64"/>
                  </a:lnTo>
                  <a:lnTo>
                    <a:pt x="f49" y="f65"/>
                  </a:lnTo>
                  <a:lnTo>
                    <a:pt x="f48" y="f66"/>
                  </a:lnTo>
                  <a:lnTo>
                    <a:pt x="f47" y="f67"/>
                  </a:lnTo>
                  <a:lnTo>
                    <a:pt x="f45" y="f68"/>
                  </a:lnTo>
                  <a:lnTo>
                    <a:pt x="f43" y="f67"/>
                  </a:lnTo>
                  <a:lnTo>
                    <a:pt x="f41" y="f66"/>
                  </a:lnTo>
                  <a:lnTo>
                    <a:pt x="f39" y="f69"/>
                  </a:lnTo>
                  <a:lnTo>
                    <a:pt x="f37" y="f70"/>
                  </a:lnTo>
                  <a:lnTo>
                    <a:pt x="f35" y="f71"/>
                  </a:lnTo>
                  <a:lnTo>
                    <a:pt x="f32" y="f72"/>
                  </a:lnTo>
                  <a:lnTo>
                    <a:pt x="f32" y="f73"/>
                  </a:lnTo>
                  <a:lnTo>
                    <a:pt x="f31" y="f74"/>
                  </a:lnTo>
                  <a:lnTo>
                    <a:pt x="f75" y="f74"/>
                  </a:lnTo>
                  <a:lnTo>
                    <a:pt x="f76" y="f77"/>
                  </a:lnTo>
                  <a:lnTo>
                    <a:pt x="f78" y="f79"/>
                  </a:lnTo>
                  <a:lnTo>
                    <a:pt x="f80" y="f81"/>
                  </a:lnTo>
                  <a:lnTo>
                    <a:pt x="f80" y="f82"/>
                  </a:lnTo>
                  <a:lnTo>
                    <a:pt x="f78" y="f83"/>
                  </a:lnTo>
                  <a:lnTo>
                    <a:pt x="f84" y="f85"/>
                  </a:lnTo>
                  <a:lnTo>
                    <a:pt x="f86" y="f87"/>
                  </a:lnTo>
                  <a:lnTo>
                    <a:pt x="f88" y="f89"/>
                  </a:lnTo>
                  <a:lnTo>
                    <a:pt x="f90" y="f10"/>
                  </a:lnTo>
                  <a:lnTo>
                    <a:pt x="f91" y="f8"/>
                  </a:lnTo>
                  <a:lnTo>
                    <a:pt x="f5" y="f6"/>
                  </a:lnTo>
                  <a:close/>
                  <a:moveTo>
                    <a:pt x="f5" y="f2"/>
                  </a:moveTo>
                  <a:lnTo>
                    <a:pt x="f91" y="f92"/>
                  </a:lnTo>
                  <a:lnTo>
                    <a:pt x="f90" y="f93"/>
                  </a:lnTo>
                  <a:lnTo>
                    <a:pt x="f94" y="f95"/>
                  </a:lnTo>
                  <a:lnTo>
                    <a:pt x="f80" y="f96"/>
                  </a:lnTo>
                  <a:lnTo>
                    <a:pt x="f32" y="f97"/>
                  </a:lnTo>
                  <a:lnTo>
                    <a:pt x="f98" y="f99"/>
                  </a:lnTo>
                  <a:lnTo>
                    <a:pt x="f100" y="f10"/>
                  </a:lnTo>
                  <a:lnTo>
                    <a:pt x="f101" y="f102"/>
                  </a:lnTo>
                  <a:lnTo>
                    <a:pt x="f103" y="f104"/>
                  </a:lnTo>
                  <a:lnTo>
                    <a:pt x="f103" y="f105"/>
                  </a:lnTo>
                  <a:lnTo>
                    <a:pt x="f101" y="f106"/>
                  </a:lnTo>
                  <a:lnTo>
                    <a:pt x="f107" y="f108"/>
                  </a:lnTo>
                  <a:lnTo>
                    <a:pt x="f109" y="f110"/>
                  </a:lnTo>
                  <a:lnTo>
                    <a:pt x="f111" y="f110"/>
                  </a:lnTo>
                  <a:lnTo>
                    <a:pt x="f112" y="f69"/>
                  </a:lnTo>
                  <a:lnTo>
                    <a:pt x="f113" y="f68"/>
                  </a:lnTo>
                  <a:lnTo>
                    <a:pt x="f88" y="f114"/>
                  </a:lnTo>
                  <a:lnTo>
                    <a:pt x="f115" y="f5"/>
                  </a:lnTo>
                  <a:lnTo>
                    <a:pt x="f116" y="f91"/>
                  </a:lnTo>
                  <a:lnTo>
                    <a:pt x="f117" y="f112"/>
                  </a:lnTo>
                  <a:lnTo>
                    <a:pt x="f41" y="f118"/>
                  </a:lnTo>
                  <a:lnTo>
                    <a:pt x="f45" y="f119"/>
                  </a:lnTo>
                  <a:lnTo>
                    <a:pt x="f48" y="f120"/>
                  </a:lnTo>
                  <a:lnTo>
                    <a:pt x="f121" y="f122"/>
                  </a:lnTo>
                  <a:lnTo>
                    <a:pt x="f77" y="f123"/>
                  </a:lnTo>
                  <a:lnTo>
                    <a:pt x="f124" y="f125"/>
                  </a:lnTo>
                  <a:lnTo>
                    <a:pt x="f126" y="f127"/>
                  </a:lnTo>
                  <a:lnTo>
                    <a:pt x="f128" y="f129"/>
                  </a:lnTo>
                  <a:lnTo>
                    <a:pt x="f130" y="f131"/>
                  </a:lnTo>
                  <a:lnTo>
                    <a:pt x="f92" y="f61"/>
                  </a:lnTo>
                  <a:lnTo>
                    <a:pt x="f132" y="f20"/>
                  </a:lnTo>
                  <a:lnTo>
                    <a:pt x="f92" y="f57"/>
                  </a:lnTo>
                  <a:lnTo>
                    <a:pt x="f130" y="f133"/>
                  </a:lnTo>
                  <a:lnTo>
                    <a:pt x="f128" y="f134"/>
                  </a:lnTo>
                  <a:lnTo>
                    <a:pt x="f126" y="f25"/>
                  </a:lnTo>
                  <a:lnTo>
                    <a:pt x="f124" y="f135"/>
                  </a:lnTo>
                  <a:lnTo>
                    <a:pt x="f77" y="f136"/>
                  </a:lnTo>
                  <a:lnTo>
                    <a:pt x="f121" y="f137"/>
                  </a:lnTo>
                  <a:lnTo>
                    <a:pt x="f48" y="f138"/>
                  </a:lnTo>
                  <a:lnTo>
                    <a:pt x="f45" y="f4"/>
                  </a:lnTo>
                  <a:lnTo>
                    <a:pt x="f41" y="f138"/>
                  </a:lnTo>
                  <a:lnTo>
                    <a:pt x="f117" y="f139"/>
                  </a:lnTo>
                  <a:lnTo>
                    <a:pt x="f116" y="f140"/>
                  </a:lnTo>
                  <a:lnTo>
                    <a:pt x="f115" y="f141"/>
                  </a:lnTo>
                  <a:lnTo>
                    <a:pt x="f88" y="f142"/>
                  </a:lnTo>
                  <a:lnTo>
                    <a:pt x="f113" y="f44"/>
                  </a:lnTo>
                  <a:lnTo>
                    <a:pt x="f112" y="f40"/>
                  </a:lnTo>
                  <a:lnTo>
                    <a:pt x="f111" y="f143"/>
                  </a:lnTo>
                  <a:lnTo>
                    <a:pt x="f27" y="f143"/>
                  </a:lnTo>
                  <a:lnTo>
                    <a:pt x="f25" y="f19"/>
                  </a:lnTo>
                  <a:lnTo>
                    <a:pt x="f144" y="f145"/>
                  </a:lnTo>
                  <a:lnTo>
                    <a:pt x="f19" y="f146"/>
                  </a:lnTo>
                  <a:lnTo>
                    <a:pt x="f52" y="f34"/>
                  </a:lnTo>
                  <a:lnTo>
                    <a:pt x="f147" y="f148"/>
                  </a:lnTo>
                  <a:lnTo>
                    <a:pt x="f149" y="f27"/>
                  </a:lnTo>
                  <a:lnTo>
                    <a:pt x="f150" y="f30"/>
                  </a:lnTo>
                  <a:lnTo>
                    <a:pt x="f151" y="f152"/>
                  </a:lnTo>
                  <a:lnTo>
                    <a:pt x="f153" y="f154"/>
                  </a:lnTo>
                  <a:lnTo>
                    <a:pt x="f155" y="f156"/>
                  </a:lnTo>
                  <a:lnTo>
                    <a:pt x="f3" y="f20"/>
                  </a:lnTo>
                  <a:lnTo>
                    <a:pt x="f155" y="f18"/>
                  </a:lnTo>
                  <a:lnTo>
                    <a:pt x="f153" y="f16"/>
                  </a:lnTo>
                  <a:lnTo>
                    <a:pt x="f151" y="f75"/>
                  </a:lnTo>
                  <a:lnTo>
                    <a:pt x="f150" y="f157"/>
                  </a:lnTo>
                  <a:lnTo>
                    <a:pt x="f74" y="f8"/>
                  </a:lnTo>
                  <a:lnTo>
                    <a:pt x="f129" y="f99"/>
                  </a:lnTo>
                  <a:lnTo>
                    <a:pt x="f158" y="f159"/>
                  </a:lnTo>
                  <a:lnTo>
                    <a:pt x="f160" y="f161"/>
                  </a:lnTo>
                  <a:lnTo>
                    <a:pt x="f162" y="f96"/>
                  </a:lnTo>
                  <a:lnTo>
                    <a:pt x="f163" y="f95"/>
                  </a:lnTo>
                  <a:lnTo>
                    <a:pt x="f69" y="f93"/>
                  </a:lnTo>
                  <a:lnTo>
                    <a:pt x="f7" y="f92"/>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1086;p36">
              <a:extLst>
                <a:ext uri="{FF2B5EF4-FFF2-40B4-BE49-F238E27FC236}">
                  <a16:creationId xmlns:a16="http://schemas.microsoft.com/office/drawing/2014/main" xmlns="" id="{F3E1E714-6B53-859D-6441-800E092E0B79}"/>
                </a:ext>
              </a:extLst>
            </p:cNvPr>
            <p:cNvSpPr/>
            <p:nvPr/>
          </p:nvSpPr>
          <p:spPr>
            <a:xfrm>
              <a:off x="4495556" y="4406100"/>
              <a:ext cx="169822" cy="178445"/>
            </a:xfrm>
            <a:custGeom>
              <a:avLst/>
              <a:gdLst>
                <a:gd name="f0" fmla="val w"/>
                <a:gd name="f1" fmla="val h"/>
                <a:gd name="f2" fmla="val 0"/>
                <a:gd name="f3" fmla="val 5553"/>
                <a:gd name="f4" fmla="val 5835"/>
                <a:gd name="f5" fmla="val 2800"/>
                <a:gd name="f6" fmla="val 2965"/>
                <a:gd name="f7" fmla="val 24"/>
                <a:gd name="f8" fmla="val 3106"/>
                <a:gd name="f9" fmla="val 71"/>
                <a:gd name="f10" fmla="val 3224"/>
                <a:gd name="f11" fmla="val 165"/>
                <a:gd name="f12" fmla="val 3318"/>
                <a:gd name="f13" fmla="val 306"/>
                <a:gd name="f14" fmla="val 5482"/>
                <a:gd name="f15" fmla="val 4141"/>
                <a:gd name="f16" fmla="val 5529"/>
                <a:gd name="f17" fmla="val 4282"/>
                <a:gd name="f18" fmla="val 5552"/>
                <a:gd name="f19" fmla="val 4423"/>
                <a:gd name="f20" fmla="val 4564"/>
                <a:gd name="f21" fmla="val 4705"/>
                <a:gd name="f22" fmla="val 5388"/>
                <a:gd name="f23" fmla="val 4846"/>
                <a:gd name="f24" fmla="val 5270"/>
                <a:gd name="f25" fmla="val 4917"/>
                <a:gd name="f26" fmla="val 5129"/>
                <a:gd name="f27" fmla="val 4987"/>
                <a:gd name="f28" fmla="val 4964"/>
                <a:gd name="f29" fmla="val 5011"/>
                <a:gd name="f30" fmla="val 2024"/>
                <a:gd name="f31" fmla="val 2047"/>
                <a:gd name="f32" fmla="val 5176"/>
                <a:gd name="f33" fmla="val 5340"/>
                <a:gd name="f34" fmla="val 2000"/>
                <a:gd name="f35" fmla="val 5481"/>
                <a:gd name="f36" fmla="val 1906"/>
                <a:gd name="f37" fmla="val 5646"/>
                <a:gd name="f38" fmla="val 1812"/>
                <a:gd name="f39" fmla="val 5717"/>
                <a:gd name="f40" fmla="val 1718"/>
                <a:gd name="f41" fmla="val 5787"/>
                <a:gd name="f42" fmla="val 1600"/>
                <a:gd name="f43" fmla="val 5811"/>
                <a:gd name="f44" fmla="val 1483"/>
                <a:gd name="f45" fmla="val 5834"/>
                <a:gd name="f46" fmla="val 1365"/>
                <a:gd name="f47" fmla="val 1271"/>
                <a:gd name="f48" fmla="val 1177"/>
                <a:gd name="f49" fmla="val 5740"/>
                <a:gd name="f50" fmla="val 1083"/>
                <a:gd name="f51" fmla="val 5670"/>
                <a:gd name="f52" fmla="val 189"/>
                <a:gd name="f53" fmla="val 118"/>
                <a:gd name="f54" fmla="val 4752"/>
                <a:gd name="f55" fmla="val 48"/>
                <a:gd name="f56" fmla="val 4658"/>
                <a:gd name="f57" fmla="val 4540"/>
                <a:gd name="f58" fmla="val 1"/>
                <a:gd name="f59" fmla="val 4305"/>
                <a:gd name="f60" fmla="val 4188"/>
                <a:gd name="f61" fmla="val 4070"/>
                <a:gd name="f62" fmla="val 3999"/>
                <a:gd name="f63" fmla="val 3176"/>
                <a:gd name="f64" fmla="val 3105"/>
                <a:gd name="f65" fmla="val 3058"/>
                <a:gd name="f66" fmla="val 3035"/>
                <a:gd name="f67" fmla="val 3011"/>
                <a:gd name="f68" fmla="val 3129"/>
                <a:gd name="f69" fmla="val 3200"/>
                <a:gd name="f70" fmla="val 3341"/>
                <a:gd name="f71" fmla="val 3505"/>
                <a:gd name="f72" fmla="val 3670"/>
                <a:gd name="f73" fmla="val 3835"/>
                <a:gd name="f74" fmla="val 3976"/>
                <a:gd name="f75" fmla="val 2306"/>
                <a:gd name="f76" fmla="val 871"/>
                <a:gd name="f77" fmla="val 2259"/>
                <a:gd name="f78" fmla="val 777"/>
                <a:gd name="f79" fmla="val 2236"/>
                <a:gd name="f80" fmla="val 659"/>
                <a:gd name="f81" fmla="val 541"/>
                <a:gd name="f82" fmla="val 424"/>
                <a:gd name="f83" fmla="val 2283"/>
                <a:gd name="f84" fmla="val 330"/>
                <a:gd name="f85" fmla="val 2353"/>
                <a:gd name="f86" fmla="val 236"/>
                <a:gd name="f87" fmla="val 2424"/>
                <a:gd name="f88" fmla="val 141"/>
                <a:gd name="f89" fmla="val 2518"/>
                <a:gd name="f90" fmla="val 2659"/>
                <a:gd name="f91" fmla="*/ f0 1 5553"/>
                <a:gd name="f92" fmla="*/ f1 1 5835"/>
                <a:gd name="f93" fmla="val f2"/>
                <a:gd name="f94" fmla="val f3"/>
                <a:gd name="f95" fmla="val f4"/>
                <a:gd name="f96" fmla="+- f95 0 f93"/>
                <a:gd name="f97" fmla="+- f94 0 f93"/>
                <a:gd name="f98" fmla="*/ f97 1 5553"/>
                <a:gd name="f99" fmla="*/ f96 1 5835"/>
                <a:gd name="f100" fmla="*/ f93 1 f98"/>
                <a:gd name="f101" fmla="*/ f94 1 f98"/>
                <a:gd name="f102" fmla="*/ f93 1 f99"/>
                <a:gd name="f103" fmla="*/ f95 1 f99"/>
                <a:gd name="f104" fmla="*/ f100 f91 1"/>
                <a:gd name="f105" fmla="*/ f101 f91 1"/>
                <a:gd name="f106" fmla="*/ f103 f92 1"/>
                <a:gd name="f107" fmla="*/ f102 f92 1"/>
              </a:gdLst>
              <a:ahLst/>
              <a:cxnLst>
                <a:cxn ang="3cd4">
                  <a:pos x="hc" y="t"/>
                </a:cxn>
                <a:cxn ang="0">
                  <a:pos x="r" y="vc"/>
                </a:cxn>
                <a:cxn ang="cd4">
                  <a:pos x="hc" y="b"/>
                </a:cxn>
                <a:cxn ang="cd2">
                  <a:pos x="l" y="vc"/>
                </a:cxn>
              </a:cxnLst>
              <a:rect l="f104" t="f107" r="f105" b="f106"/>
              <a:pathLst>
                <a:path w="5553" h="5835" fill="none">
                  <a:moveTo>
                    <a:pt x="f5" y="f2"/>
                  </a:moveTo>
                  <a:lnTo>
                    <a:pt x="f5" y="f2"/>
                  </a:lnTo>
                  <a:lnTo>
                    <a:pt x="f6" y="f7"/>
                  </a:lnTo>
                  <a:lnTo>
                    <a:pt x="f8" y="f9"/>
                  </a:lnTo>
                  <a:lnTo>
                    <a:pt x="f10" y="f11"/>
                  </a:lnTo>
                  <a:lnTo>
                    <a:pt x="f12" y="f13"/>
                  </a:lnTo>
                  <a:lnTo>
                    <a:pt x="f14" y="f15"/>
                  </a:lnTo>
                  <a:lnTo>
                    <a:pt x="f14" y="f15"/>
                  </a:lnTo>
                  <a:lnTo>
                    <a:pt x="f16" y="f17"/>
                  </a:lnTo>
                  <a:lnTo>
                    <a:pt x="f18" y="f19"/>
                  </a:lnTo>
                  <a:lnTo>
                    <a:pt x="f16" y="f20"/>
                  </a:lnTo>
                  <a:lnTo>
                    <a:pt x="f14" y="f21"/>
                  </a:lnTo>
                  <a:lnTo>
                    <a:pt x="f14" y="f21"/>
                  </a:lnTo>
                  <a:lnTo>
                    <a:pt x="f22" y="f23"/>
                  </a:lnTo>
                  <a:lnTo>
                    <a:pt x="f24" y="f25"/>
                  </a:lnTo>
                  <a:lnTo>
                    <a:pt x="f26" y="f27"/>
                  </a:lnTo>
                  <a:lnTo>
                    <a:pt x="f28" y="f29"/>
                  </a:lnTo>
                  <a:lnTo>
                    <a:pt x="f30" y="f29"/>
                  </a:lnTo>
                  <a:lnTo>
                    <a:pt x="f30" y="f29"/>
                  </a:lnTo>
                  <a:lnTo>
                    <a:pt x="f31" y="f32"/>
                  </a:lnTo>
                  <a:lnTo>
                    <a:pt x="f31" y="f33"/>
                  </a:lnTo>
                  <a:lnTo>
                    <a:pt x="f34" y="f35"/>
                  </a:lnTo>
                  <a:lnTo>
                    <a:pt x="f36" y="f37"/>
                  </a:lnTo>
                  <a:lnTo>
                    <a:pt x="f36" y="f37"/>
                  </a:lnTo>
                  <a:lnTo>
                    <a:pt x="f38" y="f39"/>
                  </a:lnTo>
                  <a:lnTo>
                    <a:pt x="f40" y="f41"/>
                  </a:lnTo>
                  <a:lnTo>
                    <a:pt x="f42" y="f43"/>
                  </a:lnTo>
                  <a:lnTo>
                    <a:pt x="f44" y="f45"/>
                  </a:lnTo>
                  <a:lnTo>
                    <a:pt x="f44" y="f45"/>
                  </a:lnTo>
                  <a:lnTo>
                    <a:pt x="f46" y="f43"/>
                  </a:lnTo>
                  <a:lnTo>
                    <a:pt x="f47" y="f41"/>
                  </a:lnTo>
                  <a:lnTo>
                    <a:pt x="f48" y="f49"/>
                  </a:lnTo>
                  <a:lnTo>
                    <a:pt x="f50" y="f51"/>
                  </a:lnTo>
                  <a:lnTo>
                    <a:pt x="f52" y="f23"/>
                  </a:lnTo>
                  <a:lnTo>
                    <a:pt x="f52" y="f23"/>
                  </a:lnTo>
                  <a:lnTo>
                    <a:pt x="f53" y="f54"/>
                  </a:lnTo>
                  <a:lnTo>
                    <a:pt x="f55" y="f56"/>
                  </a:lnTo>
                  <a:lnTo>
                    <a:pt x="f7" y="f57"/>
                  </a:lnTo>
                  <a:lnTo>
                    <a:pt x="f58" y="f19"/>
                  </a:lnTo>
                  <a:lnTo>
                    <a:pt x="f58" y="f19"/>
                  </a:lnTo>
                  <a:lnTo>
                    <a:pt x="f7" y="f59"/>
                  </a:lnTo>
                  <a:lnTo>
                    <a:pt x="f55" y="f60"/>
                  </a:lnTo>
                  <a:lnTo>
                    <a:pt x="f53" y="f61"/>
                  </a:lnTo>
                  <a:lnTo>
                    <a:pt x="f52" y="f62"/>
                  </a:lnTo>
                  <a:lnTo>
                    <a:pt x="f50" y="f63"/>
                  </a:lnTo>
                  <a:lnTo>
                    <a:pt x="f50" y="f63"/>
                  </a:lnTo>
                  <a:lnTo>
                    <a:pt x="f48" y="f64"/>
                  </a:lnTo>
                  <a:lnTo>
                    <a:pt x="f47" y="f65"/>
                  </a:lnTo>
                  <a:lnTo>
                    <a:pt x="f46" y="f66"/>
                  </a:lnTo>
                  <a:lnTo>
                    <a:pt x="f44" y="f67"/>
                  </a:lnTo>
                  <a:lnTo>
                    <a:pt x="f44" y="f67"/>
                  </a:lnTo>
                  <a:lnTo>
                    <a:pt x="f42" y="f66"/>
                  </a:lnTo>
                  <a:lnTo>
                    <a:pt x="f40" y="f65"/>
                  </a:lnTo>
                  <a:lnTo>
                    <a:pt x="f38" y="f68"/>
                  </a:lnTo>
                  <a:lnTo>
                    <a:pt x="f36" y="f69"/>
                  </a:lnTo>
                  <a:lnTo>
                    <a:pt x="f36" y="f69"/>
                  </a:lnTo>
                  <a:lnTo>
                    <a:pt x="f34" y="f70"/>
                  </a:lnTo>
                  <a:lnTo>
                    <a:pt x="f31" y="f71"/>
                  </a:lnTo>
                  <a:lnTo>
                    <a:pt x="f31" y="f72"/>
                  </a:lnTo>
                  <a:lnTo>
                    <a:pt x="f30" y="f73"/>
                  </a:lnTo>
                  <a:lnTo>
                    <a:pt x="f74" y="f73"/>
                  </a:lnTo>
                  <a:lnTo>
                    <a:pt x="f75" y="f76"/>
                  </a:lnTo>
                  <a:lnTo>
                    <a:pt x="f75" y="f76"/>
                  </a:lnTo>
                  <a:lnTo>
                    <a:pt x="f77" y="f78"/>
                  </a:lnTo>
                  <a:lnTo>
                    <a:pt x="f79" y="f80"/>
                  </a:lnTo>
                  <a:lnTo>
                    <a:pt x="f79" y="f81"/>
                  </a:lnTo>
                  <a:lnTo>
                    <a:pt x="f77" y="f82"/>
                  </a:lnTo>
                  <a:lnTo>
                    <a:pt x="f83" y="f84"/>
                  </a:lnTo>
                  <a:lnTo>
                    <a:pt x="f85" y="f86"/>
                  </a:lnTo>
                  <a:lnTo>
                    <a:pt x="f87" y="f88"/>
                  </a:lnTo>
                  <a:lnTo>
                    <a:pt x="f89" y="f9"/>
                  </a:lnTo>
                  <a:lnTo>
                    <a:pt x="f89" y="f9"/>
                  </a:lnTo>
                  <a:lnTo>
                    <a:pt x="f90"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087;p36">
              <a:extLst>
                <a:ext uri="{FF2B5EF4-FFF2-40B4-BE49-F238E27FC236}">
                  <a16:creationId xmlns:a16="http://schemas.microsoft.com/office/drawing/2014/main" xmlns="" id="{CDFE0CD6-0B50-ADD1-F623-8AF88C53F313}"/>
                </a:ext>
              </a:extLst>
            </p:cNvPr>
            <p:cNvSpPr/>
            <p:nvPr/>
          </p:nvSpPr>
          <p:spPr>
            <a:xfrm>
              <a:off x="4477579" y="4388114"/>
              <a:ext cx="205785" cy="213676"/>
            </a:xfrm>
            <a:custGeom>
              <a:avLst/>
              <a:gdLst>
                <a:gd name="f0" fmla="val w"/>
                <a:gd name="f1" fmla="val h"/>
                <a:gd name="f2" fmla="val 0"/>
                <a:gd name="f3" fmla="val 6729"/>
                <a:gd name="f4" fmla="val 6987"/>
                <a:gd name="f5" fmla="val 3388"/>
                <a:gd name="f6" fmla="val 3247"/>
                <a:gd name="f7" fmla="val 24"/>
                <a:gd name="f8" fmla="val 3106"/>
                <a:gd name="f9" fmla="val 47"/>
                <a:gd name="f10" fmla="val 2965"/>
                <a:gd name="f11" fmla="val 94"/>
                <a:gd name="f12" fmla="val 2824"/>
                <a:gd name="f13" fmla="val 165"/>
                <a:gd name="f14" fmla="val 2635"/>
                <a:gd name="f15" fmla="val 306"/>
                <a:gd name="f16" fmla="val 2471"/>
                <a:gd name="f17" fmla="val 471"/>
                <a:gd name="f18" fmla="val 2353"/>
                <a:gd name="f19" fmla="val 659"/>
                <a:gd name="f20" fmla="val 2283"/>
                <a:gd name="f21" fmla="val 871"/>
                <a:gd name="f22" fmla="val 2235"/>
                <a:gd name="f23" fmla="val 1082"/>
                <a:gd name="f24" fmla="val 1318"/>
                <a:gd name="f25" fmla="val 1529"/>
                <a:gd name="f26" fmla="val 2377"/>
                <a:gd name="f27" fmla="val 1741"/>
                <a:gd name="f28" fmla="val 3576"/>
                <a:gd name="f29" fmla="val 3835"/>
                <a:gd name="f30" fmla="val 3176"/>
                <a:gd name="f31" fmla="val 3129"/>
                <a:gd name="f32" fmla="val 3717"/>
                <a:gd name="f33" fmla="val 3082"/>
                <a:gd name="f34" fmla="val 3599"/>
                <a:gd name="f35" fmla="val 3012"/>
                <a:gd name="f36" fmla="val 3505"/>
                <a:gd name="f37" fmla="val 2918"/>
                <a:gd name="f38" fmla="val 2753"/>
                <a:gd name="f39" fmla="val 2541"/>
                <a:gd name="f40" fmla="val 2306"/>
                <a:gd name="f41" fmla="val 3058"/>
                <a:gd name="f42" fmla="val 2071"/>
                <a:gd name="f43" fmla="val 3011"/>
                <a:gd name="f44" fmla="val 1859"/>
                <a:gd name="f45" fmla="val 3035"/>
                <a:gd name="f46" fmla="val 1647"/>
                <a:gd name="f47" fmla="val 3105"/>
                <a:gd name="f48" fmla="val 1459"/>
                <a:gd name="f49" fmla="val 3199"/>
                <a:gd name="f50" fmla="val 1271"/>
                <a:gd name="f51" fmla="val 3341"/>
                <a:gd name="f52" fmla="val 377"/>
                <a:gd name="f53" fmla="val 4140"/>
                <a:gd name="f54" fmla="val 236"/>
                <a:gd name="f55" fmla="val 4329"/>
                <a:gd name="f56" fmla="val 118"/>
                <a:gd name="f57" fmla="val 4540"/>
                <a:gd name="f58" fmla="val 4776"/>
                <a:gd name="f59" fmla="val 1"/>
                <a:gd name="f60" fmla="val 5011"/>
                <a:gd name="f61" fmla="val 5246"/>
                <a:gd name="f62" fmla="val 5481"/>
                <a:gd name="f63" fmla="val 5693"/>
                <a:gd name="f64" fmla="val 5858"/>
                <a:gd name="f65" fmla="val 6681"/>
                <a:gd name="f66" fmla="val 6822"/>
                <a:gd name="f67" fmla="val 6916"/>
                <a:gd name="f68" fmla="val 6963"/>
                <a:gd name="f69" fmla="val 6893"/>
                <a:gd name="f70" fmla="val 6775"/>
                <a:gd name="f71" fmla="val 6611"/>
                <a:gd name="f72" fmla="val 6516"/>
                <a:gd name="f73" fmla="val 6399"/>
                <a:gd name="f74" fmla="val 6305"/>
                <a:gd name="f75" fmla="val 6164"/>
                <a:gd name="f76" fmla="val 5552"/>
                <a:gd name="f77" fmla="val 5717"/>
                <a:gd name="f78" fmla="val 6140"/>
                <a:gd name="f79" fmla="val 5999"/>
                <a:gd name="f80" fmla="val 6093"/>
                <a:gd name="f81" fmla="val 6022"/>
                <a:gd name="f82" fmla="val 6258"/>
                <a:gd name="f83" fmla="val 5928"/>
                <a:gd name="f84" fmla="val 6376"/>
                <a:gd name="f85" fmla="val 5834"/>
                <a:gd name="f86" fmla="val 6470"/>
                <a:gd name="f87" fmla="val 6564"/>
                <a:gd name="f88" fmla="val 5599"/>
                <a:gd name="f89" fmla="val 6635"/>
                <a:gd name="f90" fmla="val 5458"/>
                <a:gd name="f91" fmla="val 6682"/>
                <a:gd name="f92" fmla="val 5317"/>
                <a:gd name="f93" fmla="val 6705"/>
                <a:gd name="f94" fmla="val 5176"/>
                <a:gd name="f95" fmla="val 4870"/>
                <a:gd name="f96" fmla="val 4729"/>
                <a:gd name="f97" fmla="val 4564"/>
                <a:gd name="f98" fmla="val 4446"/>
                <a:gd name="f99" fmla="val 4423"/>
                <a:gd name="f100" fmla="val 612"/>
                <a:gd name="f101" fmla="val 4235"/>
                <a:gd name="f102" fmla="val 353"/>
                <a:gd name="f103" fmla="val 4117"/>
                <a:gd name="f104" fmla="val 259"/>
                <a:gd name="f105" fmla="val 3976"/>
                <a:gd name="f106" fmla="val 3859"/>
                <a:gd name="f107" fmla="val 3553"/>
                <a:gd name="f108" fmla="*/ f0 1 6729"/>
                <a:gd name="f109" fmla="*/ f1 1 6987"/>
                <a:gd name="f110" fmla="val f2"/>
                <a:gd name="f111" fmla="val f3"/>
                <a:gd name="f112" fmla="val f4"/>
                <a:gd name="f113" fmla="+- f112 0 f110"/>
                <a:gd name="f114" fmla="+- f111 0 f110"/>
                <a:gd name="f115" fmla="*/ f114 1 6729"/>
                <a:gd name="f116" fmla="*/ f113 1 6987"/>
                <a:gd name="f117" fmla="*/ f110 1 f115"/>
                <a:gd name="f118" fmla="*/ f111 1 f115"/>
                <a:gd name="f119" fmla="*/ f110 1 f116"/>
                <a:gd name="f120" fmla="*/ f112 1 f116"/>
                <a:gd name="f121" fmla="*/ f117 f108 1"/>
                <a:gd name="f122" fmla="*/ f118 f108 1"/>
                <a:gd name="f123" fmla="*/ f120 f109 1"/>
                <a:gd name="f124" fmla="*/ f119 f109 1"/>
              </a:gdLst>
              <a:ahLst/>
              <a:cxnLst>
                <a:cxn ang="3cd4">
                  <a:pos x="hc" y="t"/>
                </a:cxn>
                <a:cxn ang="0">
                  <a:pos x="r" y="vc"/>
                </a:cxn>
                <a:cxn ang="cd4">
                  <a:pos x="hc" y="b"/>
                </a:cxn>
                <a:cxn ang="cd2">
                  <a:pos x="l" y="vc"/>
                </a:cxn>
              </a:cxnLst>
              <a:rect l="f121" t="f124" r="f122" b="f123"/>
              <a:pathLst>
                <a:path w="6729" h="6986" fill="none">
                  <a:moveTo>
                    <a:pt x="f5" y="f2"/>
                  </a:moveTo>
                  <a:lnTo>
                    <a:pt x="f5" y="f2"/>
                  </a:lnTo>
                  <a:lnTo>
                    <a:pt x="f6" y="f7"/>
                  </a:lnTo>
                  <a:lnTo>
                    <a:pt x="f8" y="f9"/>
                  </a:lnTo>
                  <a:lnTo>
                    <a:pt x="f10" y="f11"/>
                  </a:lnTo>
                  <a:lnTo>
                    <a:pt x="f12" y="f13"/>
                  </a:lnTo>
                  <a:lnTo>
                    <a:pt x="f12" y="f13"/>
                  </a:lnTo>
                  <a:lnTo>
                    <a:pt x="f14" y="f15"/>
                  </a:lnTo>
                  <a:lnTo>
                    <a:pt x="f16" y="f17"/>
                  </a:lnTo>
                  <a:lnTo>
                    <a:pt x="f18" y="f19"/>
                  </a:lnTo>
                  <a:lnTo>
                    <a:pt x="f20" y="f21"/>
                  </a:lnTo>
                  <a:lnTo>
                    <a:pt x="f22" y="f23"/>
                  </a:lnTo>
                  <a:lnTo>
                    <a:pt x="f22" y="f24"/>
                  </a:lnTo>
                  <a:lnTo>
                    <a:pt x="f20" y="f25"/>
                  </a:lnTo>
                  <a:lnTo>
                    <a:pt x="f26" y="f27"/>
                  </a:lnTo>
                  <a:lnTo>
                    <a:pt x="f28" y="f29"/>
                  </a:lnTo>
                  <a:lnTo>
                    <a:pt x="f30" y="f29"/>
                  </a:lnTo>
                  <a:lnTo>
                    <a:pt x="f30" y="f29"/>
                  </a:lnTo>
                  <a:lnTo>
                    <a:pt x="f31" y="f32"/>
                  </a:lnTo>
                  <a:lnTo>
                    <a:pt x="f33" y="f34"/>
                  </a:lnTo>
                  <a:lnTo>
                    <a:pt x="f35" y="f36"/>
                  </a:lnTo>
                  <a:lnTo>
                    <a:pt x="f37" y="f5"/>
                  </a:lnTo>
                  <a:lnTo>
                    <a:pt x="f37" y="f5"/>
                  </a:lnTo>
                  <a:lnTo>
                    <a:pt x="f38" y="f6"/>
                  </a:lnTo>
                  <a:lnTo>
                    <a:pt x="f39" y="f31"/>
                  </a:lnTo>
                  <a:lnTo>
                    <a:pt x="f40" y="f41"/>
                  </a:lnTo>
                  <a:lnTo>
                    <a:pt x="f42" y="f43"/>
                  </a:lnTo>
                  <a:lnTo>
                    <a:pt x="f42" y="f43"/>
                  </a:lnTo>
                  <a:lnTo>
                    <a:pt x="f44" y="f45"/>
                  </a:lnTo>
                  <a:lnTo>
                    <a:pt x="f46" y="f47"/>
                  </a:lnTo>
                  <a:lnTo>
                    <a:pt x="f48" y="f49"/>
                  </a:lnTo>
                  <a:lnTo>
                    <a:pt x="f50" y="f51"/>
                  </a:lnTo>
                  <a:lnTo>
                    <a:pt x="f52" y="f53"/>
                  </a:lnTo>
                  <a:lnTo>
                    <a:pt x="f52" y="f53"/>
                  </a:lnTo>
                  <a:lnTo>
                    <a:pt x="f54" y="f55"/>
                  </a:lnTo>
                  <a:lnTo>
                    <a:pt x="f56" y="f57"/>
                  </a:lnTo>
                  <a:lnTo>
                    <a:pt x="f7" y="f58"/>
                  </a:lnTo>
                  <a:lnTo>
                    <a:pt x="f59" y="f60"/>
                  </a:lnTo>
                  <a:lnTo>
                    <a:pt x="f59" y="f60"/>
                  </a:lnTo>
                  <a:lnTo>
                    <a:pt x="f7" y="f61"/>
                  </a:lnTo>
                  <a:lnTo>
                    <a:pt x="f56" y="f62"/>
                  </a:lnTo>
                  <a:lnTo>
                    <a:pt x="f54" y="f63"/>
                  </a:lnTo>
                  <a:lnTo>
                    <a:pt x="f52" y="f64"/>
                  </a:lnTo>
                  <a:lnTo>
                    <a:pt x="f50" y="f65"/>
                  </a:lnTo>
                  <a:lnTo>
                    <a:pt x="f50" y="f65"/>
                  </a:lnTo>
                  <a:lnTo>
                    <a:pt x="f48" y="f66"/>
                  </a:lnTo>
                  <a:lnTo>
                    <a:pt x="f46" y="f67"/>
                  </a:lnTo>
                  <a:lnTo>
                    <a:pt x="f44" y="f68"/>
                  </a:lnTo>
                  <a:lnTo>
                    <a:pt x="f42" y="f4"/>
                  </a:lnTo>
                  <a:lnTo>
                    <a:pt x="f42" y="f4"/>
                  </a:lnTo>
                  <a:lnTo>
                    <a:pt x="f40" y="f68"/>
                  </a:lnTo>
                  <a:lnTo>
                    <a:pt x="f39" y="f69"/>
                  </a:lnTo>
                  <a:lnTo>
                    <a:pt x="f38" y="f70"/>
                  </a:lnTo>
                  <a:lnTo>
                    <a:pt x="f37" y="f71"/>
                  </a:lnTo>
                  <a:lnTo>
                    <a:pt x="f37" y="f71"/>
                  </a:lnTo>
                  <a:lnTo>
                    <a:pt x="f35" y="f72"/>
                  </a:lnTo>
                  <a:lnTo>
                    <a:pt x="f33" y="f73"/>
                  </a:lnTo>
                  <a:lnTo>
                    <a:pt x="f31" y="f74"/>
                  </a:lnTo>
                  <a:lnTo>
                    <a:pt x="f30" y="f75"/>
                  </a:lnTo>
                  <a:lnTo>
                    <a:pt x="f76" y="f75"/>
                  </a:lnTo>
                  <a:lnTo>
                    <a:pt x="f76" y="f75"/>
                  </a:lnTo>
                  <a:lnTo>
                    <a:pt x="f77" y="f75"/>
                  </a:lnTo>
                  <a:lnTo>
                    <a:pt x="f64" y="f78"/>
                  </a:lnTo>
                  <a:lnTo>
                    <a:pt x="f79" y="f80"/>
                  </a:lnTo>
                  <a:lnTo>
                    <a:pt x="f78" y="f81"/>
                  </a:lnTo>
                  <a:lnTo>
                    <a:pt x="f82" y="f83"/>
                  </a:lnTo>
                  <a:lnTo>
                    <a:pt x="f84" y="f85"/>
                  </a:lnTo>
                  <a:lnTo>
                    <a:pt x="f86" y="f77"/>
                  </a:lnTo>
                  <a:lnTo>
                    <a:pt x="f87" y="f88"/>
                  </a:lnTo>
                  <a:lnTo>
                    <a:pt x="f87" y="f88"/>
                  </a:lnTo>
                  <a:lnTo>
                    <a:pt x="f89" y="f90"/>
                  </a:lnTo>
                  <a:lnTo>
                    <a:pt x="f91" y="f92"/>
                  </a:lnTo>
                  <a:lnTo>
                    <a:pt x="f93" y="f94"/>
                  </a:lnTo>
                  <a:lnTo>
                    <a:pt x="f3" y="f60"/>
                  </a:lnTo>
                  <a:lnTo>
                    <a:pt x="f93" y="f95"/>
                  </a:lnTo>
                  <a:lnTo>
                    <a:pt x="f91" y="f96"/>
                  </a:lnTo>
                  <a:lnTo>
                    <a:pt x="f89" y="f97"/>
                  </a:lnTo>
                  <a:lnTo>
                    <a:pt x="f87" y="f98"/>
                  </a:lnTo>
                  <a:lnTo>
                    <a:pt x="f99" y="f100"/>
                  </a:lnTo>
                  <a:lnTo>
                    <a:pt x="f99" y="f100"/>
                  </a:lnTo>
                  <a:lnTo>
                    <a:pt x="f55" y="f17"/>
                  </a:lnTo>
                  <a:lnTo>
                    <a:pt x="f101" y="f102"/>
                  </a:lnTo>
                  <a:lnTo>
                    <a:pt x="f103" y="f104"/>
                  </a:lnTo>
                  <a:lnTo>
                    <a:pt x="f105" y="f13"/>
                  </a:lnTo>
                  <a:lnTo>
                    <a:pt x="f106" y="f11"/>
                  </a:lnTo>
                  <a:lnTo>
                    <a:pt x="f32" y="f9"/>
                  </a:lnTo>
                  <a:lnTo>
                    <a:pt x="f107"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088;p36">
              <a:extLst>
                <a:ext uri="{FF2B5EF4-FFF2-40B4-BE49-F238E27FC236}">
                  <a16:creationId xmlns:a16="http://schemas.microsoft.com/office/drawing/2014/main" xmlns="" id="{04AC883E-F743-9369-AA6F-D879AE3099AC}"/>
                </a:ext>
              </a:extLst>
            </p:cNvPr>
            <p:cNvSpPr/>
            <p:nvPr/>
          </p:nvSpPr>
          <p:spPr>
            <a:xfrm>
              <a:off x="4370393" y="4195303"/>
              <a:ext cx="225948" cy="202182"/>
            </a:xfrm>
            <a:custGeom>
              <a:avLst/>
              <a:gdLst>
                <a:gd name="f0" fmla="val w"/>
                <a:gd name="f1" fmla="val h"/>
                <a:gd name="f2" fmla="val 0"/>
                <a:gd name="f3" fmla="val 7388"/>
                <a:gd name="f4" fmla="val 6611"/>
                <a:gd name="f5" fmla="val 3482"/>
                <a:gd name="f6" fmla="val 565"/>
                <a:gd name="f7" fmla="val 3647"/>
                <a:gd name="f8" fmla="val 589"/>
                <a:gd name="f9" fmla="val 3788"/>
                <a:gd name="f10" fmla="val 659"/>
                <a:gd name="f11" fmla="val 3906"/>
                <a:gd name="f12" fmla="val 753"/>
                <a:gd name="f13" fmla="val 4000"/>
                <a:gd name="f14" fmla="val 871"/>
                <a:gd name="f15" fmla="val 5740"/>
                <a:gd name="f16" fmla="val 3976"/>
                <a:gd name="f17" fmla="val 5835"/>
                <a:gd name="f18" fmla="val 3859"/>
                <a:gd name="f19" fmla="val 5952"/>
                <a:gd name="f20" fmla="val 6093"/>
                <a:gd name="f21" fmla="val 3717"/>
                <a:gd name="f22" fmla="val 6234"/>
                <a:gd name="f23" fmla="val 6399"/>
                <a:gd name="f24" fmla="val 3741"/>
                <a:gd name="f25" fmla="val 6493"/>
                <a:gd name="f26" fmla="val 6587"/>
                <a:gd name="f27" fmla="val 3835"/>
                <a:gd name="f28" fmla="val 6681"/>
                <a:gd name="f29" fmla="val 3929"/>
                <a:gd name="f30" fmla="val 6728"/>
                <a:gd name="f31" fmla="val 4023"/>
                <a:gd name="f32" fmla="val 6776"/>
                <a:gd name="f33" fmla="val 4117"/>
                <a:gd name="f34" fmla="val 6799"/>
                <a:gd name="f35" fmla="val 4235"/>
                <a:gd name="f36" fmla="val 4353"/>
                <a:gd name="f37" fmla="val 4447"/>
                <a:gd name="f38" fmla="val 6446"/>
                <a:gd name="f39" fmla="val 5623"/>
                <a:gd name="f40" fmla="val 5741"/>
                <a:gd name="f41" fmla="val 6329"/>
                <a:gd name="f42" fmla="val 5905"/>
                <a:gd name="f43" fmla="val 6140"/>
                <a:gd name="f44" fmla="val 5976"/>
                <a:gd name="f45" fmla="val 5999"/>
                <a:gd name="f46" fmla="val 6023"/>
                <a:gd name="f47" fmla="val 5882"/>
                <a:gd name="f48" fmla="val 6046"/>
                <a:gd name="f49" fmla="val 5764"/>
                <a:gd name="f50" fmla="val 5670"/>
                <a:gd name="f51" fmla="val 4541"/>
                <a:gd name="f52" fmla="val 5552"/>
                <a:gd name="f53" fmla="val 4423"/>
                <a:gd name="f54" fmla="val 5505"/>
                <a:gd name="f55" fmla="val 5435"/>
                <a:gd name="f56" fmla="val 4258"/>
                <a:gd name="f57" fmla="val 5341"/>
                <a:gd name="f58" fmla="val 4211"/>
                <a:gd name="f59" fmla="val 5247"/>
                <a:gd name="f60" fmla="val 4188"/>
                <a:gd name="f61" fmla="val 5152"/>
                <a:gd name="f62" fmla="val 4164"/>
                <a:gd name="f63" fmla="val 5035"/>
                <a:gd name="f64" fmla="val 4917"/>
                <a:gd name="f65" fmla="val 4800"/>
                <a:gd name="f66" fmla="val 4282"/>
                <a:gd name="f67" fmla="val 4658"/>
                <a:gd name="f68" fmla="val 4400"/>
                <a:gd name="f69" fmla="val 4564"/>
                <a:gd name="f70" fmla="val 4517"/>
                <a:gd name="f71" fmla="val 4494"/>
                <a:gd name="f72" fmla="val 2353"/>
                <a:gd name="f73" fmla="val 1671"/>
                <a:gd name="f74" fmla="val 5576"/>
                <a:gd name="f75" fmla="val 1577"/>
                <a:gd name="f76" fmla="val 5694"/>
                <a:gd name="f77" fmla="val 1459"/>
                <a:gd name="f78" fmla="val 5788"/>
                <a:gd name="f79" fmla="val 1318"/>
                <a:gd name="f80" fmla="val 1153"/>
                <a:gd name="f81" fmla="val 5858"/>
                <a:gd name="f82" fmla="val 1012"/>
                <a:gd name="f83" fmla="val 777"/>
                <a:gd name="f84" fmla="val 5717"/>
                <a:gd name="f85" fmla="val 706"/>
                <a:gd name="f86" fmla="val 5646"/>
                <a:gd name="f87" fmla="val 636"/>
                <a:gd name="f88" fmla="val 5529"/>
                <a:gd name="f89" fmla="val 5317"/>
                <a:gd name="f90" fmla="val 5223"/>
                <a:gd name="f91" fmla="val 612"/>
                <a:gd name="f92" fmla="val 5105"/>
                <a:gd name="f93" fmla="val 4988"/>
                <a:gd name="f94" fmla="val 2965"/>
                <a:gd name="f95" fmla="val 3059"/>
                <a:gd name="f96" fmla="val 3176"/>
                <a:gd name="f97" fmla="val 3317"/>
                <a:gd name="f98" fmla="val 1"/>
                <a:gd name="f99" fmla="val 24"/>
                <a:gd name="f100" fmla="val 3035"/>
                <a:gd name="f101" fmla="val 95"/>
                <a:gd name="f102" fmla="val 2894"/>
                <a:gd name="f103" fmla="val 142"/>
                <a:gd name="f104" fmla="val 2776"/>
                <a:gd name="f105" fmla="val 236"/>
                <a:gd name="f106" fmla="val 2659"/>
                <a:gd name="f107" fmla="val 330"/>
                <a:gd name="f108" fmla="val 2541"/>
                <a:gd name="f109" fmla="val 448"/>
                <a:gd name="f110" fmla="val 2471"/>
                <a:gd name="f111" fmla="val 4706"/>
                <a:gd name="f112" fmla="val 48"/>
                <a:gd name="f113" fmla="val 5364"/>
                <a:gd name="f114" fmla="val 5599"/>
                <a:gd name="f115" fmla="val 118"/>
                <a:gd name="f116" fmla="val 5811"/>
                <a:gd name="f117" fmla="val 400"/>
                <a:gd name="f118" fmla="val 6164"/>
                <a:gd name="f119" fmla="val 6305"/>
                <a:gd name="f120" fmla="val 730"/>
                <a:gd name="f121" fmla="val 6352"/>
                <a:gd name="f122" fmla="val 6423"/>
                <a:gd name="f123" fmla="val 1600"/>
                <a:gd name="f124" fmla="val 1741"/>
                <a:gd name="f125" fmla="val 6282"/>
                <a:gd name="f126" fmla="val 1882"/>
                <a:gd name="f127" fmla="val 6211"/>
                <a:gd name="f128" fmla="val 1977"/>
                <a:gd name="f129" fmla="val 2094"/>
                <a:gd name="f130" fmla="val 2165"/>
                <a:gd name="f131" fmla="val 3529"/>
                <a:gd name="f132" fmla="val 3882"/>
                <a:gd name="f133" fmla="val 3764"/>
                <a:gd name="f134" fmla="val 3670"/>
                <a:gd name="f135" fmla="val 4588"/>
                <a:gd name="f136" fmla="val 3600"/>
                <a:gd name="f137" fmla="val 4823"/>
                <a:gd name="f138" fmla="val 3576"/>
                <a:gd name="f139" fmla="val 5058"/>
                <a:gd name="f140" fmla="val 3623"/>
                <a:gd name="f141" fmla="val 5270"/>
                <a:gd name="f142" fmla="val 3694"/>
                <a:gd name="f143" fmla="val 5482"/>
                <a:gd name="f144" fmla="val 4329"/>
                <a:gd name="f145" fmla="val 5458"/>
                <a:gd name="f146" fmla="val 6540"/>
                <a:gd name="f147" fmla="val 6564"/>
                <a:gd name="f148" fmla="val 6376"/>
                <a:gd name="f149" fmla="val 6893"/>
                <a:gd name="f150" fmla="val 6987"/>
                <a:gd name="f151" fmla="val 7340"/>
                <a:gd name="f152" fmla="val 4611"/>
                <a:gd name="f153" fmla="val 7387"/>
                <a:gd name="f154" fmla="val 3953"/>
                <a:gd name="f155" fmla="val 7246"/>
                <a:gd name="f156" fmla="val 7128"/>
                <a:gd name="f157" fmla="val 3553"/>
                <a:gd name="f158" fmla="val 6964"/>
                <a:gd name="f159" fmla="val 3388"/>
                <a:gd name="f160" fmla="val 3271"/>
                <a:gd name="f161" fmla="val 3129"/>
                <a:gd name="f162" fmla="val 3153"/>
                <a:gd name="f163" fmla="val 4305"/>
                <a:gd name="f164" fmla="val 4070"/>
                <a:gd name="f165" fmla="*/ f0 1 7388"/>
                <a:gd name="f166" fmla="*/ f1 1 6611"/>
                <a:gd name="f167" fmla="val f2"/>
                <a:gd name="f168" fmla="val f3"/>
                <a:gd name="f169" fmla="val f4"/>
                <a:gd name="f170" fmla="+- f169 0 f167"/>
                <a:gd name="f171" fmla="+- f168 0 f167"/>
                <a:gd name="f172" fmla="*/ f171 1 7388"/>
                <a:gd name="f173" fmla="*/ f170 1 6611"/>
                <a:gd name="f174" fmla="*/ f167 1 f172"/>
                <a:gd name="f175" fmla="*/ f168 1 f172"/>
                <a:gd name="f176" fmla="*/ f167 1 f173"/>
                <a:gd name="f177" fmla="*/ f169 1 f173"/>
                <a:gd name="f178" fmla="*/ f174 f165 1"/>
                <a:gd name="f179" fmla="*/ f175 f165 1"/>
                <a:gd name="f180" fmla="*/ f177 f166 1"/>
                <a:gd name="f181" fmla="*/ f176 f166 1"/>
              </a:gdLst>
              <a:ahLst/>
              <a:cxnLst>
                <a:cxn ang="3cd4">
                  <a:pos x="hc" y="t"/>
                </a:cxn>
                <a:cxn ang="0">
                  <a:pos x="r" y="vc"/>
                </a:cxn>
                <a:cxn ang="cd4">
                  <a:pos x="hc" y="b"/>
                </a:cxn>
                <a:cxn ang="cd2">
                  <a:pos x="l" y="vc"/>
                </a:cxn>
              </a:cxnLst>
              <a:rect l="f178" t="f181" r="f179" b="f180"/>
              <a:pathLst>
                <a:path w="7388" h="6611">
                  <a:moveTo>
                    <a:pt x="f5" y="f6"/>
                  </a:moveTo>
                  <a:lnTo>
                    <a:pt x="f7" y="f8"/>
                  </a:lnTo>
                  <a:lnTo>
                    <a:pt x="f9" y="f10"/>
                  </a:lnTo>
                  <a:lnTo>
                    <a:pt x="f11" y="f12"/>
                  </a:lnTo>
                  <a:lnTo>
                    <a:pt x="f13" y="f14"/>
                  </a:lnTo>
                  <a:lnTo>
                    <a:pt x="f15" y="f16"/>
                  </a:lnTo>
                  <a:lnTo>
                    <a:pt x="f17" y="f18"/>
                  </a:lnTo>
                  <a:lnTo>
                    <a:pt x="f19" y="f9"/>
                  </a:lnTo>
                  <a:lnTo>
                    <a:pt x="f20" y="f21"/>
                  </a:lnTo>
                  <a:lnTo>
                    <a:pt x="f22" y="f21"/>
                  </a:lnTo>
                  <a:lnTo>
                    <a:pt x="f23" y="f24"/>
                  </a:lnTo>
                  <a:lnTo>
                    <a:pt x="f25" y="f9"/>
                  </a:lnTo>
                  <a:lnTo>
                    <a:pt x="f26" y="f27"/>
                  </a:lnTo>
                  <a:lnTo>
                    <a:pt x="f28" y="f29"/>
                  </a:lnTo>
                  <a:lnTo>
                    <a:pt x="f30" y="f31"/>
                  </a:lnTo>
                  <a:lnTo>
                    <a:pt x="f32" y="f33"/>
                  </a:lnTo>
                  <a:lnTo>
                    <a:pt x="f34" y="f35"/>
                  </a:lnTo>
                  <a:lnTo>
                    <a:pt x="f34" y="f36"/>
                  </a:lnTo>
                  <a:lnTo>
                    <a:pt x="f32" y="f37"/>
                  </a:lnTo>
                  <a:lnTo>
                    <a:pt x="f38" y="f39"/>
                  </a:lnTo>
                  <a:lnTo>
                    <a:pt x="f23" y="f40"/>
                  </a:lnTo>
                  <a:lnTo>
                    <a:pt x="f41" y="f17"/>
                  </a:lnTo>
                  <a:lnTo>
                    <a:pt x="f22" y="f42"/>
                  </a:lnTo>
                  <a:lnTo>
                    <a:pt x="f43" y="f44"/>
                  </a:lnTo>
                  <a:lnTo>
                    <a:pt x="f45" y="f46"/>
                  </a:lnTo>
                  <a:lnTo>
                    <a:pt x="f47" y="f48"/>
                  </a:lnTo>
                  <a:lnTo>
                    <a:pt x="f49" y="f46"/>
                  </a:lnTo>
                  <a:lnTo>
                    <a:pt x="f50" y="f45"/>
                  </a:lnTo>
                  <a:lnTo>
                    <a:pt x="f51" y="f52"/>
                  </a:lnTo>
                  <a:lnTo>
                    <a:pt x="f53" y="f54"/>
                  </a:lnTo>
                  <a:lnTo>
                    <a:pt x="f36" y="f55"/>
                  </a:lnTo>
                  <a:lnTo>
                    <a:pt x="f56" y="f57"/>
                  </a:lnTo>
                  <a:lnTo>
                    <a:pt x="f58" y="f59"/>
                  </a:lnTo>
                  <a:lnTo>
                    <a:pt x="f60" y="f61"/>
                  </a:lnTo>
                  <a:lnTo>
                    <a:pt x="f62" y="f63"/>
                  </a:lnTo>
                  <a:lnTo>
                    <a:pt x="f62" y="f64"/>
                  </a:lnTo>
                  <a:lnTo>
                    <a:pt x="f58" y="f65"/>
                  </a:lnTo>
                  <a:lnTo>
                    <a:pt x="f66" y="f67"/>
                  </a:lnTo>
                  <a:lnTo>
                    <a:pt x="f68" y="f69"/>
                  </a:lnTo>
                  <a:lnTo>
                    <a:pt x="f70" y="f71"/>
                  </a:lnTo>
                  <a:lnTo>
                    <a:pt x="f67" y="f37"/>
                  </a:lnTo>
                  <a:lnTo>
                    <a:pt x="f5" y="f72"/>
                  </a:lnTo>
                  <a:lnTo>
                    <a:pt x="f73" y="f74"/>
                  </a:lnTo>
                  <a:lnTo>
                    <a:pt x="f75" y="f76"/>
                  </a:lnTo>
                  <a:lnTo>
                    <a:pt x="f77" y="f78"/>
                  </a:lnTo>
                  <a:lnTo>
                    <a:pt x="f79" y="f17"/>
                  </a:lnTo>
                  <a:lnTo>
                    <a:pt x="f80" y="f81"/>
                  </a:lnTo>
                  <a:lnTo>
                    <a:pt x="f82" y="f17"/>
                  </a:lnTo>
                  <a:lnTo>
                    <a:pt x="f14" y="f78"/>
                  </a:lnTo>
                  <a:lnTo>
                    <a:pt x="f83" y="f84"/>
                  </a:lnTo>
                  <a:lnTo>
                    <a:pt x="f85" y="f86"/>
                  </a:lnTo>
                  <a:lnTo>
                    <a:pt x="f87" y="f88"/>
                  </a:lnTo>
                  <a:lnTo>
                    <a:pt x="f8" y="f55"/>
                  </a:lnTo>
                  <a:lnTo>
                    <a:pt x="f6" y="f89"/>
                  </a:lnTo>
                  <a:lnTo>
                    <a:pt x="f8" y="f90"/>
                  </a:lnTo>
                  <a:lnTo>
                    <a:pt x="f91" y="f92"/>
                  </a:lnTo>
                  <a:lnTo>
                    <a:pt x="f10" y="f93"/>
                  </a:lnTo>
                  <a:lnTo>
                    <a:pt x="f94" y="f14"/>
                  </a:lnTo>
                  <a:lnTo>
                    <a:pt x="f95" y="f12"/>
                  </a:lnTo>
                  <a:lnTo>
                    <a:pt x="f96" y="f10"/>
                  </a:lnTo>
                  <a:lnTo>
                    <a:pt x="f97" y="f8"/>
                  </a:lnTo>
                  <a:lnTo>
                    <a:pt x="f5" y="f6"/>
                  </a:lnTo>
                  <a:close/>
                  <a:moveTo>
                    <a:pt x="f97" y="f98"/>
                  </a:moveTo>
                  <a:lnTo>
                    <a:pt x="f96" y="f99"/>
                  </a:lnTo>
                  <a:lnTo>
                    <a:pt x="f100" y="f101"/>
                  </a:lnTo>
                  <a:lnTo>
                    <a:pt x="f102" y="f103"/>
                  </a:lnTo>
                  <a:lnTo>
                    <a:pt x="f104" y="f105"/>
                  </a:lnTo>
                  <a:lnTo>
                    <a:pt x="f106" y="f107"/>
                  </a:lnTo>
                  <a:lnTo>
                    <a:pt x="f108" y="f109"/>
                  </a:lnTo>
                  <a:lnTo>
                    <a:pt x="f110" y="f8"/>
                  </a:lnTo>
                  <a:lnTo>
                    <a:pt x="f103" y="f111"/>
                  </a:lnTo>
                  <a:lnTo>
                    <a:pt x="f112" y="f64"/>
                  </a:lnTo>
                  <a:lnTo>
                    <a:pt x="f98" y="f61"/>
                  </a:lnTo>
                  <a:lnTo>
                    <a:pt x="f98" y="f113"/>
                  </a:lnTo>
                  <a:lnTo>
                    <a:pt x="f99" y="f114"/>
                  </a:lnTo>
                  <a:lnTo>
                    <a:pt x="f115" y="f116"/>
                  </a:lnTo>
                  <a:lnTo>
                    <a:pt x="f105" y="f45"/>
                  </a:lnTo>
                  <a:lnTo>
                    <a:pt x="f117" y="f118"/>
                  </a:lnTo>
                  <a:lnTo>
                    <a:pt x="f8" y="f119"/>
                  </a:lnTo>
                  <a:lnTo>
                    <a:pt x="f120" y="f121"/>
                  </a:lnTo>
                  <a:lnTo>
                    <a:pt x="f14" y="f23"/>
                  </a:lnTo>
                  <a:lnTo>
                    <a:pt x="f82" y="f38"/>
                  </a:lnTo>
                  <a:lnTo>
                    <a:pt x="f80" y="f38"/>
                  </a:lnTo>
                  <a:lnTo>
                    <a:pt x="f79" y="f122"/>
                  </a:lnTo>
                  <a:lnTo>
                    <a:pt x="f77" y="f23"/>
                  </a:lnTo>
                  <a:lnTo>
                    <a:pt x="f123" y="f121"/>
                  </a:lnTo>
                  <a:lnTo>
                    <a:pt x="f124" y="f125"/>
                  </a:lnTo>
                  <a:lnTo>
                    <a:pt x="f126" y="f127"/>
                  </a:lnTo>
                  <a:lnTo>
                    <a:pt x="f128" y="f20"/>
                  </a:lnTo>
                  <a:lnTo>
                    <a:pt x="f129" y="f44"/>
                  </a:lnTo>
                  <a:lnTo>
                    <a:pt x="f130" y="f81"/>
                  </a:lnTo>
                  <a:lnTo>
                    <a:pt x="f5" y="f131"/>
                  </a:lnTo>
                  <a:lnTo>
                    <a:pt x="f132" y="f35"/>
                  </a:lnTo>
                  <a:lnTo>
                    <a:pt x="f133" y="f68"/>
                  </a:lnTo>
                  <a:lnTo>
                    <a:pt x="f134" y="f135"/>
                  </a:lnTo>
                  <a:lnTo>
                    <a:pt x="f136" y="f137"/>
                  </a:lnTo>
                  <a:lnTo>
                    <a:pt x="f138" y="f139"/>
                  </a:lnTo>
                  <a:lnTo>
                    <a:pt x="f140" y="f141"/>
                  </a:lnTo>
                  <a:lnTo>
                    <a:pt x="f142" y="f143"/>
                  </a:lnTo>
                  <a:lnTo>
                    <a:pt x="f9" y="f76"/>
                  </a:lnTo>
                  <a:lnTo>
                    <a:pt x="f29" y="f81"/>
                  </a:lnTo>
                  <a:lnTo>
                    <a:pt x="f33" y="f45"/>
                  </a:lnTo>
                  <a:lnTo>
                    <a:pt x="f144" y="f20"/>
                  </a:lnTo>
                  <a:lnTo>
                    <a:pt x="f145" y="f146"/>
                  </a:lnTo>
                  <a:lnTo>
                    <a:pt x="f50" y="f4"/>
                  </a:lnTo>
                  <a:lnTo>
                    <a:pt x="f46" y="f4"/>
                  </a:lnTo>
                  <a:lnTo>
                    <a:pt x="f43" y="f26"/>
                  </a:lnTo>
                  <a:lnTo>
                    <a:pt x="f125" y="f147"/>
                  </a:lnTo>
                  <a:lnTo>
                    <a:pt x="f23" y="f25"/>
                  </a:lnTo>
                  <a:lnTo>
                    <a:pt x="f26" y="f148"/>
                  </a:lnTo>
                  <a:lnTo>
                    <a:pt x="f32" y="f127"/>
                  </a:lnTo>
                  <a:lnTo>
                    <a:pt x="f149" y="f45"/>
                  </a:lnTo>
                  <a:lnTo>
                    <a:pt x="f150" y="f78"/>
                  </a:lnTo>
                  <a:lnTo>
                    <a:pt x="f151" y="f152"/>
                  </a:lnTo>
                  <a:lnTo>
                    <a:pt x="f153" y="f68"/>
                  </a:lnTo>
                  <a:lnTo>
                    <a:pt x="f153" y="f62"/>
                  </a:lnTo>
                  <a:lnTo>
                    <a:pt x="f151" y="f154"/>
                  </a:lnTo>
                  <a:lnTo>
                    <a:pt x="f155" y="f24"/>
                  </a:lnTo>
                  <a:lnTo>
                    <a:pt x="f156" y="f157"/>
                  </a:lnTo>
                  <a:lnTo>
                    <a:pt x="f158" y="f159"/>
                  </a:lnTo>
                  <a:lnTo>
                    <a:pt x="f32" y="f160"/>
                  </a:lnTo>
                  <a:lnTo>
                    <a:pt x="f147" y="f96"/>
                  </a:lnTo>
                  <a:lnTo>
                    <a:pt x="f23" y="f161"/>
                  </a:lnTo>
                  <a:lnTo>
                    <a:pt x="f20" y="f161"/>
                  </a:lnTo>
                  <a:lnTo>
                    <a:pt x="f19" y="f162"/>
                  </a:lnTo>
                  <a:lnTo>
                    <a:pt x="f71" y="f8"/>
                  </a:lnTo>
                  <a:lnTo>
                    <a:pt x="f68" y="f109"/>
                  </a:lnTo>
                  <a:lnTo>
                    <a:pt x="f163" y="f107"/>
                  </a:lnTo>
                  <a:lnTo>
                    <a:pt x="f60" y="f105"/>
                  </a:lnTo>
                  <a:lnTo>
                    <a:pt x="f164" y="f103"/>
                  </a:lnTo>
                  <a:lnTo>
                    <a:pt x="f29" y="f101"/>
                  </a:lnTo>
                  <a:lnTo>
                    <a:pt x="f9" y="f99"/>
                  </a:lnTo>
                  <a:lnTo>
                    <a:pt x="f7" y="f98"/>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3" name="Google Shape;1089;p36">
              <a:extLst>
                <a:ext uri="{FF2B5EF4-FFF2-40B4-BE49-F238E27FC236}">
                  <a16:creationId xmlns:a16="http://schemas.microsoft.com/office/drawing/2014/main" xmlns="" id="{F4AEB4AA-1E3C-1E2F-A6DB-8EB7AE8D16CB}"/>
                </a:ext>
              </a:extLst>
            </p:cNvPr>
            <p:cNvSpPr/>
            <p:nvPr/>
          </p:nvSpPr>
          <p:spPr>
            <a:xfrm>
              <a:off x="4387666" y="4212576"/>
              <a:ext cx="190679" cy="167655"/>
            </a:xfrm>
            <a:custGeom>
              <a:avLst/>
              <a:gdLst>
                <a:gd name="f0" fmla="val w"/>
                <a:gd name="f1" fmla="val h"/>
                <a:gd name="f2" fmla="val 0"/>
                <a:gd name="f3" fmla="val 6235"/>
                <a:gd name="f4" fmla="val 5482"/>
                <a:gd name="f5" fmla="val 2917"/>
                <a:gd name="f6" fmla="val 3082"/>
                <a:gd name="f7" fmla="val 24"/>
                <a:gd name="f8" fmla="val 3223"/>
                <a:gd name="f9" fmla="val 94"/>
                <a:gd name="f10" fmla="val 3341"/>
                <a:gd name="f11" fmla="val 188"/>
                <a:gd name="f12" fmla="val 3435"/>
                <a:gd name="f13" fmla="val 306"/>
                <a:gd name="f14" fmla="val 5175"/>
                <a:gd name="f15" fmla="val 3411"/>
                <a:gd name="f16" fmla="val 5270"/>
                <a:gd name="f17" fmla="val 3294"/>
                <a:gd name="f18" fmla="val 5387"/>
                <a:gd name="f19" fmla="val 5528"/>
                <a:gd name="f20" fmla="val 3152"/>
                <a:gd name="f21" fmla="val 5669"/>
                <a:gd name="f22" fmla="val 5834"/>
                <a:gd name="f23" fmla="val 3176"/>
                <a:gd name="f24" fmla="val 5928"/>
                <a:gd name="f25" fmla="val 6022"/>
                <a:gd name="f26" fmla="val 3270"/>
                <a:gd name="f27" fmla="val 6116"/>
                <a:gd name="f28" fmla="val 3364"/>
                <a:gd name="f29" fmla="val 6163"/>
                <a:gd name="f30" fmla="val 3458"/>
                <a:gd name="f31" fmla="val 6211"/>
                <a:gd name="f32" fmla="val 3552"/>
                <a:gd name="f33" fmla="val 6234"/>
                <a:gd name="f34" fmla="val 3670"/>
                <a:gd name="f35" fmla="val 3788"/>
                <a:gd name="f36" fmla="val 3882"/>
                <a:gd name="f37" fmla="val 5881"/>
                <a:gd name="f38" fmla="val 5058"/>
                <a:gd name="f39" fmla="val 5176"/>
                <a:gd name="f40" fmla="val 5764"/>
                <a:gd name="f41" fmla="val 5340"/>
                <a:gd name="f42" fmla="val 5575"/>
                <a:gd name="f43" fmla="val 5411"/>
                <a:gd name="f44" fmla="val 5434"/>
                <a:gd name="f45" fmla="val 5458"/>
                <a:gd name="f46" fmla="val 5317"/>
                <a:gd name="f47" fmla="val 5481"/>
                <a:gd name="f48" fmla="val 5199"/>
                <a:gd name="f49" fmla="val 5105"/>
                <a:gd name="f50" fmla="val 3976"/>
                <a:gd name="f51" fmla="val 4987"/>
                <a:gd name="f52" fmla="val 3858"/>
                <a:gd name="f53" fmla="val 4940"/>
                <a:gd name="f54" fmla="val 4870"/>
                <a:gd name="f55" fmla="val 3693"/>
                <a:gd name="f56" fmla="val 4776"/>
                <a:gd name="f57" fmla="val 3646"/>
                <a:gd name="f58" fmla="val 4682"/>
                <a:gd name="f59" fmla="val 3623"/>
                <a:gd name="f60" fmla="val 4587"/>
                <a:gd name="f61" fmla="val 3599"/>
                <a:gd name="f62" fmla="val 4470"/>
                <a:gd name="f63" fmla="val 4352"/>
                <a:gd name="f64" fmla="val 4235"/>
                <a:gd name="f65" fmla="val 3717"/>
                <a:gd name="f66" fmla="val 4093"/>
                <a:gd name="f67" fmla="val 3835"/>
                <a:gd name="f68" fmla="val 3999"/>
                <a:gd name="f69" fmla="val 3952"/>
                <a:gd name="f70" fmla="val 3929"/>
                <a:gd name="f71" fmla="val 1788"/>
                <a:gd name="f72" fmla="val 1106"/>
                <a:gd name="f73" fmla="val 5011"/>
                <a:gd name="f74" fmla="val 1012"/>
                <a:gd name="f75" fmla="val 5129"/>
                <a:gd name="f76" fmla="val 894"/>
                <a:gd name="f77" fmla="val 5223"/>
                <a:gd name="f78" fmla="val 753"/>
                <a:gd name="f79" fmla="val 588"/>
                <a:gd name="f80" fmla="val 5293"/>
                <a:gd name="f81" fmla="val 447"/>
                <a:gd name="f82" fmla="val 212"/>
                <a:gd name="f83" fmla="val 5152"/>
                <a:gd name="f84" fmla="val 141"/>
                <a:gd name="f85" fmla="val 5081"/>
                <a:gd name="f86" fmla="val 71"/>
                <a:gd name="f87" fmla="val 4964"/>
                <a:gd name="f88" fmla="val 4752"/>
                <a:gd name="f89" fmla="val 4658"/>
                <a:gd name="f90" fmla="val 47"/>
                <a:gd name="f91" fmla="val 4540"/>
                <a:gd name="f92" fmla="val 4423"/>
                <a:gd name="f93" fmla="val 2400"/>
                <a:gd name="f94" fmla="val 2494"/>
                <a:gd name="f95" fmla="val 2611"/>
                <a:gd name="f96" fmla="val 2752"/>
                <a:gd name="f97" fmla="*/ f0 1 6235"/>
                <a:gd name="f98" fmla="*/ f1 1 5482"/>
                <a:gd name="f99" fmla="val f2"/>
                <a:gd name="f100" fmla="val f3"/>
                <a:gd name="f101" fmla="val f4"/>
                <a:gd name="f102" fmla="+- f101 0 f99"/>
                <a:gd name="f103" fmla="+- f100 0 f99"/>
                <a:gd name="f104" fmla="*/ f103 1 6235"/>
                <a:gd name="f105" fmla="*/ f102 1 5482"/>
                <a:gd name="f106" fmla="*/ f99 1 f104"/>
                <a:gd name="f107" fmla="*/ f100 1 f104"/>
                <a:gd name="f108" fmla="*/ f99 1 f105"/>
                <a:gd name="f109" fmla="*/ f101 1 f105"/>
                <a:gd name="f110" fmla="*/ f106 f97 1"/>
                <a:gd name="f111" fmla="*/ f107 f97 1"/>
                <a:gd name="f112" fmla="*/ f109 f98 1"/>
                <a:gd name="f113" fmla="*/ f108 f98 1"/>
              </a:gdLst>
              <a:ahLst/>
              <a:cxnLst>
                <a:cxn ang="3cd4">
                  <a:pos x="hc" y="t"/>
                </a:cxn>
                <a:cxn ang="0">
                  <a:pos x="r" y="vc"/>
                </a:cxn>
                <a:cxn ang="cd4">
                  <a:pos x="hc" y="b"/>
                </a:cxn>
                <a:cxn ang="cd2">
                  <a:pos x="l" y="vc"/>
                </a:cxn>
              </a:cxnLst>
              <a:rect l="f110" t="f113" r="f111" b="f112"/>
              <a:pathLst>
                <a:path w="6235" h="5482" fill="none">
                  <a:moveTo>
                    <a:pt x="f5" y="f2"/>
                  </a:moveTo>
                  <a:lnTo>
                    <a:pt x="f5" y="f2"/>
                  </a:lnTo>
                  <a:lnTo>
                    <a:pt x="f6" y="f7"/>
                  </a:lnTo>
                  <a:lnTo>
                    <a:pt x="f8" y="f9"/>
                  </a:lnTo>
                  <a:lnTo>
                    <a:pt x="f10" y="f11"/>
                  </a:lnTo>
                  <a:lnTo>
                    <a:pt x="f12" y="f13"/>
                  </a:lnTo>
                  <a:lnTo>
                    <a:pt x="f14" y="f15"/>
                  </a:lnTo>
                  <a:lnTo>
                    <a:pt x="f14" y="f15"/>
                  </a:lnTo>
                  <a:lnTo>
                    <a:pt x="f16" y="f17"/>
                  </a:lnTo>
                  <a:lnTo>
                    <a:pt x="f18" y="f8"/>
                  </a:lnTo>
                  <a:lnTo>
                    <a:pt x="f19" y="f20"/>
                  </a:lnTo>
                  <a:lnTo>
                    <a:pt x="f21" y="f20"/>
                  </a:lnTo>
                  <a:lnTo>
                    <a:pt x="f21" y="f20"/>
                  </a:lnTo>
                  <a:lnTo>
                    <a:pt x="f22" y="f23"/>
                  </a:lnTo>
                  <a:lnTo>
                    <a:pt x="f22" y="f23"/>
                  </a:lnTo>
                  <a:lnTo>
                    <a:pt x="f24" y="f8"/>
                  </a:lnTo>
                  <a:lnTo>
                    <a:pt x="f25" y="f26"/>
                  </a:lnTo>
                  <a:lnTo>
                    <a:pt x="f27" y="f28"/>
                  </a:lnTo>
                  <a:lnTo>
                    <a:pt x="f29" y="f30"/>
                  </a:lnTo>
                  <a:lnTo>
                    <a:pt x="f31" y="f32"/>
                  </a:lnTo>
                  <a:lnTo>
                    <a:pt x="f33" y="f34"/>
                  </a:lnTo>
                  <a:lnTo>
                    <a:pt x="f33" y="f35"/>
                  </a:lnTo>
                  <a:lnTo>
                    <a:pt x="f31" y="f36"/>
                  </a:lnTo>
                  <a:lnTo>
                    <a:pt x="f37" y="f38"/>
                  </a:lnTo>
                  <a:lnTo>
                    <a:pt x="f37" y="f38"/>
                  </a:lnTo>
                  <a:lnTo>
                    <a:pt x="f22" y="f39"/>
                  </a:lnTo>
                  <a:lnTo>
                    <a:pt x="f40" y="f16"/>
                  </a:lnTo>
                  <a:lnTo>
                    <a:pt x="f21" y="f41"/>
                  </a:lnTo>
                  <a:lnTo>
                    <a:pt x="f42" y="f43"/>
                  </a:lnTo>
                  <a:lnTo>
                    <a:pt x="f42" y="f43"/>
                  </a:lnTo>
                  <a:lnTo>
                    <a:pt x="f44" y="f45"/>
                  </a:lnTo>
                  <a:lnTo>
                    <a:pt x="f46" y="f47"/>
                  </a:lnTo>
                  <a:lnTo>
                    <a:pt x="f46" y="f47"/>
                  </a:lnTo>
                  <a:lnTo>
                    <a:pt x="f48" y="f45"/>
                  </a:lnTo>
                  <a:lnTo>
                    <a:pt x="f49" y="f44"/>
                  </a:lnTo>
                  <a:lnTo>
                    <a:pt x="f50" y="f51"/>
                  </a:lnTo>
                  <a:lnTo>
                    <a:pt x="f50" y="f51"/>
                  </a:lnTo>
                  <a:lnTo>
                    <a:pt x="f52" y="f53"/>
                  </a:lnTo>
                  <a:lnTo>
                    <a:pt x="f35" y="f54"/>
                  </a:lnTo>
                  <a:lnTo>
                    <a:pt x="f55" y="f56"/>
                  </a:lnTo>
                  <a:lnTo>
                    <a:pt x="f57" y="f58"/>
                  </a:lnTo>
                  <a:lnTo>
                    <a:pt x="f59" y="f60"/>
                  </a:lnTo>
                  <a:lnTo>
                    <a:pt x="f61" y="f62"/>
                  </a:lnTo>
                  <a:lnTo>
                    <a:pt x="f61" y="f63"/>
                  </a:lnTo>
                  <a:lnTo>
                    <a:pt x="f57" y="f64"/>
                  </a:lnTo>
                  <a:lnTo>
                    <a:pt x="f57" y="f64"/>
                  </a:lnTo>
                  <a:lnTo>
                    <a:pt x="f65" y="f66"/>
                  </a:lnTo>
                  <a:lnTo>
                    <a:pt x="f67" y="f68"/>
                  </a:lnTo>
                  <a:lnTo>
                    <a:pt x="f69" y="f70"/>
                  </a:lnTo>
                  <a:lnTo>
                    <a:pt x="f66" y="f36"/>
                  </a:lnTo>
                  <a:lnTo>
                    <a:pt x="f5" y="f71"/>
                  </a:lnTo>
                  <a:lnTo>
                    <a:pt x="f72" y="f73"/>
                  </a:lnTo>
                  <a:lnTo>
                    <a:pt x="f72" y="f73"/>
                  </a:lnTo>
                  <a:lnTo>
                    <a:pt x="f74" y="f75"/>
                  </a:lnTo>
                  <a:lnTo>
                    <a:pt x="f76" y="f77"/>
                  </a:lnTo>
                  <a:lnTo>
                    <a:pt x="f78" y="f16"/>
                  </a:lnTo>
                  <a:lnTo>
                    <a:pt x="f79" y="f80"/>
                  </a:lnTo>
                  <a:lnTo>
                    <a:pt x="f79" y="f80"/>
                  </a:lnTo>
                  <a:lnTo>
                    <a:pt x="f81" y="f16"/>
                  </a:lnTo>
                  <a:lnTo>
                    <a:pt x="f13" y="f77"/>
                  </a:lnTo>
                  <a:lnTo>
                    <a:pt x="f13" y="f77"/>
                  </a:lnTo>
                  <a:lnTo>
                    <a:pt x="f82" y="f83"/>
                  </a:lnTo>
                  <a:lnTo>
                    <a:pt x="f84" y="f85"/>
                  </a:lnTo>
                  <a:lnTo>
                    <a:pt x="f86" y="f87"/>
                  </a:lnTo>
                  <a:lnTo>
                    <a:pt x="f7" y="f54"/>
                  </a:lnTo>
                  <a:lnTo>
                    <a:pt x="f2" y="f88"/>
                  </a:lnTo>
                  <a:lnTo>
                    <a:pt x="f7" y="f89"/>
                  </a:lnTo>
                  <a:lnTo>
                    <a:pt x="f90" y="f91"/>
                  </a:lnTo>
                  <a:lnTo>
                    <a:pt x="f9" y="f92"/>
                  </a:lnTo>
                  <a:lnTo>
                    <a:pt x="f93" y="f13"/>
                  </a:lnTo>
                  <a:lnTo>
                    <a:pt x="f93" y="f13"/>
                  </a:lnTo>
                  <a:lnTo>
                    <a:pt x="f94" y="f11"/>
                  </a:lnTo>
                  <a:lnTo>
                    <a:pt x="f95" y="f9"/>
                  </a:lnTo>
                  <a:lnTo>
                    <a:pt x="f96"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090;p36">
              <a:extLst>
                <a:ext uri="{FF2B5EF4-FFF2-40B4-BE49-F238E27FC236}">
                  <a16:creationId xmlns:a16="http://schemas.microsoft.com/office/drawing/2014/main" xmlns="" id="{EBCFE6FE-3325-E359-3500-196AE072C6CE}"/>
                </a:ext>
              </a:extLst>
            </p:cNvPr>
            <p:cNvSpPr/>
            <p:nvPr/>
          </p:nvSpPr>
          <p:spPr>
            <a:xfrm>
              <a:off x="4370393" y="4195303"/>
              <a:ext cx="225948" cy="202182"/>
            </a:xfrm>
            <a:custGeom>
              <a:avLst/>
              <a:gdLst>
                <a:gd name="f0" fmla="val w"/>
                <a:gd name="f1" fmla="val h"/>
                <a:gd name="f2" fmla="val 0"/>
                <a:gd name="f3" fmla="val 7388"/>
                <a:gd name="f4" fmla="val 6611"/>
                <a:gd name="f5" fmla="val 3482"/>
                <a:gd name="f6" fmla="val 1"/>
                <a:gd name="f7" fmla="val 3317"/>
                <a:gd name="f8" fmla="val 3176"/>
                <a:gd name="f9" fmla="val 24"/>
                <a:gd name="f10" fmla="val 3035"/>
                <a:gd name="f11" fmla="val 95"/>
                <a:gd name="f12" fmla="val 2894"/>
                <a:gd name="f13" fmla="val 142"/>
                <a:gd name="f14" fmla="val 2776"/>
                <a:gd name="f15" fmla="val 236"/>
                <a:gd name="f16" fmla="val 2659"/>
                <a:gd name="f17" fmla="val 330"/>
                <a:gd name="f18" fmla="val 2541"/>
                <a:gd name="f19" fmla="val 448"/>
                <a:gd name="f20" fmla="val 2471"/>
                <a:gd name="f21" fmla="val 589"/>
                <a:gd name="f22" fmla="val 4706"/>
                <a:gd name="f23" fmla="val 48"/>
                <a:gd name="f24" fmla="val 4917"/>
                <a:gd name="f25" fmla="val 5152"/>
                <a:gd name="f26" fmla="val 5364"/>
                <a:gd name="f27" fmla="val 5599"/>
                <a:gd name="f28" fmla="val 118"/>
                <a:gd name="f29" fmla="val 5811"/>
                <a:gd name="f30" fmla="val 5999"/>
                <a:gd name="f31" fmla="val 400"/>
                <a:gd name="f32" fmla="val 6164"/>
                <a:gd name="f33" fmla="val 6305"/>
                <a:gd name="f34" fmla="val 730"/>
                <a:gd name="f35" fmla="val 6352"/>
                <a:gd name="f36" fmla="val 871"/>
                <a:gd name="f37" fmla="val 6399"/>
                <a:gd name="f38" fmla="val 1012"/>
                <a:gd name="f39" fmla="val 6446"/>
                <a:gd name="f40" fmla="val 1153"/>
                <a:gd name="f41" fmla="val 1318"/>
                <a:gd name="f42" fmla="val 6423"/>
                <a:gd name="f43" fmla="val 1459"/>
                <a:gd name="f44" fmla="val 1600"/>
                <a:gd name="f45" fmla="val 1741"/>
                <a:gd name="f46" fmla="val 6282"/>
                <a:gd name="f47" fmla="val 1882"/>
                <a:gd name="f48" fmla="val 6211"/>
                <a:gd name="f49" fmla="val 1977"/>
                <a:gd name="f50" fmla="val 6093"/>
                <a:gd name="f51" fmla="val 2094"/>
                <a:gd name="f52" fmla="val 5976"/>
                <a:gd name="f53" fmla="val 2165"/>
                <a:gd name="f54" fmla="val 5858"/>
                <a:gd name="f55" fmla="val 3529"/>
                <a:gd name="f56" fmla="val 3882"/>
                <a:gd name="f57" fmla="val 4235"/>
                <a:gd name="f58" fmla="val 3764"/>
                <a:gd name="f59" fmla="val 4400"/>
                <a:gd name="f60" fmla="val 3670"/>
                <a:gd name="f61" fmla="val 4588"/>
                <a:gd name="f62" fmla="val 3600"/>
                <a:gd name="f63" fmla="val 4823"/>
                <a:gd name="f64" fmla="val 3576"/>
                <a:gd name="f65" fmla="val 5058"/>
                <a:gd name="f66" fmla="val 3623"/>
                <a:gd name="f67" fmla="val 5270"/>
                <a:gd name="f68" fmla="val 3694"/>
                <a:gd name="f69" fmla="val 5482"/>
                <a:gd name="f70" fmla="val 3788"/>
                <a:gd name="f71" fmla="val 5694"/>
                <a:gd name="f72" fmla="val 3929"/>
                <a:gd name="f73" fmla="val 4117"/>
                <a:gd name="f74" fmla="val 4329"/>
                <a:gd name="f75" fmla="val 5458"/>
                <a:gd name="f76" fmla="val 6540"/>
                <a:gd name="f77" fmla="val 5670"/>
                <a:gd name="f78" fmla="val 5882"/>
                <a:gd name="f79" fmla="val 6023"/>
                <a:gd name="f80" fmla="val 6140"/>
                <a:gd name="f81" fmla="val 6587"/>
                <a:gd name="f82" fmla="val 6564"/>
                <a:gd name="f83" fmla="val 6493"/>
                <a:gd name="f84" fmla="val 6376"/>
                <a:gd name="f85" fmla="val 6776"/>
                <a:gd name="f86" fmla="val 6893"/>
                <a:gd name="f87" fmla="val 6987"/>
                <a:gd name="f88" fmla="val 5788"/>
                <a:gd name="f89" fmla="val 7340"/>
                <a:gd name="f90" fmla="val 4611"/>
                <a:gd name="f91" fmla="val 7387"/>
                <a:gd name="f92" fmla="val 4164"/>
                <a:gd name="f93" fmla="val 3953"/>
                <a:gd name="f94" fmla="val 7246"/>
                <a:gd name="f95" fmla="val 3741"/>
                <a:gd name="f96" fmla="val 7128"/>
                <a:gd name="f97" fmla="val 3553"/>
                <a:gd name="f98" fmla="val 6964"/>
                <a:gd name="f99" fmla="val 3388"/>
                <a:gd name="f100" fmla="val 3271"/>
                <a:gd name="f101" fmla="val 3129"/>
                <a:gd name="f102" fmla="val 6234"/>
                <a:gd name="f103" fmla="val 5952"/>
                <a:gd name="f104" fmla="val 3153"/>
                <a:gd name="f105" fmla="val 4494"/>
                <a:gd name="f106" fmla="val 4305"/>
                <a:gd name="f107" fmla="val 4188"/>
                <a:gd name="f108" fmla="val 4070"/>
                <a:gd name="f109" fmla="val 3647"/>
                <a:gd name="f110" fmla="*/ f0 1 7388"/>
                <a:gd name="f111" fmla="*/ f1 1 6611"/>
                <a:gd name="f112" fmla="val f2"/>
                <a:gd name="f113" fmla="val f3"/>
                <a:gd name="f114" fmla="val f4"/>
                <a:gd name="f115" fmla="+- f114 0 f112"/>
                <a:gd name="f116" fmla="+- f113 0 f112"/>
                <a:gd name="f117" fmla="*/ f116 1 7388"/>
                <a:gd name="f118" fmla="*/ f115 1 6611"/>
                <a:gd name="f119" fmla="*/ f112 1 f117"/>
                <a:gd name="f120" fmla="*/ f113 1 f117"/>
                <a:gd name="f121" fmla="*/ f112 1 f118"/>
                <a:gd name="f122" fmla="*/ f114 1 f118"/>
                <a:gd name="f123" fmla="*/ f119 f110 1"/>
                <a:gd name="f124" fmla="*/ f120 f110 1"/>
                <a:gd name="f125" fmla="*/ f122 f111 1"/>
                <a:gd name="f126" fmla="*/ f121 f111 1"/>
              </a:gdLst>
              <a:ahLst/>
              <a:cxnLst>
                <a:cxn ang="3cd4">
                  <a:pos x="hc" y="t"/>
                </a:cxn>
                <a:cxn ang="0">
                  <a:pos x="r" y="vc"/>
                </a:cxn>
                <a:cxn ang="cd4">
                  <a:pos x="hc" y="b"/>
                </a:cxn>
                <a:cxn ang="cd2">
                  <a:pos x="l" y="vc"/>
                </a:cxn>
              </a:cxnLst>
              <a:rect l="f123" t="f126" r="f124" b="f125"/>
              <a:pathLst>
                <a:path w="7388" h="6611" fill="none">
                  <a:moveTo>
                    <a:pt x="f5" y="f6"/>
                  </a:moveTo>
                  <a:lnTo>
                    <a:pt x="f5" y="f6"/>
                  </a:lnTo>
                  <a:lnTo>
                    <a:pt x="f7" y="f6"/>
                  </a:lnTo>
                  <a:lnTo>
                    <a:pt x="f8" y="f9"/>
                  </a:lnTo>
                  <a:lnTo>
                    <a:pt x="f10" y="f11"/>
                  </a:lnTo>
                  <a:lnTo>
                    <a:pt x="f12" y="f13"/>
                  </a:lnTo>
                  <a:lnTo>
                    <a:pt x="f14" y="f15"/>
                  </a:lnTo>
                  <a:lnTo>
                    <a:pt x="f16" y="f17"/>
                  </a:lnTo>
                  <a:lnTo>
                    <a:pt x="f18" y="f19"/>
                  </a:lnTo>
                  <a:lnTo>
                    <a:pt x="f20" y="f21"/>
                  </a:lnTo>
                  <a:lnTo>
                    <a:pt x="f13" y="f22"/>
                  </a:lnTo>
                  <a:lnTo>
                    <a:pt x="f13" y="f22"/>
                  </a:lnTo>
                  <a:lnTo>
                    <a:pt x="f23" y="f24"/>
                  </a:lnTo>
                  <a:lnTo>
                    <a:pt x="f6" y="f25"/>
                  </a:lnTo>
                  <a:lnTo>
                    <a:pt x="f6" y="f26"/>
                  </a:lnTo>
                  <a:lnTo>
                    <a:pt x="f9" y="f27"/>
                  </a:lnTo>
                  <a:lnTo>
                    <a:pt x="f28" y="f29"/>
                  </a:lnTo>
                  <a:lnTo>
                    <a:pt x="f15" y="f30"/>
                  </a:lnTo>
                  <a:lnTo>
                    <a:pt x="f31" y="f32"/>
                  </a:lnTo>
                  <a:lnTo>
                    <a:pt x="f21" y="f33"/>
                  </a:lnTo>
                  <a:lnTo>
                    <a:pt x="f21" y="f33"/>
                  </a:lnTo>
                  <a:lnTo>
                    <a:pt x="f34" y="f35"/>
                  </a:lnTo>
                  <a:lnTo>
                    <a:pt x="f36" y="f37"/>
                  </a:lnTo>
                  <a:lnTo>
                    <a:pt x="f38" y="f39"/>
                  </a:lnTo>
                  <a:lnTo>
                    <a:pt x="f40" y="f39"/>
                  </a:lnTo>
                  <a:lnTo>
                    <a:pt x="f40" y="f39"/>
                  </a:lnTo>
                  <a:lnTo>
                    <a:pt x="f41" y="f42"/>
                  </a:lnTo>
                  <a:lnTo>
                    <a:pt x="f43" y="f37"/>
                  </a:lnTo>
                  <a:lnTo>
                    <a:pt x="f44" y="f35"/>
                  </a:lnTo>
                  <a:lnTo>
                    <a:pt x="f45" y="f46"/>
                  </a:lnTo>
                  <a:lnTo>
                    <a:pt x="f47" y="f48"/>
                  </a:lnTo>
                  <a:lnTo>
                    <a:pt x="f49" y="f50"/>
                  </a:lnTo>
                  <a:lnTo>
                    <a:pt x="f51" y="f52"/>
                  </a:lnTo>
                  <a:lnTo>
                    <a:pt x="f53" y="f54"/>
                  </a:lnTo>
                  <a:lnTo>
                    <a:pt x="f5" y="f55"/>
                  </a:lnTo>
                  <a:lnTo>
                    <a:pt x="f56" y="f57"/>
                  </a:lnTo>
                  <a:lnTo>
                    <a:pt x="f56" y="f57"/>
                  </a:lnTo>
                  <a:lnTo>
                    <a:pt x="f58" y="f59"/>
                  </a:lnTo>
                  <a:lnTo>
                    <a:pt x="f60" y="f61"/>
                  </a:lnTo>
                  <a:lnTo>
                    <a:pt x="f60" y="f61"/>
                  </a:lnTo>
                  <a:lnTo>
                    <a:pt x="f62" y="f63"/>
                  </a:lnTo>
                  <a:lnTo>
                    <a:pt x="f64" y="f65"/>
                  </a:lnTo>
                  <a:lnTo>
                    <a:pt x="f66" y="f67"/>
                  </a:lnTo>
                  <a:lnTo>
                    <a:pt x="f68" y="f69"/>
                  </a:lnTo>
                  <a:lnTo>
                    <a:pt x="f70" y="f71"/>
                  </a:lnTo>
                  <a:lnTo>
                    <a:pt x="f72" y="f54"/>
                  </a:lnTo>
                  <a:lnTo>
                    <a:pt x="f73" y="f30"/>
                  </a:lnTo>
                  <a:lnTo>
                    <a:pt x="f74" y="f50"/>
                  </a:lnTo>
                  <a:lnTo>
                    <a:pt x="f75" y="f76"/>
                  </a:lnTo>
                  <a:lnTo>
                    <a:pt x="f75" y="f76"/>
                  </a:lnTo>
                  <a:lnTo>
                    <a:pt x="f77" y="f4"/>
                  </a:lnTo>
                  <a:lnTo>
                    <a:pt x="f78" y="f4"/>
                  </a:lnTo>
                  <a:lnTo>
                    <a:pt x="f78" y="f4"/>
                  </a:lnTo>
                  <a:lnTo>
                    <a:pt x="f79" y="f4"/>
                  </a:lnTo>
                  <a:lnTo>
                    <a:pt x="f80" y="f81"/>
                  </a:lnTo>
                  <a:lnTo>
                    <a:pt x="f46" y="f82"/>
                  </a:lnTo>
                  <a:lnTo>
                    <a:pt x="f37" y="f83"/>
                  </a:lnTo>
                  <a:lnTo>
                    <a:pt x="f37" y="f83"/>
                  </a:lnTo>
                  <a:lnTo>
                    <a:pt x="f81" y="f84"/>
                  </a:lnTo>
                  <a:lnTo>
                    <a:pt x="f85" y="f48"/>
                  </a:lnTo>
                  <a:lnTo>
                    <a:pt x="f86" y="f30"/>
                  </a:lnTo>
                  <a:lnTo>
                    <a:pt x="f87" y="f88"/>
                  </a:lnTo>
                  <a:lnTo>
                    <a:pt x="f89" y="f90"/>
                  </a:lnTo>
                  <a:lnTo>
                    <a:pt x="f89" y="f90"/>
                  </a:lnTo>
                  <a:lnTo>
                    <a:pt x="f91" y="f59"/>
                  </a:lnTo>
                  <a:lnTo>
                    <a:pt x="f91" y="f92"/>
                  </a:lnTo>
                  <a:lnTo>
                    <a:pt x="f89" y="f93"/>
                  </a:lnTo>
                  <a:lnTo>
                    <a:pt x="f94" y="f95"/>
                  </a:lnTo>
                  <a:lnTo>
                    <a:pt x="f94" y="f95"/>
                  </a:lnTo>
                  <a:lnTo>
                    <a:pt x="f96" y="f97"/>
                  </a:lnTo>
                  <a:lnTo>
                    <a:pt x="f98" y="f99"/>
                  </a:lnTo>
                  <a:lnTo>
                    <a:pt x="f85" y="f100"/>
                  </a:lnTo>
                  <a:lnTo>
                    <a:pt x="f82" y="f8"/>
                  </a:lnTo>
                  <a:lnTo>
                    <a:pt x="f82" y="f8"/>
                  </a:lnTo>
                  <a:lnTo>
                    <a:pt x="f37" y="f101"/>
                  </a:lnTo>
                  <a:lnTo>
                    <a:pt x="f102" y="f101"/>
                  </a:lnTo>
                  <a:lnTo>
                    <a:pt x="f102" y="f101"/>
                  </a:lnTo>
                  <a:lnTo>
                    <a:pt x="f50" y="f101"/>
                  </a:lnTo>
                  <a:lnTo>
                    <a:pt x="f103" y="f104"/>
                  </a:lnTo>
                  <a:lnTo>
                    <a:pt x="f105" y="f21"/>
                  </a:lnTo>
                  <a:lnTo>
                    <a:pt x="f105" y="f21"/>
                  </a:lnTo>
                  <a:lnTo>
                    <a:pt x="f59" y="f19"/>
                  </a:lnTo>
                  <a:lnTo>
                    <a:pt x="f106" y="f17"/>
                  </a:lnTo>
                  <a:lnTo>
                    <a:pt x="f107" y="f15"/>
                  </a:lnTo>
                  <a:lnTo>
                    <a:pt x="f108" y="f13"/>
                  </a:lnTo>
                  <a:lnTo>
                    <a:pt x="f72" y="f11"/>
                  </a:lnTo>
                  <a:lnTo>
                    <a:pt x="f70" y="f9"/>
                  </a:lnTo>
                  <a:lnTo>
                    <a:pt x="f109"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091;p36">
              <a:extLst>
                <a:ext uri="{FF2B5EF4-FFF2-40B4-BE49-F238E27FC236}">
                  <a16:creationId xmlns:a16="http://schemas.microsoft.com/office/drawing/2014/main" xmlns="" id="{C8A61B65-44BF-16EC-ADF8-6CD047F2E576}"/>
                </a:ext>
              </a:extLst>
            </p:cNvPr>
            <p:cNvSpPr/>
            <p:nvPr/>
          </p:nvSpPr>
          <p:spPr>
            <a:xfrm>
              <a:off x="5142329" y="4078754"/>
              <a:ext cx="316556" cy="543208"/>
            </a:xfrm>
            <a:custGeom>
              <a:avLst/>
              <a:gdLst>
                <a:gd name="f0" fmla="val w"/>
                <a:gd name="f1" fmla="val h"/>
                <a:gd name="f2" fmla="val 0"/>
                <a:gd name="f3" fmla="val 10351"/>
                <a:gd name="f4" fmla="val 17762"/>
                <a:gd name="f5" fmla="val 6775"/>
                <a:gd name="f6" fmla="val 1"/>
                <a:gd name="f7" fmla="val 6658"/>
                <a:gd name="f8" fmla="val 24"/>
                <a:gd name="f9" fmla="val 6516"/>
                <a:gd name="f10" fmla="val 71"/>
                <a:gd name="f11" fmla="val 6399"/>
                <a:gd name="f12" fmla="val 142"/>
                <a:gd name="f13" fmla="val 6281"/>
                <a:gd name="f14" fmla="val 236"/>
                <a:gd name="f15" fmla="val 6187"/>
                <a:gd name="f16" fmla="val 330"/>
                <a:gd name="f17" fmla="val 6116"/>
                <a:gd name="f18" fmla="val 448"/>
                <a:gd name="f19" fmla="val 6069"/>
                <a:gd name="f20" fmla="val 589"/>
                <a:gd name="f21" fmla="val 6046"/>
                <a:gd name="f22" fmla="val 753"/>
                <a:gd name="f23" fmla="val 918"/>
                <a:gd name="f24" fmla="val 6093"/>
                <a:gd name="f25" fmla="val 1106"/>
                <a:gd name="f26" fmla="val 6164"/>
                <a:gd name="f27" fmla="val 1318"/>
                <a:gd name="f28" fmla="val 6258"/>
                <a:gd name="f29" fmla="val 1553"/>
                <a:gd name="f30" fmla="val 6375"/>
                <a:gd name="f31" fmla="val 1765"/>
                <a:gd name="f32" fmla="val 2000"/>
                <a:gd name="f33" fmla="val 6705"/>
                <a:gd name="f34" fmla="val 2236"/>
                <a:gd name="f35" fmla="val 6940"/>
                <a:gd name="f36" fmla="val 2471"/>
                <a:gd name="f37" fmla="val 7199"/>
                <a:gd name="f38" fmla="val 2706"/>
                <a:gd name="f39" fmla="val 7104"/>
                <a:gd name="f40" fmla="val 3482"/>
                <a:gd name="f41" fmla="val 7010"/>
                <a:gd name="f42" fmla="val 4212"/>
                <a:gd name="f43" fmla="val 6893"/>
                <a:gd name="f44" fmla="val 4917"/>
                <a:gd name="f45" fmla="val 5623"/>
                <a:gd name="f46" fmla="val 6634"/>
                <a:gd name="f47" fmla="val 6282"/>
                <a:gd name="f48" fmla="val 6469"/>
                <a:gd name="f49" fmla="val 6305"/>
                <a:gd name="f50" fmla="val 7552"/>
                <a:gd name="f51" fmla="val 8164"/>
                <a:gd name="f52" fmla="val 7881"/>
                <a:gd name="f53" fmla="val 7599"/>
                <a:gd name="f54" fmla="val 6022"/>
                <a:gd name="f55" fmla="val 7317"/>
                <a:gd name="f56" fmla="val 5928"/>
                <a:gd name="f57" fmla="val 7058"/>
                <a:gd name="f58" fmla="val 5834"/>
                <a:gd name="f59" fmla="val 6776"/>
                <a:gd name="f60" fmla="val 5693"/>
                <a:gd name="f61" fmla="val 6517"/>
                <a:gd name="f62" fmla="val 5505"/>
                <a:gd name="f63" fmla="val 5293"/>
                <a:gd name="f64" fmla="val 6070"/>
                <a:gd name="f65" fmla="val 5175"/>
                <a:gd name="f66" fmla="val 5999"/>
                <a:gd name="f67" fmla="val 5058"/>
                <a:gd name="f68" fmla="val 5952"/>
                <a:gd name="f69" fmla="val 4940"/>
                <a:gd name="f70" fmla="val 5929"/>
                <a:gd name="f71" fmla="val 4823"/>
                <a:gd name="f72" fmla="val 5905"/>
                <a:gd name="f73" fmla="val 4705"/>
                <a:gd name="f74" fmla="val 4587"/>
                <a:gd name="f75" fmla="val 4493"/>
                <a:gd name="f76" fmla="val 4376"/>
                <a:gd name="f77" fmla="val 4282"/>
                <a:gd name="f78" fmla="val 4187"/>
                <a:gd name="f79" fmla="val 6141"/>
                <a:gd name="f80" fmla="val 4117"/>
                <a:gd name="f81" fmla="val 6235"/>
                <a:gd name="f82" fmla="val 4046"/>
                <a:gd name="f83" fmla="val 6329"/>
                <a:gd name="f84" fmla="val 3999"/>
                <a:gd name="f85" fmla="val 6446"/>
                <a:gd name="f86" fmla="val 3976"/>
                <a:gd name="f87" fmla="val 6564"/>
                <a:gd name="f88" fmla="val 6682"/>
                <a:gd name="f89" fmla="val 6823"/>
                <a:gd name="f90" fmla="val 4023"/>
                <a:gd name="f91" fmla="val 7082"/>
                <a:gd name="f92" fmla="val 7387"/>
                <a:gd name="f93" fmla="val 4235"/>
                <a:gd name="f94" fmla="val 7693"/>
                <a:gd name="f95" fmla="val 4423"/>
                <a:gd name="f96" fmla="val 8023"/>
                <a:gd name="f97" fmla="val 4634"/>
                <a:gd name="f98" fmla="val 8352"/>
                <a:gd name="f99" fmla="val 8705"/>
                <a:gd name="f100" fmla="val 5270"/>
                <a:gd name="f101" fmla="val 9034"/>
                <a:gd name="f102" fmla="val 5669"/>
                <a:gd name="f103" fmla="val 9387"/>
                <a:gd name="f104" fmla="val 5317"/>
                <a:gd name="f105" fmla="val 10257"/>
                <a:gd name="f106" fmla="val 11081"/>
                <a:gd name="f107" fmla="val 4540"/>
                <a:gd name="f108" fmla="val 11833"/>
                <a:gd name="f109" fmla="val 4140"/>
                <a:gd name="f110" fmla="val 12563"/>
                <a:gd name="f111" fmla="val 3740"/>
                <a:gd name="f112" fmla="val 13221"/>
                <a:gd name="f113" fmla="val 3317"/>
                <a:gd name="f114" fmla="val 13833"/>
                <a:gd name="f115" fmla="val 2917"/>
                <a:gd name="f116" fmla="val 14374"/>
                <a:gd name="f117" fmla="val 2517"/>
                <a:gd name="f118" fmla="val 14892"/>
                <a:gd name="f119" fmla="val 2117"/>
                <a:gd name="f120" fmla="val 15362"/>
                <a:gd name="f121" fmla="val 1741"/>
                <a:gd name="f122" fmla="val 15762"/>
                <a:gd name="f123" fmla="val 1388"/>
                <a:gd name="f124" fmla="val 16115"/>
                <a:gd name="f125" fmla="val 1059"/>
                <a:gd name="f126" fmla="val 16444"/>
                <a:gd name="f127" fmla="val 518"/>
                <a:gd name="f128" fmla="val 16938"/>
                <a:gd name="f129" fmla="val 118"/>
                <a:gd name="f130" fmla="val 17244"/>
                <a:gd name="f131" fmla="val 47"/>
                <a:gd name="f132" fmla="val 17338"/>
                <a:gd name="f133" fmla="val 17432"/>
                <a:gd name="f134" fmla="val 17526"/>
                <a:gd name="f135" fmla="val 17644"/>
                <a:gd name="f136" fmla="val 141"/>
                <a:gd name="f137" fmla="val 17715"/>
                <a:gd name="f138" fmla="val 235"/>
                <a:gd name="f139" fmla="val 353"/>
                <a:gd name="f140" fmla="val 471"/>
                <a:gd name="f141" fmla="val 776"/>
                <a:gd name="f142" fmla="val 17479"/>
                <a:gd name="f143" fmla="val 1176"/>
                <a:gd name="f144" fmla="val 17126"/>
                <a:gd name="f145" fmla="val 1670"/>
                <a:gd name="f146" fmla="val 16679"/>
                <a:gd name="f147" fmla="val 2211"/>
                <a:gd name="f148" fmla="val 2800"/>
                <a:gd name="f149" fmla="val 15433"/>
                <a:gd name="f150" fmla="val 3129"/>
                <a:gd name="f151" fmla="val 15056"/>
                <a:gd name="f152" fmla="val 3435"/>
                <a:gd name="f153" fmla="val 14633"/>
                <a:gd name="f154" fmla="val 3764"/>
                <a:gd name="f155" fmla="val 14209"/>
                <a:gd name="f156" fmla="val 4093"/>
                <a:gd name="f157" fmla="val 13739"/>
                <a:gd name="f158" fmla="val 4399"/>
                <a:gd name="f159" fmla="val 4729"/>
                <a:gd name="f160" fmla="val 12704"/>
                <a:gd name="f161" fmla="val 5340"/>
                <a:gd name="f162" fmla="val 12869"/>
                <a:gd name="f163" fmla="val 5881"/>
                <a:gd name="f164" fmla="val 12986"/>
                <a:gd name="f165" fmla="val 13033"/>
                <a:gd name="f166" fmla="val 6822"/>
                <a:gd name="f167" fmla="val 12963"/>
                <a:gd name="f168" fmla="val 7551"/>
                <a:gd name="f169" fmla="val 7857"/>
                <a:gd name="f170" fmla="val 12751"/>
                <a:gd name="f171" fmla="val 8116"/>
                <a:gd name="f172" fmla="val 12610"/>
                <a:gd name="f173" fmla="val 8210"/>
                <a:gd name="f174" fmla="val 12539"/>
                <a:gd name="f175" fmla="val 8304"/>
                <a:gd name="f176" fmla="val 12445"/>
                <a:gd name="f177" fmla="val 8351"/>
                <a:gd name="f178" fmla="val 12351"/>
                <a:gd name="f179" fmla="val 8422"/>
                <a:gd name="f180" fmla="val 12233"/>
                <a:gd name="f181" fmla="val 8445"/>
                <a:gd name="f182" fmla="val 12116"/>
                <a:gd name="f183" fmla="val 8469"/>
                <a:gd name="f184" fmla="val 12022"/>
                <a:gd name="f185" fmla="val 11904"/>
                <a:gd name="f186" fmla="val 11786"/>
                <a:gd name="f187" fmla="val 11669"/>
                <a:gd name="f188" fmla="val 8375"/>
                <a:gd name="f189" fmla="val 11575"/>
                <a:gd name="f190" fmla="val 8328"/>
                <a:gd name="f191" fmla="val 11481"/>
                <a:gd name="f192" fmla="val 8257"/>
                <a:gd name="f193" fmla="val 11386"/>
                <a:gd name="f194" fmla="val 8163"/>
                <a:gd name="f195" fmla="val 11316"/>
                <a:gd name="f196" fmla="val 8069"/>
                <a:gd name="f197" fmla="val 11245"/>
                <a:gd name="f198" fmla="val 7951"/>
                <a:gd name="f199" fmla="val 11198"/>
                <a:gd name="f200" fmla="val 7834"/>
                <a:gd name="f201" fmla="val 11151"/>
                <a:gd name="f202" fmla="val 7622"/>
                <a:gd name="f203" fmla="val 11128"/>
                <a:gd name="f204" fmla="val 7410"/>
                <a:gd name="f205" fmla="val 11104"/>
                <a:gd name="f206" fmla="val 7222"/>
                <a:gd name="f207" fmla="val 7034"/>
                <a:gd name="f208" fmla="val 11175"/>
                <a:gd name="f209" fmla="val 11292"/>
                <a:gd name="f210" fmla="val 5975"/>
                <a:gd name="f211" fmla="val 11434"/>
                <a:gd name="f212" fmla="val 5387"/>
                <a:gd name="f213" fmla="val 11763"/>
                <a:gd name="f214" fmla="val 5152"/>
                <a:gd name="f215" fmla="val 11928"/>
                <a:gd name="f216" fmla="val 5481"/>
                <a:gd name="f217" fmla="val 5787"/>
                <a:gd name="f218" fmla="val 10634"/>
                <a:gd name="f219" fmla="val 9928"/>
                <a:gd name="f220" fmla="val 9175"/>
                <a:gd name="f221" fmla="val 7576"/>
                <a:gd name="f222" fmla="val 7128"/>
                <a:gd name="f223" fmla="val 7316"/>
                <a:gd name="f224" fmla="val 5811"/>
                <a:gd name="f225" fmla="val 8234"/>
                <a:gd name="f226" fmla="val 8634"/>
                <a:gd name="f227" fmla="val 5764"/>
                <a:gd name="f228" fmla="val 8986"/>
                <a:gd name="f229" fmla="val 5694"/>
                <a:gd name="f230" fmla="val 9292"/>
                <a:gd name="f231" fmla="val 9551"/>
                <a:gd name="f232" fmla="val 5529"/>
                <a:gd name="f233" fmla="val 9786"/>
                <a:gd name="f234" fmla="val 5435"/>
                <a:gd name="f235" fmla="val 9974"/>
                <a:gd name="f236" fmla="val 10116"/>
                <a:gd name="f237" fmla="val 5223"/>
                <a:gd name="f238" fmla="val 10210"/>
                <a:gd name="f239" fmla="val 5105"/>
                <a:gd name="f240" fmla="val 10280"/>
                <a:gd name="f241" fmla="val 4988"/>
                <a:gd name="f242" fmla="val 10327"/>
                <a:gd name="f243" fmla="val 4870"/>
                <a:gd name="f244" fmla="val 4753"/>
                <a:gd name="f245" fmla="val 4635"/>
                <a:gd name="f246" fmla="val 4494"/>
                <a:gd name="f247" fmla="val 10304"/>
                <a:gd name="f248" fmla="val 4259"/>
                <a:gd name="f249" fmla="val 10186"/>
                <a:gd name="f250" fmla="val 4141"/>
                <a:gd name="f251" fmla="val 4047"/>
                <a:gd name="f252" fmla="val 9998"/>
                <a:gd name="f253" fmla="val 9904"/>
                <a:gd name="f254" fmla="val 3906"/>
                <a:gd name="f255" fmla="val 9763"/>
                <a:gd name="f256" fmla="val 3859"/>
                <a:gd name="f257" fmla="val 9622"/>
                <a:gd name="f258" fmla="val 3835"/>
                <a:gd name="f259" fmla="val 9480"/>
                <a:gd name="f260" fmla="val 9316"/>
                <a:gd name="f261" fmla="val 9151"/>
                <a:gd name="f262" fmla="val 3882"/>
                <a:gd name="f263" fmla="val 8845"/>
                <a:gd name="f264" fmla="val 8539"/>
                <a:gd name="f265" fmla="val 8281"/>
                <a:gd name="f266" fmla="val 4306"/>
                <a:gd name="f267" fmla="val 8045"/>
                <a:gd name="f268" fmla="val 7810"/>
                <a:gd name="f269" fmla="val 4706"/>
                <a:gd name="f270" fmla="val 7457"/>
                <a:gd name="f271" fmla="val 5129"/>
                <a:gd name="f272" fmla="val 7646"/>
                <a:gd name="f273" fmla="val 3929"/>
                <a:gd name="f274" fmla="val 7716"/>
                <a:gd name="f275" fmla="val 3294"/>
                <a:gd name="f276" fmla="val 7787"/>
                <a:gd name="f277" fmla="val 2659"/>
                <a:gd name="f278" fmla="val 2188"/>
                <a:gd name="f279" fmla="val 1906"/>
                <a:gd name="f280" fmla="val 1624"/>
                <a:gd name="f281" fmla="val 1342"/>
                <a:gd name="f282" fmla="val 7763"/>
                <a:gd name="f283" fmla="val 1036"/>
                <a:gd name="f284" fmla="val 7598"/>
                <a:gd name="f285" fmla="val 7528"/>
                <a:gd name="f286" fmla="val 7434"/>
                <a:gd name="f287" fmla="val 212"/>
                <a:gd name="f288" fmla="val 48"/>
                <a:gd name="f289" fmla="val 7057"/>
                <a:gd name="f290" fmla="*/ f0 1 10351"/>
                <a:gd name="f291" fmla="*/ f1 1 17762"/>
                <a:gd name="f292" fmla="val f2"/>
                <a:gd name="f293" fmla="val f3"/>
                <a:gd name="f294" fmla="val f4"/>
                <a:gd name="f295" fmla="+- f294 0 f292"/>
                <a:gd name="f296" fmla="+- f293 0 f292"/>
                <a:gd name="f297" fmla="*/ f296 1 10351"/>
                <a:gd name="f298" fmla="*/ f295 1 17762"/>
                <a:gd name="f299" fmla="*/ f292 1 f297"/>
                <a:gd name="f300" fmla="*/ f293 1 f297"/>
                <a:gd name="f301" fmla="*/ f292 1 f298"/>
                <a:gd name="f302" fmla="*/ f294 1 f298"/>
                <a:gd name="f303" fmla="*/ f299 f290 1"/>
                <a:gd name="f304" fmla="*/ f300 f290 1"/>
                <a:gd name="f305" fmla="*/ f302 f291 1"/>
                <a:gd name="f306" fmla="*/ f301 f291 1"/>
              </a:gdLst>
              <a:ahLst/>
              <a:cxnLst>
                <a:cxn ang="3cd4">
                  <a:pos x="hc" y="t"/>
                </a:cxn>
                <a:cxn ang="0">
                  <a:pos x="r" y="vc"/>
                </a:cxn>
                <a:cxn ang="cd4">
                  <a:pos x="hc" y="b"/>
                </a:cxn>
                <a:cxn ang="cd2">
                  <a:pos x="l" y="vc"/>
                </a:cxn>
              </a:cxnLst>
              <a:rect l="f303" t="f306" r="f304" b="f305"/>
              <a:pathLst>
                <a:path w="10351" h="17762">
                  <a:moveTo>
                    <a:pt x="f5" y="f6"/>
                  </a:moveTo>
                  <a:lnTo>
                    <a:pt x="f7" y="f8"/>
                  </a:lnTo>
                  <a:lnTo>
                    <a:pt x="f9" y="f10"/>
                  </a:lnTo>
                  <a:lnTo>
                    <a:pt x="f11" y="f12"/>
                  </a:lnTo>
                  <a:lnTo>
                    <a:pt x="f13" y="f14"/>
                  </a:lnTo>
                  <a:lnTo>
                    <a:pt x="f15" y="f16"/>
                  </a:lnTo>
                  <a:lnTo>
                    <a:pt x="f17" y="f18"/>
                  </a:lnTo>
                  <a:lnTo>
                    <a:pt x="f19" y="f20"/>
                  </a:lnTo>
                  <a:lnTo>
                    <a:pt x="f21" y="f22"/>
                  </a:lnTo>
                  <a:lnTo>
                    <a:pt x="f19" y="f23"/>
                  </a:lnTo>
                  <a:lnTo>
                    <a:pt x="f24" y="f25"/>
                  </a:lnTo>
                  <a:lnTo>
                    <a:pt x="f26" y="f27"/>
                  </a:lnTo>
                  <a:lnTo>
                    <a:pt x="f28" y="f29"/>
                  </a:lnTo>
                  <a:lnTo>
                    <a:pt x="f30" y="f31"/>
                  </a:lnTo>
                  <a:lnTo>
                    <a:pt x="f9" y="f32"/>
                  </a:lnTo>
                  <a:lnTo>
                    <a:pt x="f33" y="f34"/>
                  </a:lnTo>
                  <a:lnTo>
                    <a:pt x="f35" y="f36"/>
                  </a:lnTo>
                  <a:lnTo>
                    <a:pt x="f37" y="f38"/>
                  </a:lnTo>
                  <a:lnTo>
                    <a:pt x="f39" y="f40"/>
                  </a:lnTo>
                  <a:lnTo>
                    <a:pt x="f41" y="f42"/>
                  </a:lnTo>
                  <a:lnTo>
                    <a:pt x="f43" y="f44"/>
                  </a:lnTo>
                  <a:lnTo>
                    <a:pt x="f5" y="f45"/>
                  </a:lnTo>
                  <a:lnTo>
                    <a:pt x="f46" y="f47"/>
                  </a:lnTo>
                  <a:lnTo>
                    <a:pt x="f48" y="f35"/>
                  </a:lnTo>
                  <a:lnTo>
                    <a:pt x="f49" y="f50"/>
                  </a:lnTo>
                  <a:lnTo>
                    <a:pt x="f17" y="f51"/>
                  </a:lnTo>
                  <a:lnTo>
                    <a:pt x="f24" y="f52"/>
                  </a:lnTo>
                  <a:lnTo>
                    <a:pt x="f19" y="f53"/>
                  </a:lnTo>
                  <a:lnTo>
                    <a:pt x="f54" y="f55"/>
                  </a:lnTo>
                  <a:lnTo>
                    <a:pt x="f56" y="f57"/>
                  </a:lnTo>
                  <a:lnTo>
                    <a:pt x="f58" y="f59"/>
                  </a:lnTo>
                  <a:lnTo>
                    <a:pt x="f60" y="f61"/>
                  </a:lnTo>
                  <a:lnTo>
                    <a:pt x="f62" y="f47"/>
                  </a:lnTo>
                  <a:lnTo>
                    <a:pt x="f63" y="f64"/>
                  </a:lnTo>
                  <a:lnTo>
                    <a:pt x="f65" y="f66"/>
                  </a:lnTo>
                  <a:lnTo>
                    <a:pt x="f67" y="f68"/>
                  </a:lnTo>
                  <a:lnTo>
                    <a:pt x="f69" y="f70"/>
                  </a:lnTo>
                  <a:lnTo>
                    <a:pt x="f71" y="f72"/>
                  </a:lnTo>
                  <a:lnTo>
                    <a:pt x="f73" y="f72"/>
                  </a:lnTo>
                  <a:lnTo>
                    <a:pt x="f74" y="f70"/>
                  </a:lnTo>
                  <a:lnTo>
                    <a:pt x="f75" y="f68"/>
                  </a:lnTo>
                  <a:lnTo>
                    <a:pt x="f76" y="f66"/>
                  </a:lnTo>
                  <a:lnTo>
                    <a:pt x="f77" y="f64"/>
                  </a:lnTo>
                  <a:lnTo>
                    <a:pt x="f78" y="f79"/>
                  </a:lnTo>
                  <a:lnTo>
                    <a:pt x="f80" y="f81"/>
                  </a:lnTo>
                  <a:lnTo>
                    <a:pt x="f82" y="f83"/>
                  </a:lnTo>
                  <a:lnTo>
                    <a:pt x="f84" y="f85"/>
                  </a:lnTo>
                  <a:lnTo>
                    <a:pt x="f86" y="f87"/>
                  </a:lnTo>
                  <a:lnTo>
                    <a:pt x="f86" y="f88"/>
                  </a:lnTo>
                  <a:lnTo>
                    <a:pt x="f86" y="f89"/>
                  </a:lnTo>
                  <a:lnTo>
                    <a:pt x="f90" y="f91"/>
                  </a:lnTo>
                  <a:lnTo>
                    <a:pt x="f80" y="f92"/>
                  </a:lnTo>
                  <a:lnTo>
                    <a:pt x="f93" y="f94"/>
                  </a:lnTo>
                  <a:lnTo>
                    <a:pt x="f95" y="f96"/>
                  </a:lnTo>
                  <a:lnTo>
                    <a:pt x="f97" y="f98"/>
                  </a:lnTo>
                  <a:lnTo>
                    <a:pt x="f44" y="f99"/>
                  </a:lnTo>
                  <a:lnTo>
                    <a:pt x="f100" y="f101"/>
                  </a:lnTo>
                  <a:lnTo>
                    <a:pt x="f102" y="f103"/>
                  </a:lnTo>
                  <a:lnTo>
                    <a:pt x="f104" y="f105"/>
                  </a:lnTo>
                  <a:lnTo>
                    <a:pt x="f69"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2" y="f133"/>
                  </a:lnTo>
                  <a:lnTo>
                    <a:pt x="f2" y="f134"/>
                  </a:lnTo>
                  <a:lnTo>
                    <a:pt x="f131" y="f135"/>
                  </a:lnTo>
                  <a:lnTo>
                    <a:pt x="f136" y="f137"/>
                  </a:lnTo>
                  <a:lnTo>
                    <a:pt x="f138" y="f4"/>
                  </a:lnTo>
                  <a:lnTo>
                    <a:pt x="f139" y="f4"/>
                  </a:lnTo>
                  <a:lnTo>
                    <a:pt x="f140" y="f137"/>
                  </a:lnTo>
                  <a:lnTo>
                    <a:pt x="f141" y="f142"/>
                  </a:lnTo>
                  <a:lnTo>
                    <a:pt x="f143" y="f144"/>
                  </a:lnTo>
                  <a:lnTo>
                    <a:pt x="f145" y="f146"/>
                  </a:lnTo>
                  <a:lnTo>
                    <a:pt x="f147" y="f124"/>
                  </a:lnTo>
                  <a:lnTo>
                    <a:pt x="f148" y="f149"/>
                  </a:lnTo>
                  <a:lnTo>
                    <a:pt x="f150" y="f151"/>
                  </a:lnTo>
                  <a:lnTo>
                    <a:pt x="f152" y="f153"/>
                  </a:lnTo>
                  <a:lnTo>
                    <a:pt x="f154" y="f155"/>
                  </a:lnTo>
                  <a:lnTo>
                    <a:pt x="f156" y="f157"/>
                  </a:lnTo>
                  <a:lnTo>
                    <a:pt x="f158" y="f112"/>
                  </a:lnTo>
                  <a:lnTo>
                    <a:pt x="f159" y="f160"/>
                  </a:lnTo>
                  <a:lnTo>
                    <a:pt x="f161" y="f162"/>
                  </a:lnTo>
                  <a:lnTo>
                    <a:pt x="f163" y="f164"/>
                  </a:lnTo>
                  <a:lnTo>
                    <a:pt x="f30" y="f165"/>
                  </a:lnTo>
                  <a:lnTo>
                    <a:pt x="f166" y="f165"/>
                  </a:lnTo>
                  <a:lnTo>
                    <a:pt x="f37" y="f167"/>
                  </a:lnTo>
                  <a:lnTo>
                    <a:pt x="f168" y="f162"/>
                  </a:lnTo>
                  <a:lnTo>
                    <a:pt x="f169" y="f170"/>
                  </a:lnTo>
                  <a:lnTo>
                    <a:pt x="f171" y="f172"/>
                  </a:lnTo>
                  <a:lnTo>
                    <a:pt x="f173" y="f174"/>
                  </a:lnTo>
                  <a:lnTo>
                    <a:pt x="f175" y="f176"/>
                  </a:lnTo>
                  <a:lnTo>
                    <a:pt x="f177" y="f178"/>
                  </a:lnTo>
                  <a:lnTo>
                    <a:pt x="f179" y="f180"/>
                  </a:lnTo>
                  <a:lnTo>
                    <a:pt x="f181" y="f182"/>
                  </a:lnTo>
                  <a:lnTo>
                    <a:pt x="f183" y="f184"/>
                  </a:lnTo>
                  <a:lnTo>
                    <a:pt x="f183" y="f185"/>
                  </a:lnTo>
                  <a:lnTo>
                    <a:pt x="f181" y="f186"/>
                  </a:lnTo>
                  <a:lnTo>
                    <a:pt x="f179"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5"/>
                  </a:lnTo>
                  <a:lnTo>
                    <a:pt x="f207" y="f203"/>
                  </a:lnTo>
                  <a:lnTo>
                    <a:pt x="f7" y="f208"/>
                  </a:lnTo>
                  <a:lnTo>
                    <a:pt x="f49" y="f209"/>
                  </a:lnTo>
                  <a:lnTo>
                    <a:pt x="f210" y="f211"/>
                  </a:lnTo>
                  <a:lnTo>
                    <a:pt x="f102" y="f189"/>
                  </a:lnTo>
                  <a:lnTo>
                    <a:pt x="f212" y="f213"/>
                  </a:lnTo>
                  <a:lnTo>
                    <a:pt x="f214" y="f215"/>
                  </a:lnTo>
                  <a:lnTo>
                    <a:pt x="f216" y="f209"/>
                  </a:lnTo>
                  <a:lnTo>
                    <a:pt x="f217" y="f218"/>
                  </a:lnTo>
                  <a:lnTo>
                    <a:pt x="f24" y="f219"/>
                  </a:lnTo>
                  <a:lnTo>
                    <a:pt x="f30" y="f220"/>
                  </a:lnTo>
                  <a:lnTo>
                    <a:pt x="f7" y="f188"/>
                  </a:lnTo>
                  <a:lnTo>
                    <a:pt x="f43" y="f221"/>
                  </a:lnTo>
                  <a:lnTo>
                    <a:pt x="f222" y="f33"/>
                  </a:lnTo>
                  <a:lnTo>
                    <a:pt x="f223" y="f224"/>
                  </a:lnTo>
                  <a:lnTo>
                    <a:pt x="f225" y="f224"/>
                  </a:lnTo>
                  <a:lnTo>
                    <a:pt x="f226" y="f227"/>
                  </a:lnTo>
                  <a:lnTo>
                    <a:pt x="f228" y="f229"/>
                  </a:lnTo>
                  <a:lnTo>
                    <a:pt x="f230" y="f45"/>
                  </a:lnTo>
                  <a:lnTo>
                    <a:pt x="f231" y="f232"/>
                  </a:lnTo>
                  <a:lnTo>
                    <a:pt x="f233" y="f234"/>
                  </a:lnTo>
                  <a:lnTo>
                    <a:pt x="f235" y="f104"/>
                  </a:lnTo>
                  <a:lnTo>
                    <a:pt x="f236" y="f237"/>
                  </a:lnTo>
                  <a:lnTo>
                    <a:pt x="f238" y="f239"/>
                  </a:lnTo>
                  <a:lnTo>
                    <a:pt x="f240" y="f241"/>
                  </a:lnTo>
                  <a:lnTo>
                    <a:pt x="f242" y="f243"/>
                  </a:lnTo>
                  <a:lnTo>
                    <a:pt x="f3" y="f244"/>
                  </a:lnTo>
                  <a:lnTo>
                    <a:pt x="f3" y="f245"/>
                  </a:lnTo>
                  <a:lnTo>
                    <a:pt x="f242" y="f246"/>
                  </a:lnTo>
                  <a:lnTo>
                    <a:pt x="f247" y="f76"/>
                  </a:lnTo>
                  <a:lnTo>
                    <a:pt x="f105" y="f248"/>
                  </a:lnTo>
                  <a:lnTo>
                    <a:pt x="f249" y="f250"/>
                  </a:lnTo>
                  <a:lnTo>
                    <a:pt x="f236" y="f251"/>
                  </a:lnTo>
                  <a:lnTo>
                    <a:pt x="f252" y="f86"/>
                  </a:lnTo>
                  <a:lnTo>
                    <a:pt x="f253" y="f254"/>
                  </a:lnTo>
                  <a:lnTo>
                    <a:pt x="f255" y="f256"/>
                  </a:lnTo>
                  <a:lnTo>
                    <a:pt x="f257" y="f258"/>
                  </a:lnTo>
                  <a:lnTo>
                    <a:pt x="f259" y="f258"/>
                  </a:lnTo>
                  <a:lnTo>
                    <a:pt x="f260" y="f256"/>
                  </a:lnTo>
                  <a:lnTo>
                    <a:pt x="f261" y="f262"/>
                  </a:lnTo>
                  <a:lnTo>
                    <a:pt x="f263" y="f86"/>
                  </a:lnTo>
                  <a:lnTo>
                    <a:pt x="f264" y="f80"/>
                  </a:lnTo>
                  <a:lnTo>
                    <a:pt x="f265" y="f266"/>
                  </a:lnTo>
                  <a:lnTo>
                    <a:pt x="f267" y="f246"/>
                  </a:lnTo>
                  <a:lnTo>
                    <a:pt x="f268" y="f269"/>
                  </a:lnTo>
                  <a:lnTo>
                    <a:pt x="f202" y="f44"/>
                  </a:lnTo>
                  <a:lnTo>
                    <a:pt x="f270" y="f271"/>
                  </a:lnTo>
                  <a:lnTo>
                    <a:pt x="f272" y="f273"/>
                  </a:lnTo>
                  <a:lnTo>
                    <a:pt x="f274" y="f275"/>
                  </a:lnTo>
                  <a:lnTo>
                    <a:pt x="f276" y="f277"/>
                  </a:lnTo>
                  <a:lnTo>
                    <a:pt x="f200" y="f278"/>
                  </a:lnTo>
                  <a:lnTo>
                    <a:pt x="f200" y="f279"/>
                  </a:lnTo>
                  <a:lnTo>
                    <a:pt x="f200" y="f280"/>
                  </a:lnTo>
                  <a:lnTo>
                    <a:pt x="f268" y="f281"/>
                  </a:lnTo>
                  <a:lnTo>
                    <a:pt x="f282" y="f283"/>
                  </a:lnTo>
                  <a:lnTo>
                    <a:pt x="f94" y="f22"/>
                  </a:lnTo>
                  <a:lnTo>
                    <a:pt x="f284" y="f140"/>
                  </a:lnTo>
                  <a:lnTo>
                    <a:pt x="f285" y="f16"/>
                  </a:lnTo>
                  <a:lnTo>
                    <a:pt x="f286" y="f287"/>
                  </a:lnTo>
                  <a:lnTo>
                    <a:pt x="f223" y="f129"/>
                  </a:lnTo>
                  <a:lnTo>
                    <a:pt x="f37" y="f288"/>
                  </a:lnTo>
                  <a:lnTo>
                    <a:pt x="f289" y="f6"/>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092;p36">
              <a:extLst>
                <a:ext uri="{FF2B5EF4-FFF2-40B4-BE49-F238E27FC236}">
                  <a16:creationId xmlns:a16="http://schemas.microsoft.com/office/drawing/2014/main" xmlns="" id="{1F113FD0-3FBB-693D-0B34-E85CBBEC5D94}"/>
                </a:ext>
              </a:extLst>
            </p:cNvPr>
            <p:cNvSpPr/>
            <p:nvPr/>
          </p:nvSpPr>
          <p:spPr>
            <a:xfrm>
              <a:off x="5125778" y="4062212"/>
              <a:ext cx="349648" cy="576300"/>
            </a:xfrm>
            <a:custGeom>
              <a:avLst/>
              <a:gdLst>
                <a:gd name="f0" fmla="val w"/>
                <a:gd name="f1" fmla="val h"/>
                <a:gd name="f2" fmla="val 0"/>
                <a:gd name="f3" fmla="val 11433"/>
                <a:gd name="f4" fmla="val 18844"/>
                <a:gd name="f5" fmla="val 7528"/>
                <a:gd name="f6" fmla="val 542"/>
                <a:gd name="f7" fmla="val 7645"/>
                <a:gd name="f8" fmla="val 565"/>
                <a:gd name="f9" fmla="val 7740"/>
                <a:gd name="f10" fmla="val 589"/>
                <a:gd name="f11" fmla="val 7834"/>
                <a:gd name="f12" fmla="val 636"/>
                <a:gd name="f13" fmla="val 7928"/>
                <a:gd name="f14" fmla="val 706"/>
                <a:gd name="f15" fmla="val 8022"/>
                <a:gd name="f16" fmla="val 800"/>
                <a:gd name="f17" fmla="val 8092"/>
                <a:gd name="f18" fmla="val 895"/>
                <a:gd name="f19" fmla="val 8139"/>
                <a:gd name="f20" fmla="val 1012"/>
                <a:gd name="f21" fmla="val 8234"/>
                <a:gd name="f22" fmla="val 1294"/>
                <a:gd name="f23" fmla="val 8304"/>
                <a:gd name="f24" fmla="val 1577"/>
                <a:gd name="f25" fmla="val 8351"/>
                <a:gd name="f26" fmla="val 1883"/>
                <a:gd name="f27" fmla="val 8375"/>
                <a:gd name="f28" fmla="val 2165"/>
                <a:gd name="f29" fmla="val 2447"/>
                <a:gd name="f30" fmla="val 2729"/>
                <a:gd name="f31" fmla="val 8328"/>
                <a:gd name="f32" fmla="val 3200"/>
                <a:gd name="f33" fmla="val 8257"/>
                <a:gd name="f34" fmla="val 3835"/>
                <a:gd name="f35" fmla="val 8187"/>
                <a:gd name="f36" fmla="val 4470"/>
                <a:gd name="f37" fmla="val 7998"/>
                <a:gd name="f38" fmla="val 5670"/>
                <a:gd name="f39" fmla="val 8163"/>
                <a:gd name="f40" fmla="val 5458"/>
                <a:gd name="f41" fmla="val 5247"/>
                <a:gd name="f42" fmla="val 8586"/>
                <a:gd name="f43" fmla="val 5035"/>
                <a:gd name="f44" fmla="val 8822"/>
                <a:gd name="f45" fmla="val 4847"/>
                <a:gd name="f46" fmla="val 9080"/>
                <a:gd name="f47" fmla="val 4658"/>
                <a:gd name="f48" fmla="val 9386"/>
                <a:gd name="f49" fmla="val 4517"/>
                <a:gd name="f50" fmla="val 9692"/>
                <a:gd name="f51" fmla="val 4423"/>
                <a:gd name="f52" fmla="val 9857"/>
                <a:gd name="f53" fmla="val 4400"/>
                <a:gd name="f54" fmla="val 10021"/>
                <a:gd name="f55" fmla="val 4376"/>
                <a:gd name="f56" fmla="val 10233"/>
                <a:gd name="f57" fmla="val 10351"/>
                <a:gd name="f58" fmla="val 10468"/>
                <a:gd name="f59" fmla="val 10586"/>
                <a:gd name="f60" fmla="val 4541"/>
                <a:gd name="f61" fmla="val 10680"/>
                <a:gd name="f62" fmla="val 4611"/>
                <a:gd name="f63" fmla="val 10751"/>
                <a:gd name="f64" fmla="val 4729"/>
                <a:gd name="f65" fmla="val 10821"/>
                <a:gd name="f66" fmla="val 4823"/>
                <a:gd name="f67" fmla="val 10845"/>
                <a:gd name="f68" fmla="val 4941"/>
                <a:gd name="f69" fmla="val 10892"/>
                <a:gd name="f70" fmla="val 5058"/>
                <a:gd name="f71" fmla="val 5176"/>
                <a:gd name="f72" fmla="val 5317"/>
                <a:gd name="f73" fmla="val 5435"/>
                <a:gd name="f74" fmla="val 10798"/>
                <a:gd name="f75" fmla="val 5552"/>
                <a:gd name="f76" fmla="val 10727"/>
                <a:gd name="f77" fmla="val 5646"/>
                <a:gd name="f78" fmla="val 10633"/>
                <a:gd name="f79" fmla="val 5764"/>
                <a:gd name="f80" fmla="val 10515"/>
                <a:gd name="f81" fmla="val 5858"/>
                <a:gd name="f82" fmla="val 5952"/>
                <a:gd name="f83" fmla="val 10139"/>
                <a:gd name="f84" fmla="val 6046"/>
                <a:gd name="f85" fmla="val 9904"/>
                <a:gd name="f86" fmla="val 6141"/>
                <a:gd name="f87" fmla="val 9645"/>
                <a:gd name="f88" fmla="val 6211"/>
                <a:gd name="f89" fmla="val 9363"/>
                <a:gd name="f90" fmla="val 6282"/>
                <a:gd name="f91" fmla="val 9033"/>
                <a:gd name="f92" fmla="val 6329"/>
                <a:gd name="f93" fmla="val 8681"/>
                <a:gd name="f94" fmla="val 6352"/>
                <a:gd name="f95" fmla="val 7857"/>
                <a:gd name="f96" fmla="val 7669"/>
                <a:gd name="f97" fmla="val 7246"/>
                <a:gd name="f98" fmla="val 7434"/>
                <a:gd name="f99" fmla="val 8117"/>
                <a:gd name="f100" fmla="val 7199"/>
                <a:gd name="f101" fmla="val 8916"/>
                <a:gd name="f102" fmla="val 6916"/>
                <a:gd name="f103" fmla="val 9716"/>
                <a:gd name="f104" fmla="val 6634"/>
                <a:gd name="f105" fmla="val 10469"/>
                <a:gd name="f106" fmla="val 6328"/>
                <a:gd name="f107" fmla="val 11175"/>
                <a:gd name="f108" fmla="val 6022"/>
                <a:gd name="f109" fmla="val 11833"/>
                <a:gd name="f110" fmla="val 5693"/>
                <a:gd name="f111" fmla="val 12469"/>
                <a:gd name="f112" fmla="val 5905"/>
                <a:gd name="f113" fmla="val 12327"/>
                <a:gd name="f114" fmla="val 6116"/>
                <a:gd name="f115" fmla="val 12186"/>
                <a:gd name="f116" fmla="val 12045"/>
                <a:gd name="f117" fmla="val 11904"/>
                <a:gd name="f118" fmla="val 11810"/>
                <a:gd name="f119" fmla="val 11716"/>
                <a:gd name="f120" fmla="val 11669"/>
                <a:gd name="f121" fmla="val 11645"/>
                <a:gd name="f122" fmla="val 8116"/>
                <a:gd name="f123" fmla="val 11692"/>
                <a:gd name="f124" fmla="val 8492"/>
                <a:gd name="f125" fmla="val 11739"/>
                <a:gd name="f126" fmla="val 8610"/>
                <a:gd name="f127" fmla="val 11786"/>
                <a:gd name="f128" fmla="val 8704"/>
                <a:gd name="f129" fmla="val 11857"/>
                <a:gd name="f130" fmla="val 8798"/>
                <a:gd name="f131" fmla="val 11927"/>
                <a:gd name="f132" fmla="val 8869"/>
                <a:gd name="f133" fmla="val 12022"/>
                <a:gd name="f134" fmla="val 12116"/>
                <a:gd name="f135" fmla="val 8963"/>
                <a:gd name="f136" fmla="val 12210"/>
                <a:gd name="f137" fmla="val 8986"/>
                <a:gd name="f138" fmla="val 9010"/>
                <a:gd name="f139" fmla="val 12445"/>
                <a:gd name="f140" fmla="val 12563"/>
                <a:gd name="f141" fmla="val 12657"/>
                <a:gd name="f142" fmla="val 12774"/>
                <a:gd name="f143" fmla="val 8892"/>
                <a:gd name="f144" fmla="val 12892"/>
                <a:gd name="f145" fmla="val 8845"/>
                <a:gd name="f146" fmla="val 12986"/>
                <a:gd name="f147" fmla="val 8751"/>
                <a:gd name="f148" fmla="val 13080"/>
                <a:gd name="f149" fmla="val 8657"/>
                <a:gd name="f150" fmla="val 13151"/>
                <a:gd name="f151" fmla="val 13315"/>
                <a:gd name="f152" fmla="val 13386"/>
                <a:gd name="f153" fmla="val 7975"/>
                <a:gd name="f154" fmla="val 13457"/>
                <a:gd name="f155" fmla="val 7787"/>
                <a:gd name="f156" fmla="val 13504"/>
                <a:gd name="f157" fmla="val 7551"/>
                <a:gd name="f158" fmla="val 13551"/>
                <a:gd name="f159" fmla="val 7316"/>
                <a:gd name="f160" fmla="val 13574"/>
                <a:gd name="f161" fmla="val 7057"/>
                <a:gd name="f162" fmla="val 6681"/>
                <a:gd name="f163" fmla="val 6234"/>
                <a:gd name="f164" fmla="val 5787"/>
                <a:gd name="f165" fmla="val 5270"/>
                <a:gd name="f166" fmla="val 13245"/>
                <a:gd name="f167" fmla="val 4940"/>
                <a:gd name="f168" fmla="val 13762"/>
                <a:gd name="f169" fmla="val 4634"/>
                <a:gd name="f170" fmla="val 14280"/>
                <a:gd name="f171" fmla="val 4305"/>
                <a:gd name="f172" fmla="val 14750"/>
                <a:gd name="f173" fmla="val 3976"/>
                <a:gd name="f174" fmla="val 15174"/>
                <a:gd name="f175" fmla="val 3670"/>
                <a:gd name="f176" fmla="val 15597"/>
                <a:gd name="f177" fmla="val 3341"/>
                <a:gd name="f178" fmla="val 15974"/>
                <a:gd name="f179" fmla="val 2752"/>
                <a:gd name="f180" fmla="val 16656"/>
                <a:gd name="f181" fmla="val 2211"/>
                <a:gd name="f182" fmla="val 17220"/>
                <a:gd name="f183" fmla="val 1717"/>
                <a:gd name="f184" fmla="val 17667"/>
                <a:gd name="f185" fmla="val 1317"/>
                <a:gd name="f186" fmla="val 18020"/>
                <a:gd name="f187" fmla="val 18256"/>
                <a:gd name="f188" fmla="val 918"/>
                <a:gd name="f189" fmla="val 18303"/>
                <a:gd name="f190" fmla="val 776"/>
                <a:gd name="f191" fmla="val 18279"/>
                <a:gd name="f192" fmla="val 635"/>
                <a:gd name="f193" fmla="val 18232"/>
                <a:gd name="f194" fmla="val 588"/>
                <a:gd name="f195" fmla="val 18185"/>
                <a:gd name="f196" fmla="val 541"/>
                <a:gd name="f197" fmla="val 18067"/>
                <a:gd name="f198" fmla="val 17973"/>
                <a:gd name="f199" fmla="val 17879"/>
                <a:gd name="f200" fmla="val 659"/>
                <a:gd name="f201" fmla="val 17785"/>
                <a:gd name="f202" fmla="val 1059"/>
                <a:gd name="f203" fmla="val 17479"/>
                <a:gd name="f204" fmla="val 1600"/>
                <a:gd name="f205" fmla="val 16985"/>
                <a:gd name="f206" fmla="val 1929"/>
                <a:gd name="f207" fmla="val 2282"/>
                <a:gd name="f208" fmla="val 16303"/>
                <a:gd name="f209" fmla="val 2658"/>
                <a:gd name="f210" fmla="val 15903"/>
                <a:gd name="f211" fmla="val 3058"/>
                <a:gd name="f212" fmla="val 15433"/>
                <a:gd name="f213" fmla="val 3458"/>
                <a:gd name="f214" fmla="val 14915"/>
                <a:gd name="f215" fmla="val 3858"/>
                <a:gd name="f216" fmla="val 14374"/>
                <a:gd name="f217" fmla="val 4281"/>
                <a:gd name="f218" fmla="val 4681"/>
                <a:gd name="f219" fmla="val 13104"/>
                <a:gd name="f220" fmla="val 5081"/>
                <a:gd name="f221" fmla="val 12374"/>
                <a:gd name="f222" fmla="val 5481"/>
                <a:gd name="f223" fmla="val 11622"/>
                <a:gd name="f224" fmla="val 6210"/>
                <a:gd name="f225" fmla="val 9928"/>
                <a:gd name="f226" fmla="val 5811"/>
                <a:gd name="f227" fmla="val 9575"/>
                <a:gd name="f228" fmla="val 9246"/>
                <a:gd name="f229" fmla="val 5175"/>
                <a:gd name="f230" fmla="val 8893"/>
                <a:gd name="f231" fmla="val 4964"/>
                <a:gd name="f232" fmla="val 8564"/>
                <a:gd name="f233" fmla="val 4776"/>
                <a:gd name="f234" fmla="val 4564"/>
                <a:gd name="f235" fmla="val 7623"/>
                <a:gd name="f236" fmla="val 7364"/>
                <a:gd name="f237" fmla="val 7176"/>
                <a:gd name="f238" fmla="val 4540"/>
                <a:gd name="f239" fmla="val 6987"/>
                <a:gd name="f240" fmla="val 6846"/>
                <a:gd name="f241" fmla="val 4728"/>
                <a:gd name="f242" fmla="val 6705"/>
                <a:gd name="f243" fmla="val 4846"/>
                <a:gd name="f244" fmla="val 6587"/>
                <a:gd name="f245" fmla="val 4987"/>
                <a:gd name="f246" fmla="val 6517"/>
                <a:gd name="f247" fmla="val 5152"/>
                <a:gd name="f248" fmla="val 6470"/>
                <a:gd name="f249" fmla="val 6446"/>
                <a:gd name="f250" fmla="val 5575"/>
                <a:gd name="f251" fmla="val 6493"/>
                <a:gd name="f252" fmla="val 6540"/>
                <a:gd name="f253" fmla="val 5834"/>
                <a:gd name="f254" fmla="val 6611"/>
                <a:gd name="f255" fmla="val 6823"/>
                <a:gd name="f256" fmla="val 7058"/>
                <a:gd name="f257" fmla="val 6375"/>
                <a:gd name="f258" fmla="val 7317"/>
                <a:gd name="f259" fmla="val 6469"/>
                <a:gd name="f260" fmla="val 7599"/>
                <a:gd name="f261" fmla="val 6563"/>
                <a:gd name="f262" fmla="val 7858"/>
                <a:gd name="f263" fmla="val 6610"/>
                <a:gd name="f264" fmla="val 8140"/>
                <a:gd name="f265" fmla="val 8422"/>
                <a:gd name="f266" fmla="val 6657"/>
                <a:gd name="f267" fmla="val 8705"/>
                <a:gd name="f268" fmla="val 8093"/>
                <a:gd name="f269" fmla="val 7010"/>
                <a:gd name="f270" fmla="val 7481"/>
                <a:gd name="f271" fmla="val 7175"/>
                <a:gd name="f272" fmla="val 6164"/>
                <a:gd name="f273" fmla="val 4753"/>
                <a:gd name="f274" fmla="val 4023"/>
                <a:gd name="f275" fmla="val 3247"/>
                <a:gd name="f276" fmla="val 3012"/>
                <a:gd name="f277" fmla="val 2777"/>
                <a:gd name="f278" fmla="val 2541"/>
                <a:gd name="f279" fmla="val 2306"/>
                <a:gd name="f280" fmla="val 6799"/>
                <a:gd name="f281" fmla="val 2094"/>
                <a:gd name="f282" fmla="val 1859"/>
                <a:gd name="f283" fmla="val 1647"/>
                <a:gd name="f284" fmla="val 1459"/>
                <a:gd name="f285" fmla="val 1247"/>
                <a:gd name="f286" fmla="val 1083"/>
                <a:gd name="f287" fmla="val 6822"/>
                <a:gd name="f288" fmla="val 777"/>
                <a:gd name="f289" fmla="val 6940"/>
                <a:gd name="f290" fmla="val 683"/>
                <a:gd name="f291" fmla="val 7104"/>
                <a:gd name="f292" fmla="val 7269"/>
                <a:gd name="f293" fmla="val 1"/>
                <a:gd name="f294" fmla="val 7128"/>
                <a:gd name="f295" fmla="val 24"/>
                <a:gd name="f296" fmla="val 71"/>
                <a:gd name="f297" fmla="val 118"/>
                <a:gd name="f298" fmla="val 189"/>
                <a:gd name="f299" fmla="val 259"/>
                <a:gd name="f300" fmla="val 354"/>
                <a:gd name="f301" fmla="val 471"/>
                <a:gd name="f302" fmla="val 6281"/>
                <a:gd name="f303" fmla="val 6163"/>
                <a:gd name="f304" fmla="val 824"/>
                <a:gd name="f305" fmla="val 965"/>
                <a:gd name="f306" fmla="val 6069"/>
                <a:gd name="f307" fmla="val 1106"/>
                <a:gd name="f308" fmla="val 1389"/>
                <a:gd name="f309" fmla="val 1530"/>
                <a:gd name="f310" fmla="val 1789"/>
                <a:gd name="f311" fmla="val 6187"/>
                <a:gd name="f312" fmla="val 2047"/>
                <a:gd name="f313" fmla="val 6305"/>
                <a:gd name="f314" fmla="val 2283"/>
                <a:gd name="f315" fmla="val 6422"/>
                <a:gd name="f316" fmla="val 6752"/>
                <a:gd name="f317" fmla="val 3482"/>
                <a:gd name="f318" fmla="val 7081"/>
                <a:gd name="f319" fmla="val 4306"/>
                <a:gd name="f320" fmla="val 5129"/>
                <a:gd name="f321" fmla="val 5929"/>
                <a:gd name="f322" fmla="val 5975"/>
                <a:gd name="f323" fmla="val 6070"/>
                <a:gd name="f324" fmla="val 5976"/>
                <a:gd name="f325" fmla="val 5034"/>
                <a:gd name="f326" fmla="val 4893"/>
                <a:gd name="f327" fmla="val 4752"/>
                <a:gd name="f328" fmla="val 6023"/>
                <a:gd name="f329" fmla="val 6093"/>
                <a:gd name="f330" fmla="val 4399"/>
                <a:gd name="f331" fmla="val 6258"/>
                <a:gd name="f332" fmla="val 6376"/>
                <a:gd name="f333" fmla="val 4211"/>
                <a:gd name="f334" fmla="val 4117"/>
                <a:gd name="f335" fmla="val 4070"/>
                <a:gd name="f336" fmla="val 6729"/>
                <a:gd name="f337" fmla="val 6870"/>
                <a:gd name="f338" fmla="val 7011"/>
                <a:gd name="f339" fmla="val 7152"/>
                <a:gd name="f340" fmla="val 7293"/>
                <a:gd name="f341" fmla="val 7693"/>
                <a:gd name="f342" fmla="val 7999"/>
                <a:gd name="f343" fmla="val 4234"/>
                <a:gd name="f344" fmla="val 8658"/>
                <a:gd name="f345" fmla="val 4587"/>
                <a:gd name="f346" fmla="val 4870"/>
                <a:gd name="f347" fmla="val 10093"/>
                <a:gd name="f348" fmla="val 5222"/>
                <a:gd name="f349" fmla="val 4493"/>
                <a:gd name="f350" fmla="val 12351"/>
                <a:gd name="f351" fmla="val 4093"/>
                <a:gd name="f352" fmla="val 13010"/>
                <a:gd name="f353" fmla="val 3717"/>
                <a:gd name="f354" fmla="val 13621"/>
                <a:gd name="f355" fmla="val 14186"/>
                <a:gd name="f356" fmla="val 2941"/>
                <a:gd name="f357" fmla="val 14703"/>
                <a:gd name="f358" fmla="val 2564"/>
                <a:gd name="f359" fmla="val 1858"/>
                <a:gd name="f360" fmla="val 1529"/>
                <a:gd name="f361" fmla="val 1223"/>
                <a:gd name="f362" fmla="val 16585"/>
                <a:gd name="f363" fmla="val 17056"/>
                <a:gd name="f364" fmla="val 329"/>
                <a:gd name="f365" fmla="val 17362"/>
                <a:gd name="f366" fmla="val 212"/>
                <a:gd name="f367" fmla="val 17456"/>
                <a:gd name="f368" fmla="val 17597"/>
                <a:gd name="f369" fmla="val 47"/>
                <a:gd name="f370" fmla="val 17738"/>
                <a:gd name="f371" fmla="val 18326"/>
                <a:gd name="f372" fmla="val 141"/>
                <a:gd name="f373" fmla="val 18467"/>
                <a:gd name="f374" fmla="val 282"/>
                <a:gd name="f375" fmla="val 18632"/>
                <a:gd name="f376" fmla="val 447"/>
                <a:gd name="f377" fmla="val 18750"/>
                <a:gd name="f378" fmla="val 18820"/>
                <a:gd name="f379" fmla="val 847"/>
                <a:gd name="f380" fmla="val 1341"/>
                <a:gd name="f381" fmla="val 18679"/>
                <a:gd name="f382" fmla="val 18444"/>
                <a:gd name="f383" fmla="val 18091"/>
                <a:gd name="f384" fmla="val 17644"/>
                <a:gd name="f385" fmla="val 17103"/>
                <a:gd name="f386" fmla="val 3646"/>
                <a:gd name="f387" fmla="val 16468"/>
                <a:gd name="f388" fmla="val 4258"/>
                <a:gd name="f389" fmla="val 15715"/>
                <a:gd name="f390" fmla="val 15291"/>
                <a:gd name="f391" fmla="val 14868"/>
                <a:gd name="f392" fmla="val 5199"/>
                <a:gd name="f393" fmla="val 14398"/>
                <a:gd name="f394" fmla="val 5505"/>
                <a:gd name="f395" fmla="val 13880"/>
                <a:gd name="f396" fmla="val 5928"/>
                <a:gd name="f397" fmla="val 13998"/>
                <a:gd name="f398" fmla="val 14068"/>
                <a:gd name="f399" fmla="val 14092"/>
                <a:gd name="f400" fmla="val 14115"/>
                <a:gd name="f401" fmla="val 7340"/>
                <a:gd name="f402" fmla="val 7598"/>
                <a:gd name="f403" fmla="val 14045"/>
                <a:gd name="f404" fmla="val 8069"/>
                <a:gd name="f405" fmla="val 13904"/>
                <a:gd name="f406" fmla="val 8539"/>
                <a:gd name="f407" fmla="val 13833"/>
                <a:gd name="f408" fmla="val 13715"/>
                <a:gd name="f409" fmla="val 8939"/>
                <a:gd name="f410" fmla="val 13598"/>
                <a:gd name="f411" fmla="val 9104"/>
                <a:gd name="f412" fmla="val 13480"/>
                <a:gd name="f413" fmla="val 9245"/>
                <a:gd name="f414" fmla="val 13339"/>
                <a:gd name="f415" fmla="val 13174"/>
                <a:gd name="f416" fmla="val 9433"/>
                <a:gd name="f417" fmla="val 9504"/>
                <a:gd name="f418" fmla="val 12821"/>
                <a:gd name="f419" fmla="val 9527"/>
                <a:gd name="f420" fmla="val 12610"/>
                <a:gd name="f421" fmla="val 9551"/>
                <a:gd name="f422" fmla="val 12421"/>
                <a:gd name="f423" fmla="val 9457"/>
                <a:gd name="f424" fmla="val 9292"/>
                <a:gd name="f425" fmla="val 9151"/>
                <a:gd name="f426" fmla="val 11528"/>
                <a:gd name="f427" fmla="val 11410"/>
                <a:gd name="f428" fmla="val 11292"/>
                <a:gd name="f429" fmla="val 11222"/>
                <a:gd name="f430" fmla="val 8469"/>
                <a:gd name="f431" fmla="val 11128"/>
                <a:gd name="f432" fmla="val 11104"/>
                <a:gd name="f433" fmla="val 7363"/>
                <a:gd name="f434" fmla="val 11151"/>
                <a:gd name="f435" fmla="val 6893"/>
                <a:gd name="f436" fmla="val 11245"/>
                <a:gd name="f437" fmla="val 10210"/>
                <a:gd name="f438" fmla="val 9128"/>
                <a:gd name="f439" fmla="val 9057"/>
                <a:gd name="f440" fmla="val 9410"/>
                <a:gd name="f441" fmla="val 9739"/>
                <a:gd name="f442" fmla="val 10045"/>
                <a:gd name="f443" fmla="val 6658"/>
                <a:gd name="f444" fmla="val 10327"/>
                <a:gd name="f445" fmla="val 6564"/>
                <a:gd name="f446" fmla="val 11009"/>
                <a:gd name="f447" fmla="val 5999"/>
                <a:gd name="f448" fmla="val 11268"/>
                <a:gd name="f449" fmla="val 5835"/>
                <a:gd name="f450" fmla="val 11362"/>
                <a:gd name="f451" fmla="val 11409"/>
                <a:gd name="f452" fmla="val 5223"/>
                <a:gd name="f453" fmla="val 5011"/>
                <a:gd name="f454" fmla="val 11386"/>
                <a:gd name="f455" fmla="val 4800"/>
                <a:gd name="f456" fmla="val 4588"/>
                <a:gd name="f457" fmla="val 11174"/>
                <a:gd name="f458" fmla="val 11057"/>
                <a:gd name="f459" fmla="val 4235"/>
                <a:gd name="f460" fmla="val 4094"/>
                <a:gd name="f461" fmla="val 10704"/>
                <a:gd name="f462" fmla="val 3906"/>
                <a:gd name="f463" fmla="val 10304"/>
                <a:gd name="f464" fmla="val 9974"/>
                <a:gd name="f465" fmla="val 3882"/>
                <a:gd name="f466" fmla="val 9339"/>
                <a:gd name="f467" fmla="val 3953"/>
                <a:gd name="f468" fmla="val 3271"/>
                <a:gd name="f469" fmla="val 2706"/>
                <a:gd name="f470" fmla="val 2377"/>
                <a:gd name="f471" fmla="val 2071"/>
                <a:gd name="f472" fmla="val 1741"/>
                <a:gd name="f473" fmla="val 1412"/>
                <a:gd name="f474" fmla="val 8633"/>
                <a:gd name="f475" fmla="val 612"/>
                <a:gd name="f476" fmla="val 8445"/>
                <a:gd name="f477" fmla="val 330"/>
                <a:gd name="f478" fmla="val 7810"/>
                <a:gd name="f479" fmla="val 48"/>
                <a:gd name="f480" fmla="val 7622"/>
                <a:gd name="f481" fmla="*/ f0 1 11433"/>
                <a:gd name="f482" fmla="*/ f1 1 18844"/>
                <a:gd name="f483" fmla="val f2"/>
                <a:gd name="f484" fmla="val f3"/>
                <a:gd name="f485" fmla="val f4"/>
                <a:gd name="f486" fmla="+- f485 0 f483"/>
                <a:gd name="f487" fmla="+- f484 0 f483"/>
                <a:gd name="f488" fmla="*/ f487 1 11433"/>
                <a:gd name="f489" fmla="*/ f486 1 18844"/>
                <a:gd name="f490" fmla="*/ f483 1 f488"/>
                <a:gd name="f491" fmla="*/ f484 1 f488"/>
                <a:gd name="f492" fmla="*/ f483 1 f489"/>
                <a:gd name="f493" fmla="*/ f485 1 f489"/>
                <a:gd name="f494" fmla="*/ f490 f481 1"/>
                <a:gd name="f495" fmla="*/ f491 f481 1"/>
                <a:gd name="f496" fmla="*/ f493 f482 1"/>
                <a:gd name="f497" fmla="*/ f492 f482 1"/>
              </a:gdLst>
              <a:ahLst/>
              <a:cxnLst>
                <a:cxn ang="3cd4">
                  <a:pos x="hc" y="t"/>
                </a:cxn>
                <a:cxn ang="0">
                  <a:pos x="r" y="vc"/>
                </a:cxn>
                <a:cxn ang="cd4">
                  <a:pos x="hc" y="b"/>
                </a:cxn>
                <a:cxn ang="cd2">
                  <a:pos x="l" y="vc"/>
                </a:cxn>
              </a:cxnLst>
              <a:rect l="f494" t="f497" r="f495" b="f496"/>
              <a:pathLst>
                <a:path w="11433" h="18844">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7" y="f29"/>
                  </a:lnTo>
                  <a:lnTo>
                    <a:pt x="f27" y="f30"/>
                  </a:lnTo>
                  <a:lnTo>
                    <a:pt x="f31" y="f32"/>
                  </a:lnTo>
                  <a:lnTo>
                    <a:pt x="f33" y="f34"/>
                  </a:lnTo>
                  <a:lnTo>
                    <a:pt x="f35" y="f36"/>
                  </a:lnTo>
                  <a:lnTo>
                    <a:pt x="f37" y="f38"/>
                  </a:lnTo>
                  <a:lnTo>
                    <a:pt x="f39" y="f40"/>
                  </a:lnTo>
                  <a:lnTo>
                    <a:pt x="f25" y="f41"/>
                  </a:lnTo>
                  <a:lnTo>
                    <a:pt x="f42" y="f43"/>
                  </a:lnTo>
                  <a:lnTo>
                    <a:pt x="f44" y="f45"/>
                  </a:lnTo>
                  <a:lnTo>
                    <a:pt x="f46" y="f47"/>
                  </a:lnTo>
                  <a:lnTo>
                    <a:pt x="f48" y="f49"/>
                  </a:lnTo>
                  <a:lnTo>
                    <a:pt x="f50" y="f51"/>
                  </a:lnTo>
                  <a:lnTo>
                    <a:pt x="f52" y="f53"/>
                  </a:lnTo>
                  <a:lnTo>
                    <a:pt x="f54" y="f55"/>
                  </a:lnTo>
                  <a:lnTo>
                    <a:pt x="f56" y="f55"/>
                  </a:lnTo>
                  <a:lnTo>
                    <a:pt x="f57" y="f51"/>
                  </a:lnTo>
                  <a:lnTo>
                    <a:pt x="f58" y="f36"/>
                  </a:lnTo>
                  <a:lnTo>
                    <a:pt x="f59" y="f60"/>
                  </a:lnTo>
                  <a:lnTo>
                    <a:pt x="f61" y="f62"/>
                  </a:lnTo>
                  <a:lnTo>
                    <a:pt x="f63" y="f64"/>
                  </a:lnTo>
                  <a:lnTo>
                    <a:pt x="f65" y="f66"/>
                  </a:lnTo>
                  <a:lnTo>
                    <a:pt x="f67" y="f68"/>
                  </a:lnTo>
                  <a:lnTo>
                    <a:pt x="f69" y="f70"/>
                  </a:lnTo>
                  <a:lnTo>
                    <a:pt x="f69" y="f71"/>
                  </a:lnTo>
                  <a:lnTo>
                    <a:pt x="f69" y="f72"/>
                  </a:lnTo>
                  <a:lnTo>
                    <a:pt x="f67" y="f73"/>
                  </a:lnTo>
                  <a:lnTo>
                    <a:pt x="f74" y="f75"/>
                  </a:lnTo>
                  <a:lnTo>
                    <a:pt x="f76" y="f77"/>
                  </a:lnTo>
                  <a:lnTo>
                    <a:pt x="f78" y="f79"/>
                  </a:lnTo>
                  <a:lnTo>
                    <a:pt x="f80" y="f81"/>
                  </a:lnTo>
                  <a:lnTo>
                    <a:pt x="f57" y="f82"/>
                  </a:lnTo>
                  <a:lnTo>
                    <a:pt x="f83" y="f84"/>
                  </a:lnTo>
                  <a:lnTo>
                    <a:pt x="f85" y="f86"/>
                  </a:lnTo>
                  <a:lnTo>
                    <a:pt x="f87" y="f88"/>
                  </a:lnTo>
                  <a:lnTo>
                    <a:pt x="f89" y="f90"/>
                  </a:lnTo>
                  <a:lnTo>
                    <a:pt x="f91" y="f92"/>
                  </a:lnTo>
                  <a:lnTo>
                    <a:pt x="f93" y="f94"/>
                  </a:lnTo>
                  <a:lnTo>
                    <a:pt x="f95" y="f94"/>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94" y="f116"/>
                  </a:lnTo>
                  <a:lnTo>
                    <a:pt x="f104" y="f117"/>
                  </a:lnTo>
                  <a:lnTo>
                    <a:pt x="f102" y="f118"/>
                  </a:lnTo>
                  <a:lnTo>
                    <a:pt x="f100" y="f119"/>
                  </a:lnTo>
                  <a:lnTo>
                    <a:pt x="f5" y="f120"/>
                  </a:lnTo>
                  <a:lnTo>
                    <a:pt x="f95" y="f121"/>
                  </a:lnTo>
                  <a:lnTo>
                    <a:pt x="f122" y="f120"/>
                  </a:lnTo>
                  <a:lnTo>
                    <a:pt x="f27" y="f123"/>
                  </a:lnTo>
                  <a:lnTo>
                    <a:pt x="f124" y="f125"/>
                  </a:lnTo>
                  <a:lnTo>
                    <a:pt x="f126" y="f127"/>
                  </a:lnTo>
                  <a:lnTo>
                    <a:pt x="f128" y="f129"/>
                  </a:lnTo>
                  <a:lnTo>
                    <a:pt x="f130" y="f131"/>
                  </a:lnTo>
                  <a:lnTo>
                    <a:pt x="f132" y="f133"/>
                  </a:lnTo>
                  <a:lnTo>
                    <a:pt x="f101" y="f134"/>
                  </a:lnTo>
                  <a:lnTo>
                    <a:pt x="f135" y="f136"/>
                  </a:lnTo>
                  <a:lnTo>
                    <a:pt x="f137" y="f113"/>
                  </a:lnTo>
                  <a:lnTo>
                    <a:pt x="f138" y="f139"/>
                  </a:lnTo>
                  <a:lnTo>
                    <a:pt x="f138" y="f140"/>
                  </a:lnTo>
                  <a:lnTo>
                    <a:pt x="f137" y="f141"/>
                  </a:lnTo>
                  <a:lnTo>
                    <a:pt x="f135" y="f142"/>
                  </a:lnTo>
                  <a:lnTo>
                    <a:pt x="f143" y="f144"/>
                  </a:lnTo>
                  <a:lnTo>
                    <a:pt x="f145" y="f146"/>
                  </a:lnTo>
                  <a:lnTo>
                    <a:pt x="f147" y="f148"/>
                  </a:lnTo>
                  <a:lnTo>
                    <a:pt x="f149" y="f150"/>
                  </a:lnTo>
                  <a:lnTo>
                    <a:pt x="f25" y="f151"/>
                  </a:lnTo>
                  <a:lnTo>
                    <a:pt x="f39" y="f152"/>
                  </a:lnTo>
                  <a:lnTo>
                    <a:pt x="f153" y="f154"/>
                  </a:lnTo>
                  <a:lnTo>
                    <a:pt x="f155" y="f156"/>
                  </a:lnTo>
                  <a:lnTo>
                    <a:pt x="f157" y="f158"/>
                  </a:lnTo>
                  <a:lnTo>
                    <a:pt x="f159" y="f160"/>
                  </a:lnTo>
                  <a:lnTo>
                    <a:pt x="f161" y="f160"/>
                  </a:lnTo>
                  <a:lnTo>
                    <a:pt x="f162" y="f158"/>
                  </a:lnTo>
                  <a:lnTo>
                    <a:pt x="f163" y="f156"/>
                  </a:lnTo>
                  <a:lnTo>
                    <a:pt x="f164" y="f152"/>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20" y="f187"/>
                  </a:lnTo>
                  <a:lnTo>
                    <a:pt x="f188" y="f189"/>
                  </a:lnTo>
                  <a:lnTo>
                    <a:pt x="f190" y="f189"/>
                  </a:lnTo>
                  <a:lnTo>
                    <a:pt x="f14" y="f191"/>
                  </a:lnTo>
                  <a:lnTo>
                    <a:pt x="f192" y="f193"/>
                  </a:lnTo>
                  <a:lnTo>
                    <a:pt x="f194" y="f195"/>
                  </a:lnTo>
                  <a:lnTo>
                    <a:pt x="f196" y="f197"/>
                  </a:lnTo>
                  <a:lnTo>
                    <a:pt x="f196" y="f198"/>
                  </a:lnTo>
                  <a:lnTo>
                    <a:pt x="f194" y="f199"/>
                  </a:lnTo>
                  <a:lnTo>
                    <a:pt x="f200" y="f201"/>
                  </a:lnTo>
                  <a:lnTo>
                    <a:pt x="f202" y="f203"/>
                  </a:lnTo>
                  <a:lnTo>
                    <a:pt x="f204" y="f205"/>
                  </a:lnTo>
                  <a:lnTo>
                    <a:pt x="f206" y="f180"/>
                  </a:lnTo>
                  <a:lnTo>
                    <a:pt x="f207" y="f208"/>
                  </a:lnTo>
                  <a:lnTo>
                    <a:pt x="f209" y="f210"/>
                  </a:lnTo>
                  <a:lnTo>
                    <a:pt x="f211" y="f212"/>
                  </a:lnTo>
                  <a:lnTo>
                    <a:pt x="f213" y="f214"/>
                  </a:lnTo>
                  <a:lnTo>
                    <a:pt x="f215" y="f216"/>
                  </a:lnTo>
                  <a:lnTo>
                    <a:pt x="f217" y="f168"/>
                  </a:lnTo>
                  <a:lnTo>
                    <a:pt x="f218" y="f219"/>
                  </a:lnTo>
                  <a:lnTo>
                    <a:pt x="f220" y="f221"/>
                  </a:lnTo>
                  <a:lnTo>
                    <a:pt x="f222" y="f223"/>
                  </a:lnTo>
                  <a:lnTo>
                    <a:pt x="f81" y="f74"/>
                  </a:lnTo>
                  <a:lnTo>
                    <a:pt x="f224" y="f225"/>
                  </a:lnTo>
                  <a:lnTo>
                    <a:pt x="f226" y="f227"/>
                  </a:lnTo>
                  <a:lnTo>
                    <a:pt x="f40" y="f228"/>
                  </a:lnTo>
                  <a:lnTo>
                    <a:pt x="f229" y="f230"/>
                  </a:lnTo>
                  <a:lnTo>
                    <a:pt x="f231" y="f232"/>
                  </a:lnTo>
                  <a:lnTo>
                    <a:pt x="f233" y="f21"/>
                  </a:lnTo>
                  <a:lnTo>
                    <a:pt x="f47" y="f13"/>
                  </a:lnTo>
                  <a:lnTo>
                    <a:pt x="f234" y="f235"/>
                  </a:lnTo>
                  <a:lnTo>
                    <a:pt x="f49" y="f236"/>
                  </a:lnTo>
                  <a:lnTo>
                    <a:pt x="f49" y="f237"/>
                  </a:lnTo>
                  <a:lnTo>
                    <a:pt x="f238" y="f239"/>
                  </a:lnTo>
                  <a:lnTo>
                    <a:pt x="f62" y="f240"/>
                  </a:lnTo>
                  <a:lnTo>
                    <a:pt x="f241" y="f242"/>
                  </a:lnTo>
                  <a:lnTo>
                    <a:pt x="f243" y="f244"/>
                  </a:lnTo>
                  <a:lnTo>
                    <a:pt x="f245" y="f246"/>
                  </a:lnTo>
                  <a:lnTo>
                    <a:pt x="f247" y="f248"/>
                  </a:lnTo>
                  <a:lnTo>
                    <a:pt x="f72" y="f249"/>
                  </a:lnTo>
                  <a:lnTo>
                    <a:pt x="f40" y="f249"/>
                  </a:lnTo>
                  <a:lnTo>
                    <a:pt x="f250" y="f251"/>
                  </a:lnTo>
                  <a:lnTo>
                    <a:pt x="f110" y="f252"/>
                  </a:lnTo>
                  <a:lnTo>
                    <a:pt x="f253" y="f254"/>
                  </a:lnTo>
                  <a:lnTo>
                    <a:pt x="f84" y="f255"/>
                  </a:lnTo>
                  <a:lnTo>
                    <a:pt x="f163" y="f256"/>
                  </a:lnTo>
                  <a:lnTo>
                    <a:pt x="f257" y="f258"/>
                  </a:lnTo>
                  <a:lnTo>
                    <a:pt x="f259" y="f260"/>
                  </a:lnTo>
                  <a:lnTo>
                    <a:pt x="f261" y="f262"/>
                  </a:lnTo>
                  <a:lnTo>
                    <a:pt x="f263" y="f264"/>
                  </a:lnTo>
                  <a:lnTo>
                    <a:pt x="f104" y="f265"/>
                  </a:lnTo>
                  <a:lnTo>
                    <a:pt x="f266" y="f267"/>
                  </a:lnTo>
                  <a:lnTo>
                    <a:pt x="f240" y="f268"/>
                  </a:lnTo>
                  <a:lnTo>
                    <a:pt x="f269" y="f270"/>
                  </a:lnTo>
                  <a:lnTo>
                    <a:pt x="f271" y="f255"/>
                  </a:lnTo>
                  <a:lnTo>
                    <a:pt x="f159" y="f272"/>
                  </a:lnTo>
                  <a:lnTo>
                    <a:pt x="f98" y="f40"/>
                  </a:lnTo>
                  <a:lnTo>
                    <a:pt x="f157" y="f273"/>
                  </a:lnTo>
                  <a:lnTo>
                    <a:pt x="f7" y="f274"/>
                  </a:lnTo>
                  <a:lnTo>
                    <a:pt x="f9" y="f275"/>
                  </a:lnTo>
                  <a:lnTo>
                    <a:pt x="f270" y="f276"/>
                  </a:lnTo>
                  <a:lnTo>
                    <a:pt x="f97" y="f277"/>
                  </a:lnTo>
                  <a:lnTo>
                    <a:pt x="f161" y="f278"/>
                  </a:lnTo>
                  <a:lnTo>
                    <a:pt x="f102" y="f279"/>
                  </a:lnTo>
                  <a:lnTo>
                    <a:pt x="f280" y="f281"/>
                  </a:lnTo>
                  <a:lnTo>
                    <a:pt x="f242" y="f282"/>
                  </a:lnTo>
                  <a:lnTo>
                    <a:pt x="f104" y="f283"/>
                  </a:lnTo>
                  <a:lnTo>
                    <a:pt x="f263" y="f284"/>
                  </a:lnTo>
                  <a:lnTo>
                    <a:pt x="f263" y="f285"/>
                  </a:lnTo>
                  <a:lnTo>
                    <a:pt x="f104" y="f286"/>
                  </a:lnTo>
                  <a:lnTo>
                    <a:pt x="f242" y="f188"/>
                  </a:lnTo>
                  <a:lnTo>
                    <a:pt x="f287" y="f288"/>
                  </a:lnTo>
                  <a:lnTo>
                    <a:pt x="f289" y="f290"/>
                  </a:lnTo>
                  <a:lnTo>
                    <a:pt x="f291" y="f10"/>
                  </a:lnTo>
                  <a:lnTo>
                    <a:pt x="f292" y="f6"/>
                  </a:lnTo>
                  <a:close/>
                  <a:moveTo>
                    <a:pt x="f292" y="f293"/>
                  </a:moveTo>
                  <a:lnTo>
                    <a:pt x="f294" y="f295"/>
                  </a:lnTo>
                  <a:lnTo>
                    <a:pt x="f239" y="f296"/>
                  </a:lnTo>
                  <a:lnTo>
                    <a:pt x="f240" y="f297"/>
                  </a:lnTo>
                  <a:lnTo>
                    <a:pt x="f242" y="f298"/>
                  </a:lnTo>
                  <a:lnTo>
                    <a:pt x="f244" y="f299"/>
                  </a:lnTo>
                  <a:lnTo>
                    <a:pt x="f259" y="f300"/>
                  </a:lnTo>
                  <a:lnTo>
                    <a:pt x="f257" y="f301"/>
                  </a:lnTo>
                  <a:lnTo>
                    <a:pt x="f302" y="f8"/>
                  </a:lnTo>
                  <a:lnTo>
                    <a:pt x="f224" y="f14"/>
                  </a:lnTo>
                  <a:lnTo>
                    <a:pt x="f303" y="f304"/>
                  </a:lnTo>
                  <a:lnTo>
                    <a:pt x="f114" y="f305"/>
                  </a:lnTo>
                  <a:lnTo>
                    <a:pt x="f306" y="f307"/>
                  </a:lnTo>
                  <a:lnTo>
                    <a:pt x="f306" y="f285"/>
                  </a:lnTo>
                  <a:lnTo>
                    <a:pt x="f84" y="f308"/>
                  </a:lnTo>
                  <a:lnTo>
                    <a:pt x="f306" y="f309"/>
                  </a:lnTo>
                  <a:lnTo>
                    <a:pt x="f114" y="f310"/>
                  </a:lnTo>
                  <a:lnTo>
                    <a:pt x="f311" y="f312"/>
                  </a:lnTo>
                  <a:lnTo>
                    <a:pt x="f313" y="f314"/>
                  </a:lnTo>
                  <a:lnTo>
                    <a:pt x="f315" y="f278"/>
                  </a:lnTo>
                  <a:lnTo>
                    <a:pt x="f261" y="f277"/>
                  </a:lnTo>
                  <a:lnTo>
                    <a:pt x="f316" y="f276"/>
                  </a:lnTo>
                  <a:lnTo>
                    <a:pt x="f289" y="f275"/>
                  </a:lnTo>
                  <a:lnTo>
                    <a:pt x="f271" y="f317"/>
                  </a:lnTo>
                  <a:lnTo>
                    <a:pt x="f318" y="f319"/>
                  </a:lnTo>
                  <a:lnTo>
                    <a:pt x="f289" y="f320"/>
                  </a:lnTo>
                  <a:lnTo>
                    <a:pt x="f280" y="f321"/>
                  </a:lnTo>
                  <a:lnTo>
                    <a:pt x="f104" y="f242"/>
                  </a:lnTo>
                  <a:lnTo>
                    <a:pt x="f315" y="f249"/>
                  </a:lnTo>
                  <a:lnTo>
                    <a:pt x="f303" y="f88"/>
                  </a:lnTo>
                  <a:lnTo>
                    <a:pt x="f322" y="f323"/>
                  </a:lnTo>
                  <a:lnTo>
                    <a:pt x="f79" y="f324"/>
                  </a:lnTo>
                  <a:lnTo>
                    <a:pt x="f75" y="f321"/>
                  </a:lnTo>
                  <a:lnTo>
                    <a:pt x="f72" y="f112"/>
                  </a:lnTo>
                  <a:lnTo>
                    <a:pt x="f229" y="f112"/>
                  </a:lnTo>
                  <a:lnTo>
                    <a:pt x="f325" y="f321"/>
                  </a:lnTo>
                  <a:lnTo>
                    <a:pt x="f326" y="f324"/>
                  </a:lnTo>
                  <a:lnTo>
                    <a:pt x="f327" y="f328"/>
                  </a:lnTo>
                  <a:lnTo>
                    <a:pt x="f169" y="f329"/>
                  </a:lnTo>
                  <a:lnTo>
                    <a:pt x="f49" y="f272"/>
                  </a:lnTo>
                  <a:lnTo>
                    <a:pt x="f330" y="f331"/>
                  </a:lnTo>
                  <a:lnTo>
                    <a:pt x="f217" y="f332"/>
                  </a:lnTo>
                  <a:lnTo>
                    <a:pt x="f333" y="f251"/>
                  </a:lnTo>
                  <a:lnTo>
                    <a:pt x="f334" y="f254"/>
                  </a:lnTo>
                  <a:lnTo>
                    <a:pt x="f335" y="f336"/>
                  </a:lnTo>
                  <a:lnTo>
                    <a:pt x="f274" y="f337"/>
                  </a:lnTo>
                  <a:lnTo>
                    <a:pt x="f173" y="f338"/>
                  </a:lnTo>
                  <a:lnTo>
                    <a:pt x="f173" y="f339"/>
                  </a:lnTo>
                  <a:lnTo>
                    <a:pt x="f173" y="f340"/>
                  </a:lnTo>
                  <a:lnTo>
                    <a:pt x="f173" y="f98"/>
                  </a:lnTo>
                  <a:lnTo>
                    <a:pt x="f274" y="f341"/>
                  </a:lnTo>
                  <a:lnTo>
                    <a:pt x="f334" y="f342"/>
                  </a:lnTo>
                  <a:lnTo>
                    <a:pt x="f343" y="f31"/>
                  </a:lnTo>
                  <a:lnTo>
                    <a:pt x="f55" y="f344"/>
                  </a:lnTo>
                  <a:lnTo>
                    <a:pt x="f345" y="f138"/>
                  </a:lnTo>
                  <a:lnTo>
                    <a:pt x="f346" y="f89"/>
                  </a:lnTo>
                  <a:lnTo>
                    <a:pt x="f229" y="f103"/>
                  </a:lnTo>
                  <a:lnTo>
                    <a:pt x="f250" y="f347"/>
                  </a:lnTo>
                  <a:lnTo>
                    <a:pt x="f348" y="f69"/>
                  </a:lnTo>
                  <a:lnTo>
                    <a:pt x="f346" y="f121"/>
                  </a:lnTo>
                  <a:lnTo>
                    <a:pt x="f349" y="f350"/>
                  </a:lnTo>
                  <a:lnTo>
                    <a:pt x="f351" y="f352"/>
                  </a:lnTo>
                  <a:lnTo>
                    <a:pt x="f353" y="f354"/>
                  </a:lnTo>
                  <a:lnTo>
                    <a:pt x="f177" y="f355"/>
                  </a:lnTo>
                  <a:lnTo>
                    <a:pt x="f356" y="f357"/>
                  </a:lnTo>
                  <a:lnTo>
                    <a:pt x="f358" y="f174"/>
                  </a:lnTo>
                  <a:lnTo>
                    <a:pt x="f181" y="f176"/>
                  </a:lnTo>
                  <a:lnTo>
                    <a:pt x="f359" y="f178"/>
                  </a:lnTo>
                  <a:lnTo>
                    <a:pt x="f360" y="f208"/>
                  </a:lnTo>
                  <a:lnTo>
                    <a:pt x="f361" y="f362"/>
                  </a:lnTo>
                  <a:lnTo>
                    <a:pt x="f14" y="f363"/>
                  </a:lnTo>
                  <a:lnTo>
                    <a:pt x="f364" y="f365"/>
                  </a:lnTo>
                  <a:lnTo>
                    <a:pt x="f366" y="f367"/>
                  </a:lnTo>
                  <a:lnTo>
                    <a:pt x="f297" y="f368"/>
                  </a:lnTo>
                  <a:lnTo>
                    <a:pt x="f369" y="f370"/>
                  </a:lnTo>
                  <a:lnTo>
                    <a:pt x="f295" y="f199"/>
                  </a:lnTo>
                  <a:lnTo>
                    <a:pt x="f2" y="f186"/>
                  </a:lnTo>
                  <a:lnTo>
                    <a:pt x="f295" y="f195"/>
                  </a:lnTo>
                  <a:lnTo>
                    <a:pt x="f296" y="f371"/>
                  </a:lnTo>
                  <a:lnTo>
                    <a:pt x="f372" y="f373"/>
                  </a:lnTo>
                  <a:lnTo>
                    <a:pt x="f374" y="f375"/>
                  </a:lnTo>
                  <a:lnTo>
                    <a:pt x="f376" y="f377"/>
                  </a:lnTo>
                  <a:lnTo>
                    <a:pt x="f192" y="f378"/>
                  </a:lnTo>
                  <a:lnTo>
                    <a:pt x="f379" y="f4"/>
                  </a:lnTo>
                  <a:lnTo>
                    <a:pt x="f305" y="f4"/>
                  </a:lnTo>
                  <a:lnTo>
                    <a:pt x="f307" y="f378"/>
                  </a:lnTo>
                  <a:lnTo>
                    <a:pt x="f361" y="f377"/>
                  </a:lnTo>
                  <a:lnTo>
                    <a:pt x="f380" y="f381"/>
                  </a:lnTo>
                  <a:lnTo>
                    <a:pt x="f283" y="f382"/>
                  </a:lnTo>
                  <a:lnTo>
                    <a:pt x="f312" y="f383"/>
                  </a:lnTo>
                  <a:lnTo>
                    <a:pt x="f278" y="f384"/>
                  </a:lnTo>
                  <a:lnTo>
                    <a:pt x="f211" y="f385"/>
                  </a:lnTo>
                  <a:lnTo>
                    <a:pt x="f386" y="f387"/>
                  </a:lnTo>
                  <a:lnTo>
                    <a:pt x="f388" y="f389"/>
                  </a:lnTo>
                  <a:lnTo>
                    <a:pt x="f234" y="f390"/>
                  </a:lnTo>
                  <a:lnTo>
                    <a:pt x="f326" y="f391"/>
                  </a:lnTo>
                  <a:lnTo>
                    <a:pt x="f392" y="f393"/>
                  </a:lnTo>
                  <a:lnTo>
                    <a:pt x="f394" y="f395"/>
                  </a:lnTo>
                  <a:lnTo>
                    <a:pt x="f396" y="f397"/>
                  </a:lnTo>
                  <a:lnTo>
                    <a:pt x="f106" y="f398"/>
                  </a:lnTo>
                  <a:lnTo>
                    <a:pt x="f242" y="f399"/>
                  </a:lnTo>
                  <a:lnTo>
                    <a:pt x="f161" y="f400"/>
                  </a:lnTo>
                  <a:lnTo>
                    <a:pt x="f401" y="f400"/>
                  </a:lnTo>
                  <a:lnTo>
                    <a:pt x="f402" y="f399"/>
                  </a:lnTo>
                  <a:lnTo>
                    <a:pt x="f11" y="f403"/>
                  </a:lnTo>
                  <a:lnTo>
                    <a:pt x="f404" y="f397"/>
                  </a:lnTo>
                  <a:lnTo>
                    <a:pt x="f23" y="f405"/>
                  </a:lnTo>
                  <a:lnTo>
                    <a:pt x="f406" y="f407"/>
                  </a:lnTo>
                  <a:lnTo>
                    <a:pt x="f147" y="f408"/>
                  </a:lnTo>
                  <a:lnTo>
                    <a:pt x="f409" y="f410"/>
                  </a:lnTo>
                  <a:lnTo>
                    <a:pt x="f411" y="f412"/>
                  </a:lnTo>
                  <a:lnTo>
                    <a:pt x="f413" y="f414"/>
                  </a:lnTo>
                  <a:lnTo>
                    <a:pt x="f89" y="f415"/>
                  </a:lnTo>
                  <a:lnTo>
                    <a:pt x="f416" y="f352"/>
                  </a:lnTo>
                  <a:lnTo>
                    <a:pt x="f417" y="f418"/>
                  </a:lnTo>
                  <a:lnTo>
                    <a:pt x="f419" y="f420"/>
                  </a:lnTo>
                  <a:lnTo>
                    <a:pt x="f421" y="f422"/>
                  </a:lnTo>
                  <a:lnTo>
                    <a:pt x="f419" y="f136"/>
                  </a:lnTo>
                  <a:lnTo>
                    <a:pt x="f423" y="f133"/>
                  </a:lnTo>
                  <a:lnTo>
                    <a:pt x="f48" y="f109"/>
                  </a:lnTo>
                  <a:lnTo>
                    <a:pt x="f424" y="f120"/>
                  </a:lnTo>
                  <a:lnTo>
                    <a:pt x="f425" y="f426"/>
                  </a:lnTo>
                  <a:lnTo>
                    <a:pt x="f138" y="f427"/>
                  </a:lnTo>
                  <a:lnTo>
                    <a:pt x="f145" y="f428"/>
                  </a:lnTo>
                  <a:lnTo>
                    <a:pt x="f149" y="f429"/>
                  </a:lnTo>
                  <a:lnTo>
                    <a:pt x="f430" y="f107"/>
                  </a:lnTo>
                  <a:lnTo>
                    <a:pt x="f39" y="f431"/>
                  </a:lnTo>
                  <a:lnTo>
                    <a:pt x="f95" y="f432"/>
                  </a:lnTo>
                  <a:lnTo>
                    <a:pt x="f402" y="f432"/>
                  </a:lnTo>
                  <a:lnTo>
                    <a:pt x="f433" y="f434"/>
                  </a:lnTo>
                  <a:lnTo>
                    <a:pt x="f294" y="f107"/>
                  </a:lnTo>
                  <a:lnTo>
                    <a:pt x="f435" y="f436"/>
                  </a:lnTo>
                  <a:lnTo>
                    <a:pt x="f159" y="f437"/>
                  </a:lnTo>
                  <a:lnTo>
                    <a:pt x="f341" y="f438"/>
                  </a:lnTo>
                  <a:lnTo>
                    <a:pt x="f15" y="f15"/>
                  </a:lnTo>
                  <a:lnTo>
                    <a:pt x="f23" y="f435"/>
                  </a:lnTo>
                  <a:lnTo>
                    <a:pt x="f93" y="f435"/>
                  </a:lnTo>
                  <a:lnTo>
                    <a:pt x="f439" y="f337"/>
                  </a:lnTo>
                  <a:lnTo>
                    <a:pt x="f440" y="f255"/>
                  </a:lnTo>
                  <a:lnTo>
                    <a:pt x="f441" y="f316"/>
                  </a:lnTo>
                  <a:lnTo>
                    <a:pt x="f442" y="f443"/>
                  </a:lnTo>
                  <a:lnTo>
                    <a:pt x="f444" y="f445"/>
                  </a:lnTo>
                  <a:lnTo>
                    <a:pt x="f59" y="f249"/>
                  </a:lnTo>
                  <a:lnTo>
                    <a:pt x="f65" y="f313"/>
                  </a:lnTo>
                  <a:lnTo>
                    <a:pt x="f446" y="f272"/>
                  </a:lnTo>
                  <a:lnTo>
                    <a:pt x="f434" y="f447"/>
                  </a:lnTo>
                  <a:lnTo>
                    <a:pt x="f448" y="f449"/>
                  </a:lnTo>
                  <a:lnTo>
                    <a:pt x="f450" y="f77"/>
                  </a:lnTo>
                  <a:lnTo>
                    <a:pt x="f451" y="f73"/>
                  </a:lnTo>
                  <a:lnTo>
                    <a:pt x="f3" y="f452"/>
                  </a:lnTo>
                  <a:lnTo>
                    <a:pt x="f3" y="f453"/>
                  </a:lnTo>
                  <a:lnTo>
                    <a:pt x="f454" y="f455"/>
                  </a:lnTo>
                  <a:lnTo>
                    <a:pt x="f428" y="f456"/>
                  </a:lnTo>
                  <a:lnTo>
                    <a:pt x="f457" y="f53"/>
                  </a:lnTo>
                  <a:lnTo>
                    <a:pt x="f458" y="f459"/>
                  </a:lnTo>
                  <a:lnTo>
                    <a:pt x="f69" y="f460"/>
                  </a:lnTo>
                  <a:lnTo>
                    <a:pt x="f461" y="f173"/>
                  </a:lnTo>
                  <a:lnTo>
                    <a:pt x="f80" y="f462"/>
                  </a:lnTo>
                  <a:lnTo>
                    <a:pt x="f463" y="f34"/>
                  </a:lnTo>
                  <a:lnTo>
                    <a:pt x="f464" y="f34"/>
                  </a:lnTo>
                  <a:lnTo>
                    <a:pt x="f87" y="f465"/>
                  </a:lnTo>
                  <a:lnTo>
                    <a:pt x="f466" y="f467"/>
                  </a:lnTo>
                  <a:lnTo>
                    <a:pt x="f91" y="f335"/>
                  </a:lnTo>
                  <a:lnTo>
                    <a:pt x="f147" y="f459"/>
                  </a:lnTo>
                  <a:lnTo>
                    <a:pt x="f132" y="f468"/>
                  </a:lnTo>
                  <a:lnTo>
                    <a:pt x="f101" y="f469"/>
                  </a:lnTo>
                  <a:lnTo>
                    <a:pt x="f101" y="f470"/>
                  </a:lnTo>
                  <a:lnTo>
                    <a:pt x="f101" y="f471"/>
                  </a:lnTo>
                  <a:lnTo>
                    <a:pt x="f143" y="f472"/>
                  </a:lnTo>
                  <a:lnTo>
                    <a:pt x="f145" y="f473"/>
                  </a:lnTo>
                  <a:lnTo>
                    <a:pt x="f147" y="f307"/>
                  </a:lnTo>
                  <a:lnTo>
                    <a:pt x="f474" y="f16"/>
                  </a:lnTo>
                  <a:lnTo>
                    <a:pt x="f406" y="f475"/>
                  </a:lnTo>
                  <a:lnTo>
                    <a:pt x="f476" y="f301"/>
                  </a:lnTo>
                  <a:lnTo>
                    <a:pt x="f23" y="f477"/>
                  </a:lnTo>
                  <a:lnTo>
                    <a:pt x="f39" y="f366"/>
                  </a:lnTo>
                  <a:lnTo>
                    <a:pt x="f37" y="f297"/>
                  </a:lnTo>
                  <a:lnTo>
                    <a:pt x="f478" y="f479"/>
                  </a:lnTo>
                  <a:lnTo>
                    <a:pt x="f480" y="f293"/>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093;p36">
              <a:extLst>
                <a:ext uri="{FF2B5EF4-FFF2-40B4-BE49-F238E27FC236}">
                  <a16:creationId xmlns:a16="http://schemas.microsoft.com/office/drawing/2014/main" xmlns="" id="{8D3D85F5-36D6-46FD-78A2-3E55A4CB9836}"/>
                </a:ext>
              </a:extLst>
            </p:cNvPr>
            <p:cNvSpPr/>
            <p:nvPr/>
          </p:nvSpPr>
          <p:spPr>
            <a:xfrm>
              <a:off x="5142329" y="4078754"/>
              <a:ext cx="316556" cy="543208"/>
            </a:xfrm>
            <a:custGeom>
              <a:avLst/>
              <a:gdLst>
                <a:gd name="f0" fmla="val w"/>
                <a:gd name="f1" fmla="val h"/>
                <a:gd name="f2" fmla="val 0"/>
                <a:gd name="f3" fmla="val 10351"/>
                <a:gd name="f4" fmla="val 17762"/>
                <a:gd name="f5" fmla="val 6893"/>
                <a:gd name="f6" fmla="val 1"/>
                <a:gd name="f7" fmla="val 6987"/>
                <a:gd name="f8" fmla="val 7104"/>
                <a:gd name="f9" fmla="val 24"/>
                <a:gd name="f10" fmla="val 7199"/>
                <a:gd name="f11" fmla="val 48"/>
                <a:gd name="f12" fmla="val 7293"/>
                <a:gd name="f13" fmla="val 95"/>
                <a:gd name="f14" fmla="val 7387"/>
                <a:gd name="f15" fmla="val 165"/>
                <a:gd name="f16" fmla="val 7481"/>
                <a:gd name="f17" fmla="val 259"/>
                <a:gd name="f18" fmla="val 7551"/>
                <a:gd name="f19" fmla="val 354"/>
                <a:gd name="f20" fmla="val 7598"/>
                <a:gd name="f21" fmla="val 471"/>
                <a:gd name="f22" fmla="val 7693"/>
                <a:gd name="f23" fmla="val 753"/>
                <a:gd name="f24" fmla="val 7763"/>
                <a:gd name="f25" fmla="val 1036"/>
                <a:gd name="f26" fmla="val 7810"/>
                <a:gd name="f27" fmla="val 1342"/>
                <a:gd name="f28" fmla="val 7834"/>
                <a:gd name="f29" fmla="val 1624"/>
                <a:gd name="f30" fmla="val 1906"/>
                <a:gd name="f31" fmla="val 2188"/>
                <a:gd name="f32" fmla="val 7787"/>
                <a:gd name="f33" fmla="val 2659"/>
                <a:gd name="f34" fmla="val 7716"/>
                <a:gd name="f35" fmla="val 3294"/>
                <a:gd name="f36" fmla="val 7646"/>
                <a:gd name="f37" fmla="val 3929"/>
                <a:gd name="f38" fmla="val 7457"/>
                <a:gd name="f39" fmla="val 5129"/>
                <a:gd name="f40" fmla="val 7622"/>
                <a:gd name="f41" fmla="val 4917"/>
                <a:gd name="f42" fmla="val 4706"/>
                <a:gd name="f43" fmla="val 8045"/>
                <a:gd name="f44" fmla="val 4494"/>
                <a:gd name="f45" fmla="val 8281"/>
                <a:gd name="f46" fmla="val 4306"/>
                <a:gd name="f47" fmla="val 8539"/>
                <a:gd name="f48" fmla="val 4117"/>
                <a:gd name="f49" fmla="val 8845"/>
                <a:gd name="f50" fmla="val 3976"/>
                <a:gd name="f51" fmla="val 9151"/>
                <a:gd name="f52" fmla="val 3882"/>
                <a:gd name="f53" fmla="val 9316"/>
                <a:gd name="f54" fmla="val 3859"/>
                <a:gd name="f55" fmla="val 9480"/>
                <a:gd name="f56" fmla="val 3835"/>
                <a:gd name="f57" fmla="val 9551"/>
                <a:gd name="f58" fmla="val 9692"/>
                <a:gd name="f59" fmla="val 9810"/>
                <a:gd name="f60" fmla="val 9927"/>
                <a:gd name="f61" fmla="val 10045"/>
                <a:gd name="f62" fmla="val 4000"/>
                <a:gd name="f63" fmla="val 10139"/>
                <a:gd name="f64" fmla="val 4070"/>
                <a:gd name="f65" fmla="val 10210"/>
                <a:gd name="f66" fmla="val 4188"/>
                <a:gd name="f67" fmla="val 10280"/>
                <a:gd name="f68" fmla="val 4282"/>
                <a:gd name="f69" fmla="val 10304"/>
                <a:gd name="f70" fmla="val 4400"/>
                <a:gd name="f71" fmla="val 4517"/>
                <a:gd name="f72" fmla="val 4635"/>
                <a:gd name="f73" fmla="val 4776"/>
                <a:gd name="f74" fmla="val 4894"/>
                <a:gd name="f75" fmla="val 10257"/>
                <a:gd name="f76" fmla="val 5011"/>
                <a:gd name="f77" fmla="val 10186"/>
                <a:gd name="f78" fmla="val 5105"/>
                <a:gd name="f79" fmla="val 10092"/>
                <a:gd name="f80" fmla="val 5223"/>
                <a:gd name="f81" fmla="val 9974"/>
                <a:gd name="f82" fmla="val 5317"/>
                <a:gd name="f83" fmla="val 5411"/>
                <a:gd name="f84" fmla="val 9598"/>
                <a:gd name="f85" fmla="val 5505"/>
                <a:gd name="f86" fmla="val 9363"/>
                <a:gd name="f87" fmla="val 5600"/>
                <a:gd name="f88" fmla="val 9104"/>
                <a:gd name="f89" fmla="val 5670"/>
                <a:gd name="f90" fmla="val 8822"/>
                <a:gd name="f91" fmla="val 5741"/>
                <a:gd name="f92" fmla="val 8492"/>
                <a:gd name="f93" fmla="val 5788"/>
                <a:gd name="f94" fmla="val 8140"/>
                <a:gd name="f95" fmla="val 5811"/>
                <a:gd name="f96" fmla="val 7740"/>
                <a:gd name="f97" fmla="val 7316"/>
                <a:gd name="f98" fmla="val 7128"/>
                <a:gd name="f99" fmla="val 6705"/>
                <a:gd name="f100" fmla="val 7576"/>
                <a:gd name="f101" fmla="val 6658"/>
                <a:gd name="f102" fmla="val 8375"/>
                <a:gd name="f103" fmla="val 6375"/>
                <a:gd name="f104" fmla="val 9175"/>
                <a:gd name="f105" fmla="val 6093"/>
                <a:gd name="f106" fmla="val 9928"/>
                <a:gd name="f107" fmla="val 5787"/>
                <a:gd name="f108" fmla="val 10634"/>
                <a:gd name="f109" fmla="val 5481"/>
                <a:gd name="f110" fmla="val 11292"/>
                <a:gd name="f111" fmla="val 5152"/>
                <a:gd name="f112" fmla="val 11928"/>
                <a:gd name="f113" fmla="val 5364"/>
                <a:gd name="f114" fmla="val 11786"/>
                <a:gd name="f115" fmla="val 5575"/>
                <a:gd name="f116" fmla="val 11645"/>
                <a:gd name="f117" fmla="val 11504"/>
                <a:gd name="f118" fmla="val 11363"/>
                <a:gd name="f119" fmla="val 11269"/>
                <a:gd name="f120" fmla="val 11175"/>
                <a:gd name="f121" fmla="val 11128"/>
                <a:gd name="f122" fmla="val 11104"/>
                <a:gd name="f123" fmla="val 7575"/>
                <a:gd name="f124" fmla="val 11151"/>
                <a:gd name="f125" fmla="val 7951"/>
                <a:gd name="f126" fmla="val 11198"/>
                <a:gd name="f127" fmla="val 8069"/>
                <a:gd name="f128" fmla="val 11245"/>
                <a:gd name="f129" fmla="val 8163"/>
                <a:gd name="f130" fmla="val 11316"/>
                <a:gd name="f131" fmla="val 8257"/>
                <a:gd name="f132" fmla="val 11386"/>
                <a:gd name="f133" fmla="val 8328"/>
                <a:gd name="f134" fmla="val 11481"/>
                <a:gd name="f135" fmla="val 11575"/>
                <a:gd name="f136" fmla="val 8422"/>
                <a:gd name="f137" fmla="val 11669"/>
                <a:gd name="f138" fmla="val 8445"/>
                <a:gd name="f139" fmla="val 8469"/>
                <a:gd name="f140" fmla="val 11904"/>
                <a:gd name="f141" fmla="val 12022"/>
                <a:gd name="f142" fmla="val 12116"/>
                <a:gd name="f143" fmla="val 12233"/>
                <a:gd name="f144" fmla="val 8351"/>
                <a:gd name="f145" fmla="val 12351"/>
                <a:gd name="f146" fmla="val 8304"/>
                <a:gd name="f147" fmla="val 12445"/>
                <a:gd name="f148" fmla="val 8210"/>
                <a:gd name="f149" fmla="val 12539"/>
                <a:gd name="f150" fmla="val 8116"/>
                <a:gd name="f151" fmla="val 12610"/>
                <a:gd name="f152" fmla="val 12774"/>
                <a:gd name="f153" fmla="val 12845"/>
                <a:gd name="f154" fmla="val 7434"/>
                <a:gd name="f155" fmla="val 12916"/>
                <a:gd name="f156" fmla="val 7246"/>
                <a:gd name="f157" fmla="val 12963"/>
                <a:gd name="f158" fmla="val 7010"/>
                <a:gd name="f159" fmla="val 13010"/>
                <a:gd name="f160" fmla="val 6775"/>
                <a:gd name="f161" fmla="val 13033"/>
                <a:gd name="f162" fmla="val 6516"/>
                <a:gd name="f163" fmla="val 6140"/>
                <a:gd name="f164" fmla="val 5693"/>
                <a:gd name="f165" fmla="val 5246"/>
                <a:gd name="f166" fmla="val 4729"/>
                <a:gd name="f167" fmla="val 12704"/>
                <a:gd name="f168" fmla="val 4399"/>
                <a:gd name="f169" fmla="val 13221"/>
                <a:gd name="f170" fmla="val 4093"/>
                <a:gd name="f171" fmla="val 13739"/>
                <a:gd name="f172" fmla="val 3764"/>
                <a:gd name="f173" fmla="val 14209"/>
                <a:gd name="f174" fmla="val 3435"/>
                <a:gd name="f175" fmla="val 14633"/>
                <a:gd name="f176" fmla="val 3129"/>
                <a:gd name="f177" fmla="val 15056"/>
                <a:gd name="f178" fmla="val 2800"/>
                <a:gd name="f179" fmla="val 15433"/>
                <a:gd name="f180" fmla="val 2211"/>
                <a:gd name="f181" fmla="val 16115"/>
                <a:gd name="f182" fmla="val 1670"/>
                <a:gd name="f183" fmla="val 16679"/>
                <a:gd name="f184" fmla="val 1176"/>
                <a:gd name="f185" fmla="val 17126"/>
                <a:gd name="f186" fmla="val 776"/>
                <a:gd name="f187" fmla="val 17479"/>
                <a:gd name="f188" fmla="val 17715"/>
                <a:gd name="f189" fmla="val 377"/>
                <a:gd name="f190" fmla="val 306"/>
                <a:gd name="f191" fmla="val 235"/>
                <a:gd name="f192" fmla="val 17738"/>
                <a:gd name="f193" fmla="val 94"/>
                <a:gd name="f194" fmla="val 17691"/>
                <a:gd name="f195" fmla="val 47"/>
                <a:gd name="f196" fmla="val 17644"/>
                <a:gd name="f197" fmla="val 17526"/>
                <a:gd name="f198" fmla="val 17432"/>
                <a:gd name="f199" fmla="val 17338"/>
                <a:gd name="f200" fmla="val 118"/>
                <a:gd name="f201" fmla="val 17244"/>
                <a:gd name="f202" fmla="val 518"/>
                <a:gd name="f203" fmla="val 16938"/>
                <a:gd name="f204" fmla="val 1059"/>
                <a:gd name="f205" fmla="val 16444"/>
                <a:gd name="f206" fmla="val 1388"/>
                <a:gd name="f207" fmla="val 1741"/>
                <a:gd name="f208" fmla="val 15762"/>
                <a:gd name="f209" fmla="val 2117"/>
                <a:gd name="f210" fmla="val 15362"/>
                <a:gd name="f211" fmla="val 2517"/>
                <a:gd name="f212" fmla="val 14892"/>
                <a:gd name="f213" fmla="val 2917"/>
                <a:gd name="f214" fmla="val 14374"/>
                <a:gd name="f215" fmla="val 3317"/>
                <a:gd name="f216" fmla="val 13833"/>
                <a:gd name="f217" fmla="val 3740"/>
                <a:gd name="f218" fmla="val 4140"/>
                <a:gd name="f219" fmla="val 12563"/>
                <a:gd name="f220" fmla="val 4540"/>
                <a:gd name="f221" fmla="val 11833"/>
                <a:gd name="f222" fmla="val 4940"/>
                <a:gd name="f223" fmla="val 11081"/>
                <a:gd name="f224" fmla="val 5669"/>
                <a:gd name="f225" fmla="val 9387"/>
                <a:gd name="f226" fmla="val 5270"/>
                <a:gd name="f227" fmla="val 9034"/>
                <a:gd name="f228" fmla="val 8705"/>
                <a:gd name="f229" fmla="val 4634"/>
                <a:gd name="f230" fmla="val 8352"/>
                <a:gd name="f231" fmla="val 4423"/>
                <a:gd name="f232" fmla="val 8023"/>
                <a:gd name="f233" fmla="val 4235"/>
                <a:gd name="f234" fmla="val 4023"/>
                <a:gd name="f235" fmla="val 7082"/>
                <a:gd name="f236" fmla="val 6823"/>
                <a:gd name="f237" fmla="val 6635"/>
                <a:gd name="f238" fmla="val 3999"/>
                <a:gd name="f239" fmla="val 6446"/>
                <a:gd name="f240" fmla="val 6305"/>
                <a:gd name="f241" fmla="val 4187"/>
                <a:gd name="f242" fmla="val 6164"/>
                <a:gd name="f243" fmla="val 4305"/>
                <a:gd name="f244" fmla="val 6046"/>
                <a:gd name="f245" fmla="val 4446"/>
                <a:gd name="f246" fmla="val 5976"/>
                <a:gd name="f247" fmla="val 4611"/>
                <a:gd name="f248" fmla="val 5929"/>
                <a:gd name="f249" fmla="val 5905"/>
                <a:gd name="f250" fmla="val 5034"/>
                <a:gd name="f251" fmla="val 5952"/>
                <a:gd name="f252" fmla="val 5999"/>
                <a:gd name="f253" fmla="val 5293"/>
                <a:gd name="f254" fmla="val 6070"/>
                <a:gd name="f255" fmla="val 6282"/>
                <a:gd name="f256" fmla="val 6517"/>
                <a:gd name="f257" fmla="val 5834"/>
                <a:gd name="f258" fmla="val 6776"/>
                <a:gd name="f259" fmla="val 5928"/>
                <a:gd name="f260" fmla="val 7058"/>
                <a:gd name="f261" fmla="val 6022"/>
                <a:gd name="f262" fmla="val 7317"/>
                <a:gd name="f263" fmla="val 6069"/>
                <a:gd name="f264" fmla="val 7599"/>
                <a:gd name="f265" fmla="val 7881"/>
                <a:gd name="f266" fmla="val 6116"/>
                <a:gd name="f267" fmla="val 8164"/>
                <a:gd name="f268" fmla="val 7552"/>
                <a:gd name="f269" fmla="val 6469"/>
                <a:gd name="f270" fmla="val 6940"/>
                <a:gd name="f271" fmla="val 6634"/>
                <a:gd name="f272" fmla="val 5623"/>
                <a:gd name="f273" fmla="val 4212"/>
                <a:gd name="f274" fmla="val 3482"/>
                <a:gd name="f275" fmla="val 2706"/>
                <a:gd name="f276" fmla="val 2471"/>
                <a:gd name="f277" fmla="val 2236"/>
                <a:gd name="f278" fmla="val 2000"/>
                <a:gd name="f279" fmla="val 1765"/>
                <a:gd name="f280" fmla="val 6258"/>
                <a:gd name="f281" fmla="val 1553"/>
                <a:gd name="f282" fmla="val 1318"/>
                <a:gd name="f283" fmla="val 1106"/>
                <a:gd name="f284" fmla="val 918"/>
                <a:gd name="f285" fmla="val 706"/>
                <a:gd name="f286" fmla="val 542"/>
                <a:gd name="f287" fmla="val 6281"/>
                <a:gd name="f288" fmla="val 236"/>
                <a:gd name="f289" fmla="val 6399"/>
                <a:gd name="f290" fmla="val 142"/>
                <a:gd name="f291" fmla="val 6563"/>
                <a:gd name="f292" fmla="val 6728"/>
                <a:gd name="f293" fmla="*/ f0 1 10351"/>
                <a:gd name="f294" fmla="*/ f1 1 17762"/>
                <a:gd name="f295" fmla="val f2"/>
                <a:gd name="f296" fmla="val f3"/>
                <a:gd name="f297" fmla="val f4"/>
                <a:gd name="f298" fmla="+- f297 0 f295"/>
                <a:gd name="f299" fmla="+- f296 0 f295"/>
                <a:gd name="f300" fmla="*/ f299 1 10351"/>
                <a:gd name="f301" fmla="*/ f298 1 17762"/>
                <a:gd name="f302" fmla="*/ f295 1 f300"/>
                <a:gd name="f303" fmla="*/ f296 1 f300"/>
                <a:gd name="f304" fmla="*/ f295 1 f301"/>
                <a:gd name="f305" fmla="*/ f297 1 f301"/>
                <a:gd name="f306" fmla="*/ f302 f293 1"/>
                <a:gd name="f307" fmla="*/ f303 f293 1"/>
                <a:gd name="f308" fmla="*/ f305 f294 1"/>
                <a:gd name="f309" fmla="*/ f304 f294 1"/>
              </a:gdLst>
              <a:ahLst/>
              <a:cxnLst>
                <a:cxn ang="3cd4">
                  <a:pos x="hc" y="t"/>
                </a:cxn>
                <a:cxn ang="0">
                  <a:pos x="r" y="vc"/>
                </a:cxn>
                <a:cxn ang="cd4">
                  <a:pos x="hc" y="b"/>
                </a:cxn>
                <a:cxn ang="cd2">
                  <a:pos x="l" y="vc"/>
                </a:cxn>
              </a:cxnLst>
              <a:rect l="f306" t="f309" r="f307" b="f308"/>
              <a:pathLst>
                <a:path w="10351" h="17762" fill="none">
                  <a:moveTo>
                    <a:pt x="f5" y="f6"/>
                  </a:move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9"/>
                  </a:lnTo>
                  <a:lnTo>
                    <a:pt x="f28" y="f30"/>
                  </a:lnTo>
                  <a:lnTo>
                    <a:pt x="f28" y="f31"/>
                  </a:lnTo>
                  <a:lnTo>
                    <a:pt x="f32" y="f33"/>
                  </a:lnTo>
                  <a:lnTo>
                    <a:pt x="f32" y="f33"/>
                  </a:lnTo>
                  <a:lnTo>
                    <a:pt x="f34" y="f35"/>
                  </a:lnTo>
                  <a:lnTo>
                    <a:pt x="f36" y="f37"/>
                  </a:lnTo>
                  <a:lnTo>
                    <a:pt x="f38" y="f39"/>
                  </a:lnTo>
                  <a:lnTo>
                    <a:pt x="f38" y="f39"/>
                  </a:lnTo>
                  <a:lnTo>
                    <a:pt x="f40" y="f41"/>
                  </a:lnTo>
                  <a:lnTo>
                    <a:pt x="f26" y="f42"/>
                  </a:lnTo>
                  <a:lnTo>
                    <a:pt x="f43" y="f44"/>
                  </a:lnTo>
                  <a:lnTo>
                    <a:pt x="f45" y="f46"/>
                  </a:lnTo>
                  <a:lnTo>
                    <a:pt x="f47" y="f48"/>
                  </a:lnTo>
                  <a:lnTo>
                    <a:pt x="f49" y="f50"/>
                  </a:lnTo>
                  <a:lnTo>
                    <a:pt x="f51" y="f52"/>
                  </a:lnTo>
                  <a:lnTo>
                    <a:pt x="f53" y="f54"/>
                  </a:lnTo>
                  <a:lnTo>
                    <a:pt x="f55" y="f56"/>
                  </a:lnTo>
                  <a:lnTo>
                    <a:pt x="f55" y="f56"/>
                  </a:lnTo>
                  <a:lnTo>
                    <a:pt x="f57" y="f56"/>
                  </a:lnTo>
                  <a:lnTo>
                    <a:pt x="f57" y="f56"/>
                  </a:lnTo>
                  <a:lnTo>
                    <a:pt x="f58" y="f56"/>
                  </a:lnTo>
                  <a:lnTo>
                    <a:pt x="f59" y="f52"/>
                  </a:lnTo>
                  <a:lnTo>
                    <a:pt x="f60" y="f37"/>
                  </a:lnTo>
                  <a:lnTo>
                    <a:pt x="f61" y="f62"/>
                  </a:lnTo>
                  <a:lnTo>
                    <a:pt x="f63" y="f64"/>
                  </a:lnTo>
                  <a:lnTo>
                    <a:pt x="f65" y="f66"/>
                  </a:lnTo>
                  <a:lnTo>
                    <a:pt x="f67" y="f68"/>
                  </a:lnTo>
                  <a:lnTo>
                    <a:pt x="f69" y="f70"/>
                  </a:lnTo>
                  <a:lnTo>
                    <a:pt x="f3" y="f71"/>
                  </a:lnTo>
                  <a:lnTo>
                    <a:pt x="f3" y="f72"/>
                  </a:lnTo>
                  <a:lnTo>
                    <a:pt x="f3" y="f73"/>
                  </a:lnTo>
                  <a:lnTo>
                    <a:pt x="f69" y="f74"/>
                  </a:lnTo>
                  <a:lnTo>
                    <a:pt x="f75" y="f76"/>
                  </a:lnTo>
                  <a:lnTo>
                    <a:pt x="f77" y="f78"/>
                  </a:lnTo>
                  <a:lnTo>
                    <a:pt x="f79" y="f80"/>
                  </a:lnTo>
                  <a:lnTo>
                    <a:pt x="f81" y="f82"/>
                  </a:lnTo>
                  <a:lnTo>
                    <a:pt x="f81" y="f82"/>
                  </a:lnTo>
                  <a:lnTo>
                    <a:pt x="f59" y="f83"/>
                  </a:lnTo>
                  <a:lnTo>
                    <a:pt x="f84" y="f85"/>
                  </a:lnTo>
                  <a:lnTo>
                    <a:pt x="f86" y="f87"/>
                  </a:lnTo>
                  <a:lnTo>
                    <a:pt x="f88" y="f89"/>
                  </a:lnTo>
                  <a:lnTo>
                    <a:pt x="f90" y="f91"/>
                  </a:lnTo>
                  <a:lnTo>
                    <a:pt x="f92" y="f93"/>
                  </a:lnTo>
                  <a:lnTo>
                    <a:pt x="f94" y="f95"/>
                  </a:lnTo>
                  <a:lnTo>
                    <a:pt x="f96" y="f95"/>
                  </a:lnTo>
                  <a:lnTo>
                    <a:pt x="f96" y="f95"/>
                  </a:lnTo>
                  <a:lnTo>
                    <a:pt x="f97" y="f95"/>
                  </a:lnTo>
                  <a:lnTo>
                    <a:pt x="f97" y="f95"/>
                  </a:lnTo>
                  <a:lnTo>
                    <a:pt x="f98" y="f99"/>
                  </a:lnTo>
                  <a:lnTo>
                    <a:pt x="f5" y="f100"/>
                  </a:lnTo>
                  <a:lnTo>
                    <a:pt x="f101" y="f102"/>
                  </a:lnTo>
                  <a:lnTo>
                    <a:pt x="f103" y="f104"/>
                  </a:lnTo>
                  <a:lnTo>
                    <a:pt x="f105" y="f106"/>
                  </a:lnTo>
                  <a:lnTo>
                    <a:pt x="f107" y="f108"/>
                  </a:lnTo>
                  <a:lnTo>
                    <a:pt x="f109" y="f110"/>
                  </a:lnTo>
                  <a:lnTo>
                    <a:pt x="f111" y="f112"/>
                  </a:lnTo>
                  <a:lnTo>
                    <a:pt x="f111" y="f112"/>
                  </a:lnTo>
                  <a:lnTo>
                    <a:pt x="f113" y="f114"/>
                  </a:lnTo>
                  <a:lnTo>
                    <a:pt x="f115" y="f116"/>
                  </a:lnTo>
                  <a:lnTo>
                    <a:pt x="f95" y="f117"/>
                  </a:lnTo>
                  <a:lnTo>
                    <a:pt x="f105" y="f118"/>
                  </a:lnTo>
                  <a:lnTo>
                    <a:pt x="f103" y="f119"/>
                  </a:lnTo>
                  <a:lnTo>
                    <a:pt x="f101" y="f120"/>
                  </a:lnTo>
                  <a:lnTo>
                    <a:pt x="f7" y="f121"/>
                  </a:lnTo>
                  <a:lnTo>
                    <a:pt x="f97" y="f122"/>
                  </a:lnTo>
                  <a:lnTo>
                    <a:pt x="f97" y="f122"/>
                  </a:lnTo>
                  <a:lnTo>
                    <a:pt x="f123" y="f121"/>
                  </a:lnTo>
                  <a:lnTo>
                    <a:pt x="f28" y="f124"/>
                  </a:lnTo>
                  <a:lnTo>
                    <a:pt x="f28" y="f124"/>
                  </a:lnTo>
                  <a:lnTo>
                    <a:pt x="f125" y="f126"/>
                  </a:lnTo>
                  <a:lnTo>
                    <a:pt x="f127" y="f128"/>
                  </a:lnTo>
                  <a:lnTo>
                    <a:pt x="f129" y="f130"/>
                  </a:lnTo>
                  <a:lnTo>
                    <a:pt x="f131" y="f132"/>
                  </a:lnTo>
                  <a:lnTo>
                    <a:pt x="f133" y="f134"/>
                  </a:lnTo>
                  <a:lnTo>
                    <a:pt x="f102" y="f135"/>
                  </a:lnTo>
                  <a:lnTo>
                    <a:pt x="f136" y="f137"/>
                  </a:lnTo>
                  <a:lnTo>
                    <a:pt x="f138" y="f114"/>
                  </a:lnTo>
                  <a:lnTo>
                    <a:pt x="f139" y="f140"/>
                  </a:lnTo>
                  <a:lnTo>
                    <a:pt x="f139" y="f141"/>
                  </a:lnTo>
                  <a:lnTo>
                    <a:pt x="f138" y="f142"/>
                  </a:lnTo>
                  <a:lnTo>
                    <a:pt x="f136" y="f143"/>
                  </a:lnTo>
                  <a:lnTo>
                    <a:pt x="f144" y="f145"/>
                  </a:lnTo>
                  <a:lnTo>
                    <a:pt x="f146" y="f147"/>
                  </a:lnTo>
                  <a:lnTo>
                    <a:pt x="f148" y="f149"/>
                  </a:lnTo>
                  <a:lnTo>
                    <a:pt x="f150" y="f151"/>
                  </a:lnTo>
                  <a:lnTo>
                    <a:pt x="f150" y="f151"/>
                  </a:lnTo>
                  <a:lnTo>
                    <a:pt x="f26" y="f152"/>
                  </a:lnTo>
                  <a:lnTo>
                    <a:pt x="f40" y="f153"/>
                  </a:lnTo>
                  <a:lnTo>
                    <a:pt x="f154" y="f155"/>
                  </a:lnTo>
                  <a:lnTo>
                    <a:pt x="f156" y="f157"/>
                  </a:lnTo>
                  <a:lnTo>
                    <a:pt x="f158" y="f159"/>
                  </a:lnTo>
                  <a:lnTo>
                    <a:pt x="f160" y="f161"/>
                  </a:lnTo>
                  <a:lnTo>
                    <a:pt x="f162" y="f161"/>
                  </a:lnTo>
                  <a:lnTo>
                    <a:pt x="f162" y="f161"/>
                  </a:lnTo>
                  <a:lnTo>
                    <a:pt x="f163" y="f159"/>
                  </a:lnTo>
                  <a:lnTo>
                    <a:pt x="f164" y="f157"/>
                  </a:lnTo>
                  <a:lnTo>
                    <a:pt x="f165" y="f153"/>
                  </a:lnTo>
                  <a:lnTo>
                    <a:pt x="f166" y="f167"/>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21" y="f188"/>
                  </a:lnTo>
                  <a:lnTo>
                    <a:pt x="f21" y="f188"/>
                  </a:lnTo>
                  <a:lnTo>
                    <a:pt x="f189" y="f4"/>
                  </a:lnTo>
                  <a:lnTo>
                    <a:pt x="f190" y="f4"/>
                  </a:lnTo>
                  <a:lnTo>
                    <a:pt x="f190" y="f4"/>
                  </a:lnTo>
                  <a:lnTo>
                    <a:pt x="f191" y="f4"/>
                  </a:lnTo>
                  <a:lnTo>
                    <a:pt x="f15" y="f192"/>
                  </a:lnTo>
                  <a:lnTo>
                    <a:pt x="f193" y="f194"/>
                  </a:lnTo>
                  <a:lnTo>
                    <a:pt x="f195" y="f196"/>
                  </a:lnTo>
                  <a:lnTo>
                    <a:pt x="f195" y="f196"/>
                  </a:lnTo>
                  <a:lnTo>
                    <a:pt x="f2" y="f197"/>
                  </a:lnTo>
                  <a:lnTo>
                    <a:pt x="f2" y="f198"/>
                  </a:lnTo>
                  <a:lnTo>
                    <a:pt x="f195" y="f199"/>
                  </a:lnTo>
                  <a:lnTo>
                    <a:pt x="f200" y="f201"/>
                  </a:lnTo>
                  <a:lnTo>
                    <a:pt x="f200" y="f201"/>
                  </a:lnTo>
                  <a:lnTo>
                    <a:pt x="f202" y="f203"/>
                  </a:lnTo>
                  <a:lnTo>
                    <a:pt x="f204" y="f205"/>
                  </a:lnTo>
                  <a:lnTo>
                    <a:pt x="f206" y="f181"/>
                  </a:lnTo>
                  <a:lnTo>
                    <a:pt x="f207" y="f208"/>
                  </a:lnTo>
                  <a:lnTo>
                    <a:pt x="f209" y="f210"/>
                  </a:lnTo>
                  <a:lnTo>
                    <a:pt x="f211" y="f212"/>
                  </a:lnTo>
                  <a:lnTo>
                    <a:pt x="f213" y="f214"/>
                  </a:lnTo>
                  <a:lnTo>
                    <a:pt x="f215" y="f216"/>
                  </a:lnTo>
                  <a:lnTo>
                    <a:pt x="f217" y="f169"/>
                  </a:lnTo>
                  <a:lnTo>
                    <a:pt x="f218" y="f219"/>
                  </a:lnTo>
                  <a:lnTo>
                    <a:pt x="f220" y="f221"/>
                  </a:lnTo>
                  <a:lnTo>
                    <a:pt x="f222" y="f223"/>
                  </a:lnTo>
                  <a:lnTo>
                    <a:pt x="f82" y="f75"/>
                  </a:lnTo>
                  <a:lnTo>
                    <a:pt x="f224" y="f225"/>
                  </a:lnTo>
                  <a:lnTo>
                    <a:pt x="f224" y="f225"/>
                  </a:lnTo>
                  <a:lnTo>
                    <a:pt x="f226" y="f227"/>
                  </a:lnTo>
                  <a:lnTo>
                    <a:pt x="f41" y="f228"/>
                  </a:lnTo>
                  <a:lnTo>
                    <a:pt x="f229" y="f230"/>
                  </a:lnTo>
                  <a:lnTo>
                    <a:pt x="f231" y="f232"/>
                  </a:lnTo>
                  <a:lnTo>
                    <a:pt x="f233" y="f22"/>
                  </a:lnTo>
                  <a:lnTo>
                    <a:pt x="f48" y="f14"/>
                  </a:lnTo>
                  <a:lnTo>
                    <a:pt x="f234" y="f235"/>
                  </a:lnTo>
                  <a:lnTo>
                    <a:pt x="f50" y="f236"/>
                  </a:lnTo>
                  <a:lnTo>
                    <a:pt x="f50" y="f236"/>
                  </a:lnTo>
                  <a:lnTo>
                    <a:pt x="f50" y="f237"/>
                  </a:lnTo>
                  <a:lnTo>
                    <a:pt x="f238" y="f239"/>
                  </a:lnTo>
                  <a:lnTo>
                    <a:pt x="f64" y="f240"/>
                  </a:lnTo>
                  <a:lnTo>
                    <a:pt x="f241" y="f242"/>
                  </a:lnTo>
                  <a:lnTo>
                    <a:pt x="f243" y="f244"/>
                  </a:lnTo>
                  <a:lnTo>
                    <a:pt x="f245" y="f246"/>
                  </a:lnTo>
                  <a:lnTo>
                    <a:pt x="f247" y="f248"/>
                  </a:lnTo>
                  <a:lnTo>
                    <a:pt x="f73" y="f249"/>
                  </a:lnTo>
                  <a:lnTo>
                    <a:pt x="f73" y="f249"/>
                  </a:lnTo>
                  <a:lnTo>
                    <a:pt x="f41" y="f249"/>
                  </a:lnTo>
                  <a:lnTo>
                    <a:pt x="f250" y="f251"/>
                  </a:lnTo>
                  <a:lnTo>
                    <a:pt x="f111" y="f252"/>
                  </a:lnTo>
                  <a:lnTo>
                    <a:pt x="f253" y="f254"/>
                  </a:lnTo>
                  <a:lnTo>
                    <a:pt x="f253" y="f254"/>
                  </a:lnTo>
                  <a:lnTo>
                    <a:pt x="f85" y="f255"/>
                  </a:lnTo>
                  <a:lnTo>
                    <a:pt x="f164" y="f256"/>
                  </a:lnTo>
                  <a:lnTo>
                    <a:pt x="f257" y="f258"/>
                  </a:lnTo>
                  <a:lnTo>
                    <a:pt x="f259" y="f260"/>
                  </a:lnTo>
                  <a:lnTo>
                    <a:pt x="f261" y="f262"/>
                  </a:lnTo>
                  <a:lnTo>
                    <a:pt x="f263" y="f264"/>
                  </a:lnTo>
                  <a:lnTo>
                    <a:pt x="f105" y="f265"/>
                  </a:lnTo>
                  <a:lnTo>
                    <a:pt x="f266" y="f267"/>
                  </a:lnTo>
                  <a:lnTo>
                    <a:pt x="f266" y="f267"/>
                  </a:lnTo>
                  <a:lnTo>
                    <a:pt x="f240" y="f268"/>
                  </a:lnTo>
                  <a:lnTo>
                    <a:pt x="f269" y="f270"/>
                  </a:lnTo>
                  <a:lnTo>
                    <a:pt x="f271" y="f255"/>
                  </a:lnTo>
                  <a:lnTo>
                    <a:pt x="f160" y="f272"/>
                  </a:lnTo>
                  <a:lnTo>
                    <a:pt x="f5" y="f41"/>
                  </a:lnTo>
                  <a:lnTo>
                    <a:pt x="f158" y="f273"/>
                  </a:lnTo>
                  <a:lnTo>
                    <a:pt x="f8" y="f274"/>
                  </a:lnTo>
                  <a:lnTo>
                    <a:pt x="f10" y="f275"/>
                  </a:lnTo>
                  <a:lnTo>
                    <a:pt x="f10" y="f275"/>
                  </a:lnTo>
                  <a:lnTo>
                    <a:pt x="f270" y="f276"/>
                  </a:lnTo>
                  <a:lnTo>
                    <a:pt x="f99" y="f277"/>
                  </a:lnTo>
                  <a:lnTo>
                    <a:pt x="f162" y="f278"/>
                  </a:lnTo>
                  <a:lnTo>
                    <a:pt x="f103" y="f279"/>
                  </a:lnTo>
                  <a:lnTo>
                    <a:pt x="f280" y="f281"/>
                  </a:lnTo>
                  <a:lnTo>
                    <a:pt x="f242" y="f282"/>
                  </a:lnTo>
                  <a:lnTo>
                    <a:pt x="f105" y="f283"/>
                  </a:lnTo>
                  <a:lnTo>
                    <a:pt x="f263" y="f284"/>
                  </a:lnTo>
                  <a:lnTo>
                    <a:pt x="f263" y="f284"/>
                  </a:lnTo>
                  <a:lnTo>
                    <a:pt x="f263" y="f285"/>
                  </a:lnTo>
                  <a:lnTo>
                    <a:pt x="f105" y="f286"/>
                  </a:lnTo>
                  <a:lnTo>
                    <a:pt x="f242" y="f189"/>
                  </a:lnTo>
                  <a:lnTo>
                    <a:pt x="f287" y="f288"/>
                  </a:lnTo>
                  <a:lnTo>
                    <a:pt x="f289" y="f290"/>
                  </a:lnTo>
                  <a:lnTo>
                    <a:pt x="f291" y="f11"/>
                  </a:lnTo>
                  <a:lnTo>
                    <a:pt x="f292"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094;p36">
              <a:extLst>
                <a:ext uri="{FF2B5EF4-FFF2-40B4-BE49-F238E27FC236}">
                  <a16:creationId xmlns:a16="http://schemas.microsoft.com/office/drawing/2014/main" xmlns="" id="{8086DD0E-5822-C766-4977-C61533039648}"/>
                </a:ext>
              </a:extLst>
            </p:cNvPr>
            <p:cNvSpPr/>
            <p:nvPr/>
          </p:nvSpPr>
          <p:spPr>
            <a:xfrm>
              <a:off x="5125778" y="4062212"/>
              <a:ext cx="349648" cy="576300"/>
            </a:xfrm>
            <a:custGeom>
              <a:avLst/>
              <a:gdLst>
                <a:gd name="f0" fmla="val w"/>
                <a:gd name="f1" fmla="val h"/>
                <a:gd name="f2" fmla="val 0"/>
                <a:gd name="f3" fmla="val 11433"/>
                <a:gd name="f4" fmla="val 18844"/>
                <a:gd name="f5" fmla="val 7434"/>
                <a:gd name="f6" fmla="val 1"/>
                <a:gd name="f7" fmla="val 542"/>
                <a:gd name="f8" fmla="val 7269"/>
                <a:gd name="f9" fmla="val 7128"/>
                <a:gd name="f10" fmla="val 24"/>
                <a:gd name="f11" fmla="val 6987"/>
                <a:gd name="f12" fmla="val 71"/>
                <a:gd name="f13" fmla="val 6846"/>
                <a:gd name="f14" fmla="val 118"/>
                <a:gd name="f15" fmla="val 6705"/>
                <a:gd name="f16" fmla="val 189"/>
                <a:gd name="f17" fmla="val 6587"/>
                <a:gd name="f18" fmla="val 259"/>
                <a:gd name="f19" fmla="val 6469"/>
                <a:gd name="f20" fmla="val 354"/>
                <a:gd name="f21" fmla="val 6375"/>
                <a:gd name="f22" fmla="val 471"/>
                <a:gd name="f23" fmla="val 6281"/>
                <a:gd name="f24" fmla="val 565"/>
                <a:gd name="f25" fmla="val 6210"/>
                <a:gd name="f26" fmla="val 706"/>
                <a:gd name="f27" fmla="val 6163"/>
                <a:gd name="f28" fmla="val 824"/>
                <a:gd name="f29" fmla="val 6116"/>
                <a:gd name="f30" fmla="val 965"/>
                <a:gd name="f31" fmla="val 6069"/>
                <a:gd name="f32" fmla="val 1106"/>
                <a:gd name="f33" fmla="val 1247"/>
                <a:gd name="f34" fmla="val 6046"/>
                <a:gd name="f35" fmla="val 1389"/>
                <a:gd name="f36" fmla="val 1530"/>
                <a:gd name="f37" fmla="val 1789"/>
                <a:gd name="f38" fmla="val 6187"/>
                <a:gd name="f39" fmla="val 2047"/>
                <a:gd name="f40" fmla="val 6305"/>
                <a:gd name="f41" fmla="val 2283"/>
                <a:gd name="f42" fmla="val 6422"/>
                <a:gd name="f43" fmla="val 2541"/>
                <a:gd name="f44" fmla="val 6563"/>
                <a:gd name="f45" fmla="val 2777"/>
                <a:gd name="f46" fmla="val 6752"/>
                <a:gd name="f47" fmla="val 3012"/>
                <a:gd name="f48" fmla="val 6940"/>
                <a:gd name="f49" fmla="val 3247"/>
                <a:gd name="f50" fmla="val 7175"/>
                <a:gd name="f51" fmla="val 3482"/>
                <a:gd name="f52" fmla="val 7081"/>
                <a:gd name="f53" fmla="val 4306"/>
                <a:gd name="f54" fmla="val 5129"/>
                <a:gd name="f55" fmla="val 6799"/>
                <a:gd name="f56" fmla="val 5929"/>
                <a:gd name="f57" fmla="val 6634"/>
                <a:gd name="f58" fmla="val 6446"/>
                <a:gd name="f59" fmla="val 6211"/>
                <a:gd name="f60" fmla="val 5975"/>
                <a:gd name="f61" fmla="val 6070"/>
                <a:gd name="f62" fmla="val 5764"/>
                <a:gd name="f63" fmla="val 5976"/>
                <a:gd name="f64" fmla="val 5552"/>
                <a:gd name="f65" fmla="val 5317"/>
                <a:gd name="f66" fmla="val 5905"/>
                <a:gd name="f67" fmla="val 5175"/>
                <a:gd name="f68" fmla="val 5034"/>
                <a:gd name="f69" fmla="val 4893"/>
                <a:gd name="f70" fmla="val 4752"/>
                <a:gd name="f71" fmla="val 6023"/>
                <a:gd name="f72" fmla="val 4634"/>
                <a:gd name="f73" fmla="val 6093"/>
                <a:gd name="f74" fmla="val 4517"/>
                <a:gd name="f75" fmla="val 6164"/>
                <a:gd name="f76" fmla="val 4399"/>
                <a:gd name="f77" fmla="val 6258"/>
                <a:gd name="f78" fmla="val 4281"/>
                <a:gd name="f79" fmla="val 6376"/>
                <a:gd name="f80" fmla="val 4211"/>
                <a:gd name="f81" fmla="val 6493"/>
                <a:gd name="f82" fmla="val 4117"/>
                <a:gd name="f83" fmla="val 6611"/>
                <a:gd name="f84" fmla="val 4070"/>
                <a:gd name="f85" fmla="val 6729"/>
                <a:gd name="f86" fmla="val 4023"/>
                <a:gd name="f87" fmla="val 6870"/>
                <a:gd name="f88" fmla="val 3976"/>
                <a:gd name="f89" fmla="val 7011"/>
                <a:gd name="f90" fmla="val 7152"/>
                <a:gd name="f91" fmla="val 7293"/>
                <a:gd name="f92" fmla="val 7693"/>
                <a:gd name="f93" fmla="val 7999"/>
                <a:gd name="f94" fmla="val 4234"/>
                <a:gd name="f95" fmla="val 8328"/>
                <a:gd name="f96" fmla="val 4376"/>
                <a:gd name="f97" fmla="val 8658"/>
                <a:gd name="f98" fmla="val 4587"/>
                <a:gd name="f99" fmla="val 9010"/>
                <a:gd name="f100" fmla="val 4870"/>
                <a:gd name="f101" fmla="val 9363"/>
                <a:gd name="f102" fmla="val 9716"/>
                <a:gd name="f103" fmla="val 5575"/>
                <a:gd name="f104" fmla="val 10093"/>
                <a:gd name="f105" fmla="val 5222"/>
                <a:gd name="f106" fmla="val 10892"/>
                <a:gd name="f107" fmla="val 11645"/>
                <a:gd name="f108" fmla="val 4493"/>
                <a:gd name="f109" fmla="val 12351"/>
                <a:gd name="f110" fmla="val 4093"/>
                <a:gd name="f111" fmla="val 13010"/>
                <a:gd name="f112" fmla="val 3717"/>
                <a:gd name="f113" fmla="val 13621"/>
                <a:gd name="f114" fmla="val 3341"/>
                <a:gd name="f115" fmla="val 14186"/>
                <a:gd name="f116" fmla="val 2941"/>
                <a:gd name="f117" fmla="val 14703"/>
                <a:gd name="f118" fmla="val 2564"/>
                <a:gd name="f119" fmla="val 15174"/>
                <a:gd name="f120" fmla="val 2211"/>
                <a:gd name="f121" fmla="val 15597"/>
                <a:gd name="f122" fmla="val 1858"/>
                <a:gd name="f123" fmla="val 15974"/>
                <a:gd name="f124" fmla="val 1529"/>
                <a:gd name="f125" fmla="val 16303"/>
                <a:gd name="f126" fmla="val 1223"/>
                <a:gd name="f127" fmla="val 16585"/>
                <a:gd name="f128" fmla="val 17056"/>
                <a:gd name="f129" fmla="val 329"/>
                <a:gd name="f130" fmla="val 17362"/>
                <a:gd name="f131" fmla="val 212"/>
                <a:gd name="f132" fmla="val 17456"/>
                <a:gd name="f133" fmla="val 17597"/>
                <a:gd name="f134" fmla="val 47"/>
                <a:gd name="f135" fmla="val 17738"/>
                <a:gd name="f136" fmla="val 17879"/>
                <a:gd name="f137" fmla="val 18020"/>
                <a:gd name="f138" fmla="val 18185"/>
                <a:gd name="f139" fmla="val 18326"/>
                <a:gd name="f140" fmla="val 141"/>
                <a:gd name="f141" fmla="val 18467"/>
                <a:gd name="f142" fmla="val 282"/>
                <a:gd name="f143" fmla="val 18632"/>
                <a:gd name="f144" fmla="val 447"/>
                <a:gd name="f145" fmla="val 18750"/>
                <a:gd name="f146" fmla="val 635"/>
                <a:gd name="f147" fmla="val 18820"/>
                <a:gd name="f148" fmla="val 847"/>
                <a:gd name="f149" fmla="val 1341"/>
                <a:gd name="f150" fmla="val 18679"/>
                <a:gd name="f151" fmla="val 1647"/>
                <a:gd name="f152" fmla="val 18444"/>
                <a:gd name="f153" fmla="val 18091"/>
                <a:gd name="f154" fmla="val 17644"/>
                <a:gd name="f155" fmla="val 3058"/>
                <a:gd name="f156" fmla="val 17103"/>
                <a:gd name="f157" fmla="val 3646"/>
                <a:gd name="f158" fmla="val 16468"/>
                <a:gd name="f159" fmla="val 4258"/>
                <a:gd name="f160" fmla="val 15715"/>
                <a:gd name="f161" fmla="val 4564"/>
                <a:gd name="f162" fmla="val 15291"/>
                <a:gd name="f163" fmla="val 14868"/>
                <a:gd name="f164" fmla="val 5199"/>
                <a:gd name="f165" fmla="val 14398"/>
                <a:gd name="f166" fmla="val 5505"/>
                <a:gd name="f167" fmla="val 13880"/>
                <a:gd name="f168" fmla="val 5928"/>
                <a:gd name="f169" fmla="val 13998"/>
                <a:gd name="f170" fmla="val 6328"/>
                <a:gd name="f171" fmla="val 14068"/>
                <a:gd name="f172" fmla="val 14092"/>
                <a:gd name="f173" fmla="val 7057"/>
                <a:gd name="f174" fmla="val 14115"/>
                <a:gd name="f175" fmla="val 7340"/>
                <a:gd name="f176" fmla="val 7598"/>
                <a:gd name="f177" fmla="val 7834"/>
                <a:gd name="f178" fmla="val 14045"/>
                <a:gd name="f179" fmla="val 8069"/>
                <a:gd name="f180" fmla="val 8304"/>
                <a:gd name="f181" fmla="val 13904"/>
                <a:gd name="f182" fmla="val 8539"/>
                <a:gd name="f183" fmla="val 13833"/>
                <a:gd name="f184" fmla="val 8751"/>
                <a:gd name="f185" fmla="val 13715"/>
                <a:gd name="f186" fmla="val 8939"/>
                <a:gd name="f187" fmla="val 13598"/>
                <a:gd name="f188" fmla="val 9104"/>
                <a:gd name="f189" fmla="val 13480"/>
                <a:gd name="f190" fmla="val 9245"/>
                <a:gd name="f191" fmla="val 13339"/>
                <a:gd name="f192" fmla="val 13174"/>
                <a:gd name="f193" fmla="val 9433"/>
                <a:gd name="f194" fmla="val 9504"/>
                <a:gd name="f195" fmla="val 12821"/>
                <a:gd name="f196" fmla="val 9527"/>
                <a:gd name="f197" fmla="val 12610"/>
                <a:gd name="f198" fmla="val 9551"/>
                <a:gd name="f199" fmla="val 12421"/>
                <a:gd name="f200" fmla="val 12210"/>
                <a:gd name="f201" fmla="val 9457"/>
                <a:gd name="f202" fmla="val 12022"/>
                <a:gd name="f203" fmla="val 9386"/>
                <a:gd name="f204" fmla="val 11833"/>
                <a:gd name="f205" fmla="val 9292"/>
                <a:gd name="f206" fmla="val 11669"/>
                <a:gd name="f207" fmla="val 9151"/>
                <a:gd name="f208" fmla="val 11528"/>
                <a:gd name="f209" fmla="val 11410"/>
                <a:gd name="f210" fmla="val 8845"/>
                <a:gd name="f211" fmla="val 11292"/>
                <a:gd name="f212" fmla="val 8657"/>
                <a:gd name="f213" fmla="val 11222"/>
                <a:gd name="f214" fmla="val 8469"/>
                <a:gd name="f215" fmla="val 11175"/>
                <a:gd name="f216" fmla="val 8163"/>
                <a:gd name="f217" fmla="val 11128"/>
                <a:gd name="f218" fmla="val 7857"/>
                <a:gd name="f219" fmla="val 11104"/>
                <a:gd name="f220" fmla="val 7363"/>
                <a:gd name="f221" fmla="val 11151"/>
                <a:gd name="f222" fmla="val 6893"/>
                <a:gd name="f223" fmla="val 11245"/>
                <a:gd name="f224" fmla="val 7316"/>
                <a:gd name="f225" fmla="val 10210"/>
                <a:gd name="f226" fmla="val 9128"/>
                <a:gd name="f227" fmla="val 8022"/>
                <a:gd name="f228" fmla="val 8681"/>
                <a:gd name="f229" fmla="val 9057"/>
                <a:gd name="f230" fmla="val 9410"/>
                <a:gd name="f231" fmla="val 6823"/>
                <a:gd name="f232" fmla="val 9739"/>
                <a:gd name="f233" fmla="val 10045"/>
                <a:gd name="f234" fmla="val 6658"/>
                <a:gd name="f235" fmla="val 10327"/>
                <a:gd name="f236" fmla="val 6564"/>
                <a:gd name="f237" fmla="val 10586"/>
                <a:gd name="f238" fmla="val 10821"/>
                <a:gd name="f239" fmla="val 11009"/>
                <a:gd name="f240" fmla="val 5999"/>
                <a:gd name="f241" fmla="val 11268"/>
                <a:gd name="f242" fmla="val 5835"/>
                <a:gd name="f243" fmla="val 11362"/>
                <a:gd name="f244" fmla="val 5646"/>
                <a:gd name="f245" fmla="val 11409"/>
                <a:gd name="f246" fmla="val 5435"/>
                <a:gd name="f247" fmla="val 5223"/>
                <a:gd name="f248" fmla="val 5011"/>
                <a:gd name="f249" fmla="val 11386"/>
                <a:gd name="f250" fmla="val 4800"/>
                <a:gd name="f251" fmla="val 4588"/>
                <a:gd name="f252" fmla="val 11174"/>
                <a:gd name="f253" fmla="val 4400"/>
                <a:gd name="f254" fmla="val 11057"/>
                <a:gd name="f255" fmla="val 4235"/>
                <a:gd name="f256" fmla="val 4094"/>
                <a:gd name="f257" fmla="val 10704"/>
                <a:gd name="f258" fmla="val 10515"/>
                <a:gd name="f259" fmla="val 3906"/>
                <a:gd name="f260" fmla="val 10304"/>
                <a:gd name="f261" fmla="val 3835"/>
                <a:gd name="f262" fmla="val 10092"/>
                <a:gd name="f263" fmla="val 9974"/>
                <a:gd name="f264" fmla="val 9645"/>
                <a:gd name="f265" fmla="val 3882"/>
                <a:gd name="f266" fmla="val 9339"/>
                <a:gd name="f267" fmla="val 3953"/>
                <a:gd name="f268" fmla="val 9033"/>
                <a:gd name="f269" fmla="val 8869"/>
                <a:gd name="f270" fmla="val 3271"/>
                <a:gd name="f271" fmla="val 8916"/>
                <a:gd name="f272" fmla="val 2706"/>
                <a:gd name="f273" fmla="val 2377"/>
                <a:gd name="f274" fmla="val 2071"/>
                <a:gd name="f275" fmla="val 8892"/>
                <a:gd name="f276" fmla="val 1741"/>
                <a:gd name="f277" fmla="val 1412"/>
                <a:gd name="f278" fmla="val 8633"/>
                <a:gd name="f279" fmla="val 800"/>
                <a:gd name="f280" fmla="val 612"/>
                <a:gd name="f281" fmla="val 8445"/>
                <a:gd name="f282" fmla="val 330"/>
                <a:gd name="f283" fmla="val 7998"/>
                <a:gd name="f284" fmla="val 7810"/>
                <a:gd name="f285" fmla="val 48"/>
                <a:gd name="f286" fmla="val 7622"/>
                <a:gd name="f287" fmla="*/ f0 1 11433"/>
                <a:gd name="f288" fmla="*/ f1 1 18844"/>
                <a:gd name="f289" fmla="val f2"/>
                <a:gd name="f290" fmla="val f3"/>
                <a:gd name="f291" fmla="val f4"/>
                <a:gd name="f292" fmla="+- f291 0 f289"/>
                <a:gd name="f293" fmla="+- f290 0 f289"/>
                <a:gd name="f294" fmla="*/ f293 1 11433"/>
                <a:gd name="f295" fmla="*/ f292 1 18844"/>
                <a:gd name="f296" fmla="*/ f289 1 f294"/>
                <a:gd name="f297" fmla="*/ f290 1 f294"/>
                <a:gd name="f298" fmla="*/ f289 1 f295"/>
                <a:gd name="f299" fmla="*/ f291 1 f295"/>
                <a:gd name="f300" fmla="*/ f296 f287 1"/>
                <a:gd name="f301" fmla="*/ f297 f287 1"/>
                <a:gd name="f302" fmla="*/ f299 f288 1"/>
                <a:gd name="f303" fmla="*/ f298 f288 1"/>
              </a:gdLst>
              <a:ahLst/>
              <a:cxnLst>
                <a:cxn ang="3cd4">
                  <a:pos x="hc" y="t"/>
                </a:cxn>
                <a:cxn ang="0">
                  <a:pos x="r" y="vc"/>
                </a:cxn>
                <a:cxn ang="cd4">
                  <a:pos x="hc" y="b"/>
                </a:cxn>
                <a:cxn ang="cd2">
                  <a:pos x="l" y="vc"/>
                </a:cxn>
              </a:cxnLst>
              <a:rect l="f300" t="f303" r="f301" b="f302"/>
              <a:pathLst>
                <a:path w="11433" h="18844" fill="none">
                  <a:moveTo>
                    <a:pt x="f5" y="f6"/>
                  </a:moveTo>
                  <a:lnTo>
                    <a:pt x="f5" y="f7"/>
                  </a:lnTo>
                  <a:lnTo>
                    <a:pt x="f5" y="f6"/>
                  </a:lnTo>
                  <a:lnTo>
                    <a:pt x="f5" y="f6"/>
                  </a:lnTo>
                  <a:lnTo>
                    <a:pt x="f8" y="f6"/>
                  </a:lnTo>
                  <a:lnTo>
                    <a:pt x="f9" y="f10"/>
                  </a:lnTo>
                  <a:lnTo>
                    <a:pt x="f11" y="f12"/>
                  </a:lnTo>
                  <a:lnTo>
                    <a:pt x="f13" y="f14"/>
                  </a:lnTo>
                  <a:lnTo>
                    <a:pt x="f15" y="f16"/>
                  </a:lnTo>
                  <a:lnTo>
                    <a:pt x="f17" y="f18"/>
                  </a:lnTo>
                  <a:lnTo>
                    <a:pt x="f19" y="f20"/>
                  </a:lnTo>
                  <a:lnTo>
                    <a:pt x="f21" y="f22"/>
                  </a:lnTo>
                  <a:lnTo>
                    <a:pt x="f21" y="f22"/>
                  </a:lnTo>
                  <a:lnTo>
                    <a:pt x="f23" y="f24"/>
                  </a:lnTo>
                  <a:lnTo>
                    <a:pt x="f25" y="f26"/>
                  </a:lnTo>
                  <a:lnTo>
                    <a:pt x="f27" y="f28"/>
                  </a:lnTo>
                  <a:lnTo>
                    <a:pt x="f29" y="f30"/>
                  </a:lnTo>
                  <a:lnTo>
                    <a:pt x="f31" y="f32"/>
                  </a:lnTo>
                  <a:lnTo>
                    <a:pt x="f31" y="f33"/>
                  </a:lnTo>
                  <a:lnTo>
                    <a:pt x="f34" y="f35"/>
                  </a:lnTo>
                  <a:lnTo>
                    <a:pt x="f31" y="f36"/>
                  </a:lnTo>
                  <a:lnTo>
                    <a:pt x="f31" y="f36"/>
                  </a:lnTo>
                  <a:lnTo>
                    <a:pt x="f29" y="f37"/>
                  </a:lnTo>
                  <a:lnTo>
                    <a:pt x="f38" y="f39"/>
                  </a:lnTo>
                  <a:lnTo>
                    <a:pt x="f40" y="f41"/>
                  </a:lnTo>
                  <a:lnTo>
                    <a:pt x="f42" y="f43"/>
                  </a:lnTo>
                  <a:lnTo>
                    <a:pt x="f44" y="f45"/>
                  </a:lnTo>
                  <a:lnTo>
                    <a:pt x="f46" y="f47"/>
                  </a:lnTo>
                  <a:lnTo>
                    <a:pt x="f48" y="f49"/>
                  </a:lnTo>
                  <a:lnTo>
                    <a:pt x="f50" y="f51"/>
                  </a:lnTo>
                  <a:lnTo>
                    <a:pt x="f50" y="f51"/>
                  </a:lnTo>
                  <a:lnTo>
                    <a:pt x="f52" y="f53"/>
                  </a:lnTo>
                  <a:lnTo>
                    <a:pt x="f48" y="f54"/>
                  </a:lnTo>
                  <a:lnTo>
                    <a:pt x="f55" y="f56"/>
                  </a:lnTo>
                  <a:lnTo>
                    <a:pt x="f57" y="f15"/>
                  </a:lnTo>
                  <a:lnTo>
                    <a:pt x="f57" y="f15"/>
                  </a:lnTo>
                  <a:lnTo>
                    <a:pt x="f42" y="f58"/>
                  </a:lnTo>
                  <a:lnTo>
                    <a:pt x="f27" y="f59"/>
                  </a:lnTo>
                  <a:lnTo>
                    <a:pt x="f27" y="f59"/>
                  </a:lnTo>
                  <a:lnTo>
                    <a:pt x="f60" y="f61"/>
                  </a:lnTo>
                  <a:lnTo>
                    <a:pt x="f62" y="f63"/>
                  </a:lnTo>
                  <a:lnTo>
                    <a:pt x="f64" y="f56"/>
                  </a:lnTo>
                  <a:lnTo>
                    <a:pt x="f65" y="f66"/>
                  </a:lnTo>
                  <a:lnTo>
                    <a:pt x="f65" y="f66"/>
                  </a:lnTo>
                  <a:lnTo>
                    <a:pt x="f67" y="f66"/>
                  </a:lnTo>
                  <a:lnTo>
                    <a:pt x="f68" y="f56"/>
                  </a:lnTo>
                  <a:lnTo>
                    <a:pt x="f69" y="f63"/>
                  </a:lnTo>
                  <a:lnTo>
                    <a:pt x="f70" y="f71"/>
                  </a:lnTo>
                  <a:lnTo>
                    <a:pt x="f72" y="f73"/>
                  </a:lnTo>
                  <a:lnTo>
                    <a:pt x="f74" y="f75"/>
                  </a:lnTo>
                  <a:lnTo>
                    <a:pt x="f76" y="f77"/>
                  </a:lnTo>
                  <a:lnTo>
                    <a:pt x="f78" y="f79"/>
                  </a:lnTo>
                  <a:lnTo>
                    <a:pt x="f78" y="f79"/>
                  </a:lnTo>
                  <a:lnTo>
                    <a:pt x="f80" y="f81"/>
                  </a:lnTo>
                  <a:lnTo>
                    <a:pt x="f82" y="f83"/>
                  </a:lnTo>
                  <a:lnTo>
                    <a:pt x="f84" y="f85"/>
                  </a:lnTo>
                  <a:lnTo>
                    <a:pt x="f86" y="f87"/>
                  </a:lnTo>
                  <a:lnTo>
                    <a:pt x="f88" y="f89"/>
                  </a:lnTo>
                  <a:lnTo>
                    <a:pt x="f88" y="f90"/>
                  </a:lnTo>
                  <a:lnTo>
                    <a:pt x="f88" y="f91"/>
                  </a:lnTo>
                  <a:lnTo>
                    <a:pt x="f88" y="f5"/>
                  </a:lnTo>
                  <a:lnTo>
                    <a:pt x="f88" y="f5"/>
                  </a:lnTo>
                  <a:lnTo>
                    <a:pt x="f86" y="f92"/>
                  </a:lnTo>
                  <a:lnTo>
                    <a:pt x="f82" y="f93"/>
                  </a:lnTo>
                  <a:lnTo>
                    <a:pt x="f94" y="f95"/>
                  </a:lnTo>
                  <a:lnTo>
                    <a:pt x="f96" y="f97"/>
                  </a:lnTo>
                  <a:lnTo>
                    <a:pt x="f98" y="f99"/>
                  </a:lnTo>
                  <a:lnTo>
                    <a:pt x="f100" y="f101"/>
                  </a:lnTo>
                  <a:lnTo>
                    <a:pt x="f67" y="f102"/>
                  </a:lnTo>
                  <a:lnTo>
                    <a:pt x="f103" y="f104"/>
                  </a:lnTo>
                  <a:lnTo>
                    <a:pt x="f103" y="f104"/>
                  </a:lnTo>
                  <a:lnTo>
                    <a:pt x="f105" y="f106"/>
                  </a:lnTo>
                  <a:lnTo>
                    <a:pt x="f100"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26" y="f128"/>
                  </a:lnTo>
                  <a:lnTo>
                    <a:pt x="f129" y="f130"/>
                  </a:lnTo>
                  <a:lnTo>
                    <a:pt x="f129" y="f130"/>
                  </a:lnTo>
                  <a:lnTo>
                    <a:pt x="f131" y="f132"/>
                  </a:lnTo>
                  <a:lnTo>
                    <a:pt x="f14" y="f133"/>
                  </a:lnTo>
                  <a:lnTo>
                    <a:pt x="f134" y="f135"/>
                  </a:lnTo>
                  <a:lnTo>
                    <a:pt x="f10" y="f136"/>
                  </a:lnTo>
                  <a:lnTo>
                    <a:pt x="f2" y="f137"/>
                  </a:lnTo>
                  <a:lnTo>
                    <a:pt x="f10" y="f138"/>
                  </a:lnTo>
                  <a:lnTo>
                    <a:pt x="f12" y="f139"/>
                  </a:lnTo>
                  <a:lnTo>
                    <a:pt x="f140" y="f141"/>
                  </a:lnTo>
                  <a:lnTo>
                    <a:pt x="f140" y="f141"/>
                  </a:lnTo>
                  <a:lnTo>
                    <a:pt x="f142" y="f143"/>
                  </a:lnTo>
                  <a:lnTo>
                    <a:pt x="f144" y="f145"/>
                  </a:lnTo>
                  <a:lnTo>
                    <a:pt x="f146" y="f147"/>
                  </a:lnTo>
                  <a:lnTo>
                    <a:pt x="f148" y="f4"/>
                  </a:lnTo>
                  <a:lnTo>
                    <a:pt x="f148" y="f4"/>
                  </a:lnTo>
                  <a:lnTo>
                    <a:pt x="f30" y="f4"/>
                  </a:lnTo>
                  <a:lnTo>
                    <a:pt x="f32" y="f147"/>
                  </a:lnTo>
                  <a:lnTo>
                    <a:pt x="f126" y="f145"/>
                  </a:lnTo>
                  <a:lnTo>
                    <a:pt x="f149" y="f150"/>
                  </a:lnTo>
                  <a:lnTo>
                    <a:pt x="f149" y="f150"/>
                  </a:lnTo>
                  <a:lnTo>
                    <a:pt x="f151" y="f152"/>
                  </a:lnTo>
                  <a:lnTo>
                    <a:pt x="f39" y="f153"/>
                  </a:lnTo>
                  <a:lnTo>
                    <a:pt x="f43" y="f154"/>
                  </a:lnTo>
                  <a:lnTo>
                    <a:pt x="f155" y="f156"/>
                  </a:lnTo>
                  <a:lnTo>
                    <a:pt x="f157" y="f158"/>
                  </a:lnTo>
                  <a:lnTo>
                    <a:pt x="f159" y="f160"/>
                  </a:lnTo>
                  <a:lnTo>
                    <a:pt x="f161" y="f162"/>
                  </a:lnTo>
                  <a:lnTo>
                    <a:pt x="f69" y="f163"/>
                  </a:lnTo>
                  <a:lnTo>
                    <a:pt x="f164" y="f165"/>
                  </a:lnTo>
                  <a:lnTo>
                    <a:pt x="f166" y="f167"/>
                  </a:lnTo>
                  <a:lnTo>
                    <a:pt x="f166" y="f167"/>
                  </a:lnTo>
                  <a:lnTo>
                    <a:pt x="f168" y="f169"/>
                  </a:lnTo>
                  <a:lnTo>
                    <a:pt x="f170" y="f171"/>
                  </a:lnTo>
                  <a:lnTo>
                    <a:pt x="f15" y="f172"/>
                  </a:lnTo>
                  <a:lnTo>
                    <a:pt x="f173" y="f174"/>
                  </a:lnTo>
                  <a:lnTo>
                    <a:pt x="f173" y="f174"/>
                  </a:lnTo>
                  <a:lnTo>
                    <a:pt x="f175" y="f174"/>
                  </a:lnTo>
                  <a:lnTo>
                    <a:pt x="f176" y="f172"/>
                  </a:lnTo>
                  <a:lnTo>
                    <a:pt x="f177" y="f178"/>
                  </a:lnTo>
                  <a:lnTo>
                    <a:pt x="f179" y="f169"/>
                  </a:lnTo>
                  <a:lnTo>
                    <a:pt x="f180" y="f181"/>
                  </a:lnTo>
                  <a:lnTo>
                    <a:pt x="f182" y="f183"/>
                  </a:lnTo>
                  <a:lnTo>
                    <a:pt x="f184" y="f185"/>
                  </a:lnTo>
                  <a:lnTo>
                    <a:pt x="f186" y="f187"/>
                  </a:lnTo>
                  <a:lnTo>
                    <a:pt x="f186" y="f187"/>
                  </a:lnTo>
                  <a:lnTo>
                    <a:pt x="f188" y="f189"/>
                  </a:lnTo>
                  <a:lnTo>
                    <a:pt x="f190" y="f191"/>
                  </a:lnTo>
                  <a:lnTo>
                    <a:pt x="f101" y="f192"/>
                  </a:lnTo>
                  <a:lnTo>
                    <a:pt x="f193" y="f111"/>
                  </a:lnTo>
                  <a:lnTo>
                    <a:pt x="f194" y="f195"/>
                  </a:lnTo>
                  <a:lnTo>
                    <a:pt x="f196" y="f197"/>
                  </a:lnTo>
                  <a:lnTo>
                    <a:pt x="f198" y="f199"/>
                  </a:lnTo>
                  <a:lnTo>
                    <a:pt x="f196" y="f200"/>
                  </a:lnTo>
                  <a:lnTo>
                    <a:pt x="f196" y="f200"/>
                  </a:lnTo>
                  <a:lnTo>
                    <a:pt x="f201" y="f202"/>
                  </a:lnTo>
                  <a:lnTo>
                    <a:pt x="f203" y="f204"/>
                  </a:lnTo>
                  <a:lnTo>
                    <a:pt x="f205" y="f206"/>
                  </a:lnTo>
                  <a:lnTo>
                    <a:pt x="f207" y="f208"/>
                  </a:lnTo>
                  <a:lnTo>
                    <a:pt x="f99" y="f209"/>
                  </a:lnTo>
                  <a:lnTo>
                    <a:pt x="f210" y="f211"/>
                  </a:lnTo>
                  <a:lnTo>
                    <a:pt x="f212" y="f213"/>
                  </a:lnTo>
                  <a:lnTo>
                    <a:pt x="f214" y="f215"/>
                  </a:lnTo>
                  <a:lnTo>
                    <a:pt x="f214" y="f215"/>
                  </a:lnTo>
                  <a:lnTo>
                    <a:pt x="f216" y="f217"/>
                  </a:lnTo>
                  <a:lnTo>
                    <a:pt x="f218" y="f219"/>
                  </a:lnTo>
                  <a:lnTo>
                    <a:pt x="f218" y="f219"/>
                  </a:lnTo>
                  <a:lnTo>
                    <a:pt x="f176" y="f219"/>
                  </a:lnTo>
                  <a:lnTo>
                    <a:pt x="f220" y="f221"/>
                  </a:lnTo>
                  <a:lnTo>
                    <a:pt x="f9" y="f215"/>
                  </a:lnTo>
                  <a:lnTo>
                    <a:pt x="f222" y="f223"/>
                  </a:lnTo>
                  <a:lnTo>
                    <a:pt x="f222" y="f223"/>
                  </a:lnTo>
                  <a:lnTo>
                    <a:pt x="f224" y="f225"/>
                  </a:lnTo>
                  <a:lnTo>
                    <a:pt x="f92" y="f226"/>
                  </a:lnTo>
                  <a:lnTo>
                    <a:pt x="f227" y="f227"/>
                  </a:lnTo>
                  <a:lnTo>
                    <a:pt x="f180" y="f222"/>
                  </a:lnTo>
                  <a:lnTo>
                    <a:pt x="f180" y="f222"/>
                  </a:lnTo>
                  <a:lnTo>
                    <a:pt x="f228" y="f222"/>
                  </a:lnTo>
                  <a:lnTo>
                    <a:pt x="f229" y="f87"/>
                  </a:lnTo>
                  <a:lnTo>
                    <a:pt x="f230" y="f231"/>
                  </a:lnTo>
                  <a:lnTo>
                    <a:pt x="f232" y="f46"/>
                  </a:lnTo>
                  <a:lnTo>
                    <a:pt x="f233" y="f234"/>
                  </a:lnTo>
                  <a:lnTo>
                    <a:pt x="f235" y="f236"/>
                  </a:lnTo>
                  <a:lnTo>
                    <a:pt x="f237" y="f58"/>
                  </a:lnTo>
                  <a:lnTo>
                    <a:pt x="f238" y="f40"/>
                  </a:lnTo>
                  <a:lnTo>
                    <a:pt x="f238" y="f40"/>
                  </a:lnTo>
                  <a:lnTo>
                    <a:pt x="f239" y="f75"/>
                  </a:lnTo>
                  <a:lnTo>
                    <a:pt x="f221" y="f240"/>
                  </a:lnTo>
                  <a:lnTo>
                    <a:pt x="f241" y="f242"/>
                  </a:lnTo>
                  <a:lnTo>
                    <a:pt x="f243" y="f244"/>
                  </a:lnTo>
                  <a:lnTo>
                    <a:pt x="f245" y="f246"/>
                  </a:lnTo>
                  <a:lnTo>
                    <a:pt x="f3" y="f247"/>
                  </a:lnTo>
                  <a:lnTo>
                    <a:pt x="f3" y="f248"/>
                  </a:lnTo>
                  <a:lnTo>
                    <a:pt x="f249" y="f250"/>
                  </a:lnTo>
                  <a:lnTo>
                    <a:pt x="f249" y="f250"/>
                  </a:lnTo>
                  <a:lnTo>
                    <a:pt x="f211" y="f251"/>
                  </a:lnTo>
                  <a:lnTo>
                    <a:pt x="f252" y="f253"/>
                  </a:lnTo>
                  <a:lnTo>
                    <a:pt x="f254" y="f255"/>
                  </a:lnTo>
                  <a:lnTo>
                    <a:pt x="f106" y="f256"/>
                  </a:lnTo>
                  <a:lnTo>
                    <a:pt x="f257" y="f88"/>
                  </a:lnTo>
                  <a:lnTo>
                    <a:pt x="f258" y="f259"/>
                  </a:lnTo>
                  <a:lnTo>
                    <a:pt x="f260" y="f261"/>
                  </a:lnTo>
                  <a:lnTo>
                    <a:pt x="f262" y="f261"/>
                  </a:lnTo>
                  <a:lnTo>
                    <a:pt x="f262" y="f261"/>
                  </a:lnTo>
                  <a:lnTo>
                    <a:pt x="f263" y="f261"/>
                  </a:lnTo>
                  <a:lnTo>
                    <a:pt x="f263" y="f261"/>
                  </a:lnTo>
                  <a:lnTo>
                    <a:pt x="f264" y="f265"/>
                  </a:lnTo>
                  <a:lnTo>
                    <a:pt x="f266" y="f267"/>
                  </a:lnTo>
                  <a:lnTo>
                    <a:pt x="f268" y="f84"/>
                  </a:lnTo>
                  <a:lnTo>
                    <a:pt x="f184" y="f255"/>
                  </a:lnTo>
                  <a:lnTo>
                    <a:pt x="f184" y="f255"/>
                  </a:lnTo>
                  <a:lnTo>
                    <a:pt x="f269" y="f270"/>
                  </a:lnTo>
                  <a:lnTo>
                    <a:pt x="f269" y="f270"/>
                  </a:lnTo>
                  <a:lnTo>
                    <a:pt x="f271" y="f272"/>
                  </a:lnTo>
                  <a:lnTo>
                    <a:pt x="f271" y="f273"/>
                  </a:lnTo>
                  <a:lnTo>
                    <a:pt x="f271" y="f274"/>
                  </a:lnTo>
                  <a:lnTo>
                    <a:pt x="f275" y="f276"/>
                  </a:lnTo>
                  <a:lnTo>
                    <a:pt x="f210" y="f277"/>
                  </a:lnTo>
                  <a:lnTo>
                    <a:pt x="f184" y="f32"/>
                  </a:lnTo>
                  <a:lnTo>
                    <a:pt x="f278" y="f279"/>
                  </a:lnTo>
                  <a:lnTo>
                    <a:pt x="f278" y="f279"/>
                  </a:lnTo>
                  <a:lnTo>
                    <a:pt x="f182" y="f280"/>
                  </a:lnTo>
                  <a:lnTo>
                    <a:pt x="f281" y="f22"/>
                  </a:lnTo>
                  <a:lnTo>
                    <a:pt x="f180" y="f282"/>
                  </a:lnTo>
                  <a:lnTo>
                    <a:pt x="f216" y="f131"/>
                  </a:lnTo>
                  <a:lnTo>
                    <a:pt x="f283" y="f14"/>
                  </a:lnTo>
                  <a:lnTo>
                    <a:pt x="f284" y="f285"/>
                  </a:lnTo>
                  <a:lnTo>
                    <a:pt x="f286"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095;p36">
              <a:extLst>
                <a:ext uri="{FF2B5EF4-FFF2-40B4-BE49-F238E27FC236}">
                  <a16:creationId xmlns:a16="http://schemas.microsoft.com/office/drawing/2014/main" xmlns="" id="{7D01A9ED-23F0-AEE1-CBF0-7F75DD227B98}"/>
                </a:ext>
              </a:extLst>
            </p:cNvPr>
            <p:cNvSpPr/>
            <p:nvPr/>
          </p:nvSpPr>
          <p:spPr>
            <a:xfrm>
              <a:off x="4827218" y="4139187"/>
              <a:ext cx="412988" cy="733156"/>
            </a:xfrm>
            <a:custGeom>
              <a:avLst/>
              <a:gdLst>
                <a:gd name="f0" fmla="val w"/>
                <a:gd name="f1" fmla="val h"/>
                <a:gd name="f2" fmla="val 0"/>
                <a:gd name="f3" fmla="val 13504"/>
                <a:gd name="f4" fmla="val 23973"/>
                <a:gd name="f5" fmla="val 4729"/>
                <a:gd name="f6" fmla="val 1"/>
                <a:gd name="f7" fmla="val 1530"/>
                <a:gd name="f8" fmla="val 1859"/>
                <a:gd name="f9" fmla="val 4705"/>
                <a:gd name="f10" fmla="val 2212"/>
                <a:gd name="f11" fmla="val 4658"/>
                <a:gd name="f12" fmla="val 2541"/>
                <a:gd name="f13" fmla="val 4588"/>
                <a:gd name="f14" fmla="val 2871"/>
                <a:gd name="f15" fmla="val 4517"/>
                <a:gd name="f16" fmla="val 3200"/>
                <a:gd name="f17" fmla="val 4400"/>
                <a:gd name="f18" fmla="val 3506"/>
                <a:gd name="f19" fmla="val 4305"/>
                <a:gd name="f20" fmla="val 3835"/>
                <a:gd name="f21" fmla="val 4164"/>
                <a:gd name="f22" fmla="val 4141"/>
                <a:gd name="f23" fmla="val 4023"/>
                <a:gd name="f24" fmla="val 4423"/>
                <a:gd name="f25" fmla="val 3858"/>
                <a:gd name="f26" fmla="val 3670"/>
                <a:gd name="f27" fmla="val 5011"/>
                <a:gd name="f28" fmla="val 3482"/>
                <a:gd name="f29" fmla="val 5270"/>
                <a:gd name="f30" fmla="val 3270"/>
                <a:gd name="f31" fmla="val 5529"/>
                <a:gd name="f32" fmla="val 3035"/>
                <a:gd name="f33" fmla="val 5788"/>
                <a:gd name="f34" fmla="val 2800"/>
                <a:gd name="f35" fmla="val 5999"/>
                <a:gd name="f36" fmla="val 6235"/>
                <a:gd name="f37" fmla="val 2282"/>
                <a:gd name="f38" fmla="val 6446"/>
                <a:gd name="f39" fmla="val 2047"/>
                <a:gd name="f40" fmla="val 6658"/>
                <a:gd name="f41" fmla="val 1835"/>
                <a:gd name="f42" fmla="val 6893"/>
                <a:gd name="f43" fmla="val 1624"/>
                <a:gd name="f44" fmla="val 7129"/>
                <a:gd name="f45" fmla="val 1412"/>
                <a:gd name="f46" fmla="val 7364"/>
                <a:gd name="f47" fmla="val 1224"/>
                <a:gd name="f48" fmla="val 7623"/>
                <a:gd name="f49" fmla="val 1036"/>
                <a:gd name="f50" fmla="val 7905"/>
                <a:gd name="f51" fmla="val 871"/>
                <a:gd name="f52" fmla="val 8164"/>
                <a:gd name="f53" fmla="val 730"/>
                <a:gd name="f54" fmla="val 8470"/>
                <a:gd name="f55" fmla="val 589"/>
                <a:gd name="f56" fmla="val 8752"/>
                <a:gd name="f57" fmla="val 447"/>
                <a:gd name="f58" fmla="val 9058"/>
                <a:gd name="f59" fmla="val 353"/>
                <a:gd name="f60" fmla="val 9363"/>
                <a:gd name="f61" fmla="val 259"/>
                <a:gd name="f62" fmla="val 9669"/>
                <a:gd name="f63" fmla="val 165"/>
                <a:gd name="f64" fmla="val 9999"/>
                <a:gd name="f65" fmla="val 95"/>
                <a:gd name="f66" fmla="val 10328"/>
                <a:gd name="f67" fmla="val 48"/>
                <a:gd name="f68" fmla="val 10657"/>
                <a:gd name="f69" fmla="val 11081"/>
                <a:gd name="f70" fmla="val 11504"/>
                <a:gd name="f71" fmla="val 23972"/>
                <a:gd name="f72" fmla="val 13503"/>
                <a:gd name="f73" fmla="val 13456"/>
                <a:gd name="f74" fmla="val 13409"/>
                <a:gd name="f75" fmla="val 13339"/>
                <a:gd name="f76" fmla="val 13245"/>
                <a:gd name="f77" fmla="val 13151"/>
                <a:gd name="f78" fmla="val 13033"/>
                <a:gd name="f79" fmla="val 12915"/>
                <a:gd name="f80" fmla="val 12774"/>
                <a:gd name="f81" fmla="val 12633"/>
                <a:gd name="f82" fmla="val 12468"/>
                <a:gd name="f83" fmla="val 12280"/>
                <a:gd name="f84" fmla="val 12092"/>
                <a:gd name="f85" fmla="val 11880"/>
                <a:gd name="f86" fmla="val 11669"/>
                <a:gd name="f87" fmla="val 11457"/>
                <a:gd name="f88" fmla="val 11222"/>
                <a:gd name="f89" fmla="val 10963"/>
                <a:gd name="f90" fmla="val 10704"/>
                <a:gd name="f91" fmla="val 10469"/>
                <a:gd name="f92" fmla="val 10234"/>
                <a:gd name="f93" fmla="val 10022"/>
                <a:gd name="f94" fmla="val 9834"/>
                <a:gd name="f95" fmla="val 9645"/>
                <a:gd name="f96" fmla="val 9481"/>
                <a:gd name="f97" fmla="val 9340"/>
                <a:gd name="f98" fmla="val 9198"/>
                <a:gd name="f99" fmla="val 9081"/>
                <a:gd name="f100" fmla="val 8987"/>
                <a:gd name="f101" fmla="val 8916"/>
                <a:gd name="f102" fmla="val 8846"/>
                <a:gd name="f103" fmla="val 8799"/>
                <a:gd name="f104" fmla="val 8775"/>
                <a:gd name="f105" fmla="*/ f0 1 13504"/>
                <a:gd name="f106" fmla="*/ f1 1 23973"/>
                <a:gd name="f107" fmla="val f2"/>
                <a:gd name="f108" fmla="val f3"/>
                <a:gd name="f109" fmla="val f4"/>
                <a:gd name="f110" fmla="+- f109 0 f107"/>
                <a:gd name="f111" fmla="+- f108 0 f107"/>
                <a:gd name="f112" fmla="*/ f111 1 13504"/>
                <a:gd name="f113" fmla="*/ f110 1 23973"/>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13504" h="23973">
                  <a:moveTo>
                    <a:pt x="f5" y="f6"/>
                  </a:moveTo>
                  <a:lnTo>
                    <a:pt x="f5" y="f7"/>
                  </a:lnTo>
                  <a:lnTo>
                    <a:pt x="f5" y="f8"/>
                  </a:lnTo>
                  <a:lnTo>
                    <a:pt x="f9" y="f10"/>
                  </a:lnTo>
                  <a:lnTo>
                    <a:pt x="f11" y="f12"/>
                  </a:lnTo>
                  <a:lnTo>
                    <a:pt x="f13" y="f14"/>
                  </a:lnTo>
                  <a:lnTo>
                    <a:pt x="f15" y="f16"/>
                  </a:lnTo>
                  <a:lnTo>
                    <a:pt x="f17" y="f18"/>
                  </a:lnTo>
                  <a:lnTo>
                    <a:pt x="f19" y="f20"/>
                  </a:lnTo>
                  <a:lnTo>
                    <a:pt x="f21" y="f22"/>
                  </a:lnTo>
                  <a:lnTo>
                    <a:pt x="f23" y="f24"/>
                  </a:lnTo>
                  <a:lnTo>
                    <a:pt x="f25" y="f5"/>
                  </a:lnTo>
                  <a:lnTo>
                    <a:pt x="f26" y="f27"/>
                  </a:lnTo>
                  <a:lnTo>
                    <a:pt x="f28" y="f29"/>
                  </a:lnTo>
                  <a:lnTo>
                    <a:pt x="f30" y="f31"/>
                  </a:lnTo>
                  <a:lnTo>
                    <a:pt x="f32" y="f33"/>
                  </a:lnTo>
                  <a:lnTo>
                    <a:pt x="f34" y="f35"/>
                  </a:lnTo>
                  <a:lnTo>
                    <a:pt x="f12"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2" y="f69"/>
                  </a:lnTo>
                  <a:lnTo>
                    <a:pt x="f2" y="f70"/>
                  </a:lnTo>
                  <a:lnTo>
                    <a:pt x="f2" y="f71"/>
                  </a:lnTo>
                  <a:lnTo>
                    <a:pt x="f72" y="f71"/>
                  </a:lnTo>
                  <a:lnTo>
                    <a:pt x="f72" y="f70"/>
                  </a:lnTo>
                  <a:lnTo>
                    <a:pt x="f72" y="f69"/>
                  </a:lnTo>
                  <a:lnTo>
                    <a:pt x="f73" y="f68"/>
                  </a:lnTo>
                  <a:lnTo>
                    <a:pt x="f74" y="f66"/>
                  </a:lnTo>
                  <a:lnTo>
                    <a:pt x="f75" y="f64"/>
                  </a:lnTo>
                  <a:lnTo>
                    <a:pt x="f76" y="f62"/>
                  </a:lnTo>
                  <a:lnTo>
                    <a:pt x="f77" y="f60"/>
                  </a:lnTo>
                  <a:lnTo>
                    <a:pt x="f78" y="f58"/>
                  </a:lnTo>
                  <a:lnTo>
                    <a:pt x="f79" y="f56"/>
                  </a:lnTo>
                  <a:lnTo>
                    <a:pt x="f80" y="f54"/>
                  </a:lnTo>
                  <a:lnTo>
                    <a:pt x="f81" y="f52"/>
                  </a:lnTo>
                  <a:lnTo>
                    <a:pt x="f82" y="f50"/>
                  </a:lnTo>
                  <a:lnTo>
                    <a:pt x="f83" y="f48"/>
                  </a:lnTo>
                  <a:lnTo>
                    <a:pt x="f84" y="f46"/>
                  </a:lnTo>
                  <a:lnTo>
                    <a:pt x="f85" y="f44"/>
                  </a:lnTo>
                  <a:lnTo>
                    <a:pt x="f86" y="f42"/>
                  </a:lnTo>
                  <a:lnTo>
                    <a:pt x="f87" y="f40"/>
                  </a:lnTo>
                  <a:lnTo>
                    <a:pt x="f88" y="f38"/>
                  </a:lnTo>
                  <a:lnTo>
                    <a:pt x="f89" y="f36"/>
                  </a:lnTo>
                  <a:lnTo>
                    <a:pt x="f90" y="f35"/>
                  </a:lnTo>
                  <a:lnTo>
                    <a:pt x="f91" y="f33"/>
                  </a:lnTo>
                  <a:lnTo>
                    <a:pt x="f92" y="f31"/>
                  </a:lnTo>
                  <a:lnTo>
                    <a:pt x="f93" y="f29"/>
                  </a:lnTo>
                  <a:lnTo>
                    <a:pt x="f94" y="f27"/>
                  </a:lnTo>
                  <a:lnTo>
                    <a:pt x="f95" y="f5"/>
                  </a:lnTo>
                  <a:lnTo>
                    <a:pt x="f96" y="f24"/>
                  </a:lnTo>
                  <a:lnTo>
                    <a:pt x="f97" y="f22"/>
                  </a:lnTo>
                  <a:lnTo>
                    <a:pt x="f98" y="f20"/>
                  </a:lnTo>
                  <a:lnTo>
                    <a:pt x="f99" y="f18"/>
                  </a:lnTo>
                  <a:lnTo>
                    <a:pt x="f100" y="f16"/>
                  </a:lnTo>
                  <a:lnTo>
                    <a:pt x="f101" y="f14"/>
                  </a:lnTo>
                  <a:lnTo>
                    <a:pt x="f102" y="f12"/>
                  </a:lnTo>
                  <a:lnTo>
                    <a:pt x="f103" y="f10"/>
                  </a:lnTo>
                  <a:lnTo>
                    <a:pt x="f104" y="f8"/>
                  </a:lnTo>
                  <a:lnTo>
                    <a:pt x="f104" y="f7"/>
                  </a:lnTo>
                  <a:lnTo>
                    <a:pt x="f104"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096;p36">
              <a:extLst>
                <a:ext uri="{FF2B5EF4-FFF2-40B4-BE49-F238E27FC236}">
                  <a16:creationId xmlns:a16="http://schemas.microsoft.com/office/drawing/2014/main" xmlns="" id="{D1208765-C594-5A14-8859-2E853B10665D}"/>
                </a:ext>
              </a:extLst>
            </p:cNvPr>
            <p:cNvSpPr/>
            <p:nvPr/>
          </p:nvSpPr>
          <p:spPr>
            <a:xfrm>
              <a:off x="4827218" y="4465088"/>
              <a:ext cx="412988" cy="56857"/>
            </a:xfrm>
            <a:custGeom>
              <a:avLst/>
              <a:gdLst>
                <a:gd name="f0" fmla="val w"/>
                <a:gd name="f1" fmla="val h"/>
                <a:gd name="f2" fmla="val 0"/>
                <a:gd name="f3" fmla="val 13504"/>
                <a:gd name="f4" fmla="val 1859"/>
                <a:gd name="f5" fmla="val 48"/>
                <a:gd name="f6" fmla="val 424"/>
                <a:gd name="f7" fmla="val 847"/>
                <a:gd name="f8" fmla="val 13503"/>
                <a:gd name="f9" fmla="val 13456"/>
                <a:gd name="f10" fmla="*/ f0 1 13504"/>
                <a:gd name="f11" fmla="*/ f1 1 1859"/>
                <a:gd name="f12" fmla="val f2"/>
                <a:gd name="f13" fmla="val f3"/>
                <a:gd name="f14" fmla="val f4"/>
                <a:gd name="f15" fmla="+- f14 0 f12"/>
                <a:gd name="f16" fmla="+- f13 0 f12"/>
                <a:gd name="f17" fmla="*/ f16 1 13504"/>
                <a:gd name="f18" fmla="*/ f15 1 1859"/>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3504" h="1859">
                  <a:moveTo>
                    <a:pt x="f5" y="f2"/>
                  </a:moveTo>
                  <a:lnTo>
                    <a:pt x="f2" y="f6"/>
                  </a:lnTo>
                  <a:lnTo>
                    <a:pt x="f2" y="f7"/>
                  </a:lnTo>
                  <a:lnTo>
                    <a:pt x="f2" y="f4"/>
                  </a:lnTo>
                  <a:lnTo>
                    <a:pt x="f8" y="f4"/>
                  </a:lnTo>
                  <a:lnTo>
                    <a:pt x="f8" y="f7"/>
                  </a:lnTo>
                  <a:lnTo>
                    <a:pt x="f8" y="f6"/>
                  </a:lnTo>
                  <a:lnTo>
                    <a:pt x="f9"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097;p36">
              <a:extLst>
                <a:ext uri="{FF2B5EF4-FFF2-40B4-BE49-F238E27FC236}">
                  <a16:creationId xmlns:a16="http://schemas.microsoft.com/office/drawing/2014/main" xmlns="" id="{8719E6B7-5A01-BCA3-B353-4555B481BDD5}"/>
                </a:ext>
              </a:extLst>
            </p:cNvPr>
            <p:cNvSpPr/>
            <p:nvPr/>
          </p:nvSpPr>
          <p:spPr>
            <a:xfrm>
              <a:off x="4827218" y="4139187"/>
              <a:ext cx="412988" cy="733156"/>
            </a:xfrm>
            <a:custGeom>
              <a:avLst/>
              <a:gdLst>
                <a:gd name="f0" fmla="val w"/>
                <a:gd name="f1" fmla="val h"/>
                <a:gd name="f2" fmla="val 0"/>
                <a:gd name="f3" fmla="val 13504"/>
                <a:gd name="f4" fmla="val 23973"/>
                <a:gd name="f5" fmla="val 13503"/>
                <a:gd name="f6" fmla="val 11504"/>
                <a:gd name="f7" fmla="val 23972"/>
                <a:gd name="f8" fmla="val 11081"/>
                <a:gd name="f9" fmla="val 48"/>
                <a:gd name="f10" fmla="val 10657"/>
                <a:gd name="f11" fmla="val 95"/>
                <a:gd name="f12" fmla="val 10328"/>
                <a:gd name="f13" fmla="val 165"/>
                <a:gd name="f14" fmla="val 9999"/>
                <a:gd name="f15" fmla="val 259"/>
                <a:gd name="f16" fmla="val 9669"/>
                <a:gd name="f17" fmla="val 353"/>
                <a:gd name="f18" fmla="val 9363"/>
                <a:gd name="f19" fmla="val 447"/>
                <a:gd name="f20" fmla="val 9058"/>
                <a:gd name="f21" fmla="val 589"/>
                <a:gd name="f22" fmla="val 8752"/>
                <a:gd name="f23" fmla="val 730"/>
                <a:gd name="f24" fmla="val 8470"/>
                <a:gd name="f25" fmla="val 871"/>
                <a:gd name="f26" fmla="val 8164"/>
                <a:gd name="f27" fmla="val 1036"/>
                <a:gd name="f28" fmla="val 7905"/>
                <a:gd name="f29" fmla="val 1224"/>
                <a:gd name="f30" fmla="val 7623"/>
                <a:gd name="f31" fmla="val 1412"/>
                <a:gd name="f32" fmla="val 7364"/>
                <a:gd name="f33" fmla="val 1624"/>
                <a:gd name="f34" fmla="val 7129"/>
                <a:gd name="f35" fmla="val 1835"/>
                <a:gd name="f36" fmla="val 6893"/>
                <a:gd name="f37" fmla="val 2047"/>
                <a:gd name="f38" fmla="val 6658"/>
                <a:gd name="f39" fmla="val 2282"/>
                <a:gd name="f40" fmla="val 6446"/>
                <a:gd name="f41" fmla="val 2541"/>
                <a:gd name="f42" fmla="val 6235"/>
                <a:gd name="f43" fmla="val 2800"/>
                <a:gd name="f44" fmla="val 5999"/>
                <a:gd name="f45" fmla="val 3035"/>
                <a:gd name="f46" fmla="val 5788"/>
                <a:gd name="f47" fmla="val 3270"/>
                <a:gd name="f48" fmla="val 5529"/>
                <a:gd name="f49" fmla="val 3482"/>
                <a:gd name="f50" fmla="val 5270"/>
                <a:gd name="f51" fmla="val 3670"/>
                <a:gd name="f52" fmla="val 5011"/>
                <a:gd name="f53" fmla="val 3858"/>
                <a:gd name="f54" fmla="val 4729"/>
                <a:gd name="f55" fmla="val 4023"/>
                <a:gd name="f56" fmla="val 4423"/>
                <a:gd name="f57" fmla="val 4164"/>
                <a:gd name="f58" fmla="val 4141"/>
                <a:gd name="f59" fmla="val 4305"/>
                <a:gd name="f60" fmla="val 3835"/>
                <a:gd name="f61" fmla="val 4400"/>
                <a:gd name="f62" fmla="val 3506"/>
                <a:gd name="f63" fmla="val 4517"/>
                <a:gd name="f64" fmla="val 3200"/>
                <a:gd name="f65" fmla="val 4588"/>
                <a:gd name="f66" fmla="val 2871"/>
                <a:gd name="f67" fmla="val 4658"/>
                <a:gd name="f68" fmla="val 4705"/>
                <a:gd name="f69" fmla="val 2212"/>
                <a:gd name="f70" fmla="val 1859"/>
                <a:gd name="f71" fmla="val 1530"/>
                <a:gd name="f72" fmla="val 1"/>
                <a:gd name="f73" fmla="val 8775"/>
                <a:gd name="f74" fmla="val 8799"/>
                <a:gd name="f75" fmla="val 8846"/>
                <a:gd name="f76" fmla="val 8916"/>
                <a:gd name="f77" fmla="val 8987"/>
                <a:gd name="f78" fmla="val 9081"/>
                <a:gd name="f79" fmla="val 9198"/>
                <a:gd name="f80" fmla="val 9340"/>
                <a:gd name="f81" fmla="val 9481"/>
                <a:gd name="f82" fmla="val 9645"/>
                <a:gd name="f83" fmla="val 9834"/>
                <a:gd name="f84" fmla="val 10022"/>
                <a:gd name="f85" fmla="val 10234"/>
                <a:gd name="f86" fmla="val 10469"/>
                <a:gd name="f87" fmla="val 10704"/>
                <a:gd name="f88" fmla="val 10963"/>
                <a:gd name="f89" fmla="val 11222"/>
                <a:gd name="f90" fmla="val 11457"/>
                <a:gd name="f91" fmla="val 11669"/>
                <a:gd name="f92" fmla="val 11880"/>
                <a:gd name="f93" fmla="val 12092"/>
                <a:gd name="f94" fmla="val 12280"/>
                <a:gd name="f95" fmla="val 12468"/>
                <a:gd name="f96" fmla="val 12633"/>
                <a:gd name="f97" fmla="val 12774"/>
                <a:gd name="f98" fmla="val 12915"/>
                <a:gd name="f99" fmla="val 13033"/>
                <a:gd name="f100" fmla="val 13151"/>
                <a:gd name="f101" fmla="val 13245"/>
                <a:gd name="f102" fmla="val 13339"/>
                <a:gd name="f103" fmla="val 13409"/>
                <a:gd name="f104" fmla="val 13456"/>
                <a:gd name="f105" fmla="*/ f0 1 13504"/>
                <a:gd name="f106" fmla="*/ f1 1 23973"/>
                <a:gd name="f107" fmla="val f2"/>
                <a:gd name="f108" fmla="val f3"/>
                <a:gd name="f109" fmla="val f4"/>
                <a:gd name="f110" fmla="+- f109 0 f107"/>
                <a:gd name="f111" fmla="+- f108 0 f107"/>
                <a:gd name="f112" fmla="*/ f111 1 13504"/>
                <a:gd name="f113" fmla="*/ f110 1 23973"/>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13504" h="23973" fill="none">
                  <a:moveTo>
                    <a:pt x="f5" y="f6"/>
                  </a:moveTo>
                  <a:lnTo>
                    <a:pt x="f5" y="f7"/>
                  </a:lnTo>
                  <a:lnTo>
                    <a:pt x="f2" y="f7"/>
                  </a:lnTo>
                  <a:lnTo>
                    <a:pt x="f2" y="f6"/>
                  </a:lnTo>
                  <a:lnTo>
                    <a:pt x="f2" y="f6"/>
                  </a:lnTo>
                  <a:lnTo>
                    <a:pt x="f2" y="f8"/>
                  </a:lnTo>
                  <a:lnTo>
                    <a:pt x="f9" y="f10"/>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41"/>
                  </a:lnTo>
                  <a:lnTo>
                    <a:pt x="f68" y="f69"/>
                  </a:lnTo>
                  <a:lnTo>
                    <a:pt x="f54" y="f70"/>
                  </a:lnTo>
                  <a:lnTo>
                    <a:pt x="f54" y="f71"/>
                  </a:lnTo>
                  <a:lnTo>
                    <a:pt x="f54" y="f72"/>
                  </a:lnTo>
                  <a:lnTo>
                    <a:pt x="f73" y="f72"/>
                  </a:lnTo>
                  <a:lnTo>
                    <a:pt x="f73" y="f71"/>
                  </a:lnTo>
                  <a:lnTo>
                    <a:pt x="f73" y="f71"/>
                  </a:lnTo>
                  <a:lnTo>
                    <a:pt x="f73" y="f70"/>
                  </a:lnTo>
                  <a:lnTo>
                    <a:pt x="f74" y="f69"/>
                  </a:lnTo>
                  <a:lnTo>
                    <a:pt x="f75" y="f41"/>
                  </a:lnTo>
                  <a:lnTo>
                    <a:pt x="f76" y="f66"/>
                  </a:lnTo>
                  <a:lnTo>
                    <a:pt x="f77" y="f64"/>
                  </a:lnTo>
                  <a:lnTo>
                    <a:pt x="f78" y="f62"/>
                  </a:lnTo>
                  <a:lnTo>
                    <a:pt x="f79" y="f60"/>
                  </a:lnTo>
                  <a:lnTo>
                    <a:pt x="f80" y="f58"/>
                  </a:lnTo>
                  <a:lnTo>
                    <a:pt x="f81" y="f56"/>
                  </a:lnTo>
                  <a:lnTo>
                    <a:pt x="f82" y="f54"/>
                  </a:lnTo>
                  <a:lnTo>
                    <a:pt x="f83" y="f52"/>
                  </a:lnTo>
                  <a:lnTo>
                    <a:pt x="f84" y="f50"/>
                  </a:lnTo>
                  <a:lnTo>
                    <a:pt x="f85" y="f48"/>
                  </a:lnTo>
                  <a:lnTo>
                    <a:pt x="f86" y="f46"/>
                  </a:lnTo>
                  <a:lnTo>
                    <a:pt x="f87" y="f44"/>
                  </a:lnTo>
                  <a:lnTo>
                    <a:pt x="f88" y="f42"/>
                  </a:lnTo>
                  <a:lnTo>
                    <a:pt x="f88" y="f42"/>
                  </a:lnTo>
                  <a:lnTo>
                    <a:pt x="f89" y="f40"/>
                  </a:lnTo>
                  <a:lnTo>
                    <a:pt x="f90" y="f38"/>
                  </a:lnTo>
                  <a:lnTo>
                    <a:pt x="f91" y="f36"/>
                  </a:lnTo>
                  <a:lnTo>
                    <a:pt x="f92" y="f34"/>
                  </a:lnTo>
                  <a:lnTo>
                    <a:pt x="f93" y="f32"/>
                  </a:lnTo>
                  <a:lnTo>
                    <a:pt x="f94" y="f30"/>
                  </a:lnTo>
                  <a:lnTo>
                    <a:pt x="f95" y="f28"/>
                  </a:lnTo>
                  <a:lnTo>
                    <a:pt x="f96" y="f26"/>
                  </a:lnTo>
                  <a:lnTo>
                    <a:pt x="f97" y="f24"/>
                  </a:lnTo>
                  <a:lnTo>
                    <a:pt x="f98" y="f22"/>
                  </a:lnTo>
                  <a:lnTo>
                    <a:pt x="f99" y="f20"/>
                  </a:lnTo>
                  <a:lnTo>
                    <a:pt x="f100" y="f18"/>
                  </a:lnTo>
                  <a:lnTo>
                    <a:pt x="f101" y="f16"/>
                  </a:lnTo>
                  <a:lnTo>
                    <a:pt x="f102" y="f14"/>
                  </a:lnTo>
                  <a:lnTo>
                    <a:pt x="f103" y="f12"/>
                  </a:lnTo>
                  <a:lnTo>
                    <a:pt x="f104" y="f10"/>
                  </a:lnTo>
                  <a:lnTo>
                    <a:pt x="f104" y="f10"/>
                  </a:lnTo>
                  <a:lnTo>
                    <a:pt x="f5" y="f8"/>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098;p36">
              <a:extLst>
                <a:ext uri="{FF2B5EF4-FFF2-40B4-BE49-F238E27FC236}">
                  <a16:creationId xmlns:a16="http://schemas.microsoft.com/office/drawing/2014/main" xmlns="" id="{3388E8AF-43EC-27B6-B154-49AC479C2848}"/>
                </a:ext>
              </a:extLst>
            </p:cNvPr>
            <p:cNvSpPr/>
            <p:nvPr/>
          </p:nvSpPr>
          <p:spPr>
            <a:xfrm>
              <a:off x="4945194" y="4071567"/>
              <a:ext cx="177009" cy="67647"/>
            </a:xfrm>
            <a:custGeom>
              <a:avLst/>
              <a:gdLst>
                <a:gd name="f0" fmla="val w"/>
                <a:gd name="f1" fmla="val h"/>
                <a:gd name="f2" fmla="val 0"/>
                <a:gd name="f3" fmla="val 5788"/>
                <a:gd name="f4" fmla="val 2212"/>
                <a:gd name="f5" fmla="val 1106"/>
                <a:gd name="f6" fmla="val 894"/>
                <a:gd name="f7" fmla="val 24"/>
                <a:gd name="f8" fmla="val 683"/>
                <a:gd name="f9" fmla="val 71"/>
                <a:gd name="f10" fmla="val 494"/>
                <a:gd name="f11" fmla="val 189"/>
                <a:gd name="f12" fmla="val 330"/>
                <a:gd name="f13" fmla="val 306"/>
                <a:gd name="f14" fmla="val 212"/>
                <a:gd name="f15" fmla="val 447"/>
                <a:gd name="f16" fmla="val 118"/>
                <a:gd name="f17" fmla="val 612"/>
                <a:gd name="f18" fmla="val 847"/>
                <a:gd name="f19" fmla="val 965"/>
                <a:gd name="f20" fmla="val 1318"/>
                <a:gd name="f21" fmla="val 95"/>
                <a:gd name="f22" fmla="val 1530"/>
                <a:gd name="f23" fmla="val 1718"/>
                <a:gd name="f24" fmla="val 1882"/>
                <a:gd name="f25" fmla="val 2024"/>
                <a:gd name="f26" fmla="val 2118"/>
                <a:gd name="f27" fmla="val 2188"/>
                <a:gd name="f28" fmla="val 4658"/>
                <a:gd name="f29" fmla="val 4894"/>
                <a:gd name="f30" fmla="val 5105"/>
                <a:gd name="f31" fmla="val 5293"/>
                <a:gd name="f32" fmla="val 5458"/>
                <a:gd name="f33" fmla="val 5599"/>
                <a:gd name="f34" fmla="val 5693"/>
                <a:gd name="f35" fmla="val 5764"/>
                <a:gd name="f36" fmla="val 5787"/>
                <a:gd name="f37" fmla="val 5740"/>
                <a:gd name="f38" fmla="val 5717"/>
                <a:gd name="f39" fmla="val 730"/>
                <a:gd name="f40" fmla="val 5670"/>
                <a:gd name="f41" fmla="val 5576"/>
                <a:gd name="f42" fmla="val 471"/>
                <a:gd name="f43" fmla="val 5482"/>
                <a:gd name="f44" fmla="val 353"/>
                <a:gd name="f45" fmla="val 5388"/>
                <a:gd name="f46" fmla="val 259"/>
                <a:gd name="f47" fmla="val 5270"/>
                <a:gd name="f48" fmla="val 165"/>
                <a:gd name="f49" fmla="val 5129"/>
                <a:gd name="f50" fmla="val 4988"/>
                <a:gd name="f51" fmla="val 4823"/>
                <a:gd name="f52" fmla="*/ f0 1 5788"/>
                <a:gd name="f53" fmla="*/ f1 1 2212"/>
                <a:gd name="f54" fmla="val f2"/>
                <a:gd name="f55" fmla="val f3"/>
                <a:gd name="f56" fmla="val f4"/>
                <a:gd name="f57" fmla="+- f56 0 f54"/>
                <a:gd name="f58" fmla="+- f55 0 f54"/>
                <a:gd name="f59" fmla="*/ f58 1 5788"/>
                <a:gd name="f60" fmla="*/ f57 1 2212"/>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5788" h="2212">
                  <a:moveTo>
                    <a:pt x="f5" y="f2"/>
                  </a:moveTo>
                  <a:lnTo>
                    <a:pt x="f6" y="f7"/>
                  </a:lnTo>
                  <a:lnTo>
                    <a:pt x="f8" y="f9"/>
                  </a:lnTo>
                  <a:lnTo>
                    <a:pt x="f10" y="f11"/>
                  </a:lnTo>
                  <a:lnTo>
                    <a:pt x="f12" y="f13"/>
                  </a:lnTo>
                  <a:lnTo>
                    <a:pt x="f14" y="f15"/>
                  </a:lnTo>
                  <a:lnTo>
                    <a:pt x="f16" y="f17"/>
                  </a:lnTo>
                  <a:lnTo>
                    <a:pt x="f7" y="f18"/>
                  </a:lnTo>
                  <a:lnTo>
                    <a:pt x="f2" y="f19"/>
                  </a:lnTo>
                  <a:lnTo>
                    <a:pt x="f2" y="f5"/>
                  </a:lnTo>
                  <a:lnTo>
                    <a:pt x="f7" y="f20"/>
                  </a:lnTo>
                  <a:lnTo>
                    <a:pt x="f21" y="f22"/>
                  </a:lnTo>
                  <a:lnTo>
                    <a:pt x="f11" y="f23"/>
                  </a:lnTo>
                  <a:lnTo>
                    <a:pt x="f12" y="f24"/>
                  </a:lnTo>
                  <a:lnTo>
                    <a:pt x="f10" y="f25"/>
                  </a:lnTo>
                  <a:lnTo>
                    <a:pt x="f8" y="f26"/>
                  </a:lnTo>
                  <a:lnTo>
                    <a:pt x="f6" y="f27"/>
                  </a:lnTo>
                  <a:lnTo>
                    <a:pt x="f5" y="f4"/>
                  </a:lnTo>
                  <a:lnTo>
                    <a:pt x="f28" y="f4"/>
                  </a:lnTo>
                  <a:lnTo>
                    <a:pt x="f29" y="f27"/>
                  </a:lnTo>
                  <a:lnTo>
                    <a:pt x="f30" y="f26"/>
                  </a:lnTo>
                  <a:lnTo>
                    <a:pt x="f31" y="f25"/>
                  </a:lnTo>
                  <a:lnTo>
                    <a:pt x="f32" y="f24"/>
                  </a:lnTo>
                  <a:lnTo>
                    <a:pt x="f33" y="f23"/>
                  </a:lnTo>
                  <a:lnTo>
                    <a:pt x="f34" y="f22"/>
                  </a:lnTo>
                  <a:lnTo>
                    <a:pt x="f35" y="f20"/>
                  </a:lnTo>
                  <a:lnTo>
                    <a:pt x="f36" y="f5"/>
                  </a:lnTo>
                  <a:lnTo>
                    <a:pt x="f35" y="f19"/>
                  </a:lnTo>
                  <a:lnTo>
                    <a:pt x="f37" y="f18"/>
                  </a:lnTo>
                  <a:lnTo>
                    <a:pt x="f38" y="f39"/>
                  </a:lnTo>
                  <a:lnTo>
                    <a:pt x="f40" y="f17"/>
                  </a:lnTo>
                  <a:lnTo>
                    <a:pt x="f41" y="f42"/>
                  </a:lnTo>
                  <a:lnTo>
                    <a:pt x="f43" y="f44"/>
                  </a:lnTo>
                  <a:lnTo>
                    <a:pt x="f45" y="f46"/>
                  </a:lnTo>
                  <a:lnTo>
                    <a:pt x="f47" y="f48"/>
                  </a:lnTo>
                  <a:lnTo>
                    <a:pt x="f49" y="f21"/>
                  </a:lnTo>
                  <a:lnTo>
                    <a:pt x="f50" y="f7"/>
                  </a:lnTo>
                  <a:lnTo>
                    <a:pt x="f51"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099;p36">
              <a:extLst>
                <a:ext uri="{FF2B5EF4-FFF2-40B4-BE49-F238E27FC236}">
                  <a16:creationId xmlns:a16="http://schemas.microsoft.com/office/drawing/2014/main" xmlns="" id="{1319A987-1E8D-C8B7-004D-F5631834B06C}"/>
                </a:ext>
              </a:extLst>
            </p:cNvPr>
            <p:cNvSpPr/>
            <p:nvPr/>
          </p:nvSpPr>
          <p:spPr>
            <a:xfrm>
              <a:off x="4948805" y="4071567"/>
              <a:ext cx="169794" cy="37435"/>
            </a:xfrm>
            <a:custGeom>
              <a:avLst/>
              <a:gdLst>
                <a:gd name="f0" fmla="val w"/>
                <a:gd name="f1" fmla="val h"/>
                <a:gd name="f2" fmla="val 0"/>
                <a:gd name="f3" fmla="val 5552"/>
                <a:gd name="f4" fmla="val 1224"/>
                <a:gd name="f5" fmla="val 988"/>
                <a:gd name="f6" fmla="val 776"/>
                <a:gd name="f7" fmla="val 24"/>
                <a:gd name="f8" fmla="val 565"/>
                <a:gd name="f9" fmla="val 71"/>
                <a:gd name="f10" fmla="val 376"/>
                <a:gd name="f11" fmla="val 189"/>
                <a:gd name="f12" fmla="val 212"/>
                <a:gd name="f13" fmla="val 306"/>
                <a:gd name="f14" fmla="val 94"/>
                <a:gd name="f15" fmla="val 447"/>
                <a:gd name="f16" fmla="val 612"/>
                <a:gd name="f17" fmla="val 730"/>
                <a:gd name="f18" fmla="val 165"/>
                <a:gd name="f19" fmla="val 847"/>
                <a:gd name="f20" fmla="val 282"/>
                <a:gd name="f21" fmla="val 965"/>
                <a:gd name="f22" fmla="val 400"/>
                <a:gd name="f23" fmla="val 1059"/>
                <a:gd name="f24" fmla="val 541"/>
                <a:gd name="f25" fmla="val 1130"/>
                <a:gd name="f26" fmla="val 682"/>
                <a:gd name="f27" fmla="val 1177"/>
                <a:gd name="f28" fmla="val 4540"/>
                <a:gd name="f29" fmla="val 4776"/>
                <a:gd name="f30" fmla="val 1200"/>
                <a:gd name="f31" fmla="val 4987"/>
                <a:gd name="f32" fmla="val 5175"/>
                <a:gd name="f33" fmla="val 1036"/>
                <a:gd name="f34" fmla="val 5340"/>
                <a:gd name="f35" fmla="val 894"/>
                <a:gd name="f36" fmla="val 5458"/>
                <a:gd name="f37" fmla="val 753"/>
                <a:gd name="f38" fmla="val 471"/>
                <a:gd name="f39" fmla="val 5364"/>
                <a:gd name="f40" fmla="val 353"/>
                <a:gd name="f41" fmla="val 5270"/>
                <a:gd name="f42" fmla="val 259"/>
                <a:gd name="f43" fmla="val 5152"/>
                <a:gd name="f44" fmla="val 5011"/>
                <a:gd name="f45" fmla="val 95"/>
                <a:gd name="f46" fmla="val 4870"/>
                <a:gd name="f47" fmla="val 4705"/>
                <a:gd name="f48" fmla="*/ f0 1 5552"/>
                <a:gd name="f49" fmla="*/ f1 1 1224"/>
                <a:gd name="f50" fmla="val f2"/>
                <a:gd name="f51" fmla="val f3"/>
                <a:gd name="f52" fmla="val f4"/>
                <a:gd name="f53" fmla="+- f52 0 f50"/>
                <a:gd name="f54" fmla="+- f51 0 f50"/>
                <a:gd name="f55" fmla="*/ f54 1 5552"/>
                <a:gd name="f56" fmla="*/ f53 1 122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52" h="1224">
                  <a:moveTo>
                    <a:pt x="f5" y="f2"/>
                  </a:moveTo>
                  <a:lnTo>
                    <a:pt x="f6" y="f7"/>
                  </a:lnTo>
                  <a:lnTo>
                    <a:pt x="f8" y="f9"/>
                  </a:lnTo>
                  <a:lnTo>
                    <a:pt x="f10" y="f11"/>
                  </a:lnTo>
                  <a:lnTo>
                    <a:pt x="f12" y="f13"/>
                  </a:lnTo>
                  <a:lnTo>
                    <a:pt x="f14" y="f15"/>
                  </a:lnTo>
                  <a:lnTo>
                    <a:pt x="f2" y="f16"/>
                  </a:lnTo>
                  <a:lnTo>
                    <a:pt x="f9" y="f17"/>
                  </a:lnTo>
                  <a:lnTo>
                    <a:pt x="f18" y="f19"/>
                  </a:lnTo>
                  <a:lnTo>
                    <a:pt x="f20" y="f21"/>
                  </a:lnTo>
                  <a:lnTo>
                    <a:pt x="f22" y="f23"/>
                  </a:lnTo>
                  <a:lnTo>
                    <a:pt x="f24" y="f25"/>
                  </a:lnTo>
                  <a:lnTo>
                    <a:pt x="f26" y="f27"/>
                  </a:lnTo>
                  <a:lnTo>
                    <a:pt x="f19" y="f4"/>
                  </a:lnTo>
                  <a:lnTo>
                    <a:pt x="f28" y="f4"/>
                  </a:lnTo>
                  <a:lnTo>
                    <a:pt x="f29" y="f30"/>
                  </a:lnTo>
                  <a:lnTo>
                    <a:pt x="f31" y="f25"/>
                  </a:lnTo>
                  <a:lnTo>
                    <a:pt x="f32" y="f33"/>
                  </a:lnTo>
                  <a:lnTo>
                    <a:pt x="f34" y="f35"/>
                  </a:lnTo>
                  <a:lnTo>
                    <a:pt x="f36" y="f37"/>
                  </a:lnTo>
                  <a:lnTo>
                    <a:pt x="f3" y="f16"/>
                  </a:lnTo>
                  <a:lnTo>
                    <a:pt x="f36" y="f38"/>
                  </a:lnTo>
                  <a:lnTo>
                    <a:pt x="f39" y="f40"/>
                  </a:lnTo>
                  <a:lnTo>
                    <a:pt x="f41" y="f42"/>
                  </a:lnTo>
                  <a:lnTo>
                    <a:pt x="f43" y="f18"/>
                  </a:lnTo>
                  <a:lnTo>
                    <a:pt x="f44" y="f45"/>
                  </a:lnTo>
                  <a:lnTo>
                    <a:pt x="f46" y="f7"/>
                  </a:lnTo>
                  <a:lnTo>
                    <a:pt x="f47"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100;p36">
              <a:extLst>
                <a:ext uri="{FF2B5EF4-FFF2-40B4-BE49-F238E27FC236}">
                  <a16:creationId xmlns:a16="http://schemas.microsoft.com/office/drawing/2014/main" xmlns="" id="{4A58B432-F709-1D1F-10AC-90BB63A1A7B9}"/>
                </a:ext>
              </a:extLst>
            </p:cNvPr>
            <p:cNvSpPr/>
            <p:nvPr/>
          </p:nvSpPr>
          <p:spPr>
            <a:xfrm>
              <a:off x="4945194" y="4071567"/>
              <a:ext cx="177009" cy="67647"/>
            </a:xfrm>
            <a:custGeom>
              <a:avLst/>
              <a:gdLst>
                <a:gd name="f0" fmla="val w"/>
                <a:gd name="f1" fmla="val h"/>
                <a:gd name="f2" fmla="val 0"/>
                <a:gd name="f3" fmla="val 5788"/>
                <a:gd name="f4" fmla="val 2212"/>
                <a:gd name="f5" fmla="val 5787"/>
                <a:gd name="f6" fmla="val 1106"/>
                <a:gd name="f7" fmla="val 5764"/>
                <a:gd name="f8" fmla="val 1318"/>
                <a:gd name="f9" fmla="val 5693"/>
                <a:gd name="f10" fmla="val 1530"/>
                <a:gd name="f11" fmla="val 5599"/>
                <a:gd name="f12" fmla="val 1718"/>
                <a:gd name="f13" fmla="val 5458"/>
                <a:gd name="f14" fmla="val 1882"/>
                <a:gd name="f15" fmla="val 5293"/>
                <a:gd name="f16" fmla="val 2024"/>
                <a:gd name="f17" fmla="val 5105"/>
                <a:gd name="f18" fmla="val 2118"/>
                <a:gd name="f19" fmla="val 4894"/>
                <a:gd name="f20" fmla="val 2188"/>
                <a:gd name="f21" fmla="val 4658"/>
                <a:gd name="f22" fmla="val 894"/>
                <a:gd name="f23" fmla="val 683"/>
                <a:gd name="f24" fmla="val 494"/>
                <a:gd name="f25" fmla="val 330"/>
                <a:gd name="f26" fmla="val 189"/>
                <a:gd name="f27" fmla="val 95"/>
                <a:gd name="f28" fmla="val 24"/>
                <a:gd name="f29" fmla="val 965"/>
                <a:gd name="f30" fmla="val 847"/>
                <a:gd name="f31" fmla="val 118"/>
                <a:gd name="f32" fmla="val 612"/>
                <a:gd name="f33" fmla="val 212"/>
                <a:gd name="f34" fmla="val 447"/>
                <a:gd name="f35" fmla="val 306"/>
                <a:gd name="f36" fmla="val 71"/>
                <a:gd name="f37" fmla="val 4823"/>
                <a:gd name="f38" fmla="val 4988"/>
                <a:gd name="f39" fmla="val 5129"/>
                <a:gd name="f40" fmla="val 5270"/>
                <a:gd name="f41" fmla="val 165"/>
                <a:gd name="f42" fmla="val 5388"/>
                <a:gd name="f43" fmla="val 259"/>
                <a:gd name="f44" fmla="val 5482"/>
                <a:gd name="f45" fmla="val 353"/>
                <a:gd name="f46" fmla="val 5576"/>
                <a:gd name="f47" fmla="val 471"/>
                <a:gd name="f48" fmla="val 5670"/>
                <a:gd name="f49" fmla="val 5717"/>
                <a:gd name="f50" fmla="val 730"/>
                <a:gd name="f51" fmla="val 5740"/>
                <a:gd name="f52" fmla="*/ f0 1 5788"/>
                <a:gd name="f53" fmla="*/ f1 1 2212"/>
                <a:gd name="f54" fmla="val f2"/>
                <a:gd name="f55" fmla="val f3"/>
                <a:gd name="f56" fmla="val f4"/>
                <a:gd name="f57" fmla="+- f56 0 f54"/>
                <a:gd name="f58" fmla="+- f55 0 f54"/>
                <a:gd name="f59" fmla="*/ f58 1 5788"/>
                <a:gd name="f60" fmla="*/ f57 1 2212"/>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5788" h="2212" fill="none">
                  <a:moveTo>
                    <a:pt x="f5" y="f6"/>
                  </a:moveTo>
                  <a:lnTo>
                    <a:pt x="f5" y="f6"/>
                  </a:lnTo>
                  <a:lnTo>
                    <a:pt x="f7" y="f8"/>
                  </a:lnTo>
                  <a:lnTo>
                    <a:pt x="f9" y="f10"/>
                  </a:lnTo>
                  <a:lnTo>
                    <a:pt x="f11" y="f12"/>
                  </a:lnTo>
                  <a:lnTo>
                    <a:pt x="f13" y="f14"/>
                  </a:lnTo>
                  <a:lnTo>
                    <a:pt x="f13" y="f14"/>
                  </a:lnTo>
                  <a:lnTo>
                    <a:pt x="f15" y="f16"/>
                  </a:lnTo>
                  <a:lnTo>
                    <a:pt x="f17" y="f18"/>
                  </a:lnTo>
                  <a:lnTo>
                    <a:pt x="f19" y="f20"/>
                  </a:lnTo>
                  <a:lnTo>
                    <a:pt x="f21" y="f4"/>
                  </a:lnTo>
                  <a:lnTo>
                    <a:pt x="f6" y="f4"/>
                  </a:lnTo>
                  <a:lnTo>
                    <a:pt x="f6" y="f4"/>
                  </a:lnTo>
                  <a:lnTo>
                    <a:pt x="f22" y="f20"/>
                  </a:lnTo>
                  <a:lnTo>
                    <a:pt x="f23" y="f18"/>
                  </a:lnTo>
                  <a:lnTo>
                    <a:pt x="f24" y="f16"/>
                  </a:lnTo>
                  <a:lnTo>
                    <a:pt x="f25" y="f14"/>
                  </a:lnTo>
                  <a:lnTo>
                    <a:pt x="f26" y="f12"/>
                  </a:lnTo>
                  <a:lnTo>
                    <a:pt x="f27" y="f10"/>
                  </a:lnTo>
                  <a:lnTo>
                    <a:pt x="f28" y="f8"/>
                  </a:lnTo>
                  <a:lnTo>
                    <a:pt x="f2" y="f6"/>
                  </a:lnTo>
                  <a:lnTo>
                    <a:pt x="f2" y="f6"/>
                  </a:lnTo>
                  <a:lnTo>
                    <a:pt x="f2" y="f29"/>
                  </a:lnTo>
                  <a:lnTo>
                    <a:pt x="f28" y="f30"/>
                  </a:lnTo>
                  <a:lnTo>
                    <a:pt x="f31" y="f32"/>
                  </a:lnTo>
                  <a:lnTo>
                    <a:pt x="f31" y="f32"/>
                  </a:lnTo>
                  <a:lnTo>
                    <a:pt x="f33" y="f34"/>
                  </a:lnTo>
                  <a:lnTo>
                    <a:pt x="f25" y="f35"/>
                  </a:lnTo>
                  <a:lnTo>
                    <a:pt x="f25" y="f35"/>
                  </a:lnTo>
                  <a:lnTo>
                    <a:pt x="f24" y="f26"/>
                  </a:lnTo>
                  <a:lnTo>
                    <a:pt x="f23" y="f36"/>
                  </a:lnTo>
                  <a:lnTo>
                    <a:pt x="f22" y="f28"/>
                  </a:lnTo>
                  <a:lnTo>
                    <a:pt x="f6" y="f2"/>
                  </a:lnTo>
                  <a:lnTo>
                    <a:pt x="f21" y="f2"/>
                  </a:lnTo>
                  <a:lnTo>
                    <a:pt x="f21" y="f2"/>
                  </a:lnTo>
                  <a:lnTo>
                    <a:pt x="f37" y="f2"/>
                  </a:lnTo>
                  <a:lnTo>
                    <a:pt x="f38" y="f28"/>
                  </a:lnTo>
                  <a:lnTo>
                    <a:pt x="f39" y="f27"/>
                  </a:lnTo>
                  <a:lnTo>
                    <a:pt x="f40" y="f41"/>
                  </a:lnTo>
                  <a:lnTo>
                    <a:pt x="f42" y="f43"/>
                  </a:lnTo>
                  <a:lnTo>
                    <a:pt x="f44" y="f45"/>
                  </a:lnTo>
                  <a:lnTo>
                    <a:pt x="f46" y="f47"/>
                  </a:lnTo>
                  <a:lnTo>
                    <a:pt x="f48" y="f32"/>
                  </a:lnTo>
                  <a:lnTo>
                    <a:pt x="f48" y="f32"/>
                  </a:lnTo>
                  <a:lnTo>
                    <a:pt x="f49" y="f50"/>
                  </a:lnTo>
                  <a:lnTo>
                    <a:pt x="f51" y="f30"/>
                  </a:lnTo>
                  <a:lnTo>
                    <a:pt x="f7" y="f29"/>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101;p36">
              <a:extLst>
                <a:ext uri="{FF2B5EF4-FFF2-40B4-BE49-F238E27FC236}">
                  <a16:creationId xmlns:a16="http://schemas.microsoft.com/office/drawing/2014/main" xmlns="" id="{1F11F384-30F7-DFE5-BF1B-E40F6BC0E9B6}"/>
                </a:ext>
              </a:extLst>
            </p:cNvPr>
            <p:cNvSpPr/>
            <p:nvPr/>
          </p:nvSpPr>
          <p:spPr>
            <a:xfrm>
              <a:off x="4729386" y="4245668"/>
              <a:ext cx="284908" cy="616570"/>
            </a:xfrm>
            <a:custGeom>
              <a:avLst/>
              <a:gdLst>
                <a:gd name="f0" fmla="val w"/>
                <a:gd name="f1" fmla="val h"/>
                <a:gd name="f2" fmla="val 0"/>
                <a:gd name="f3" fmla="val 9316"/>
                <a:gd name="f4" fmla="val 20161"/>
                <a:gd name="f5" fmla="val 3364"/>
                <a:gd name="f6" fmla="val 3106"/>
                <a:gd name="f7" fmla="val 3082"/>
                <a:gd name="f8" fmla="val 3200"/>
                <a:gd name="f9" fmla="val 2823"/>
                <a:gd name="f10" fmla="val 3294"/>
                <a:gd name="f11" fmla="val 2564"/>
                <a:gd name="f12" fmla="val 3411"/>
                <a:gd name="f13" fmla="val 2329"/>
                <a:gd name="f14" fmla="val 3529"/>
                <a:gd name="f15" fmla="val 1906"/>
                <a:gd name="f16" fmla="val 3811"/>
                <a:gd name="f17" fmla="val 1529"/>
                <a:gd name="f18" fmla="val 4094"/>
                <a:gd name="f19" fmla="val 1294"/>
                <a:gd name="f20" fmla="val 4305"/>
                <a:gd name="f21" fmla="val 1082"/>
                <a:gd name="f22" fmla="val 4541"/>
                <a:gd name="f23" fmla="val 871"/>
                <a:gd name="f24" fmla="val 4799"/>
                <a:gd name="f25" fmla="val 706"/>
                <a:gd name="f26" fmla="val 5058"/>
                <a:gd name="f27" fmla="val 541"/>
                <a:gd name="f28" fmla="val 5317"/>
                <a:gd name="f29" fmla="val 400"/>
                <a:gd name="f30" fmla="val 5623"/>
                <a:gd name="f31" fmla="val 282"/>
                <a:gd name="f32" fmla="val 5905"/>
                <a:gd name="f33" fmla="val 188"/>
                <a:gd name="f34" fmla="val 6211"/>
                <a:gd name="f35" fmla="val 118"/>
                <a:gd name="f36" fmla="val 6470"/>
                <a:gd name="f37" fmla="val 71"/>
                <a:gd name="f38" fmla="val 6752"/>
                <a:gd name="f39" fmla="val 47"/>
                <a:gd name="f40" fmla="val 7011"/>
                <a:gd name="f41" fmla="val 24"/>
                <a:gd name="f42" fmla="val 7293"/>
                <a:gd name="f43" fmla="val 7458"/>
                <a:gd name="f44" fmla="val 17926"/>
                <a:gd name="f45" fmla="val 18138"/>
                <a:gd name="f46" fmla="val 18349"/>
                <a:gd name="f47" fmla="val 18561"/>
                <a:gd name="f48" fmla="val 18726"/>
                <a:gd name="f49" fmla="val 353"/>
                <a:gd name="f50" fmla="val 18984"/>
                <a:gd name="f51" fmla="val 19196"/>
                <a:gd name="f52" fmla="val 776"/>
                <a:gd name="f53" fmla="val 19384"/>
                <a:gd name="f54" fmla="val 1012"/>
                <a:gd name="f55" fmla="val 19526"/>
                <a:gd name="f56" fmla="val 19620"/>
                <a:gd name="f57" fmla="val 1576"/>
                <a:gd name="f58" fmla="val 19667"/>
                <a:gd name="f59" fmla="val 1859"/>
                <a:gd name="f60" fmla="val 19690"/>
                <a:gd name="f61" fmla="val 2164"/>
                <a:gd name="f62" fmla="val 19643"/>
                <a:gd name="f63" fmla="val 2423"/>
                <a:gd name="f64" fmla="val 19596"/>
                <a:gd name="f65" fmla="val 2635"/>
                <a:gd name="f66" fmla="val 2800"/>
                <a:gd name="f67" fmla="val 19455"/>
                <a:gd name="f68" fmla="val 2941"/>
                <a:gd name="f69" fmla="val 3105"/>
                <a:gd name="f70" fmla="val 19290"/>
                <a:gd name="f71" fmla="val 3152"/>
                <a:gd name="f72" fmla="val 19243"/>
                <a:gd name="f73" fmla="val 3247"/>
                <a:gd name="f74" fmla="val 19408"/>
                <a:gd name="f75" fmla="val 3341"/>
                <a:gd name="f76" fmla="val 3458"/>
                <a:gd name="f77" fmla="val 3576"/>
                <a:gd name="f78" fmla="val 19761"/>
                <a:gd name="f79" fmla="val 3835"/>
                <a:gd name="f80" fmla="val 19925"/>
                <a:gd name="f81" fmla="val 4070"/>
                <a:gd name="f82" fmla="val 20043"/>
                <a:gd name="f83" fmla="val 20114"/>
                <a:gd name="f84" fmla="val 4493"/>
                <a:gd name="f85" fmla="val 20137"/>
                <a:gd name="f86" fmla="val 4658"/>
                <a:gd name="f87" fmla="val 4846"/>
                <a:gd name="f88" fmla="val 5034"/>
                <a:gd name="f89" fmla="val 5270"/>
                <a:gd name="f90" fmla="val 20090"/>
                <a:gd name="f91" fmla="val 5528"/>
                <a:gd name="f92" fmla="val 19973"/>
                <a:gd name="f93" fmla="val 5646"/>
                <a:gd name="f94" fmla="val 19902"/>
                <a:gd name="f95" fmla="val 5764"/>
                <a:gd name="f96" fmla="val 19808"/>
                <a:gd name="f97" fmla="val 5881"/>
                <a:gd name="f98" fmla="val 5999"/>
                <a:gd name="f99" fmla="val 19573"/>
                <a:gd name="f100" fmla="val 6093"/>
                <a:gd name="f101" fmla="val 19431"/>
                <a:gd name="f102" fmla="val 6164"/>
                <a:gd name="f103" fmla="val 6375"/>
                <a:gd name="f104" fmla="val 6516"/>
                <a:gd name="f105" fmla="val 6681"/>
                <a:gd name="f106" fmla="val 6893"/>
                <a:gd name="f107" fmla="val 7152"/>
                <a:gd name="f108" fmla="val 7434"/>
                <a:gd name="f109" fmla="val 7740"/>
                <a:gd name="f110" fmla="val 8022"/>
                <a:gd name="f111" fmla="val 8304"/>
                <a:gd name="f112" fmla="val 8539"/>
                <a:gd name="f113" fmla="val 8775"/>
                <a:gd name="f114" fmla="val 8963"/>
                <a:gd name="f115" fmla="val 9128"/>
                <a:gd name="f116" fmla="val 18749"/>
                <a:gd name="f117" fmla="val 9198"/>
                <a:gd name="f118" fmla="val 9269"/>
                <a:gd name="f119" fmla="val 18373"/>
                <a:gd name="f120" fmla="val 9292"/>
                <a:gd name="f121" fmla="val 18161"/>
                <a:gd name="f122" fmla="val 7316"/>
                <a:gd name="f123" fmla="val 7034"/>
                <a:gd name="f124" fmla="val 9222"/>
                <a:gd name="f125" fmla="val 9151"/>
                <a:gd name="f126" fmla="val 6187"/>
                <a:gd name="f127" fmla="val 9057"/>
                <a:gd name="f128" fmla="val 8939"/>
                <a:gd name="f129" fmla="val 5599"/>
                <a:gd name="f130" fmla="val 8798"/>
                <a:gd name="f131" fmla="val 8634"/>
                <a:gd name="f132" fmla="val 8469"/>
                <a:gd name="f133" fmla="val 8281"/>
                <a:gd name="f134" fmla="val 8045"/>
                <a:gd name="f135" fmla="val 7834"/>
                <a:gd name="f136" fmla="val 7457"/>
                <a:gd name="f137" fmla="val 3553"/>
                <a:gd name="f138" fmla="val 6799"/>
                <a:gd name="f139" fmla="val 6540"/>
                <a:gd name="f140" fmla="val 3317"/>
                <a:gd name="f141" fmla="val 6258"/>
                <a:gd name="f142" fmla="val 5975"/>
                <a:gd name="f143" fmla="*/ f0 1 9316"/>
                <a:gd name="f144" fmla="*/ f1 1 20161"/>
                <a:gd name="f145" fmla="val f2"/>
                <a:gd name="f146" fmla="val f3"/>
                <a:gd name="f147" fmla="val f4"/>
                <a:gd name="f148" fmla="+- f147 0 f145"/>
                <a:gd name="f149" fmla="+- f146 0 f145"/>
                <a:gd name="f150" fmla="*/ f149 1 9316"/>
                <a:gd name="f151" fmla="*/ f148 1 201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9316" h="20161">
                  <a:moveTo>
                    <a:pt x="f5"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1" y="f43"/>
                  </a:lnTo>
                  <a:lnTo>
                    <a:pt x="f2" y="f44"/>
                  </a:lnTo>
                  <a:lnTo>
                    <a:pt x="f41" y="f45"/>
                  </a:lnTo>
                  <a:lnTo>
                    <a:pt x="f39" y="f46"/>
                  </a:lnTo>
                  <a:lnTo>
                    <a:pt x="f35" y="f47"/>
                  </a:lnTo>
                  <a:lnTo>
                    <a:pt x="f33" y="f48"/>
                  </a:lnTo>
                  <a:lnTo>
                    <a:pt x="f49" y="f50"/>
                  </a:lnTo>
                  <a:lnTo>
                    <a:pt x="f27" y="f51"/>
                  </a:lnTo>
                  <a:lnTo>
                    <a:pt x="f52" y="f53"/>
                  </a:lnTo>
                  <a:lnTo>
                    <a:pt x="f54" y="f55"/>
                  </a:lnTo>
                  <a:lnTo>
                    <a:pt x="f19" y="f56"/>
                  </a:lnTo>
                  <a:lnTo>
                    <a:pt x="f57" y="f58"/>
                  </a:lnTo>
                  <a:lnTo>
                    <a:pt x="f59" y="f60"/>
                  </a:lnTo>
                  <a:lnTo>
                    <a:pt x="f61" y="f62"/>
                  </a:lnTo>
                  <a:lnTo>
                    <a:pt x="f63" y="f64"/>
                  </a:lnTo>
                  <a:lnTo>
                    <a:pt x="f65" y="f55"/>
                  </a:lnTo>
                  <a:lnTo>
                    <a:pt x="f66" y="f67"/>
                  </a:lnTo>
                  <a:lnTo>
                    <a:pt x="f68" y="f53"/>
                  </a:lnTo>
                  <a:lnTo>
                    <a:pt x="f69" y="f70"/>
                  </a:lnTo>
                  <a:lnTo>
                    <a:pt x="f71" y="f72"/>
                  </a:lnTo>
                  <a:lnTo>
                    <a:pt x="f73" y="f74"/>
                  </a:lnTo>
                  <a:lnTo>
                    <a:pt x="f75" y="f55"/>
                  </a:lnTo>
                  <a:lnTo>
                    <a:pt x="f76" y="f62"/>
                  </a:lnTo>
                  <a:lnTo>
                    <a:pt x="f77" y="f78"/>
                  </a:lnTo>
                  <a:lnTo>
                    <a:pt x="f79" y="f80"/>
                  </a:lnTo>
                  <a:lnTo>
                    <a:pt x="f81" y="f82"/>
                  </a:lnTo>
                  <a:lnTo>
                    <a:pt x="f20" y="f83"/>
                  </a:lnTo>
                  <a:lnTo>
                    <a:pt x="f84" y="f85"/>
                  </a:lnTo>
                  <a:lnTo>
                    <a:pt x="f86" y="f4"/>
                  </a:lnTo>
                  <a:lnTo>
                    <a:pt x="f87" y="f4"/>
                  </a:lnTo>
                  <a:lnTo>
                    <a:pt x="f88" y="f85"/>
                  </a:lnTo>
                  <a:lnTo>
                    <a:pt x="f89" y="f90"/>
                  </a:lnTo>
                  <a:lnTo>
                    <a:pt x="f91" y="f92"/>
                  </a:lnTo>
                  <a:lnTo>
                    <a:pt x="f93" y="f94"/>
                  </a:lnTo>
                  <a:lnTo>
                    <a:pt x="f95" y="f96"/>
                  </a:lnTo>
                  <a:lnTo>
                    <a:pt x="f97" y="f60"/>
                  </a:lnTo>
                  <a:lnTo>
                    <a:pt x="f98" y="f99"/>
                  </a:lnTo>
                  <a:lnTo>
                    <a:pt x="f100" y="f101"/>
                  </a:lnTo>
                  <a:lnTo>
                    <a:pt x="f102" y="f72"/>
                  </a:lnTo>
                  <a:lnTo>
                    <a:pt x="f34" y="f70"/>
                  </a:lnTo>
                  <a:lnTo>
                    <a:pt x="f103" y="f74"/>
                  </a:lnTo>
                  <a:lnTo>
                    <a:pt x="f104" y="f67"/>
                  </a:lnTo>
                  <a:lnTo>
                    <a:pt x="f105" y="f55"/>
                  </a:lnTo>
                  <a:lnTo>
                    <a:pt x="f106" y="f64"/>
                  </a:lnTo>
                  <a:lnTo>
                    <a:pt x="f107" y="f58"/>
                  </a:lnTo>
                  <a:lnTo>
                    <a:pt x="f108" y="f60"/>
                  </a:lnTo>
                  <a:lnTo>
                    <a:pt x="f109" y="f58"/>
                  </a:lnTo>
                  <a:lnTo>
                    <a:pt x="f110" y="f56"/>
                  </a:lnTo>
                  <a:lnTo>
                    <a:pt x="f111" y="f55"/>
                  </a:lnTo>
                  <a:lnTo>
                    <a:pt x="f112" y="f53"/>
                  </a:lnTo>
                  <a:lnTo>
                    <a:pt x="f113" y="f51"/>
                  </a:lnTo>
                  <a:lnTo>
                    <a:pt x="f114" y="f50"/>
                  </a:lnTo>
                  <a:lnTo>
                    <a:pt x="f115" y="f116"/>
                  </a:lnTo>
                  <a:lnTo>
                    <a:pt x="f117" y="f47"/>
                  </a:lnTo>
                  <a:lnTo>
                    <a:pt x="f118" y="f119"/>
                  </a:lnTo>
                  <a:lnTo>
                    <a:pt x="f120" y="f121"/>
                  </a:lnTo>
                  <a:lnTo>
                    <a:pt x="f3" y="f44"/>
                  </a:lnTo>
                  <a:lnTo>
                    <a:pt x="f3" y="f43"/>
                  </a:lnTo>
                  <a:lnTo>
                    <a:pt x="f3" y="f122"/>
                  </a:lnTo>
                  <a:lnTo>
                    <a:pt x="f3" y="f123"/>
                  </a:lnTo>
                  <a:lnTo>
                    <a:pt x="f118" y="f38"/>
                  </a:lnTo>
                  <a:lnTo>
                    <a:pt x="f124" y="f36"/>
                  </a:lnTo>
                  <a:lnTo>
                    <a:pt x="f125" y="f126"/>
                  </a:lnTo>
                  <a:lnTo>
                    <a:pt x="f127" y="f97"/>
                  </a:lnTo>
                  <a:lnTo>
                    <a:pt x="f128" y="f129"/>
                  </a:lnTo>
                  <a:lnTo>
                    <a:pt x="f130" y="f28"/>
                  </a:lnTo>
                  <a:lnTo>
                    <a:pt x="f131" y="f26"/>
                  </a:lnTo>
                  <a:lnTo>
                    <a:pt x="f132" y="f24"/>
                  </a:lnTo>
                  <a:lnTo>
                    <a:pt x="f133" y="f22"/>
                  </a:lnTo>
                  <a:lnTo>
                    <a:pt x="f134" y="f20"/>
                  </a:lnTo>
                  <a:lnTo>
                    <a:pt x="f135" y="f18"/>
                  </a:lnTo>
                  <a:lnTo>
                    <a:pt x="f136" y="f16"/>
                  </a:lnTo>
                  <a:lnTo>
                    <a:pt x="f123" y="f137"/>
                  </a:lnTo>
                  <a:lnTo>
                    <a:pt x="f138" y="f12"/>
                  </a:lnTo>
                  <a:lnTo>
                    <a:pt x="f139" y="f140"/>
                  </a:lnTo>
                  <a:lnTo>
                    <a:pt x="f141" y="f8"/>
                  </a:lnTo>
                  <a:lnTo>
                    <a:pt x="f142" y="f6"/>
                  </a:lnTo>
                  <a:lnTo>
                    <a:pt x="f98"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102;p36">
              <a:extLst>
                <a:ext uri="{FF2B5EF4-FFF2-40B4-BE49-F238E27FC236}">
                  <a16:creationId xmlns:a16="http://schemas.microsoft.com/office/drawing/2014/main" xmlns="" id="{AA8B6A19-0049-D4B6-6E8A-A5A551C3AEF1}"/>
                </a:ext>
              </a:extLst>
            </p:cNvPr>
            <p:cNvSpPr/>
            <p:nvPr/>
          </p:nvSpPr>
          <p:spPr>
            <a:xfrm>
              <a:off x="4730090" y="4434876"/>
              <a:ext cx="284204" cy="34555"/>
            </a:xfrm>
            <a:custGeom>
              <a:avLst/>
              <a:gdLst>
                <a:gd name="f0" fmla="val w"/>
                <a:gd name="f1" fmla="val h"/>
                <a:gd name="f2" fmla="val 0"/>
                <a:gd name="f3" fmla="val 9293"/>
                <a:gd name="f4" fmla="val 1130"/>
                <a:gd name="f5" fmla="val 9128"/>
                <a:gd name="f6" fmla="val 165"/>
                <a:gd name="f7" fmla="val 24"/>
                <a:gd name="f8" fmla="val 95"/>
                <a:gd name="f9" fmla="val 283"/>
                <a:gd name="f10" fmla="val 48"/>
                <a:gd name="f11" fmla="val 565"/>
                <a:gd name="f12" fmla="val 824"/>
                <a:gd name="f13" fmla="val 1"/>
                <a:gd name="f14" fmla="val 1106"/>
                <a:gd name="f15" fmla="val 1129"/>
                <a:gd name="f16" fmla="val 847"/>
                <a:gd name="f17" fmla="val 9246"/>
                <a:gd name="f18" fmla="val 9199"/>
                <a:gd name="f19" fmla="*/ f0 1 9293"/>
                <a:gd name="f20" fmla="*/ f1 1 1130"/>
                <a:gd name="f21" fmla="val f2"/>
                <a:gd name="f22" fmla="val f3"/>
                <a:gd name="f23" fmla="val f4"/>
                <a:gd name="f24" fmla="+- f23 0 f21"/>
                <a:gd name="f25" fmla="+- f22 0 f21"/>
                <a:gd name="f26" fmla="*/ f25 1 9293"/>
                <a:gd name="f27" fmla="*/ f24 1 113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9293" h="1130">
                  <a:moveTo>
                    <a:pt x="f5" y="f2"/>
                  </a:moveTo>
                  <a:lnTo>
                    <a:pt x="f6" y="f7"/>
                  </a:lnTo>
                  <a:lnTo>
                    <a:pt x="f8" y="f9"/>
                  </a:lnTo>
                  <a:lnTo>
                    <a:pt x="f10" y="f11"/>
                  </a:lnTo>
                  <a:lnTo>
                    <a:pt x="f7" y="f12"/>
                  </a:lnTo>
                  <a:lnTo>
                    <a:pt x="f13" y="f14"/>
                  </a:lnTo>
                  <a:lnTo>
                    <a:pt x="f3" y="f15"/>
                  </a:lnTo>
                  <a:lnTo>
                    <a:pt x="f3" y="f16"/>
                  </a:lnTo>
                  <a:lnTo>
                    <a:pt x="f17" y="f11"/>
                  </a:lnTo>
                  <a:lnTo>
                    <a:pt x="f18" y="f9"/>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103;p36">
              <a:extLst>
                <a:ext uri="{FF2B5EF4-FFF2-40B4-BE49-F238E27FC236}">
                  <a16:creationId xmlns:a16="http://schemas.microsoft.com/office/drawing/2014/main" xmlns="" id="{2D0C8DEB-83F9-EBB9-F572-7F3D7B0A0A29}"/>
                </a:ext>
              </a:extLst>
            </p:cNvPr>
            <p:cNvSpPr/>
            <p:nvPr/>
          </p:nvSpPr>
          <p:spPr>
            <a:xfrm>
              <a:off x="4729386" y="4759314"/>
              <a:ext cx="284908" cy="102906"/>
            </a:xfrm>
            <a:custGeom>
              <a:avLst/>
              <a:gdLst>
                <a:gd name="f0" fmla="val w"/>
                <a:gd name="f1" fmla="val h"/>
                <a:gd name="f2" fmla="val 0"/>
                <a:gd name="f3" fmla="val 9316"/>
                <a:gd name="f4" fmla="val 3365"/>
                <a:gd name="f5" fmla="val 1"/>
                <a:gd name="f6" fmla="val 9292"/>
                <a:gd name="f7" fmla="val 236"/>
                <a:gd name="f8" fmla="val 9269"/>
                <a:gd name="f9" fmla="val 448"/>
                <a:gd name="f10" fmla="val 9198"/>
                <a:gd name="f11" fmla="val 636"/>
                <a:gd name="f12" fmla="val 9128"/>
                <a:gd name="f13" fmla="val 824"/>
                <a:gd name="f14" fmla="val 8963"/>
                <a:gd name="f15" fmla="val 1083"/>
                <a:gd name="f16" fmla="val 8775"/>
                <a:gd name="f17" fmla="val 1295"/>
                <a:gd name="f18" fmla="val 8539"/>
                <a:gd name="f19" fmla="val 1459"/>
                <a:gd name="f20" fmla="val 8281"/>
                <a:gd name="f21" fmla="val 1600"/>
                <a:gd name="f22" fmla="val 8022"/>
                <a:gd name="f23" fmla="val 1694"/>
                <a:gd name="f24" fmla="val 7740"/>
                <a:gd name="f25" fmla="val 1765"/>
                <a:gd name="f26" fmla="val 7434"/>
                <a:gd name="f27" fmla="val 7128"/>
                <a:gd name="f28" fmla="val 1742"/>
                <a:gd name="f29" fmla="val 6893"/>
                <a:gd name="f30" fmla="val 1671"/>
                <a:gd name="f31" fmla="val 6681"/>
                <a:gd name="f32" fmla="val 1624"/>
                <a:gd name="f33" fmla="val 6493"/>
                <a:gd name="f34" fmla="val 1553"/>
                <a:gd name="f35" fmla="val 6375"/>
                <a:gd name="f36" fmla="val 1483"/>
                <a:gd name="f37" fmla="val 6187"/>
                <a:gd name="f38" fmla="val 1365"/>
                <a:gd name="f39" fmla="val 6140"/>
                <a:gd name="f40" fmla="val 1318"/>
                <a:gd name="f41" fmla="val 6069"/>
                <a:gd name="f42" fmla="val 1506"/>
                <a:gd name="f43" fmla="val 5975"/>
                <a:gd name="f44" fmla="val 1647"/>
                <a:gd name="f45" fmla="val 5858"/>
                <a:gd name="f46" fmla="val 1789"/>
                <a:gd name="f47" fmla="val 5740"/>
                <a:gd name="f48" fmla="val 1883"/>
                <a:gd name="f49" fmla="val 5622"/>
                <a:gd name="f50" fmla="val 1977"/>
                <a:gd name="f51" fmla="val 5505"/>
                <a:gd name="f52" fmla="val 2071"/>
                <a:gd name="f53" fmla="val 5246"/>
                <a:gd name="f54" fmla="val 2165"/>
                <a:gd name="f55" fmla="val 5011"/>
                <a:gd name="f56" fmla="val 2236"/>
                <a:gd name="f57" fmla="val 4823"/>
                <a:gd name="f58" fmla="val 2259"/>
                <a:gd name="f59" fmla="val 4634"/>
                <a:gd name="f60" fmla="val 4470"/>
                <a:gd name="f61" fmla="val 4282"/>
                <a:gd name="f62" fmla="val 2188"/>
                <a:gd name="f63" fmla="val 4046"/>
                <a:gd name="f64" fmla="val 2118"/>
                <a:gd name="f65" fmla="val 3788"/>
                <a:gd name="f66" fmla="val 2000"/>
                <a:gd name="f67" fmla="val 3552"/>
                <a:gd name="f68" fmla="val 1836"/>
                <a:gd name="f69" fmla="val 3435"/>
                <a:gd name="f70" fmla="val 3317"/>
                <a:gd name="f71" fmla="val 3199"/>
                <a:gd name="f72" fmla="val 3129"/>
                <a:gd name="f73" fmla="val 3058"/>
                <a:gd name="f74" fmla="val 2894"/>
                <a:gd name="f75" fmla="val 2753"/>
                <a:gd name="f76" fmla="val 2588"/>
                <a:gd name="f77" fmla="val 2376"/>
                <a:gd name="f78" fmla="val 2117"/>
                <a:gd name="f79" fmla="val 1835"/>
                <a:gd name="f80" fmla="val 1529"/>
                <a:gd name="f81" fmla="val 1247"/>
                <a:gd name="f82" fmla="val 965"/>
                <a:gd name="f83" fmla="val 729"/>
                <a:gd name="f84" fmla="val 494"/>
                <a:gd name="f85" fmla="val 1271"/>
                <a:gd name="f86" fmla="val 306"/>
                <a:gd name="f87" fmla="val 1059"/>
                <a:gd name="f88" fmla="val 141"/>
                <a:gd name="f89" fmla="val 801"/>
                <a:gd name="f90" fmla="val 71"/>
                <a:gd name="f91" fmla="val 424"/>
                <a:gd name="f92" fmla="val 1130"/>
                <a:gd name="f93" fmla="val 24"/>
                <a:gd name="f94" fmla="val 1342"/>
                <a:gd name="f95" fmla="val 47"/>
                <a:gd name="f96" fmla="val 118"/>
                <a:gd name="f97" fmla="val 188"/>
                <a:gd name="f98" fmla="val 1930"/>
                <a:gd name="f99" fmla="val 353"/>
                <a:gd name="f100" fmla="val 541"/>
                <a:gd name="f101" fmla="val 2400"/>
                <a:gd name="f102" fmla="val 776"/>
                <a:gd name="f103" fmla="val 1012"/>
                <a:gd name="f104" fmla="val 2730"/>
                <a:gd name="f105" fmla="val 1294"/>
                <a:gd name="f106" fmla="val 2824"/>
                <a:gd name="f107" fmla="val 1576"/>
                <a:gd name="f108" fmla="val 2871"/>
                <a:gd name="f109" fmla="val 1859"/>
                <a:gd name="f110" fmla="val 2164"/>
                <a:gd name="f111" fmla="val 2847"/>
                <a:gd name="f112" fmla="val 2423"/>
                <a:gd name="f113" fmla="val 2800"/>
                <a:gd name="f114" fmla="val 2635"/>
                <a:gd name="f115" fmla="val 2659"/>
                <a:gd name="f116" fmla="val 2941"/>
                <a:gd name="f117" fmla="val 3105"/>
                <a:gd name="f118" fmla="val 2494"/>
                <a:gd name="f119" fmla="val 3152"/>
                <a:gd name="f120" fmla="val 2447"/>
                <a:gd name="f121" fmla="val 3247"/>
                <a:gd name="f122" fmla="val 2612"/>
                <a:gd name="f123" fmla="val 3341"/>
                <a:gd name="f124" fmla="val 3458"/>
                <a:gd name="f125" fmla="val 3576"/>
                <a:gd name="f126" fmla="val 2965"/>
                <a:gd name="f127" fmla="val 3835"/>
                <a:gd name="f128" fmla="val 4070"/>
                <a:gd name="f129" fmla="val 4305"/>
                <a:gd name="f130" fmla="val 3318"/>
                <a:gd name="f131" fmla="val 4493"/>
                <a:gd name="f132" fmla="val 4658"/>
                <a:gd name="f133" fmla="val 4846"/>
                <a:gd name="f134" fmla="val 5034"/>
                <a:gd name="f135" fmla="val 5270"/>
                <a:gd name="f136" fmla="val 3294"/>
                <a:gd name="f137" fmla="val 5528"/>
                <a:gd name="f138" fmla="val 3177"/>
                <a:gd name="f139" fmla="val 5646"/>
                <a:gd name="f140" fmla="val 3106"/>
                <a:gd name="f141" fmla="val 5764"/>
                <a:gd name="f142" fmla="val 3012"/>
                <a:gd name="f143" fmla="val 5881"/>
                <a:gd name="f144" fmla="val 5999"/>
                <a:gd name="f145" fmla="val 2777"/>
                <a:gd name="f146" fmla="val 6093"/>
                <a:gd name="f147" fmla="val 6164"/>
                <a:gd name="f148" fmla="val 6211"/>
                <a:gd name="f149" fmla="val 6516"/>
                <a:gd name="f150" fmla="val 7152"/>
                <a:gd name="f151" fmla="val 8304"/>
                <a:gd name="f152" fmla="val 1953"/>
                <a:gd name="f153" fmla="val 1577"/>
                <a:gd name="f154" fmla="*/ f0 1 9316"/>
                <a:gd name="f155" fmla="*/ f1 1 3365"/>
                <a:gd name="f156" fmla="val f2"/>
                <a:gd name="f157" fmla="val f3"/>
                <a:gd name="f158" fmla="val f4"/>
                <a:gd name="f159" fmla="+- f158 0 f156"/>
                <a:gd name="f160" fmla="+- f157 0 f156"/>
                <a:gd name="f161" fmla="*/ f160 1 9316"/>
                <a:gd name="f162" fmla="*/ f159 1 3365"/>
                <a:gd name="f163" fmla="*/ f156 1 f161"/>
                <a:gd name="f164" fmla="*/ f157 1 f161"/>
                <a:gd name="f165" fmla="*/ f156 1 f162"/>
                <a:gd name="f166" fmla="*/ f158 1 f162"/>
                <a:gd name="f167" fmla="*/ f163 f154 1"/>
                <a:gd name="f168" fmla="*/ f164 f154 1"/>
                <a:gd name="f169" fmla="*/ f166 f155 1"/>
                <a:gd name="f170" fmla="*/ f165 f155 1"/>
              </a:gdLst>
              <a:ahLst/>
              <a:cxnLst>
                <a:cxn ang="3cd4">
                  <a:pos x="hc" y="t"/>
                </a:cxn>
                <a:cxn ang="0">
                  <a:pos x="r" y="vc"/>
                </a:cxn>
                <a:cxn ang="cd4">
                  <a:pos x="hc" y="b"/>
                </a:cxn>
                <a:cxn ang="cd2">
                  <a:pos x="l" y="vc"/>
                </a:cxn>
              </a:cxnLst>
              <a:rect l="f167" t="f170" r="f168" b="f169"/>
              <a:pathLst>
                <a:path w="9316" h="3365">
                  <a:moveTo>
                    <a:pt x="f3" y="f5"/>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5"/>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58"/>
                  </a:lnTo>
                  <a:lnTo>
                    <a:pt x="f60" y="f56"/>
                  </a:lnTo>
                  <a:lnTo>
                    <a:pt x="f61" y="f62"/>
                  </a:lnTo>
                  <a:lnTo>
                    <a:pt x="f63" y="f64"/>
                  </a:lnTo>
                  <a:lnTo>
                    <a:pt x="f65" y="f66"/>
                  </a:lnTo>
                  <a:lnTo>
                    <a:pt x="f67" y="f68"/>
                  </a:lnTo>
                  <a:lnTo>
                    <a:pt x="f69" y="f28"/>
                  </a:lnTo>
                  <a:lnTo>
                    <a:pt x="f70" y="f32"/>
                  </a:lnTo>
                  <a:lnTo>
                    <a:pt x="f71" y="f36"/>
                  </a:lnTo>
                  <a:lnTo>
                    <a:pt x="f72" y="f40"/>
                  </a:lnTo>
                  <a:lnTo>
                    <a:pt x="f73" y="f38"/>
                  </a:lnTo>
                  <a:lnTo>
                    <a:pt x="f74" y="f36"/>
                  </a:lnTo>
                  <a:lnTo>
                    <a:pt x="f75" y="f34"/>
                  </a:lnTo>
                  <a:lnTo>
                    <a:pt x="f76" y="f21"/>
                  </a:lnTo>
                  <a:lnTo>
                    <a:pt x="f77" y="f30"/>
                  </a:lnTo>
                  <a:lnTo>
                    <a:pt x="f78" y="f28"/>
                  </a:lnTo>
                  <a:lnTo>
                    <a:pt x="f79" y="f25"/>
                  </a:lnTo>
                  <a:lnTo>
                    <a:pt x="f80" y="f25"/>
                  </a:lnTo>
                  <a:lnTo>
                    <a:pt x="f81" y="f23"/>
                  </a:lnTo>
                  <a:lnTo>
                    <a:pt x="f82" y="f21"/>
                  </a:lnTo>
                  <a:lnTo>
                    <a:pt x="f83" y="f19"/>
                  </a:lnTo>
                  <a:lnTo>
                    <a:pt x="f84" y="f85"/>
                  </a:lnTo>
                  <a:lnTo>
                    <a:pt x="f86" y="f87"/>
                  </a:lnTo>
                  <a:lnTo>
                    <a:pt x="f88" y="f89"/>
                  </a:lnTo>
                  <a:lnTo>
                    <a:pt x="f90" y="f11"/>
                  </a:lnTo>
                  <a:lnTo>
                    <a:pt x="f2" y="f91"/>
                  </a:lnTo>
                  <a:lnTo>
                    <a:pt x="f2" y="f92"/>
                  </a:lnTo>
                  <a:lnTo>
                    <a:pt x="f93" y="f94"/>
                  </a:lnTo>
                  <a:lnTo>
                    <a:pt x="f95" y="f34"/>
                  </a:lnTo>
                  <a:lnTo>
                    <a:pt x="f96" y="f25"/>
                  </a:lnTo>
                  <a:lnTo>
                    <a:pt x="f97" y="f98"/>
                  </a:lnTo>
                  <a:lnTo>
                    <a:pt x="f99" y="f62"/>
                  </a:lnTo>
                  <a:lnTo>
                    <a:pt x="f100" y="f101"/>
                  </a:lnTo>
                  <a:lnTo>
                    <a:pt x="f102" y="f76"/>
                  </a:lnTo>
                  <a:lnTo>
                    <a:pt x="f103" y="f104"/>
                  </a:lnTo>
                  <a:lnTo>
                    <a:pt x="f105" y="f106"/>
                  </a:lnTo>
                  <a:lnTo>
                    <a:pt x="f107" y="f108"/>
                  </a:lnTo>
                  <a:lnTo>
                    <a:pt x="f109" y="f74"/>
                  </a:lnTo>
                  <a:lnTo>
                    <a:pt x="f110" y="f111"/>
                  </a:lnTo>
                  <a:lnTo>
                    <a:pt x="f112" y="f113"/>
                  </a:lnTo>
                  <a:lnTo>
                    <a:pt x="f114" y="f104"/>
                  </a:lnTo>
                  <a:lnTo>
                    <a:pt x="f113" y="f115"/>
                  </a:lnTo>
                  <a:lnTo>
                    <a:pt x="f116" y="f76"/>
                  </a:lnTo>
                  <a:lnTo>
                    <a:pt x="f117" y="f118"/>
                  </a:lnTo>
                  <a:lnTo>
                    <a:pt x="f119" y="f120"/>
                  </a:lnTo>
                  <a:lnTo>
                    <a:pt x="f121" y="f122"/>
                  </a:lnTo>
                  <a:lnTo>
                    <a:pt x="f123" y="f104"/>
                  </a:lnTo>
                  <a:lnTo>
                    <a:pt x="f124" y="f111"/>
                  </a:lnTo>
                  <a:lnTo>
                    <a:pt x="f125" y="f126"/>
                  </a:lnTo>
                  <a:lnTo>
                    <a:pt x="f127" y="f72"/>
                  </a:lnTo>
                  <a:lnTo>
                    <a:pt x="f128" y="f121"/>
                  </a:lnTo>
                  <a:lnTo>
                    <a:pt x="f129" y="f130"/>
                  </a:lnTo>
                  <a:lnTo>
                    <a:pt x="f131" y="f123"/>
                  </a:lnTo>
                  <a:lnTo>
                    <a:pt x="f132" y="f4"/>
                  </a:lnTo>
                  <a:lnTo>
                    <a:pt x="f133" y="f4"/>
                  </a:lnTo>
                  <a:lnTo>
                    <a:pt x="f134" y="f123"/>
                  </a:lnTo>
                  <a:lnTo>
                    <a:pt x="f135" y="f136"/>
                  </a:lnTo>
                  <a:lnTo>
                    <a:pt x="f137" y="f138"/>
                  </a:lnTo>
                  <a:lnTo>
                    <a:pt x="f139" y="f140"/>
                  </a:lnTo>
                  <a:lnTo>
                    <a:pt x="f141" y="f142"/>
                  </a:lnTo>
                  <a:lnTo>
                    <a:pt x="f143" y="f74"/>
                  </a:lnTo>
                  <a:lnTo>
                    <a:pt x="f144" y="f145"/>
                  </a:lnTo>
                  <a:lnTo>
                    <a:pt x="f146" y="f114"/>
                  </a:lnTo>
                  <a:lnTo>
                    <a:pt x="f147" y="f120"/>
                  </a:lnTo>
                  <a:lnTo>
                    <a:pt x="f148" y="f118"/>
                  </a:lnTo>
                  <a:lnTo>
                    <a:pt x="f35" y="f122"/>
                  </a:lnTo>
                  <a:lnTo>
                    <a:pt x="f149" y="f115"/>
                  </a:lnTo>
                  <a:lnTo>
                    <a:pt x="f31" y="f104"/>
                  </a:lnTo>
                  <a:lnTo>
                    <a:pt x="f29" y="f113"/>
                  </a:lnTo>
                  <a:lnTo>
                    <a:pt x="f150" y="f108"/>
                  </a:lnTo>
                  <a:lnTo>
                    <a:pt x="f26" y="f74"/>
                  </a:lnTo>
                  <a:lnTo>
                    <a:pt x="f24" y="f108"/>
                  </a:lnTo>
                  <a:lnTo>
                    <a:pt x="f22" y="f106"/>
                  </a:lnTo>
                  <a:lnTo>
                    <a:pt x="f151" y="f104"/>
                  </a:lnTo>
                  <a:lnTo>
                    <a:pt x="f18" y="f76"/>
                  </a:lnTo>
                  <a:lnTo>
                    <a:pt x="f16" y="f101"/>
                  </a:lnTo>
                  <a:lnTo>
                    <a:pt x="f14" y="f62"/>
                  </a:lnTo>
                  <a:lnTo>
                    <a:pt x="f12" y="f152"/>
                  </a:lnTo>
                  <a:lnTo>
                    <a:pt x="f10" y="f25"/>
                  </a:lnTo>
                  <a:lnTo>
                    <a:pt x="f8" y="f153"/>
                  </a:lnTo>
                  <a:lnTo>
                    <a:pt x="f6" y="f38"/>
                  </a:lnTo>
                  <a:lnTo>
                    <a:pt x="f3" y="f92"/>
                  </a:lnTo>
                  <a:lnTo>
                    <a:pt x="f3" y="f5"/>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104;p36">
              <a:extLst>
                <a:ext uri="{FF2B5EF4-FFF2-40B4-BE49-F238E27FC236}">
                  <a16:creationId xmlns:a16="http://schemas.microsoft.com/office/drawing/2014/main" xmlns="" id="{DE7AB528-5189-2BA5-0EEA-89833D9D6406}"/>
                </a:ext>
              </a:extLst>
            </p:cNvPr>
            <p:cNvSpPr/>
            <p:nvPr/>
          </p:nvSpPr>
          <p:spPr>
            <a:xfrm>
              <a:off x="4729386" y="4468663"/>
              <a:ext cx="284908" cy="226679"/>
            </a:xfrm>
            <a:custGeom>
              <a:avLst/>
              <a:gdLst>
                <a:gd name="f0" fmla="val w"/>
                <a:gd name="f1" fmla="val h"/>
                <a:gd name="f2" fmla="val 0"/>
                <a:gd name="f3" fmla="val 9316"/>
                <a:gd name="f4" fmla="val 7412"/>
                <a:gd name="f5" fmla="val 24"/>
                <a:gd name="f6" fmla="val 1"/>
                <a:gd name="f7" fmla="val 166"/>
                <a:gd name="f8" fmla="val 6470"/>
                <a:gd name="f9" fmla="val 7411"/>
                <a:gd name="f10" fmla="val 6494"/>
                <a:gd name="f11" fmla="*/ f0 1 9316"/>
                <a:gd name="f12" fmla="*/ f1 1 7412"/>
                <a:gd name="f13" fmla="val f2"/>
                <a:gd name="f14" fmla="val f3"/>
                <a:gd name="f15" fmla="val f4"/>
                <a:gd name="f16" fmla="+- f15 0 f13"/>
                <a:gd name="f17" fmla="+- f14 0 f13"/>
                <a:gd name="f18" fmla="*/ f17 1 9316"/>
                <a:gd name="f19" fmla="*/ f16 1 7412"/>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316" h="7412">
                  <a:moveTo>
                    <a:pt x="f5" y="f6"/>
                  </a:moveTo>
                  <a:lnTo>
                    <a:pt x="f5" y="f7"/>
                  </a:lnTo>
                  <a:lnTo>
                    <a:pt x="f2" y="f8"/>
                  </a:lnTo>
                  <a:lnTo>
                    <a:pt x="f2" y="f9"/>
                  </a:lnTo>
                  <a:lnTo>
                    <a:pt x="f3" y="f9"/>
                  </a:lnTo>
                  <a:lnTo>
                    <a:pt x="f3" y="f10"/>
                  </a:lnTo>
                  <a:lnTo>
                    <a:pt x="f3" y="f7"/>
                  </a:lnTo>
                  <a:lnTo>
                    <a:pt x="f3" y="f5"/>
                  </a:lnTo>
                  <a:lnTo>
                    <a:pt x="f5" y="f6"/>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105;p36">
              <a:extLst>
                <a:ext uri="{FF2B5EF4-FFF2-40B4-BE49-F238E27FC236}">
                  <a16:creationId xmlns:a16="http://schemas.microsoft.com/office/drawing/2014/main" xmlns="" id="{F52AF0DB-5632-DC94-6457-1BEF05C84B29}"/>
                </a:ext>
              </a:extLst>
            </p:cNvPr>
            <p:cNvSpPr/>
            <p:nvPr/>
          </p:nvSpPr>
          <p:spPr>
            <a:xfrm>
              <a:off x="4729386" y="4666530"/>
              <a:ext cx="284908" cy="28812"/>
            </a:xfrm>
            <a:custGeom>
              <a:avLst/>
              <a:gdLst>
                <a:gd name="f0" fmla="val w"/>
                <a:gd name="f1" fmla="val h"/>
                <a:gd name="f2" fmla="val 0"/>
                <a:gd name="f3" fmla="val 9316"/>
                <a:gd name="f4" fmla="val 942"/>
                <a:gd name="f5" fmla="val 941"/>
                <a:gd name="f6" fmla="val 24"/>
                <a:gd name="f7" fmla="*/ f0 1 9316"/>
                <a:gd name="f8" fmla="*/ f1 1 942"/>
                <a:gd name="f9" fmla="val f2"/>
                <a:gd name="f10" fmla="val f3"/>
                <a:gd name="f11" fmla="val f4"/>
                <a:gd name="f12" fmla="+- f11 0 f9"/>
                <a:gd name="f13" fmla="+- f10 0 f9"/>
                <a:gd name="f14" fmla="*/ f13 1 9316"/>
                <a:gd name="f15" fmla="*/ f12 1 942"/>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316" h="942">
                  <a:moveTo>
                    <a:pt x="f2" y="f2"/>
                  </a:moveTo>
                  <a:lnTo>
                    <a:pt x="f2" y="f5"/>
                  </a:lnTo>
                  <a:lnTo>
                    <a:pt x="f3" y="f5"/>
                  </a:lnTo>
                  <a:lnTo>
                    <a:pt x="f3" y="f6"/>
                  </a:lnTo>
                  <a:lnTo>
                    <a:pt x="f2" y="f2"/>
                  </a:lnTo>
                  <a:close/>
                </a:path>
              </a:pathLst>
            </a:custGeom>
            <a:solidFill>
              <a:srgbClr val="F4654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1106;p36">
              <a:extLst>
                <a:ext uri="{FF2B5EF4-FFF2-40B4-BE49-F238E27FC236}">
                  <a16:creationId xmlns:a16="http://schemas.microsoft.com/office/drawing/2014/main" xmlns="" id="{73492614-CE31-D1DC-A23C-873E95163456}"/>
                </a:ext>
              </a:extLst>
            </p:cNvPr>
            <p:cNvSpPr/>
            <p:nvPr/>
          </p:nvSpPr>
          <p:spPr>
            <a:xfrm>
              <a:off x="4729386" y="4245668"/>
              <a:ext cx="284908" cy="616570"/>
            </a:xfrm>
            <a:custGeom>
              <a:avLst/>
              <a:gdLst>
                <a:gd name="f0" fmla="val w"/>
                <a:gd name="f1" fmla="val h"/>
                <a:gd name="f2" fmla="val 0"/>
                <a:gd name="f3" fmla="val 9316"/>
                <a:gd name="f4" fmla="val 20161"/>
                <a:gd name="f5" fmla="val 9128"/>
                <a:gd name="f6" fmla="val 18749"/>
                <a:gd name="f7" fmla="val 8963"/>
                <a:gd name="f8" fmla="val 18984"/>
                <a:gd name="f9" fmla="val 8775"/>
                <a:gd name="f10" fmla="val 19196"/>
                <a:gd name="f11" fmla="val 8539"/>
                <a:gd name="f12" fmla="val 19384"/>
                <a:gd name="f13" fmla="val 8304"/>
                <a:gd name="f14" fmla="val 19526"/>
                <a:gd name="f15" fmla="val 8022"/>
                <a:gd name="f16" fmla="val 19620"/>
                <a:gd name="f17" fmla="val 7740"/>
                <a:gd name="f18" fmla="val 19667"/>
                <a:gd name="f19" fmla="val 7434"/>
                <a:gd name="f20" fmla="val 19690"/>
                <a:gd name="f21" fmla="val 7152"/>
                <a:gd name="f22" fmla="val 6893"/>
                <a:gd name="f23" fmla="val 19596"/>
                <a:gd name="f24" fmla="val 6681"/>
                <a:gd name="f25" fmla="val 6516"/>
                <a:gd name="f26" fmla="val 19455"/>
                <a:gd name="f27" fmla="val 6375"/>
                <a:gd name="f28" fmla="val 19408"/>
                <a:gd name="f29" fmla="val 6211"/>
                <a:gd name="f30" fmla="val 19290"/>
                <a:gd name="f31" fmla="val 6164"/>
                <a:gd name="f32" fmla="val 19243"/>
                <a:gd name="f33" fmla="val 6093"/>
                <a:gd name="f34" fmla="val 19431"/>
                <a:gd name="f35" fmla="val 5999"/>
                <a:gd name="f36" fmla="val 19573"/>
                <a:gd name="f37" fmla="val 5881"/>
                <a:gd name="f38" fmla="val 5764"/>
                <a:gd name="f39" fmla="val 19808"/>
                <a:gd name="f40" fmla="val 5646"/>
                <a:gd name="f41" fmla="val 19902"/>
                <a:gd name="f42" fmla="val 5528"/>
                <a:gd name="f43" fmla="val 19973"/>
                <a:gd name="f44" fmla="val 5270"/>
                <a:gd name="f45" fmla="val 20090"/>
                <a:gd name="f46" fmla="val 5034"/>
                <a:gd name="f47" fmla="val 20137"/>
                <a:gd name="f48" fmla="val 4846"/>
                <a:gd name="f49" fmla="val 4658"/>
                <a:gd name="f50" fmla="val 4493"/>
                <a:gd name="f51" fmla="val 4305"/>
                <a:gd name="f52" fmla="val 20114"/>
                <a:gd name="f53" fmla="val 4070"/>
                <a:gd name="f54" fmla="val 20043"/>
                <a:gd name="f55" fmla="val 3835"/>
                <a:gd name="f56" fmla="val 19925"/>
                <a:gd name="f57" fmla="val 3576"/>
                <a:gd name="f58" fmla="val 19761"/>
                <a:gd name="f59" fmla="val 3458"/>
                <a:gd name="f60" fmla="val 19643"/>
                <a:gd name="f61" fmla="val 3341"/>
                <a:gd name="f62" fmla="val 3247"/>
                <a:gd name="f63" fmla="val 3152"/>
                <a:gd name="f64" fmla="val 3105"/>
                <a:gd name="f65" fmla="val 2941"/>
                <a:gd name="f66" fmla="val 2800"/>
                <a:gd name="f67" fmla="val 2635"/>
                <a:gd name="f68" fmla="val 2423"/>
                <a:gd name="f69" fmla="val 2164"/>
                <a:gd name="f70" fmla="val 1859"/>
                <a:gd name="f71" fmla="val 1576"/>
                <a:gd name="f72" fmla="val 1294"/>
                <a:gd name="f73" fmla="val 1012"/>
                <a:gd name="f74" fmla="val 776"/>
                <a:gd name="f75" fmla="val 541"/>
                <a:gd name="f76" fmla="val 353"/>
                <a:gd name="f77" fmla="val 188"/>
                <a:gd name="f78" fmla="val 18726"/>
                <a:gd name="f79" fmla="val 118"/>
                <a:gd name="f80" fmla="val 18561"/>
                <a:gd name="f81" fmla="val 47"/>
                <a:gd name="f82" fmla="val 18349"/>
                <a:gd name="f83" fmla="val 24"/>
                <a:gd name="f84" fmla="val 18138"/>
                <a:gd name="f85" fmla="val 17926"/>
                <a:gd name="f86" fmla="val 7458"/>
                <a:gd name="f87" fmla="val 7293"/>
                <a:gd name="f88" fmla="val 7011"/>
                <a:gd name="f89" fmla="val 71"/>
                <a:gd name="f90" fmla="val 6752"/>
                <a:gd name="f91" fmla="val 6470"/>
                <a:gd name="f92" fmla="val 282"/>
                <a:gd name="f93" fmla="val 5905"/>
                <a:gd name="f94" fmla="val 400"/>
                <a:gd name="f95" fmla="val 5623"/>
                <a:gd name="f96" fmla="val 5317"/>
                <a:gd name="f97" fmla="val 706"/>
                <a:gd name="f98" fmla="val 5058"/>
                <a:gd name="f99" fmla="val 871"/>
                <a:gd name="f100" fmla="val 4799"/>
                <a:gd name="f101" fmla="val 1082"/>
                <a:gd name="f102" fmla="val 4541"/>
                <a:gd name="f103" fmla="val 1529"/>
                <a:gd name="f104" fmla="val 4094"/>
                <a:gd name="f105" fmla="val 1906"/>
                <a:gd name="f106" fmla="val 3811"/>
                <a:gd name="f107" fmla="val 2329"/>
                <a:gd name="f108" fmla="val 3529"/>
                <a:gd name="f109" fmla="val 2564"/>
                <a:gd name="f110" fmla="val 3411"/>
                <a:gd name="f111" fmla="val 2823"/>
                <a:gd name="f112" fmla="val 3294"/>
                <a:gd name="f113" fmla="val 3082"/>
                <a:gd name="f114" fmla="val 3200"/>
                <a:gd name="f115" fmla="val 3364"/>
                <a:gd name="f116" fmla="val 3106"/>
                <a:gd name="f117" fmla="val 5975"/>
                <a:gd name="f118" fmla="val 6258"/>
                <a:gd name="f119" fmla="val 6540"/>
                <a:gd name="f120" fmla="val 3317"/>
                <a:gd name="f121" fmla="val 6799"/>
                <a:gd name="f122" fmla="val 7034"/>
                <a:gd name="f123" fmla="val 3553"/>
                <a:gd name="f124" fmla="val 7457"/>
                <a:gd name="f125" fmla="val 7834"/>
                <a:gd name="f126" fmla="val 8045"/>
                <a:gd name="f127" fmla="val 8281"/>
                <a:gd name="f128" fmla="val 8469"/>
                <a:gd name="f129" fmla="val 8634"/>
                <a:gd name="f130" fmla="val 8798"/>
                <a:gd name="f131" fmla="val 8939"/>
                <a:gd name="f132" fmla="val 5599"/>
                <a:gd name="f133" fmla="val 9057"/>
                <a:gd name="f134" fmla="val 9151"/>
                <a:gd name="f135" fmla="val 6187"/>
                <a:gd name="f136" fmla="val 9222"/>
                <a:gd name="f137" fmla="val 9269"/>
                <a:gd name="f138" fmla="val 7316"/>
                <a:gd name="f139" fmla="val 9292"/>
                <a:gd name="f140" fmla="val 18161"/>
                <a:gd name="f141" fmla="val 18373"/>
                <a:gd name="f142" fmla="val 9198"/>
                <a:gd name="f143" fmla="*/ f0 1 9316"/>
                <a:gd name="f144" fmla="*/ f1 1 20161"/>
                <a:gd name="f145" fmla="val f2"/>
                <a:gd name="f146" fmla="val f3"/>
                <a:gd name="f147" fmla="val f4"/>
                <a:gd name="f148" fmla="+- f147 0 f145"/>
                <a:gd name="f149" fmla="+- f146 0 f145"/>
                <a:gd name="f150" fmla="*/ f149 1 9316"/>
                <a:gd name="f151" fmla="*/ f148 1 201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9316" h="20161" fill="none">
                  <a:moveTo>
                    <a:pt x="f5" y="f6"/>
                  </a:moveTo>
                  <a:lnTo>
                    <a:pt x="f5" y="f6"/>
                  </a:lnTo>
                  <a:lnTo>
                    <a:pt x="f7" y="f8"/>
                  </a:lnTo>
                  <a:lnTo>
                    <a:pt x="f9" y="f10"/>
                  </a:lnTo>
                  <a:lnTo>
                    <a:pt x="f11" y="f12"/>
                  </a:lnTo>
                  <a:lnTo>
                    <a:pt x="f13" y="f14"/>
                  </a:lnTo>
                  <a:lnTo>
                    <a:pt x="f15" y="f16"/>
                  </a:lnTo>
                  <a:lnTo>
                    <a:pt x="f17" y="f18"/>
                  </a:lnTo>
                  <a:lnTo>
                    <a:pt x="f19" y="f20"/>
                  </a:lnTo>
                  <a:lnTo>
                    <a:pt x="f21" y="f18"/>
                  </a:lnTo>
                  <a:lnTo>
                    <a:pt x="f21" y="f18"/>
                  </a:lnTo>
                  <a:lnTo>
                    <a:pt x="f22" y="f23"/>
                  </a:lnTo>
                  <a:lnTo>
                    <a:pt x="f24" y="f14"/>
                  </a:lnTo>
                  <a:lnTo>
                    <a:pt x="f25" y="f26"/>
                  </a:lnTo>
                  <a:lnTo>
                    <a:pt x="f27" y="f28"/>
                  </a:lnTo>
                  <a:lnTo>
                    <a:pt x="f29" y="f30"/>
                  </a:lnTo>
                  <a:lnTo>
                    <a:pt x="f31" y="f32"/>
                  </a:lnTo>
                  <a:lnTo>
                    <a:pt x="f31" y="f32"/>
                  </a:lnTo>
                  <a:lnTo>
                    <a:pt x="f33" y="f34"/>
                  </a:lnTo>
                  <a:lnTo>
                    <a:pt x="f35" y="f36"/>
                  </a:lnTo>
                  <a:lnTo>
                    <a:pt x="f37" y="f20"/>
                  </a:lnTo>
                  <a:lnTo>
                    <a:pt x="f38" y="f39"/>
                  </a:lnTo>
                  <a:lnTo>
                    <a:pt x="f40" y="f41"/>
                  </a:lnTo>
                  <a:lnTo>
                    <a:pt x="f42" y="f43"/>
                  </a:lnTo>
                  <a:lnTo>
                    <a:pt x="f44" y="f45"/>
                  </a:lnTo>
                  <a:lnTo>
                    <a:pt x="f46" y="f47"/>
                  </a:lnTo>
                  <a:lnTo>
                    <a:pt x="f48" y="f4"/>
                  </a:lnTo>
                  <a:lnTo>
                    <a:pt x="f49" y="f4"/>
                  </a:lnTo>
                  <a:lnTo>
                    <a:pt x="f49" y="f4"/>
                  </a:lnTo>
                  <a:lnTo>
                    <a:pt x="f50" y="f47"/>
                  </a:lnTo>
                  <a:lnTo>
                    <a:pt x="f51" y="f52"/>
                  </a:lnTo>
                  <a:lnTo>
                    <a:pt x="f53" y="f54"/>
                  </a:lnTo>
                  <a:lnTo>
                    <a:pt x="f55" y="f56"/>
                  </a:lnTo>
                  <a:lnTo>
                    <a:pt x="f57" y="f58"/>
                  </a:lnTo>
                  <a:lnTo>
                    <a:pt x="f59" y="f60"/>
                  </a:lnTo>
                  <a:lnTo>
                    <a:pt x="f61" y="f14"/>
                  </a:lnTo>
                  <a:lnTo>
                    <a:pt x="f62" y="f28"/>
                  </a:lnTo>
                  <a:lnTo>
                    <a:pt x="f63" y="f32"/>
                  </a:lnTo>
                  <a:lnTo>
                    <a:pt x="f63" y="f32"/>
                  </a:lnTo>
                  <a:lnTo>
                    <a:pt x="f64" y="f30"/>
                  </a:lnTo>
                  <a:lnTo>
                    <a:pt x="f65" y="f12"/>
                  </a:lnTo>
                  <a:lnTo>
                    <a:pt x="f66" y="f26"/>
                  </a:lnTo>
                  <a:lnTo>
                    <a:pt x="f67" y="f14"/>
                  </a:lnTo>
                  <a:lnTo>
                    <a:pt x="f68" y="f23"/>
                  </a:lnTo>
                  <a:lnTo>
                    <a:pt x="f69" y="f60"/>
                  </a:lnTo>
                  <a:lnTo>
                    <a:pt x="f69" y="f60"/>
                  </a:lnTo>
                  <a:lnTo>
                    <a:pt x="f70" y="f20"/>
                  </a:lnTo>
                  <a:lnTo>
                    <a:pt x="f71" y="f18"/>
                  </a:lnTo>
                  <a:lnTo>
                    <a:pt x="f72" y="f16"/>
                  </a:lnTo>
                  <a:lnTo>
                    <a:pt x="f73" y="f14"/>
                  </a:lnTo>
                  <a:lnTo>
                    <a:pt x="f74" y="f12"/>
                  </a:lnTo>
                  <a:lnTo>
                    <a:pt x="f75" y="f10"/>
                  </a:lnTo>
                  <a:lnTo>
                    <a:pt x="f76" y="f8"/>
                  </a:lnTo>
                  <a:lnTo>
                    <a:pt x="f77" y="f78"/>
                  </a:lnTo>
                  <a:lnTo>
                    <a:pt x="f77" y="f78"/>
                  </a:lnTo>
                  <a:lnTo>
                    <a:pt x="f79" y="f80"/>
                  </a:lnTo>
                  <a:lnTo>
                    <a:pt x="f81" y="f82"/>
                  </a:lnTo>
                  <a:lnTo>
                    <a:pt x="f83" y="f84"/>
                  </a:lnTo>
                  <a:lnTo>
                    <a:pt x="f2" y="f85"/>
                  </a:lnTo>
                  <a:lnTo>
                    <a:pt x="f83" y="f86"/>
                  </a:lnTo>
                  <a:lnTo>
                    <a:pt x="f83" y="f86"/>
                  </a:lnTo>
                  <a:lnTo>
                    <a:pt x="f83" y="f87"/>
                  </a:lnTo>
                  <a:lnTo>
                    <a:pt x="f83" y="f87"/>
                  </a:lnTo>
                  <a:lnTo>
                    <a:pt x="f81" y="f88"/>
                  </a:lnTo>
                  <a:lnTo>
                    <a:pt x="f89" y="f90"/>
                  </a:lnTo>
                  <a:lnTo>
                    <a:pt x="f79" y="f91"/>
                  </a:lnTo>
                  <a:lnTo>
                    <a:pt x="f77" y="f29"/>
                  </a:lnTo>
                  <a:lnTo>
                    <a:pt x="f77" y="f29"/>
                  </a:lnTo>
                  <a:lnTo>
                    <a:pt x="f92" y="f93"/>
                  </a:lnTo>
                  <a:lnTo>
                    <a:pt x="f94" y="f95"/>
                  </a:lnTo>
                  <a:lnTo>
                    <a:pt x="f75" y="f96"/>
                  </a:lnTo>
                  <a:lnTo>
                    <a:pt x="f97" y="f98"/>
                  </a:lnTo>
                  <a:lnTo>
                    <a:pt x="f99" y="f100"/>
                  </a:lnTo>
                  <a:lnTo>
                    <a:pt x="f101" y="f102"/>
                  </a:lnTo>
                  <a:lnTo>
                    <a:pt x="f72" y="f51"/>
                  </a:lnTo>
                  <a:lnTo>
                    <a:pt x="f103" y="f104"/>
                  </a:lnTo>
                  <a:lnTo>
                    <a:pt x="f103" y="f104"/>
                  </a:lnTo>
                  <a:lnTo>
                    <a:pt x="f105" y="f106"/>
                  </a:lnTo>
                  <a:lnTo>
                    <a:pt x="f107" y="f108"/>
                  </a:lnTo>
                  <a:lnTo>
                    <a:pt x="f109" y="f110"/>
                  </a:lnTo>
                  <a:lnTo>
                    <a:pt x="f111" y="f112"/>
                  </a:lnTo>
                  <a:lnTo>
                    <a:pt x="f113" y="f114"/>
                  </a:lnTo>
                  <a:lnTo>
                    <a:pt x="f115" y="f116"/>
                  </a:lnTo>
                  <a:lnTo>
                    <a:pt x="f115" y="f2"/>
                  </a:lnTo>
                  <a:lnTo>
                    <a:pt x="f35" y="f2"/>
                  </a:lnTo>
                  <a:lnTo>
                    <a:pt x="f117" y="f116"/>
                  </a:lnTo>
                  <a:lnTo>
                    <a:pt x="f117" y="f116"/>
                  </a:lnTo>
                  <a:lnTo>
                    <a:pt x="f118" y="f114"/>
                  </a:lnTo>
                  <a:lnTo>
                    <a:pt x="f119" y="f120"/>
                  </a:lnTo>
                  <a:lnTo>
                    <a:pt x="f121" y="f110"/>
                  </a:lnTo>
                  <a:lnTo>
                    <a:pt x="f122" y="f123"/>
                  </a:lnTo>
                  <a:lnTo>
                    <a:pt x="f124" y="f106"/>
                  </a:lnTo>
                  <a:lnTo>
                    <a:pt x="f125" y="f104"/>
                  </a:lnTo>
                  <a:lnTo>
                    <a:pt x="f125" y="f104"/>
                  </a:lnTo>
                  <a:lnTo>
                    <a:pt x="f126" y="f51"/>
                  </a:lnTo>
                  <a:lnTo>
                    <a:pt x="f127" y="f102"/>
                  </a:lnTo>
                  <a:lnTo>
                    <a:pt x="f128" y="f100"/>
                  </a:lnTo>
                  <a:lnTo>
                    <a:pt x="f129" y="f98"/>
                  </a:lnTo>
                  <a:lnTo>
                    <a:pt x="f130" y="f96"/>
                  </a:lnTo>
                  <a:lnTo>
                    <a:pt x="f131" y="f132"/>
                  </a:lnTo>
                  <a:lnTo>
                    <a:pt x="f133" y="f37"/>
                  </a:lnTo>
                  <a:lnTo>
                    <a:pt x="f134" y="f135"/>
                  </a:lnTo>
                  <a:lnTo>
                    <a:pt x="f134" y="f135"/>
                  </a:lnTo>
                  <a:lnTo>
                    <a:pt x="f136" y="f91"/>
                  </a:lnTo>
                  <a:lnTo>
                    <a:pt x="f137" y="f90"/>
                  </a:lnTo>
                  <a:lnTo>
                    <a:pt x="f3" y="f122"/>
                  </a:lnTo>
                  <a:lnTo>
                    <a:pt x="f3" y="f138"/>
                  </a:lnTo>
                  <a:lnTo>
                    <a:pt x="f3" y="f138"/>
                  </a:lnTo>
                  <a:lnTo>
                    <a:pt x="f3" y="f86"/>
                  </a:lnTo>
                  <a:lnTo>
                    <a:pt x="f3" y="f85"/>
                  </a:lnTo>
                  <a:lnTo>
                    <a:pt x="f3" y="f85"/>
                  </a:lnTo>
                  <a:lnTo>
                    <a:pt x="f139" y="f140"/>
                  </a:lnTo>
                  <a:lnTo>
                    <a:pt x="f137" y="f141"/>
                  </a:lnTo>
                  <a:lnTo>
                    <a:pt x="f142" y="f80"/>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1107;p36">
              <a:extLst>
                <a:ext uri="{FF2B5EF4-FFF2-40B4-BE49-F238E27FC236}">
                  <a16:creationId xmlns:a16="http://schemas.microsoft.com/office/drawing/2014/main" xmlns="" id="{694CD3EB-755A-F785-AC33-D2989F4A03A2}"/>
                </a:ext>
              </a:extLst>
            </p:cNvPr>
            <p:cNvSpPr/>
            <p:nvPr/>
          </p:nvSpPr>
          <p:spPr>
            <a:xfrm>
              <a:off x="4776139" y="4194599"/>
              <a:ext cx="185632" cy="74130"/>
            </a:xfrm>
            <a:custGeom>
              <a:avLst/>
              <a:gdLst>
                <a:gd name="f0" fmla="val w"/>
                <a:gd name="f1" fmla="val h"/>
                <a:gd name="f2" fmla="val 0"/>
                <a:gd name="f3" fmla="val 6070"/>
                <a:gd name="f4" fmla="val 2424"/>
                <a:gd name="f5" fmla="val 1224"/>
                <a:gd name="f6" fmla="val 988"/>
                <a:gd name="f7" fmla="val 24"/>
                <a:gd name="f8" fmla="val 753"/>
                <a:gd name="f9" fmla="val 94"/>
                <a:gd name="f10" fmla="val 541"/>
                <a:gd name="f11" fmla="val 188"/>
                <a:gd name="f12" fmla="val 377"/>
                <a:gd name="f13" fmla="val 353"/>
                <a:gd name="f14" fmla="val 212"/>
                <a:gd name="f15" fmla="val 518"/>
                <a:gd name="f16" fmla="val 729"/>
                <a:gd name="f17" fmla="val 965"/>
                <a:gd name="f18" fmla="val 1200"/>
                <a:gd name="f19" fmla="val 1459"/>
                <a:gd name="f20" fmla="val 1694"/>
                <a:gd name="f21" fmla="val 1882"/>
                <a:gd name="f22" fmla="val 2070"/>
                <a:gd name="f23" fmla="val 2211"/>
                <a:gd name="f24" fmla="val 2329"/>
                <a:gd name="f25" fmla="val 2400"/>
                <a:gd name="f26" fmla="val 2423"/>
                <a:gd name="f27" fmla="val 4846"/>
                <a:gd name="f28" fmla="val 5105"/>
                <a:gd name="f29" fmla="val 5317"/>
                <a:gd name="f30" fmla="val 5528"/>
                <a:gd name="f31" fmla="val 2235"/>
                <a:gd name="f32" fmla="val 5717"/>
                <a:gd name="f33" fmla="val 5858"/>
                <a:gd name="f34" fmla="val 1906"/>
                <a:gd name="f35" fmla="val 5975"/>
                <a:gd name="f36" fmla="val 6046"/>
                <a:gd name="f37" fmla="val 1223"/>
                <a:gd name="f38" fmla="*/ f0 1 6070"/>
                <a:gd name="f39" fmla="*/ f1 1 2424"/>
                <a:gd name="f40" fmla="val f2"/>
                <a:gd name="f41" fmla="val f3"/>
                <a:gd name="f42" fmla="val f4"/>
                <a:gd name="f43" fmla="+- f42 0 f40"/>
                <a:gd name="f44" fmla="+- f41 0 f40"/>
                <a:gd name="f45" fmla="*/ f44 1 6070"/>
                <a:gd name="f46" fmla="*/ f43 1 2424"/>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070" h="2424">
                  <a:moveTo>
                    <a:pt x="f5" y="f2"/>
                  </a:moveTo>
                  <a:lnTo>
                    <a:pt x="f6" y="f7"/>
                  </a:lnTo>
                  <a:lnTo>
                    <a:pt x="f8" y="f9"/>
                  </a:lnTo>
                  <a:lnTo>
                    <a:pt x="f10" y="f11"/>
                  </a:lnTo>
                  <a:lnTo>
                    <a:pt x="f12" y="f13"/>
                  </a:lnTo>
                  <a:lnTo>
                    <a:pt x="f14" y="f15"/>
                  </a:lnTo>
                  <a:lnTo>
                    <a:pt x="f9" y="f16"/>
                  </a:lnTo>
                  <a:lnTo>
                    <a:pt x="f7" y="f17"/>
                  </a:lnTo>
                  <a:lnTo>
                    <a:pt x="f2" y="f18"/>
                  </a:lnTo>
                  <a:lnTo>
                    <a:pt x="f7" y="f19"/>
                  </a:lnTo>
                  <a:lnTo>
                    <a:pt x="f9" y="f20"/>
                  </a:lnTo>
                  <a:lnTo>
                    <a:pt x="f14" y="f21"/>
                  </a:lnTo>
                  <a:lnTo>
                    <a:pt x="f13" y="f22"/>
                  </a:lnTo>
                  <a:lnTo>
                    <a:pt x="f10" y="f23"/>
                  </a:lnTo>
                  <a:lnTo>
                    <a:pt x="f8" y="f24"/>
                  </a:lnTo>
                  <a:lnTo>
                    <a:pt x="f6" y="f25"/>
                  </a:lnTo>
                  <a:lnTo>
                    <a:pt x="f5" y="f26"/>
                  </a:lnTo>
                  <a:lnTo>
                    <a:pt x="f27" y="f26"/>
                  </a:lnTo>
                  <a:lnTo>
                    <a:pt x="f28" y="f25"/>
                  </a:lnTo>
                  <a:lnTo>
                    <a:pt x="f29" y="f24"/>
                  </a:lnTo>
                  <a:lnTo>
                    <a:pt x="f30" y="f31"/>
                  </a:lnTo>
                  <a:lnTo>
                    <a:pt x="f32" y="f22"/>
                  </a:lnTo>
                  <a:lnTo>
                    <a:pt x="f33" y="f34"/>
                  </a:lnTo>
                  <a:lnTo>
                    <a:pt x="f35" y="f20"/>
                  </a:lnTo>
                  <a:lnTo>
                    <a:pt x="f36" y="f19"/>
                  </a:lnTo>
                  <a:lnTo>
                    <a:pt x="f3" y="f37"/>
                  </a:lnTo>
                  <a:lnTo>
                    <a:pt x="f36" y="f17"/>
                  </a:lnTo>
                  <a:lnTo>
                    <a:pt x="f35" y="f16"/>
                  </a:lnTo>
                  <a:lnTo>
                    <a:pt x="f33" y="f10"/>
                  </a:lnTo>
                  <a:lnTo>
                    <a:pt x="f32" y="f13"/>
                  </a:lnTo>
                  <a:lnTo>
                    <a:pt x="f30" y="f14"/>
                  </a:lnTo>
                  <a:lnTo>
                    <a:pt x="f29" y="f9"/>
                  </a:lnTo>
                  <a:lnTo>
                    <a:pt x="f28" y="f7"/>
                  </a:lnTo>
                  <a:lnTo>
                    <a:pt x="f27" y="f2"/>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1108;p36">
              <a:extLst>
                <a:ext uri="{FF2B5EF4-FFF2-40B4-BE49-F238E27FC236}">
                  <a16:creationId xmlns:a16="http://schemas.microsoft.com/office/drawing/2014/main" xmlns="" id="{A36AA2C5-E275-7C75-DC2B-08E26A8A9DEB}"/>
                </a:ext>
              </a:extLst>
            </p:cNvPr>
            <p:cNvSpPr/>
            <p:nvPr/>
          </p:nvSpPr>
          <p:spPr>
            <a:xfrm>
              <a:off x="4825041" y="4194599"/>
              <a:ext cx="27" cy="74130"/>
            </a:xfrm>
            <a:custGeom>
              <a:avLst/>
              <a:gdLst>
                <a:gd name="f0" fmla="val w"/>
                <a:gd name="f1" fmla="val h"/>
                <a:gd name="f2" fmla="val 0"/>
                <a:gd name="f3" fmla="val 1"/>
                <a:gd name="f4" fmla="val 2424"/>
                <a:gd name="f5" fmla="val 2423"/>
                <a:gd name="f6" fmla="*/ f0 1 1"/>
                <a:gd name="f7" fmla="*/ f1 1 2424"/>
                <a:gd name="f8" fmla="val f2"/>
                <a:gd name="f9" fmla="val f3"/>
                <a:gd name="f10" fmla="val f4"/>
                <a:gd name="f11" fmla="+- f10 0 f8"/>
                <a:gd name="f12" fmla="+- f9 0 f8"/>
                <a:gd name="f13" fmla="val f12"/>
                <a:gd name="f14" fmla="*/ f11 1 242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 h="2424" fill="none">
                  <a:moveTo>
                    <a:pt x="f3" y="f2"/>
                  </a:moveTo>
                  <a:lnTo>
                    <a:pt x="f3" y="f5"/>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109;p36">
              <a:extLst>
                <a:ext uri="{FF2B5EF4-FFF2-40B4-BE49-F238E27FC236}">
                  <a16:creationId xmlns:a16="http://schemas.microsoft.com/office/drawing/2014/main" xmlns="" id="{6ECE2717-AF28-6FBF-4C63-FB674FC02B76}"/>
                </a:ext>
              </a:extLst>
            </p:cNvPr>
            <p:cNvSpPr/>
            <p:nvPr/>
          </p:nvSpPr>
          <p:spPr>
            <a:xfrm>
              <a:off x="4915686" y="4194599"/>
              <a:ext cx="768" cy="74834"/>
            </a:xfrm>
            <a:custGeom>
              <a:avLst/>
              <a:gdLst>
                <a:gd name="f0" fmla="val w"/>
                <a:gd name="f1" fmla="val h"/>
                <a:gd name="f2" fmla="val 0"/>
                <a:gd name="f3" fmla="val 25"/>
                <a:gd name="f4" fmla="val 2447"/>
                <a:gd name="f5" fmla="val 24"/>
                <a:gd name="f6" fmla="val 1"/>
                <a:gd name="f7" fmla="*/ f0 1 25"/>
                <a:gd name="f8" fmla="*/ f1 1 2447"/>
                <a:gd name="f9" fmla="val f2"/>
                <a:gd name="f10" fmla="val f3"/>
                <a:gd name="f11" fmla="val f4"/>
                <a:gd name="f12" fmla="+- f11 0 f9"/>
                <a:gd name="f13" fmla="+- f10 0 f9"/>
                <a:gd name="f14" fmla="*/ f13 1 25"/>
                <a:gd name="f15" fmla="*/ f12 1 24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5" h="2447" fill="none">
                  <a:moveTo>
                    <a:pt x="f5" y="f2"/>
                  </a:moveTo>
                  <a:lnTo>
                    <a:pt x="f6" y="f4"/>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1110;p36">
              <a:extLst>
                <a:ext uri="{FF2B5EF4-FFF2-40B4-BE49-F238E27FC236}">
                  <a16:creationId xmlns:a16="http://schemas.microsoft.com/office/drawing/2014/main" xmlns="" id="{22AB8DF0-BEED-B539-EC8A-98EA0E94E2AC}"/>
                </a:ext>
              </a:extLst>
            </p:cNvPr>
            <p:cNvSpPr/>
            <p:nvPr/>
          </p:nvSpPr>
          <p:spPr>
            <a:xfrm>
              <a:off x="4870368" y="4194599"/>
              <a:ext cx="27" cy="74834"/>
            </a:xfrm>
            <a:custGeom>
              <a:avLst/>
              <a:gdLst>
                <a:gd name="f0" fmla="val w"/>
                <a:gd name="f1" fmla="val h"/>
                <a:gd name="f2" fmla="val 0"/>
                <a:gd name="f3" fmla="val 1"/>
                <a:gd name="f4" fmla="val 2447"/>
                <a:gd name="f5" fmla="*/ f0 1 1"/>
                <a:gd name="f6" fmla="*/ f1 1 2447"/>
                <a:gd name="f7" fmla="val f2"/>
                <a:gd name="f8" fmla="val f3"/>
                <a:gd name="f9" fmla="val f4"/>
                <a:gd name="f10" fmla="+- f9 0 f7"/>
                <a:gd name="f11" fmla="+- f8 0 f7"/>
                <a:gd name="f12" fmla="val f11"/>
                <a:gd name="f13" fmla="*/ f10 1 244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 h="2447" fill="none">
                  <a:moveTo>
                    <a:pt x="f3" y="f2"/>
                  </a:moveTo>
                  <a:lnTo>
                    <a:pt x="f3" y="f4"/>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5" name="Google Shape;1111;p36">
              <a:extLst>
                <a:ext uri="{FF2B5EF4-FFF2-40B4-BE49-F238E27FC236}">
                  <a16:creationId xmlns:a16="http://schemas.microsoft.com/office/drawing/2014/main" xmlns="" id="{C46DDC21-45C8-7689-7F16-4594565F027A}"/>
                </a:ext>
              </a:extLst>
            </p:cNvPr>
            <p:cNvSpPr/>
            <p:nvPr/>
          </p:nvSpPr>
          <p:spPr>
            <a:xfrm>
              <a:off x="4776139" y="4194599"/>
              <a:ext cx="185632" cy="74130"/>
            </a:xfrm>
            <a:custGeom>
              <a:avLst/>
              <a:gdLst>
                <a:gd name="f0" fmla="val w"/>
                <a:gd name="f1" fmla="val h"/>
                <a:gd name="f2" fmla="val 0"/>
                <a:gd name="f3" fmla="val 6070"/>
                <a:gd name="f4" fmla="val 2424"/>
                <a:gd name="f5" fmla="val 4846"/>
                <a:gd name="f6" fmla="val 2423"/>
                <a:gd name="f7" fmla="val 1224"/>
                <a:gd name="f8" fmla="val 988"/>
                <a:gd name="f9" fmla="val 2400"/>
                <a:gd name="f10" fmla="val 753"/>
                <a:gd name="f11" fmla="val 2329"/>
                <a:gd name="f12" fmla="val 541"/>
                <a:gd name="f13" fmla="val 2211"/>
                <a:gd name="f14" fmla="val 353"/>
                <a:gd name="f15" fmla="val 2070"/>
                <a:gd name="f16" fmla="val 212"/>
                <a:gd name="f17" fmla="val 1882"/>
                <a:gd name="f18" fmla="val 94"/>
                <a:gd name="f19" fmla="val 1694"/>
                <a:gd name="f20" fmla="val 24"/>
                <a:gd name="f21" fmla="val 1459"/>
                <a:gd name="f22" fmla="val 1200"/>
                <a:gd name="f23" fmla="val 965"/>
                <a:gd name="f24" fmla="val 729"/>
                <a:gd name="f25" fmla="val 518"/>
                <a:gd name="f26" fmla="val 377"/>
                <a:gd name="f27" fmla="val 188"/>
                <a:gd name="f28" fmla="val 5105"/>
                <a:gd name="f29" fmla="val 5317"/>
                <a:gd name="f30" fmla="val 5528"/>
                <a:gd name="f31" fmla="val 5717"/>
                <a:gd name="f32" fmla="val 5858"/>
                <a:gd name="f33" fmla="val 5975"/>
                <a:gd name="f34" fmla="val 6046"/>
                <a:gd name="f35" fmla="val 1223"/>
                <a:gd name="f36" fmla="val 1906"/>
                <a:gd name="f37" fmla="val 2235"/>
                <a:gd name="f38" fmla="*/ f0 1 6070"/>
                <a:gd name="f39" fmla="*/ f1 1 2424"/>
                <a:gd name="f40" fmla="val f2"/>
                <a:gd name="f41" fmla="val f3"/>
                <a:gd name="f42" fmla="val f4"/>
                <a:gd name="f43" fmla="+- f42 0 f40"/>
                <a:gd name="f44" fmla="+- f41 0 f40"/>
                <a:gd name="f45" fmla="*/ f44 1 6070"/>
                <a:gd name="f46" fmla="*/ f43 1 2424"/>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070" h="2424" fill="none">
                  <a:moveTo>
                    <a:pt x="f5" y="f6"/>
                  </a:moveTo>
                  <a:lnTo>
                    <a:pt x="f7" y="f6"/>
                  </a:lnTo>
                  <a:lnTo>
                    <a:pt x="f7" y="f6"/>
                  </a:lnTo>
                  <a:lnTo>
                    <a:pt x="f8" y="f9"/>
                  </a:lnTo>
                  <a:lnTo>
                    <a:pt x="f10" y="f11"/>
                  </a:lnTo>
                  <a:lnTo>
                    <a:pt x="f12" y="f13"/>
                  </a:lnTo>
                  <a:lnTo>
                    <a:pt x="f14" y="f15"/>
                  </a:lnTo>
                  <a:lnTo>
                    <a:pt x="f16" y="f17"/>
                  </a:lnTo>
                  <a:lnTo>
                    <a:pt x="f18" y="f19"/>
                  </a:lnTo>
                  <a:lnTo>
                    <a:pt x="f20" y="f21"/>
                  </a:lnTo>
                  <a:lnTo>
                    <a:pt x="f2" y="f22"/>
                  </a:lnTo>
                  <a:lnTo>
                    <a:pt x="f2" y="f22"/>
                  </a:lnTo>
                  <a:lnTo>
                    <a:pt x="f2" y="f22"/>
                  </a:lnTo>
                  <a:lnTo>
                    <a:pt x="f20" y="f23"/>
                  </a:lnTo>
                  <a:lnTo>
                    <a:pt x="f18" y="f24"/>
                  </a:lnTo>
                  <a:lnTo>
                    <a:pt x="f16" y="f25"/>
                  </a:lnTo>
                  <a:lnTo>
                    <a:pt x="f26" y="f14"/>
                  </a:lnTo>
                  <a:lnTo>
                    <a:pt x="f12" y="f27"/>
                  </a:lnTo>
                  <a:lnTo>
                    <a:pt x="f10" y="f18"/>
                  </a:lnTo>
                  <a:lnTo>
                    <a:pt x="f8" y="f20"/>
                  </a:lnTo>
                  <a:lnTo>
                    <a:pt x="f7" y="f2"/>
                  </a:lnTo>
                  <a:lnTo>
                    <a:pt x="f5" y="f2"/>
                  </a:lnTo>
                  <a:lnTo>
                    <a:pt x="f5" y="f2"/>
                  </a:lnTo>
                  <a:lnTo>
                    <a:pt x="f28" y="f20"/>
                  </a:lnTo>
                  <a:lnTo>
                    <a:pt x="f29" y="f18"/>
                  </a:lnTo>
                  <a:lnTo>
                    <a:pt x="f30" y="f16"/>
                  </a:lnTo>
                  <a:lnTo>
                    <a:pt x="f31" y="f14"/>
                  </a:lnTo>
                  <a:lnTo>
                    <a:pt x="f32" y="f12"/>
                  </a:lnTo>
                  <a:lnTo>
                    <a:pt x="f33" y="f24"/>
                  </a:lnTo>
                  <a:lnTo>
                    <a:pt x="f34" y="f23"/>
                  </a:lnTo>
                  <a:lnTo>
                    <a:pt x="f3" y="f35"/>
                  </a:lnTo>
                  <a:lnTo>
                    <a:pt x="f3" y="f35"/>
                  </a:lnTo>
                  <a:lnTo>
                    <a:pt x="f3" y="f35"/>
                  </a:lnTo>
                  <a:lnTo>
                    <a:pt x="f34" y="f21"/>
                  </a:lnTo>
                  <a:lnTo>
                    <a:pt x="f33" y="f19"/>
                  </a:lnTo>
                  <a:lnTo>
                    <a:pt x="f32" y="f36"/>
                  </a:lnTo>
                  <a:lnTo>
                    <a:pt x="f31" y="f15"/>
                  </a:lnTo>
                  <a:lnTo>
                    <a:pt x="f30" y="f37"/>
                  </a:lnTo>
                  <a:lnTo>
                    <a:pt x="f29" y="f11"/>
                  </a:lnTo>
                  <a:lnTo>
                    <a:pt x="f28" y="f9"/>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6" name="Google Shape;1112;p36">
              <a:extLst>
                <a:ext uri="{FF2B5EF4-FFF2-40B4-BE49-F238E27FC236}">
                  <a16:creationId xmlns:a16="http://schemas.microsoft.com/office/drawing/2014/main" xmlns="" id="{71D4DCAE-2189-C6C0-E338-27B86DC7C0BE}"/>
                </a:ext>
              </a:extLst>
            </p:cNvPr>
            <p:cNvSpPr/>
            <p:nvPr/>
          </p:nvSpPr>
          <p:spPr>
            <a:xfrm>
              <a:off x="4720727" y="4521909"/>
              <a:ext cx="620182" cy="350416"/>
            </a:xfrm>
            <a:custGeom>
              <a:avLst/>
              <a:gdLst>
                <a:gd name="f0" fmla="val w"/>
                <a:gd name="f1" fmla="val h"/>
                <a:gd name="f2" fmla="val 0"/>
                <a:gd name="f3" fmla="val 20279"/>
                <a:gd name="f4" fmla="val 11458"/>
                <a:gd name="f5" fmla="val 401"/>
                <a:gd name="f6" fmla="val 1"/>
                <a:gd name="f7" fmla="val 307"/>
                <a:gd name="f8" fmla="val 48"/>
                <a:gd name="f9" fmla="val 213"/>
                <a:gd name="f10" fmla="val 95"/>
                <a:gd name="f11" fmla="val 142"/>
                <a:gd name="f12" fmla="val 212"/>
                <a:gd name="f13" fmla="val 377"/>
                <a:gd name="f14" fmla="val 495"/>
                <a:gd name="f15" fmla="val 10963"/>
                <a:gd name="f16" fmla="val 11057"/>
                <a:gd name="f17" fmla="val 11151"/>
                <a:gd name="f18" fmla="val 11245"/>
                <a:gd name="f19" fmla="val 11316"/>
                <a:gd name="f20" fmla="val 11363"/>
                <a:gd name="f21" fmla="val 11410"/>
                <a:gd name="f22" fmla="val 11434"/>
                <a:gd name="f23" fmla="val 11457"/>
                <a:gd name="f24" fmla="val 19785"/>
                <a:gd name="f25" fmla="val 19879"/>
                <a:gd name="f26" fmla="val 19973"/>
                <a:gd name="f27" fmla="val 20067"/>
                <a:gd name="f28" fmla="val 20138"/>
                <a:gd name="f29" fmla="val 20185"/>
                <a:gd name="f30" fmla="val 20232"/>
                <a:gd name="f31" fmla="val 20255"/>
                <a:gd name="f32" fmla="*/ f0 1 20279"/>
                <a:gd name="f33" fmla="*/ f1 1 11458"/>
                <a:gd name="f34" fmla="val f2"/>
                <a:gd name="f35" fmla="val f3"/>
                <a:gd name="f36" fmla="val f4"/>
                <a:gd name="f37" fmla="+- f36 0 f34"/>
                <a:gd name="f38" fmla="+- f35 0 f34"/>
                <a:gd name="f39" fmla="*/ f38 1 20279"/>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20279" h="11458">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23"/>
                  </a:lnTo>
                  <a:lnTo>
                    <a:pt x="f24" y="f23"/>
                  </a:lnTo>
                  <a:lnTo>
                    <a:pt x="f25" y="f22"/>
                  </a:lnTo>
                  <a:lnTo>
                    <a:pt x="f26" y="f21"/>
                  </a:lnTo>
                  <a:lnTo>
                    <a:pt x="f27" y="f20"/>
                  </a:lnTo>
                  <a:lnTo>
                    <a:pt x="f28" y="f19"/>
                  </a:lnTo>
                  <a:lnTo>
                    <a:pt x="f29" y="f18"/>
                  </a:lnTo>
                  <a:lnTo>
                    <a:pt x="f30" y="f17"/>
                  </a:lnTo>
                  <a:lnTo>
                    <a:pt x="f31" y="f16"/>
                  </a:lnTo>
                  <a:lnTo>
                    <a:pt x="f3" y="f15"/>
                  </a:lnTo>
                  <a:lnTo>
                    <a:pt x="f3" y="f14"/>
                  </a:lnTo>
                  <a:lnTo>
                    <a:pt x="f31" y="f13"/>
                  </a:lnTo>
                  <a:lnTo>
                    <a:pt x="f30" y="f7"/>
                  </a:lnTo>
                  <a:lnTo>
                    <a:pt x="f29" y="f12"/>
                  </a:lnTo>
                  <a:lnTo>
                    <a:pt x="f28" y="f11"/>
                  </a:lnTo>
                  <a:lnTo>
                    <a:pt x="f27" y="f10"/>
                  </a:lnTo>
                  <a:lnTo>
                    <a:pt x="f26" y="f8"/>
                  </a:lnTo>
                  <a:lnTo>
                    <a:pt x="f25"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7" name="Google Shape;1113;p36">
              <a:extLst>
                <a:ext uri="{FF2B5EF4-FFF2-40B4-BE49-F238E27FC236}">
                  <a16:creationId xmlns:a16="http://schemas.microsoft.com/office/drawing/2014/main" xmlns="" id="{7584B8F6-4F07-67B8-8EE7-6D5F2D863E13}"/>
                </a:ext>
              </a:extLst>
            </p:cNvPr>
            <p:cNvSpPr/>
            <p:nvPr/>
          </p:nvSpPr>
          <p:spPr>
            <a:xfrm>
              <a:off x="4720727" y="4521909"/>
              <a:ext cx="620182" cy="256864"/>
            </a:xfrm>
            <a:custGeom>
              <a:avLst/>
              <a:gdLst>
                <a:gd name="f0" fmla="val w"/>
                <a:gd name="f1" fmla="val h"/>
                <a:gd name="f2" fmla="val 0"/>
                <a:gd name="f3" fmla="val 20279"/>
                <a:gd name="f4" fmla="val 8399"/>
                <a:gd name="f5" fmla="val 401"/>
                <a:gd name="f6" fmla="val 1"/>
                <a:gd name="f7" fmla="val 307"/>
                <a:gd name="f8" fmla="val 48"/>
                <a:gd name="f9" fmla="val 213"/>
                <a:gd name="f10" fmla="val 95"/>
                <a:gd name="f11" fmla="val 142"/>
                <a:gd name="f12" fmla="val 212"/>
                <a:gd name="f13" fmla="val 377"/>
                <a:gd name="f14" fmla="val 495"/>
                <a:gd name="f15" fmla="val 7905"/>
                <a:gd name="f16" fmla="val 7999"/>
                <a:gd name="f17" fmla="val 8093"/>
                <a:gd name="f18" fmla="val 8187"/>
                <a:gd name="f19" fmla="val 8258"/>
                <a:gd name="f20" fmla="val 8305"/>
                <a:gd name="f21" fmla="val 8352"/>
                <a:gd name="f22" fmla="val 8375"/>
                <a:gd name="f23" fmla="val 19785"/>
                <a:gd name="f24" fmla="val 19879"/>
                <a:gd name="f25" fmla="val 19973"/>
                <a:gd name="f26" fmla="val 20067"/>
                <a:gd name="f27" fmla="val 20138"/>
                <a:gd name="f28" fmla="val 20185"/>
                <a:gd name="f29" fmla="val 20232"/>
                <a:gd name="f30" fmla="val 20255"/>
                <a:gd name="f31" fmla="*/ f0 1 20279"/>
                <a:gd name="f32" fmla="*/ f1 1 8399"/>
                <a:gd name="f33" fmla="val f2"/>
                <a:gd name="f34" fmla="val f3"/>
                <a:gd name="f35" fmla="val f4"/>
                <a:gd name="f36" fmla="+- f35 0 f33"/>
                <a:gd name="f37" fmla="+- f34 0 f33"/>
                <a:gd name="f38" fmla="*/ f37 1 20279"/>
                <a:gd name="f39" fmla="*/ f36 1 839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0279" h="8399">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4"/>
                  </a:lnTo>
                  <a:lnTo>
                    <a:pt x="f23" y="f4"/>
                  </a:lnTo>
                  <a:lnTo>
                    <a:pt x="f24" y="f22"/>
                  </a:lnTo>
                  <a:lnTo>
                    <a:pt x="f25" y="f21"/>
                  </a:lnTo>
                  <a:lnTo>
                    <a:pt x="f26" y="f20"/>
                  </a:lnTo>
                  <a:lnTo>
                    <a:pt x="f27" y="f19"/>
                  </a:lnTo>
                  <a:lnTo>
                    <a:pt x="f28" y="f18"/>
                  </a:lnTo>
                  <a:lnTo>
                    <a:pt x="f29" y="f17"/>
                  </a:lnTo>
                  <a:lnTo>
                    <a:pt x="f30" y="f16"/>
                  </a:lnTo>
                  <a:lnTo>
                    <a:pt x="f3" y="f15"/>
                  </a:lnTo>
                  <a:lnTo>
                    <a:pt x="f3" y="f14"/>
                  </a:lnTo>
                  <a:lnTo>
                    <a:pt x="f30" y="f13"/>
                  </a:lnTo>
                  <a:lnTo>
                    <a:pt x="f29" y="f7"/>
                  </a:lnTo>
                  <a:lnTo>
                    <a:pt x="f28" y="f12"/>
                  </a:lnTo>
                  <a:lnTo>
                    <a:pt x="f27" y="f11"/>
                  </a:lnTo>
                  <a:lnTo>
                    <a:pt x="f26" y="f10"/>
                  </a:lnTo>
                  <a:lnTo>
                    <a:pt x="f25" y="f8"/>
                  </a:lnTo>
                  <a:lnTo>
                    <a:pt x="f24"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1114;p36">
              <a:extLst>
                <a:ext uri="{FF2B5EF4-FFF2-40B4-BE49-F238E27FC236}">
                  <a16:creationId xmlns:a16="http://schemas.microsoft.com/office/drawing/2014/main" xmlns="" id="{CAFB1F88-B2C5-E854-C9F8-5592EC041EE4}"/>
                </a:ext>
              </a:extLst>
            </p:cNvPr>
            <p:cNvSpPr/>
            <p:nvPr/>
          </p:nvSpPr>
          <p:spPr>
            <a:xfrm>
              <a:off x="4720727" y="4521909"/>
              <a:ext cx="620182" cy="350416"/>
            </a:xfrm>
            <a:custGeom>
              <a:avLst/>
              <a:gdLst>
                <a:gd name="f0" fmla="val w"/>
                <a:gd name="f1" fmla="val h"/>
                <a:gd name="f2" fmla="val 0"/>
                <a:gd name="f3" fmla="val 20279"/>
                <a:gd name="f4" fmla="val 11458"/>
                <a:gd name="f5" fmla="val 495"/>
                <a:gd name="f6" fmla="val 10963"/>
                <a:gd name="f7" fmla="val 20255"/>
                <a:gd name="f8" fmla="val 11057"/>
                <a:gd name="f9" fmla="val 20232"/>
                <a:gd name="f10" fmla="val 11151"/>
                <a:gd name="f11" fmla="val 20185"/>
                <a:gd name="f12" fmla="val 11245"/>
                <a:gd name="f13" fmla="val 20138"/>
                <a:gd name="f14" fmla="val 11316"/>
                <a:gd name="f15" fmla="val 20067"/>
                <a:gd name="f16" fmla="val 11363"/>
                <a:gd name="f17" fmla="val 19973"/>
                <a:gd name="f18" fmla="val 11410"/>
                <a:gd name="f19" fmla="val 19879"/>
                <a:gd name="f20" fmla="val 11434"/>
                <a:gd name="f21" fmla="val 19785"/>
                <a:gd name="f22" fmla="val 11457"/>
                <a:gd name="f23" fmla="val 401"/>
                <a:gd name="f24" fmla="val 307"/>
                <a:gd name="f25" fmla="val 213"/>
                <a:gd name="f26" fmla="val 142"/>
                <a:gd name="f27" fmla="val 95"/>
                <a:gd name="f28" fmla="val 48"/>
                <a:gd name="f29" fmla="val 1"/>
                <a:gd name="f30" fmla="val 377"/>
                <a:gd name="f31" fmla="val 212"/>
                <a:gd name="f32" fmla="*/ f0 1 20279"/>
                <a:gd name="f33" fmla="*/ f1 1 11458"/>
                <a:gd name="f34" fmla="val f2"/>
                <a:gd name="f35" fmla="val f3"/>
                <a:gd name="f36" fmla="val f4"/>
                <a:gd name="f37" fmla="+- f36 0 f34"/>
                <a:gd name="f38" fmla="+- f35 0 f34"/>
                <a:gd name="f39" fmla="*/ f38 1 20279"/>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20279" h="11458" fill="none">
                  <a:moveTo>
                    <a:pt x="f3" y="f5"/>
                  </a:moveTo>
                  <a:lnTo>
                    <a:pt x="f3" y="f6"/>
                  </a:lnTo>
                  <a:lnTo>
                    <a:pt x="f3" y="f6"/>
                  </a:lnTo>
                  <a:lnTo>
                    <a:pt x="f7" y="f8"/>
                  </a:lnTo>
                  <a:lnTo>
                    <a:pt x="f9" y="f10"/>
                  </a:lnTo>
                  <a:lnTo>
                    <a:pt x="f11" y="f12"/>
                  </a:lnTo>
                  <a:lnTo>
                    <a:pt x="f13" y="f14"/>
                  </a:lnTo>
                  <a:lnTo>
                    <a:pt x="f15" y="f16"/>
                  </a:lnTo>
                  <a:lnTo>
                    <a:pt x="f17" y="f18"/>
                  </a:lnTo>
                  <a:lnTo>
                    <a:pt x="f19" y="f20"/>
                  </a:lnTo>
                  <a:lnTo>
                    <a:pt x="f21" y="f22"/>
                  </a:lnTo>
                  <a:lnTo>
                    <a:pt x="f5" y="f22"/>
                  </a:lnTo>
                  <a:lnTo>
                    <a:pt x="f5" y="f22"/>
                  </a:lnTo>
                  <a:lnTo>
                    <a:pt x="f23" y="f20"/>
                  </a:lnTo>
                  <a:lnTo>
                    <a:pt x="f24" y="f18"/>
                  </a:lnTo>
                  <a:lnTo>
                    <a:pt x="f25" y="f16"/>
                  </a:lnTo>
                  <a:lnTo>
                    <a:pt x="f26" y="f14"/>
                  </a:lnTo>
                  <a:lnTo>
                    <a:pt x="f27" y="f12"/>
                  </a:lnTo>
                  <a:lnTo>
                    <a:pt x="f28" y="f10"/>
                  </a:lnTo>
                  <a:lnTo>
                    <a:pt x="f29" y="f8"/>
                  </a:lnTo>
                  <a:lnTo>
                    <a:pt x="f29" y="f6"/>
                  </a:lnTo>
                  <a:lnTo>
                    <a:pt x="f29" y="f5"/>
                  </a:lnTo>
                  <a:lnTo>
                    <a:pt x="f29" y="f5"/>
                  </a:lnTo>
                  <a:lnTo>
                    <a:pt x="f29" y="f30"/>
                  </a:lnTo>
                  <a:lnTo>
                    <a:pt x="f28" y="f24"/>
                  </a:lnTo>
                  <a:lnTo>
                    <a:pt x="f27" y="f31"/>
                  </a:lnTo>
                  <a:lnTo>
                    <a:pt x="f26" y="f26"/>
                  </a:lnTo>
                  <a:lnTo>
                    <a:pt x="f25" y="f27"/>
                  </a:lnTo>
                  <a:lnTo>
                    <a:pt x="f24" y="f28"/>
                  </a:lnTo>
                  <a:lnTo>
                    <a:pt x="f23" y="f29"/>
                  </a:lnTo>
                  <a:lnTo>
                    <a:pt x="f5" y="f29"/>
                  </a:lnTo>
                  <a:lnTo>
                    <a:pt x="f21" y="f29"/>
                  </a:lnTo>
                  <a:lnTo>
                    <a:pt x="f21" y="f29"/>
                  </a:lnTo>
                  <a:lnTo>
                    <a:pt x="f19" y="f29"/>
                  </a:lnTo>
                  <a:lnTo>
                    <a:pt x="f17" y="f28"/>
                  </a:lnTo>
                  <a:lnTo>
                    <a:pt x="f15" y="f27"/>
                  </a:lnTo>
                  <a:lnTo>
                    <a:pt x="f13" y="f26"/>
                  </a:lnTo>
                  <a:lnTo>
                    <a:pt x="f11" y="f31"/>
                  </a:lnTo>
                  <a:lnTo>
                    <a:pt x="f9" y="f24"/>
                  </a:lnTo>
                  <a:lnTo>
                    <a:pt x="f7" y="f30"/>
                  </a:lnTo>
                  <a:lnTo>
                    <a:pt x="f3" y="f5"/>
                  </a:lnTo>
                  <a:lnTo>
                    <a:pt x="f3" y="f5"/>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1115;p36">
              <a:extLst>
                <a:ext uri="{FF2B5EF4-FFF2-40B4-BE49-F238E27FC236}">
                  <a16:creationId xmlns:a16="http://schemas.microsoft.com/office/drawing/2014/main" xmlns="" id="{302371FE-638E-586E-197A-4ED778BA529D}"/>
                </a:ext>
              </a:extLst>
            </p:cNvPr>
            <p:cNvSpPr/>
            <p:nvPr/>
          </p:nvSpPr>
          <p:spPr>
            <a:xfrm>
              <a:off x="4720727" y="4521909"/>
              <a:ext cx="262643" cy="350416"/>
            </a:xfrm>
            <a:custGeom>
              <a:avLst/>
              <a:gdLst>
                <a:gd name="f0" fmla="val w"/>
                <a:gd name="f1" fmla="val h"/>
                <a:gd name="f2" fmla="val 0"/>
                <a:gd name="f3" fmla="val 8588"/>
                <a:gd name="f4" fmla="val 11458"/>
                <a:gd name="f5" fmla="val 401"/>
                <a:gd name="f6" fmla="val 1"/>
                <a:gd name="f7" fmla="val 307"/>
                <a:gd name="f8" fmla="val 48"/>
                <a:gd name="f9" fmla="val 213"/>
                <a:gd name="f10" fmla="val 95"/>
                <a:gd name="f11" fmla="val 142"/>
                <a:gd name="f12" fmla="val 212"/>
                <a:gd name="f13" fmla="val 377"/>
                <a:gd name="f14" fmla="val 495"/>
                <a:gd name="f15" fmla="val 10963"/>
                <a:gd name="f16" fmla="val 11057"/>
                <a:gd name="f17" fmla="val 11151"/>
                <a:gd name="f18" fmla="val 11245"/>
                <a:gd name="f19" fmla="val 11316"/>
                <a:gd name="f20" fmla="val 11363"/>
                <a:gd name="f21" fmla="val 11410"/>
                <a:gd name="f22" fmla="val 11434"/>
                <a:gd name="f23" fmla="val 11457"/>
                <a:gd name="f24" fmla="val 8117"/>
                <a:gd name="f25" fmla="val 8211"/>
                <a:gd name="f26" fmla="val 8305"/>
                <a:gd name="f27" fmla="val 8376"/>
                <a:gd name="f28" fmla="val 8446"/>
                <a:gd name="f29" fmla="val 8517"/>
                <a:gd name="f30" fmla="val 8540"/>
                <a:gd name="f31" fmla="val 8587"/>
                <a:gd name="f32" fmla="*/ f0 1 8588"/>
                <a:gd name="f33" fmla="*/ f1 1 11458"/>
                <a:gd name="f34" fmla="val f2"/>
                <a:gd name="f35" fmla="val f3"/>
                <a:gd name="f36" fmla="val f4"/>
                <a:gd name="f37" fmla="+- f36 0 f34"/>
                <a:gd name="f38" fmla="+- f35 0 f34"/>
                <a:gd name="f39" fmla="*/ f38 1 8588"/>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8588" h="11458">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23"/>
                  </a:lnTo>
                  <a:lnTo>
                    <a:pt x="f24" y="f23"/>
                  </a:lnTo>
                  <a:lnTo>
                    <a:pt x="f25" y="f22"/>
                  </a:lnTo>
                  <a:lnTo>
                    <a:pt x="f26" y="f21"/>
                  </a:lnTo>
                  <a:lnTo>
                    <a:pt x="f27" y="f20"/>
                  </a:lnTo>
                  <a:lnTo>
                    <a:pt x="f28" y="f19"/>
                  </a:lnTo>
                  <a:lnTo>
                    <a:pt x="f29" y="f18"/>
                  </a:lnTo>
                  <a:lnTo>
                    <a:pt x="f30" y="f17"/>
                  </a:lnTo>
                  <a:lnTo>
                    <a:pt x="f31" y="f16"/>
                  </a:lnTo>
                  <a:lnTo>
                    <a:pt x="f31" y="f15"/>
                  </a:lnTo>
                  <a:lnTo>
                    <a:pt x="f31" y="f14"/>
                  </a:lnTo>
                  <a:lnTo>
                    <a:pt x="f31" y="f13"/>
                  </a:lnTo>
                  <a:lnTo>
                    <a:pt x="f30" y="f7"/>
                  </a:lnTo>
                  <a:lnTo>
                    <a:pt x="f29" y="f12"/>
                  </a:lnTo>
                  <a:lnTo>
                    <a:pt x="f28" y="f11"/>
                  </a:lnTo>
                  <a:lnTo>
                    <a:pt x="f27" y="f10"/>
                  </a:lnTo>
                  <a:lnTo>
                    <a:pt x="f26" y="f8"/>
                  </a:lnTo>
                  <a:lnTo>
                    <a:pt x="f25"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0" name="Google Shape;1116;p36">
              <a:extLst>
                <a:ext uri="{FF2B5EF4-FFF2-40B4-BE49-F238E27FC236}">
                  <a16:creationId xmlns:a16="http://schemas.microsoft.com/office/drawing/2014/main" xmlns="" id="{F844DC6F-BEE4-5993-970F-01BB926DC79B}"/>
                </a:ext>
              </a:extLst>
            </p:cNvPr>
            <p:cNvSpPr/>
            <p:nvPr/>
          </p:nvSpPr>
          <p:spPr>
            <a:xfrm>
              <a:off x="4720727" y="4521909"/>
              <a:ext cx="262643" cy="256864"/>
            </a:xfrm>
            <a:custGeom>
              <a:avLst/>
              <a:gdLst>
                <a:gd name="f0" fmla="val w"/>
                <a:gd name="f1" fmla="val h"/>
                <a:gd name="f2" fmla="val 0"/>
                <a:gd name="f3" fmla="val 8588"/>
                <a:gd name="f4" fmla="val 8399"/>
                <a:gd name="f5" fmla="val 401"/>
                <a:gd name="f6" fmla="val 1"/>
                <a:gd name="f7" fmla="val 307"/>
                <a:gd name="f8" fmla="val 48"/>
                <a:gd name="f9" fmla="val 213"/>
                <a:gd name="f10" fmla="val 95"/>
                <a:gd name="f11" fmla="val 142"/>
                <a:gd name="f12" fmla="val 212"/>
                <a:gd name="f13" fmla="val 377"/>
                <a:gd name="f14" fmla="val 495"/>
                <a:gd name="f15" fmla="val 7905"/>
                <a:gd name="f16" fmla="val 7999"/>
                <a:gd name="f17" fmla="val 8093"/>
                <a:gd name="f18" fmla="val 8187"/>
                <a:gd name="f19" fmla="val 8258"/>
                <a:gd name="f20" fmla="val 8305"/>
                <a:gd name="f21" fmla="val 8352"/>
                <a:gd name="f22" fmla="val 8375"/>
                <a:gd name="f23" fmla="val 8587"/>
                <a:gd name="f24" fmla="val 8540"/>
                <a:gd name="f25" fmla="val 8517"/>
                <a:gd name="f26" fmla="val 8446"/>
                <a:gd name="f27" fmla="val 8376"/>
                <a:gd name="f28" fmla="val 8211"/>
                <a:gd name="f29" fmla="*/ f0 1 8588"/>
                <a:gd name="f30" fmla="*/ f1 1 8399"/>
                <a:gd name="f31" fmla="val f2"/>
                <a:gd name="f32" fmla="val f3"/>
                <a:gd name="f33" fmla="val f4"/>
                <a:gd name="f34" fmla="+- f33 0 f31"/>
                <a:gd name="f35" fmla="+- f32 0 f31"/>
                <a:gd name="f36" fmla="*/ f35 1 8588"/>
                <a:gd name="f37" fmla="*/ f34 1 8399"/>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8588" h="8399">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4"/>
                  </a:lnTo>
                  <a:lnTo>
                    <a:pt x="f23" y="f4"/>
                  </a:lnTo>
                  <a:lnTo>
                    <a:pt x="f23" y="f14"/>
                  </a:lnTo>
                  <a:lnTo>
                    <a:pt x="f23" y="f13"/>
                  </a:lnTo>
                  <a:lnTo>
                    <a:pt x="f24" y="f7"/>
                  </a:lnTo>
                  <a:lnTo>
                    <a:pt x="f25" y="f12"/>
                  </a:lnTo>
                  <a:lnTo>
                    <a:pt x="f26" y="f11"/>
                  </a:lnTo>
                  <a:lnTo>
                    <a:pt x="f27" y="f10"/>
                  </a:lnTo>
                  <a:lnTo>
                    <a:pt x="f20" y="f8"/>
                  </a:lnTo>
                  <a:lnTo>
                    <a:pt x="f28"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1" name="Google Shape;1117;p36">
              <a:extLst>
                <a:ext uri="{FF2B5EF4-FFF2-40B4-BE49-F238E27FC236}">
                  <a16:creationId xmlns:a16="http://schemas.microsoft.com/office/drawing/2014/main" xmlns="" id="{63B02697-A270-049C-D4E2-EE8702050AE8}"/>
                </a:ext>
              </a:extLst>
            </p:cNvPr>
            <p:cNvSpPr/>
            <p:nvPr/>
          </p:nvSpPr>
          <p:spPr>
            <a:xfrm>
              <a:off x="4720727" y="4521909"/>
              <a:ext cx="262643" cy="350416"/>
            </a:xfrm>
            <a:custGeom>
              <a:avLst/>
              <a:gdLst>
                <a:gd name="f0" fmla="val w"/>
                <a:gd name="f1" fmla="val h"/>
                <a:gd name="f2" fmla="val 0"/>
                <a:gd name="f3" fmla="val 8588"/>
                <a:gd name="f4" fmla="val 11458"/>
                <a:gd name="f5" fmla="val 8587"/>
                <a:gd name="f6" fmla="val 495"/>
                <a:gd name="f7" fmla="val 10963"/>
                <a:gd name="f8" fmla="val 11057"/>
                <a:gd name="f9" fmla="val 8540"/>
                <a:gd name="f10" fmla="val 11151"/>
                <a:gd name="f11" fmla="val 8517"/>
                <a:gd name="f12" fmla="val 11245"/>
                <a:gd name="f13" fmla="val 8446"/>
                <a:gd name="f14" fmla="val 11316"/>
                <a:gd name="f15" fmla="val 8376"/>
                <a:gd name="f16" fmla="val 11363"/>
                <a:gd name="f17" fmla="val 8305"/>
                <a:gd name="f18" fmla="val 11410"/>
                <a:gd name="f19" fmla="val 8211"/>
                <a:gd name="f20" fmla="val 11434"/>
                <a:gd name="f21" fmla="val 8117"/>
                <a:gd name="f22" fmla="val 11457"/>
                <a:gd name="f23" fmla="val 401"/>
                <a:gd name="f24" fmla="val 307"/>
                <a:gd name="f25" fmla="val 213"/>
                <a:gd name="f26" fmla="val 142"/>
                <a:gd name="f27" fmla="val 95"/>
                <a:gd name="f28" fmla="val 48"/>
                <a:gd name="f29" fmla="val 1"/>
                <a:gd name="f30" fmla="val 377"/>
                <a:gd name="f31" fmla="val 212"/>
                <a:gd name="f32" fmla="*/ f0 1 8588"/>
                <a:gd name="f33" fmla="*/ f1 1 11458"/>
                <a:gd name="f34" fmla="val f2"/>
                <a:gd name="f35" fmla="val f3"/>
                <a:gd name="f36" fmla="val f4"/>
                <a:gd name="f37" fmla="+- f36 0 f34"/>
                <a:gd name="f38" fmla="+- f35 0 f34"/>
                <a:gd name="f39" fmla="*/ f38 1 8588"/>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8588" h="11458" fill="none">
                  <a:moveTo>
                    <a:pt x="f5" y="f6"/>
                  </a:moveTo>
                  <a:lnTo>
                    <a:pt x="f5" y="f7"/>
                  </a:lnTo>
                  <a:lnTo>
                    <a:pt x="f5" y="f7"/>
                  </a:lnTo>
                  <a:lnTo>
                    <a:pt x="f5" y="f8"/>
                  </a:lnTo>
                  <a:lnTo>
                    <a:pt x="f9" y="f10"/>
                  </a:lnTo>
                  <a:lnTo>
                    <a:pt x="f11" y="f12"/>
                  </a:lnTo>
                  <a:lnTo>
                    <a:pt x="f13" y="f14"/>
                  </a:lnTo>
                  <a:lnTo>
                    <a:pt x="f15" y="f16"/>
                  </a:lnTo>
                  <a:lnTo>
                    <a:pt x="f17" y="f18"/>
                  </a:lnTo>
                  <a:lnTo>
                    <a:pt x="f19" y="f20"/>
                  </a:lnTo>
                  <a:lnTo>
                    <a:pt x="f21" y="f22"/>
                  </a:lnTo>
                  <a:lnTo>
                    <a:pt x="f6" y="f22"/>
                  </a:lnTo>
                  <a:lnTo>
                    <a:pt x="f6" y="f22"/>
                  </a:lnTo>
                  <a:lnTo>
                    <a:pt x="f23" y="f20"/>
                  </a:lnTo>
                  <a:lnTo>
                    <a:pt x="f24" y="f18"/>
                  </a:lnTo>
                  <a:lnTo>
                    <a:pt x="f25" y="f16"/>
                  </a:lnTo>
                  <a:lnTo>
                    <a:pt x="f26" y="f14"/>
                  </a:lnTo>
                  <a:lnTo>
                    <a:pt x="f27" y="f12"/>
                  </a:lnTo>
                  <a:lnTo>
                    <a:pt x="f28" y="f10"/>
                  </a:lnTo>
                  <a:lnTo>
                    <a:pt x="f29" y="f8"/>
                  </a:lnTo>
                  <a:lnTo>
                    <a:pt x="f29" y="f7"/>
                  </a:lnTo>
                  <a:lnTo>
                    <a:pt x="f29" y="f6"/>
                  </a:lnTo>
                  <a:lnTo>
                    <a:pt x="f29" y="f6"/>
                  </a:lnTo>
                  <a:lnTo>
                    <a:pt x="f29" y="f30"/>
                  </a:lnTo>
                  <a:lnTo>
                    <a:pt x="f28" y="f24"/>
                  </a:lnTo>
                  <a:lnTo>
                    <a:pt x="f27" y="f31"/>
                  </a:lnTo>
                  <a:lnTo>
                    <a:pt x="f26" y="f26"/>
                  </a:lnTo>
                  <a:lnTo>
                    <a:pt x="f25" y="f27"/>
                  </a:lnTo>
                  <a:lnTo>
                    <a:pt x="f24" y="f28"/>
                  </a:lnTo>
                  <a:lnTo>
                    <a:pt x="f23" y="f29"/>
                  </a:lnTo>
                  <a:lnTo>
                    <a:pt x="f6" y="f29"/>
                  </a:lnTo>
                  <a:lnTo>
                    <a:pt x="f21" y="f29"/>
                  </a:lnTo>
                  <a:lnTo>
                    <a:pt x="f21" y="f29"/>
                  </a:lnTo>
                  <a:lnTo>
                    <a:pt x="f19" y="f29"/>
                  </a:lnTo>
                  <a:lnTo>
                    <a:pt x="f17" y="f28"/>
                  </a:lnTo>
                  <a:lnTo>
                    <a:pt x="f15" y="f27"/>
                  </a:lnTo>
                  <a:lnTo>
                    <a:pt x="f13" y="f26"/>
                  </a:lnTo>
                  <a:lnTo>
                    <a:pt x="f11" y="f31"/>
                  </a:lnTo>
                  <a:lnTo>
                    <a:pt x="f9" y="f24"/>
                  </a:lnTo>
                  <a:lnTo>
                    <a:pt x="f5" y="f30"/>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1118;p36">
              <a:extLst>
                <a:ext uri="{FF2B5EF4-FFF2-40B4-BE49-F238E27FC236}">
                  <a16:creationId xmlns:a16="http://schemas.microsoft.com/office/drawing/2014/main" xmlns="" id="{E53B1D87-4552-B39A-B30C-67CFDD20E939}"/>
                </a:ext>
              </a:extLst>
            </p:cNvPr>
            <p:cNvSpPr/>
            <p:nvPr/>
          </p:nvSpPr>
          <p:spPr>
            <a:xfrm>
              <a:off x="4968227" y="4521909"/>
              <a:ext cx="461186" cy="155420"/>
            </a:xfrm>
            <a:custGeom>
              <a:avLst/>
              <a:gdLst>
                <a:gd name="f0" fmla="val w"/>
                <a:gd name="f1" fmla="val h"/>
                <a:gd name="f2" fmla="val 0"/>
                <a:gd name="f3" fmla="val 15080"/>
                <a:gd name="f4" fmla="val 5082"/>
                <a:gd name="f5" fmla="val 1"/>
                <a:gd name="f6" fmla="val 2988"/>
                <a:gd name="f7" fmla="val 4400"/>
                <a:gd name="f8" fmla="val 3105"/>
                <a:gd name="f9" fmla="val 4564"/>
                <a:gd name="f10" fmla="val 3247"/>
                <a:gd name="f11" fmla="val 4682"/>
                <a:gd name="f12" fmla="val 3388"/>
                <a:gd name="f13" fmla="val 4800"/>
                <a:gd name="f14" fmla="val 3552"/>
                <a:gd name="f15" fmla="val 4894"/>
                <a:gd name="f16" fmla="val 3717"/>
                <a:gd name="f17" fmla="val 4988"/>
                <a:gd name="f18" fmla="val 3882"/>
                <a:gd name="f19" fmla="val 5035"/>
                <a:gd name="f20" fmla="val 4070"/>
                <a:gd name="f21" fmla="val 14562"/>
                <a:gd name="f22" fmla="val 14703"/>
                <a:gd name="f23" fmla="val 5058"/>
                <a:gd name="f24" fmla="val 14844"/>
                <a:gd name="f25" fmla="val 5011"/>
                <a:gd name="f26" fmla="val 14938"/>
                <a:gd name="f27" fmla="val 4917"/>
                <a:gd name="f28" fmla="val 15032"/>
                <a:gd name="f29" fmla="val 15079"/>
                <a:gd name="f30" fmla="val 4659"/>
                <a:gd name="f31" fmla="val 4517"/>
                <a:gd name="f32" fmla="val 15056"/>
                <a:gd name="f33" fmla="val 4376"/>
                <a:gd name="f34" fmla="val 14985"/>
                <a:gd name="f35" fmla="val 4259"/>
                <a:gd name="f36" fmla="val 12562"/>
                <a:gd name="f37" fmla="val 683"/>
                <a:gd name="f38" fmla="val 12468"/>
                <a:gd name="f39" fmla="val 518"/>
                <a:gd name="f40" fmla="val 12327"/>
                <a:gd name="f41" fmla="val 401"/>
                <a:gd name="f42" fmla="val 12186"/>
                <a:gd name="f43" fmla="val 283"/>
                <a:gd name="f44" fmla="val 12021"/>
                <a:gd name="f45" fmla="val 189"/>
                <a:gd name="f46" fmla="val 11857"/>
                <a:gd name="f47" fmla="val 95"/>
                <a:gd name="f48" fmla="val 11668"/>
                <a:gd name="f49" fmla="val 48"/>
                <a:gd name="f50" fmla="val 11504"/>
                <a:gd name="f51" fmla="*/ f0 1 15080"/>
                <a:gd name="f52" fmla="*/ f1 1 5082"/>
                <a:gd name="f53" fmla="val f2"/>
                <a:gd name="f54" fmla="val f3"/>
                <a:gd name="f55" fmla="val f4"/>
                <a:gd name="f56" fmla="+- f55 0 f53"/>
                <a:gd name="f57" fmla="+- f54 0 f53"/>
                <a:gd name="f58" fmla="*/ f57 1 15080"/>
                <a:gd name="f59" fmla="*/ f56 1 5082"/>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15080" h="5082">
                  <a:moveTo>
                    <a:pt x="f2" y="f5"/>
                  </a:moveTo>
                  <a:lnTo>
                    <a:pt x="f6" y="f7"/>
                  </a:lnTo>
                  <a:lnTo>
                    <a:pt x="f8" y="f9"/>
                  </a:lnTo>
                  <a:lnTo>
                    <a:pt x="f10" y="f11"/>
                  </a:lnTo>
                  <a:lnTo>
                    <a:pt x="f12" y="f13"/>
                  </a:lnTo>
                  <a:lnTo>
                    <a:pt x="f14" y="f15"/>
                  </a:lnTo>
                  <a:lnTo>
                    <a:pt x="f16" y="f17"/>
                  </a:lnTo>
                  <a:lnTo>
                    <a:pt x="f18" y="f19"/>
                  </a:lnTo>
                  <a:lnTo>
                    <a:pt x="f20" y="f4"/>
                  </a:lnTo>
                  <a:lnTo>
                    <a:pt x="f21" y="f4"/>
                  </a:lnTo>
                  <a:lnTo>
                    <a:pt x="f22" y="f23"/>
                  </a:lnTo>
                  <a:lnTo>
                    <a:pt x="f24" y="f25"/>
                  </a:lnTo>
                  <a:lnTo>
                    <a:pt x="f26" y="f27"/>
                  </a:lnTo>
                  <a:lnTo>
                    <a:pt x="f28" y="f13"/>
                  </a:lnTo>
                  <a:lnTo>
                    <a:pt x="f29" y="f30"/>
                  </a:lnTo>
                  <a:lnTo>
                    <a:pt x="f29" y="f31"/>
                  </a:lnTo>
                  <a:lnTo>
                    <a:pt x="f32" y="f33"/>
                  </a:lnTo>
                  <a:lnTo>
                    <a:pt x="f34" y="f35"/>
                  </a:lnTo>
                  <a:lnTo>
                    <a:pt x="f36" y="f37"/>
                  </a:lnTo>
                  <a:lnTo>
                    <a:pt x="f38" y="f39"/>
                  </a:lnTo>
                  <a:lnTo>
                    <a:pt x="f40" y="f41"/>
                  </a:lnTo>
                  <a:lnTo>
                    <a:pt x="f42" y="f43"/>
                  </a:lnTo>
                  <a:lnTo>
                    <a:pt x="f44" y="f45"/>
                  </a:lnTo>
                  <a:lnTo>
                    <a:pt x="f46" y="f47"/>
                  </a:lnTo>
                  <a:lnTo>
                    <a:pt x="f48" y="f49"/>
                  </a:lnTo>
                  <a:lnTo>
                    <a:pt x="f50" y="f5"/>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1119;p36">
              <a:extLst>
                <a:ext uri="{FF2B5EF4-FFF2-40B4-BE49-F238E27FC236}">
                  <a16:creationId xmlns:a16="http://schemas.microsoft.com/office/drawing/2014/main" xmlns="" id="{97147764-1057-58E4-6B8F-A7A240B4577C}"/>
                </a:ext>
              </a:extLst>
            </p:cNvPr>
            <p:cNvSpPr/>
            <p:nvPr/>
          </p:nvSpPr>
          <p:spPr>
            <a:xfrm>
              <a:off x="5041590" y="4630530"/>
              <a:ext cx="387815" cy="46789"/>
            </a:xfrm>
            <a:custGeom>
              <a:avLst/>
              <a:gdLst>
                <a:gd name="f0" fmla="val w"/>
                <a:gd name="f1" fmla="val h"/>
                <a:gd name="f2" fmla="val 0"/>
                <a:gd name="f3" fmla="val 12681"/>
                <a:gd name="f4" fmla="val 1530"/>
                <a:gd name="f5" fmla="val 1"/>
                <a:gd name="f6" fmla="val 589"/>
                <a:gd name="f7" fmla="val 848"/>
                <a:gd name="f8" fmla="val 706"/>
                <a:gd name="f9" fmla="val 1012"/>
                <a:gd name="f10" fmla="val 1130"/>
                <a:gd name="f11" fmla="val 989"/>
                <a:gd name="f12" fmla="val 1248"/>
                <a:gd name="f13" fmla="val 1153"/>
                <a:gd name="f14" fmla="val 1342"/>
                <a:gd name="f15" fmla="val 1318"/>
                <a:gd name="f16" fmla="val 1436"/>
                <a:gd name="f17" fmla="val 1483"/>
                <a:gd name="f18" fmla="val 1671"/>
                <a:gd name="f19" fmla="val 12163"/>
                <a:gd name="f20" fmla="val 12304"/>
                <a:gd name="f21" fmla="val 1506"/>
                <a:gd name="f22" fmla="val 12445"/>
                <a:gd name="f23" fmla="val 1459"/>
                <a:gd name="f24" fmla="val 12539"/>
                <a:gd name="f25" fmla="val 1365"/>
                <a:gd name="f26" fmla="val 12633"/>
                <a:gd name="f27" fmla="val 12680"/>
                <a:gd name="f28" fmla="val 1107"/>
                <a:gd name="f29" fmla="val 965"/>
                <a:gd name="f30" fmla="val 12657"/>
                <a:gd name="f31" fmla="val 824"/>
                <a:gd name="f32" fmla="val 12586"/>
                <a:gd name="f33" fmla="val 683"/>
                <a:gd name="f34" fmla="val 12139"/>
                <a:gd name="f35" fmla="val 12045"/>
                <a:gd name="f36" fmla="val 95"/>
                <a:gd name="f37" fmla="val 11951"/>
                <a:gd name="f38" fmla="val 166"/>
                <a:gd name="f39" fmla="val 11833"/>
                <a:gd name="f40" fmla="val 213"/>
                <a:gd name="f41" fmla="val 11692"/>
                <a:gd name="f42" fmla="val 236"/>
                <a:gd name="f43" fmla="val 612"/>
                <a:gd name="f44" fmla="val 401"/>
                <a:gd name="f45" fmla="val 212"/>
                <a:gd name="f46" fmla="*/ f0 1 12681"/>
                <a:gd name="f47" fmla="*/ f1 1 1530"/>
                <a:gd name="f48" fmla="val f2"/>
                <a:gd name="f49" fmla="val f3"/>
                <a:gd name="f50" fmla="val f4"/>
                <a:gd name="f51" fmla="+- f50 0 f48"/>
                <a:gd name="f52" fmla="+- f49 0 f48"/>
                <a:gd name="f53" fmla="*/ f52 1 12681"/>
                <a:gd name="f54" fmla="*/ f51 1 1530"/>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2681" h="1530">
                  <a:moveTo>
                    <a:pt x="f5" y="f5"/>
                  </a:moveTo>
                  <a:lnTo>
                    <a:pt x="f6" y="f7"/>
                  </a:lnTo>
                  <a:lnTo>
                    <a:pt x="f8" y="f9"/>
                  </a:lnTo>
                  <a:lnTo>
                    <a:pt x="f7" y="f10"/>
                  </a:lnTo>
                  <a:lnTo>
                    <a:pt x="f11" y="f12"/>
                  </a:lnTo>
                  <a:lnTo>
                    <a:pt x="f13" y="f14"/>
                  </a:lnTo>
                  <a:lnTo>
                    <a:pt x="f15" y="f16"/>
                  </a:lnTo>
                  <a:lnTo>
                    <a:pt x="f17" y="f17"/>
                  </a:lnTo>
                  <a:lnTo>
                    <a:pt x="f18" y="f4"/>
                  </a:lnTo>
                  <a:lnTo>
                    <a:pt x="f19" y="f4"/>
                  </a:lnTo>
                  <a:lnTo>
                    <a:pt x="f20" y="f21"/>
                  </a:lnTo>
                  <a:lnTo>
                    <a:pt x="f22" y="f23"/>
                  </a:lnTo>
                  <a:lnTo>
                    <a:pt x="f24" y="f25"/>
                  </a:lnTo>
                  <a:lnTo>
                    <a:pt x="f26" y="f12"/>
                  </a:lnTo>
                  <a:lnTo>
                    <a:pt x="f27" y="f28"/>
                  </a:lnTo>
                  <a:lnTo>
                    <a:pt x="f27" y="f29"/>
                  </a:lnTo>
                  <a:lnTo>
                    <a:pt x="f30" y="f31"/>
                  </a:lnTo>
                  <a:lnTo>
                    <a:pt x="f32" y="f33"/>
                  </a:lnTo>
                  <a:lnTo>
                    <a:pt x="f34" y="f5"/>
                  </a:lnTo>
                  <a:lnTo>
                    <a:pt x="f35" y="f36"/>
                  </a:lnTo>
                  <a:lnTo>
                    <a:pt x="f37" y="f38"/>
                  </a:lnTo>
                  <a:lnTo>
                    <a:pt x="f39" y="f40"/>
                  </a:lnTo>
                  <a:lnTo>
                    <a:pt x="f41" y="f42"/>
                  </a:lnTo>
                  <a:lnTo>
                    <a:pt x="f7" y="f42"/>
                  </a:lnTo>
                  <a:lnTo>
                    <a:pt x="f43" y="f40"/>
                  </a:lnTo>
                  <a:lnTo>
                    <a:pt x="f44" y="f38"/>
                  </a:lnTo>
                  <a:lnTo>
                    <a:pt x="f45" y="f36"/>
                  </a:lnTo>
                  <a:lnTo>
                    <a:pt x="f5" y="f5"/>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4" name="Google Shape;1120;p36">
              <a:extLst>
                <a:ext uri="{FF2B5EF4-FFF2-40B4-BE49-F238E27FC236}">
                  <a16:creationId xmlns:a16="http://schemas.microsoft.com/office/drawing/2014/main" xmlns="" id="{A7E38C19-77D5-57D7-6056-977373FE7BB3}"/>
                </a:ext>
              </a:extLst>
            </p:cNvPr>
            <p:cNvSpPr/>
            <p:nvPr/>
          </p:nvSpPr>
          <p:spPr>
            <a:xfrm>
              <a:off x="4968227" y="4521909"/>
              <a:ext cx="461186" cy="155420"/>
            </a:xfrm>
            <a:custGeom>
              <a:avLst/>
              <a:gdLst>
                <a:gd name="f0" fmla="val w"/>
                <a:gd name="f1" fmla="val h"/>
                <a:gd name="f2" fmla="val 0"/>
                <a:gd name="f3" fmla="val 15080"/>
                <a:gd name="f4" fmla="val 5082"/>
                <a:gd name="f5" fmla="val 12562"/>
                <a:gd name="f6" fmla="val 683"/>
                <a:gd name="f7" fmla="val 14985"/>
                <a:gd name="f8" fmla="val 4259"/>
                <a:gd name="f9" fmla="val 15056"/>
                <a:gd name="f10" fmla="val 4376"/>
                <a:gd name="f11" fmla="val 15079"/>
                <a:gd name="f12" fmla="val 4517"/>
                <a:gd name="f13" fmla="val 4659"/>
                <a:gd name="f14" fmla="val 15032"/>
                <a:gd name="f15" fmla="val 4800"/>
                <a:gd name="f16" fmla="val 14938"/>
                <a:gd name="f17" fmla="val 4917"/>
                <a:gd name="f18" fmla="val 14844"/>
                <a:gd name="f19" fmla="val 5011"/>
                <a:gd name="f20" fmla="val 14703"/>
                <a:gd name="f21" fmla="val 5058"/>
                <a:gd name="f22" fmla="val 14562"/>
                <a:gd name="f23" fmla="val 4258"/>
                <a:gd name="f24" fmla="val 4070"/>
                <a:gd name="f25" fmla="val 3882"/>
                <a:gd name="f26" fmla="val 5035"/>
                <a:gd name="f27" fmla="val 3717"/>
                <a:gd name="f28" fmla="val 4988"/>
                <a:gd name="f29" fmla="val 3552"/>
                <a:gd name="f30" fmla="val 4894"/>
                <a:gd name="f31" fmla="val 3388"/>
                <a:gd name="f32" fmla="val 3247"/>
                <a:gd name="f33" fmla="val 4682"/>
                <a:gd name="f34" fmla="val 3105"/>
                <a:gd name="f35" fmla="val 4564"/>
                <a:gd name="f36" fmla="val 2988"/>
                <a:gd name="f37" fmla="val 4400"/>
                <a:gd name="f38" fmla="val 1"/>
                <a:gd name="f39" fmla="val 11315"/>
                <a:gd name="f40" fmla="val 11504"/>
                <a:gd name="f41" fmla="val 11668"/>
                <a:gd name="f42" fmla="val 48"/>
                <a:gd name="f43" fmla="val 11857"/>
                <a:gd name="f44" fmla="val 95"/>
                <a:gd name="f45" fmla="val 12021"/>
                <a:gd name="f46" fmla="val 189"/>
                <a:gd name="f47" fmla="val 12186"/>
                <a:gd name="f48" fmla="val 283"/>
                <a:gd name="f49" fmla="val 12327"/>
                <a:gd name="f50" fmla="val 401"/>
                <a:gd name="f51" fmla="val 12468"/>
                <a:gd name="f52" fmla="val 518"/>
                <a:gd name="f53" fmla="*/ f0 1 15080"/>
                <a:gd name="f54" fmla="*/ f1 1 5082"/>
                <a:gd name="f55" fmla="val f2"/>
                <a:gd name="f56" fmla="val f3"/>
                <a:gd name="f57" fmla="val f4"/>
                <a:gd name="f58" fmla="+- f57 0 f55"/>
                <a:gd name="f59" fmla="+- f56 0 f55"/>
                <a:gd name="f60" fmla="*/ f59 1 15080"/>
                <a:gd name="f61" fmla="*/ f58 1 5082"/>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5080" h="5082" fill="none">
                  <a:moveTo>
                    <a:pt x="f5" y="f6"/>
                  </a:moveTo>
                  <a:lnTo>
                    <a:pt x="f7" y="f8"/>
                  </a:lnTo>
                  <a:lnTo>
                    <a:pt x="f7" y="f8"/>
                  </a:lnTo>
                  <a:lnTo>
                    <a:pt x="f9" y="f10"/>
                  </a:lnTo>
                  <a:lnTo>
                    <a:pt x="f11" y="f12"/>
                  </a:lnTo>
                  <a:lnTo>
                    <a:pt x="f11" y="f13"/>
                  </a:lnTo>
                  <a:lnTo>
                    <a:pt x="f14" y="f15"/>
                  </a:lnTo>
                  <a:lnTo>
                    <a:pt x="f16" y="f17"/>
                  </a:lnTo>
                  <a:lnTo>
                    <a:pt x="f18" y="f19"/>
                  </a:lnTo>
                  <a:lnTo>
                    <a:pt x="f20" y="f21"/>
                  </a:lnTo>
                  <a:lnTo>
                    <a:pt x="f22" y="f4"/>
                  </a:lnTo>
                  <a:lnTo>
                    <a:pt x="f23" y="f4"/>
                  </a:lnTo>
                  <a:lnTo>
                    <a:pt x="f23" y="f4"/>
                  </a:lnTo>
                  <a:lnTo>
                    <a:pt x="f24" y="f4"/>
                  </a:lnTo>
                  <a:lnTo>
                    <a:pt x="f25" y="f26"/>
                  </a:lnTo>
                  <a:lnTo>
                    <a:pt x="f27" y="f28"/>
                  </a:lnTo>
                  <a:lnTo>
                    <a:pt x="f29" y="f30"/>
                  </a:lnTo>
                  <a:lnTo>
                    <a:pt x="f31" y="f15"/>
                  </a:lnTo>
                  <a:lnTo>
                    <a:pt x="f32" y="f33"/>
                  </a:lnTo>
                  <a:lnTo>
                    <a:pt x="f34" y="f35"/>
                  </a:lnTo>
                  <a:lnTo>
                    <a:pt x="f36" y="f37"/>
                  </a:lnTo>
                  <a:lnTo>
                    <a:pt x="f2" y="f38"/>
                  </a:lnTo>
                  <a:lnTo>
                    <a:pt x="f39" y="f38"/>
                  </a:lnTo>
                  <a:lnTo>
                    <a:pt x="f39" y="f38"/>
                  </a:lnTo>
                  <a:lnTo>
                    <a:pt x="f40" y="f38"/>
                  </a:lnTo>
                  <a:lnTo>
                    <a:pt x="f41" y="f42"/>
                  </a:lnTo>
                  <a:lnTo>
                    <a:pt x="f43" y="f44"/>
                  </a:lnTo>
                  <a:lnTo>
                    <a:pt x="f45" y="f46"/>
                  </a:lnTo>
                  <a:lnTo>
                    <a:pt x="f47" y="f48"/>
                  </a:lnTo>
                  <a:lnTo>
                    <a:pt x="f49" y="f50"/>
                  </a:lnTo>
                  <a:lnTo>
                    <a:pt x="f51" y="f52"/>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5" name="Google Shape;1121;p36">
              <a:extLst>
                <a:ext uri="{FF2B5EF4-FFF2-40B4-BE49-F238E27FC236}">
                  <a16:creationId xmlns:a16="http://schemas.microsoft.com/office/drawing/2014/main" xmlns="" id="{9F5CF7FD-1EAB-6C79-C82E-1EAE06733FA9}"/>
                </a:ext>
              </a:extLst>
            </p:cNvPr>
            <p:cNvSpPr/>
            <p:nvPr/>
          </p:nvSpPr>
          <p:spPr>
            <a:xfrm>
              <a:off x="3828665" y="4322643"/>
              <a:ext cx="329522" cy="522351"/>
            </a:xfrm>
            <a:custGeom>
              <a:avLst/>
              <a:gdLst>
                <a:gd name="f0" fmla="val w"/>
                <a:gd name="f1" fmla="val h"/>
                <a:gd name="f2" fmla="val 0"/>
                <a:gd name="f3" fmla="val 10775"/>
                <a:gd name="f4" fmla="val 17080"/>
                <a:gd name="f5" fmla="val 4212"/>
                <a:gd name="f6" fmla="val 4000"/>
                <a:gd name="f7" fmla="val 24"/>
                <a:gd name="f8" fmla="val 3788"/>
                <a:gd name="f9" fmla="val 95"/>
                <a:gd name="f10" fmla="val 3576"/>
                <a:gd name="f11" fmla="val 189"/>
                <a:gd name="f12" fmla="val 3365"/>
                <a:gd name="f13" fmla="val 330"/>
                <a:gd name="f14" fmla="val 3200"/>
                <a:gd name="f15" fmla="val 494"/>
                <a:gd name="f16" fmla="val 3059"/>
                <a:gd name="f17" fmla="val 659"/>
                <a:gd name="f18" fmla="val 2941"/>
                <a:gd name="f19" fmla="val 847"/>
                <a:gd name="f20" fmla="val 2824"/>
                <a:gd name="f21" fmla="val 1036"/>
                <a:gd name="f22" fmla="val 2753"/>
                <a:gd name="f23" fmla="val 1247"/>
                <a:gd name="f24" fmla="val 2659"/>
                <a:gd name="f25" fmla="val 1459"/>
                <a:gd name="f26" fmla="val 2541"/>
                <a:gd name="f27" fmla="val 1906"/>
                <a:gd name="f28" fmla="val 2471"/>
                <a:gd name="f29" fmla="val 2353"/>
                <a:gd name="f30" fmla="val 2447"/>
                <a:gd name="f31" fmla="val 2800"/>
                <a:gd name="f32" fmla="val 2518"/>
                <a:gd name="f33" fmla="val 4211"/>
                <a:gd name="f34" fmla="val 2612"/>
                <a:gd name="f35" fmla="val 4846"/>
                <a:gd name="f36" fmla="val 2730"/>
                <a:gd name="f37" fmla="val 5458"/>
                <a:gd name="f38" fmla="val 2847"/>
                <a:gd name="f39" fmla="val 6046"/>
                <a:gd name="f40" fmla="val 2988"/>
                <a:gd name="f41" fmla="val 6634"/>
                <a:gd name="f42" fmla="val 3153"/>
                <a:gd name="f43" fmla="val 7199"/>
                <a:gd name="f44" fmla="val 3341"/>
                <a:gd name="f45" fmla="val 7740"/>
                <a:gd name="f46" fmla="val 3529"/>
                <a:gd name="f47" fmla="val 8281"/>
                <a:gd name="f48" fmla="val 3106"/>
                <a:gd name="f49" fmla="val 7905"/>
                <a:gd name="f50" fmla="val 2871"/>
                <a:gd name="f51" fmla="val 7693"/>
                <a:gd name="f52" fmla="val 7528"/>
                <a:gd name="f53" fmla="val 2330"/>
                <a:gd name="f54" fmla="val 7364"/>
                <a:gd name="f55" fmla="val 2047"/>
                <a:gd name="f56" fmla="val 7222"/>
                <a:gd name="f57" fmla="val 1765"/>
                <a:gd name="f58" fmla="val 7105"/>
                <a:gd name="f59" fmla="val 7011"/>
                <a:gd name="f60" fmla="val 1200"/>
                <a:gd name="f61" fmla="val 6987"/>
                <a:gd name="f62" fmla="val 965"/>
                <a:gd name="f63" fmla="val 777"/>
                <a:gd name="f64" fmla="val 7081"/>
                <a:gd name="f65" fmla="val 589"/>
                <a:gd name="f66" fmla="val 7175"/>
                <a:gd name="f67" fmla="val 424"/>
                <a:gd name="f68" fmla="val 7317"/>
                <a:gd name="f69" fmla="val 283"/>
                <a:gd name="f70" fmla="val 7458"/>
                <a:gd name="f71" fmla="val 165"/>
                <a:gd name="f72" fmla="val 7646"/>
                <a:gd name="f73" fmla="val 71"/>
                <a:gd name="f74" fmla="val 7834"/>
                <a:gd name="f75" fmla="val 8022"/>
                <a:gd name="f76" fmla="val 1"/>
                <a:gd name="f77" fmla="val 8234"/>
                <a:gd name="f78" fmla="val 8446"/>
                <a:gd name="f79" fmla="val 8634"/>
                <a:gd name="f80" fmla="val 8822"/>
                <a:gd name="f81" fmla="val 9010"/>
                <a:gd name="f82" fmla="val 471"/>
                <a:gd name="f83" fmla="val 9151"/>
                <a:gd name="f84" fmla="val 683"/>
                <a:gd name="f85" fmla="val 9293"/>
                <a:gd name="f86" fmla="val 942"/>
                <a:gd name="f87" fmla="val 9410"/>
                <a:gd name="f88" fmla="val 9481"/>
                <a:gd name="f89" fmla="val 1600"/>
                <a:gd name="f90" fmla="val 9551"/>
                <a:gd name="f91" fmla="val 1977"/>
                <a:gd name="f92" fmla="val 9575"/>
                <a:gd name="f93" fmla="val 2400"/>
                <a:gd name="f94" fmla="val 9504"/>
                <a:gd name="f95" fmla="val 9387"/>
                <a:gd name="f96" fmla="val 3929"/>
                <a:gd name="f97" fmla="val 9222"/>
                <a:gd name="f98" fmla="val 4306"/>
                <a:gd name="f99" fmla="val 10045"/>
                <a:gd name="f100" fmla="val 4729"/>
                <a:gd name="f101" fmla="val 10822"/>
                <a:gd name="f102" fmla="val 5153"/>
                <a:gd name="f103" fmla="val 11551"/>
                <a:gd name="f104" fmla="val 5599"/>
                <a:gd name="f105" fmla="val 12233"/>
                <a:gd name="f106" fmla="val 12868"/>
                <a:gd name="f107" fmla="val 6517"/>
                <a:gd name="f108" fmla="val 13456"/>
                <a:gd name="f109" fmla="val 6964"/>
                <a:gd name="f110" fmla="val 14021"/>
                <a:gd name="f111" fmla="val 7434"/>
                <a:gd name="f112" fmla="val 14515"/>
                <a:gd name="f113" fmla="val 7858"/>
                <a:gd name="f114" fmla="val 14985"/>
                <a:gd name="f115" fmla="val 8305"/>
                <a:gd name="f116" fmla="val 15409"/>
                <a:gd name="f117" fmla="val 8705"/>
                <a:gd name="f118" fmla="val 15785"/>
                <a:gd name="f119" fmla="val 9081"/>
                <a:gd name="f120" fmla="val 16115"/>
                <a:gd name="f121" fmla="val 9740"/>
                <a:gd name="f122" fmla="val 16656"/>
                <a:gd name="f123" fmla="val 10210"/>
                <a:gd name="f124" fmla="val 17009"/>
                <a:gd name="f125" fmla="val 10281"/>
                <a:gd name="f126" fmla="val 17056"/>
                <a:gd name="f127" fmla="val 10351"/>
                <a:gd name="f128" fmla="val 17079"/>
                <a:gd name="f129" fmla="val 10493"/>
                <a:gd name="f130" fmla="val 10563"/>
                <a:gd name="f131" fmla="val 10634"/>
                <a:gd name="f132" fmla="val 17032"/>
                <a:gd name="f133" fmla="val 10681"/>
                <a:gd name="f134" fmla="val 16985"/>
                <a:gd name="f135" fmla="val 10728"/>
                <a:gd name="f136" fmla="val 16914"/>
                <a:gd name="f137" fmla="val 16797"/>
                <a:gd name="f138" fmla="val 16538"/>
                <a:gd name="f139" fmla="val 16444"/>
                <a:gd name="f140" fmla="val 16162"/>
                <a:gd name="f141" fmla="val 9810"/>
                <a:gd name="f142" fmla="val 15809"/>
                <a:gd name="f143" fmla="val 9269"/>
                <a:gd name="f144" fmla="val 15315"/>
                <a:gd name="f145" fmla="val 14727"/>
                <a:gd name="f146" fmla="val 7952"/>
                <a:gd name="f147" fmla="val 14044"/>
                <a:gd name="f148" fmla="val 7599"/>
                <a:gd name="f149" fmla="val 13645"/>
                <a:gd name="f150" fmla="val 7246"/>
                <a:gd name="f151" fmla="val 13221"/>
                <a:gd name="f152" fmla="val 6893"/>
                <a:gd name="f153" fmla="val 12774"/>
                <a:gd name="f154" fmla="val 6540"/>
                <a:gd name="f155" fmla="val 12304"/>
                <a:gd name="f156" fmla="val 6188"/>
                <a:gd name="f157" fmla="val 11810"/>
                <a:gd name="f158" fmla="val 5835"/>
                <a:gd name="f159" fmla="val 11269"/>
                <a:gd name="f160" fmla="val 6376"/>
                <a:gd name="f161" fmla="val 10939"/>
                <a:gd name="f162" fmla="val 6823"/>
                <a:gd name="f163" fmla="val 10633"/>
                <a:gd name="f164" fmla="val 10304"/>
                <a:gd name="f165" fmla="val 7505"/>
                <a:gd name="f166" fmla="val 9998"/>
                <a:gd name="f167" fmla="val 9692"/>
                <a:gd name="f168" fmla="val 9128"/>
                <a:gd name="f169" fmla="val 8093"/>
                <a:gd name="f170" fmla="val 8846"/>
                <a:gd name="f171" fmla="val 8117"/>
                <a:gd name="f172" fmla="val 8657"/>
                <a:gd name="f173" fmla="val 8469"/>
                <a:gd name="f174" fmla="val 8070"/>
                <a:gd name="f175" fmla="val 7999"/>
                <a:gd name="f176" fmla="val 8116"/>
                <a:gd name="f177" fmla="val 7975"/>
                <a:gd name="f178" fmla="val 7787"/>
                <a:gd name="f179" fmla="val 7670"/>
                <a:gd name="f180" fmla="val 7716"/>
                <a:gd name="f181" fmla="val 7622"/>
                <a:gd name="f182" fmla="val 7552"/>
                <a:gd name="f183" fmla="val 7176"/>
                <a:gd name="f184" fmla="val 7481"/>
                <a:gd name="f185" fmla="val 6658"/>
                <a:gd name="f186" fmla="val 6470"/>
                <a:gd name="f187" fmla="val 6305"/>
                <a:gd name="f188" fmla="val 6141"/>
                <a:gd name="f189" fmla="val 7763"/>
                <a:gd name="f190" fmla="val 5999"/>
                <a:gd name="f191" fmla="val 7881"/>
                <a:gd name="f192" fmla="val 5882"/>
                <a:gd name="f193" fmla="val 5764"/>
                <a:gd name="f194" fmla="val 8187"/>
                <a:gd name="f195" fmla="val 5694"/>
                <a:gd name="f196" fmla="val 8352"/>
                <a:gd name="f197" fmla="val 8516"/>
                <a:gd name="f198" fmla="val 5529"/>
                <a:gd name="f199" fmla="val 8681"/>
                <a:gd name="f200" fmla="val 5435"/>
                <a:gd name="f201" fmla="val 9057"/>
                <a:gd name="f202" fmla="val 5364"/>
                <a:gd name="f203" fmla="val 5341"/>
                <a:gd name="f204" fmla="val 9787"/>
                <a:gd name="f205" fmla="val 10139"/>
                <a:gd name="f206" fmla="val 10492"/>
                <a:gd name="f207" fmla="val 4988"/>
                <a:gd name="f208" fmla="val 4635"/>
                <a:gd name="f209" fmla="val 4329"/>
                <a:gd name="f210" fmla="val 8328"/>
                <a:gd name="f211" fmla="val 4023"/>
                <a:gd name="f212" fmla="val 3765"/>
                <a:gd name="f213" fmla="val 6728"/>
                <a:gd name="f214" fmla="val 3553"/>
                <a:gd name="f215" fmla="val 5858"/>
                <a:gd name="f216" fmla="val 4964"/>
                <a:gd name="f217" fmla="val 3224"/>
                <a:gd name="f218" fmla="val 4047"/>
                <a:gd name="f219" fmla="val 3670"/>
                <a:gd name="f220" fmla="val 3811"/>
                <a:gd name="f221" fmla="val 4400"/>
                <a:gd name="f222" fmla="val 3294"/>
                <a:gd name="f223" fmla="val 4682"/>
                <a:gd name="f224" fmla="val 3012"/>
                <a:gd name="f225" fmla="val 4941"/>
                <a:gd name="f226" fmla="val 2729"/>
                <a:gd name="f227" fmla="val 5129"/>
                <a:gd name="f228" fmla="val 5317"/>
                <a:gd name="f229" fmla="val 2141"/>
                <a:gd name="f230" fmla="val 1859"/>
                <a:gd name="f231" fmla="val 1624"/>
                <a:gd name="f232" fmla="val 5552"/>
                <a:gd name="f233" fmla="val 1388"/>
                <a:gd name="f234" fmla="val 1177"/>
                <a:gd name="f235" fmla="val 5482"/>
                <a:gd name="f236" fmla="val 5411"/>
                <a:gd name="f237" fmla="val 753"/>
                <a:gd name="f238" fmla="val 5294"/>
                <a:gd name="f239" fmla="val 4823"/>
                <a:gd name="f240" fmla="val 4423"/>
                <a:gd name="f241" fmla="*/ f0 1 10775"/>
                <a:gd name="f242" fmla="*/ f1 1 17080"/>
                <a:gd name="f243" fmla="val f2"/>
                <a:gd name="f244" fmla="val f3"/>
                <a:gd name="f245" fmla="val f4"/>
                <a:gd name="f246" fmla="+- f245 0 f243"/>
                <a:gd name="f247" fmla="+- f244 0 f243"/>
                <a:gd name="f248" fmla="*/ f247 1 10775"/>
                <a:gd name="f249" fmla="*/ f246 1 17080"/>
                <a:gd name="f250" fmla="*/ f243 1 f248"/>
                <a:gd name="f251" fmla="*/ f244 1 f248"/>
                <a:gd name="f252" fmla="*/ f243 1 f249"/>
                <a:gd name="f253" fmla="*/ f245 1 f249"/>
                <a:gd name="f254" fmla="*/ f250 f241 1"/>
                <a:gd name="f255" fmla="*/ f251 f241 1"/>
                <a:gd name="f256" fmla="*/ f253 f242 1"/>
                <a:gd name="f257" fmla="*/ f252 f242 1"/>
              </a:gdLst>
              <a:ahLst/>
              <a:cxnLst>
                <a:cxn ang="3cd4">
                  <a:pos x="hc" y="t"/>
                </a:cxn>
                <a:cxn ang="0">
                  <a:pos x="r" y="vc"/>
                </a:cxn>
                <a:cxn ang="cd4">
                  <a:pos x="hc" y="b"/>
                </a:cxn>
                <a:cxn ang="cd2">
                  <a:pos x="l" y="vc"/>
                </a:cxn>
              </a:cxnLst>
              <a:rect l="f254" t="f257" r="f255" b="f256"/>
              <a:pathLst>
                <a:path w="10775" h="17080">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0" y="f14"/>
                  </a:lnTo>
                  <a:lnTo>
                    <a:pt x="f30" y="f10"/>
                  </a:lnTo>
                  <a:lnTo>
                    <a:pt x="f32" y="f33"/>
                  </a:lnTo>
                  <a:lnTo>
                    <a:pt x="f34" y="f35"/>
                  </a:lnTo>
                  <a:lnTo>
                    <a:pt x="f36" y="f37"/>
                  </a:lnTo>
                  <a:lnTo>
                    <a:pt x="f38" y="f39"/>
                  </a:lnTo>
                  <a:lnTo>
                    <a:pt x="f40" y="f41"/>
                  </a:lnTo>
                  <a:lnTo>
                    <a:pt x="f42" y="f43"/>
                  </a:lnTo>
                  <a:lnTo>
                    <a:pt x="f44" y="f45"/>
                  </a:lnTo>
                  <a:lnTo>
                    <a:pt x="f46" y="f47"/>
                  </a:lnTo>
                  <a:lnTo>
                    <a:pt x="f48" y="f49"/>
                  </a:lnTo>
                  <a:lnTo>
                    <a:pt x="f50" y="f51"/>
                  </a:lnTo>
                  <a:lnTo>
                    <a:pt x="f34" y="f52"/>
                  </a:lnTo>
                  <a:lnTo>
                    <a:pt x="f53" y="f54"/>
                  </a:lnTo>
                  <a:lnTo>
                    <a:pt x="f55" y="f56"/>
                  </a:lnTo>
                  <a:lnTo>
                    <a:pt x="f57" y="f58"/>
                  </a:lnTo>
                  <a:lnTo>
                    <a:pt x="f25" y="f59"/>
                  </a:lnTo>
                  <a:lnTo>
                    <a:pt x="f60" y="f61"/>
                  </a:lnTo>
                  <a:lnTo>
                    <a:pt x="f62" y="f59"/>
                  </a:lnTo>
                  <a:lnTo>
                    <a:pt x="f63" y="f64"/>
                  </a:lnTo>
                  <a:lnTo>
                    <a:pt x="f65" y="f66"/>
                  </a:lnTo>
                  <a:lnTo>
                    <a:pt x="f67" y="f68"/>
                  </a:lnTo>
                  <a:lnTo>
                    <a:pt x="f69" y="f70"/>
                  </a:lnTo>
                  <a:lnTo>
                    <a:pt x="f71" y="f72"/>
                  </a:lnTo>
                  <a:lnTo>
                    <a:pt x="f73" y="f74"/>
                  </a:lnTo>
                  <a:lnTo>
                    <a:pt x="f7" y="f75"/>
                  </a:lnTo>
                  <a:lnTo>
                    <a:pt x="f76" y="f77"/>
                  </a:lnTo>
                  <a:lnTo>
                    <a:pt x="f7" y="f78"/>
                  </a:lnTo>
                  <a:lnTo>
                    <a:pt x="f73" y="f79"/>
                  </a:lnTo>
                  <a:lnTo>
                    <a:pt x="f71" y="f80"/>
                  </a:lnTo>
                  <a:lnTo>
                    <a:pt x="f69" y="f81"/>
                  </a:lnTo>
                  <a:lnTo>
                    <a:pt x="f82" y="f83"/>
                  </a:lnTo>
                  <a:lnTo>
                    <a:pt x="f84" y="f85"/>
                  </a:lnTo>
                  <a:lnTo>
                    <a:pt x="f86" y="f87"/>
                  </a:lnTo>
                  <a:lnTo>
                    <a:pt x="f23" y="f88"/>
                  </a:lnTo>
                  <a:lnTo>
                    <a:pt x="f89" y="f90"/>
                  </a:lnTo>
                  <a:lnTo>
                    <a:pt x="f91" y="f92"/>
                  </a:lnTo>
                  <a:lnTo>
                    <a:pt x="f93" y="f90"/>
                  </a:lnTo>
                  <a:lnTo>
                    <a:pt x="f38" y="f94"/>
                  </a:lnTo>
                  <a:lnTo>
                    <a:pt x="f12" y="f95"/>
                  </a:lnTo>
                  <a:lnTo>
                    <a:pt x="f96" y="f97"/>
                  </a:lnTo>
                  <a:lnTo>
                    <a:pt x="f98" y="f99"/>
                  </a:lnTo>
                  <a:lnTo>
                    <a:pt x="f100" y="f101"/>
                  </a:lnTo>
                  <a:lnTo>
                    <a:pt x="f102" y="f103"/>
                  </a:lnTo>
                  <a:lnTo>
                    <a:pt x="f104" y="f105"/>
                  </a:lnTo>
                  <a:lnTo>
                    <a:pt x="f39"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28"/>
                  </a:lnTo>
                  <a:lnTo>
                    <a:pt x="f130" y="f126"/>
                  </a:lnTo>
                  <a:lnTo>
                    <a:pt x="f131" y="f132"/>
                  </a:lnTo>
                  <a:lnTo>
                    <a:pt x="f133" y="f134"/>
                  </a:lnTo>
                  <a:lnTo>
                    <a:pt x="f135" y="f136"/>
                  </a:lnTo>
                  <a:lnTo>
                    <a:pt x="f3" y="f137"/>
                  </a:lnTo>
                  <a:lnTo>
                    <a:pt x="f3" y="f122"/>
                  </a:lnTo>
                  <a:lnTo>
                    <a:pt x="f135" y="f138"/>
                  </a:lnTo>
                  <a:lnTo>
                    <a:pt x="f131" y="f139"/>
                  </a:lnTo>
                  <a:lnTo>
                    <a:pt x="f125" y="f140"/>
                  </a:lnTo>
                  <a:lnTo>
                    <a:pt x="f141" y="f142"/>
                  </a:lnTo>
                  <a:lnTo>
                    <a:pt x="f143" y="f144"/>
                  </a:lnTo>
                  <a:lnTo>
                    <a:pt x="f79" y="f145"/>
                  </a:lnTo>
                  <a:lnTo>
                    <a:pt x="f146" y="f147"/>
                  </a:lnTo>
                  <a:lnTo>
                    <a:pt x="f148" y="f149"/>
                  </a:lnTo>
                  <a:lnTo>
                    <a:pt x="f150" y="f151"/>
                  </a:lnTo>
                  <a:lnTo>
                    <a:pt x="f152" y="f153"/>
                  </a:lnTo>
                  <a:lnTo>
                    <a:pt x="f154" y="f155"/>
                  </a:lnTo>
                  <a:lnTo>
                    <a:pt x="f156" y="f157"/>
                  </a:lnTo>
                  <a:lnTo>
                    <a:pt x="f158" y="f159"/>
                  </a:lnTo>
                  <a:lnTo>
                    <a:pt x="f160" y="f161"/>
                  </a:lnTo>
                  <a:lnTo>
                    <a:pt x="f162" y="f163"/>
                  </a:lnTo>
                  <a:lnTo>
                    <a:pt x="f43" y="f164"/>
                  </a:lnTo>
                  <a:lnTo>
                    <a:pt x="f165" y="f166"/>
                  </a:lnTo>
                  <a:lnTo>
                    <a:pt x="f45" y="f167"/>
                  </a:lnTo>
                  <a:lnTo>
                    <a:pt x="f49" y="f87"/>
                  </a:lnTo>
                  <a:lnTo>
                    <a:pt x="f75" y="f168"/>
                  </a:lnTo>
                  <a:lnTo>
                    <a:pt x="f169" y="f170"/>
                  </a:lnTo>
                  <a:lnTo>
                    <a:pt x="f171" y="f172"/>
                  </a:lnTo>
                  <a:lnTo>
                    <a:pt x="f171" y="f173"/>
                  </a:lnTo>
                  <a:lnTo>
                    <a:pt x="f174" y="f47"/>
                  </a:lnTo>
                  <a:lnTo>
                    <a:pt x="f175" y="f176"/>
                  </a:lnTo>
                  <a:lnTo>
                    <a:pt x="f49" y="f177"/>
                  </a:lnTo>
                  <a:lnTo>
                    <a:pt x="f178" y="f74"/>
                  </a:lnTo>
                  <a:lnTo>
                    <a:pt x="f179" y="f180"/>
                  </a:lnTo>
                  <a:lnTo>
                    <a:pt x="f165" y="f181"/>
                  </a:lnTo>
                  <a:lnTo>
                    <a:pt x="f54" y="f182"/>
                  </a:lnTo>
                  <a:lnTo>
                    <a:pt x="f183" y="f165"/>
                  </a:lnTo>
                  <a:lnTo>
                    <a:pt x="f59" y="f184"/>
                  </a:lnTo>
                  <a:lnTo>
                    <a:pt x="f162" y="f184"/>
                  </a:lnTo>
                  <a:lnTo>
                    <a:pt x="f185" y="f165"/>
                  </a:lnTo>
                  <a:lnTo>
                    <a:pt x="f186" y="f182"/>
                  </a:lnTo>
                  <a:lnTo>
                    <a:pt x="f187" y="f72"/>
                  </a:lnTo>
                  <a:lnTo>
                    <a:pt x="f188" y="f189"/>
                  </a:lnTo>
                  <a:lnTo>
                    <a:pt x="f190" y="f191"/>
                  </a:lnTo>
                  <a:lnTo>
                    <a:pt x="f192" y="f75"/>
                  </a:lnTo>
                  <a:lnTo>
                    <a:pt x="f193" y="f194"/>
                  </a:lnTo>
                  <a:lnTo>
                    <a:pt x="f195" y="f196"/>
                  </a:lnTo>
                  <a:lnTo>
                    <a:pt x="f104" y="f197"/>
                  </a:lnTo>
                  <a:lnTo>
                    <a:pt x="f198" y="f199"/>
                  </a:lnTo>
                  <a:lnTo>
                    <a:pt x="f200" y="f201"/>
                  </a:lnTo>
                  <a:lnTo>
                    <a:pt x="f202" y="f87"/>
                  </a:lnTo>
                  <a:lnTo>
                    <a:pt x="f203" y="f204"/>
                  </a:lnTo>
                  <a:lnTo>
                    <a:pt x="f203" y="f205"/>
                  </a:lnTo>
                  <a:lnTo>
                    <a:pt x="f202" y="f206"/>
                  </a:lnTo>
                  <a:lnTo>
                    <a:pt x="f207" y="f141"/>
                  </a:lnTo>
                  <a:lnTo>
                    <a:pt x="f208" y="f119"/>
                  </a:lnTo>
                  <a:lnTo>
                    <a:pt x="f209" y="f210"/>
                  </a:lnTo>
                  <a:lnTo>
                    <a:pt x="f211" y="f182"/>
                  </a:lnTo>
                  <a:lnTo>
                    <a:pt x="f212" y="f213"/>
                  </a:lnTo>
                  <a:lnTo>
                    <a:pt x="f214" y="f215"/>
                  </a:lnTo>
                  <a:lnTo>
                    <a:pt x="f12" y="f216"/>
                  </a:lnTo>
                  <a:lnTo>
                    <a:pt x="f217" y="f218"/>
                  </a:lnTo>
                  <a:lnTo>
                    <a:pt x="f219" y="f220"/>
                  </a:lnTo>
                  <a:lnTo>
                    <a:pt x="f218" y="f214"/>
                  </a:lnTo>
                  <a:lnTo>
                    <a:pt x="f221" y="f222"/>
                  </a:lnTo>
                  <a:lnTo>
                    <a:pt x="f223" y="f224"/>
                  </a:lnTo>
                  <a:lnTo>
                    <a:pt x="f225" y="f226"/>
                  </a:lnTo>
                  <a:lnTo>
                    <a:pt x="f227" y="f30"/>
                  </a:lnTo>
                  <a:lnTo>
                    <a:pt x="f228" y="f229"/>
                  </a:lnTo>
                  <a:lnTo>
                    <a:pt x="f200" y="f230"/>
                  </a:lnTo>
                  <a:lnTo>
                    <a:pt x="f198" y="f231"/>
                  </a:lnTo>
                  <a:lnTo>
                    <a:pt x="f232" y="f233"/>
                  </a:lnTo>
                  <a:lnTo>
                    <a:pt x="f198" y="f234"/>
                  </a:lnTo>
                  <a:lnTo>
                    <a:pt x="f235" y="f62"/>
                  </a:lnTo>
                  <a:lnTo>
                    <a:pt x="f236" y="f237"/>
                  </a:lnTo>
                  <a:lnTo>
                    <a:pt x="f238" y="f65"/>
                  </a:lnTo>
                  <a:lnTo>
                    <a:pt x="f102" y="f67"/>
                  </a:lnTo>
                  <a:lnTo>
                    <a:pt x="f207" y="f69"/>
                  </a:lnTo>
                  <a:lnTo>
                    <a:pt x="f239" y="f71"/>
                  </a:lnTo>
                  <a:lnTo>
                    <a:pt x="f208" y="f9"/>
                  </a:lnTo>
                  <a:lnTo>
                    <a:pt x="f240" y="f7"/>
                  </a:lnTo>
                  <a:lnTo>
                    <a:pt x="f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1122;p36">
              <a:extLst>
                <a:ext uri="{FF2B5EF4-FFF2-40B4-BE49-F238E27FC236}">
                  <a16:creationId xmlns:a16="http://schemas.microsoft.com/office/drawing/2014/main" xmlns="" id="{97F6EE62-7707-B799-8503-33BEDCF7AF3B}"/>
                </a:ext>
              </a:extLst>
            </p:cNvPr>
            <p:cNvSpPr/>
            <p:nvPr/>
          </p:nvSpPr>
          <p:spPr>
            <a:xfrm>
              <a:off x="3805641" y="4299618"/>
              <a:ext cx="376321" cy="569113"/>
            </a:xfrm>
            <a:custGeom>
              <a:avLst/>
              <a:gdLst>
                <a:gd name="f0" fmla="val w"/>
                <a:gd name="f1" fmla="val h"/>
                <a:gd name="f2" fmla="val 0"/>
                <a:gd name="f3" fmla="val 12305"/>
                <a:gd name="f4" fmla="val 18609"/>
                <a:gd name="f5" fmla="val 4965"/>
                <a:gd name="f6" fmla="val 753"/>
                <a:gd name="f7" fmla="val 5106"/>
                <a:gd name="f8" fmla="val 777"/>
                <a:gd name="f9" fmla="val 5270"/>
                <a:gd name="f10" fmla="val 801"/>
                <a:gd name="f11" fmla="val 5412"/>
                <a:gd name="f12" fmla="val 848"/>
                <a:gd name="f13" fmla="val 5576"/>
                <a:gd name="f14" fmla="val 918"/>
                <a:gd name="f15" fmla="val 5694"/>
                <a:gd name="f16" fmla="val 989"/>
                <a:gd name="f17" fmla="val 5835"/>
                <a:gd name="f18" fmla="val 1106"/>
                <a:gd name="f19" fmla="val 5953"/>
                <a:gd name="f20" fmla="val 1200"/>
                <a:gd name="f21" fmla="val 6047"/>
                <a:gd name="f22" fmla="val 1342"/>
                <a:gd name="f23" fmla="val 6141"/>
                <a:gd name="f24" fmla="val 1459"/>
                <a:gd name="f25" fmla="val 6211"/>
                <a:gd name="f26" fmla="val 1600"/>
                <a:gd name="f27" fmla="val 6258"/>
                <a:gd name="f28" fmla="val 1765"/>
                <a:gd name="f29" fmla="val 6282"/>
                <a:gd name="f30" fmla="val 1930"/>
                <a:gd name="f31" fmla="val 6305"/>
                <a:gd name="f32" fmla="val 2094"/>
                <a:gd name="f33" fmla="val 2259"/>
                <a:gd name="f34" fmla="val 2424"/>
                <a:gd name="f35" fmla="val 6188"/>
                <a:gd name="f36" fmla="val 2612"/>
                <a:gd name="f37" fmla="val 6070"/>
                <a:gd name="f38" fmla="val 2894"/>
                <a:gd name="f39" fmla="val 5882"/>
                <a:gd name="f40" fmla="val 3200"/>
                <a:gd name="f41" fmla="val 3482"/>
                <a:gd name="f42" fmla="val 5435"/>
                <a:gd name="f43" fmla="val 3765"/>
                <a:gd name="f44" fmla="val 5153"/>
                <a:gd name="f45" fmla="val 4047"/>
                <a:gd name="f46" fmla="val 4800"/>
                <a:gd name="f47" fmla="val 4306"/>
                <a:gd name="f48" fmla="val 4423"/>
                <a:gd name="f49" fmla="val 4564"/>
                <a:gd name="f50" fmla="val 3977"/>
                <a:gd name="f51" fmla="val 4118"/>
                <a:gd name="f52" fmla="val 5717"/>
                <a:gd name="f53" fmla="val 6611"/>
                <a:gd name="f54" fmla="val 4518"/>
                <a:gd name="f55" fmla="val 7481"/>
                <a:gd name="f56" fmla="val 4776"/>
                <a:gd name="f57" fmla="val 8305"/>
                <a:gd name="f58" fmla="val 5082"/>
                <a:gd name="f59" fmla="val 9081"/>
                <a:gd name="f60" fmla="val 5388"/>
                <a:gd name="f61" fmla="val 9834"/>
                <a:gd name="f62" fmla="val 5741"/>
                <a:gd name="f63" fmla="val 10563"/>
                <a:gd name="f64" fmla="val 6117"/>
                <a:gd name="f65" fmla="val 11245"/>
                <a:gd name="f66" fmla="val 6094"/>
                <a:gd name="f67" fmla="val 10892"/>
                <a:gd name="f68" fmla="val 10540"/>
                <a:gd name="f69" fmla="val 10163"/>
                <a:gd name="f70" fmla="val 9810"/>
                <a:gd name="f71" fmla="val 9434"/>
                <a:gd name="f72" fmla="val 6352"/>
                <a:gd name="f73" fmla="val 9269"/>
                <a:gd name="f74" fmla="val 6447"/>
                <a:gd name="f75" fmla="val 9105"/>
                <a:gd name="f76" fmla="val 6517"/>
                <a:gd name="f77" fmla="val 8940"/>
                <a:gd name="f78" fmla="val 6635"/>
                <a:gd name="f79" fmla="val 8775"/>
                <a:gd name="f80" fmla="val 6752"/>
                <a:gd name="f81" fmla="val 8634"/>
                <a:gd name="f82" fmla="val 6894"/>
                <a:gd name="f83" fmla="val 8516"/>
                <a:gd name="f84" fmla="val 7082"/>
                <a:gd name="f85" fmla="val 8375"/>
                <a:gd name="f86" fmla="val 7270"/>
                <a:gd name="f87" fmla="val 7458"/>
                <a:gd name="f88" fmla="val 8234"/>
                <a:gd name="f89" fmla="val 7670"/>
                <a:gd name="f90" fmla="val 7929"/>
                <a:gd name="f91" fmla="val 8258"/>
                <a:gd name="f92" fmla="val 8164"/>
                <a:gd name="f93" fmla="val 8328"/>
                <a:gd name="f94" fmla="val 8376"/>
                <a:gd name="f95" fmla="val 8446"/>
                <a:gd name="f96" fmla="val 8564"/>
                <a:gd name="f97" fmla="val 8611"/>
                <a:gd name="f98" fmla="val 8728"/>
                <a:gd name="f99" fmla="val 8822"/>
                <a:gd name="f100" fmla="val 8823"/>
                <a:gd name="f101" fmla="val 9058"/>
                <a:gd name="f102" fmla="val 8846"/>
                <a:gd name="f103" fmla="val 9175"/>
                <a:gd name="f104" fmla="val 8870"/>
                <a:gd name="f105" fmla="val 9316"/>
                <a:gd name="f106" fmla="val 9457"/>
                <a:gd name="f107" fmla="val 9599"/>
                <a:gd name="f108" fmla="val 9881"/>
                <a:gd name="f109" fmla="val 8658"/>
                <a:gd name="f110" fmla="val 8493"/>
                <a:gd name="f111" fmla="val 10445"/>
                <a:gd name="f112" fmla="val 10751"/>
                <a:gd name="f113" fmla="val 7952"/>
                <a:gd name="f114" fmla="val 11057"/>
                <a:gd name="f115" fmla="val 7576"/>
                <a:gd name="f116" fmla="val 11386"/>
                <a:gd name="f117" fmla="val 7129"/>
                <a:gd name="f118" fmla="val 11692"/>
                <a:gd name="f119" fmla="val 6588"/>
                <a:gd name="f120" fmla="val 12022"/>
                <a:gd name="f121" fmla="val 6941"/>
                <a:gd name="f122" fmla="val 12563"/>
                <a:gd name="f123" fmla="val 7293"/>
                <a:gd name="f124" fmla="val 13057"/>
                <a:gd name="f125" fmla="val 7646"/>
                <a:gd name="f126" fmla="val 13527"/>
                <a:gd name="f127" fmla="val 7999"/>
                <a:gd name="f128" fmla="val 13974"/>
                <a:gd name="f129" fmla="val 8352"/>
                <a:gd name="f130" fmla="val 14398"/>
                <a:gd name="f131" fmla="val 8705"/>
                <a:gd name="f132" fmla="val 14797"/>
                <a:gd name="f133" fmla="val 9387"/>
                <a:gd name="f134" fmla="val 15480"/>
                <a:gd name="f135" fmla="val 10022"/>
                <a:gd name="f136" fmla="val 16068"/>
                <a:gd name="f137" fmla="val 16562"/>
                <a:gd name="f138" fmla="val 11034"/>
                <a:gd name="f139" fmla="val 16915"/>
                <a:gd name="f140" fmla="val 11387"/>
                <a:gd name="f141" fmla="val 17197"/>
                <a:gd name="f142" fmla="val 11481"/>
                <a:gd name="f143" fmla="val 17291"/>
                <a:gd name="f144" fmla="val 11528"/>
                <a:gd name="f145" fmla="val 17409"/>
                <a:gd name="f146" fmla="val 17550"/>
                <a:gd name="f147" fmla="val 17667"/>
                <a:gd name="f148" fmla="val 11434"/>
                <a:gd name="f149" fmla="val 17738"/>
                <a:gd name="f150" fmla="val 11340"/>
                <a:gd name="f151" fmla="val 17785"/>
                <a:gd name="f152" fmla="val 11269"/>
                <a:gd name="f153" fmla="val 17832"/>
                <a:gd name="f154" fmla="val 10963"/>
                <a:gd name="f155" fmla="val 17762"/>
                <a:gd name="f156" fmla="val 10493"/>
                <a:gd name="f157" fmla="val 16868"/>
                <a:gd name="f158" fmla="val 9458"/>
                <a:gd name="f159" fmla="val 16538"/>
                <a:gd name="f160" fmla="val 16162"/>
                <a:gd name="f161" fmla="val 15738"/>
                <a:gd name="f162" fmla="val 8187"/>
                <a:gd name="f163" fmla="val 15268"/>
                <a:gd name="f164" fmla="val 7717"/>
                <a:gd name="f165" fmla="val 14774"/>
                <a:gd name="f166" fmla="val 14209"/>
                <a:gd name="f167" fmla="val 6799"/>
                <a:gd name="f168" fmla="val 13621"/>
                <a:gd name="f169" fmla="val 12986"/>
                <a:gd name="f170" fmla="val 5906"/>
                <a:gd name="f171" fmla="val 12304"/>
                <a:gd name="f172" fmla="val 5482"/>
                <a:gd name="f173" fmla="val 11575"/>
                <a:gd name="f174" fmla="val 5059"/>
                <a:gd name="f175" fmla="val 10798"/>
                <a:gd name="f176" fmla="val 4682"/>
                <a:gd name="f177" fmla="val 9975"/>
                <a:gd name="f178" fmla="val 4141"/>
                <a:gd name="f179" fmla="val 10140"/>
                <a:gd name="f180" fmla="val 3647"/>
                <a:gd name="f181" fmla="val 10234"/>
                <a:gd name="f182" fmla="val 3177"/>
                <a:gd name="f183" fmla="val 10304"/>
                <a:gd name="f184" fmla="val 2777"/>
                <a:gd name="f185" fmla="val 10328"/>
                <a:gd name="f186" fmla="val 2377"/>
                <a:gd name="f187" fmla="val 2024"/>
                <a:gd name="f188" fmla="val 1695"/>
                <a:gd name="f189" fmla="val 1436"/>
                <a:gd name="f190" fmla="val 10046"/>
                <a:gd name="f191" fmla="val 1224"/>
                <a:gd name="f192" fmla="val 9928"/>
                <a:gd name="f193" fmla="val 1060"/>
                <a:gd name="f194" fmla="val 9787"/>
                <a:gd name="f195" fmla="val 942"/>
                <a:gd name="f196" fmla="val 9622"/>
                <a:gd name="f197" fmla="val 9246"/>
                <a:gd name="f198" fmla="val 8869"/>
                <a:gd name="f199" fmla="val 8681"/>
                <a:gd name="f200" fmla="val 871"/>
                <a:gd name="f201" fmla="val 965"/>
                <a:gd name="f202" fmla="val 1201"/>
                <a:gd name="f203" fmla="val 8022"/>
                <a:gd name="f204" fmla="val 1365"/>
                <a:gd name="f205" fmla="val 7905"/>
                <a:gd name="f206" fmla="val 1530"/>
                <a:gd name="f207" fmla="val 7834"/>
                <a:gd name="f208" fmla="val 1742"/>
                <a:gd name="f209" fmla="val 7764"/>
                <a:gd name="f210" fmla="val 1953"/>
                <a:gd name="f211" fmla="val 7740"/>
                <a:gd name="f212" fmla="val 2212"/>
                <a:gd name="f213" fmla="val 2518"/>
                <a:gd name="f214" fmla="val 7858"/>
                <a:gd name="f215" fmla="val 2800"/>
                <a:gd name="f216" fmla="val 7975"/>
                <a:gd name="f217" fmla="val 3083"/>
                <a:gd name="f218" fmla="val 8117"/>
                <a:gd name="f219" fmla="val 3365"/>
                <a:gd name="f220" fmla="val 8281"/>
                <a:gd name="f221" fmla="val 3624"/>
                <a:gd name="f222" fmla="val 3859"/>
                <a:gd name="f223" fmla="val 4282"/>
                <a:gd name="f224" fmla="val 9034"/>
                <a:gd name="f225" fmla="val 4094"/>
                <a:gd name="f226" fmla="val 3906"/>
                <a:gd name="f227" fmla="val 3741"/>
                <a:gd name="f228" fmla="val 7387"/>
                <a:gd name="f229" fmla="val 3600"/>
                <a:gd name="f230" fmla="val 3483"/>
                <a:gd name="f231" fmla="val 5599"/>
                <a:gd name="f232" fmla="val 3271"/>
                <a:gd name="f233" fmla="val 4964"/>
                <a:gd name="f234" fmla="val 4329"/>
                <a:gd name="f235" fmla="val 3953"/>
                <a:gd name="f236" fmla="val 3553"/>
                <a:gd name="f237" fmla="val 3224"/>
                <a:gd name="f238" fmla="val 3106"/>
                <a:gd name="f239" fmla="val 3294"/>
                <a:gd name="f240" fmla="val 2659"/>
                <a:gd name="f241" fmla="val 3412"/>
                <a:gd name="f242" fmla="val 3506"/>
                <a:gd name="f243" fmla="val 2000"/>
                <a:gd name="f244" fmla="val 3577"/>
                <a:gd name="f245" fmla="val 1789"/>
                <a:gd name="f246" fmla="val 3694"/>
                <a:gd name="f247" fmla="val 3812"/>
                <a:gd name="f248" fmla="val 1412"/>
                <a:gd name="f249" fmla="val 1247"/>
                <a:gd name="f250" fmla="val 1083"/>
                <a:gd name="f251" fmla="val 4541"/>
                <a:gd name="f252" fmla="val 4729"/>
                <a:gd name="f253" fmla="val 1"/>
                <a:gd name="f254" fmla="val 4588"/>
                <a:gd name="f255" fmla="val 24"/>
                <a:gd name="f256" fmla="val 71"/>
                <a:gd name="f257" fmla="val 4259"/>
                <a:gd name="f258" fmla="val 142"/>
                <a:gd name="f259" fmla="val 212"/>
                <a:gd name="f260" fmla="val 3929"/>
                <a:gd name="f261" fmla="val 283"/>
                <a:gd name="f262" fmla="val 401"/>
                <a:gd name="f263" fmla="val 518"/>
                <a:gd name="f264" fmla="val 3435"/>
                <a:gd name="f265" fmla="val 683"/>
                <a:gd name="f266" fmla="val 895"/>
                <a:gd name="f267" fmla="val 2989"/>
                <a:gd name="f268" fmla="val 1318"/>
                <a:gd name="f269" fmla="val 2871"/>
                <a:gd name="f270" fmla="val 2753"/>
                <a:gd name="f271" fmla="val 2683"/>
                <a:gd name="f272" fmla="val 2447"/>
                <a:gd name="f273" fmla="val 3247"/>
                <a:gd name="f274" fmla="val 4212"/>
                <a:gd name="f275" fmla="val 4400"/>
                <a:gd name="f276" fmla="val 5105"/>
                <a:gd name="f277" fmla="val 5811"/>
                <a:gd name="f278" fmla="val 6493"/>
                <a:gd name="f279" fmla="val 2918"/>
                <a:gd name="f280" fmla="val 7176"/>
                <a:gd name="f281" fmla="val 2636"/>
                <a:gd name="f282" fmla="val 7105"/>
                <a:gd name="f283" fmla="val 2353"/>
                <a:gd name="f284" fmla="val 7034"/>
                <a:gd name="f285" fmla="val 2142"/>
                <a:gd name="f286" fmla="val 6987"/>
                <a:gd name="f287" fmla="val 1624"/>
                <a:gd name="f288" fmla="val 7011"/>
                <a:gd name="f289" fmla="val 7058"/>
                <a:gd name="f290" fmla="val 1295"/>
                <a:gd name="f291" fmla="val 1012"/>
                <a:gd name="f292" fmla="val 7246"/>
                <a:gd name="f293" fmla="val 754"/>
                <a:gd name="f294" fmla="val 7411"/>
                <a:gd name="f295" fmla="val 307"/>
                <a:gd name="f296" fmla="val 166"/>
                <a:gd name="f297" fmla="val 8211"/>
                <a:gd name="f298" fmla="val 95"/>
                <a:gd name="f299" fmla="val 48"/>
                <a:gd name="f300" fmla="val 8540"/>
                <a:gd name="f301" fmla="val 9199"/>
                <a:gd name="f302" fmla="val 9528"/>
                <a:gd name="f303" fmla="val 189"/>
                <a:gd name="f304" fmla="val 354"/>
                <a:gd name="f305" fmla="val 10093"/>
                <a:gd name="f306" fmla="val 542"/>
                <a:gd name="f307" fmla="val 10351"/>
                <a:gd name="f308" fmla="val 10634"/>
                <a:gd name="f309" fmla="val 10728"/>
                <a:gd name="f310" fmla="val 1483"/>
                <a:gd name="f311" fmla="val 1883"/>
                <a:gd name="f312" fmla="val 10987"/>
                <a:gd name="f313" fmla="val 2306"/>
                <a:gd name="f314" fmla="val 11081"/>
                <a:gd name="f315" fmla="val 3130"/>
                <a:gd name="f316" fmla="val 4659"/>
                <a:gd name="f317" fmla="val 11669"/>
                <a:gd name="f318" fmla="val 12422"/>
                <a:gd name="f319" fmla="val 5529"/>
                <a:gd name="f320" fmla="val 13127"/>
                <a:gd name="f321" fmla="val 5976"/>
                <a:gd name="f322" fmla="val 13786"/>
                <a:gd name="f323" fmla="val 14962"/>
                <a:gd name="f324" fmla="val 7364"/>
                <a:gd name="f325" fmla="val 15503"/>
                <a:gd name="f326" fmla="val 7811"/>
                <a:gd name="f327" fmla="val 15997"/>
                <a:gd name="f328" fmla="val 16444"/>
                <a:gd name="f329" fmla="val 16844"/>
                <a:gd name="f330" fmla="val 17526"/>
                <a:gd name="f331" fmla="val 10069"/>
                <a:gd name="f332" fmla="val 18044"/>
                <a:gd name="f333" fmla="val 10516"/>
                <a:gd name="f334" fmla="val 18397"/>
                <a:gd name="f335" fmla="val 10681"/>
                <a:gd name="f336" fmla="val 18491"/>
                <a:gd name="f337" fmla="val 10846"/>
                <a:gd name="f338" fmla="val 18538"/>
                <a:gd name="f339" fmla="val 11010"/>
                <a:gd name="f340" fmla="val 18585"/>
                <a:gd name="f341" fmla="val 11175"/>
                <a:gd name="f342" fmla="val 18608"/>
                <a:gd name="f343" fmla="val 11316"/>
                <a:gd name="f344" fmla="val 11457"/>
                <a:gd name="f345" fmla="val 18561"/>
                <a:gd name="f346" fmla="val 11598"/>
                <a:gd name="f347" fmla="val 18514"/>
                <a:gd name="f348" fmla="val 11716"/>
                <a:gd name="f349" fmla="val 18467"/>
                <a:gd name="f350" fmla="val 11834"/>
                <a:gd name="f351" fmla="val 18373"/>
                <a:gd name="f352" fmla="val 11951"/>
                <a:gd name="f353" fmla="val 18303"/>
                <a:gd name="f354" fmla="val 12045"/>
                <a:gd name="f355" fmla="val 18185"/>
                <a:gd name="f356" fmla="val 12139"/>
                <a:gd name="f357" fmla="val 18067"/>
                <a:gd name="f358" fmla="val 12234"/>
                <a:gd name="f359" fmla="val 17879"/>
                <a:gd name="f360" fmla="val 12281"/>
                <a:gd name="f361" fmla="val 17456"/>
                <a:gd name="f362" fmla="val 17268"/>
                <a:gd name="f363" fmla="val 12210"/>
                <a:gd name="f364" fmla="val 17056"/>
                <a:gd name="f365" fmla="val 12116"/>
                <a:gd name="f366" fmla="val 11998"/>
                <a:gd name="f367" fmla="val 16703"/>
                <a:gd name="f368" fmla="val 11551"/>
                <a:gd name="f369" fmla="val 16350"/>
                <a:gd name="f370" fmla="val 10704"/>
                <a:gd name="f371" fmla="val 15668"/>
                <a:gd name="f372" fmla="val 15174"/>
                <a:gd name="f373" fmla="val 9575"/>
                <a:gd name="f374" fmla="val 14586"/>
                <a:gd name="f375" fmla="val 13904"/>
                <a:gd name="f376" fmla="val 7976"/>
                <a:gd name="f377" fmla="val 12704"/>
                <a:gd name="f378" fmla="val 12257"/>
                <a:gd name="f379" fmla="val 8046"/>
                <a:gd name="f380" fmla="val 11975"/>
                <a:gd name="f381" fmla="val 8399"/>
                <a:gd name="f382" fmla="val 8987"/>
                <a:gd name="f383" fmla="val 10422"/>
                <a:gd name="f384" fmla="val 9505"/>
                <a:gd name="f385" fmla="val 9740"/>
                <a:gd name="f386" fmla="val 9646"/>
                <a:gd name="f387" fmla="val 9128"/>
                <a:gd name="f388" fmla="val 8916"/>
                <a:gd name="f389" fmla="val 9340"/>
                <a:gd name="f390" fmla="val 8893"/>
                <a:gd name="f391" fmla="val 7881"/>
                <a:gd name="f392" fmla="val 8517"/>
                <a:gd name="f393" fmla="val 8093"/>
                <a:gd name="f394" fmla="val 7505"/>
                <a:gd name="f395" fmla="val 7882"/>
                <a:gd name="f396" fmla="val 7482"/>
                <a:gd name="f397" fmla="val 7317"/>
                <a:gd name="f398" fmla="val 7152"/>
                <a:gd name="f399" fmla="val 7528"/>
                <a:gd name="f400" fmla="val 6988"/>
                <a:gd name="f401" fmla="val 6847"/>
                <a:gd name="f402" fmla="val 6682"/>
                <a:gd name="f403" fmla="val 6541"/>
                <a:gd name="f404" fmla="val 6400"/>
                <a:gd name="f405" fmla="val 7928"/>
                <a:gd name="f406" fmla="val 5764"/>
                <a:gd name="f407" fmla="val 8752"/>
                <a:gd name="f408" fmla="val 5459"/>
                <a:gd name="f409" fmla="val 5176"/>
                <a:gd name="f410" fmla="val 5223"/>
                <a:gd name="f411" fmla="val 4988"/>
                <a:gd name="f412" fmla="val 4753"/>
                <a:gd name="f413" fmla="val 5788"/>
                <a:gd name="f414" fmla="val 4494"/>
                <a:gd name="f415" fmla="val 6329"/>
                <a:gd name="f416" fmla="val 6729"/>
                <a:gd name="f417" fmla="val 7035"/>
                <a:gd name="f418" fmla="val 2400"/>
                <a:gd name="f419" fmla="val 2165"/>
                <a:gd name="f420" fmla="val 1906"/>
                <a:gd name="f421" fmla="val 1671"/>
                <a:gd name="f422" fmla="val 6564"/>
                <a:gd name="f423" fmla="val 6376"/>
                <a:gd name="f424" fmla="val 565"/>
                <a:gd name="f425" fmla="val 6164"/>
                <a:gd name="f426" fmla="val 259"/>
                <a:gd name="f427" fmla="*/ f0 1 12305"/>
                <a:gd name="f428" fmla="*/ f1 1 18609"/>
                <a:gd name="f429" fmla="val f2"/>
                <a:gd name="f430" fmla="val f3"/>
                <a:gd name="f431" fmla="val f4"/>
                <a:gd name="f432" fmla="+- f431 0 f429"/>
                <a:gd name="f433" fmla="+- f430 0 f429"/>
                <a:gd name="f434" fmla="*/ f433 1 12305"/>
                <a:gd name="f435" fmla="*/ f432 1 18609"/>
                <a:gd name="f436" fmla="*/ f429 1 f434"/>
                <a:gd name="f437" fmla="*/ f430 1 f434"/>
                <a:gd name="f438" fmla="*/ f429 1 f435"/>
                <a:gd name="f439" fmla="*/ f431 1 f435"/>
                <a:gd name="f440" fmla="*/ f436 f427 1"/>
                <a:gd name="f441" fmla="*/ f437 f427 1"/>
                <a:gd name="f442" fmla="*/ f439 f428 1"/>
                <a:gd name="f443" fmla="*/ f438 f428 1"/>
              </a:gdLst>
              <a:ahLst/>
              <a:cxnLst>
                <a:cxn ang="3cd4">
                  <a:pos x="hc" y="t"/>
                </a:cxn>
                <a:cxn ang="0">
                  <a:pos x="r" y="vc"/>
                </a:cxn>
                <a:cxn ang="cd4">
                  <a:pos x="hc" y="b"/>
                </a:cxn>
                <a:cxn ang="cd2">
                  <a:pos x="l" y="vc"/>
                </a:cxn>
              </a:cxnLst>
              <a:rect l="f440" t="f443" r="f441" b="f442"/>
              <a:pathLst>
                <a:path w="12305" h="18609">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29" y="f33"/>
                  </a:lnTo>
                  <a:lnTo>
                    <a:pt x="f27" y="f34"/>
                  </a:lnTo>
                  <a:lnTo>
                    <a:pt x="f35" y="f36"/>
                  </a:lnTo>
                  <a:lnTo>
                    <a:pt x="f37" y="f38"/>
                  </a:lnTo>
                  <a:lnTo>
                    <a:pt x="f39" y="f40"/>
                  </a:lnTo>
                  <a:lnTo>
                    <a:pt x="f15" y="f41"/>
                  </a:lnTo>
                  <a:lnTo>
                    <a:pt x="f42" y="f43"/>
                  </a:lnTo>
                  <a:lnTo>
                    <a:pt x="f44" y="f45"/>
                  </a:lnTo>
                  <a:lnTo>
                    <a:pt x="f46" y="f47"/>
                  </a:lnTo>
                  <a:lnTo>
                    <a:pt x="f48" y="f49"/>
                  </a:lnTo>
                  <a:lnTo>
                    <a:pt x="f50" y="f46"/>
                  </a:lnTo>
                  <a:lnTo>
                    <a:pt x="f51" y="f52"/>
                  </a:lnTo>
                  <a:lnTo>
                    <a:pt x="f47" y="f53"/>
                  </a:lnTo>
                  <a:lnTo>
                    <a:pt x="f54" y="f55"/>
                  </a:lnTo>
                  <a:lnTo>
                    <a:pt x="f56" y="f57"/>
                  </a:lnTo>
                  <a:lnTo>
                    <a:pt x="f58" y="f59"/>
                  </a:lnTo>
                  <a:lnTo>
                    <a:pt x="f60" y="f61"/>
                  </a:lnTo>
                  <a:lnTo>
                    <a:pt x="f62" y="f63"/>
                  </a:lnTo>
                  <a:lnTo>
                    <a:pt x="f64" y="f65"/>
                  </a:lnTo>
                  <a:lnTo>
                    <a:pt x="f66" y="f67"/>
                  </a:lnTo>
                  <a:lnTo>
                    <a:pt x="f66" y="f68"/>
                  </a:lnTo>
                  <a:lnTo>
                    <a:pt x="f64" y="f69"/>
                  </a:lnTo>
                  <a:lnTo>
                    <a:pt x="f35" y="f70"/>
                  </a:lnTo>
                  <a:lnTo>
                    <a:pt x="f29" y="f71"/>
                  </a:lnTo>
                  <a:lnTo>
                    <a:pt x="f72" y="f73"/>
                  </a:lnTo>
                  <a:lnTo>
                    <a:pt x="f74" y="f75"/>
                  </a:lnTo>
                  <a:lnTo>
                    <a:pt x="f76" y="f77"/>
                  </a:lnTo>
                  <a:lnTo>
                    <a:pt x="f78" y="f79"/>
                  </a:lnTo>
                  <a:lnTo>
                    <a:pt x="f80" y="f81"/>
                  </a:lnTo>
                  <a:lnTo>
                    <a:pt x="f82" y="f83"/>
                  </a:lnTo>
                  <a:lnTo>
                    <a:pt x="f84" y="f85"/>
                  </a:lnTo>
                  <a:lnTo>
                    <a:pt x="f86" y="f57"/>
                  </a:lnTo>
                  <a:lnTo>
                    <a:pt x="f87" y="f88"/>
                  </a:lnTo>
                  <a:lnTo>
                    <a:pt x="f89" y="f88"/>
                  </a:lnTo>
                  <a:lnTo>
                    <a:pt x="f90" y="f91"/>
                  </a:lnTo>
                  <a:lnTo>
                    <a:pt x="f92" y="f93"/>
                  </a:lnTo>
                  <a:lnTo>
                    <a:pt x="f94" y="f95"/>
                  </a:lnTo>
                  <a:lnTo>
                    <a:pt x="f96" y="f97"/>
                  </a:lnTo>
                  <a:lnTo>
                    <a:pt x="f98" y="f99"/>
                  </a:lnTo>
                  <a:lnTo>
                    <a:pt x="f79" y="f77"/>
                  </a:lnTo>
                  <a:lnTo>
                    <a:pt x="f100" y="f101"/>
                  </a:lnTo>
                  <a:lnTo>
                    <a:pt x="f102" y="f103"/>
                  </a:lnTo>
                  <a:lnTo>
                    <a:pt x="f104" y="f105"/>
                  </a:lnTo>
                  <a:lnTo>
                    <a:pt x="f104" y="f106"/>
                  </a:lnTo>
                  <a:lnTo>
                    <a:pt x="f102" y="f107"/>
                  </a:lnTo>
                  <a:lnTo>
                    <a:pt x="f79" y="f108"/>
                  </a:lnTo>
                  <a:lnTo>
                    <a:pt x="f109" y="f69"/>
                  </a:lnTo>
                  <a:lnTo>
                    <a:pt x="f110" y="f111"/>
                  </a:lnTo>
                  <a:lnTo>
                    <a:pt x="f9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63" y="f137"/>
                  </a:lnTo>
                  <a:lnTo>
                    <a:pt x="f138" y="f139"/>
                  </a:lnTo>
                  <a:lnTo>
                    <a:pt x="f140" y="f141"/>
                  </a:lnTo>
                  <a:lnTo>
                    <a:pt x="f142" y="f143"/>
                  </a:lnTo>
                  <a:lnTo>
                    <a:pt x="f144" y="f145"/>
                  </a:lnTo>
                  <a:lnTo>
                    <a:pt x="f144" y="f146"/>
                  </a:lnTo>
                  <a:lnTo>
                    <a:pt x="f142" y="f147"/>
                  </a:lnTo>
                  <a:lnTo>
                    <a:pt x="f148" y="f149"/>
                  </a:lnTo>
                  <a:lnTo>
                    <a:pt x="f150" y="f151"/>
                  </a:lnTo>
                  <a:lnTo>
                    <a:pt x="f152" y="f153"/>
                  </a:lnTo>
                  <a:lnTo>
                    <a:pt x="f114" y="f153"/>
                  </a:lnTo>
                  <a:lnTo>
                    <a:pt x="f154" y="f155"/>
                  </a:lnTo>
                  <a:lnTo>
                    <a:pt x="f156" y="f145"/>
                  </a:lnTo>
                  <a:lnTo>
                    <a:pt x="f61" y="f157"/>
                  </a:lnTo>
                  <a:lnTo>
                    <a:pt x="f158" y="f159"/>
                  </a:lnTo>
                  <a:lnTo>
                    <a:pt x="f101" y="f160"/>
                  </a:lnTo>
                  <a:lnTo>
                    <a:pt x="f97" y="f161"/>
                  </a:lnTo>
                  <a:lnTo>
                    <a:pt x="f162" y="f163"/>
                  </a:lnTo>
                  <a:lnTo>
                    <a:pt x="f164" y="f165"/>
                  </a:lnTo>
                  <a:lnTo>
                    <a:pt x="f86" y="f166"/>
                  </a:lnTo>
                  <a:lnTo>
                    <a:pt x="f167" y="f168"/>
                  </a:lnTo>
                  <a:lnTo>
                    <a:pt x="f72" y="f169"/>
                  </a:lnTo>
                  <a:lnTo>
                    <a:pt x="f170" y="f171"/>
                  </a:lnTo>
                  <a:lnTo>
                    <a:pt x="f172" y="f173"/>
                  </a:lnTo>
                  <a:lnTo>
                    <a:pt x="f174" y="f175"/>
                  </a:lnTo>
                  <a:lnTo>
                    <a:pt x="f176" y="f177"/>
                  </a:lnTo>
                  <a:lnTo>
                    <a:pt x="f178" y="f179"/>
                  </a:lnTo>
                  <a:lnTo>
                    <a:pt x="f180" y="f181"/>
                  </a:lnTo>
                  <a:lnTo>
                    <a:pt x="f182" y="f183"/>
                  </a:lnTo>
                  <a:lnTo>
                    <a:pt x="f184" y="f185"/>
                  </a:lnTo>
                  <a:lnTo>
                    <a:pt x="f186" y="f183"/>
                  </a:lnTo>
                  <a:lnTo>
                    <a:pt x="f187" y="f181"/>
                  </a:lnTo>
                  <a:lnTo>
                    <a:pt x="f188" y="f69"/>
                  </a:lnTo>
                  <a:lnTo>
                    <a:pt x="f189" y="f190"/>
                  </a:lnTo>
                  <a:lnTo>
                    <a:pt x="f191" y="f192"/>
                  </a:lnTo>
                  <a:lnTo>
                    <a:pt x="f193" y="f194"/>
                  </a:lnTo>
                  <a:lnTo>
                    <a:pt x="f195" y="f196"/>
                  </a:lnTo>
                  <a:lnTo>
                    <a:pt x="f12" y="f71"/>
                  </a:lnTo>
                  <a:lnTo>
                    <a:pt x="f10" y="f197"/>
                  </a:lnTo>
                  <a:lnTo>
                    <a:pt x="f8" y="f101"/>
                  </a:lnTo>
                  <a:lnTo>
                    <a:pt x="f8" y="f198"/>
                  </a:lnTo>
                  <a:lnTo>
                    <a:pt x="f10" y="f199"/>
                  </a:lnTo>
                  <a:lnTo>
                    <a:pt x="f200" y="f110"/>
                  </a:lnTo>
                  <a:lnTo>
                    <a:pt x="f201" y="f93"/>
                  </a:lnTo>
                  <a:lnTo>
                    <a:pt x="f193" y="f92"/>
                  </a:lnTo>
                  <a:lnTo>
                    <a:pt x="f202" y="f203"/>
                  </a:lnTo>
                  <a:lnTo>
                    <a:pt x="f204" y="f205"/>
                  </a:lnTo>
                  <a:lnTo>
                    <a:pt x="f206" y="f207"/>
                  </a:lnTo>
                  <a:lnTo>
                    <a:pt x="f208" y="f209"/>
                  </a:lnTo>
                  <a:lnTo>
                    <a:pt x="f210" y="f211"/>
                  </a:lnTo>
                  <a:lnTo>
                    <a:pt x="f212" y="f209"/>
                  </a:lnTo>
                  <a:lnTo>
                    <a:pt x="f213" y="f214"/>
                  </a:lnTo>
                  <a:lnTo>
                    <a:pt x="f215" y="f216"/>
                  </a:lnTo>
                  <a:lnTo>
                    <a:pt x="f217" y="f218"/>
                  </a:lnTo>
                  <a:lnTo>
                    <a:pt x="f219" y="f220"/>
                  </a:lnTo>
                  <a:lnTo>
                    <a:pt x="f221" y="f95"/>
                  </a:lnTo>
                  <a:lnTo>
                    <a:pt x="f222" y="f109"/>
                  </a:lnTo>
                  <a:lnTo>
                    <a:pt x="f223" y="f224"/>
                  </a:lnTo>
                  <a:lnTo>
                    <a:pt x="f225" y="f110"/>
                  </a:lnTo>
                  <a:lnTo>
                    <a:pt x="f226" y="f113"/>
                  </a:lnTo>
                  <a:lnTo>
                    <a:pt x="f227" y="f228"/>
                  </a:lnTo>
                  <a:lnTo>
                    <a:pt x="f229" y="f167"/>
                  </a:lnTo>
                  <a:lnTo>
                    <a:pt x="f230" y="f25"/>
                  </a:lnTo>
                  <a:lnTo>
                    <a:pt x="f219" y="f231"/>
                  </a:lnTo>
                  <a:lnTo>
                    <a:pt x="f232" y="f233"/>
                  </a:lnTo>
                  <a:lnTo>
                    <a:pt x="f40" y="f234"/>
                  </a:lnTo>
                  <a:lnTo>
                    <a:pt x="f40" y="f235"/>
                  </a:lnTo>
                  <a:lnTo>
                    <a:pt x="f40" y="f236"/>
                  </a:lnTo>
                  <a:lnTo>
                    <a:pt x="f237" y="f238"/>
                  </a:lnTo>
                  <a:lnTo>
                    <a:pt x="f239" y="f240"/>
                  </a:lnTo>
                  <a:lnTo>
                    <a:pt x="f241" y="f212"/>
                  </a:lnTo>
                  <a:lnTo>
                    <a:pt x="f242" y="f243"/>
                  </a:lnTo>
                  <a:lnTo>
                    <a:pt x="f244" y="f245"/>
                  </a:lnTo>
                  <a:lnTo>
                    <a:pt x="f246" y="f26"/>
                  </a:lnTo>
                  <a:lnTo>
                    <a:pt x="f247" y="f248"/>
                  </a:lnTo>
                  <a:lnTo>
                    <a:pt x="f235" y="f249"/>
                  </a:lnTo>
                  <a:lnTo>
                    <a:pt x="f51" y="f250"/>
                  </a:lnTo>
                  <a:lnTo>
                    <a:pt x="f234" y="f195"/>
                  </a:lnTo>
                  <a:lnTo>
                    <a:pt x="f251" y="f12"/>
                  </a:lnTo>
                  <a:lnTo>
                    <a:pt x="f252" y="f8"/>
                  </a:lnTo>
                  <a:lnTo>
                    <a:pt x="f5" y="f6"/>
                  </a:lnTo>
                  <a:close/>
                  <a:moveTo>
                    <a:pt x="f56" y="f253"/>
                  </a:moveTo>
                  <a:lnTo>
                    <a:pt x="f254" y="f255"/>
                  </a:lnTo>
                  <a:lnTo>
                    <a:pt x="f48" y="f256"/>
                  </a:lnTo>
                  <a:lnTo>
                    <a:pt x="f257" y="f258"/>
                  </a:lnTo>
                  <a:lnTo>
                    <a:pt x="f225" y="f259"/>
                  </a:lnTo>
                  <a:lnTo>
                    <a:pt x="f260" y="f261"/>
                  </a:lnTo>
                  <a:lnTo>
                    <a:pt x="f43" y="f262"/>
                  </a:lnTo>
                  <a:lnTo>
                    <a:pt x="f221" y="f263"/>
                  </a:lnTo>
                  <a:lnTo>
                    <a:pt x="f264" y="f265"/>
                  </a:lnTo>
                  <a:lnTo>
                    <a:pt x="f232" y="f266"/>
                  </a:lnTo>
                  <a:lnTo>
                    <a:pt x="f238" y="f250"/>
                  </a:lnTo>
                  <a:lnTo>
                    <a:pt x="f267" y="f268"/>
                  </a:lnTo>
                  <a:lnTo>
                    <a:pt x="f269" y="f206"/>
                  </a:lnTo>
                  <a:lnTo>
                    <a:pt x="f270" y="f28"/>
                  </a:lnTo>
                  <a:lnTo>
                    <a:pt x="f271" y="f243"/>
                  </a:lnTo>
                  <a:lnTo>
                    <a:pt x="f36" y="f33"/>
                  </a:lnTo>
                  <a:lnTo>
                    <a:pt x="f213" y="f270"/>
                  </a:lnTo>
                  <a:lnTo>
                    <a:pt x="f272" y="f273"/>
                  </a:lnTo>
                  <a:lnTo>
                    <a:pt x="f34" y="f227"/>
                  </a:lnTo>
                  <a:lnTo>
                    <a:pt x="f272" y="f274"/>
                  </a:lnTo>
                  <a:lnTo>
                    <a:pt x="f272" y="f275"/>
                  </a:lnTo>
                  <a:lnTo>
                    <a:pt x="f213" y="f276"/>
                  </a:lnTo>
                  <a:lnTo>
                    <a:pt x="f36" y="f277"/>
                  </a:lnTo>
                  <a:lnTo>
                    <a:pt x="f270" y="f278"/>
                  </a:lnTo>
                  <a:lnTo>
                    <a:pt x="f279" y="f280"/>
                  </a:lnTo>
                  <a:lnTo>
                    <a:pt x="f281" y="f282"/>
                  </a:lnTo>
                  <a:lnTo>
                    <a:pt x="f283" y="f284"/>
                  </a:lnTo>
                  <a:lnTo>
                    <a:pt x="f285" y="f286"/>
                  </a:lnTo>
                  <a:lnTo>
                    <a:pt x="f245" y="f286"/>
                  </a:lnTo>
                  <a:lnTo>
                    <a:pt x="f287" y="f288"/>
                  </a:lnTo>
                  <a:lnTo>
                    <a:pt x="f24" y="f289"/>
                  </a:lnTo>
                  <a:lnTo>
                    <a:pt x="f290" y="f282"/>
                  </a:lnTo>
                  <a:lnTo>
                    <a:pt x="f291" y="f292"/>
                  </a:lnTo>
                  <a:lnTo>
                    <a:pt x="f293" y="f294"/>
                  </a:lnTo>
                  <a:lnTo>
                    <a:pt x="f263" y="f125"/>
                  </a:lnTo>
                  <a:lnTo>
                    <a:pt x="f295" y="f205"/>
                  </a:lnTo>
                  <a:lnTo>
                    <a:pt x="f296" y="f297"/>
                  </a:lnTo>
                  <a:lnTo>
                    <a:pt x="f298" y="f85"/>
                  </a:lnTo>
                  <a:lnTo>
                    <a:pt x="f299" y="f300"/>
                  </a:lnTo>
                  <a:lnTo>
                    <a:pt x="f255" y="f131"/>
                  </a:lnTo>
                  <a:lnTo>
                    <a:pt x="f253" y="f198"/>
                  </a:lnTo>
                  <a:lnTo>
                    <a:pt x="f253" y="f301"/>
                  </a:lnTo>
                  <a:lnTo>
                    <a:pt x="f256" y="f302"/>
                  </a:lnTo>
                  <a:lnTo>
                    <a:pt x="f303" y="f70"/>
                  </a:lnTo>
                  <a:lnTo>
                    <a:pt x="f304" y="f305"/>
                  </a:lnTo>
                  <a:lnTo>
                    <a:pt x="f306" y="f307"/>
                  </a:lnTo>
                  <a:lnTo>
                    <a:pt x="f10" y="f63"/>
                  </a:lnTo>
                  <a:lnTo>
                    <a:pt x="f195" y="f308"/>
                  </a:lnTo>
                  <a:lnTo>
                    <a:pt x="f250" y="f309"/>
                  </a:lnTo>
                  <a:lnTo>
                    <a:pt x="f310" y="f67"/>
                  </a:lnTo>
                  <a:lnTo>
                    <a:pt x="f311" y="f312"/>
                  </a:lnTo>
                  <a:lnTo>
                    <a:pt x="f313" y="f114"/>
                  </a:lnTo>
                  <a:lnTo>
                    <a:pt x="f184" y="f314"/>
                  </a:lnTo>
                  <a:lnTo>
                    <a:pt x="f315" y="f314"/>
                  </a:lnTo>
                  <a:lnTo>
                    <a:pt x="f230" y="f138"/>
                  </a:lnTo>
                  <a:lnTo>
                    <a:pt x="f222" y="f312"/>
                  </a:lnTo>
                  <a:lnTo>
                    <a:pt x="f257" y="f67"/>
                  </a:lnTo>
                  <a:lnTo>
                    <a:pt x="f316" y="f317"/>
                  </a:lnTo>
                  <a:lnTo>
                    <a:pt x="f58" y="f318"/>
                  </a:lnTo>
                  <a:lnTo>
                    <a:pt x="f319" y="f320"/>
                  </a:lnTo>
                  <a:lnTo>
                    <a:pt x="f321" y="f322"/>
                  </a:lnTo>
                  <a:lnTo>
                    <a:pt x="f74" y="f130"/>
                  </a:lnTo>
                  <a:lnTo>
                    <a:pt x="f82" y="f323"/>
                  </a:lnTo>
                  <a:lnTo>
                    <a:pt x="f324" y="f325"/>
                  </a:lnTo>
                  <a:lnTo>
                    <a:pt x="f326" y="f327"/>
                  </a:lnTo>
                  <a:lnTo>
                    <a:pt x="f91" y="f328"/>
                  </a:lnTo>
                  <a:lnTo>
                    <a:pt x="f109" y="f329"/>
                  </a:lnTo>
                  <a:lnTo>
                    <a:pt x="f71" y="f330"/>
                  </a:lnTo>
                  <a:lnTo>
                    <a:pt x="f331" y="f332"/>
                  </a:lnTo>
                  <a:lnTo>
                    <a:pt x="f333" y="f334"/>
                  </a:lnTo>
                  <a:lnTo>
                    <a:pt x="f335" y="f336"/>
                  </a:lnTo>
                  <a:lnTo>
                    <a:pt x="f337" y="f338"/>
                  </a:lnTo>
                  <a:lnTo>
                    <a:pt x="f339" y="f340"/>
                  </a:lnTo>
                  <a:lnTo>
                    <a:pt x="f341" y="f342"/>
                  </a:lnTo>
                  <a:lnTo>
                    <a:pt x="f343" y="f340"/>
                  </a:lnTo>
                  <a:lnTo>
                    <a:pt x="f344" y="f345"/>
                  </a:lnTo>
                  <a:lnTo>
                    <a:pt x="f346" y="f347"/>
                  </a:lnTo>
                  <a:lnTo>
                    <a:pt x="f348" y="f349"/>
                  </a:lnTo>
                  <a:lnTo>
                    <a:pt x="f350" y="f351"/>
                  </a:lnTo>
                  <a:lnTo>
                    <a:pt x="f352" y="f353"/>
                  </a:lnTo>
                  <a:lnTo>
                    <a:pt x="f354" y="f355"/>
                  </a:lnTo>
                  <a:lnTo>
                    <a:pt x="f356" y="f357"/>
                  </a:lnTo>
                  <a:lnTo>
                    <a:pt x="f358" y="f359"/>
                  </a:lnTo>
                  <a:lnTo>
                    <a:pt x="f360" y="f147"/>
                  </a:lnTo>
                  <a:lnTo>
                    <a:pt x="f171" y="f361"/>
                  </a:lnTo>
                  <a:lnTo>
                    <a:pt x="f360" y="f362"/>
                  </a:lnTo>
                  <a:lnTo>
                    <a:pt x="f363" y="f364"/>
                  </a:lnTo>
                  <a:lnTo>
                    <a:pt x="f365" y="f157"/>
                  </a:lnTo>
                  <a:lnTo>
                    <a:pt x="f366" y="f367"/>
                  </a:lnTo>
                  <a:lnTo>
                    <a:pt x="f350" y="f137"/>
                  </a:lnTo>
                  <a:lnTo>
                    <a:pt x="f368" y="f369"/>
                  </a:lnTo>
                  <a:lnTo>
                    <a:pt x="f341" y="f136"/>
                  </a:lnTo>
                  <a:lnTo>
                    <a:pt x="f370" y="f371"/>
                  </a:lnTo>
                  <a:lnTo>
                    <a:pt x="f69" y="f372"/>
                  </a:lnTo>
                  <a:lnTo>
                    <a:pt x="f373" y="f374"/>
                  </a:lnTo>
                  <a:lnTo>
                    <a:pt x="f77" y="f375"/>
                  </a:lnTo>
                  <a:lnTo>
                    <a:pt x="f57" y="f320"/>
                  </a:lnTo>
                  <a:lnTo>
                    <a:pt x="f376" y="f377"/>
                  </a:lnTo>
                  <a:lnTo>
                    <a:pt x="f125" y="f378"/>
                  </a:lnTo>
                  <a:lnTo>
                    <a:pt x="f379" y="f380"/>
                  </a:lnTo>
                  <a:lnTo>
                    <a:pt x="f381" y="f118"/>
                  </a:lnTo>
                  <a:lnTo>
                    <a:pt x="f98" y="f116"/>
                  </a:lnTo>
                  <a:lnTo>
                    <a:pt x="f382" y="f314"/>
                  </a:lnTo>
                  <a:lnTo>
                    <a:pt x="f301" y="f112"/>
                  </a:lnTo>
                  <a:lnTo>
                    <a:pt x="f133" y="f383"/>
                  </a:lnTo>
                  <a:lnTo>
                    <a:pt x="f384" y="f305"/>
                  </a:lnTo>
                  <a:lnTo>
                    <a:pt x="f107" y="f385"/>
                  </a:lnTo>
                  <a:lnTo>
                    <a:pt x="f196" y="f302"/>
                  </a:lnTo>
                  <a:lnTo>
                    <a:pt x="f386" y="f105"/>
                  </a:lnTo>
                  <a:lnTo>
                    <a:pt x="f196" y="f387"/>
                  </a:lnTo>
                  <a:lnTo>
                    <a:pt x="f373" y="f388"/>
                  </a:lnTo>
                  <a:lnTo>
                    <a:pt x="f302" y="f98"/>
                  </a:lnTo>
                  <a:lnTo>
                    <a:pt x="f71" y="f300"/>
                  </a:lnTo>
                  <a:lnTo>
                    <a:pt x="f389" y="f129"/>
                  </a:lnTo>
                  <a:lnTo>
                    <a:pt x="f301" y="f162"/>
                  </a:lnTo>
                  <a:lnTo>
                    <a:pt x="f101" y="f203"/>
                  </a:lnTo>
                  <a:lnTo>
                    <a:pt x="f390" y="f391"/>
                  </a:lnTo>
                  <a:lnTo>
                    <a:pt x="f131" y="f209"/>
                  </a:lnTo>
                  <a:lnTo>
                    <a:pt x="f392" y="f125"/>
                  </a:lnTo>
                  <a:lnTo>
                    <a:pt x="f57" y="f115"/>
                  </a:lnTo>
                  <a:lnTo>
                    <a:pt x="f393" y="f394"/>
                  </a:lnTo>
                  <a:lnTo>
                    <a:pt x="f395" y="f55"/>
                  </a:lnTo>
                  <a:lnTo>
                    <a:pt x="f89" y="f87"/>
                  </a:lnTo>
                  <a:lnTo>
                    <a:pt x="f396" y="f55"/>
                  </a:lnTo>
                  <a:lnTo>
                    <a:pt x="f397" y="f394"/>
                  </a:lnTo>
                  <a:lnTo>
                    <a:pt x="f398" y="f399"/>
                  </a:lnTo>
                  <a:lnTo>
                    <a:pt x="f400" y="f115"/>
                  </a:lnTo>
                  <a:lnTo>
                    <a:pt x="f401" y="f125"/>
                  </a:lnTo>
                  <a:lnTo>
                    <a:pt x="f402" y="f211"/>
                  </a:lnTo>
                  <a:lnTo>
                    <a:pt x="f403" y="f207"/>
                  </a:lnTo>
                  <a:lnTo>
                    <a:pt x="f404" y="f405"/>
                  </a:lnTo>
                  <a:lnTo>
                    <a:pt x="f25" y="f218"/>
                  </a:lnTo>
                  <a:lnTo>
                    <a:pt x="f21" y="f57"/>
                  </a:lnTo>
                  <a:lnTo>
                    <a:pt x="f170" y="f83"/>
                  </a:lnTo>
                  <a:lnTo>
                    <a:pt x="f406" y="f407"/>
                  </a:lnTo>
                  <a:lnTo>
                    <a:pt x="f408" y="f391"/>
                  </a:lnTo>
                  <a:lnTo>
                    <a:pt x="f409" y="f288"/>
                  </a:lnTo>
                  <a:lnTo>
                    <a:pt x="f5" y="f64"/>
                  </a:lnTo>
                  <a:lnTo>
                    <a:pt x="f46" y="f410"/>
                  </a:lnTo>
                  <a:lnTo>
                    <a:pt x="f44" y="f411"/>
                  </a:lnTo>
                  <a:lnTo>
                    <a:pt x="f172" y="f412"/>
                  </a:lnTo>
                  <a:lnTo>
                    <a:pt x="f413" y="f414"/>
                  </a:lnTo>
                  <a:lnTo>
                    <a:pt x="f37" y="f274"/>
                  </a:lnTo>
                  <a:lnTo>
                    <a:pt x="f415" y="f226"/>
                  </a:lnTo>
                  <a:lnTo>
                    <a:pt x="f403" y="f229"/>
                  </a:lnTo>
                  <a:lnTo>
                    <a:pt x="f416" y="f273"/>
                  </a:lnTo>
                  <a:lnTo>
                    <a:pt x="f82" y="f279"/>
                  </a:lnTo>
                  <a:lnTo>
                    <a:pt x="f400" y="f240"/>
                  </a:lnTo>
                  <a:lnTo>
                    <a:pt x="f417" y="f418"/>
                  </a:lnTo>
                  <a:lnTo>
                    <a:pt x="f289" y="f419"/>
                  </a:lnTo>
                  <a:lnTo>
                    <a:pt x="f289" y="f420"/>
                  </a:lnTo>
                  <a:lnTo>
                    <a:pt x="f288" y="f421"/>
                  </a:lnTo>
                  <a:lnTo>
                    <a:pt x="f121" y="f248"/>
                  </a:lnTo>
                  <a:lnTo>
                    <a:pt x="f401" y="f20"/>
                  </a:lnTo>
                  <a:lnTo>
                    <a:pt x="f416" y="f201"/>
                  </a:lnTo>
                  <a:lnTo>
                    <a:pt x="f422" y="f6"/>
                  </a:lnTo>
                  <a:lnTo>
                    <a:pt x="f423" y="f424"/>
                  </a:lnTo>
                  <a:lnTo>
                    <a:pt x="f425" y="f262"/>
                  </a:lnTo>
                  <a:lnTo>
                    <a:pt x="f19" y="f426"/>
                  </a:lnTo>
                  <a:lnTo>
                    <a:pt x="f52" y="f258"/>
                  </a:lnTo>
                  <a:lnTo>
                    <a:pt x="f408" y="f256"/>
                  </a:lnTo>
                  <a:lnTo>
                    <a:pt x="f410" y="f255"/>
                  </a:lnTo>
                  <a:lnTo>
                    <a:pt x="f5" y="f253"/>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1123;p36">
              <a:extLst>
                <a:ext uri="{FF2B5EF4-FFF2-40B4-BE49-F238E27FC236}">
                  <a16:creationId xmlns:a16="http://schemas.microsoft.com/office/drawing/2014/main" xmlns="" id="{62618E89-3106-AAA2-B3BF-EF46336E2225}"/>
                </a:ext>
              </a:extLst>
            </p:cNvPr>
            <p:cNvSpPr/>
            <p:nvPr/>
          </p:nvSpPr>
          <p:spPr>
            <a:xfrm>
              <a:off x="3829406" y="4322643"/>
              <a:ext cx="328790" cy="522351"/>
            </a:xfrm>
            <a:custGeom>
              <a:avLst/>
              <a:gdLst>
                <a:gd name="f0" fmla="val w"/>
                <a:gd name="f1" fmla="val h"/>
                <a:gd name="f2" fmla="val 0"/>
                <a:gd name="f3" fmla="val 10751"/>
                <a:gd name="f4" fmla="val 17080"/>
                <a:gd name="f5" fmla="val 4188"/>
                <a:gd name="f6" fmla="val 4329"/>
                <a:gd name="f7" fmla="val 24"/>
                <a:gd name="f8" fmla="val 4493"/>
                <a:gd name="f9" fmla="val 48"/>
                <a:gd name="f10" fmla="val 4635"/>
                <a:gd name="f11" fmla="val 95"/>
                <a:gd name="f12" fmla="val 4799"/>
                <a:gd name="f13" fmla="val 165"/>
                <a:gd name="f14" fmla="val 4917"/>
                <a:gd name="f15" fmla="val 236"/>
                <a:gd name="f16" fmla="val 5058"/>
                <a:gd name="f17" fmla="val 353"/>
                <a:gd name="f18" fmla="val 5176"/>
                <a:gd name="f19" fmla="val 447"/>
                <a:gd name="f20" fmla="val 5270"/>
                <a:gd name="f21" fmla="val 589"/>
                <a:gd name="f22" fmla="val 5364"/>
                <a:gd name="f23" fmla="val 706"/>
                <a:gd name="f24" fmla="val 5434"/>
                <a:gd name="f25" fmla="val 847"/>
                <a:gd name="f26" fmla="val 5481"/>
                <a:gd name="f27" fmla="val 1012"/>
                <a:gd name="f28" fmla="val 5505"/>
                <a:gd name="f29" fmla="val 1177"/>
                <a:gd name="f30" fmla="val 5528"/>
                <a:gd name="f31" fmla="val 1341"/>
                <a:gd name="f32" fmla="val 1506"/>
                <a:gd name="f33" fmla="val 1671"/>
                <a:gd name="f34" fmla="val 5411"/>
                <a:gd name="f35" fmla="val 1859"/>
                <a:gd name="f36" fmla="val 5293"/>
                <a:gd name="f37" fmla="val 2141"/>
                <a:gd name="f38" fmla="val 5105"/>
                <a:gd name="f39" fmla="val 2447"/>
                <a:gd name="f40" fmla="val 2729"/>
                <a:gd name="f41" fmla="val 4658"/>
                <a:gd name="f42" fmla="val 3012"/>
                <a:gd name="f43" fmla="val 4376"/>
                <a:gd name="f44" fmla="val 3294"/>
                <a:gd name="f45" fmla="val 4023"/>
                <a:gd name="f46" fmla="val 3553"/>
                <a:gd name="f47" fmla="val 3646"/>
                <a:gd name="f48" fmla="val 3811"/>
                <a:gd name="f49" fmla="val 3200"/>
                <a:gd name="f50" fmla="val 4047"/>
                <a:gd name="f51" fmla="val 3341"/>
                <a:gd name="f52" fmla="val 4964"/>
                <a:gd name="f53" fmla="val 3529"/>
                <a:gd name="f54" fmla="val 5858"/>
                <a:gd name="f55" fmla="val 3741"/>
                <a:gd name="f56" fmla="val 6728"/>
                <a:gd name="f57" fmla="val 3999"/>
                <a:gd name="f58" fmla="val 7552"/>
                <a:gd name="f59" fmla="val 4305"/>
                <a:gd name="f60" fmla="val 8328"/>
                <a:gd name="f61" fmla="val 4611"/>
                <a:gd name="f62" fmla="val 9081"/>
                <a:gd name="f63" fmla="val 9810"/>
                <a:gd name="f64" fmla="val 5340"/>
                <a:gd name="f65" fmla="val 10492"/>
                <a:gd name="f66" fmla="val 5317"/>
                <a:gd name="f67" fmla="val 10139"/>
                <a:gd name="f68" fmla="val 9787"/>
                <a:gd name="f69" fmla="val 9410"/>
                <a:gd name="f70" fmla="val 9057"/>
                <a:gd name="f71" fmla="val 8681"/>
                <a:gd name="f72" fmla="val 5575"/>
                <a:gd name="f73" fmla="val 8516"/>
                <a:gd name="f74" fmla="val 5670"/>
                <a:gd name="f75" fmla="val 8352"/>
                <a:gd name="f76" fmla="val 5740"/>
                <a:gd name="f77" fmla="val 8187"/>
                <a:gd name="f78" fmla="val 8022"/>
                <a:gd name="f79" fmla="val 5975"/>
                <a:gd name="f80" fmla="val 7881"/>
                <a:gd name="f81" fmla="val 6117"/>
                <a:gd name="f82" fmla="val 7763"/>
                <a:gd name="f83" fmla="val 6305"/>
                <a:gd name="f84" fmla="val 7622"/>
                <a:gd name="f85" fmla="val 6493"/>
                <a:gd name="f86" fmla="val 6681"/>
                <a:gd name="f87" fmla="val 7481"/>
                <a:gd name="f88" fmla="val 6893"/>
                <a:gd name="f89" fmla="val 7152"/>
                <a:gd name="f90" fmla="val 7505"/>
                <a:gd name="f91" fmla="val 7387"/>
                <a:gd name="f92" fmla="val 7575"/>
                <a:gd name="f93" fmla="val 7599"/>
                <a:gd name="f94" fmla="val 7693"/>
                <a:gd name="f95" fmla="val 7787"/>
                <a:gd name="f96" fmla="val 7858"/>
                <a:gd name="f97" fmla="val 7951"/>
                <a:gd name="f98" fmla="val 8069"/>
                <a:gd name="f99" fmla="val 7998"/>
                <a:gd name="f100" fmla="val 8046"/>
                <a:gd name="f101" fmla="val 8305"/>
                <a:gd name="f102" fmla="val 8422"/>
                <a:gd name="f103" fmla="val 8093"/>
                <a:gd name="f104" fmla="val 8563"/>
                <a:gd name="f105" fmla="val 8704"/>
                <a:gd name="f106" fmla="val 8846"/>
                <a:gd name="f107" fmla="val 9128"/>
                <a:gd name="f108" fmla="val 7716"/>
                <a:gd name="f109" fmla="val 9692"/>
                <a:gd name="f110" fmla="val 9998"/>
                <a:gd name="f111" fmla="val 7175"/>
                <a:gd name="f112" fmla="val 10304"/>
                <a:gd name="f113" fmla="val 6799"/>
                <a:gd name="f114" fmla="val 10633"/>
                <a:gd name="f115" fmla="val 6352"/>
                <a:gd name="f116" fmla="val 10939"/>
                <a:gd name="f117" fmla="val 5811"/>
                <a:gd name="f118" fmla="val 11269"/>
                <a:gd name="f119" fmla="val 6164"/>
                <a:gd name="f120" fmla="val 11810"/>
                <a:gd name="f121" fmla="val 6516"/>
                <a:gd name="f122" fmla="val 12304"/>
                <a:gd name="f123" fmla="val 6869"/>
                <a:gd name="f124" fmla="val 12774"/>
                <a:gd name="f125" fmla="val 7222"/>
                <a:gd name="f126" fmla="val 13221"/>
                <a:gd name="f127" fmla="val 13645"/>
                <a:gd name="f128" fmla="val 7928"/>
                <a:gd name="f129" fmla="val 14044"/>
                <a:gd name="f130" fmla="val 8610"/>
                <a:gd name="f131" fmla="val 14727"/>
                <a:gd name="f132" fmla="val 9245"/>
                <a:gd name="f133" fmla="val 15315"/>
                <a:gd name="f134" fmla="val 9786"/>
                <a:gd name="f135" fmla="val 15809"/>
                <a:gd name="f136" fmla="val 10257"/>
                <a:gd name="f137" fmla="val 16162"/>
                <a:gd name="f138" fmla="val 10610"/>
                <a:gd name="f139" fmla="val 16444"/>
                <a:gd name="f140" fmla="val 10704"/>
                <a:gd name="f141" fmla="val 16538"/>
                <a:gd name="f142" fmla="val 16656"/>
                <a:gd name="f143" fmla="val 16797"/>
                <a:gd name="f144" fmla="val 16914"/>
                <a:gd name="f145" fmla="val 10657"/>
                <a:gd name="f146" fmla="val 16985"/>
                <a:gd name="f147" fmla="val 10563"/>
                <a:gd name="f148" fmla="val 17032"/>
                <a:gd name="f149" fmla="val 17079"/>
                <a:gd name="f150" fmla="val 10398"/>
                <a:gd name="f151" fmla="val 10280"/>
                <a:gd name="f152" fmla="val 10186"/>
                <a:gd name="f153" fmla="val 17009"/>
                <a:gd name="f154" fmla="val 9716"/>
                <a:gd name="f155" fmla="val 16115"/>
                <a:gd name="f156" fmla="val 15785"/>
                <a:gd name="f157" fmla="val 8281"/>
                <a:gd name="f158" fmla="val 15409"/>
                <a:gd name="f159" fmla="val 7834"/>
                <a:gd name="f160" fmla="val 14985"/>
                <a:gd name="f161" fmla="val 7410"/>
                <a:gd name="f162" fmla="val 14515"/>
                <a:gd name="f163" fmla="val 6940"/>
                <a:gd name="f164" fmla="val 14021"/>
                <a:gd name="f165" fmla="val 13456"/>
                <a:gd name="f166" fmla="val 6022"/>
                <a:gd name="f167" fmla="val 12868"/>
                <a:gd name="f168" fmla="val 12233"/>
                <a:gd name="f169" fmla="val 5129"/>
                <a:gd name="f170" fmla="val 11551"/>
                <a:gd name="f171" fmla="val 4705"/>
                <a:gd name="f172" fmla="val 10822"/>
                <a:gd name="f173" fmla="val 4282"/>
                <a:gd name="f174" fmla="val 10045"/>
                <a:gd name="f175" fmla="val 3905"/>
                <a:gd name="f176" fmla="val 9222"/>
                <a:gd name="f177" fmla="val 3364"/>
                <a:gd name="f178" fmla="val 9387"/>
                <a:gd name="f179" fmla="val 2870"/>
                <a:gd name="f180" fmla="val 9481"/>
                <a:gd name="f181" fmla="val 2400"/>
                <a:gd name="f182" fmla="val 9551"/>
                <a:gd name="f183" fmla="val 2000"/>
                <a:gd name="f184" fmla="val 9575"/>
                <a:gd name="f185" fmla="val 1600"/>
                <a:gd name="f186" fmla="val 1247"/>
                <a:gd name="f187" fmla="val 918"/>
                <a:gd name="f188" fmla="val 659"/>
                <a:gd name="f189" fmla="val 9293"/>
                <a:gd name="f190" fmla="val 9175"/>
                <a:gd name="f191" fmla="val 283"/>
                <a:gd name="f192" fmla="val 9034"/>
                <a:gd name="f193" fmla="val 8869"/>
                <a:gd name="f194" fmla="val 71"/>
                <a:gd name="f195" fmla="val 8493"/>
                <a:gd name="f196" fmla="val 8116"/>
                <a:gd name="f197" fmla="val 94"/>
                <a:gd name="f198" fmla="val 7740"/>
                <a:gd name="f199" fmla="val 188"/>
                <a:gd name="f200" fmla="val 7411"/>
                <a:gd name="f201" fmla="val 424"/>
                <a:gd name="f202" fmla="val 7269"/>
                <a:gd name="f203" fmla="val 588"/>
                <a:gd name="f204" fmla="val 753"/>
                <a:gd name="f205" fmla="val 7081"/>
                <a:gd name="f206" fmla="val 965"/>
                <a:gd name="f207" fmla="val 7011"/>
                <a:gd name="f208" fmla="val 1176"/>
                <a:gd name="f209" fmla="val 6987"/>
                <a:gd name="f210" fmla="val 1435"/>
                <a:gd name="f211" fmla="val 1741"/>
                <a:gd name="f212" fmla="val 7105"/>
                <a:gd name="f213" fmla="val 2023"/>
                <a:gd name="f214" fmla="val 2306"/>
                <a:gd name="f215" fmla="val 7364"/>
                <a:gd name="f216" fmla="val 2588"/>
                <a:gd name="f217" fmla="val 7528"/>
                <a:gd name="f218" fmla="val 2847"/>
                <a:gd name="f219" fmla="val 3082"/>
                <a:gd name="f220" fmla="val 7905"/>
                <a:gd name="f221" fmla="val 3505"/>
                <a:gd name="f222" fmla="val 3317"/>
                <a:gd name="f223" fmla="val 3129"/>
                <a:gd name="f224" fmla="val 7199"/>
                <a:gd name="f225" fmla="val 2964"/>
                <a:gd name="f226" fmla="val 6634"/>
                <a:gd name="f227" fmla="val 2823"/>
                <a:gd name="f228" fmla="val 6046"/>
                <a:gd name="f229" fmla="val 2706"/>
                <a:gd name="f230" fmla="val 5458"/>
                <a:gd name="f231" fmla="val 4846"/>
                <a:gd name="f232" fmla="val 2494"/>
                <a:gd name="f233" fmla="val 4211"/>
                <a:gd name="f234" fmla="val 2423"/>
                <a:gd name="f235" fmla="val 3576"/>
                <a:gd name="f236" fmla="val 2800"/>
                <a:gd name="f237" fmla="val 2353"/>
                <a:gd name="f238" fmla="val 2517"/>
                <a:gd name="f239" fmla="val 1906"/>
                <a:gd name="f240" fmla="val 2635"/>
                <a:gd name="f241" fmla="val 1459"/>
                <a:gd name="f242" fmla="val 1036"/>
                <a:gd name="f243" fmla="val 2917"/>
                <a:gd name="f244" fmla="val 3035"/>
                <a:gd name="f245" fmla="val 3176"/>
                <a:gd name="f246" fmla="val 494"/>
                <a:gd name="f247" fmla="val 330"/>
                <a:gd name="f248" fmla="val 3552"/>
                <a:gd name="f249" fmla="val 189"/>
                <a:gd name="f250" fmla="val 3764"/>
                <a:gd name="f251" fmla="val 3952"/>
                <a:gd name="f252" fmla="*/ f0 1 10751"/>
                <a:gd name="f253" fmla="*/ f1 1 17080"/>
                <a:gd name="f254" fmla="val f2"/>
                <a:gd name="f255" fmla="val f3"/>
                <a:gd name="f256" fmla="val f4"/>
                <a:gd name="f257" fmla="+- f256 0 f254"/>
                <a:gd name="f258" fmla="+- f255 0 f254"/>
                <a:gd name="f259" fmla="*/ f258 1 10751"/>
                <a:gd name="f260" fmla="*/ f257 1 17080"/>
                <a:gd name="f261" fmla="*/ f254 1 f259"/>
                <a:gd name="f262" fmla="*/ f255 1 f259"/>
                <a:gd name="f263" fmla="*/ f254 1 f260"/>
                <a:gd name="f264" fmla="*/ f256 1 f260"/>
                <a:gd name="f265" fmla="*/ f261 f252 1"/>
                <a:gd name="f266" fmla="*/ f262 f252 1"/>
                <a:gd name="f267" fmla="*/ f264 f253 1"/>
                <a:gd name="f268" fmla="*/ f263 f253 1"/>
              </a:gdLst>
              <a:ahLst/>
              <a:cxnLst>
                <a:cxn ang="3cd4">
                  <a:pos x="hc" y="t"/>
                </a:cxn>
                <a:cxn ang="0">
                  <a:pos x="r" y="vc"/>
                </a:cxn>
                <a:cxn ang="cd4">
                  <a:pos x="hc" y="b"/>
                </a:cxn>
                <a:cxn ang="cd2">
                  <a:pos x="l" y="vc"/>
                </a:cxn>
              </a:cxnLst>
              <a:rect l="f265" t="f268" r="f266" b="f267"/>
              <a:pathLst>
                <a:path w="10751" h="17080" fill="none">
                  <a:moveTo>
                    <a:pt x="f5" y="f2"/>
                  </a:moveTo>
                  <a:lnTo>
                    <a:pt x="f5" y="f2"/>
                  </a:ln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28" y="f32"/>
                  </a:lnTo>
                  <a:lnTo>
                    <a:pt x="f26" y="f33"/>
                  </a:lnTo>
                  <a:lnTo>
                    <a:pt x="f34" y="f35"/>
                  </a:lnTo>
                  <a:lnTo>
                    <a:pt x="f34" y="f35"/>
                  </a:lnTo>
                  <a:lnTo>
                    <a:pt x="f36" y="f37"/>
                  </a:lnTo>
                  <a:lnTo>
                    <a:pt x="f38" y="f39"/>
                  </a:lnTo>
                  <a:lnTo>
                    <a:pt x="f14" y="f40"/>
                  </a:lnTo>
                  <a:lnTo>
                    <a:pt x="f41" y="f42"/>
                  </a:lnTo>
                  <a:lnTo>
                    <a:pt x="f43" y="f44"/>
                  </a:lnTo>
                  <a:lnTo>
                    <a:pt x="f45" y="f46"/>
                  </a:lnTo>
                  <a:lnTo>
                    <a:pt x="f47" y="f48"/>
                  </a:lnTo>
                  <a:lnTo>
                    <a:pt x="f49" y="f50"/>
                  </a:lnTo>
                  <a:lnTo>
                    <a:pt x="f49" y="f50"/>
                  </a:lnTo>
                  <a:lnTo>
                    <a:pt x="f51" y="f52"/>
                  </a:lnTo>
                  <a:lnTo>
                    <a:pt x="f53" y="f54"/>
                  </a:lnTo>
                  <a:lnTo>
                    <a:pt x="f55" y="f56"/>
                  </a:lnTo>
                  <a:lnTo>
                    <a:pt x="f57" y="f58"/>
                  </a:lnTo>
                  <a:lnTo>
                    <a:pt x="f59" y="f60"/>
                  </a:lnTo>
                  <a:lnTo>
                    <a:pt x="f61" y="f62"/>
                  </a:lnTo>
                  <a:lnTo>
                    <a:pt x="f52" y="f63"/>
                  </a:lnTo>
                  <a:lnTo>
                    <a:pt x="f64" y="f65"/>
                  </a:lnTo>
                  <a:lnTo>
                    <a:pt x="f64" y="f65"/>
                  </a:lnTo>
                  <a:lnTo>
                    <a:pt x="f66" y="f67"/>
                  </a:lnTo>
                  <a:lnTo>
                    <a:pt x="f66" y="f68"/>
                  </a:lnTo>
                  <a:lnTo>
                    <a:pt x="f64" y="f69"/>
                  </a:lnTo>
                  <a:lnTo>
                    <a:pt x="f34" y="f70"/>
                  </a:lnTo>
                  <a:lnTo>
                    <a:pt x="f28" y="f71"/>
                  </a:lnTo>
                  <a:lnTo>
                    <a:pt x="f72" y="f73"/>
                  </a:lnTo>
                  <a:lnTo>
                    <a:pt x="f74" y="f75"/>
                  </a:lnTo>
                  <a:lnTo>
                    <a:pt x="f76" y="f77"/>
                  </a:lnTo>
                  <a:lnTo>
                    <a:pt x="f54" y="f78"/>
                  </a:lnTo>
                  <a:lnTo>
                    <a:pt x="f79" y="f80"/>
                  </a:lnTo>
                  <a:lnTo>
                    <a:pt x="f81" y="f82"/>
                  </a:lnTo>
                  <a:lnTo>
                    <a:pt x="f81" y="f82"/>
                  </a:lnTo>
                  <a:lnTo>
                    <a:pt x="f83" y="f84"/>
                  </a:lnTo>
                  <a:lnTo>
                    <a:pt x="f85" y="f58"/>
                  </a:lnTo>
                  <a:lnTo>
                    <a:pt x="f86" y="f87"/>
                  </a:lnTo>
                  <a:lnTo>
                    <a:pt x="f88" y="f87"/>
                  </a:lnTo>
                  <a:lnTo>
                    <a:pt x="f88" y="f87"/>
                  </a:lnTo>
                  <a:lnTo>
                    <a:pt x="f89" y="f90"/>
                  </a:lnTo>
                  <a:lnTo>
                    <a:pt x="f91" y="f92"/>
                  </a:lnTo>
                  <a:lnTo>
                    <a:pt x="f93" y="f94"/>
                  </a:lnTo>
                  <a:lnTo>
                    <a:pt x="f95" y="f96"/>
                  </a:lnTo>
                  <a:lnTo>
                    <a:pt x="f97" y="f98"/>
                  </a:lnTo>
                  <a:lnTo>
                    <a:pt x="f99" y="f77"/>
                  </a:lnTo>
                  <a:lnTo>
                    <a:pt x="f100" y="f101"/>
                  </a:lnTo>
                  <a:lnTo>
                    <a:pt x="f98" y="f102"/>
                  </a:lnTo>
                  <a:lnTo>
                    <a:pt x="f103" y="f104"/>
                  </a:lnTo>
                  <a:lnTo>
                    <a:pt x="f103" y="f105"/>
                  </a:lnTo>
                  <a:lnTo>
                    <a:pt x="f98" y="f106"/>
                  </a:lnTo>
                  <a:lnTo>
                    <a:pt x="f98" y="f106"/>
                  </a:lnTo>
                  <a:lnTo>
                    <a:pt x="f99" y="f107"/>
                  </a:lnTo>
                  <a:lnTo>
                    <a:pt x="f80" y="f69"/>
                  </a:lnTo>
                  <a:lnTo>
                    <a:pt x="f108" y="f109"/>
                  </a:lnTo>
                  <a:lnTo>
                    <a:pt x="f87" y="f110"/>
                  </a:lnTo>
                  <a:lnTo>
                    <a:pt x="f111" y="f112"/>
                  </a:lnTo>
                  <a:lnTo>
                    <a:pt x="f113" y="f114"/>
                  </a:lnTo>
                  <a:lnTo>
                    <a:pt x="f115" y="f116"/>
                  </a:lnTo>
                  <a:lnTo>
                    <a:pt x="f117" y="f118"/>
                  </a:lnTo>
                  <a:lnTo>
                    <a:pt x="f117" y="f118"/>
                  </a:lnTo>
                  <a:lnTo>
                    <a:pt x="f119" y="f120"/>
                  </a:lnTo>
                  <a:lnTo>
                    <a:pt x="f121" y="f122"/>
                  </a:lnTo>
                  <a:lnTo>
                    <a:pt x="f123" y="f124"/>
                  </a:lnTo>
                  <a:lnTo>
                    <a:pt x="f125" y="f126"/>
                  </a:lnTo>
                  <a:lnTo>
                    <a:pt x="f92" y="f127"/>
                  </a:lnTo>
                  <a:lnTo>
                    <a:pt x="f128" y="f129"/>
                  </a:lnTo>
                  <a:lnTo>
                    <a:pt x="f130" y="f131"/>
                  </a:lnTo>
                  <a:lnTo>
                    <a:pt x="f132" y="f133"/>
                  </a:lnTo>
                  <a:lnTo>
                    <a:pt x="f134" y="f135"/>
                  </a:lnTo>
                  <a:lnTo>
                    <a:pt x="f136" y="f137"/>
                  </a:lnTo>
                  <a:lnTo>
                    <a:pt x="f138" y="f139"/>
                  </a:lnTo>
                  <a:lnTo>
                    <a:pt x="f138" y="f139"/>
                  </a:lnTo>
                  <a:lnTo>
                    <a:pt x="f140" y="f141"/>
                  </a:lnTo>
                  <a:lnTo>
                    <a:pt x="f3" y="f142"/>
                  </a:lnTo>
                  <a:lnTo>
                    <a:pt x="f3" y="f143"/>
                  </a:lnTo>
                  <a:lnTo>
                    <a:pt x="f140" y="f144"/>
                  </a:lnTo>
                  <a:lnTo>
                    <a:pt x="f140" y="f144"/>
                  </a:lnTo>
                  <a:lnTo>
                    <a:pt x="f145" y="f146"/>
                  </a:lnTo>
                  <a:lnTo>
                    <a:pt x="f147" y="f148"/>
                  </a:lnTo>
                  <a:lnTo>
                    <a:pt x="f65" y="f149"/>
                  </a:lnTo>
                  <a:lnTo>
                    <a:pt x="f150" y="f149"/>
                  </a:lnTo>
                  <a:lnTo>
                    <a:pt x="f150" y="f149"/>
                  </a:lnTo>
                  <a:lnTo>
                    <a:pt x="f151" y="f149"/>
                  </a:lnTo>
                  <a:lnTo>
                    <a:pt x="f152" y="f153"/>
                  </a:lnTo>
                  <a:lnTo>
                    <a:pt x="f152" y="f153"/>
                  </a:lnTo>
                  <a:lnTo>
                    <a:pt x="f154" y="f142"/>
                  </a:lnTo>
                  <a:lnTo>
                    <a:pt x="f70" y="f155"/>
                  </a:lnTo>
                  <a:lnTo>
                    <a:pt x="f71" y="f156"/>
                  </a:lnTo>
                  <a:lnTo>
                    <a:pt x="f157" y="f158"/>
                  </a:lnTo>
                  <a:lnTo>
                    <a:pt x="f159" y="f160"/>
                  </a:lnTo>
                  <a:lnTo>
                    <a:pt x="f161" y="f162"/>
                  </a:lnTo>
                  <a:lnTo>
                    <a:pt x="f163" y="f164"/>
                  </a:lnTo>
                  <a:lnTo>
                    <a:pt x="f85" y="f165"/>
                  </a:lnTo>
                  <a:lnTo>
                    <a:pt x="f166" y="f167"/>
                  </a:lnTo>
                  <a:lnTo>
                    <a:pt x="f72" y="f168"/>
                  </a:lnTo>
                  <a:lnTo>
                    <a:pt x="f169" y="f170"/>
                  </a:lnTo>
                  <a:lnTo>
                    <a:pt x="f171" y="f172"/>
                  </a:lnTo>
                  <a:lnTo>
                    <a:pt x="f173" y="f174"/>
                  </a:lnTo>
                  <a:lnTo>
                    <a:pt x="f175" y="f176"/>
                  </a:lnTo>
                  <a:lnTo>
                    <a:pt x="f175" y="f176"/>
                  </a:lnTo>
                  <a:lnTo>
                    <a:pt x="f177" y="f178"/>
                  </a:lnTo>
                  <a:lnTo>
                    <a:pt x="f179" y="f180"/>
                  </a:lnTo>
                  <a:lnTo>
                    <a:pt x="f181" y="f182"/>
                  </a:lnTo>
                  <a:lnTo>
                    <a:pt x="f183" y="f184"/>
                  </a:lnTo>
                  <a:lnTo>
                    <a:pt x="f183" y="f184"/>
                  </a:lnTo>
                  <a:lnTo>
                    <a:pt x="f185" y="f182"/>
                  </a:lnTo>
                  <a:lnTo>
                    <a:pt x="f186" y="f180"/>
                  </a:lnTo>
                  <a:lnTo>
                    <a:pt x="f187" y="f69"/>
                  </a:lnTo>
                  <a:lnTo>
                    <a:pt x="f188" y="f189"/>
                  </a:lnTo>
                  <a:lnTo>
                    <a:pt x="f188" y="f189"/>
                  </a:lnTo>
                  <a:lnTo>
                    <a:pt x="f19" y="f190"/>
                  </a:lnTo>
                  <a:lnTo>
                    <a:pt x="f191" y="f192"/>
                  </a:lnTo>
                  <a:lnTo>
                    <a:pt x="f13" y="f193"/>
                  </a:lnTo>
                  <a:lnTo>
                    <a:pt x="f194" y="f71"/>
                  </a:lnTo>
                  <a:lnTo>
                    <a:pt x="f7" y="f195"/>
                  </a:lnTo>
                  <a:lnTo>
                    <a:pt x="f2" y="f101"/>
                  </a:lnTo>
                  <a:lnTo>
                    <a:pt x="f2" y="f196"/>
                  </a:lnTo>
                  <a:lnTo>
                    <a:pt x="f7" y="f128"/>
                  </a:lnTo>
                  <a:lnTo>
                    <a:pt x="f197" y="f198"/>
                  </a:lnTo>
                  <a:lnTo>
                    <a:pt x="f199" y="f92"/>
                  </a:lnTo>
                  <a:lnTo>
                    <a:pt x="f191" y="f200"/>
                  </a:lnTo>
                  <a:lnTo>
                    <a:pt x="f201" y="f202"/>
                  </a:lnTo>
                  <a:lnTo>
                    <a:pt x="f203" y="f89"/>
                  </a:lnTo>
                  <a:lnTo>
                    <a:pt x="f204" y="f205"/>
                  </a:lnTo>
                  <a:lnTo>
                    <a:pt x="f206" y="f207"/>
                  </a:lnTo>
                  <a:lnTo>
                    <a:pt x="f208" y="f209"/>
                  </a:lnTo>
                  <a:lnTo>
                    <a:pt x="f208" y="f209"/>
                  </a:lnTo>
                  <a:lnTo>
                    <a:pt x="f210" y="f207"/>
                  </a:lnTo>
                  <a:lnTo>
                    <a:pt x="f210" y="f207"/>
                  </a:lnTo>
                  <a:lnTo>
                    <a:pt x="f211" y="f212"/>
                  </a:lnTo>
                  <a:lnTo>
                    <a:pt x="f213" y="f125"/>
                  </a:lnTo>
                  <a:lnTo>
                    <a:pt x="f214" y="f215"/>
                  </a:lnTo>
                  <a:lnTo>
                    <a:pt x="f216" y="f217"/>
                  </a:lnTo>
                  <a:lnTo>
                    <a:pt x="f218" y="f94"/>
                  </a:lnTo>
                  <a:lnTo>
                    <a:pt x="f219" y="f220"/>
                  </a:lnTo>
                  <a:lnTo>
                    <a:pt x="f221" y="f157"/>
                  </a:lnTo>
                  <a:lnTo>
                    <a:pt x="f221" y="f157"/>
                  </a:lnTo>
                  <a:lnTo>
                    <a:pt x="f222" y="f198"/>
                  </a:lnTo>
                  <a:lnTo>
                    <a:pt x="f223" y="f224"/>
                  </a:lnTo>
                  <a:lnTo>
                    <a:pt x="f225" y="f226"/>
                  </a:lnTo>
                  <a:lnTo>
                    <a:pt x="f227" y="f228"/>
                  </a:lnTo>
                  <a:lnTo>
                    <a:pt x="f229" y="f230"/>
                  </a:lnTo>
                  <a:lnTo>
                    <a:pt x="f216" y="f231"/>
                  </a:lnTo>
                  <a:lnTo>
                    <a:pt x="f232" y="f233"/>
                  </a:lnTo>
                  <a:lnTo>
                    <a:pt x="f234" y="f235"/>
                  </a:lnTo>
                  <a:lnTo>
                    <a:pt x="f234" y="f235"/>
                  </a:lnTo>
                  <a:lnTo>
                    <a:pt x="f234" y="f235"/>
                  </a:lnTo>
                  <a:lnTo>
                    <a:pt x="f234" y="f49"/>
                  </a:lnTo>
                  <a:lnTo>
                    <a:pt x="f234" y="f236"/>
                  </a:lnTo>
                  <a:lnTo>
                    <a:pt x="f39" y="f237"/>
                  </a:lnTo>
                  <a:lnTo>
                    <a:pt x="f238" y="f239"/>
                  </a:lnTo>
                  <a:lnTo>
                    <a:pt x="f240" y="f241"/>
                  </a:lnTo>
                  <a:lnTo>
                    <a:pt x="f40" y="f186"/>
                  </a:lnTo>
                  <a:lnTo>
                    <a:pt x="f236" y="f242"/>
                  </a:lnTo>
                  <a:lnTo>
                    <a:pt x="f243" y="f25"/>
                  </a:lnTo>
                  <a:lnTo>
                    <a:pt x="f244" y="f188"/>
                  </a:lnTo>
                  <a:lnTo>
                    <a:pt x="f245" y="f246"/>
                  </a:lnTo>
                  <a:lnTo>
                    <a:pt x="f51" y="f247"/>
                  </a:lnTo>
                  <a:lnTo>
                    <a:pt x="f51" y="f247"/>
                  </a:lnTo>
                  <a:lnTo>
                    <a:pt x="f248" y="f249"/>
                  </a:lnTo>
                  <a:lnTo>
                    <a:pt x="f250" y="f11"/>
                  </a:lnTo>
                  <a:lnTo>
                    <a:pt x="f251"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8" name="Google Shape;1124;p36">
              <a:extLst>
                <a:ext uri="{FF2B5EF4-FFF2-40B4-BE49-F238E27FC236}">
                  <a16:creationId xmlns:a16="http://schemas.microsoft.com/office/drawing/2014/main" xmlns="" id="{BC66EDAD-B75E-4718-E001-EEAD067BBE29}"/>
                </a:ext>
              </a:extLst>
            </p:cNvPr>
            <p:cNvSpPr/>
            <p:nvPr/>
          </p:nvSpPr>
          <p:spPr>
            <a:xfrm>
              <a:off x="3805641" y="4299618"/>
              <a:ext cx="376321" cy="569113"/>
            </a:xfrm>
            <a:custGeom>
              <a:avLst/>
              <a:gdLst>
                <a:gd name="f0" fmla="val w"/>
                <a:gd name="f1" fmla="val h"/>
                <a:gd name="f2" fmla="val 0"/>
                <a:gd name="f3" fmla="val 12305"/>
                <a:gd name="f4" fmla="val 18609"/>
                <a:gd name="f5" fmla="val 4965"/>
                <a:gd name="f6" fmla="val 1"/>
                <a:gd name="f7" fmla="val 4776"/>
                <a:gd name="f8" fmla="val 4588"/>
                <a:gd name="f9" fmla="val 24"/>
                <a:gd name="f10" fmla="val 4423"/>
                <a:gd name="f11" fmla="val 71"/>
                <a:gd name="f12" fmla="val 4259"/>
                <a:gd name="f13" fmla="val 142"/>
                <a:gd name="f14" fmla="val 4094"/>
                <a:gd name="f15" fmla="val 212"/>
                <a:gd name="f16" fmla="val 3929"/>
                <a:gd name="f17" fmla="val 283"/>
                <a:gd name="f18" fmla="val 3765"/>
                <a:gd name="f19" fmla="val 401"/>
                <a:gd name="f20" fmla="val 3624"/>
                <a:gd name="f21" fmla="val 518"/>
                <a:gd name="f22" fmla="val 3435"/>
                <a:gd name="f23" fmla="val 683"/>
                <a:gd name="f24" fmla="val 3271"/>
                <a:gd name="f25" fmla="val 895"/>
                <a:gd name="f26" fmla="val 3106"/>
                <a:gd name="f27" fmla="val 1083"/>
                <a:gd name="f28" fmla="val 2989"/>
                <a:gd name="f29" fmla="val 1318"/>
                <a:gd name="f30" fmla="val 2871"/>
                <a:gd name="f31" fmla="val 1530"/>
                <a:gd name="f32" fmla="val 2753"/>
                <a:gd name="f33" fmla="val 1765"/>
                <a:gd name="f34" fmla="val 2683"/>
                <a:gd name="f35" fmla="val 2000"/>
                <a:gd name="f36" fmla="val 2612"/>
                <a:gd name="f37" fmla="val 2259"/>
                <a:gd name="f38" fmla="val 2518"/>
                <a:gd name="f39" fmla="val 2447"/>
                <a:gd name="f40" fmla="val 3247"/>
                <a:gd name="f41" fmla="val 2424"/>
                <a:gd name="f42" fmla="val 3741"/>
                <a:gd name="f43" fmla="val 4212"/>
                <a:gd name="f44" fmla="val 4400"/>
                <a:gd name="f45" fmla="val 5105"/>
                <a:gd name="f46" fmla="val 5811"/>
                <a:gd name="f47" fmla="val 6493"/>
                <a:gd name="f48" fmla="val 2918"/>
                <a:gd name="f49" fmla="val 7176"/>
                <a:gd name="f50" fmla="val 2636"/>
                <a:gd name="f51" fmla="val 7105"/>
                <a:gd name="f52" fmla="val 2353"/>
                <a:gd name="f53" fmla="val 7034"/>
                <a:gd name="f54" fmla="val 2142"/>
                <a:gd name="f55" fmla="val 6987"/>
                <a:gd name="f56" fmla="val 1953"/>
                <a:gd name="f57" fmla="val 1789"/>
                <a:gd name="f58" fmla="val 1624"/>
                <a:gd name="f59" fmla="val 7011"/>
                <a:gd name="f60" fmla="val 1459"/>
                <a:gd name="f61" fmla="val 7058"/>
                <a:gd name="f62" fmla="val 1295"/>
                <a:gd name="f63" fmla="val 1012"/>
                <a:gd name="f64" fmla="val 7246"/>
                <a:gd name="f65" fmla="val 754"/>
                <a:gd name="f66" fmla="val 7411"/>
                <a:gd name="f67" fmla="val 7646"/>
                <a:gd name="f68" fmla="val 307"/>
                <a:gd name="f69" fmla="val 7905"/>
                <a:gd name="f70" fmla="val 166"/>
                <a:gd name="f71" fmla="val 8211"/>
                <a:gd name="f72" fmla="val 95"/>
                <a:gd name="f73" fmla="val 8375"/>
                <a:gd name="f74" fmla="val 48"/>
                <a:gd name="f75" fmla="val 8540"/>
                <a:gd name="f76" fmla="val 8705"/>
                <a:gd name="f77" fmla="val 8869"/>
                <a:gd name="f78" fmla="val 9199"/>
                <a:gd name="f79" fmla="val 9528"/>
                <a:gd name="f80" fmla="val 189"/>
                <a:gd name="f81" fmla="val 9810"/>
                <a:gd name="f82" fmla="val 354"/>
                <a:gd name="f83" fmla="val 10093"/>
                <a:gd name="f84" fmla="val 542"/>
                <a:gd name="f85" fmla="val 10351"/>
                <a:gd name="f86" fmla="val 801"/>
                <a:gd name="f87" fmla="val 10563"/>
                <a:gd name="f88" fmla="val 942"/>
                <a:gd name="f89" fmla="val 10634"/>
                <a:gd name="f90" fmla="val 10728"/>
                <a:gd name="f91" fmla="val 1483"/>
                <a:gd name="f92" fmla="val 10892"/>
                <a:gd name="f93" fmla="val 1883"/>
                <a:gd name="f94" fmla="val 10987"/>
                <a:gd name="f95" fmla="val 2306"/>
                <a:gd name="f96" fmla="val 11057"/>
                <a:gd name="f97" fmla="val 2777"/>
                <a:gd name="f98" fmla="val 11081"/>
                <a:gd name="f99" fmla="val 3130"/>
                <a:gd name="f100" fmla="val 3483"/>
                <a:gd name="f101" fmla="val 11034"/>
                <a:gd name="f102" fmla="val 3859"/>
                <a:gd name="f103" fmla="val 4659"/>
                <a:gd name="f104" fmla="val 11669"/>
                <a:gd name="f105" fmla="val 5082"/>
                <a:gd name="f106" fmla="val 12422"/>
                <a:gd name="f107" fmla="val 5529"/>
                <a:gd name="f108" fmla="val 13127"/>
                <a:gd name="f109" fmla="val 5976"/>
                <a:gd name="f110" fmla="val 13786"/>
                <a:gd name="f111" fmla="val 6447"/>
                <a:gd name="f112" fmla="val 14398"/>
                <a:gd name="f113" fmla="val 6894"/>
                <a:gd name="f114" fmla="val 14962"/>
                <a:gd name="f115" fmla="val 7364"/>
                <a:gd name="f116" fmla="val 15503"/>
                <a:gd name="f117" fmla="val 7811"/>
                <a:gd name="f118" fmla="val 15997"/>
                <a:gd name="f119" fmla="val 8258"/>
                <a:gd name="f120" fmla="val 16444"/>
                <a:gd name="f121" fmla="val 8658"/>
                <a:gd name="f122" fmla="val 16844"/>
                <a:gd name="f123" fmla="val 9434"/>
                <a:gd name="f124" fmla="val 17526"/>
                <a:gd name="f125" fmla="val 10069"/>
                <a:gd name="f126" fmla="val 18044"/>
                <a:gd name="f127" fmla="val 10516"/>
                <a:gd name="f128" fmla="val 18397"/>
                <a:gd name="f129" fmla="val 10681"/>
                <a:gd name="f130" fmla="val 18491"/>
                <a:gd name="f131" fmla="val 10846"/>
                <a:gd name="f132" fmla="val 18538"/>
                <a:gd name="f133" fmla="val 11010"/>
                <a:gd name="f134" fmla="val 18585"/>
                <a:gd name="f135" fmla="val 11175"/>
                <a:gd name="f136" fmla="val 18608"/>
                <a:gd name="f137" fmla="val 11316"/>
                <a:gd name="f138" fmla="val 11457"/>
                <a:gd name="f139" fmla="val 18561"/>
                <a:gd name="f140" fmla="val 11598"/>
                <a:gd name="f141" fmla="val 18514"/>
                <a:gd name="f142" fmla="val 11716"/>
                <a:gd name="f143" fmla="val 18467"/>
                <a:gd name="f144" fmla="val 11834"/>
                <a:gd name="f145" fmla="val 18373"/>
                <a:gd name="f146" fmla="val 11951"/>
                <a:gd name="f147" fmla="val 18303"/>
                <a:gd name="f148" fmla="val 12045"/>
                <a:gd name="f149" fmla="val 18185"/>
                <a:gd name="f150" fmla="val 12139"/>
                <a:gd name="f151" fmla="val 18067"/>
                <a:gd name="f152" fmla="val 12234"/>
                <a:gd name="f153" fmla="val 17879"/>
                <a:gd name="f154" fmla="val 12281"/>
                <a:gd name="f155" fmla="val 17667"/>
                <a:gd name="f156" fmla="val 12304"/>
                <a:gd name="f157" fmla="val 17456"/>
                <a:gd name="f158" fmla="val 17268"/>
                <a:gd name="f159" fmla="val 12210"/>
                <a:gd name="f160" fmla="val 17056"/>
                <a:gd name="f161" fmla="val 12116"/>
                <a:gd name="f162" fmla="val 16868"/>
                <a:gd name="f163" fmla="val 11998"/>
                <a:gd name="f164" fmla="val 16703"/>
                <a:gd name="f165" fmla="val 16562"/>
                <a:gd name="f166" fmla="val 11551"/>
                <a:gd name="f167" fmla="val 16350"/>
                <a:gd name="f168" fmla="val 16068"/>
                <a:gd name="f169" fmla="val 10704"/>
                <a:gd name="f170" fmla="val 15668"/>
                <a:gd name="f171" fmla="val 10163"/>
                <a:gd name="f172" fmla="val 15174"/>
                <a:gd name="f173" fmla="val 9575"/>
                <a:gd name="f174" fmla="val 14586"/>
                <a:gd name="f175" fmla="val 8940"/>
                <a:gd name="f176" fmla="val 13904"/>
                <a:gd name="f177" fmla="val 8305"/>
                <a:gd name="f178" fmla="val 7976"/>
                <a:gd name="f179" fmla="val 12704"/>
                <a:gd name="f180" fmla="val 12257"/>
                <a:gd name="f181" fmla="val 8046"/>
                <a:gd name="f182" fmla="val 11975"/>
                <a:gd name="f183" fmla="val 8399"/>
                <a:gd name="f184" fmla="val 11692"/>
                <a:gd name="f185" fmla="val 8728"/>
                <a:gd name="f186" fmla="val 11386"/>
                <a:gd name="f187" fmla="val 8987"/>
                <a:gd name="f188" fmla="val 10751"/>
                <a:gd name="f189" fmla="val 9387"/>
                <a:gd name="f190" fmla="val 10422"/>
                <a:gd name="f191" fmla="val 9505"/>
                <a:gd name="f192" fmla="val 9599"/>
                <a:gd name="f193" fmla="val 9740"/>
                <a:gd name="f194" fmla="val 9622"/>
                <a:gd name="f195" fmla="val 9646"/>
                <a:gd name="f196" fmla="val 9316"/>
                <a:gd name="f197" fmla="val 9128"/>
                <a:gd name="f198" fmla="val 8916"/>
                <a:gd name="f199" fmla="val 9340"/>
                <a:gd name="f200" fmla="val 8352"/>
                <a:gd name="f201" fmla="val 8187"/>
                <a:gd name="f202" fmla="val 9058"/>
                <a:gd name="f203" fmla="val 8022"/>
                <a:gd name="f204" fmla="val 8893"/>
                <a:gd name="f205" fmla="val 7881"/>
                <a:gd name="f206" fmla="val 7764"/>
                <a:gd name="f207" fmla="val 8517"/>
                <a:gd name="f208" fmla="val 7576"/>
                <a:gd name="f209" fmla="val 8093"/>
                <a:gd name="f210" fmla="val 7505"/>
                <a:gd name="f211" fmla="val 7882"/>
                <a:gd name="f212" fmla="val 7481"/>
                <a:gd name="f213" fmla="val 7670"/>
                <a:gd name="f214" fmla="val 7458"/>
                <a:gd name="f215" fmla="val 7482"/>
                <a:gd name="f216" fmla="val 7317"/>
                <a:gd name="f217" fmla="val 7152"/>
                <a:gd name="f218" fmla="val 7528"/>
                <a:gd name="f219" fmla="val 6988"/>
                <a:gd name="f220" fmla="val 6847"/>
                <a:gd name="f221" fmla="val 6682"/>
                <a:gd name="f222" fmla="val 7740"/>
                <a:gd name="f223" fmla="val 6541"/>
                <a:gd name="f224" fmla="val 7834"/>
                <a:gd name="f225" fmla="val 6400"/>
                <a:gd name="f226" fmla="val 7928"/>
                <a:gd name="f227" fmla="val 6211"/>
                <a:gd name="f228" fmla="val 8117"/>
                <a:gd name="f229" fmla="val 6047"/>
                <a:gd name="f230" fmla="val 5906"/>
                <a:gd name="f231" fmla="val 8516"/>
                <a:gd name="f232" fmla="val 5764"/>
                <a:gd name="f233" fmla="val 8752"/>
                <a:gd name="f234" fmla="val 5459"/>
                <a:gd name="f235" fmla="val 5176"/>
                <a:gd name="f236" fmla="val 6117"/>
                <a:gd name="f237" fmla="val 4800"/>
                <a:gd name="f238" fmla="val 5223"/>
                <a:gd name="f239" fmla="val 5153"/>
                <a:gd name="f240" fmla="val 4988"/>
                <a:gd name="f241" fmla="val 5482"/>
                <a:gd name="f242" fmla="val 4753"/>
                <a:gd name="f243" fmla="val 5788"/>
                <a:gd name="f244" fmla="val 4494"/>
                <a:gd name="f245" fmla="val 6070"/>
                <a:gd name="f246" fmla="val 6329"/>
                <a:gd name="f247" fmla="val 3906"/>
                <a:gd name="f248" fmla="val 3600"/>
                <a:gd name="f249" fmla="val 6729"/>
                <a:gd name="f250" fmla="val 2659"/>
                <a:gd name="f251" fmla="val 7035"/>
                <a:gd name="f252" fmla="val 2400"/>
                <a:gd name="f253" fmla="val 2165"/>
                <a:gd name="f254" fmla="val 1906"/>
                <a:gd name="f255" fmla="val 1671"/>
                <a:gd name="f256" fmla="val 6941"/>
                <a:gd name="f257" fmla="val 1412"/>
                <a:gd name="f258" fmla="val 1200"/>
                <a:gd name="f259" fmla="val 965"/>
                <a:gd name="f260" fmla="val 6564"/>
                <a:gd name="f261" fmla="val 753"/>
                <a:gd name="f262" fmla="val 6376"/>
                <a:gd name="f263" fmla="val 565"/>
                <a:gd name="f264" fmla="val 6164"/>
                <a:gd name="f265" fmla="val 5953"/>
                <a:gd name="f266" fmla="val 259"/>
                <a:gd name="f267" fmla="val 5717"/>
                <a:gd name="f268" fmla="*/ f0 1 12305"/>
                <a:gd name="f269" fmla="*/ f1 1 18609"/>
                <a:gd name="f270" fmla="val f2"/>
                <a:gd name="f271" fmla="val f3"/>
                <a:gd name="f272" fmla="val f4"/>
                <a:gd name="f273" fmla="+- f272 0 f270"/>
                <a:gd name="f274" fmla="+- f271 0 f270"/>
                <a:gd name="f275" fmla="*/ f274 1 12305"/>
                <a:gd name="f276" fmla="*/ f273 1 18609"/>
                <a:gd name="f277" fmla="*/ f270 1 f275"/>
                <a:gd name="f278" fmla="*/ f271 1 f275"/>
                <a:gd name="f279" fmla="*/ f270 1 f276"/>
                <a:gd name="f280" fmla="*/ f272 1 f276"/>
                <a:gd name="f281" fmla="*/ f277 f268 1"/>
                <a:gd name="f282" fmla="*/ f278 f268 1"/>
                <a:gd name="f283" fmla="*/ f280 f269 1"/>
                <a:gd name="f284" fmla="*/ f279 f269 1"/>
              </a:gdLst>
              <a:ahLst/>
              <a:cxnLst>
                <a:cxn ang="3cd4">
                  <a:pos x="hc" y="t"/>
                </a:cxn>
                <a:cxn ang="0">
                  <a:pos x="r" y="vc"/>
                </a:cxn>
                <a:cxn ang="cd4">
                  <a:pos x="hc" y="b"/>
                </a:cxn>
                <a:cxn ang="cd2">
                  <a:pos x="l" y="vc"/>
                </a:cxn>
              </a:cxnLst>
              <a:rect l="f281" t="f284" r="f282" b="f283"/>
              <a:pathLst>
                <a:path w="12305" h="18609" fill="none">
                  <a:moveTo>
                    <a:pt x="f5" y="f6"/>
                  </a:moveTo>
                  <a:lnTo>
                    <a:pt x="f5" y="f6"/>
                  </a:lnTo>
                  <a:lnTo>
                    <a:pt x="f5" y="f6"/>
                  </a:ln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9"/>
                  </a:lnTo>
                  <a:lnTo>
                    <a:pt x="f30" y="f31"/>
                  </a:lnTo>
                  <a:lnTo>
                    <a:pt x="f32" y="f33"/>
                  </a:lnTo>
                  <a:lnTo>
                    <a:pt x="f34" y="f35"/>
                  </a:lnTo>
                  <a:lnTo>
                    <a:pt x="f36" y="f37"/>
                  </a:lnTo>
                  <a:lnTo>
                    <a:pt x="f38" y="f32"/>
                  </a:lnTo>
                  <a:lnTo>
                    <a:pt x="f39" y="f40"/>
                  </a:lnTo>
                  <a:lnTo>
                    <a:pt x="f41" y="f42"/>
                  </a:lnTo>
                  <a:lnTo>
                    <a:pt x="f39" y="f43"/>
                  </a:lnTo>
                  <a:lnTo>
                    <a:pt x="f39" y="f43"/>
                  </a:lnTo>
                  <a:lnTo>
                    <a:pt x="f39" y="f44"/>
                  </a:lnTo>
                  <a:lnTo>
                    <a:pt x="f39" y="f44"/>
                  </a:lnTo>
                  <a:lnTo>
                    <a:pt x="f38" y="f45"/>
                  </a:lnTo>
                  <a:lnTo>
                    <a:pt x="f36" y="f46"/>
                  </a:lnTo>
                  <a:lnTo>
                    <a:pt x="f32" y="f47"/>
                  </a:lnTo>
                  <a:lnTo>
                    <a:pt x="f48" y="f49"/>
                  </a:lnTo>
                  <a:lnTo>
                    <a:pt x="f48" y="f49"/>
                  </a:lnTo>
                  <a:lnTo>
                    <a:pt x="f50" y="f51"/>
                  </a:lnTo>
                  <a:lnTo>
                    <a:pt x="f52" y="f53"/>
                  </a:lnTo>
                  <a:lnTo>
                    <a:pt x="f52" y="f53"/>
                  </a:lnTo>
                  <a:lnTo>
                    <a:pt x="f54" y="f55"/>
                  </a:lnTo>
                  <a:lnTo>
                    <a:pt x="f56" y="f55"/>
                  </a:lnTo>
                  <a:lnTo>
                    <a:pt x="f56" y="f55"/>
                  </a:lnTo>
                  <a:lnTo>
                    <a:pt x="f56" y="f55"/>
                  </a:lnTo>
                  <a:lnTo>
                    <a:pt x="f56" y="f55"/>
                  </a:lnTo>
                  <a:lnTo>
                    <a:pt x="f57" y="f55"/>
                  </a:lnTo>
                  <a:lnTo>
                    <a:pt x="f58" y="f59"/>
                  </a:lnTo>
                  <a:lnTo>
                    <a:pt x="f60" y="f61"/>
                  </a:lnTo>
                  <a:lnTo>
                    <a:pt x="f62" y="f51"/>
                  </a:lnTo>
                  <a:lnTo>
                    <a:pt x="f63" y="f64"/>
                  </a:lnTo>
                  <a:lnTo>
                    <a:pt x="f65" y="f66"/>
                  </a:lnTo>
                  <a:lnTo>
                    <a:pt x="f21" y="f67"/>
                  </a:lnTo>
                  <a:lnTo>
                    <a:pt x="f68" y="f69"/>
                  </a:lnTo>
                  <a:lnTo>
                    <a:pt x="f70" y="f71"/>
                  </a:lnTo>
                  <a:lnTo>
                    <a:pt x="f72" y="f73"/>
                  </a:lnTo>
                  <a:lnTo>
                    <a:pt x="f74" y="f75"/>
                  </a:lnTo>
                  <a:lnTo>
                    <a:pt x="f74" y="f75"/>
                  </a:lnTo>
                  <a:lnTo>
                    <a:pt x="f9" y="f76"/>
                  </a:lnTo>
                  <a:lnTo>
                    <a:pt x="f6" y="f77"/>
                  </a:lnTo>
                  <a:lnTo>
                    <a:pt x="f6" y="f78"/>
                  </a:lnTo>
                  <a:lnTo>
                    <a:pt x="f11" y="f79"/>
                  </a:lnTo>
                  <a:lnTo>
                    <a:pt x="f80" y="f81"/>
                  </a:lnTo>
                  <a:lnTo>
                    <a:pt x="f82" y="f83"/>
                  </a:lnTo>
                  <a:lnTo>
                    <a:pt x="f84" y="f85"/>
                  </a:lnTo>
                  <a:lnTo>
                    <a:pt x="f86" y="f87"/>
                  </a:lnTo>
                  <a:lnTo>
                    <a:pt x="f88" y="f89"/>
                  </a:lnTo>
                  <a:lnTo>
                    <a:pt x="f27" y="f90"/>
                  </a:lnTo>
                  <a:lnTo>
                    <a:pt x="f27" y="f90"/>
                  </a:lnTo>
                  <a:lnTo>
                    <a:pt x="f91" y="f92"/>
                  </a:lnTo>
                  <a:lnTo>
                    <a:pt x="f93" y="f94"/>
                  </a:lnTo>
                  <a:lnTo>
                    <a:pt x="f95" y="f96"/>
                  </a:lnTo>
                  <a:lnTo>
                    <a:pt x="f97" y="f98"/>
                  </a:lnTo>
                  <a:lnTo>
                    <a:pt x="f97" y="f98"/>
                  </a:lnTo>
                  <a:lnTo>
                    <a:pt x="f99" y="f98"/>
                  </a:lnTo>
                  <a:lnTo>
                    <a:pt x="f100" y="f101"/>
                  </a:lnTo>
                  <a:lnTo>
                    <a:pt x="f102" y="f94"/>
                  </a:lnTo>
                  <a:lnTo>
                    <a:pt x="f12" y="f92"/>
                  </a:lnTo>
                  <a:lnTo>
                    <a:pt x="f12" y="f9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7" y="f128"/>
                  </a:lnTo>
                  <a:lnTo>
                    <a:pt x="f129" y="f130"/>
                  </a:lnTo>
                  <a:lnTo>
                    <a:pt x="f131" y="f132"/>
                  </a:lnTo>
                  <a:lnTo>
                    <a:pt x="f133" y="f134"/>
                  </a:lnTo>
                  <a:lnTo>
                    <a:pt x="f135" y="f136"/>
                  </a:lnTo>
                  <a:lnTo>
                    <a:pt x="f135" y="f136"/>
                  </a:lnTo>
                  <a:lnTo>
                    <a:pt x="f137" y="f134"/>
                  </a:lnTo>
                  <a:lnTo>
                    <a:pt x="f138" y="f139"/>
                  </a:lnTo>
                  <a:lnTo>
                    <a:pt x="f140" y="f141"/>
                  </a:lnTo>
                  <a:lnTo>
                    <a:pt x="f142" y="f143"/>
                  </a:lnTo>
                  <a:lnTo>
                    <a:pt x="f144" y="f145"/>
                  </a:lnTo>
                  <a:lnTo>
                    <a:pt x="f146" y="f147"/>
                  </a:lnTo>
                  <a:lnTo>
                    <a:pt x="f148" y="f149"/>
                  </a:lnTo>
                  <a:lnTo>
                    <a:pt x="f150" y="f151"/>
                  </a:lnTo>
                  <a:lnTo>
                    <a:pt x="f150" y="f151"/>
                  </a:lnTo>
                  <a:lnTo>
                    <a:pt x="f152" y="f153"/>
                  </a:lnTo>
                  <a:lnTo>
                    <a:pt x="f154" y="f155"/>
                  </a:lnTo>
                  <a:lnTo>
                    <a:pt x="f156" y="f157"/>
                  </a:lnTo>
                  <a:lnTo>
                    <a:pt x="f154" y="f158"/>
                  </a:lnTo>
                  <a:lnTo>
                    <a:pt x="f159" y="f160"/>
                  </a:lnTo>
                  <a:lnTo>
                    <a:pt x="f161" y="f162"/>
                  </a:lnTo>
                  <a:lnTo>
                    <a:pt x="f163" y="f164"/>
                  </a:lnTo>
                  <a:lnTo>
                    <a:pt x="f144" y="f165"/>
                  </a:lnTo>
                  <a:lnTo>
                    <a:pt x="f144" y="f165"/>
                  </a:lnTo>
                  <a:lnTo>
                    <a:pt x="f166" y="f167"/>
                  </a:lnTo>
                  <a:lnTo>
                    <a:pt x="f135" y="f168"/>
                  </a:lnTo>
                  <a:lnTo>
                    <a:pt x="f169" y="f170"/>
                  </a:lnTo>
                  <a:lnTo>
                    <a:pt x="f171" y="f172"/>
                  </a:lnTo>
                  <a:lnTo>
                    <a:pt x="f173" y="f174"/>
                  </a:lnTo>
                  <a:lnTo>
                    <a:pt x="f175" y="f176"/>
                  </a:lnTo>
                  <a:lnTo>
                    <a:pt x="f177" y="f108"/>
                  </a:lnTo>
                  <a:lnTo>
                    <a:pt x="f178" y="f179"/>
                  </a:lnTo>
                  <a:lnTo>
                    <a:pt x="f67" y="f180"/>
                  </a:lnTo>
                  <a:lnTo>
                    <a:pt x="f67" y="f180"/>
                  </a:lnTo>
                  <a:lnTo>
                    <a:pt x="f181" y="f182"/>
                  </a:lnTo>
                  <a:lnTo>
                    <a:pt x="f183" y="f184"/>
                  </a:lnTo>
                  <a:lnTo>
                    <a:pt x="f185" y="f186"/>
                  </a:lnTo>
                  <a:lnTo>
                    <a:pt x="f187" y="f98"/>
                  </a:lnTo>
                  <a:lnTo>
                    <a:pt x="f78" y="f188"/>
                  </a:lnTo>
                  <a:lnTo>
                    <a:pt x="f189" y="f190"/>
                  </a:lnTo>
                  <a:lnTo>
                    <a:pt x="f191" y="f83"/>
                  </a:lnTo>
                  <a:lnTo>
                    <a:pt x="f192" y="f193"/>
                  </a:lnTo>
                  <a:lnTo>
                    <a:pt x="f192" y="f193"/>
                  </a:lnTo>
                  <a:lnTo>
                    <a:pt x="f194" y="f79"/>
                  </a:lnTo>
                  <a:lnTo>
                    <a:pt x="f195" y="f196"/>
                  </a:lnTo>
                  <a:lnTo>
                    <a:pt x="f194" y="f197"/>
                  </a:lnTo>
                  <a:lnTo>
                    <a:pt x="f173" y="f198"/>
                  </a:lnTo>
                  <a:lnTo>
                    <a:pt x="f79" y="f185"/>
                  </a:lnTo>
                  <a:lnTo>
                    <a:pt x="f123" y="f75"/>
                  </a:lnTo>
                  <a:lnTo>
                    <a:pt x="f199" y="f200"/>
                  </a:lnTo>
                  <a:lnTo>
                    <a:pt x="f78" y="f201"/>
                  </a:lnTo>
                  <a:lnTo>
                    <a:pt x="f78" y="f201"/>
                  </a:lnTo>
                  <a:lnTo>
                    <a:pt x="f202" y="f203"/>
                  </a:lnTo>
                  <a:lnTo>
                    <a:pt x="f204" y="f205"/>
                  </a:lnTo>
                  <a:lnTo>
                    <a:pt x="f76" y="f206"/>
                  </a:lnTo>
                  <a:lnTo>
                    <a:pt x="f207" y="f67"/>
                  </a:lnTo>
                  <a:lnTo>
                    <a:pt x="f177" y="f208"/>
                  </a:lnTo>
                  <a:lnTo>
                    <a:pt x="f209" y="f210"/>
                  </a:lnTo>
                  <a:lnTo>
                    <a:pt x="f211" y="f212"/>
                  </a:lnTo>
                  <a:lnTo>
                    <a:pt x="f213" y="f214"/>
                  </a:lnTo>
                  <a:lnTo>
                    <a:pt x="f213" y="f214"/>
                  </a:lnTo>
                  <a:lnTo>
                    <a:pt x="f215" y="f212"/>
                  </a:lnTo>
                  <a:lnTo>
                    <a:pt x="f216" y="f210"/>
                  </a:lnTo>
                  <a:lnTo>
                    <a:pt x="f217" y="f218"/>
                  </a:lnTo>
                  <a:lnTo>
                    <a:pt x="f219" y="f208"/>
                  </a:lnTo>
                  <a:lnTo>
                    <a:pt x="f220" y="f67"/>
                  </a:lnTo>
                  <a:lnTo>
                    <a:pt x="f221" y="f222"/>
                  </a:lnTo>
                  <a:lnTo>
                    <a:pt x="f223" y="f224"/>
                  </a:lnTo>
                  <a:lnTo>
                    <a:pt x="f225" y="f226"/>
                  </a:lnTo>
                  <a:lnTo>
                    <a:pt x="f225" y="f226"/>
                  </a:lnTo>
                  <a:lnTo>
                    <a:pt x="f227" y="f228"/>
                  </a:lnTo>
                  <a:lnTo>
                    <a:pt x="f229" y="f177"/>
                  </a:lnTo>
                  <a:lnTo>
                    <a:pt x="f230" y="f231"/>
                  </a:lnTo>
                  <a:lnTo>
                    <a:pt x="f232" y="f233"/>
                  </a:lnTo>
                  <a:lnTo>
                    <a:pt x="f232" y="f233"/>
                  </a:lnTo>
                  <a:lnTo>
                    <a:pt x="f234" y="f205"/>
                  </a:lnTo>
                  <a:lnTo>
                    <a:pt x="f235" y="f59"/>
                  </a:lnTo>
                  <a:lnTo>
                    <a:pt x="f5" y="f236"/>
                  </a:lnTo>
                  <a:lnTo>
                    <a:pt x="f237" y="f238"/>
                  </a:lnTo>
                  <a:lnTo>
                    <a:pt x="f237" y="f238"/>
                  </a:lnTo>
                  <a:lnTo>
                    <a:pt x="f239" y="f240"/>
                  </a:lnTo>
                  <a:lnTo>
                    <a:pt x="f241" y="f242"/>
                  </a:lnTo>
                  <a:lnTo>
                    <a:pt x="f243" y="f244"/>
                  </a:lnTo>
                  <a:lnTo>
                    <a:pt x="f245" y="f43"/>
                  </a:lnTo>
                  <a:lnTo>
                    <a:pt x="f246" y="f247"/>
                  </a:lnTo>
                  <a:lnTo>
                    <a:pt x="f223" y="f248"/>
                  </a:lnTo>
                  <a:lnTo>
                    <a:pt x="f249" y="f40"/>
                  </a:lnTo>
                  <a:lnTo>
                    <a:pt x="f113" y="f48"/>
                  </a:lnTo>
                  <a:lnTo>
                    <a:pt x="f113" y="f48"/>
                  </a:lnTo>
                  <a:lnTo>
                    <a:pt x="f219" y="f250"/>
                  </a:lnTo>
                  <a:lnTo>
                    <a:pt x="f251" y="f252"/>
                  </a:lnTo>
                  <a:lnTo>
                    <a:pt x="f61" y="f253"/>
                  </a:lnTo>
                  <a:lnTo>
                    <a:pt x="f61" y="f254"/>
                  </a:lnTo>
                  <a:lnTo>
                    <a:pt x="f59" y="f255"/>
                  </a:lnTo>
                  <a:lnTo>
                    <a:pt x="f256" y="f257"/>
                  </a:lnTo>
                  <a:lnTo>
                    <a:pt x="f220" y="f258"/>
                  </a:lnTo>
                  <a:lnTo>
                    <a:pt x="f249" y="f259"/>
                  </a:lnTo>
                  <a:lnTo>
                    <a:pt x="f249" y="f259"/>
                  </a:lnTo>
                  <a:lnTo>
                    <a:pt x="f260" y="f261"/>
                  </a:lnTo>
                  <a:lnTo>
                    <a:pt x="f262" y="f263"/>
                  </a:lnTo>
                  <a:lnTo>
                    <a:pt x="f264" y="f19"/>
                  </a:lnTo>
                  <a:lnTo>
                    <a:pt x="f265" y="f266"/>
                  </a:lnTo>
                  <a:lnTo>
                    <a:pt x="f267" y="f13"/>
                  </a:lnTo>
                  <a:lnTo>
                    <a:pt x="f234" y="f11"/>
                  </a:lnTo>
                  <a:lnTo>
                    <a:pt x="f238" y="f9"/>
                  </a:lnTo>
                  <a:lnTo>
                    <a:pt x="f5"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9" name="Google Shape;1125;p36">
              <a:extLst>
                <a:ext uri="{FF2B5EF4-FFF2-40B4-BE49-F238E27FC236}">
                  <a16:creationId xmlns:a16="http://schemas.microsoft.com/office/drawing/2014/main" xmlns="" id="{83B05DC2-13FA-E3B5-BB36-050B8C1A0F7E}"/>
                </a:ext>
              </a:extLst>
            </p:cNvPr>
            <p:cNvSpPr/>
            <p:nvPr/>
          </p:nvSpPr>
          <p:spPr>
            <a:xfrm>
              <a:off x="3942344" y="4652860"/>
              <a:ext cx="309368" cy="205785"/>
            </a:xfrm>
            <a:custGeom>
              <a:avLst/>
              <a:gdLst>
                <a:gd name="f0" fmla="val w"/>
                <a:gd name="f1" fmla="val h"/>
                <a:gd name="f2" fmla="val 0"/>
                <a:gd name="f3" fmla="val 10116"/>
                <a:gd name="f4" fmla="val 6729"/>
                <a:gd name="f5" fmla="val 6305"/>
                <a:gd name="f6" fmla="val 6046"/>
                <a:gd name="f7" fmla="val 24"/>
                <a:gd name="f8" fmla="val 5788"/>
                <a:gd name="f9" fmla="val 94"/>
                <a:gd name="f10" fmla="val 5529"/>
                <a:gd name="f11" fmla="val 165"/>
                <a:gd name="f12" fmla="val 5294"/>
                <a:gd name="f13" fmla="val 235"/>
                <a:gd name="f14" fmla="val 5082"/>
                <a:gd name="f15" fmla="val 353"/>
                <a:gd name="f16" fmla="val 4847"/>
                <a:gd name="f17" fmla="val 471"/>
                <a:gd name="f18" fmla="val 4635"/>
                <a:gd name="f19" fmla="val 612"/>
                <a:gd name="f20" fmla="val 4447"/>
                <a:gd name="f21" fmla="val 776"/>
                <a:gd name="f22" fmla="val 4258"/>
                <a:gd name="f23" fmla="val 941"/>
                <a:gd name="f24" fmla="val 4094"/>
                <a:gd name="f25" fmla="val 1129"/>
                <a:gd name="f26" fmla="val 3953"/>
                <a:gd name="f27" fmla="val 1317"/>
                <a:gd name="f28" fmla="val 3811"/>
                <a:gd name="f29" fmla="val 1529"/>
                <a:gd name="f30" fmla="val 3670"/>
                <a:gd name="f31" fmla="val 1741"/>
                <a:gd name="f32" fmla="val 3576"/>
                <a:gd name="f33" fmla="val 1976"/>
                <a:gd name="f34" fmla="val 3482"/>
                <a:gd name="f35" fmla="val 2211"/>
                <a:gd name="f36" fmla="val 3294"/>
                <a:gd name="f37" fmla="val 2141"/>
                <a:gd name="f38" fmla="val 3082"/>
                <a:gd name="f39" fmla="val 2094"/>
                <a:gd name="f40" fmla="val 2894"/>
                <a:gd name="f41" fmla="val 2070"/>
                <a:gd name="f42" fmla="val 2682"/>
                <a:gd name="f43" fmla="val 2047"/>
                <a:gd name="f44" fmla="val 2447"/>
                <a:gd name="f45" fmla="val 2235"/>
                <a:gd name="f46" fmla="val 2000"/>
                <a:gd name="f47" fmla="val 2164"/>
                <a:gd name="f48" fmla="val 1812"/>
                <a:gd name="f49" fmla="val 1600"/>
                <a:gd name="f50" fmla="val 2329"/>
                <a:gd name="f51" fmla="val 1436"/>
                <a:gd name="f52" fmla="val 1247"/>
                <a:gd name="f53" fmla="val 2564"/>
                <a:gd name="f54" fmla="val 1106"/>
                <a:gd name="f55" fmla="val 2705"/>
                <a:gd name="f56" fmla="val 942"/>
                <a:gd name="f57" fmla="val 2870"/>
                <a:gd name="f58" fmla="val 824"/>
                <a:gd name="f59" fmla="val 3035"/>
                <a:gd name="f60" fmla="val 706"/>
                <a:gd name="f61" fmla="val 3223"/>
                <a:gd name="f62" fmla="val 3411"/>
                <a:gd name="f63" fmla="val 542"/>
                <a:gd name="f64" fmla="val 3623"/>
                <a:gd name="f65" fmla="val 495"/>
                <a:gd name="f66" fmla="val 3835"/>
                <a:gd name="f67" fmla="val 448"/>
                <a:gd name="f68" fmla="val 4070"/>
                <a:gd name="f69" fmla="val 4282"/>
                <a:gd name="f70" fmla="val 4564"/>
                <a:gd name="f71" fmla="val 518"/>
                <a:gd name="f72" fmla="val 4846"/>
                <a:gd name="f73" fmla="val 400"/>
                <a:gd name="f74" fmla="val 4917"/>
                <a:gd name="f75" fmla="val 306"/>
                <a:gd name="f76" fmla="val 5011"/>
                <a:gd name="f77" fmla="val 212"/>
                <a:gd name="f78" fmla="val 5105"/>
                <a:gd name="f79" fmla="val 142"/>
                <a:gd name="f80" fmla="val 5199"/>
                <a:gd name="f81" fmla="val 95"/>
                <a:gd name="f82" fmla="val 5317"/>
                <a:gd name="f83" fmla="val 48"/>
                <a:gd name="f84" fmla="val 5458"/>
                <a:gd name="f85" fmla="val 5575"/>
                <a:gd name="f86" fmla="val 1"/>
                <a:gd name="f87" fmla="val 5717"/>
                <a:gd name="f88" fmla="val 5928"/>
                <a:gd name="f89" fmla="val 6116"/>
                <a:gd name="f90" fmla="val 189"/>
                <a:gd name="f91" fmla="val 6281"/>
                <a:gd name="f92" fmla="val 6422"/>
                <a:gd name="f93" fmla="val 6563"/>
                <a:gd name="f94" fmla="val 6658"/>
                <a:gd name="f95" fmla="val 800"/>
                <a:gd name="f96" fmla="val 6705"/>
                <a:gd name="f97" fmla="val 1012"/>
                <a:gd name="f98" fmla="val 6728"/>
                <a:gd name="f99" fmla="val 9104"/>
                <a:gd name="f100" fmla="val 9316"/>
                <a:gd name="f101" fmla="val 9504"/>
                <a:gd name="f102" fmla="val 9669"/>
                <a:gd name="f103" fmla="val 9810"/>
                <a:gd name="f104" fmla="val 9951"/>
                <a:gd name="f105" fmla="val 10045"/>
                <a:gd name="f106" fmla="val 10092"/>
                <a:gd name="f107" fmla="val 5552"/>
                <a:gd name="f108" fmla="val 10069"/>
                <a:gd name="f109" fmla="val 5411"/>
                <a:gd name="f110" fmla="val 9998"/>
                <a:gd name="f111" fmla="val 5270"/>
                <a:gd name="f112" fmla="val 9928"/>
                <a:gd name="f113" fmla="val 5128"/>
                <a:gd name="f114" fmla="val 9834"/>
                <a:gd name="f115" fmla="val 5034"/>
                <a:gd name="f116" fmla="val 9716"/>
                <a:gd name="f117" fmla="val 9598"/>
                <a:gd name="f118" fmla="val 9457"/>
                <a:gd name="f119" fmla="val 4776"/>
                <a:gd name="f120" fmla="val 9622"/>
                <a:gd name="f121" fmla="val 4423"/>
                <a:gd name="f122" fmla="val 9740"/>
                <a:gd name="f123" fmla="val 4046"/>
                <a:gd name="f124" fmla="val 3246"/>
                <a:gd name="f125" fmla="val 2917"/>
                <a:gd name="f126" fmla="val 9763"/>
                <a:gd name="f127" fmla="val 2588"/>
                <a:gd name="f128" fmla="val 9693"/>
                <a:gd name="f129" fmla="val 2282"/>
                <a:gd name="f130" fmla="val 9575"/>
                <a:gd name="f131" fmla="val 9434"/>
                <a:gd name="f132" fmla="val 1694"/>
                <a:gd name="f133" fmla="val 9269"/>
                <a:gd name="f134" fmla="val 1435"/>
                <a:gd name="f135" fmla="val 9081"/>
                <a:gd name="f136" fmla="val 1176"/>
                <a:gd name="f137" fmla="val 8869"/>
                <a:gd name="f138" fmla="val 8634"/>
                <a:gd name="f139" fmla="val 729"/>
                <a:gd name="f140" fmla="val 8399"/>
                <a:gd name="f141" fmla="val 541"/>
                <a:gd name="f142" fmla="val 8116"/>
                <a:gd name="f143" fmla="val 377"/>
                <a:gd name="f144" fmla="val 7834"/>
                <a:gd name="f145" fmla="val 259"/>
                <a:gd name="f146" fmla="val 7528"/>
                <a:gd name="f147" fmla="val 141"/>
                <a:gd name="f148" fmla="val 7223"/>
                <a:gd name="f149" fmla="val 47"/>
                <a:gd name="f150" fmla="val 6893"/>
                <a:gd name="f151" fmla="*/ f0 1 10116"/>
                <a:gd name="f152" fmla="*/ f1 1 6729"/>
                <a:gd name="f153" fmla="val f2"/>
                <a:gd name="f154" fmla="val f3"/>
                <a:gd name="f155" fmla="val f4"/>
                <a:gd name="f156" fmla="+- f155 0 f153"/>
                <a:gd name="f157" fmla="+- f154 0 f153"/>
                <a:gd name="f158" fmla="*/ f157 1 10116"/>
                <a:gd name="f159" fmla="*/ f156 1 6729"/>
                <a:gd name="f160" fmla="*/ f153 1 f158"/>
                <a:gd name="f161" fmla="*/ f154 1 f158"/>
                <a:gd name="f162" fmla="*/ f153 1 f159"/>
                <a:gd name="f163" fmla="*/ f155 1 f159"/>
                <a:gd name="f164" fmla="*/ f160 f151 1"/>
                <a:gd name="f165" fmla="*/ f161 f151 1"/>
                <a:gd name="f166" fmla="*/ f163 f152 1"/>
                <a:gd name="f167" fmla="*/ f162 f152 1"/>
              </a:gdLst>
              <a:ahLst/>
              <a:cxnLst>
                <a:cxn ang="3cd4">
                  <a:pos x="hc" y="t"/>
                </a:cxn>
                <a:cxn ang="0">
                  <a:pos x="r" y="vc"/>
                </a:cxn>
                <a:cxn ang="cd4">
                  <a:pos x="hc" y="b"/>
                </a:cxn>
                <a:cxn ang="cd2">
                  <a:pos x="l" y="vc"/>
                </a:cxn>
              </a:cxnLst>
              <a:rect l="f164" t="f167" r="f165" b="f166"/>
              <a:pathLst>
                <a:path w="10116" h="67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1"/>
                  </a:lnTo>
                  <a:lnTo>
                    <a:pt x="f45" y="f39"/>
                  </a:lnTo>
                  <a:lnTo>
                    <a:pt x="f46" y="f47"/>
                  </a:lnTo>
                  <a:lnTo>
                    <a:pt x="f48" y="f45"/>
                  </a:lnTo>
                  <a:lnTo>
                    <a:pt x="f49" y="f50"/>
                  </a:lnTo>
                  <a:lnTo>
                    <a:pt x="f51" y="f44"/>
                  </a:lnTo>
                  <a:lnTo>
                    <a:pt x="f52" y="f53"/>
                  </a:lnTo>
                  <a:lnTo>
                    <a:pt x="f54" y="f55"/>
                  </a:lnTo>
                  <a:lnTo>
                    <a:pt x="f56" y="f57"/>
                  </a:lnTo>
                  <a:lnTo>
                    <a:pt x="f58" y="f59"/>
                  </a:lnTo>
                  <a:lnTo>
                    <a:pt x="f60" y="f61"/>
                  </a:lnTo>
                  <a:lnTo>
                    <a:pt x="f19" y="f62"/>
                  </a:lnTo>
                  <a:lnTo>
                    <a:pt x="f63" y="f64"/>
                  </a:lnTo>
                  <a:lnTo>
                    <a:pt x="f65" y="f66"/>
                  </a:lnTo>
                  <a:lnTo>
                    <a:pt x="f67" y="f68"/>
                  </a:lnTo>
                  <a:lnTo>
                    <a:pt x="f67" y="f69"/>
                  </a:lnTo>
                  <a:lnTo>
                    <a:pt x="f17" y="f70"/>
                  </a:lnTo>
                  <a:lnTo>
                    <a:pt x="f71" y="f72"/>
                  </a:lnTo>
                  <a:lnTo>
                    <a:pt x="f73" y="f74"/>
                  </a:lnTo>
                  <a:lnTo>
                    <a:pt x="f75" y="f76"/>
                  </a:lnTo>
                  <a:lnTo>
                    <a:pt x="f77" y="f78"/>
                  </a:lnTo>
                  <a:lnTo>
                    <a:pt x="f79" y="f80"/>
                  </a:lnTo>
                  <a:lnTo>
                    <a:pt x="f81" y="f82"/>
                  </a:lnTo>
                  <a:lnTo>
                    <a:pt x="f83" y="f84"/>
                  </a:lnTo>
                  <a:lnTo>
                    <a:pt x="f7" y="f85"/>
                  </a:lnTo>
                  <a:lnTo>
                    <a:pt x="f86" y="f87"/>
                  </a:lnTo>
                  <a:lnTo>
                    <a:pt x="f7" y="f88"/>
                  </a:lnTo>
                  <a:lnTo>
                    <a:pt x="f81" y="f89"/>
                  </a:lnTo>
                  <a:lnTo>
                    <a:pt x="f90" y="f91"/>
                  </a:lnTo>
                  <a:lnTo>
                    <a:pt x="f75" y="f92"/>
                  </a:lnTo>
                  <a:lnTo>
                    <a:pt x="f67" y="f93"/>
                  </a:lnTo>
                  <a:lnTo>
                    <a:pt x="f19" y="f94"/>
                  </a:lnTo>
                  <a:lnTo>
                    <a:pt x="f95" y="f96"/>
                  </a:lnTo>
                  <a:lnTo>
                    <a:pt x="f97" y="f98"/>
                  </a:lnTo>
                  <a:lnTo>
                    <a:pt x="f99" y="f98"/>
                  </a:lnTo>
                  <a:lnTo>
                    <a:pt x="f100" y="f96"/>
                  </a:lnTo>
                  <a:lnTo>
                    <a:pt x="f101" y="f94"/>
                  </a:lnTo>
                  <a:lnTo>
                    <a:pt x="f102" y="f93"/>
                  </a:lnTo>
                  <a:lnTo>
                    <a:pt x="f103" y="f92"/>
                  </a:lnTo>
                  <a:lnTo>
                    <a:pt x="f104" y="f91"/>
                  </a:lnTo>
                  <a:lnTo>
                    <a:pt x="f105" y="f89"/>
                  </a:lnTo>
                  <a:lnTo>
                    <a:pt x="f106" y="f88"/>
                  </a:lnTo>
                  <a:lnTo>
                    <a:pt x="f3" y="f87"/>
                  </a:lnTo>
                  <a:lnTo>
                    <a:pt x="f106" y="f107"/>
                  </a:lnTo>
                  <a:lnTo>
                    <a:pt x="f108" y="f109"/>
                  </a:lnTo>
                  <a:lnTo>
                    <a:pt x="f110" y="f111"/>
                  </a:lnTo>
                  <a:lnTo>
                    <a:pt x="f112" y="f113"/>
                  </a:lnTo>
                  <a:lnTo>
                    <a:pt x="f114" y="f115"/>
                  </a:lnTo>
                  <a:lnTo>
                    <a:pt x="f116" y="f74"/>
                  </a:lnTo>
                  <a:lnTo>
                    <a:pt x="f117" y="f72"/>
                  </a:lnTo>
                  <a:lnTo>
                    <a:pt x="f118" y="f119"/>
                  </a:lnTo>
                  <a:lnTo>
                    <a:pt x="f120" y="f121"/>
                  </a:lnTo>
                  <a:lnTo>
                    <a:pt x="f122" y="f123"/>
                  </a:lnTo>
                  <a:lnTo>
                    <a:pt x="f103" y="f30"/>
                  </a:lnTo>
                  <a:lnTo>
                    <a:pt x="f114" y="f124"/>
                  </a:lnTo>
                  <a:lnTo>
                    <a:pt x="f103" y="f125"/>
                  </a:lnTo>
                  <a:lnTo>
                    <a:pt x="f126" y="f127"/>
                  </a:lnTo>
                  <a:lnTo>
                    <a:pt x="f128" y="f129"/>
                  </a:lnTo>
                  <a:lnTo>
                    <a:pt x="f130" y="f33"/>
                  </a:lnTo>
                  <a:lnTo>
                    <a:pt x="f131" y="f132"/>
                  </a:lnTo>
                  <a:lnTo>
                    <a:pt x="f133" y="f134"/>
                  </a:lnTo>
                  <a:lnTo>
                    <a:pt x="f135" y="f136"/>
                  </a:lnTo>
                  <a:lnTo>
                    <a:pt x="f137" y="f23"/>
                  </a:lnTo>
                  <a:lnTo>
                    <a:pt x="f138" y="f139"/>
                  </a:lnTo>
                  <a:lnTo>
                    <a:pt x="f140" y="f141"/>
                  </a:lnTo>
                  <a:lnTo>
                    <a:pt x="f142" y="f143"/>
                  </a:lnTo>
                  <a:lnTo>
                    <a:pt x="f144" y="f145"/>
                  </a:lnTo>
                  <a:lnTo>
                    <a:pt x="f146" y="f147"/>
                  </a:lnTo>
                  <a:lnTo>
                    <a:pt x="f148" y="f149"/>
                  </a:lnTo>
                  <a:lnTo>
                    <a:pt x="f150" y="f2"/>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0" name="Google Shape;1126;p36">
              <a:extLst>
                <a:ext uri="{FF2B5EF4-FFF2-40B4-BE49-F238E27FC236}">
                  <a16:creationId xmlns:a16="http://schemas.microsoft.com/office/drawing/2014/main" xmlns="" id="{524A6B5C-3CB4-67E2-FB1E-341A90819118}"/>
                </a:ext>
              </a:extLst>
            </p:cNvPr>
            <p:cNvSpPr/>
            <p:nvPr/>
          </p:nvSpPr>
          <p:spPr>
            <a:xfrm>
              <a:off x="3942344" y="4803928"/>
              <a:ext cx="309368" cy="54708"/>
            </a:xfrm>
            <a:custGeom>
              <a:avLst/>
              <a:gdLst>
                <a:gd name="f0" fmla="val w"/>
                <a:gd name="f1" fmla="val h"/>
                <a:gd name="f2" fmla="val 0"/>
                <a:gd name="f3" fmla="val 10116"/>
                <a:gd name="f4" fmla="val 1789"/>
                <a:gd name="f5" fmla="val 377"/>
                <a:gd name="f6" fmla="val 212"/>
                <a:gd name="f7" fmla="val 165"/>
                <a:gd name="f8" fmla="val 95"/>
                <a:gd name="f9" fmla="val 353"/>
                <a:gd name="f10" fmla="val 24"/>
                <a:gd name="f11" fmla="val 541"/>
                <a:gd name="f12" fmla="val 1"/>
                <a:gd name="f13" fmla="val 777"/>
                <a:gd name="f14" fmla="val 988"/>
                <a:gd name="f15" fmla="val 1176"/>
                <a:gd name="f16" fmla="val 189"/>
                <a:gd name="f17" fmla="val 1341"/>
                <a:gd name="f18" fmla="val 306"/>
                <a:gd name="f19" fmla="val 1482"/>
                <a:gd name="f20" fmla="val 448"/>
                <a:gd name="f21" fmla="val 1623"/>
                <a:gd name="f22" fmla="val 612"/>
                <a:gd name="f23" fmla="val 1718"/>
                <a:gd name="f24" fmla="val 800"/>
                <a:gd name="f25" fmla="val 1765"/>
                <a:gd name="f26" fmla="val 1012"/>
                <a:gd name="f27" fmla="val 1788"/>
                <a:gd name="f28" fmla="val 9104"/>
                <a:gd name="f29" fmla="val 9316"/>
                <a:gd name="f30" fmla="val 9504"/>
                <a:gd name="f31" fmla="val 9669"/>
                <a:gd name="f32" fmla="val 9810"/>
                <a:gd name="f33" fmla="val 9951"/>
                <a:gd name="f34" fmla="val 10045"/>
                <a:gd name="f35" fmla="val 10092"/>
                <a:gd name="f36" fmla="val 10022"/>
                <a:gd name="f37" fmla="val 9904"/>
                <a:gd name="f38" fmla="val 9740"/>
                <a:gd name="f39" fmla="val 9598"/>
                <a:gd name="f40" fmla="val 94"/>
                <a:gd name="f41" fmla="val 9457"/>
                <a:gd name="f42" fmla="val 9293"/>
                <a:gd name="f43" fmla="val 235"/>
                <a:gd name="f44" fmla="val 824"/>
                <a:gd name="f45" fmla="val 659"/>
                <a:gd name="f46" fmla="val 518"/>
                <a:gd name="f47" fmla="*/ f0 1 10116"/>
                <a:gd name="f48" fmla="*/ f1 1 1789"/>
                <a:gd name="f49" fmla="val f2"/>
                <a:gd name="f50" fmla="val f3"/>
                <a:gd name="f51" fmla="val f4"/>
                <a:gd name="f52" fmla="+- f51 0 f49"/>
                <a:gd name="f53" fmla="+- f50 0 f49"/>
                <a:gd name="f54" fmla="*/ f53 1 10116"/>
                <a:gd name="f55" fmla="*/ f52 1 1789"/>
                <a:gd name="f56" fmla="*/ f49 1 f54"/>
                <a:gd name="f57" fmla="*/ f50 1 f54"/>
                <a:gd name="f58" fmla="*/ f49 1 f55"/>
                <a:gd name="f59" fmla="*/ f51 1 f55"/>
                <a:gd name="f60" fmla="*/ f56 f47 1"/>
                <a:gd name="f61" fmla="*/ f57 f47 1"/>
                <a:gd name="f62" fmla="*/ f59 f48 1"/>
                <a:gd name="f63" fmla="*/ f58 f48 1"/>
              </a:gdLst>
              <a:ahLst/>
              <a:cxnLst>
                <a:cxn ang="3cd4">
                  <a:pos x="hc" y="t"/>
                </a:cxn>
                <a:cxn ang="0">
                  <a:pos x="r" y="vc"/>
                </a:cxn>
                <a:cxn ang="cd4">
                  <a:pos x="hc" y="b"/>
                </a:cxn>
                <a:cxn ang="cd2">
                  <a:pos x="l" y="vc"/>
                </a:cxn>
              </a:cxnLst>
              <a:rect l="f60" t="f63" r="f61" b="f62"/>
              <a:pathLst>
                <a:path w="10116" h="1789">
                  <a:moveTo>
                    <a:pt x="f5" y="f2"/>
                  </a:moveTo>
                  <a:lnTo>
                    <a:pt x="f6" y="f7"/>
                  </a:lnTo>
                  <a:lnTo>
                    <a:pt x="f8" y="f9"/>
                  </a:lnTo>
                  <a:lnTo>
                    <a:pt x="f10" y="f11"/>
                  </a:lnTo>
                  <a:lnTo>
                    <a:pt x="f12" y="f13"/>
                  </a:lnTo>
                  <a:lnTo>
                    <a:pt x="f10" y="f14"/>
                  </a:lnTo>
                  <a:lnTo>
                    <a:pt x="f8" y="f15"/>
                  </a:lnTo>
                  <a:lnTo>
                    <a:pt x="f16" y="f17"/>
                  </a:lnTo>
                  <a:lnTo>
                    <a:pt x="f18" y="f19"/>
                  </a:lnTo>
                  <a:lnTo>
                    <a:pt x="f20" y="f21"/>
                  </a:lnTo>
                  <a:lnTo>
                    <a:pt x="f22" y="f23"/>
                  </a:lnTo>
                  <a:lnTo>
                    <a:pt x="f24" y="f25"/>
                  </a:lnTo>
                  <a:lnTo>
                    <a:pt x="f26" y="f27"/>
                  </a:lnTo>
                  <a:lnTo>
                    <a:pt x="f28" y="f27"/>
                  </a:lnTo>
                  <a:lnTo>
                    <a:pt x="f29" y="f25"/>
                  </a:lnTo>
                  <a:lnTo>
                    <a:pt x="f30" y="f23"/>
                  </a:lnTo>
                  <a:lnTo>
                    <a:pt x="f31" y="f21"/>
                  </a:lnTo>
                  <a:lnTo>
                    <a:pt x="f32" y="f19"/>
                  </a:lnTo>
                  <a:lnTo>
                    <a:pt x="f33" y="f17"/>
                  </a:lnTo>
                  <a:lnTo>
                    <a:pt x="f34" y="f15"/>
                  </a:lnTo>
                  <a:lnTo>
                    <a:pt x="f35" y="f14"/>
                  </a:lnTo>
                  <a:lnTo>
                    <a:pt x="f3" y="f13"/>
                  </a:lnTo>
                  <a:lnTo>
                    <a:pt x="f35" y="f11"/>
                  </a:lnTo>
                  <a:lnTo>
                    <a:pt x="f36" y="f9"/>
                  </a:lnTo>
                  <a:lnTo>
                    <a:pt x="f37" y="f7"/>
                  </a:lnTo>
                  <a:lnTo>
                    <a:pt x="f38" y="f2"/>
                  </a:lnTo>
                  <a:lnTo>
                    <a:pt x="f39" y="f40"/>
                  </a:lnTo>
                  <a:lnTo>
                    <a:pt x="f41" y="f7"/>
                  </a:lnTo>
                  <a:lnTo>
                    <a:pt x="f42" y="f6"/>
                  </a:lnTo>
                  <a:lnTo>
                    <a:pt x="f28" y="f43"/>
                  </a:lnTo>
                  <a:lnTo>
                    <a:pt x="f26" y="f43"/>
                  </a:lnTo>
                  <a:lnTo>
                    <a:pt x="f44" y="f6"/>
                  </a:lnTo>
                  <a:lnTo>
                    <a:pt x="f45" y="f7"/>
                  </a:lnTo>
                  <a:lnTo>
                    <a:pt x="f46" y="f40"/>
                  </a:lnTo>
                  <a:lnTo>
                    <a:pt x="f5" y="f2"/>
                  </a:lnTo>
                  <a:close/>
                </a:path>
              </a:pathLst>
            </a:custGeom>
            <a:solidFill>
              <a:srgbClr val="F4654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1" name="Google Shape;1127;p36">
              <a:extLst>
                <a:ext uri="{FF2B5EF4-FFF2-40B4-BE49-F238E27FC236}">
                  <a16:creationId xmlns:a16="http://schemas.microsoft.com/office/drawing/2014/main" xmlns="" id="{6164E6EB-8634-8051-8ACE-BEFD04A799CD}"/>
                </a:ext>
              </a:extLst>
            </p:cNvPr>
            <p:cNvSpPr/>
            <p:nvPr/>
          </p:nvSpPr>
          <p:spPr>
            <a:xfrm>
              <a:off x="3919310" y="4629095"/>
              <a:ext cx="355427" cy="252548"/>
            </a:xfrm>
            <a:custGeom>
              <a:avLst/>
              <a:gdLst>
                <a:gd name="f0" fmla="val w"/>
                <a:gd name="f1" fmla="val h"/>
                <a:gd name="f2" fmla="val 0"/>
                <a:gd name="f3" fmla="val 11622"/>
                <a:gd name="f4" fmla="val 8258"/>
                <a:gd name="f5" fmla="val 7646"/>
                <a:gd name="f6" fmla="val 777"/>
                <a:gd name="f7" fmla="val 7976"/>
                <a:gd name="f8" fmla="val 824"/>
                <a:gd name="f9" fmla="val 8281"/>
                <a:gd name="f10" fmla="val 918"/>
                <a:gd name="f11" fmla="val 8587"/>
                <a:gd name="f12" fmla="val 1036"/>
                <a:gd name="f13" fmla="val 8869"/>
                <a:gd name="f14" fmla="val 1154"/>
                <a:gd name="f15" fmla="val 9152"/>
                <a:gd name="f16" fmla="val 1318"/>
                <a:gd name="f17" fmla="val 9387"/>
                <a:gd name="f18" fmla="val 1506"/>
                <a:gd name="f19" fmla="val 9622"/>
                <a:gd name="f20" fmla="val 1718"/>
                <a:gd name="f21" fmla="val 9834"/>
                <a:gd name="f22" fmla="val 1953"/>
                <a:gd name="f23" fmla="val 10022"/>
                <a:gd name="f24" fmla="val 2212"/>
                <a:gd name="f25" fmla="val 10187"/>
                <a:gd name="f26" fmla="val 2471"/>
                <a:gd name="f27" fmla="val 10328"/>
                <a:gd name="f28" fmla="val 2753"/>
                <a:gd name="f29" fmla="val 10446"/>
                <a:gd name="f30" fmla="val 3059"/>
                <a:gd name="f31" fmla="val 10516"/>
                <a:gd name="f32" fmla="val 3365"/>
                <a:gd name="f33" fmla="val 10563"/>
                <a:gd name="f34" fmla="val 3694"/>
                <a:gd name="f35" fmla="val 10587"/>
                <a:gd name="f36" fmla="val 4023"/>
                <a:gd name="f37" fmla="val 4447"/>
                <a:gd name="f38" fmla="val 10493"/>
                <a:gd name="f39" fmla="val 4823"/>
                <a:gd name="f40" fmla="val 10375"/>
                <a:gd name="f41" fmla="val 5200"/>
                <a:gd name="f42" fmla="val 10210"/>
                <a:gd name="f43" fmla="val 5553"/>
                <a:gd name="f44" fmla="val 10351"/>
                <a:gd name="f45" fmla="val 5623"/>
                <a:gd name="f46" fmla="val 10469"/>
                <a:gd name="f47" fmla="val 5694"/>
                <a:gd name="f48" fmla="val 5811"/>
                <a:gd name="f49" fmla="val 10681"/>
                <a:gd name="f50" fmla="val 5905"/>
                <a:gd name="f51" fmla="val 10751"/>
                <a:gd name="f52" fmla="val 6047"/>
                <a:gd name="f53" fmla="val 10822"/>
                <a:gd name="f54" fmla="val 6188"/>
                <a:gd name="f55" fmla="val 10845"/>
                <a:gd name="f56" fmla="val 6329"/>
                <a:gd name="f57" fmla="val 10869"/>
                <a:gd name="f58" fmla="val 6494"/>
                <a:gd name="f59" fmla="val 6705"/>
                <a:gd name="f60" fmla="val 10798"/>
                <a:gd name="f61" fmla="val 6893"/>
                <a:gd name="f62" fmla="val 10704"/>
                <a:gd name="f63" fmla="val 7058"/>
                <a:gd name="f64" fmla="val 7199"/>
                <a:gd name="f65" fmla="val 10422"/>
                <a:gd name="f66" fmla="val 7340"/>
                <a:gd name="f67" fmla="val 10257"/>
                <a:gd name="f68" fmla="val 7435"/>
                <a:gd name="f69" fmla="val 10069"/>
                <a:gd name="f70" fmla="val 7482"/>
                <a:gd name="f71" fmla="val 9857"/>
                <a:gd name="f72" fmla="val 7505"/>
                <a:gd name="f73" fmla="val 1765"/>
                <a:gd name="f74" fmla="val 1553"/>
                <a:gd name="f75" fmla="val 1365"/>
                <a:gd name="f76" fmla="val 1201"/>
                <a:gd name="f77" fmla="val 1059"/>
                <a:gd name="f78" fmla="val 942"/>
                <a:gd name="f79" fmla="val 848"/>
                <a:gd name="f80" fmla="val 754"/>
                <a:gd name="f81" fmla="val 6352"/>
                <a:gd name="f82" fmla="val 801"/>
                <a:gd name="f83" fmla="val 6235"/>
                <a:gd name="f84" fmla="val 6094"/>
                <a:gd name="f85" fmla="val 895"/>
                <a:gd name="f86" fmla="val 5976"/>
                <a:gd name="f87" fmla="val 965"/>
                <a:gd name="f88" fmla="val 5882"/>
                <a:gd name="f89" fmla="val 5788"/>
                <a:gd name="f90" fmla="val 1153"/>
                <a:gd name="f91" fmla="val 1271"/>
                <a:gd name="f92" fmla="val 1224"/>
                <a:gd name="f93" fmla="val 5341"/>
                <a:gd name="f94" fmla="val 5059"/>
                <a:gd name="f95" fmla="val 4847"/>
                <a:gd name="f96" fmla="val 1248"/>
                <a:gd name="f97" fmla="val 4612"/>
                <a:gd name="f98" fmla="val 1295"/>
                <a:gd name="f99" fmla="val 4400"/>
                <a:gd name="f100" fmla="val 4188"/>
                <a:gd name="f101" fmla="val 1459"/>
                <a:gd name="f102" fmla="val 4000"/>
                <a:gd name="f103" fmla="val 1577"/>
                <a:gd name="f104" fmla="val 3812"/>
                <a:gd name="f105" fmla="val 1695"/>
                <a:gd name="f106" fmla="val 3647"/>
                <a:gd name="f107" fmla="val 1859"/>
                <a:gd name="f108" fmla="val 3482"/>
                <a:gd name="f109" fmla="val 2000"/>
                <a:gd name="f110" fmla="val 3341"/>
                <a:gd name="f111" fmla="val 2189"/>
                <a:gd name="f112" fmla="val 3224"/>
                <a:gd name="f113" fmla="val 2353"/>
                <a:gd name="f114" fmla="val 3106"/>
                <a:gd name="f115" fmla="val 2565"/>
                <a:gd name="f116" fmla="val 3012"/>
                <a:gd name="f117" fmla="val 2941"/>
                <a:gd name="f118" fmla="val 2988"/>
                <a:gd name="f119" fmla="val 2871"/>
                <a:gd name="f120" fmla="val 3200"/>
                <a:gd name="f121" fmla="val 2847"/>
                <a:gd name="f122" fmla="val 3435"/>
                <a:gd name="f123" fmla="val 2824"/>
                <a:gd name="f124" fmla="val 3835"/>
                <a:gd name="f125" fmla="val 4047"/>
                <a:gd name="f126" fmla="val 2918"/>
                <a:gd name="f127" fmla="val 4235"/>
                <a:gd name="f128" fmla="val 4329"/>
                <a:gd name="f129" fmla="val 4423"/>
                <a:gd name="f130" fmla="val 2518"/>
                <a:gd name="f131" fmla="val 4564"/>
                <a:gd name="f132" fmla="val 2306"/>
                <a:gd name="f133" fmla="val 4706"/>
                <a:gd name="f134" fmla="val 2094"/>
                <a:gd name="f135" fmla="val 1906"/>
                <a:gd name="f136" fmla="val 5011"/>
                <a:gd name="f137" fmla="val 5388"/>
                <a:gd name="f138" fmla="val 1389"/>
                <a:gd name="f139" fmla="val 5600"/>
                <a:gd name="f140" fmla="val 5835"/>
                <a:gd name="f141" fmla="val 1130"/>
                <a:gd name="f142" fmla="val 1012"/>
                <a:gd name="f143" fmla="val 6282"/>
                <a:gd name="f144" fmla="val 6541"/>
                <a:gd name="f145" fmla="val 871"/>
                <a:gd name="f146" fmla="val 6799"/>
                <a:gd name="f147" fmla="val 7317"/>
                <a:gd name="f148" fmla="val 1"/>
                <a:gd name="f149" fmla="val 7035"/>
                <a:gd name="f150" fmla="val 24"/>
                <a:gd name="f151" fmla="val 6776"/>
                <a:gd name="f152" fmla="val 48"/>
                <a:gd name="f153" fmla="val 6493"/>
                <a:gd name="f154" fmla="val 95"/>
                <a:gd name="f155" fmla="val 165"/>
                <a:gd name="f156" fmla="val 236"/>
                <a:gd name="f157" fmla="val 5741"/>
                <a:gd name="f158" fmla="val 330"/>
                <a:gd name="f159" fmla="val 5482"/>
                <a:gd name="f160" fmla="val 448"/>
                <a:gd name="f161" fmla="val 5270"/>
                <a:gd name="f162" fmla="val 565"/>
                <a:gd name="f163" fmla="val 5035"/>
                <a:gd name="f164" fmla="val 707"/>
                <a:gd name="f165" fmla="val 4259"/>
                <a:gd name="f166" fmla="val 1436"/>
                <a:gd name="f167" fmla="val 4094"/>
                <a:gd name="f168" fmla="val 1648"/>
                <a:gd name="f169" fmla="val 3929"/>
                <a:gd name="f170" fmla="val 3788"/>
                <a:gd name="f171" fmla="val 2071"/>
                <a:gd name="f172" fmla="val 3130"/>
                <a:gd name="f173" fmla="val 2142"/>
                <a:gd name="f174" fmla="val 2541"/>
                <a:gd name="f175" fmla="val 2259"/>
                <a:gd name="f176" fmla="val 2424"/>
                <a:gd name="f177" fmla="val 2589"/>
                <a:gd name="f178" fmla="val 1530"/>
                <a:gd name="f179" fmla="val 1106"/>
                <a:gd name="f180" fmla="val 3153"/>
                <a:gd name="f181" fmla="val 3388"/>
                <a:gd name="f182" fmla="val 659"/>
                <a:gd name="f183" fmla="val 3906"/>
                <a:gd name="f184" fmla="val 4165"/>
                <a:gd name="f185" fmla="val 495"/>
                <a:gd name="f186" fmla="val 4470"/>
                <a:gd name="f187" fmla="val 4753"/>
                <a:gd name="f188" fmla="val 424"/>
                <a:gd name="f189" fmla="val 5317"/>
                <a:gd name="f190" fmla="val 354"/>
                <a:gd name="f191" fmla="val 5458"/>
                <a:gd name="f192" fmla="val 260"/>
                <a:gd name="f193" fmla="val 5576"/>
                <a:gd name="f194" fmla="val 189"/>
                <a:gd name="f195" fmla="val 5717"/>
                <a:gd name="f196" fmla="val 118"/>
                <a:gd name="f197" fmla="val 5858"/>
                <a:gd name="f198" fmla="val 71"/>
                <a:gd name="f199" fmla="val 6023"/>
                <a:gd name="f200" fmla="val 6164"/>
                <a:gd name="f201" fmla="val 6682"/>
                <a:gd name="f202" fmla="val 6846"/>
                <a:gd name="f203" fmla="val 142"/>
                <a:gd name="f204" fmla="val 7176"/>
                <a:gd name="f205" fmla="val 212"/>
                <a:gd name="f206" fmla="val 307"/>
                <a:gd name="f207" fmla="val 401"/>
                <a:gd name="f208" fmla="val 7623"/>
                <a:gd name="f209" fmla="val 518"/>
                <a:gd name="f210" fmla="val 7740"/>
                <a:gd name="f211" fmla="val 636"/>
                <a:gd name="f212" fmla="val 7858"/>
                <a:gd name="f213" fmla="val 7952"/>
                <a:gd name="f214" fmla="val 8046"/>
                <a:gd name="f215" fmla="val 1083"/>
                <a:gd name="f216" fmla="val 8117"/>
                <a:gd name="f217" fmla="val 8187"/>
                <a:gd name="f218" fmla="val 1412"/>
                <a:gd name="f219" fmla="val 8234"/>
                <a:gd name="f220" fmla="val 10046"/>
                <a:gd name="f221" fmla="val 10540"/>
                <a:gd name="f222" fmla="val 10987"/>
                <a:gd name="f223" fmla="val 11104"/>
                <a:gd name="f224" fmla="val 11222"/>
                <a:gd name="f225" fmla="val 11316"/>
                <a:gd name="f226" fmla="val 11410"/>
                <a:gd name="f227" fmla="val 11481"/>
                <a:gd name="f228" fmla="val 11551"/>
                <a:gd name="f229" fmla="val 11598"/>
                <a:gd name="f230" fmla="val 6000"/>
                <a:gd name="f231" fmla="val 11504"/>
                <a:gd name="f232" fmla="val 11434"/>
                <a:gd name="f233" fmla="val 11339"/>
                <a:gd name="f234" fmla="val 11245"/>
                <a:gd name="f235" fmla="val 5411"/>
                <a:gd name="f236" fmla="val 11151"/>
                <a:gd name="f237" fmla="val 5294"/>
                <a:gd name="f238" fmla="val 4988"/>
                <a:gd name="f239" fmla="val 11292"/>
                <a:gd name="f240" fmla="val 4659"/>
                <a:gd name="f241" fmla="val 4353"/>
                <a:gd name="f242" fmla="val 3624"/>
                <a:gd name="f243" fmla="val 11269"/>
                <a:gd name="f244" fmla="val 11034"/>
                <a:gd name="f245" fmla="val 2118"/>
                <a:gd name="f246" fmla="val 10657"/>
                <a:gd name="f247" fmla="val 1789"/>
                <a:gd name="f248" fmla="val 1483"/>
                <a:gd name="f249" fmla="val 10163"/>
                <a:gd name="f250" fmla="val 1177"/>
                <a:gd name="f251" fmla="val 9881"/>
                <a:gd name="f252" fmla="val 9575"/>
                <a:gd name="f253" fmla="val 9246"/>
                <a:gd name="f254" fmla="val 8893"/>
                <a:gd name="f255" fmla="val 8517"/>
                <a:gd name="f256" fmla="*/ f0 1 11622"/>
                <a:gd name="f257" fmla="*/ f1 1 8258"/>
                <a:gd name="f258" fmla="val f2"/>
                <a:gd name="f259" fmla="val f3"/>
                <a:gd name="f260" fmla="val f4"/>
                <a:gd name="f261" fmla="+- f260 0 f258"/>
                <a:gd name="f262" fmla="+- f259 0 f258"/>
                <a:gd name="f263" fmla="*/ f262 1 11622"/>
                <a:gd name="f264" fmla="*/ f261 1 8258"/>
                <a:gd name="f265" fmla="*/ f258 1 f263"/>
                <a:gd name="f266" fmla="*/ f259 1 f263"/>
                <a:gd name="f267" fmla="*/ f258 1 f264"/>
                <a:gd name="f268" fmla="*/ f260 1 f264"/>
                <a:gd name="f269" fmla="*/ f265 f256 1"/>
                <a:gd name="f270" fmla="*/ f266 f256 1"/>
                <a:gd name="f271" fmla="*/ f268 f257 1"/>
                <a:gd name="f272" fmla="*/ f267 f257 1"/>
              </a:gdLst>
              <a:ahLst/>
              <a:cxnLst>
                <a:cxn ang="3cd4">
                  <a:pos x="hc" y="t"/>
                </a:cxn>
                <a:cxn ang="0">
                  <a:pos x="r" y="vc"/>
                </a:cxn>
                <a:cxn ang="cd4">
                  <a:pos x="hc" y="b"/>
                </a:cxn>
                <a:cxn ang="cd2">
                  <a:pos x="l" y="vc"/>
                </a:cxn>
              </a:cxnLst>
              <a:rect l="f269" t="f272" r="f270" b="f271"/>
              <a:pathLst>
                <a:path w="11622" h="8258">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38" y="f39"/>
                  </a:lnTo>
                  <a:lnTo>
                    <a:pt x="f40" y="f41"/>
                  </a:lnTo>
                  <a:lnTo>
                    <a:pt x="f42" y="f43"/>
                  </a:lnTo>
                  <a:lnTo>
                    <a:pt x="f44" y="f45"/>
                  </a:lnTo>
                  <a:lnTo>
                    <a:pt x="f46" y="f47"/>
                  </a:lnTo>
                  <a:lnTo>
                    <a:pt x="f35" y="f48"/>
                  </a:lnTo>
                  <a:lnTo>
                    <a:pt x="f49" y="f50"/>
                  </a:lnTo>
                  <a:lnTo>
                    <a:pt x="f51" y="f52"/>
                  </a:lnTo>
                  <a:lnTo>
                    <a:pt x="f53" y="f54"/>
                  </a:lnTo>
                  <a:lnTo>
                    <a:pt x="f55" y="f56"/>
                  </a:lnTo>
                  <a:lnTo>
                    <a:pt x="f57" y="f58"/>
                  </a:lnTo>
                  <a:lnTo>
                    <a:pt x="f55" y="f59"/>
                  </a:lnTo>
                  <a:lnTo>
                    <a:pt x="f60" y="f61"/>
                  </a:lnTo>
                  <a:lnTo>
                    <a:pt x="f62" y="f63"/>
                  </a:lnTo>
                  <a:lnTo>
                    <a:pt x="f33" y="f64"/>
                  </a:lnTo>
                  <a:lnTo>
                    <a:pt x="f65" y="f66"/>
                  </a:lnTo>
                  <a:lnTo>
                    <a:pt x="f67" y="f68"/>
                  </a:lnTo>
                  <a:lnTo>
                    <a:pt x="f69" y="f70"/>
                  </a:lnTo>
                  <a:lnTo>
                    <a:pt x="f71" y="f72"/>
                  </a:lnTo>
                  <a:lnTo>
                    <a:pt x="f73" y="f72"/>
                  </a:lnTo>
                  <a:lnTo>
                    <a:pt x="f74" y="f70"/>
                  </a:lnTo>
                  <a:lnTo>
                    <a:pt x="f75" y="f68"/>
                  </a:lnTo>
                  <a:lnTo>
                    <a:pt x="f76" y="f66"/>
                  </a:lnTo>
                  <a:lnTo>
                    <a:pt x="f77" y="f64"/>
                  </a:lnTo>
                  <a:lnTo>
                    <a:pt x="f78" y="f63"/>
                  </a:lnTo>
                  <a:lnTo>
                    <a:pt x="f79" y="f61"/>
                  </a:lnTo>
                  <a:lnTo>
                    <a:pt x="f6" y="f59"/>
                  </a:lnTo>
                  <a:lnTo>
                    <a:pt x="f80" y="f58"/>
                  </a:lnTo>
                  <a:lnTo>
                    <a:pt x="f6" y="f81"/>
                  </a:lnTo>
                  <a:lnTo>
                    <a:pt x="f82" y="f83"/>
                  </a:lnTo>
                  <a:lnTo>
                    <a:pt x="f79" y="f84"/>
                  </a:lnTo>
                  <a:lnTo>
                    <a:pt x="f85" y="f86"/>
                  </a:lnTo>
                  <a:lnTo>
                    <a:pt x="f87" y="f88"/>
                  </a:lnTo>
                  <a:lnTo>
                    <a:pt x="f77" y="f89"/>
                  </a:lnTo>
                  <a:lnTo>
                    <a:pt x="f90" y="f47"/>
                  </a:lnTo>
                  <a:lnTo>
                    <a:pt x="f91" y="f45"/>
                  </a:lnTo>
                  <a:lnTo>
                    <a:pt x="f92" y="f93"/>
                  </a:lnTo>
                  <a:lnTo>
                    <a:pt x="f76" y="f94"/>
                  </a:lnTo>
                  <a:lnTo>
                    <a:pt x="f76" y="f95"/>
                  </a:lnTo>
                  <a:lnTo>
                    <a:pt x="f96" y="f97"/>
                  </a:lnTo>
                  <a:lnTo>
                    <a:pt x="f98" y="f99"/>
                  </a:lnTo>
                  <a:lnTo>
                    <a:pt x="f75" y="f100"/>
                  </a:lnTo>
                  <a:lnTo>
                    <a:pt x="f101" y="f102"/>
                  </a:lnTo>
                  <a:lnTo>
                    <a:pt x="f103" y="f104"/>
                  </a:lnTo>
                  <a:lnTo>
                    <a:pt x="f105" y="f106"/>
                  </a:lnTo>
                  <a:lnTo>
                    <a:pt x="f107" y="f108"/>
                  </a:lnTo>
                  <a:lnTo>
                    <a:pt x="f109" y="f110"/>
                  </a:lnTo>
                  <a:lnTo>
                    <a:pt x="f111" y="f112"/>
                  </a:lnTo>
                  <a:lnTo>
                    <a:pt x="f113" y="f114"/>
                  </a:lnTo>
                  <a:lnTo>
                    <a:pt x="f115" y="f116"/>
                  </a:lnTo>
                  <a:lnTo>
                    <a:pt x="f28" y="f117"/>
                  </a:lnTo>
                  <a:lnTo>
                    <a:pt x="f118" y="f119"/>
                  </a:lnTo>
                  <a:lnTo>
                    <a:pt x="f120" y="f121"/>
                  </a:lnTo>
                  <a:lnTo>
                    <a:pt x="f122" y="f123"/>
                  </a:lnTo>
                  <a:lnTo>
                    <a:pt x="f106" y="f121"/>
                  </a:lnTo>
                  <a:lnTo>
                    <a:pt x="f124" y="f119"/>
                  </a:lnTo>
                  <a:lnTo>
                    <a:pt x="f125" y="f126"/>
                  </a:lnTo>
                  <a:lnTo>
                    <a:pt x="f127" y="f118"/>
                  </a:lnTo>
                  <a:lnTo>
                    <a:pt x="f128" y="f28"/>
                  </a:lnTo>
                  <a:lnTo>
                    <a:pt x="f129" y="f130"/>
                  </a:lnTo>
                  <a:lnTo>
                    <a:pt x="f131" y="f132"/>
                  </a:lnTo>
                  <a:lnTo>
                    <a:pt x="f133" y="f134"/>
                  </a:lnTo>
                  <a:lnTo>
                    <a:pt x="f95" y="f135"/>
                  </a:lnTo>
                  <a:lnTo>
                    <a:pt x="f136" y="f20"/>
                  </a:lnTo>
                  <a:lnTo>
                    <a:pt x="f41" y="f74"/>
                  </a:lnTo>
                  <a:lnTo>
                    <a:pt x="f137" y="f138"/>
                  </a:lnTo>
                  <a:lnTo>
                    <a:pt x="f139" y="f96"/>
                  </a:lnTo>
                  <a:lnTo>
                    <a:pt x="f140" y="f141"/>
                  </a:lnTo>
                  <a:lnTo>
                    <a:pt x="f52" y="f142"/>
                  </a:lnTo>
                  <a:lnTo>
                    <a:pt x="f143" y="f78"/>
                  </a:lnTo>
                  <a:lnTo>
                    <a:pt x="f144" y="f145"/>
                  </a:lnTo>
                  <a:lnTo>
                    <a:pt x="f146" y="f82"/>
                  </a:lnTo>
                  <a:lnTo>
                    <a:pt x="f63" y="f6"/>
                  </a:lnTo>
                  <a:close/>
                  <a:moveTo>
                    <a:pt x="f147" y="f148"/>
                  </a:moveTo>
                  <a:lnTo>
                    <a:pt x="f149" y="f150"/>
                  </a:lnTo>
                  <a:lnTo>
                    <a:pt x="f151" y="f152"/>
                  </a:lnTo>
                  <a:lnTo>
                    <a:pt x="f153" y="f154"/>
                  </a:lnTo>
                  <a:lnTo>
                    <a:pt x="f83" y="f155"/>
                  </a:lnTo>
                  <a:lnTo>
                    <a:pt x="f86" y="f156"/>
                  </a:lnTo>
                  <a:lnTo>
                    <a:pt x="f157" y="f158"/>
                  </a:lnTo>
                  <a:lnTo>
                    <a:pt x="f159" y="f160"/>
                  </a:lnTo>
                  <a:lnTo>
                    <a:pt x="f161" y="f162"/>
                  </a:lnTo>
                  <a:lnTo>
                    <a:pt x="f163" y="f164"/>
                  </a:lnTo>
                  <a:lnTo>
                    <a:pt x="f39" y="f145"/>
                  </a:lnTo>
                  <a:lnTo>
                    <a:pt x="f97" y="f12"/>
                  </a:lnTo>
                  <a:lnTo>
                    <a:pt x="f129" y="f92"/>
                  </a:lnTo>
                  <a:lnTo>
                    <a:pt x="f165" y="f166"/>
                  </a:lnTo>
                  <a:lnTo>
                    <a:pt x="f167" y="f168"/>
                  </a:lnTo>
                  <a:lnTo>
                    <a:pt x="f169" y="f107"/>
                  </a:lnTo>
                  <a:lnTo>
                    <a:pt x="f170" y="f134"/>
                  </a:lnTo>
                  <a:lnTo>
                    <a:pt x="f122" y="f171"/>
                  </a:lnTo>
                  <a:lnTo>
                    <a:pt x="f172" y="f134"/>
                  </a:lnTo>
                  <a:lnTo>
                    <a:pt x="f123" y="f173"/>
                  </a:lnTo>
                  <a:lnTo>
                    <a:pt x="f174" y="f24"/>
                  </a:lnTo>
                  <a:lnTo>
                    <a:pt x="f175" y="f132"/>
                  </a:lnTo>
                  <a:lnTo>
                    <a:pt x="f109" y="f176"/>
                  </a:lnTo>
                  <a:lnTo>
                    <a:pt x="f73" y="f177"/>
                  </a:lnTo>
                  <a:lnTo>
                    <a:pt x="f178" y="f28"/>
                  </a:lnTo>
                  <a:lnTo>
                    <a:pt x="f16" y="f117"/>
                  </a:lnTo>
                  <a:lnTo>
                    <a:pt x="f179" y="f180"/>
                  </a:lnTo>
                  <a:lnTo>
                    <a:pt x="f78" y="f181"/>
                  </a:lnTo>
                  <a:lnTo>
                    <a:pt x="f82" y="f106"/>
                  </a:lnTo>
                  <a:lnTo>
                    <a:pt x="f182" y="f183"/>
                  </a:lnTo>
                  <a:lnTo>
                    <a:pt x="f162" y="f184"/>
                  </a:lnTo>
                  <a:lnTo>
                    <a:pt x="f185" y="f186"/>
                  </a:lnTo>
                  <a:lnTo>
                    <a:pt x="f160" y="f187"/>
                  </a:lnTo>
                  <a:lnTo>
                    <a:pt x="f188" y="f94"/>
                  </a:lnTo>
                  <a:lnTo>
                    <a:pt x="f160" y="f189"/>
                  </a:lnTo>
                  <a:lnTo>
                    <a:pt x="f190" y="f191"/>
                  </a:lnTo>
                  <a:lnTo>
                    <a:pt x="f192" y="f193"/>
                  </a:lnTo>
                  <a:lnTo>
                    <a:pt x="f194" y="f195"/>
                  </a:lnTo>
                  <a:lnTo>
                    <a:pt x="f196" y="f197"/>
                  </a:lnTo>
                  <a:lnTo>
                    <a:pt x="f198" y="f199"/>
                  </a:lnTo>
                  <a:lnTo>
                    <a:pt x="f150" y="f200"/>
                  </a:lnTo>
                  <a:lnTo>
                    <a:pt x="f148" y="f56"/>
                  </a:lnTo>
                  <a:lnTo>
                    <a:pt x="f148" y="f58"/>
                  </a:lnTo>
                  <a:lnTo>
                    <a:pt x="f148" y="f201"/>
                  </a:lnTo>
                  <a:lnTo>
                    <a:pt x="f150" y="f202"/>
                  </a:lnTo>
                  <a:lnTo>
                    <a:pt x="f198" y="f149"/>
                  </a:lnTo>
                  <a:lnTo>
                    <a:pt x="f203" y="f204"/>
                  </a:lnTo>
                  <a:lnTo>
                    <a:pt x="f205" y="f66"/>
                  </a:lnTo>
                  <a:lnTo>
                    <a:pt x="f206" y="f70"/>
                  </a:lnTo>
                  <a:lnTo>
                    <a:pt x="f207" y="f208"/>
                  </a:lnTo>
                  <a:lnTo>
                    <a:pt x="f209" y="f210"/>
                  </a:lnTo>
                  <a:lnTo>
                    <a:pt x="f211" y="f212"/>
                  </a:lnTo>
                  <a:lnTo>
                    <a:pt x="f6" y="f213"/>
                  </a:lnTo>
                  <a:lnTo>
                    <a:pt x="f10" y="f214"/>
                  </a:lnTo>
                  <a:lnTo>
                    <a:pt x="f215" y="f216"/>
                  </a:lnTo>
                  <a:lnTo>
                    <a:pt x="f96" y="f217"/>
                  </a:lnTo>
                  <a:lnTo>
                    <a:pt x="f218" y="f219"/>
                  </a:lnTo>
                  <a:lnTo>
                    <a:pt x="f103" y="f4"/>
                  </a:lnTo>
                  <a:lnTo>
                    <a:pt x="f220" y="f4"/>
                  </a:lnTo>
                  <a:lnTo>
                    <a:pt x="f42" y="f219"/>
                  </a:lnTo>
                  <a:lnTo>
                    <a:pt x="f40" y="f217"/>
                  </a:lnTo>
                  <a:lnTo>
                    <a:pt x="f221" y="f216"/>
                  </a:lnTo>
                  <a:lnTo>
                    <a:pt x="f62" y="f214"/>
                  </a:lnTo>
                  <a:lnTo>
                    <a:pt x="f55" y="f213"/>
                  </a:lnTo>
                  <a:lnTo>
                    <a:pt x="f222" y="f212"/>
                  </a:lnTo>
                  <a:lnTo>
                    <a:pt x="f223" y="f210"/>
                  </a:lnTo>
                  <a:lnTo>
                    <a:pt x="f224" y="f208"/>
                  </a:lnTo>
                  <a:lnTo>
                    <a:pt x="f225" y="f70"/>
                  </a:lnTo>
                  <a:lnTo>
                    <a:pt x="f226" y="f66"/>
                  </a:lnTo>
                  <a:lnTo>
                    <a:pt x="f227" y="f204"/>
                  </a:lnTo>
                  <a:lnTo>
                    <a:pt x="f228" y="f149"/>
                  </a:lnTo>
                  <a:lnTo>
                    <a:pt x="f229" y="f202"/>
                  </a:lnTo>
                  <a:lnTo>
                    <a:pt x="f3" y="f201"/>
                  </a:lnTo>
                  <a:lnTo>
                    <a:pt x="f3" y="f58"/>
                  </a:lnTo>
                  <a:lnTo>
                    <a:pt x="f3" y="f56"/>
                  </a:lnTo>
                  <a:lnTo>
                    <a:pt x="f229" y="f200"/>
                  </a:lnTo>
                  <a:lnTo>
                    <a:pt x="f228" y="f230"/>
                  </a:lnTo>
                  <a:lnTo>
                    <a:pt x="f231" y="f140"/>
                  </a:lnTo>
                  <a:lnTo>
                    <a:pt x="f232" y="f47"/>
                  </a:lnTo>
                  <a:lnTo>
                    <a:pt x="f233" y="f43"/>
                  </a:lnTo>
                  <a:lnTo>
                    <a:pt x="f234" y="f235"/>
                  </a:lnTo>
                  <a:lnTo>
                    <a:pt x="f236" y="f237"/>
                  </a:lnTo>
                  <a:lnTo>
                    <a:pt x="f224" y="f238"/>
                  </a:lnTo>
                  <a:lnTo>
                    <a:pt x="f239" y="f240"/>
                  </a:lnTo>
                  <a:lnTo>
                    <a:pt x="f233" y="f241"/>
                  </a:lnTo>
                  <a:lnTo>
                    <a:pt x="f233" y="f36"/>
                  </a:lnTo>
                  <a:lnTo>
                    <a:pt x="f225" y="f242"/>
                  </a:lnTo>
                  <a:lnTo>
                    <a:pt x="f243" y="f112"/>
                  </a:lnTo>
                  <a:lnTo>
                    <a:pt x="f236" y="f121"/>
                  </a:lnTo>
                  <a:lnTo>
                    <a:pt x="f244" y="f26"/>
                  </a:lnTo>
                  <a:lnTo>
                    <a:pt x="f57" y="f245"/>
                  </a:lnTo>
                  <a:lnTo>
                    <a:pt x="f246" y="f247"/>
                  </a:lnTo>
                  <a:lnTo>
                    <a:pt x="f65" y="f248"/>
                  </a:lnTo>
                  <a:lnTo>
                    <a:pt x="f249" y="f250"/>
                  </a:lnTo>
                  <a:lnTo>
                    <a:pt x="f251" y="f10"/>
                  </a:lnTo>
                  <a:lnTo>
                    <a:pt x="f252" y="f164"/>
                  </a:lnTo>
                  <a:lnTo>
                    <a:pt x="f253" y="f185"/>
                  </a:lnTo>
                  <a:lnTo>
                    <a:pt x="f254" y="f158"/>
                  </a:lnTo>
                  <a:lnTo>
                    <a:pt x="f255" y="f194"/>
                  </a:lnTo>
                  <a:lnTo>
                    <a:pt x="f216" y="f154"/>
                  </a:lnTo>
                  <a:lnTo>
                    <a:pt x="f210" y="f150"/>
                  </a:lnTo>
                  <a:lnTo>
                    <a:pt x="f147" y="f148"/>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2" name="Google Shape;1128;p36">
              <a:extLst>
                <a:ext uri="{FF2B5EF4-FFF2-40B4-BE49-F238E27FC236}">
                  <a16:creationId xmlns:a16="http://schemas.microsoft.com/office/drawing/2014/main" xmlns="" id="{CEE9E25A-84D0-9F8F-D0EF-3BD1A7E717A4}"/>
                </a:ext>
              </a:extLst>
            </p:cNvPr>
            <p:cNvSpPr/>
            <p:nvPr/>
          </p:nvSpPr>
          <p:spPr>
            <a:xfrm>
              <a:off x="3942344" y="4652860"/>
              <a:ext cx="309368" cy="205785"/>
            </a:xfrm>
            <a:custGeom>
              <a:avLst/>
              <a:gdLst>
                <a:gd name="f0" fmla="val w"/>
                <a:gd name="f1" fmla="val h"/>
                <a:gd name="f2" fmla="val 0"/>
                <a:gd name="f3" fmla="val 10116"/>
                <a:gd name="f4" fmla="val 6729"/>
                <a:gd name="f5" fmla="val 6564"/>
                <a:gd name="f6" fmla="val 6893"/>
                <a:gd name="f7" fmla="val 7223"/>
                <a:gd name="f8" fmla="val 47"/>
                <a:gd name="f9" fmla="val 7528"/>
                <a:gd name="f10" fmla="val 141"/>
                <a:gd name="f11" fmla="val 7834"/>
                <a:gd name="f12" fmla="val 259"/>
                <a:gd name="f13" fmla="val 8116"/>
                <a:gd name="f14" fmla="val 377"/>
                <a:gd name="f15" fmla="val 8399"/>
                <a:gd name="f16" fmla="val 541"/>
                <a:gd name="f17" fmla="val 8634"/>
                <a:gd name="f18" fmla="val 729"/>
                <a:gd name="f19" fmla="val 8869"/>
                <a:gd name="f20" fmla="val 941"/>
                <a:gd name="f21" fmla="val 9081"/>
                <a:gd name="f22" fmla="val 1176"/>
                <a:gd name="f23" fmla="val 9269"/>
                <a:gd name="f24" fmla="val 1435"/>
                <a:gd name="f25" fmla="val 9434"/>
                <a:gd name="f26" fmla="val 1694"/>
                <a:gd name="f27" fmla="val 9575"/>
                <a:gd name="f28" fmla="val 1976"/>
                <a:gd name="f29" fmla="val 9693"/>
                <a:gd name="f30" fmla="val 2282"/>
                <a:gd name="f31" fmla="val 9763"/>
                <a:gd name="f32" fmla="val 2588"/>
                <a:gd name="f33" fmla="val 9810"/>
                <a:gd name="f34" fmla="val 2917"/>
                <a:gd name="f35" fmla="val 9834"/>
                <a:gd name="f36" fmla="val 3246"/>
                <a:gd name="f37" fmla="val 3670"/>
                <a:gd name="f38" fmla="val 9740"/>
                <a:gd name="f39" fmla="val 4046"/>
                <a:gd name="f40" fmla="val 9622"/>
                <a:gd name="f41" fmla="val 4423"/>
                <a:gd name="f42" fmla="val 9457"/>
                <a:gd name="f43" fmla="val 4776"/>
                <a:gd name="f44" fmla="val 9598"/>
                <a:gd name="f45" fmla="val 4846"/>
                <a:gd name="f46" fmla="val 9716"/>
                <a:gd name="f47" fmla="val 4917"/>
                <a:gd name="f48" fmla="val 5034"/>
                <a:gd name="f49" fmla="val 9928"/>
                <a:gd name="f50" fmla="val 5128"/>
                <a:gd name="f51" fmla="val 9998"/>
                <a:gd name="f52" fmla="val 5270"/>
                <a:gd name="f53" fmla="val 10069"/>
                <a:gd name="f54" fmla="val 5411"/>
                <a:gd name="f55" fmla="val 10092"/>
                <a:gd name="f56" fmla="val 5552"/>
                <a:gd name="f57" fmla="val 5717"/>
                <a:gd name="f58" fmla="val 5928"/>
                <a:gd name="f59" fmla="val 10045"/>
                <a:gd name="f60" fmla="val 6116"/>
                <a:gd name="f61" fmla="val 9951"/>
                <a:gd name="f62" fmla="val 6281"/>
                <a:gd name="f63" fmla="val 6422"/>
                <a:gd name="f64" fmla="val 9669"/>
                <a:gd name="f65" fmla="val 6563"/>
                <a:gd name="f66" fmla="val 9504"/>
                <a:gd name="f67" fmla="val 6658"/>
                <a:gd name="f68" fmla="val 9316"/>
                <a:gd name="f69" fmla="val 6705"/>
                <a:gd name="f70" fmla="val 9104"/>
                <a:gd name="f71" fmla="val 6728"/>
                <a:gd name="f72" fmla="val 1012"/>
                <a:gd name="f73" fmla="val 800"/>
                <a:gd name="f74" fmla="val 612"/>
                <a:gd name="f75" fmla="val 448"/>
                <a:gd name="f76" fmla="val 306"/>
                <a:gd name="f77" fmla="val 189"/>
                <a:gd name="f78" fmla="val 95"/>
                <a:gd name="f79" fmla="val 24"/>
                <a:gd name="f80" fmla="val 1"/>
                <a:gd name="f81" fmla="val 5575"/>
                <a:gd name="f82" fmla="val 48"/>
                <a:gd name="f83" fmla="val 5458"/>
                <a:gd name="f84" fmla="val 5317"/>
                <a:gd name="f85" fmla="val 142"/>
                <a:gd name="f86" fmla="val 5199"/>
                <a:gd name="f87" fmla="val 212"/>
                <a:gd name="f88" fmla="val 5105"/>
                <a:gd name="f89" fmla="val 5011"/>
                <a:gd name="f90" fmla="val 400"/>
                <a:gd name="f91" fmla="val 518"/>
                <a:gd name="f92" fmla="val 471"/>
                <a:gd name="f93" fmla="val 4564"/>
                <a:gd name="f94" fmla="val 4282"/>
                <a:gd name="f95" fmla="val 4070"/>
                <a:gd name="f96" fmla="val 495"/>
                <a:gd name="f97" fmla="val 3835"/>
                <a:gd name="f98" fmla="val 542"/>
                <a:gd name="f99" fmla="val 3623"/>
                <a:gd name="f100" fmla="val 3411"/>
                <a:gd name="f101" fmla="val 706"/>
                <a:gd name="f102" fmla="val 3223"/>
                <a:gd name="f103" fmla="val 824"/>
                <a:gd name="f104" fmla="val 3035"/>
                <a:gd name="f105" fmla="val 942"/>
                <a:gd name="f106" fmla="val 2870"/>
                <a:gd name="f107" fmla="val 1106"/>
                <a:gd name="f108" fmla="val 2705"/>
                <a:gd name="f109" fmla="val 1247"/>
                <a:gd name="f110" fmla="val 2564"/>
                <a:gd name="f111" fmla="val 1436"/>
                <a:gd name="f112" fmla="val 2447"/>
                <a:gd name="f113" fmla="val 1600"/>
                <a:gd name="f114" fmla="val 2329"/>
                <a:gd name="f115" fmla="val 1812"/>
                <a:gd name="f116" fmla="val 2235"/>
                <a:gd name="f117" fmla="val 2000"/>
                <a:gd name="f118" fmla="val 2164"/>
                <a:gd name="f119" fmla="val 2094"/>
                <a:gd name="f120" fmla="val 2070"/>
                <a:gd name="f121" fmla="val 2682"/>
                <a:gd name="f122" fmla="val 2047"/>
                <a:gd name="f123" fmla="val 2894"/>
                <a:gd name="f124" fmla="val 3082"/>
                <a:gd name="f125" fmla="val 3294"/>
                <a:gd name="f126" fmla="val 2141"/>
                <a:gd name="f127" fmla="val 3482"/>
                <a:gd name="f128" fmla="val 2211"/>
                <a:gd name="f129" fmla="val 3576"/>
                <a:gd name="f130" fmla="val 1741"/>
                <a:gd name="f131" fmla="val 3811"/>
                <a:gd name="f132" fmla="val 1529"/>
                <a:gd name="f133" fmla="val 3953"/>
                <a:gd name="f134" fmla="val 1317"/>
                <a:gd name="f135" fmla="val 4094"/>
                <a:gd name="f136" fmla="val 1129"/>
                <a:gd name="f137" fmla="val 4258"/>
                <a:gd name="f138" fmla="val 4447"/>
                <a:gd name="f139" fmla="val 776"/>
                <a:gd name="f140" fmla="val 4635"/>
                <a:gd name="f141" fmla="val 4847"/>
                <a:gd name="f142" fmla="val 5082"/>
                <a:gd name="f143" fmla="val 353"/>
                <a:gd name="f144" fmla="val 5294"/>
                <a:gd name="f145" fmla="val 235"/>
                <a:gd name="f146" fmla="val 5529"/>
                <a:gd name="f147" fmla="val 165"/>
                <a:gd name="f148" fmla="val 5788"/>
                <a:gd name="f149" fmla="val 94"/>
                <a:gd name="f150" fmla="val 6046"/>
                <a:gd name="f151" fmla="val 6305"/>
                <a:gd name="f152" fmla="*/ f0 1 10116"/>
                <a:gd name="f153" fmla="*/ f1 1 6729"/>
                <a:gd name="f154" fmla="val f2"/>
                <a:gd name="f155" fmla="val f3"/>
                <a:gd name="f156" fmla="val f4"/>
                <a:gd name="f157" fmla="+- f156 0 f154"/>
                <a:gd name="f158" fmla="+- f155 0 f154"/>
                <a:gd name="f159" fmla="*/ f158 1 10116"/>
                <a:gd name="f160" fmla="*/ f157 1 6729"/>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10116" h="6729" fill="none">
                  <a:moveTo>
                    <a:pt x="f5" y="f2"/>
                  </a:moveTo>
                  <a:lnTo>
                    <a:pt x="f5" y="f2"/>
                  </a:lnTo>
                  <a:lnTo>
                    <a:pt x="f6" y="f2"/>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5" y="f36"/>
                  </a:lnTo>
                  <a:lnTo>
                    <a:pt x="f33" y="f37"/>
                  </a:lnTo>
                  <a:lnTo>
                    <a:pt x="f38" y="f39"/>
                  </a:lnTo>
                  <a:lnTo>
                    <a:pt x="f40" y="f41"/>
                  </a:lnTo>
                  <a:lnTo>
                    <a:pt x="f42" y="f43"/>
                  </a:lnTo>
                  <a:lnTo>
                    <a:pt x="f42" y="f43"/>
                  </a:lnTo>
                  <a:lnTo>
                    <a:pt x="f44" y="f45"/>
                  </a:lnTo>
                  <a:lnTo>
                    <a:pt x="f46" y="f47"/>
                  </a:lnTo>
                  <a:lnTo>
                    <a:pt x="f35" y="f48"/>
                  </a:lnTo>
                  <a:lnTo>
                    <a:pt x="f49" y="f50"/>
                  </a:lnTo>
                  <a:lnTo>
                    <a:pt x="f51" y="f52"/>
                  </a:lnTo>
                  <a:lnTo>
                    <a:pt x="f53" y="f54"/>
                  </a:lnTo>
                  <a:lnTo>
                    <a:pt x="f55" y="f56"/>
                  </a:lnTo>
                  <a:lnTo>
                    <a:pt x="f3" y="f57"/>
                  </a:lnTo>
                  <a:lnTo>
                    <a:pt x="f3" y="f57"/>
                  </a:lnTo>
                  <a:lnTo>
                    <a:pt x="f55" y="f58"/>
                  </a:lnTo>
                  <a:lnTo>
                    <a:pt x="f59" y="f60"/>
                  </a:lnTo>
                  <a:lnTo>
                    <a:pt x="f61" y="f62"/>
                  </a:lnTo>
                  <a:lnTo>
                    <a:pt x="f33" y="f63"/>
                  </a:lnTo>
                  <a:lnTo>
                    <a:pt x="f64" y="f65"/>
                  </a:lnTo>
                  <a:lnTo>
                    <a:pt x="f66" y="f67"/>
                  </a:lnTo>
                  <a:lnTo>
                    <a:pt x="f68" y="f69"/>
                  </a:lnTo>
                  <a:lnTo>
                    <a:pt x="f70" y="f71"/>
                  </a:lnTo>
                  <a:lnTo>
                    <a:pt x="f72" y="f71"/>
                  </a:lnTo>
                  <a:lnTo>
                    <a:pt x="f72" y="f71"/>
                  </a:lnTo>
                  <a:lnTo>
                    <a:pt x="f73" y="f69"/>
                  </a:lnTo>
                  <a:lnTo>
                    <a:pt x="f74" y="f67"/>
                  </a:lnTo>
                  <a:lnTo>
                    <a:pt x="f75" y="f65"/>
                  </a:lnTo>
                  <a:lnTo>
                    <a:pt x="f76" y="f63"/>
                  </a:lnTo>
                  <a:lnTo>
                    <a:pt x="f77" y="f62"/>
                  </a:lnTo>
                  <a:lnTo>
                    <a:pt x="f78" y="f60"/>
                  </a:lnTo>
                  <a:lnTo>
                    <a:pt x="f79" y="f58"/>
                  </a:lnTo>
                  <a:lnTo>
                    <a:pt x="f80" y="f57"/>
                  </a:lnTo>
                  <a:lnTo>
                    <a:pt x="f80" y="f57"/>
                  </a:lnTo>
                  <a:lnTo>
                    <a:pt x="f79" y="f81"/>
                  </a:lnTo>
                  <a:lnTo>
                    <a:pt x="f82" y="f83"/>
                  </a:lnTo>
                  <a:lnTo>
                    <a:pt x="f78" y="f84"/>
                  </a:lnTo>
                  <a:lnTo>
                    <a:pt x="f85" y="f86"/>
                  </a:lnTo>
                  <a:lnTo>
                    <a:pt x="f87" y="f88"/>
                  </a:lnTo>
                  <a:lnTo>
                    <a:pt x="f76" y="f89"/>
                  </a:lnTo>
                  <a:lnTo>
                    <a:pt x="f90" y="f47"/>
                  </a:lnTo>
                  <a:lnTo>
                    <a:pt x="f91" y="f45"/>
                  </a:lnTo>
                  <a:lnTo>
                    <a:pt x="f91" y="f45"/>
                  </a:lnTo>
                  <a:lnTo>
                    <a:pt x="f92" y="f93"/>
                  </a:lnTo>
                  <a:lnTo>
                    <a:pt x="f75" y="f94"/>
                  </a:lnTo>
                  <a:lnTo>
                    <a:pt x="f75" y="f94"/>
                  </a:lnTo>
                  <a:lnTo>
                    <a:pt x="f75" y="f95"/>
                  </a:lnTo>
                  <a:lnTo>
                    <a:pt x="f96" y="f97"/>
                  </a:lnTo>
                  <a:lnTo>
                    <a:pt x="f98" y="f99"/>
                  </a:lnTo>
                  <a:lnTo>
                    <a:pt x="f74" y="f100"/>
                  </a:lnTo>
                  <a:lnTo>
                    <a:pt x="f101" y="f102"/>
                  </a:lnTo>
                  <a:lnTo>
                    <a:pt x="f103" y="f104"/>
                  </a:lnTo>
                  <a:lnTo>
                    <a:pt x="f105" y="f106"/>
                  </a:lnTo>
                  <a:lnTo>
                    <a:pt x="f107" y="f108"/>
                  </a:lnTo>
                  <a:lnTo>
                    <a:pt x="f109" y="f110"/>
                  </a:lnTo>
                  <a:lnTo>
                    <a:pt x="f111" y="f112"/>
                  </a:lnTo>
                  <a:lnTo>
                    <a:pt x="f113" y="f114"/>
                  </a:lnTo>
                  <a:lnTo>
                    <a:pt x="f115" y="f116"/>
                  </a:lnTo>
                  <a:lnTo>
                    <a:pt x="f117" y="f118"/>
                  </a:lnTo>
                  <a:lnTo>
                    <a:pt x="f116" y="f119"/>
                  </a:lnTo>
                  <a:lnTo>
                    <a:pt x="f112" y="f120"/>
                  </a:lnTo>
                  <a:lnTo>
                    <a:pt x="f121" y="f122"/>
                  </a:lnTo>
                  <a:lnTo>
                    <a:pt x="f121" y="f122"/>
                  </a:lnTo>
                  <a:lnTo>
                    <a:pt x="f123" y="f120"/>
                  </a:lnTo>
                  <a:lnTo>
                    <a:pt x="f124" y="f119"/>
                  </a:lnTo>
                  <a:lnTo>
                    <a:pt x="f125" y="f126"/>
                  </a:lnTo>
                  <a:lnTo>
                    <a:pt x="f127" y="f128"/>
                  </a:lnTo>
                  <a:lnTo>
                    <a:pt x="f127" y="f128"/>
                  </a:lnTo>
                  <a:lnTo>
                    <a:pt x="f129" y="f28"/>
                  </a:lnTo>
                  <a:lnTo>
                    <a:pt x="f37" y="f130"/>
                  </a:lnTo>
                  <a:lnTo>
                    <a:pt x="f131" y="f132"/>
                  </a:lnTo>
                  <a:lnTo>
                    <a:pt x="f133" y="f134"/>
                  </a:lnTo>
                  <a:lnTo>
                    <a:pt x="f135" y="f136"/>
                  </a:lnTo>
                  <a:lnTo>
                    <a:pt x="f137" y="f20"/>
                  </a:lnTo>
                  <a:lnTo>
                    <a:pt x="f138" y="f139"/>
                  </a:lnTo>
                  <a:lnTo>
                    <a:pt x="f140" y="f74"/>
                  </a:lnTo>
                  <a:lnTo>
                    <a:pt x="f141" y="f92"/>
                  </a:lnTo>
                  <a:lnTo>
                    <a:pt x="f142" y="f143"/>
                  </a:lnTo>
                  <a:lnTo>
                    <a:pt x="f144" y="f145"/>
                  </a:lnTo>
                  <a:lnTo>
                    <a:pt x="f146" y="f147"/>
                  </a:lnTo>
                  <a:lnTo>
                    <a:pt x="f148" y="f149"/>
                  </a:lnTo>
                  <a:lnTo>
                    <a:pt x="f150" y="f79"/>
                  </a:lnTo>
                  <a:lnTo>
                    <a:pt x="f151"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3" name="Google Shape;1129;p36">
              <a:extLst>
                <a:ext uri="{FF2B5EF4-FFF2-40B4-BE49-F238E27FC236}">
                  <a16:creationId xmlns:a16="http://schemas.microsoft.com/office/drawing/2014/main" xmlns="" id="{B1D93E02-897D-D017-E8AB-B93A103B1273}"/>
                </a:ext>
              </a:extLst>
            </p:cNvPr>
            <p:cNvSpPr/>
            <p:nvPr/>
          </p:nvSpPr>
          <p:spPr>
            <a:xfrm>
              <a:off x="3919310" y="4629095"/>
              <a:ext cx="355427" cy="252548"/>
            </a:xfrm>
            <a:custGeom>
              <a:avLst/>
              <a:gdLst>
                <a:gd name="f0" fmla="val w"/>
                <a:gd name="f1" fmla="val h"/>
                <a:gd name="f2" fmla="val 0"/>
                <a:gd name="f3" fmla="val 11622"/>
                <a:gd name="f4" fmla="val 8258"/>
                <a:gd name="f5" fmla="val 7317"/>
                <a:gd name="f6" fmla="val 1"/>
                <a:gd name="f7" fmla="val 7035"/>
                <a:gd name="f8" fmla="val 24"/>
                <a:gd name="f9" fmla="val 6776"/>
                <a:gd name="f10" fmla="val 48"/>
                <a:gd name="f11" fmla="val 6493"/>
                <a:gd name="f12" fmla="val 95"/>
                <a:gd name="f13" fmla="val 6235"/>
                <a:gd name="f14" fmla="val 165"/>
                <a:gd name="f15" fmla="val 5976"/>
                <a:gd name="f16" fmla="val 236"/>
                <a:gd name="f17" fmla="val 5741"/>
                <a:gd name="f18" fmla="val 330"/>
                <a:gd name="f19" fmla="val 5482"/>
                <a:gd name="f20" fmla="val 448"/>
                <a:gd name="f21" fmla="val 5270"/>
                <a:gd name="f22" fmla="val 565"/>
                <a:gd name="f23" fmla="val 5035"/>
                <a:gd name="f24" fmla="val 707"/>
                <a:gd name="f25" fmla="val 4823"/>
                <a:gd name="f26" fmla="val 871"/>
                <a:gd name="f27" fmla="val 4612"/>
                <a:gd name="f28" fmla="val 1036"/>
                <a:gd name="f29" fmla="val 4423"/>
                <a:gd name="f30" fmla="val 1224"/>
                <a:gd name="f31" fmla="val 4259"/>
                <a:gd name="f32" fmla="val 1436"/>
                <a:gd name="f33" fmla="val 4094"/>
                <a:gd name="f34" fmla="val 1648"/>
                <a:gd name="f35" fmla="val 3929"/>
                <a:gd name="f36" fmla="val 1859"/>
                <a:gd name="f37" fmla="val 3788"/>
                <a:gd name="f38" fmla="val 2094"/>
                <a:gd name="f39" fmla="val 3435"/>
                <a:gd name="f40" fmla="val 2071"/>
                <a:gd name="f41" fmla="val 3130"/>
                <a:gd name="f42" fmla="val 2824"/>
                <a:gd name="f43" fmla="val 2142"/>
                <a:gd name="f44" fmla="val 2541"/>
                <a:gd name="f45" fmla="val 2212"/>
                <a:gd name="f46" fmla="val 2259"/>
                <a:gd name="f47" fmla="val 2306"/>
                <a:gd name="f48" fmla="val 2000"/>
                <a:gd name="f49" fmla="val 2424"/>
                <a:gd name="f50" fmla="val 1765"/>
                <a:gd name="f51" fmla="val 2589"/>
                <a:gd name="f52" fmla="val 1530"/>
                <a:gd name="f53" fmla="val 2753"/>
                <a:gd name="f54" fmla="val 1318"/>
                <a:gd name="f55" fmla="val 2941"/>
                <a:gd name="f56" fmla="val 1106"/>
                <a:gd name="f57" fmla="val 3153"/>
                <a:gd name="f58" fmla="val 942"/>
                <a:gd name="f59" fmla="val 3388"/>
                <a:gd name="f60" fmla="val 801"/>
                <a:gd name="f61" fmla="val 3647"/>
                <a:gd name="f62" fmla="val 659"/>
                <a:gd name="f63" fmla="val 3906"/>
                <a:gd name="f64" fmla="val 4165"/>
                <a:gd name="f65" fmla="val 495"/>
                <a:gd name="f66" fmla="val 4470"/>
                <a:gd name="f67" fmla="val 4753"/>
                <a:gd name="f68" fmla="val 424"/>
                <a:gd name="f69" fmla="val 5059"/>
                <a:gd name="f70" fmla="val 5317"/>
                <a:gd name="f71" fmla="val 354"/>
                <a:gd name="f72" fmla="val 5458"/>
                <a:gd name="f73" fmla="val 260"/>
                <a:gd name="f74" fmla="val 5576"/>
                <a:gd name="f75" fmla="val 189"/>
                <a:gd name="f76" fmla="val 5717"/>
                <a:gd name="f77" fmla="val 118"/>
                <a:gd name="f78" fmla="val 5858"/>
                <a:gd name="f79" fmla="val 71"/>
                <a:gd name="f80" fmla="val 6023"/>
                <a:gd name="f81" fmla="val 6164"/>
                <a:gd name="f82" fmla="val 6329"/>
                <a:gd name="f83" fmla="val 6494"/>
                <a:gd name="f84" fmla="val 6682"/>
                <a:gd name="f85" fmla="val 6846"/>
                <a:gd name="f86" fmla="val 142"/>
                <a:gd name="f87" fmla="val 7176"/>
                <a:gd name="f88" fmla="val 212"/>
                <a:gd name="f89" fmla="val 7340"/>
                <a:gd name="f90" fmla="val 307"/>
                <a:gd name="f91" fmla="val 7482"/>
                <a:gd name="f92" fmla="val 401"/>
                <a:gd name="f93" fmla="val 7623"/>
                <a:gd name="f94" fmla="val 518"/>
                <a:gd name="f95" fmla="val 7740"/>
                <a:gd name="f96" fmla="val 636"/>
                <a:gd name="f97" fmla="val 7858"/>
                <a:gd name="f98" fmla="val 777"/>
                <a:gd name="f99" fmla="val 7952"/>
                <a:gd name="f100" fmla="val 918"/>
                <a:gd name="f101" fmla="val 8046"/>
                <a:gd name="f102" fmla="val 1083"/>
                <a:gd name="f103" fmla="val 8117"/>
                <a:gd name="f104" fmla="val 1248"/>
                <a:gd name="f105" fmla="val 8187"/>
                <a:gd name="f106" fmla="val 1412"/>
                <a:gd name="f107" fmla="val 8234"/>
                <a:gd name="f108" fmla="val 1577"/>
                <a:gd name="f109" fmla="val 9857"/>
                <a:gd name="f110" fmla="val 10046"/>
                <a:gd name="f111" fmla="val 10210"/>
                <a:gd name="f112" fmla="val 10375"/>
                <a:gd name="f113" fmla="val 10540"/>
                <a:gd name="f114" fmla="val 10704"/>
                <a:gd name="f115" fmla="val 10845"/>
                <a:gd name="f116" fmla="val 10987"/>
                <a:gd name="f117" fmla="val 11104"/>
                <a:gd name="f118" fmla="val 11222"/>
                <a:gd name="f119" fmla="val 11316"/>
                <a:gd name="f120" fmla="val 11410"/>
                <a:gd name="f121" fmla="val 11481"/>
                <a:gd name="f122" fmla="val 11551"/>
                <a:gd name="f123" fmla="val 11598"/>
                <a:gd name="f124" fmla="val 6000"/>
                <a:gd name="f125" fmla="val 11504"/>
                <a:gd name="f126" fmla="val 5835"/>
                <a:gd name="f127" fmla="val 11434"/>
                <a:gd name="f128" fmla="val 5694"/>
                <a:gd name="f129" fmla="val 11339"/>
                <a:gd name="f130" fmla="val 5553"/>
                <a:gd name="f131" fmla="val 11245"/>
                <a:gd name="f132" fmla="val 5411"/>
                <a:gd name="f133" fmla="val 11151"/>
                <a:gd name="f134" fmla="val 5294"/>
                <a:gd name="f135" fmla="val 4988"/>
                <a:gd name="f136" fmla="val 11292"/>
                <a:gd name="f137" fmla="val 4659"/>
                <a:gd name="f138" fmla="val 4353"/>
                <a:gd name="f139" fmla="val 4023"/>
                <a:gd name="f140" fmla="val 3624"/>
                <a:gd name="f141" fmla="val 11269"/>
                <a:gd name="f142" fmla="val 3224"/>
                <a:gd name="f143" fmla="val 2847"/>
                <a:gd name="f144" fmla="val 11034"/>
                <a:gd name="f145" fmla="val 2471"/>
                <a:gd name="f146" fmla="val 10869"/>
                <a:gd name="f147" fmla="val 2118"/>
                <a:gd name="f148" fmla="val 10657"/>
                <a:gd name="f149" fmla="val 1789"/>
                <a:gd name="f150" fmla="val 10422"/>
                <a:gd name="f151" fmla="val 1483"/>
                <a:gd name="f152" fmla="val 10163"/>
                <a:gd name="f153" fmla="val 1177"/>
                <a:gd name="f154" fmla="val 9881"/>
                <a:gd name="f155" fmla="val 9575"/>
                <a:gd name="f156" fmla="val 9246"/>
                <a:gd name="f157" fmla="val 8893"/>
                <a:gd name="f158" fmla="val 8517"/>
                <a:gd name="f159" fmla="*/ f0 1 11622"/>
                <a:gd name="f160" fmla="*/ f1 1 8258"/>
                <a:gd name="f161" fmla="val f2"/>
                <a:gd name="f162" fmla="val f3"/>
                <a:gd name="f163" fmla="val f4"/>
                <a:gd name="f164" fmla="+- f163 0 f161"/>
                <a:gd name="f165" fmla="+- f162 0 f161"/>
                <a:gd name="f166" fmla="*/ f165 1 11622"/>
                <a:gd name="f167" fmla="*/ f164 1 8258"/>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11622" h="8258" fill="none">
                  <a:moveTo>
                    <a:pt x="f5" y="f6"/>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7" y="f38"/>
                  </a:lnTo>
                  <a:lnTo>
                    <a:pt x="f39" y="f40"/>
                  </a:lnTo>
                  <a:lnTo>
                    <a:pt x="f39" y="f40"/>
                  </a:lnTo>
                  <a:lnTo>
                    <a:pt x="f41" y="f38"/>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22" y="f64"/>
                  </a:lnTo>
                  <a:lnTo>
                    <a:pt x="f65" y="f66"/>
                  </a:lnTo>
                  <a:lnTo>
                    <a:pt x="f20" y="f67"/>
                  </a:lnTo>
                  <a:lnTo>
                    <a:pt x="f68" y="f69"/>
                  </a:lnTo>
                  <a:lnTo>
                    <a:pt x="f68" y="f69"/>
                  </a:lnTo>
                  <a:lnTo>
                    <a:pt x="f20" y="f70"/>
                  </a:lnTo>
                  <a:lnTo>
                    <a:pt x="f20" y="f70"/>
                  </a:lnTo>
                  <a:lnTo>
                    <a:pt x="f71" y="f72"/>
                  </a:lnTo>
                  <a:lnTo>
                    <a:pt x="f73" y="f74"/>
                  </a:lnTo>
                  <a:lnTo>
                    <a:pt x="f75" y="f76"/>
                  </a:lnTo>
                  <a:lnTo>
                    <a:pt x="f77" y="f78"/>
                  </a:lnTo>
                  <a:lnTo>
                    <a:pt x="f79" y="f80"/>
                  </a:lnTo>
                  <a:lnTo>
                    <a:pt x="f8" y="f81"/>
                  </a:lnTo>
                  <a:lnTo>
                    <a:pt x="f6" y="f82"/>
                  </a:lnTo>
                  <a:lnTo>
                    <a:pt x="f6" y="f83"/>
                  </a:lnTo>
                  <a:lnTo>
                    <a:pt x="f6" y="f83"/>
                  </a:lnTo>
                  <a:lnTo>
                    <a:pt x="f6" y="f84"/>
                  </a:lnTo>
                  <a:lnTo>
                    <a:pt x="f8" y="f85"/>
                  </a:lnTo>
                  <a:lnTo>
                    <a:pt x="f79" y="f7"/>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4"/>
                  </a:lnTo>
                  <a:lnTo>
                    <a:pt x="f50" y="f4"/>
                  </a:lnTo>
                  <a:lnTo>
                    <a:pt x="f109" y="f4"/>
                  </a:lnTo>
                  <a:lnTo>
                    <a:pt x="f109" y="f4"/>
                  </a:lnTo>
                  <a:lnTo>
                    <a:pt x="f110" y="f4"/>
                  </a:lnTo>
                  <a:lnTo>
                    <a:pt x="f111" y="f107"/>
                  </a:lnTo>
                  <a:lnTo>
                    <a:pt x="f112" y="f105"/>
                  </a:lnTo>
                  <a:lnTo>
                    <a:pt x="f113" y="f103"/>
                  </a:lnTo>
                  <a:lnTo>
                    <a:pt x="f114" y="f101"/>
                  </a:lnTo>
                  <a:lnTo>
                    <a:pt x="f115" y="f99"/>
                  </a:lnTo>
                  <a:lnTo>
                    <a:pt x="f116" y="f97"/>
                  </a:lnTo>
                  <a:lnTo>
                    <a:pt x="f117" y="f95"/>
                  </a:lnTo>
                  <a:lnTo>
                    <a:pt x="f118" y="f93"/>
                  </a:lnTo>
                  <a:lnTo>
                    <a:pt x="f119" y="f91"/>
                  </a:lnTo>
                  <a:lnTo>
                    <a:pt x="f120" y="f89"/>
                  </a:lnTo>
                  <a:lnTo>
                    <a:pt x="f121" y="f87"/>
                  </a:lnTo>
                  <a:lnTo>
                    <a:pt x="f122" y="f7"/>
                  </a:lnTo>
                  <a:lnTo>
                    <a:pt x="f123" y="f85"/>
                  </a:lnTo>
                  <a:lnTo>
                    <a:pt x="f3" y="f84"/>
                  </a:lnTo>
                  <a:lnTo>
                    <a:pt x="f3" y="f83"/>
                  </a:lnTo>
                  <a:lnTo>
                    <a:pt x="f3" y="f83"/>
                  </a:lnTo>
                  <a:lnTo>
                    <a:pt x="f3" y="f82"/>
                  </a:lnTo>
                  <a:lnTo>
                    <a:pt x="f123" y="f81"/>
                  </a:lnTo>
                  <a:lnTo>
                    <a:pt x="f122" y="f124"/>
                  </a:lnTo>
                  <a:lnTo>
                    <a:pt x="f125" y="f126"/>
                  </a:lnTo>
                  <a:lnTo>
                    <a:pt x="f127" y="f128"/>
                  </a:lnTo>
                  <a:lnTo>
                    <a:pt x="f129" y="f130"/>
                  </a:lnTo>
                  <a:lnTo>
                    <a:pt x="f131" y="f132"/>
                  </a:lnTo>
                  <a:lnTo>
                    <a:pt x="f133" y="f134"/>
                  </a:lnTo>
                  <a:lnTo>
                    <a:pt x="f133" y="f134"/>
                  </a:lnTo>
                  <a:lnTo>
                    <a:pt x="f118" y="f135"/>
                  </a:lnTo>
                  <a:lnTo>
                    <a:pt x="f136" y="f137"/>
                  </a:lnTo>
                  <a:lnTo>
                    <a:pt x="f129" y="f138"/>
                  </a:lnTo>
                  <a:lnTo>
                    <a:pt x="f129" y="f139"/>
                  </a:lnTo>
                  <a:lnTo>
                    <a:pt x="f129" y="f139"/>
                  </a:lnTo>
                  <a:lnTo>
                    <a:pt x="f119" y="f140"/>
                  </a:lnTo>
                  <a:lnTo>
                    <a:pt x="f141" y="f142"/>
                  </a:lnTo>
                  <a:lnTo>
                    <a:pt x="f133" y="f143"/>
                  </a:lnTo>
                  <a:lnTo>
                    <a:pt x="f144" y="f145"/>
                  </a:lnTo>
                  <a:lnTo>
                    <a:pt x="f146" y="f147"/>
                  </a:lnTo>
                  <a:lnTo>
                    <a:pt x="f148" y="f149"/>
                  </a:lnTo>
                  <a:lnTo>
                    <a:pt x="f150" y="f151"/>
                  </a:lnTo>
                  <a:lnTo>
                    <a:pt x="f152" y="f153"/>
                  </a:lnTo>
                  <a:lnTo>
                    <a:pt x="f154" y="f100"/>
                  </a:lnTo>
                  <a:lnTo>
                    <a:pt x="f155" y="f24"/>
                  </a:lnTo>
                  <a:lnTo>
                    <a:pt x="f156" y="f65"/>
                  </a:lnTo>
                  <a:lnTo>
                    <a:pt x="f157" y="f18"/>
                  </a:lnTo>
                  <a:lnTo>
                    <a:pt x="f158" y="f75"/>
                  </a:lnTo>
                  <a:lnTo>
                    <a:pt x="f103" y="f12"/>
                  </a:lnTo>
                  <a:lnTo>
                    <a:pt x="f95" y="f8"/>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4" name="Google Shape;1130;p36">
              <a:extLst>
                <a:ext uri="{FF2B5EF4-FFF2-40B4-BE49-F238E27FC236}">
                  <a16:creationId xmlns:a16="http://schemas.microsoft.com/office/drawing/2014/main" xmlns="" id="{7DC42A38-EA15-D1A5-C3AB-12E722E89079}"/>
                </a:ext>
              </a:extLst>
            </p:cNvPr>
            <p:cNvSpPr/>
            <p:nvPr/>
          </p:nvSpPr>
          <p:spPr>
            <a:xfrm>
              <a:off x="3664659" y="4872279"/>
              <a:ext cx="1894280" cy="27"/>
            </a:xfrm>
            <a:custGeom>
              <a:avLst/>
              <a:gdLst>
                <a:gd name="f0" fmla="val w"/>
                <a:gd name="f1" fmla="val h"/>
                <a:gd name="f2" fmla="val 0"/>
                <a:gd name="f3" fmla="val 61940"/>
                <a:gd name="f4" fmla="val 1"/>
                <a:gd name="f5" fmla="*/ f0 1 61940"/>
                <a:gd name="f6" fmla="*/ f1 1 1"/>
                <a:gd name="f7" fmla="val f2"/>
                <a:gd name="f8" fmla="val f3"/>
                <a:gd name="f9" fmla="val f4"/>
                <a:gd name="f10" fmla="+- f9 0 f7"/>
                <a:gd name="f11" fmla="+- f8 0 f7"/>
                <a:gd name="f12" fmla="*/ f11 1 61940"/>
                <a:gd name="f13" fmla="val f1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1940" h="1" fill="none">
                  <a:moveTo>
                    <a:pt x="f2" y="f2"/>
                  </a:moveTo>
                  <a:lnTo>
                    <a:pt x="f3" y="f2"/>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5" name="Google Shape;1131;p36">
              <a:extLst>
                <a:ext uri="{FF2B5EF4-FFF2-40B4-BE49-F238E27FC236}">
                  <a16:creationId xmlns:a16="http://schemas.microsoft.com/office/drawing/2014/main" xmlns="" id="{92CE17B8-983F-3855-AE78-919E517CB889}"/>
                </a:ext>
              </a:extLst>
            </p:cNvPr>
            <p:cNvSpPr/>
            <p:nvPr/>
          </p:nvSpPr>
          <p:spPr>
            <a:xfrm>
              <a:off x="3766102" y="4803928"/>
              <a:ext cx="62599" cy="68378"/>
            </a:xfrm>
            <a:custGeom>
              <a:avLst/>
              <a:gdLst>
                <a:gd name="f0" fmla="val w"/>
                <a:gd name="f1" fmla="val h"/>
                <a:gd name="f2" fmla="val 0"/>
                <a:gd name="f3" fmla="val 2047"/>
                <a:gd name="f4" fmla="val 2236"/>
                <a:gd name="f5" fmla="val 706"/>
                <a:gd name="f6" fmla="val 965"/>
                <a:gd name="f7" fmla="val 2235"/>
                <a:gd name="f8" fmla="*/ f0 1 2047"/>
                <a:gd name="f9" fmla="*/ f1 1 2236"/>
                <a:gd name="f10" fmla="val f2"/>
                <a:gd name="f11" fmla="val f3"/>
                <a:gd name="f12" fmla="val f4"/>
                <a:gd name="f13" fmla="+- f12 0 f10"/>
                <a:gd name="f14" fmla="+- f11 0 f10"/>
                <a:gd name="f15" fmla="*/ f14 1 2047"/>
                <a:gd name="f16" fmla="*/ f13 1 2236"/>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2047" h="2236" fill="none">
                  <a:moveTo>
                    <a:pt x="f2" y="f5"/>
                  </a:moveTo>
                  <a:lnTo>
                    <a:pt x="f6" y="f7"/>
                  </a:lnTo>
                  <a:lnTo>
                    <a:pt x="f3" y="f2"/>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6" name="Google Shape;1132;p36">
              <a:extLst>
                <a:ext uri="{FF2B5EF4-FFF2-40B4-BE49-F238E27FC236}">
                  <a16:creationId xmlns:a16="http://schemas.microsoft.com/office/drawing/2014/main" xmlns="" id="{BE05FB94-4DCC-6A6B-8710-5EF4C0A9A33B}"/>
                </a:ext>
              </a:extLst>
            </p:cNvPr>
            <p:cNvSpPr/>
            <p:nvPr/>
          </p:nvSpPr>
          <p:spPr>
            <a:xfrm>
              <a:off x="5219303" y="4825489"/>
              <a:ext cx="48225" cy="46826"/>
            </a:xfrm>
            <a:custGeom>
              <a:avLst/>
              <a:gdLst>
                <a:gd name="f0" fmla="val w"/>
                <a:gd name="f1" fmla="val h"/>
                <a:gd name="f2" fmla="val 0"/>
                <a:gd name="f3" fmla="val 1577"/>
                <a:gd name="f4" fmla="val 1531"/>
                <a:gd name="f5" fmla="val 377"/>
                <a:gd name="f6" fmla="val 682"/>
                <a:gd name="f7" fmla="val 1530"/>
                <a:gd name="f8" fmla="val 1576"/>
                <a:gd name="f9" fmla="val 1"/>
                <a:gd name="f10" fmla="*/ f0 1 1577"/>
                <a:gd name="f11" fmla="*/ f1 1 1531"/>
                <a:gd name="f12" fmla="val f2"/>
                <a:gd name="f13" fmla="val f3"/>
                <a:gd name="f14" fmla="val f4"/>
                <a:gd name="f15" fmla="+- f14 0 f12"/>
                <a:gd name="f16" fmla="+- f13 0 f12"/>
                <a:gd name="f17" fmla="*/ f16 1 1577"/>
                <a:gd name="f18" fmla="*/ f15 1 1531"/>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577" h="1531" fill="none">
                  <a:moveTo>
                    <a:pt x="f2" y="f5"/>
                  </a:moveTo>
                  <a:lnTo>
                    <a:pt x="f6" y="f7"/>
                  </a:lnTo>
                  <a:lnTo>
                    <a:pt x="f8" y="f9"/>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Google Shape;1035;p36">
            <a:extLst>
              <a:ext uri="{FF2B5EF4-FFF2-40B4-BE49-F238E27FC236}">
                <a16:creationId xmlns:a16="http://schemas.microsoft.com/office/drawing/2014/main" xmlns="" id="{CBCFA663-0AD4-4A54-8E98-E498A1B4BA7F}"/>
              </a:ext>
            </a:extLst>
          </p:cNvPr>
          <p:cNvSpPr txBox="1">
            <a:spLocks noGrp="1"/>
          </p:cNvSpPr>
          <p:nvPr>
            <p:ph type="title"/>
          </p:nvPr>
        </p:nvSpPr>
        <p:spPr>
          <a:xfrm>
            <a:off x="1109752" y="29525"/>
            <a:ext cx="7004102" cy="572697"/>
          </a:xfrm>
        </p:spPr>
        <p:txBody>
          <a:bodyPr/>
          <a:lstStyle/>
          <a:p>
            <a:pPr lvl="0"/>
            <a:r>
              <a:rPr lang="ar-DZ" sz="3200" b="1" dirty="0">
                <a:solidFill>
                  <a:srgbClr val="FFFFFF"/>
                </a:solidFill>
              </a:rPr>
              <a:t>المطلب الأول: تعريف إدارة النفايات</a:t>
            </a:r>
            <a:endParaRPr lang="en-US" sz="3200" b="1" dirty="0">
              <a:solidFill>
                <a:srgbClr val="FFFFFF"/>
              </a:solidFill>
            </a:endParaRPr>
          </a:p>
        </p:txBody>
      </p:sp>
      <p:sp>
        <p:nvSpPr>
          <p:cNvPr id="3" name="Google Shape;1133;p36">
            <a:extLst>
              <a:ext uri="{FF2B5EF4-FFF2-40B4-BE49-F238E27FC236}">
                <a16:creationId xmlns:a16="http://schemas.microsoft.com/office/drawing/2014/main" xmlns="" id="{F0EC0880-647A-4F53-BD81-D1E6F4DC9873}"/>
              </a:ext>
            </a:extLst>
          </p:cNvPr>
          <p:cNvSpPr txBox="1">
            <a:spLocks noGrp="1"/>
          </p:cNvSpPr>
          <p:nvPr>
            <p:ph type="subTitle" idx="4294967295"/>
          </p:nvPr>
        </p:nvSpPr>
        <p:spPr>
          <a:xfrm>
            <a:off x="1076587" y="1786033"/>
            <a:ext cx="2729996" cy="411297"/>
          </a:xfrm>
        </p:spPr>
        <p:txBody>
          <a:bodyPr lIns="91421" tIns="91421" rIns="91421" bIns="91421" anchorCtr="1">
            <a:noAutofit/>
          </a:bodyPr>
          <a:lstStyle/>
          <a:p>
            <a:pPr marL="0" lvl="0" indent="0" algn="ctr">
              <a:spcBef>
                <a:spcPct val="0"/>
              </a:spcBef>
              <a:spcAft>
                <a:spcPts val="1200"/>
              </a:spcAft>
              <a:buNone/>
            </a:pPr>
            <a:r>
              <a:rPr lang="ar-SA" sz="1800" b="1" dirty="0">
                <a:effectLst/>
                <a:ea typeface="Calibri" panose="020F0502020204030204" pitchFamily="34" charset="0"/>
                <a:cs typeface="Arial" panose="020B0604020202020204" pitchFamily="34" charset="0"/>
              </a:rPr>
              <a:t>اتفاقية بازل </a:t>
            </a:r>
            <a:endParaRPr lang="en-US" sz="2000" b="1" dirty="0">
              <a:latin typeface="Raleway"/>
            </a:endParaRPr>
          </a:p>
        </p:txBody>
      </p:sp>
      <p:sp>
        <p:nvSpPr>
          <p:cNvPr id="4" name="Google Shape;1134;p36">
            <a:extLst>
              <a:ext uri="{FF2B5EF4-FFF2-40B4-BE49-F238E27FC236}">
                <a16:creationId xmlns:a16="http://schemas.microsoft.com/office/drawing/2014/main" xmlns="" id="{C233E940-EFC3-4B1F-8B53-A8F494696605}"/>
              </a:ext>
            </a:extLst>
          </p:cNvPr>
          <p:cNvSpPr txBox="1">
            <a:spLocks noGrp="1"/>
          </p:cNvSpPr>
          <p:nvPr>
            <p:ph type="subTitle" idx="4294967295"/>
          </p:nvPr>
        </p:nvSpPr>
        <p:spPr>
          <a:xfrm>
            <a:off x="5344037" y="1786033"/>
            <a:ext cx="2729996" cy="411297"/>
          </a:xfrm>
        </p:spPr>
        <p:txBody>
          <a:bodyPr lIns="91421" tIns="91421" rIns="91421" bIns="91421" anchorCtr="1">
            <a:noAutofit/>
          </a:bodyPr>
          <a:lstStyle/>
          <a:p>
            <a:pPr marL="0" lvl="0" indent="0" algn="ctr">
              <a:spcBef>
                <a:spcPct val="0"/>
              </a:spcBef>
              <a:spcAft>
                <a:spcPts val="1200"/>
              </a:spcAft>
              <a:buNone/>
            </a:pPr>
            <a:r>
              <a:rPr lang="ar-SA" sz="1800" b="1" dirty="0">
                <a:effectLst/>
                <a:ea typeface="Calibri" panose="020F0502020204030204" pitchFamily="34" charset="0"/>
                <a:cs typeface="Arial" panose="020B0604020202020204" pitchFamily="34" charset="0"/>
              </a:rPr>
              <a:t>منظمة الصحة العالمية </a:t>
            </a:r>
            <a:endParaRPr lang="en-US" sz="2000" b="1" dirty="0">
              <a:latin typeface="Raleway"/>
            </a:endParaRPr>
          </a:p>
        </p:txBody>
      </p:sp>
      <p:sp>
        <p:nvSpPr>
          <p:cNvPr id="5" name="Google Shape;1135;p36">
            <a:extLst>
              <a:ext uri="{FF2B5EF4-FFF2-40B4-BE49-F238E27FC236}">
                <a16:creationId xmlns:a16="http://schemas.microsoft.com/office/drawing/2014/main" xmlns="" id="{3D89B542-F2D0-446A-A8F6-B980DCCE67DA}"/>
              </a:ext>
            </a:extLst>
          </p:cNvPr>
          <p:cNvSpPr txBox="1">
            <a:spLocks noGrp="1"/>
          </p:cNvSpPr>
          <p:nvPr>
            <p:ph type="subTitle" idx="4294967295"/>
          </p:nvPr>
        </p:nvSpPr>
        <p:spPr>
          <a:xfrm>
            <a:off x="1076596" y="2215527"/>
            <a:ext cx="2729996" cy="1000198"/>
          </a:xfrm>
        </p:spPr>
        <p:txBody>
          <a:bodyPr lIns="91421" tIns="91421" rIns="91421" bIns="91421" anchorCtr="1">
            <a:noAutofit/>
          </a:bodyPr>
          <a:lstStyle/>
          <a:p>
            <a:pPr marL="0" lvl="0" indent="0" algn="ctr">
              <a:lnSpc>
                <a:spcPct val="100000"/>
              </a:lnSpc>
              <a:spcBef>
                <a:spcPct val="0"/>
              </a:spcBef>
              <a:spcAft>
                <a:spcPct val="0"/>
              </a:spcAft>
              <a:buNone/>
            </a:pPr>
            <a:r>
              <a:rPr lang="ar-SA" sz="1800" dirty="0">
                <a:effectLst/>
                <a:ea typeface="Calibri" panose="020F0502020204030204" pitchFamily="34" charset="0"/>
                <a:cs typeface="Arial" panose="020B0604020202020204" pitchFamily="34" charset="0"/>
              </a:rPr>
              <a:t>هي مواد أو أشياء يجري التخلص منها أو ينوى التخلص منها أو مطلوب التخلص منها بناء على أحكام القانون </a:t>
            </a:r>
            <a:r>
              <a:rPr lang="ar-SA" sz="1800" dirty="0" err="1">
                <a:effectLst/>
                <a:ea typeface="Calibri" panose="020F0502020204030204" pitchFamily="34" charset="0"/>
                <a:cs typeface="Arial" panose="020B0604020202020204" pitchFamily="34" charset="0"/>
              </a:rPr>
              <a:t>الوطنى</a:t>
            </a:r>
            <a:endParaRPr lang="en-US" dirty="0"/>
          </a:p>
        </p:txBody>
      </p:sp>
      <p:sp>
        <p:nvSpPr>
          <p:cNvPr id="6" name="Google Shape;1136;p36">
            <a:extLst>
              <a:ext uri="{FF2B5EF4-FFF2-40B4-BE49-F238E27FC236}">
                <a16:creationId xmlns:a16="http://schemas.microsoft.com/office/drawing/2014/main" xmlns="" id="{7B9FFE2F-2D91-41AC-8E46-8EC84A118A3E}"/>
              </a:ext>
            </a:extLst>
          </p:cNvPr>
          <p:cNvSpPr txBox="1">
            <a:spLocks noGrp="1"/>
          </p:cNvSpPr>
          <p:nvPr>
            <p:ph type="subTitle" idx="4294967295"/>
          </p:nvPr>
        </p:nvSpPr>
        <p:spPr>
          <a:xfrm>
            <a:off x="5344046" y="2215527"/>
            <a:ext cx="2729996" cy="1000198"/>
          </a:xfrm>
        </p:spPr>
        <p:txBody>
          <a:bodyPr lIns="91421" tIns="91421" rIns="91421" bIns="91421" anchorCtr="1">
            <a:noAutofit/>
          </a:bodyPr>
          <a:lstStyle/>
          <a:p>
            <a:pPr marL="0" lvl="0" indent="0" algn="ctr">
              <a:lnSpc>
                <a:spcPct val="100000"/>
              </a:lnSpc>
              <a:spcBef>
                <a:spcPct val="0"/>
              </a:spcBef>
              <a:spcAft>
                <a:spcPct val="0"/>
              </a:spcAft>
              <a:buNone/>
            </a:pPr>
            <a:r>
              <a:rPr lang="ar-SA" sz="1800" dirty="0">
                <a:effectLst/>
                <a:ea typeface="Calibri" panose="020F0502020204030204" pitchFamily="34" charset="0"/>
                <a:cs typeface="Arial" panose="020B0604020202020204" pitchFamily="34" charset="0"/>
              </a:rPr>
              <a:t>كل الأشياء التي لا يريدها الإنسان في وقت معين ومكان معين، وذلك لعدم أهميتها له وفقدان قيمتها لديه</a:t>
            </a:r>
            <a:endParaRPr lang="en-US" dirty="0"/>
          </a:p>
        </p:txBody>
      </p:sp>
      <p:grpSp>
        <p:nvGrpSpPr>
          <p:cNvPr id="7" name="Google Shape;1036;p36">
            <a:extLst>
              <a:ext uri="{FF2B5EF4-FFF2-40B4-BE49-F238E27FC236}">
                <a16:creationId xmlns:a16="http://schemas.microsoft.com/office/drawing/2014/main" xmlns="" id="{5A50992F-2508-41A1-9FD8-DCBFA46D1A78}"/>
              </a:ext>
            </a:extLst>
          </p:cNvPr>
          <p:cNvGrpSpPr/>
          <p:nvPr/>
        </p:nvGrpSpPr>
        <p:grpSpPr>
          <a:xfrm>
            <a:off x="3537200" y="3451475"/>
            <a:ext cx="2498178" cy="1430168"/>
            <a:chOff x="3537200" y="3451475"/>
            <a:chExt cx="2498178" cy="1430168"/>
          </a:xfrm>
        </p:grpSpPr>
        <p:sp>
          <p:nvSpPr>
            <p:cNvPr id="8" name="Google Shape;1037;p36">
              <a:extLst>
                <a:ext uri="{FF2B5EF4-FFF2-40B4-BE49-F238E27FC236}">
                  <a16:creationId xmlns:a16="http://schemas.microsoft.com/office/drawing/2014/main" xmlns="" id="{4A326E08-29D5-4C51-AB5D-341FA3023D2A}"/>
                </a:ext>
              </a:extLst>
            </p:cNvPr>
            <p:cNvSpPr/>
            <p:nvPr/>
          </p:nvSpPr>
          <p:spPr>
            <a:xfrm>
              <a:off x="3686211" y="3451475"/>
              <a:ext cx="1920578" cy="1420895"/>
            </a:xfrm>
            <a:custGeom>
              <a:avLst/>
              <a:gdLst>
                <a:gd name="f0" fmla="val w"/>
                <a:gd name="f1" fmla="val h"/>
                <a:gd name="f2" fmla="val 0"/>
                <a:gd name="f3" fmla="val 55424"/>
                <a:gd name="f4" fmla="val 41004"/>
                <a:gd name="f5" fmla="val 27006"/>
                <a:gd name="f6" fmla="val 26277"/>
                <a:gd name="f7" fmla="val 24"/>
                <a:gd name="f8" fmla="val 25571"/>
                <a:gd name="f9" fmla="val 71"/>
                <a:gd name="f10" fmla="val 24889"/>
                <a:gd name="f11" fmla="val 141"/>
                <a:gd name="f12" fmla="val 24183"/>
                <a:gd name="f13" fmla="val 212"/>
                <a:gd name="f14" fmla="val 23501"/>
                <a:gd name="f15" fmla="val 306"/>
                <a:gd name="f16" fmla="val 22795"/>
                <a:gd name="f17" fmla="val 424"/>
                <a:gd name="f18" fmla="val 22136"/>
                <a:gd name="f19" fmla="val 565"/>
                <a:gd name="f20" fmla="val 21454"/>
                <a:gd name="f21" fmla="val 706"/>
                <a:gd name="f22" fmla="val 20796"/>
                <a:gd name="f23" fmla="val 871"/>
                <a:gd name="f24" fmla="val 20113"/>
                <a:gd name="f25" fmla="val 1035"/>
                <a:gd name="f26" fmla="val 19478"/>
                <a:gd name="f27" fmla="val 1247"/>
                <a:gd name="f28" fmla="val 18819"/>
                <a:gd name="f29" fmla="val 1459"/>
                <a:gd name="f30" fmla="val 18184"/>
                <a:gd name="f31" fmla="val 1670"/>
                <a:gd name="f32" fmla="val 17549"/>
                <a:gd name="f33" fmla="val 1929"/>
                <a:gd name="f34" fmla="val 16914"/>
                <a:gd name="f35" fmla="val 2164"/>
                <a:gd name="f36" fmla="val 16302"/>
                <a:gd name="f37" fmla="val 2447"/>
                <a:gd name="f38" fmla="val 15691"/>
                <a:gd name="f39" fmla="val 2729"/>
                <a:gd name="f40" fmla="val 15103"/>
                <a:gd name="f41" fmla="val 3035"/>
                <a:gd name="f42" fmla="val 14491"/>
                <a:gd name="f43" fmla="val 3341"/>
                <a:gd name="f44" fmla="val 13903"/>
                <a:gd name="f45" fmla="val 3670"/>
                <a:gd name="f46" fmla="val 13338"/>
                <a:gd name="f47" fmla="val 3999"/>
                <a:gd name="f48" fmla="val 12774"/>
                <a:gd name="f49" fmla="val 4352"/>
                <a:gd name="f50" fmla="val 12209"/>
                <a:gd name="f51" fmla="val 4729"/>
                <a:gd name="f52" fmla="val 11668"/>
                <a:gd name="f53" fmla="val 5105"/>
                <a:gd name="f54" fmla="val 11127"/>
                <a:gd name="f55" fmla="val 5505"/>
                <a:gd name="f56" fmla="val 10610"/>
                <a:gd name="f57" fmla="val 5905"/>
                <a:gd name="f58" fmla="val 10068"/>
                <a:gd name="f59" fmla="val 6328"/>
                <a:gd name="f60" fmla="val 9574"/>
                <a:gd name="f61" fmla="val 6752"/>
                <a:gd name="f62" fmla="val 9080"/>
                <a:gd name="f63" fmla="val 7199"/>
                <a:gd name="f64" fmla="val 8586"/>
                <a:gd name="f65" fmla="val 7646"/>
                <a:gd name="f66" fmla="val 8116"/>
                <a:gd name="f67" fmla="val 7645"/>
                <a:gd name="f68" fmla="val 8587"/>
                <a:gd name="f69" fmla="val 7198"/>
                <a:gd name="f70" fmla="val 9081"/>
                <a:gd name="f71" fmla="val 9575"/>
                <a:gd name="f72" fmla="val 10092"/>
                <a:gd name="f73" fmla="val 4728"/>
                <a:gd name="f74" fmla="val 13927"/>
                <a:gd name="f75" fmla="val 3340"/>
                <a:gd name="f76" fmla="val 16303"/>
                <a:gd name="f77" fmla="val 1906"/>
                <a:gd name="f78" fmla="val 18820"/>
                <a:gd name="f79" fmla="val 20137"/>
                <a:gd name="f80" fmla="val 870"/>
                <a:gd name="f81" fmla="val 22137"/>
                <a:gd name="f82" fmla="val 423"/>
                <a:gd name="f83" fmla="val 27712"/>
                <a:gd name="f84" fmla="val 28512"/>
                <a:gd name="f85" fmla="val 47"/>
                <a:gd name="f86" fmla="val 29311"/>
                <a:gd name="f87" fmla="val 94"/>
                <a:gd name="f88" fmla="val 30088"/>
                <a:gd name="f89" fmla="val 165"/>
                <a:gd name="f90" fmla="val 30864"/>
                <a:gd name="f91" fmla="val 259"/>
                <a:gd name="f92" fmla="val 31640"/>
                <a:gd name="f93" fmla="val 400"/>
                <a:gd name="f94" fmla="val 32417"/>
                <a:gd name="f95" fmla="val 541"/>
                <a:gd name="f96" fmla="val 33169"/>
                <a:gd name="f97" fmla="val 682"/>
                <a:gd name="f98" fmla="val 33922"/>
                <a:gd name="f99" fmla="val 34675"/>
                <a:gd name="f100" fmla="val 1082"/>
                <a:gd name="f101" fmla="val 35404"/>
                <a:gd name="f102" fmla="val 1294"/>
                <a:gd name="f103" fmla="val 36134"/>
                <a:gd name="f104" fmla="val 1529"/>
                <a:gd name="f105" fmla="val 36839"/>
                <a:gd name="f106" fmla="val 1788"/>
                <a:gd name="f107" fmla="val 37568"/>
                <a:gd name="f108" fmla="val 2070"/>
                <a:gd name="f109" fmla="val 38274"/>
                <a:gd name="f110" fmla="val 2376"/>
                <a:gd name="f111" fmla="val 38956"/>
                <a:gd name="f112" fmla="val 2682"/>
                <a:gd name="f113" fmla="val 39639"/>
                <a:gd name="f114" fmla="val 3011"/>
                <a:gd name="f115" fmla="val 40321"/>
                <a:gd name="f116" fmla="val 3388"/>
                <a:gd name="f117" fmla="val 41003"/>
                <a:gd name="f118" fmla="val 52036"/>
                <a:gd name="f119" fmla="val 52436"/>
                <a:gd name="f120" fmla="val 40250"/>
                <a:gd name="f121" fmla="val 52812"/>
                <a:gd name="f122" fmla="val 39497"/>
                <a:gd name="f123" fmla="val 53165"/>
                <a:gd name="f124" fmla="val 38721"/>
                <a:gd name="f125" fmla="val 53494"/>
                <a:gd name="f126" fmla="val 37921"/>
                <a:gd name="f127" fmla="val 53777"/>
                <a:gd name="f128" fmla="val 37145"/>
                <a:gd name="f129" fmla="val 54059"/>
                <a:gd name="f130" fmla="val 36322"/>
                <a:gd name="f131" fmla="val 54318"/>
                <a:gd name="f132" fmla="val 35498"/>
                <a:gd name="f133" fmla="val 54553"/>
                <a:gd name="f134" fmla="val 54741"/>
                <a:gd name="f135" fmla="val 33852"/>
                <a:gd name="f136" fmla="val 54929"/>
                <a:gd name="f137" fmla="val 32981"/>
                <a:gd name="f138" fmla="val 55070"/>
                <a:gd name="f139" fmla="val 32134"/>
                <a:gd name="f140" fmla="val 55212"/>
                <a:gd name="f141" fmla="val 31264"/>
                <a:gd name="f142" fmla="val 55306"/>
                <a:gd name="f143" fmla="val 30394"/>
                <a:gd name="f144" fmla="val 55376"/>
                <a:gd name="f145" fmla="val 29500"/>
                <a:gd name="f146" fmla="val 55423"/>
                <a:gd name="f147" fmla="val 28606"/>
                <a:gd name="f148" fmla="val 55400"/>
                <a:gd name="f149" fmla="val 55353"/>
                <a:gd name="f150" fmla="val 55282"/>
                <a:gd name="f151" fmla="val 55118"/>
                <a:gd name="f152" fmla="val 55000"/>
                <a:gd name="f153" fmla="val 54859"/>
                <a:gd name="f154" fmla="val 54718"/>
                <a:gd name="f155" fmla="val 54388"/>
                <a:gd name="f156" fmla="val 54177"/>
                <a:gd name="f157" fmla="val 53965"/>
                <a:gd name="f158" fmla="val 53753"/>
                <a:gd name="f159" fmla="val 53518"/>
                <a:gd name="f160" fmla="val 53259"/>
                <a:gd name="f161" fmla="val 52977"/>
                <a:gd name="f162" fmla="val 52695"/>
                <a:gd name="f163" fmla="val 52389"/>
                <a:gd name="f164" fmla="val 52083"/>
                <a:gd name="f165" fmla="val 51754"/>
                <a:gd name="f166" fmla="val 51424"/>
                <a:gd name="f167" fmla="val 51071"/>
                <a:gd name="f168" fmla="val 50695"/>
                <a:gd name="f169" fmla="val 50319"/>
                <a:gd name="f170" fmla="val 49919"/>
                <a:gd name="f171" fmla="val 49519"/>
                <a:gd name="f172" fmla="val 49095"/>
                <a:gd name="f173" fmla="val 48672"/>
                <a:gd name="f174" fmla="val 48225"/>
                <a:gd name="f175" fmla="val 47778"/>
                <a:gd name="f176" fmla="val 47307"/>
                <a:gd name="f177" fmla="val 46837"/>
                <a:gd name="f178" fmla="val 46343"/>
                <a:gd name="f179" fmla="val 45849"/>
                <a:gd name="f180" fmla="val 45355"/>
                <a:gd name="f181" fmla="val 44814"/>
                <a:gd name="f182" fmla="val 44296"/>
                <a:gd name="f183" fmla="val 43755"/>
                <a:gd name="f184" fmla="val 43214"/>
                <a:gd name="f185" fmla="val 42650"/>
                <a:gd name="f186" fmla="val 42085"/>
                <a:gd name="f187" fmla="val 41497"/>
                <a:gd name="f188" fmla="val 40932"/>
                <a:gd name="f189" fmla="val 39733"/>
                <a:gd name="f190" fmla="val 39121"/>
                <a:gd name="f191" fmla="val 38509"/>
                <a:gd name="f192" fmla="val 37874"/>
                <a:gd name="f193" fmla="val 37239"/>
                <a:gd name="f194" fmla="val 36604"/>
                <a:gd name="f195" fmla="val 35945"/>
                <a:gd name="f196" fmla="val 35310"/>
                <a:gd name="f197" fmla="val 34628"/>
                <a:gd name="f198" fmla="val 33969"/>
                <a:gd name="f199" fmla="val 33287"/>
                <a:gd name="f200" fmla="val 32628"/>
                <a:gd name="f201" fmla="val 31923"/>
                <a:gd name="f202" fmla="val 31240"/>
                <a:gd name="f203" fmla="val 30535"/>
                <a:gd name="f204" fmla="val 29852"/>
                <a:gd name="f205" fmla="val 29147"/>
                <a:gd name="f206" fmla="val 28417"/>
                <a:gd name="f207" fmla="*/ f0 1 55424"/>
                <a:gd name="f208" fmla="*/ f1 1 41004"/>
                <a:gd name="f209" fmla="val f2"/>
                <a:gd name="f210" fmla="val f3"/>
                <a:gd name="f211" fmla="val f4"/>
                <a:gd name="f212" fmla="+- f211 0 f209"/>
                <a:gd name="f213" fmla="+- f210 0 f209"/>
                <a:gd name="f214" fmla="*/ f213 1 55424"/>
                <a:gd name="f215" fmla="*/ f212 1 41004"/>
                <a:gd name="f216" fmla="*/ f209 1 f214"/>
                <a:gd name="f217" fmla="*/ f210 1 f214"/>
                <a:gd name="f218" fmla="*/ f209 1 f215"/>
                <a:gd name="f219" fmla="*/ f211 1 f215"/>
                <a:gd name="f220" fmla="*/ f216 f207 1"/>
                <a:gd name="f221" fmla="*/ f217 f207 1"/>
                <a:gd name="f222" fmla="*/ f219 f208 1"/>
                <a:gd name="f223" fmla="*/ f218 f208 1"/>
              </a:gdLst>
              <a:ahLst/>
              <a:cxnLst>
                <a:cxn ang="3cd4">
                  <a:pos x="hc" y="t"/>
                </a:cxn>
                <a:cxn ang="0">
                  <a:pos x="r" y="vc"/>
                </a:cxn>
                <a:cxn ang="cd4">
                  <a:pos x="hc" y="b"/>
                </a:cxn>
                <a:cxn ang="cd2">
                  <a:pos x="l" y="vc"/>
                </a:cxn>
              </a:cxnLst>
              <a:rect l="f220" t="f223" r="f221" b="f222"/>
              <a:pathLst>
                <a:path w="55423" h="41004">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6"/>
                  </a:lnTo>
                  <a:lnTo>
                    <a:pt x="f67" y="f68"/>
                  </a:lnTo>
                  <a:lnTo>
                    <a:pt x="f69" y="f70"/>
                  </a:lnTo>
                  <a:lnTo>
                    <a:pt x="f61" y="f71"/>
                  </a:lnTo>
                  <a:lnTo>
                    <a:pt x="f59" y="f72"/>
                  </a:lnTo>
                  <a:lnTo>
                    <a:pt x="f57" y="f56"/>
                  </a:lnTo>
                  <a:lnTo>
                    <a:pt x="f55" y="f54"/>
                  </a:lnTo>
                  <a:lnTo>
                    <a:pt x="f53" y="f52"/>
                  </a:lnTo>
                  <a:lnTo>
                    <a:pt x="f73" y="f50"/>
                  </a:lnTo>
                  <a:lnTo>
                    <a:pt x="f49" y="f48"/>
                  </a:lnTo>
                  <a:lnTo>
                    <a:pt x="f47" y="f46"/>
                  </a:lnTo>
                  <a:lnTo>
                    <a:pt x="f45" y="f74"/>
                  </a:lnTo>
                  <a:lnTo>
                    <a:pt x="f75" y="f42"/>
                  </a:lnTo>
                  <a:lnTo>
                    <a:pt x="f41" y="f40"/>
                  </a:lnTo>
                  <a:lnTo>
                    <a:pt x="f39" y="f38"/>
                  </a:lnTo>
                  <a:lnTo>
                    <a:pt x="f37" y="f76"/>
                  </a:lnTo>
                  <a:lnTo>
                    <a:pt x="f35" y="f34"/>
                  </a:lnTo>
                  <a:lnTo>
                    <a:pt x="f77" y="f32"/>
                  </a:lnTo>
                  <a:lnTo>
                    <a:pt x="f31" y="f30"/>
                  </a:lnTo>
                  <a:lnTo>
                    <a:pt x="f29" y="f78"/>
                  </a:lnTo>
                  <a:lnTo>
                    <a:pt x="f27" y="f26"/>
                  </a:lnTo>
                  <a:lnTo>
                    <a:pt x="f25" y="f79"/>
                  </a:lnTo>
                  <a:lnTo>
                    <a:pt x="f80" y="f22"/>
                  </a:lnTo>
                  <a:lnTo>
                    <a:pt x="f21" y="f20"/>
                  </a:lnTo>
                  <a:lnTo>
                    <a:pt x="f19" y="f81"/>
                  </a:lnTo>
                  <a:lnTo>
                    <a:pt x="f82" y="f16"/>
                  </a:lnTo>
                  <a:lnTo>
                    <a:pt x="f15" y="f14"/>
                  </a:lnTo>
                  <a:lnTo>
                    <a:pt x="f13" y="f12"/>
                  </a:lnTo>
                  <a:lnTo>
                    <a:pt x="f11" y="f10"/>
                  </a:lnTo>
                  <a:lnTo>
                    <a:pt x="f9" y="f8"/>
                  </a:lnTo>
                  <a:lnTo>
                    <a:pt x="f7" y="f6"/>
                  </a:lnTo>
                  <a:lnTo>
                    <a:pt x="f2" y="f5"/>
                  </a:lnTo>
                  <a:lnTo>
                    <a:pt x="f2" y="f83"/>
                  </a:lnTo>
                  <a:lnTo>
                    <a:pt x="f2" y="f84"/>
                  </a:lnTo>
                  <a:lnTo>
                    <a:pt x="f85" y="f86"/>
                  </a:lnTo>
                  <a:lnTo>
                    <a:pt x="f87" y="f88"/>
                  </a:lnTo>
                  <a:lnTo>
                    <a:pt x="f89" y="f90"/>
                  </a:lnTo>
                  <a:lnTo>
                    <a:pt x="f91" y="f92"/>
                  </a:lnTo>
                  <a:lnTo>
                    <a:pt x="f93" y="f94"/>
                  </a:lnTo>
                  <a:lnTo>
                    <a:pt x="f95" y="f96"/>
                  </a:lnTo>
                  <a:lnTo>
                    <a:pt x="f97" y="f98"/>
                  </a:lnTo>
                  <a:lnTo>
                    <a:pt x="f80"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7"/>
                  </a:lnTo>
                  <a:lnTo>
                    <a:pt x="f119" y="f120"/>
                  </a:lnTo>
                  <a:lnTo>
                    <a:pt x="f121" y="f122"/>
                  </a:lnTo>
                  <a:lnTo>
                    <a:pt x="f123" y="f124"/>
                  </a:lnTo>
                  <a:lnTo>
                    <a:pt x="f125" y="f126"/>
                  </a:lnTo>
                  <a:lnTo>
                    <a:pt x="f127" y="f128"/>
                  </a:lnTo>
                  <a:lnTo>
                    <a:pt x="f129" y="f130"/>
                  </a:lnTo>
                  <a:lnTo>
                    <a:pt x="f131" y="f132"/>
                  </a:lnTo>
                  <a:lnTo>
                    <a:pt x="f133" y="f99"/>
                  </a:lnTo>
                  <a:lnTo>
                    <a:pt x="f134" y="f135"/>
                  </a:lnTo>
                  <a:lnTo>
                    <a:pt x="f136" y="f137"/>
                  </a:lnTo>
                  <a:lnTo>
                    <a:pt x="f138" y="f139"/>
                  </a:lnTo>
                  <a:lnTo>
                    <a:pt x="f140" y="f141"/>
                  </a:lnTo>
                  <a:lnTo>
                    <a:pt x="f142" y="f143"/>
                  </a:lnTo>
                  <a:lnTo>
                    <a:pt x="f144" y="f145"/>
                  </a:lnTo>
                  <a:lnTo>
                    <a:pt x="f146" y="f147"/>
                  </a:lnTo>
                  <a:lnTo>
                    <a:pt x="f146" y="f83"/>
                  </a:lnTo>
                  <a:lnTo>
                    <a:pt x="f146" y="f5"/>
                  </a:lnTo>
                  <a:lnTo>
                    <a:pt x="f148" y="f6"/>
                  </a:lnTo>
                  <a:lnTo>
                    <a:pt x="f149" y="f8"/>
                  </a:lnTo>
                  <a:lnTo>
                    <a:pt x="f150" y="f10"/>
                  </a:lnTo>
                  <a:lnTo>
                    <a:pt x="f140" y="f12"/>
                  </a:lnTo>
                  <a:lnTo>
                    <a:pt x="f151" y="f14"/>
                  </a:lnTo>
                  <a:lnTo>
                    <a:pt x="f152" y="f16"/>
                  </a:lnTo>
                  <a:lnTo>
                    <a:pt x="f153" y="f81"/>
                  </a:lnTo>
                  <a:lnTo>
                    <a:pt x="f154" y="f20"/>
                  </a:lnTo>
                  <a:lnTo>
                    <a:pt x="f133" y="f22"/>
                  </a:lnTo>
                  <a:lnTo>
                    <a:pt x="f155" y="f79"/>
                  </a:lnTo>
                  <a:lnTo>
                    <a:pt x="f156" y="f26"/>
                  </a:lnTo>
                  <a:lnTo>
                    <a:pt x="f157" y="f78"/>
                  </a:lnTo>
                  <a:lnTo>
                    <a:pt x="f158" y="f30"/>
                  </a:lnTo>
                  <a:lnTo>
                    <a:pt x="f159" y="f32"/>
                  </a:lnTo>
                  <a:lnTo>
                    <a:pt x="f160" y="f34"/>
                  </a:lnTo>
                  <a:lnTo>
                    <a:pt x="f161" y="f76"/>
                  </a:lnTo>
                  <a:lnTo>
                    <a:pt x="f162" y="f38"/>
                  </a:lnTo>
                  <a:lnTo>
                    <a:pt x="f163" y="f40"/>
                  </a:lnTo>
                  <a:lnTo>
                    <a:pt x="f164" y="f42"/>
                  </a:lnTo>
                  <a:lnTo>
                    <a:pt x="f165" y="f74"/>
                  </a:lnTo>
                  <a:lnTo>
                    <a:pt x="f166" y="f46"/>
                  </a:lnTo>
                  <a:lnTo>
                    <a:pt x="f167" y="f48"/>
                  </a:lnTo>
                  <a:lnTo>
                    <a:pt x="f168" y="f50"/>
                  </a:lnTo>
                  <a:lnTo>
                    <a:pt x="f169" y="f52"/>
                  </a:lnTo>
                  <a:lnTo>
                    <a:pt x="f170" y="f54"/>
                  </a:lnTo>
                  <a:lnTo>
                    <a:pt x="f171" y="f56"/>
                  </a:lnTo>
                  <a:lnTo>
                    <a:pt x="f172" y="f72"/>
                  </a:lnTo>
                  <a:lnTo>
                    <a:pt x="f173" y="f71"/>
                  </a:lnTo>
                  <a:lnTo>
                    <a:pt x="f174" y="f70"/>
                  </a:lnTo>
                  <a:lnTo>
                    <a:pt x="f175" y="f68"/>
                  </a:lnTo>
                  <a:lnTo>
                    <a:pt x="f176" y="f66"/>
                  </a:lnTo>
                  <a:lnTo>
                    <a:pt x="f177" y="f65"/>
                  </a:lnTo>
                  <a:lnTo>
                    <a:pt x="f178" y="f63"/>
                  </a:lnTo>
                  <a:lnTo>
                    <a:pt x="f179" y="f61"/>
                  </a:lnTo>
                  <a:lnTo>
                    <a:pt x="f180" y="f59"/>
                  </a:lnTo>
                  <a:lnTo>
                    <a:pt x="f181" y="f57"/>
                  </a:lnTo>
                  <a:lnTo>
                    <a:pt x="f182" y="f55"/>
                  </a:lnTo>
                  <a:lnTo>
                    <a:pt x="f183" y="f53"/>
                  </a:lnTo>
                  <a:lnTo>
                    <a:pt x="f184" y="f51"/>
                  </a:lnTo>
                  <a:lnTo>
                    <a:pt x="f185" y="f49"/>
                  </a:lnTo>
                  <a:lnTo>
                    <a:pt x="f186" y="f47"/>
                  </a:lnTo>
                  <a:lnTo>
                    <a:pt x="f187" y="f45"/>
                  </a:lnTo>
                  <a:lnTo>
                    <a:pt x="f188" y="f43"/>
                  </a:lnTo>
                  <a:lnTo>
                    <a:pt x="f115" y="f41"/>
                  </a:lnTo>
                  <a:lnTo>
                    <a:pt x="f189" y="f39"/>
                  </a:lnTo>
                  <a:lnTo>
                    <a:pt x="f190" y="f37"/>
                  </a:lnTo>
                  <a:lnTo>
                    <a:pt x="f191" y="f35"/>
                  </a:lnTo>
                  <a:lnTo>
                    <a:pt x="f192" y="f33"/>
                  </a:lnTo>
                  <a:lnTo>
                    <a:pt x="f193" y="f31"/>
                  </a:lnTo>
                  <a:lnTo>
                    <a:pt x="f194" y="f29"/>
                  </a:lnTo>
                  <a:lnTo>
                    <a:pt x="f195" y="f27"/>
                  </a:lnTo>
                  <a:lnTo>
                    <a:pt x="f196" y="f25"/>
                  </a:lnTo>
                  <a:lnTo>
                    <a:pt x="f197" y="f23"/>
                  </a:lnTo>
                  <a:lnTo>
                    <a:pt x="f198" y="f21"/>
                  </a:lnTo>
                  <a:lnTo>
                    <a:pt x="f199" y="f19"/>
                  </a:lnTo>
                  <a:lnTo>
                    <a:pt x="f200" y="f17"/>
                  </a:lnTo>
                  <a:lnTo>
                    <a:pt x="f201" y="f15"/>
                  </a:lnTo>
                  <a:lnTo>
                    <a:pt x="f202" y="f13"/>
                  </a:lnTo>
                  <a:lnTo>
                    <a:pt x="f203" y="f11"/>
                  </a:lnTo>
                  <a:lnTo>
                    <a:pt x="f204" y="f9"/>
                  </a:lnTo>
                  <a:lnTo>
                    <a:pt x="f205" y="f7"/>
                  </a:lnTo>
                  <a:lnTo>
                    <a:pt x="f206"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1038;p36">
              <a:extLst>
                <a:ext uri="{FF2B5EF4-FFF2-40B4-BE49-F238E27FC236}">
                  <a16:creationId xmlns:a16="http://schemas.microsoft.com/office/drawing/2014/main" xmlns="" id="{E76848FD-6E57-4465-BC1F-579A6A99DF3F}"/>
                </a:ext>
              </a:extLst>
            </p:cNvPr>
            <p:cNvSpPr/>
            <p:nvPr/>
          </p:nvSpPr>
          <p:spPr>
            <a:xfrm>
              <a:off x="5917823" y="4122929"/>
              <a:ext cx="117555" cy="117555"/>
            </a:xfrm>
            <a:custGeom>
              <a:avLst/>
              <a:gdLst>
                <a:gd name="f0" fmla="val w"/>
                <a:gd name="f1" fmla="val h"/>
                <a:gd name="f2" fmla="val 0"/>
                <a:gd name="f3" fmla="val 3459"/>
                <a:gd name="f4" fmla="val 1553"/>
                <a:gd name="f5" fmla="val 1388"/>
                <a:gd name="f6" fmla="val 24"/>
                <a:gd name="f7" fmla="val 1223"/>
                <a:gd name="f8" fmla="val 71"/>
                <a:gd name="f9" fmla="val 1059"/>
                <a:gd name="f10" fmla="val 142"/>
                <a:gd name="f11" fmla="val 894"/>
                <a:gd name="f12" fmla="val 212"/>
                <a:gd name="f13" fmla="val 753"/>
                <a:gd name="f14" fmla="val 283"/>
                <a:gd name="f15" fmla="val 635"/>
                <a:gd name="f16" fmla="val 400"/>
                <a:gd name="f17" fmla="val 494"/>
                <a:gd name="f18" fmla="val 636"/>
                <a:gd name="f19" fmla="val 282"/>
                <a:gd name="f20" fmla="val 141"/>
                <a:gd name="f21" fmla="val 1224"/>
                <a:gd name="f22" fmla="val 1718"/>
                <a:gd name="f23" fmla="val 1906"/>
                <a:gd name="f24" fmla="val 2071"/>
                <a:gd name="f25" fmla="val 2235"/>
                <a:gd name="f26" fmla="val 2400"/>
                <a:gd name="f27" fmla="val 2541"/>
                <a:gd name="f28" fmla="val 2706"/>
                <a:gd name="f29" fmla="val 2823"/>
                <a:gd name="f30" fmla="val 2941"/>
                <a:gd name="f31" fmla="val 3059"/>
                <a:gd name="f32" fmla="val 3153"/>
                <a:gd name="f33" fmla="val 3247"/>
                <a:gd name="f34" fmla="val 3317"/>
                <a:gd name="f35" fmla="val 3388"/>
                <a:gd name="f36" fmla="val 3435"/>
                <a:gd name="f37" fmla="val 2070"/>
                <a:gd name="f38" fmla="val 2564"/>
                <a:gd name="f39" fmla="val 2705"/>
                <a:gd name="f40" fmla="val 2964"/>
                <a:gd name="f41" fmla="val 3058"/>
                <a:gd name="f42" fmla="val 3176"/>
                <a:gd name="f43" fmla="val 3246"/>
                <a:gd name="f44" fmla="val 3458"/>
                <a:gd name="f45" fmla="*/ f0 1 3459"/>
                <a:gd name="f46" fmla="*/ f1 1 3459"/>
                <a:gd name="f47" fmla="val f2"/>
                <a:gd name="f48" fmla="val f3"/>
                <a:gd name="f49" fmla="+- f48 0 f47"/>
                <a:gd name="f50" fmla="*/ f49 1 3459"/>
                <a:gd name="f51" fmla="*/ f47 1 f50"/>
                <a:gd name="f52" fmla="*/ f48 1 f50"/>
                <a:gd name="f53" fmla="*/ f51 f45 1"/>
                <a:gd name="f54" fmla="*/ f52 f45 1"/>
                <a:gd name="f55" fmla="*/ f52 f46 1"/>
                <a:gd name="f56" fmla="*/ f51 f46 1"/>
              </a:gdLst>
              <a:ahLst/>
              <a:cxnLst>
                <a:cxn ang="3cd4">
                  <a:pos x="hc" y="t"/>
                </a:cxn>
                <a:cxn ang="0">
                  <a:pos x="r" y="vc"/>
                </a:cxn>
                <a:cxn ang="cd4">
                  <a:pos x="hc" y="b"/>
                </a:cxn>
                <a:cxn ang="cd2">
                  <a:pos x="l" y="vc"/>
                </a:cxn>
              </a:cxnLst>
              <a:rect l="f53" t="f56" r="f54" b="f55"/>
              <a:pathLst>
                <a:path w="3459" h="3459">
                  <a:moveTo>
                    <a:pt x="f4" y="f2"/>
                  </a:moveTo>
                  <a:lnTo>
                    <a:pt x="f5" y="f6"/>
                  </a:lnTo>
                  <a:lnTo>
                    <a:pt x="f7" y="f8"/>
                  </a:lnTo>
                  <a:lnTo>
                    <a:pt x="f9" y="f10"/>
                  </a:lnTo>
                  <a:lnTo>
                    <a:pt x="f11" y="f12"/>
                  </a:lnTo>
                  <a:lnTo>
                    <a:pt x="f13" y="f14"/>
                  </a:lnTo>
                  <a:lnTo>
                    <a:pt x="f15" y="f16"/>
                  </a:lnTo>
                  <a:lnTo>
                    <a:pt x="f17" y="f17"/>
                  </a:lnTo>
                  <a:lnTo>
                    <a:pt x="f16" y="f18"/>
                  </a:lnTo>
                  <a:lnTo>
                    <a:pt x="f19" y="f13"/>
                  </a:lnTo>
                  <a:lnTo>
                    <a:pt x="f12" y="f11"/>
                  </a:lnTo>
                  <a:lnTo>
                    <a:pt x="f20" y="f9"/>
                  </a:lnTo>
                  <a:lnTo>
                    <a:pt x="f8" y="f21"/>
                  </a:lnTo>
                  <a:lnTo>
                    <a:pt x="f6" y="f5"/>
                  </a:lnTo>
                  <a:lnTo>
                    <a:pt x="f2" y="f4"/>
                  </a:lnTo>
                  <a:lnTo>
                    <a:pt x="f2" y="f22"/>
                  </a:lnTo>
                  <a:lnTo>
                    <a:pt x="f2" y="f23"/>
                  </a:lnTo>
                  <a:lnTo>
                    <a:pt x="f6" y="f24"/>
                  </a:lnTo>
                  <a:lnTo>
                    <a:pt x="f8" y="f25"/>
                  </a:lnTo>
                  <a:lnTo>
                    <a:pt x="f20" y="f26"/>
                  </a:lnTo>
                  <a:lnTo>
                    <a:pt x="f12" y="f27"/>
                  </a:lnTo>
                  <a:lnTo>
                    <a:pt x="f19" y="f28"/>
                  </a:lnTo>
                  <a:lnTo>
                    <a:pt x="f16" y="f29"/>
                  </a:lnTo>
                  <a:lnTo>
                    <a:pt x="f17" y="f30"/>
                  </a:lnTo>
                  <a:lnTo>
                    <a:pt x="f15" y="f31"/>
                  </a:lnTo>
                  <a:lnTo>
                    <a:pt x="f13" y="f32"/>
                  </a:lnTo>
                  <a:lnTo>
                    <a:pt x="f11" y="f33"/>
                  </a:lnTo>
                  <a:lnTo>
                    <a:pt x="f9" y="f34"/>
                  </a:lnTo>
                  <a:lnTo>
                    <a:pt x="f7" y="f35"/>
                  </a:lnTo>
                  <a:lnTo>
                    <a:pt x="f5" y="f36"/>
                  </a:lnTo>
                  <a:lnTo>
                    <a:pt x="f4" y="f3"/>
                  </a:lnTo>
                  <a:lnTo>
                    <a:pt x="f23" y="f3"/>
                  </a:lnTo>
                  <a:lnTo>
                    <a:pt x="f37" y="f36"/>
                  </a:lnTo>
                  <a:lnTo>
                    <a:pt x="f25" y="f35"/>
                  </a:lnTo>
                  <a:lnTo>
                    <a:pt x="f26" y="f34"/>
                  </a:lnTo>
                  <a:lnTo>
                    <a:pt x="f38" y="f33"/>
                  </a:lnTo>
                  <a:lnTo>
                    <a:pt x="f39" y="f32"/>
                  </a:lnTo>
                  <a:lnTo>
                    <a:pt x="f29" y="f31"/>
                  </a:lnTo>
                  <a:lnTo>
                    <a:pt x="f40" y="f30"/>
                  </a:lnTo>
                  <a:lnTo>
                    <a:pt x="f41" y="f29"/>
                  </a:lnTo>
                  <a:lnTo>
                    <a:pt x="f42" y="f28"/>
                  </a:lnTo>
                  <a:lnTo>
                    <a:pt x="f43" y="f27"/>
                  </a:lnTo>
                  <a:lnTo>
                    <a:pt x="f34" y="f26"/>
                  </a:lnTo>
                  <a:lnTo>
                    <a:pt x="f35" y="f25"/>
                  </a:lnTo>
                  <a:lnTo>
                    <a:pt x="f36" y="f24"/>
                  </a:lnTo>
                  <a:lnTo>
                    <a:pt x="f44" y="f23"/>
                  </a:lnTo>
                  <a:lnTo>
                    <a:pt x="f44" y="f22"/>
                  </a:lnTo>
                  <a:lnTo>
                    <a:pt x="f44" y="f4"/>
                  </a:lnTo>
                  <a:lnTo>
                    <a:pt x="f36" y="f5"/>
                  </a:lnTo>
                  <a:lnTo>
                    <a:pt x="f35" y="f21"/>
                  </a:lnTo>
                  <a:lnTo>
                    <a:pt x="f34" y="f9"/>
                  </a:lnTo>
                  <a:lnTo>
                    <a:pt x="f43" y="f11"/>
                  </a:lnTo>
                  <a:lnTo>
                    <a:pt x="f42" y="f13"/>
                  </a:lnTo>
                  <a:lnTo>
                    <a:pt x="f41" y="f18"/>
                  </a:lnTo>
                  <a:lnTo>
                    <a:pt x="f40" y="f17"/>
                  </a:lnTo>
                  <a:lnTo>
                    <a:pt x="f29" y="f16"/>
                  </a:lnTo>
                  <a:lnTo>
                    <a:pt x="f39" y="f14"/>
                  </a:lnTo>
                  <a:lnTo>
                    <a:pt x="f38" y="f12"/>
                  </a:lnTo>
                  <a:lnTo>
                    <a:pt x="f26" y="f10"/>
                  </a:lnTo>
                  <a:lnTo>
                    <a:pt x="f25" y="f8"/>
                  </a:lnTo>
                  <a:lnTo>
                    <a:pt x="f37" y="f6"/>
                  </a:lnTo>
                  <a:lnTo>
                    <a:pt x="f23"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0" name="Google Shape;1039;p36">
              <a:extLst>
                <a:ext uri="{FF2B5EF4-FFF2-40B4-BE49-F238E27FC236}">
                  <a16:creationId xmlns:a16="http://schemas.microsoft.com/office/drawing/2014/main" xmlns="" id="{6E6F805A-5CAE-4FDA-9DC3-70EF33781E83}"/>
                </a:ext>
              </a:extLst>
            </p:cNvPr>
            <p:cNvGrpSpPr/>
            <p:nvPr/>
          </p:nvGrpSpPr>
          <p:grpSpPr>
            <a:xfrm>
              <a:off x="5197751" y="3625842"/>
              <a:ext cx="332649" cy="200582"/>
              <a:chOff x="5197751" y="3625842"/>
              <a:chExt cx="332649" cy="200582"/>
            </a:xfrm>
          </p:grpSpPr>
          <p:sp>
            <p:nvSpPr>
              <p:cNvPr id="11" name="Google Shape;1040;p36">
                <a:extLst>
                  <a:ext uri="{FF2B5EF4-FFF2-40B4-BE49-F238E27FC236}">
                    <a16:creationId xmlns:a16="http://schemas.microsoft.com/office/drawing/2014/main" xmlns="" id="{CD83EF33-C920-41B0-B413-F69E75868D74}"/>
                  </a:ext>
                </a:extLst>
              </p:cNvPr>
              <p:cNvSpPr/>
              <p:nvPr/>
            </p:nvSpPr>
            <p:spPr>
              <a:xfrm>
                <a:off x="5224634" y="3652735"/>
                <a:ext cx="279660" cy="147593"/>
              </a:xfrm>
              <a:custGeom>
                <a:avLst/>
                <a:gdLst>
                  <a:gd name="f0" fmla="val w"/>
                  <a:gd name="f1" fmla="val h"/>
                  <a:gd name="f2" fmla="val 0"/>
                  <a:gd name="f3" fmla="val 8070"/>
                  <a:gd name="f4" fmla="val 4259"/>
                  <a:gd name="f5" fmla="val 5293"/>
                  <a:gd name="f6" fmla="val 5035"/>
                  <a:gd name="f7" fmla="val 24"/>
                  <a:gd name="f8" fmla="val 4776"/>
                  <a:gd name="f9" fmla="val 71"/>
                  <a:gd name="f10" fmla="val 4541"/>
                  <a:gd name="f11" fmla="val 142"/>
                  <a:gd name="f12" fmla="val 4305"/>
                  <a:gd name="f13" fmla="val 259"/>
                  <a:gd name="f14" fmla="val 4117"/>
                  <a:gd name="f15" fmla="val 400"/>
                  <a:gd name="f16" fmla="val 3929"/>
                  <a:gd name="f17" fmla="val 565"/>
                  <a:gd name="f18" fmla="val 3764"/>
                  <a:gd name="f19" fmla="val 753"/>
                  <a:gd name="f20" fmla="val 3623"/>
                  <a:gd name="f21" fmla="val 965"/>
                  <a:gd name="f22" fmla="val 3388"/>
                  <a:gd name="f23" fmla="val 800"/>
                  <a:gd name="f24" fmla="val 3129"/>
                  <a:gd name="f25" fmla="val 683"/>
                  <a:gd name="f26" fmla="val 2847"/>
                  <a:gd name="f27" fmla="val 612"/>
                  <a:gd name="f28" fmla="val 2565"/>
                  <a:gd name="f29" fmla="val 589"/>
                  <a:gd name="f30" fmla="val 2400"/>
                  <a:gd name="f31" fmla="val 2235"/>
                  <a:gd name="f32" fmla="val 2071"/>
                  <a:gd name="f33" fmla="val 659"/>
                  <a:gd name="f34" fmla="val 1906"/>
                  <a:gd name="f35" fmla="val 706"/>
                  <a:gd name="f36" fmla="val 1765"/>
                  <a:gd name="f37" fmla="val 777"/>
                  <a:gd name="f38" fmla="val 1624"/>
                  <a:gd name="f39" fmla="val 871"/>
                  <a:gd name="f40" fmla="val 1506"/>
                  <a:gd name="f41" fmla="val 1388"/>
                  <a:gd name="f42" fmla="val 1083"/>
                  <a:gd name="f43" fmla="val 1271"/>
                  <a:gd name="f44" fmla="val 1200"/>
                  <a:gd name="f45" fmla="val 1177"/>
                  <a:gd name="f46" fmla="val 1318"/>
                  <a:gd name="f47" fmla="val 1459"/>
                  <a:gd name="f48" fmla="val 1012"/>
                  <a:gd name="f49" fmla="val 1600"/>
                  <a:gd name="f50" fmla="val 918"/>
                  <a:gd name="f51" fmla="val 1929"/>
                  <a:gd name="f52" fmla="val 894"/>
                  <a:gd name="f53" fmla="val 2094"/>
                  <a:gd name="f54" fmla="val 2259"/>
                  <a:gd name="f55" fmla="val 2518"/>
                  <a:gd name="f56" fmla="val 2776"/>
                  <a:gd name="f57" fmla="val 447"/>
                  <a:gd name="f58" fmla="val 2823"/>
                  <a:gd name="f59" fmla="val 330"/>
                  <a:gd name="f60" fmla="val 2894"/>
                  <a:gd name="f61" fmla="val 212"/>
                  <a:gd name="f62" fmla="val 2988"/>
                  <a:gd name="f63" fmla="val 118"/>
                  <a:gd name="f64" fmla="val 3106"/>
                  <a:gd name="f65" fmla="val 47"/>
                  <a:gd name="f66" fmla="val 3223"/>
                  <a:gd name="f67" fmla="val 3364"/>
                  <a:gd name="f68" fmla="val 3506"/>
                  <a:gd name="f69" fmla="val 3670"/>
                  <a:gd name="f70" fmla="val 3811"/>
                  <a:gd name="f71" fmla="val 4047"/>
                  <a:gd name="f72" fmla="val 4188"/>
                  <a:gd name="f73" fmla="val 4235"/>
                  <a:gd name="f74" fmla="val 730"/>
                  <a:gd name="f75" fmla="val 4258"/>
                  <a:gd name="f76" fmla="val 7317"/>
                  <a:gd name="f77" fmla="val 7481"/>
                  <a:gd name="f78" fmla="val 7622"/>
                  <a:gd name="f79" fmla="val 7740"/>
                  <a:gd name="f80" fmla="val 7858"/>
                  <a:gd name="f81" fmla="val 7928"/>
                  <a:gd name="f82" fmla="val 7999"/>
                  <a:gd name="f83" fmla="val 8046"/>
                  <a:gd name="f84" fmla="val 8069"/>
                  <a:gd name="f85" fmla="val 7058"/>
                  <a:gd name="f86" fmla="val 7128"/>
                  <a:gd name="f87" fmla="val 2588"/>
                  <a:gd name="f88" fmla="val 7199"/>
                  <a:gd name="f89" fmla="val 2376"/>
                  <a:gd name="f90" fmla="val 7222"/>
                  <a:gd name="f91" fmla="val 2165"/>
                  <a:gd name="f92" fmla="val 7246"/>
                  <a:gd name="f93" fmla="val 1953"/>
                  <a:gd name="f94" fmla="val 1741"/>
                  <a:gd name="f95" fmla="val 1553"/>
                  <a:gd name="f96" fmla="val 7152"/>
                  <a:gd name="f97" fmla="val 1365"/>
                  <a:gd name="f98" fmla="val 7081"/>
                  <a:gd name="f99" fmla="val 7011"/>
                  <a:gd name="f100" fmla="val 6893"/>
                  <a:gd name="f101" fmla="val 847"/>
                  <a:gd name="f102" fmla="val 6799"/>
                  <a:gd name="f103" fmla="val 6658"/>
                  <a:gd name="f104" fmla="val 6517"/>
                  <a:gd name="f105" fmla="val 6376"/>
                  <a:gd name="f106" fmla="val 6211"/>
                  <a:gd name="f107" fmla="val 236"/>
                  <a:gd name="f108" fmla="val 6046"/>
                  <a:gd name="f109" fmla="val 5858"/>
                  <a:gd name="f110" fmla="val 95"/>
                  <a:gd name="f111" fmla="val 5670"/>
                  <a:gd name="f112" fmla="val 48"/>
                  <a:gd name="f113" fmla="val 5482"/>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29"/>
                    </a:lnTo>
                    <a:lnTo>
                      <a:pt x="f31" y="f27"/>
                    </a:lnTo>
                    <a:lnTo>
                      <a:pt x="f32" y="f33"/>
                    </a:lnTo>
                    <a:lnTo>
                      <a:pt x="f34" y="f35"/>
                    </a:lnTo>
                    <a:lnTo>
                      <a:pt x="f36" y="f37"/>
                    </a:lnTo>
                    <a:lnTo>
                      <a:pt x="f38" y="f39"/>
                    </a:lnTo>
                    <a:lnTo>
                      <a:pt x="f40" y="f21"/>
                    </a:lnTo>
                    <a:lnTo>
                      <a:pt x="f41" y="f42"/>
                    </a:lnTo>
                    <a:lnTo>
                      <a:pt x="f43" y="f44"/>
                    </a:lnTo>
                    <a:lnTo>
                      <a:pt x="f45" y="f46"/>
                    </a:lnTo>
                    <a:lnTo>
                      <a:pt x="f42" y="f47"/>
                    </a:lnTo>
                    <a:lnTo>
                      <a:pt x="f48" y="f49"/>
                    </a:lnTo>
                    <a:lnTo>
                      <a:pt x="f21" y="f36"/>
                    </a:lnTo>
                    <a:lnTo>
                      <a:pt x="f50" y="f51"/>
                    </a:lnTo>
                    <a:lnTo>
                      <a:pt x="f52" y="f53"/>
                    </a:lnTo>
                    <a:lnTo>
                      <a:pt x="f52" y="f54"/>
                    </a:lnTo>
                    <a:lnTo>
                      <a:pt x="f50" y="f55"/>
                    </a:lnTo>
                    <a:lnTo>
                      <a:pt x="f21" y="f56"/>
                    </a:lnTo>
                    <a:lnTo>
                      <a:pt x="f29" y="f56"/>
                    </a:lnTo>
                    <a:lnTo>
                      <a:pt x="f57" y="f58"/>
                    </a:lnTo>
                    <a:lnTo>
                      <a:pt x="f59" y="f60"/>
                    </a:lnTo>
                    <a:lnTo>
                      <a:pt x="f61" y="f62"/>
                    </a:lnTo>
                    <a:lnTo>
                      <a:pt x="f63" y="f64"/>
                    </a:lnTo>
                    <a:lnTo>
                      <a:pt x="f65" y="f66"/>
                    </a:lnTo>
                    <a:lnTo>
                      <a:pt x="f2" y="f67"/>
                    </a:lnTo>
                    <a:lnTo>
                      <a:pt x="f2" y="f68"/>
                    </a:lnTo>
                    <a:lnTo>
                      <a:pt x="f2" y="f69"/>
                    </a:lnTo>
                    <a:lnTo>
                      <a:pt x="f65" y="f70"/>
                    </a:lnTo>
                    <a:lnTo>
                      <a:pt x="f63" y="f16"/>
                    </a:lnTo>
                    <a:lnTo>
                      <a:pt x="f61" y="f71"/>
                    </a:lnTo>
                    <a:lnTo>
                      <a:pt x="f59" y="f14"/>
                    </a:lnTo>
                    <a:lnTo>
                      <a:pt x="f57" y="f72"/>
                    </a:lnTo>
                    <a:lnTo>
                      <a:pt x="f29" y="f73"/>
                    </a:lnTo>
                    <a:lnTo>
                      <a:pt x="f74" y="f75"/>
                    </a:lnTo>
                    <a:lnTo>
                      <a:pt x="f76" y="f75"/>
                    </a:lnTo>
                    <a:lnTo>
                      <a:pt x="f77" y="f73"/>
                    </a:lnTo>
                    <a:lnTo>
                      <a:pt x="f78" y="f72"/>
                    </a:lnTo>
                    <a:lnTo>
                      <a:pt x="f79" y="f14"/>
                    </a:lnTo>
                    <a:lnTo>
                      <a:pt x="f80" y="f71"/>
                    </a:lnTo>
                    <a:lnTo>
                      <a:pt x="f81" y="f16"/>
                    </a:lnTo>
                    <a:lnTo>
                      <a:pt x="f82" y="f70"/>
                    </a:lnTo>
                    <a:lnTo>
                      <a:pt x="f83" y="f69"/>
                    </a:lnTo>
                    <a:lnTo>
                      <a:pt x="f84" y="f68"/>
                    </a:lnTo>
                    <a:lnTo>
                      <a:pt x="f83" y="f67"/>
                    </a:lnTo>
                    <a:lnTo>
                      <a:pt x="f82" y="f66"/>
                    </a:lnTo>
                    <a:lnTo>
                      <a:pt x="f81" y="f64"/>
                    </a:lnTo>
                    <a:lnTo>
                      <a:pt x="f80" y="f62"/>
                    </a:lnTo>
                    <a:lnTo>
                      <a:pt x="f79" y="f60"/>
                    </a:lnTo>
                    <a:lnTo>
                      <a:pt x="f78" y="f58"/>
                    </a:lnTo>
                    <a:lnTo>
                      <a:pt x="f77" y="f56"/>
                    </a:lnTo>
                    <a:lnTo>
                      <a:pt x="f85" y="f56"/>
                    </a:lnTo>
                    <a:lnTo>
                      <a:pt x="f86" y="f87"/>
                    </a:lnTo>
                    <a:lnTo>
                      <a:pt x="f88" y="f89"/>
                    </a:lnTo>
                    <a:lnTo>
                      <a:pt x="f90" y="f91"/>
                    </a:lnTo>
                    <a:lnTo>
                      <a:pt x="f92" y="f93"/>
                    </a:lnTo>
                    <a:lnTo>
                      <a:pt x="f90" y="f94"/>
                    </a:lnTo>
                    <a:lnTo>
                      <a:pt x="f88" y="f95"/>
                    </a:lnTo>
                    <a:lnTo>
                      <a:pt x="f96" y="f97"/>
                    </a:lnTo>
                    <a:lnTo>
                      <a:pt x="f98" y="f45"/>
                    </a:lnTo>
                    <a:lnTo>
                      <a:pt x="f99" y="f48"/>
                    </a:lnTo>
                    <a:lnTo>
                      <a:pt x="f100" y="f101"/>
                    </a:lnTo>
                    <a:lnTo>
                      <a:pt x="f102" y="f35"/>
                    </a:lnTo>
                    <a:lnTo>
                      <a:pt x="f103" y="f17"/>
                    </a:lnTo>
                    <a:lnTo>
                      <a:pt x="f104" y="f57"/>
                    </a:lnTo>
                    <a:lnTo>
                      <a:pt x="f105" y="f59"/>
                    </a:lnTo>
                    <a:lnTo>
                      <a:pt x="f106" y="f107"/>
                    </a:lnTo>
                    <a:lnTo>
                      <a:pt x="f108" y="f11"/>
                    </a:lnTo>
                    <a:lnTo>
                      <a:pt x="f109" y="f110"/>
                    </a:lnTo>
                    <a:lnTo>
                      <a:pt x="f111" y="f112"/>
                    </a:lnTo>
                    <a:lnTo>
                      <a:pt x="f113"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041;p36">
                <a:extLst>
                  <a:ext uri="{FF2B5EF4-FFF2-40B4-BE49-F238E27FC236}">
                    <a16:creationId xmlns:a16="http://schemas.microsoft.com/office/drawing/2014/main" xmlns="" id="{709ECF72-2144-46FA-A037-E1381B97FED9}"/>
                  </a:ext>
                </a:extLst>
              </p:cNvPr>
              <p:cNvSpPr/>
              <p:nvPr/>
            </p:nvSpPr>
            <p:spPr>
              <a:xfrm>
                <a:off x="5224634" y="3759537"/>
                <a:ext cx="279660" cy="40791"/>
              </a:xfrm>
              <a:custGeom>
                <a:avLst/>
                <a:gdLst>
                  <a:gd name="f0" fmla="val w"/>
                  <a:gd name="f1" fmla="val h"/>
                  <a:gd name="f2" fmla="val 0"/>
                  <a:gd name="f3" fmla="val 8070"/>
                  <a:gd name="f4" fmla="val 1177"/>
                  <a:gd name="f5" fmla="val 142"/>
                  <a:gd name="f6" fmla="val 71"/>
                  <a:gd name="f7" fmla="val 94"/>
                  <a:gd name="f8" fmla="val 24"/>
                  <a:gd name="f9" fmla="val 188"/>
                  <a:gd name="f10" fmla="val 306"/>
                  <a:gd name="f11" fmla="val 424"/>
                  <a:gd name="f12" fmla="val 588"/>
                  <a:gd name="f13" fmla="val 47"/>
                  <a:gd name="f14" fmla="val 729"/>
                  <a:gd name="f15" fmla="val 118"/>
                  <a:gd name="f16" fmla="val 847"/>
                  <a:gd name="f17" fmla="val 212"/>
                  <a:gd name="f18" fmla="val 965"/>
                  <a:gd name="f19" fmla="val 330"/>
                  <a:gd name="f20" fmla="val 1035"/>
                  <a:gd name="f21" fmla="val 447"/>
                  <a:gd name="f22" fmla="val 1106"/>
                  <a:gd name="f23" fmla="val 589"/>
                  <a:gd name="f24" fmla="val 1153"/>
                  <a:gd name="f25" fmla="val 730"/>
                  <a:gd name="f26" fmla="val 1176"/>
                  <a:gd name="f27" fmla="val 7317"/>
                  <a:gd name="f28" fmla="val 7481"/>
                  <a:gd name="f29" fmla="val 7599"/>
                  <a:gd name="f30" fmla="val 7740"/>
                  <a:gd name="f31" fmla="val 7858"/>
                  <a:gd name="f32" fmla="val 7928"/>
                  <a:gd name="f33" fmla="val 7999"/>
                  <a:gd name="f34" fmla="val 8046"/>
                  <a:gd name="f35" fmla="val 8069"/>
                  <a:gd name="f36" fmla="val 8022"/>
                  <a:gd name="f37" fmla="val 7975"/>
                  <a:gd name="f38" fmla="val 7811"/>
                  <a:gd name="f39" fmla="val 7669"/>
                  <a:gd name="f40" fmla="val 7505"/>
                  <a:gd name="f41" fmla="val 282"/>
                  <a:gd name="f42" fmla="val 565"/>
                  <a:gd name="f43" fmla="val 400"/>
                  <a:gd name="f44" fmla="val 259"/>
                  <a:gd name="f45" fmla="*/ f0 1 8070"/>
                  <a:gd name="f46" fmla="*/ f1 1 1177"/>
                  <a:gd name="f47" fmla="val f2"/>
                  <a:gd name="f48" fmla="val f3"/>
                  <a:gd name="f49" fmla="val f4"/>
                  <a:gd name="f50" fmla="+- f49 0 f47"/>
                  <a:gd name="f51" fmla="+- f48 0 f47"/>
                  <a:gd name="f52" fmla="*/ f51 1 8070"/>
                  <a:gd name="f53" fmla="*/ f50 1 1177"/>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8070" h="1177">
                    <a:moveTo>
                      <a:pt x="f5" y="f2"/>
                    </a:moveTo>
                    <a:lnTo>
                      <a:pt x="f6" y="f7"/>
                    </a:lnTo>
                    <a:lnTo>
                      <a:pt x="f8" y="f9"/>
                    </a:lnTo>
                    <a:lnTo>
                      <a:pt x="f2" y="f10"/>
                    </a:lnTo>
                    <a:lnTo>
                      <a:pt x="f2" y="f11"/>
                    </a:lnTo>
                    <a:lnTo>
                      <a:pt x="f2" y="f12"/>
                    </a:lnTo>
                    <a:lnTo>
                      <a:pt x="f13" y="f14"/>
                    </a:lnTo>
                    <a:lnTo>
                      <a:pt x="f15" y="f16"/>
                    </a:lnTo>
                    <a:lnTo>
                      <a:pt x="f17" y="f18"/>
                    </a:lnTo>
                    <a:lnTo>
                      <a:pt x="f19" y="f20"/>
                    </a:lnTo>
                    <a:lnTo>
                      <a:pt x="f21" y="f22"/>
                    </a:lnTo>
                    <a:lnTo>
                      <a:pt x="f23" y="f24"/>
                    </a:lnTo>
                    <a:lnTo>
                      <a:pt x="f25" y="f26"/>
                    </a:lnTo>
                    <a:lnTo>
                      <a:pt x="f27" y="f26"/>
                    </a:lnTo>
                    <a:lnTo>
                      <a:pt x="f28" y="f24"/>
                    </a:lnTo>
                    <a:lnTo>
                      <a:pt x="f29" y="f22"/>
                    </a:lnTo>
                    <a:lnTo>
                      <a:pt x="f30" y="f20"/>
                    </a:lnTo>
                    <a:lnTo>
                      <a:pt x="f31" y="f18"/>
                    </a:lnTo>
                    <a:lnTo>
                      <a:pt x="f32" y="f16"/>
                    </a:lnTo>
                    <a:lnTo>
                      <a:pt x="f33" y="f14"/>
                    </a:lnTo>
                    <a:lnTo>
                      <a:pt x="f34" y="f12"/>
                    </a:lnTo>
                    <a:lnTo>
                      <a:pt x="f35" y="f11"/>
                    </a:lnTo>
                    <a:lnTo>
                      <a:pt x="f34" y="f10"/>
                    </a:lnTo>
                    <a:lnTo>
                      <a:pt x="f36" y="f9"/>
                    </a:lnTo>
                    <a:lnTo>
                      <a:pt x="f37" y="f7"/>
                    </a:lnTo>
                    <a:lnTo>
                      <a:pt x="f32" y="f2"/>
                    </a:lnTo>
                    <a:lnTo>
                      <a:pt x="f38" y="f15"/>
                    </a:lnTo>
                    <a:lnTo>
                      <a:pt x="f39" y="f17"/>
                    </a:lnTo>
                    <a:lnTo>
                      <a:pt x="f40" y="f41"/>
                    </a:lnTo>
                    <a:lnTo>
                      <a:pt x="f42" y="f41"/>
                    </a:lnTo>
                    <a:lnTo>
                      <a:pt x="f43" y="f17"/>
                    </a:lnTo>
                    <a:lnTo>
                      <a:pt x="f44" y="f15"/>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042;p36">
                <a:extLst>
                  <a:ext uri="{FF2B5EF4-FFF2-40B4-BE49-F238E27FC236}">
                    <a16:creationId xmlns:a16="http://schemas.microsoft.com/office/drawing/2014/main" xmlns="" id="{60580C24-19C6-472D-95CD-08BBA25FE266}"/>
                  </a:ext>
                </a:extLst>
              </p:cNvPr>
              <p:cNvSpPr/>
              <p:nvPr/>
            </p:nvSpPr>
            <p:spPr>
              <a:xfrm>
                <a:off x="5197751" y="3625842"/>
                <a:ext cx="332649" cy="200582"/>
              </a:xfrm>
              <a:custGeom>
                <a:avLst/>
                <a:gdLst>
                  <a:gd name="f0" fmla="val w"/>
                  <a:gd name="f1" fmla="val h"/>
                  <a:gd name="f2" fmla="val 0"/>
                  <a:gd name="f3" fmla="val 9599"/>
                  <a:gd name="f4" fmla="val 5788"/>
                  <a:gd name="f5" fmla="val 6258"/>
                  <a:gd name="f6" fmla="val 776"/>
                  <a:gd name="f7" fmla="val 6446"/>
                  <a:gd name="f8" fmla="val 824"/>
                  <a:gd name="f9" fmla="val 6634"/>
                  <a:gd name="f10" fmla="val 871"/>
                  <a:gd name="f11" fmla="val 6822"/>
                  <a:gd name="f12" fmla="val 918"/>
                  <a:gd name="f13" fmla="val 6987"/>
                  <a:gd name="f14" fmla="val 1012"/>
                  <a:gd name="f15" fmla="val 7152"/>
                  <a:gd name="f16" fmla="val 1106"/>
                  <a:gd name="f17" fmla="val 7293"/>
                  <a:gd name="f18" fmla="val 1223"/>
                  <a:gd name="f19" fmla="val 7434"/>
                  <a:gd name="f20" fmla="val 1341"/>
                  <a:gd name="f21" fmla="val 7575"/>
                  <a:gd name="f22" fmla="val 1482"/>
                  <a:gd name="f23" fmla="val 7669"/>
                  <a:gd name="f24" fmla="val 1623"/>
                  <a:gd name="f25" fmla="val 7787"/>
                  <a:gd name="f26" fmla="val 1788"/>
                  <a:gd name="f27" fmla="val 7857"/>
                  <a:gd name="f28" fmla="val 1953"/>
                  <a:gd name="f29" fmla="val 7928"/>
                  <a:gd name="f30" fmla="val 2141"/>
                  <a:gd name="f31" fmla="val 7975"/>
                  <a:gd name="f32" fmla="val 2329"/>
                  <a:gd name="f33" fmla="val 7998"/>
                  <a:gd name="f34" fmla="val 2517"/>
                  <a:gd name="f35" fmla="val 8022"/>
                  <a:gd name="f36" fmla="val 2729"/>
                  <a:gd name="f37" fmla="val 2941"/>
                  <a:gd name="f38" fmla="val 3152"/>
                  <a:gd name="f39" fmla="val 7904"/>
                  <a:gd name="f40" fmla="val 3364"/>
                  <a:gd name="f41" fmla="val 7834"/>
                  <a:gd name="f42" fmla="val 3552"/>
                  <a:gd name="f43" fmla="val 8257"/>
                  <a:gd name="f44" fmla="val 8398"/>
                  <a:gd name="f45" fmla="val 3599"/>
                  <a:gd name="f46" fmla="val 8516"/>
                  <a:gd name="f47" fmla="val 3670"/>
                  <a:gd name="f48" fmla="val 8634"/>
                  <a:gd name="f49" fmla="val 3764"/>
                  <a:gd name="f50" fmla="val 8704"/>
                  <a:gd name="f51" fmla="val 3882"/>
                  <a:gd name="f52" fmla="val 8775"/>
                  <a:gd name="f53" fmla="val 3999"/>
                  <a:gd name="f54" fmla="val 8822"/>
                  <a:gd name="f55" fmla="val 4140"/>
                  <a:gd name="f56" fmla="val 8845"/>
                  <a:gd name="f57" fmla="val 4282"/>
                  <a:gd name="f58" fmla="val 4446"/>
                  <a:gd name="f59" fmla="val 4587"/>
                  <a:gd name="f60" fmla="val 4705"/>
                  <a:gd name="f61" fmla="val 4823"/>
                  <a:gd name="f62" fmla="val 4893"/>
                  <a:gd name="f63" fmla="val 4964"/>
                  <a:gd name="f64" fmla="val 5011"/>
                  <a:gd name="f65" fmla="val 8093"/>
                  <a:gd name="f66" fmla="val 5034"/>
                  <a:gd name="f67" fmla="val 1506"/>
                  <a:gd name="f68" fmla="val 1365"/>
                  <a:gd name="f69" fmla="val 988"/>
                  <a:gd name="f70" fmla="val 894"/>
                  <a:gd name="f71" fmla="val 823"/>
                  <a:gd name="f72" fmla="val 1741"/>
                  <a:gd name="f73" fmla="val 1694"/>
                  <a:gd name="f74" fmla="val 3294"/>
                  <a:gd name="f75" fmla="val 1670"/>
                  <a:gd name="f76" fmla="val 3035"/>
                  <a:gd name="f77" fmla="val 2870"/>
                  <a:gd name="f78" fmla="val 2705"/>
                  <a:gd name="f79" fmla="val 2541"/>
                  <a:gd name="f80" fmla="val 2376"/>
                  <a:gd name="f81" fmla="val 1859"/>
                  <a:gd name="f82" fmla="val 2235"/>
                  <a:gd name="f83" fmla="val 2094"/>
                  <a:gd name="f84" fmla="val 2047"/>
                  <a:gd name="f85" fmla="val 1976"/>
                  <a:gd name="f86" fmla="val 2164"/>
                  <a:gd name="f87" fmla="val 2282"/>
                  <a:gd name="f88" fmla="val 2400"/>
                  <a:gd name="f89" fmla="val 1647"/>
                  <a:gd name="f90" fmla="val 1553"/>
                  <a:gd name="f91" fmla="val 2682"/>
                  <a:gd name="f92" fmla="val 2847"/>
                  <a:gd name="f93" fmla="val 1435"/>
                  <a:gd name="f94" fmla="val 3011"/>
                  <a:gd name="f95" fmla="val 1388"/>
                  <a:gd name="f96" fmla="val 3176"/>
                  <a:gd name="f97" fmla="val 3341"/>
                  <a:gd name="f98" fmla="val 3623"/>
                  <a:gd name="f99" fmla="val 3905"/>
                  <a:gd name="f100" fmla="val 1459"/>
                  <a:gd name="f101" fmla="val 4164"/>
                  <a:gd name="f102" fmla="val 1576"/>
                  <a:gd name="f103" fmla="val 4399"/>
                  <a:gd name="f104" fmla="val 4540"/>
                  <a:gd name="f105" fmla="val 1529"/>
                  <a:gd name="f106" fmla="val 1176"/>
                  <a:gd name="f107" fmla="val 5081"/>
                  <a:gd name="f108" fmla="val 1035"/>
                  <a:gd name="f109" fmla="val 5317"/>
                  <a:gd name="f110" fmla="val 5552"/>
                  <a:gd name="f111" fmla="val 847"/>
                  <a:gd name="f112" fmla="val 5811"/>
                  <a:gd name="f113" fmla="val 800"/>
                  <a:gd name="f114" fmla="val 6069"/>
                  <a:gd name="f115" fmla="val 24"/>
                  <a:gd name="f116" fmla="val 71"/>
                  <a:gd name="f117" fmla="val 5293"/>
                  <a:gd name="f118" fmla="val 118"/>
                  <a:gd name="f119" fmla="val 5058"/>
                  <a:gd name="f120" fmla="val 212"/>
                  <a:gd name="f121" fmla="val 306"/>
                  <a:gd name="f122" fmla="val 4611"/>
                  <a:gd name="f123" fmla="val 447"/>
                  <a:gd name="f124" fmla="val 588"/>
                  <a:gd name="f125" fmla="val 4211"/>
                  <a:gd name="f126" fmla="val 753"/>
                  <a:gd name="f127" fmla="val 682"/>
                  <a:gd name="f128" fmla="val 3788"/>
                  <a:gd name="f129" fmla="val 635"/>
                  <a:gd name="f130" fmla="val 612"/>
                  <a:gd name="f131" fmla="val 3105"/>
                  <a:gd name="f132" fmla="val 2635"/>
                  <a:gd name="f133" fmla="val 706"/>
                  <a:gd name="f134" fmla="val 2423"/>
                  <a:gd name="f135" fmla="val 2211"/>
                  <a:gd name="f136" fmla="val 2023"/>
                  <a:gd name="f137" fmla="val 1835"/>
                  <a:gd name="f138" fmla="val 1129"/>
                  <a:gd name="f139" fmla="val 1270"/>
                  <a:gd name="f140" fmla="val 1247"/>
                  <a:gd name="f141" fmla="val 1812"/>
                  <a:gd name="f142" fmla="val 2000"/>
                  <a:gd name="f143" fmla="val 2447"/>
                  <a:gd name="f144" fmla="val 941"/>
                  <a:gd name="f145" fmla="val 2917"/>
                  <a:gd name="f146" fmla="val 729"/>
                  <a:gd name="f147" fmla="val 541"/>
                  <a:gd name="f148" fmla="val 3129"/>
                  <a:gd name="f149" fmla="val 400"/>
                  <a:gd name="f150" fmla="val 259"/>
                  <a:gd name="f151" fmla="val 3458"/>
                  <a:gd name="f152" fmla="val 141"/>
                  <a:gd name="f153" fmla="val 3646"/>
                  <a:gd name="f154" fmla="val 3835"/>
                  <a:gd name="f155" fmla="val 4070"/>
                  <a:gd name="f156" fmla="val 47"/>
                  <a:gd name="f157" fmla="val 4729"/>
                  <a:gd name="f158" fmla="val 4870"/>
                  <a:gd name="f159" fmla="val 188"/>
                  <a:gd name="f160" fmla="val 5128"/>
                  <a:gd name="f161" fmla="val 5340"/>
                  <a:gd name="f162" fmla="val 659"/>
                  <a:gd name="f163" fmla="val 5528"/>
                  <a:gd name="f164" fmla="val 5599"/>
                  <a:gd name="f165" fmla="val 5670"/>
                  <a:gd name="f166" fmla="val 1059"/>
                  <a:gd name="f167" fmla="val 5717"/>
                  <a:gd name="f168" fmla="val 1200"/>
                  <a:gd name="f169" fmla="val 5764"/>
                  <a:gd name="f170" fmla="val 5787"/>
                  <a:gd name="f171" fmla="val 8539"/>
                  <a:gd name="f172" fmla="val 8681"/>
                  <a:gd name="f173" fmla="val 8939"/>
                  <a:gd name="f174" fmla="val 9151"/>
                  <a:gd name="f175" fmla="val 9339"/>
                  <a:gd name="f176" fmla="val 9410"/>
                  <a:gd name="f177" fmla="val 9480"/>
                  <a:gd name="f178" fmla="val 9527"/>
                  <a:gd name="f179" fmla="val 9575"/>
                  <a:gd name="f180" fmla="val 9598"/>
                  <a:gd name="f181" fmla="val 9551"/>
                  <a:gd name="f182" fmla="val 3858"/>
                  <a:gd name="f183" fmla="val 9457"/>
                  <a:gd name="f184" fmla="val 9363"/>
                  <a:gd name="f185" fmla="val 3482"/>
                  <a:gd name="f186" fmla="val 9245"/>
                  <a:gd name="f187" fmla="val 3317"/>
                  <a:gd name="f188" fmla="val 9104"/>
                  <a:gd name="f189" fmla="val 8751"/>
                  <a:gd name="f190" fmla="val 8728"/>
                  <a:gd name="f191" fmla="val 8657"/>
                  <a:gd name="f192" fmla="val 1906"/>
                  <a:gd name="f193" fmla="val 8563"/>
                  <a:gd name="f194" fmla="val 8445"/>
                  <a:gd name="f195" fmla="val 8304"/>
                  <a:gd name="f196" fmla="val 8163"/>
                  <a:gd name="f197" fmla="val 471"/>
                  <a:gd name="f198" fmla="val 7363"/>
                  <a:gd name="f199" fmla="val 330"/>
                  <a:gd name="f200" fmla="val 7128"/>
                  <a:gd name="f201" fmla="val 235"/>
                  <a:gd name="f202" fmla="val 6869"/>
                  <a:gd name="f203" fmla="val 6610"/>
                  <a:gd name="f204" fmla="val 6352"/>
                  <a:gd name="f205" fmla="*/ f0 1 9599"/>
                  <a:gd name="f206" fmla="*/ f1 1 5788"/>
                  <a:gd name="f207" fmla="val f2"/>
                  <a:gd name="f208" fmla="val f3"/>
                  <a:gd name="f209" fmla="val f4"/>
                  <a:gd name="f210" fmla="+- f209 0 f207"/>
                  <a:gd name="f211" fmla="+- f208 0 f207"/>
                  <a:gd name="f212" fmla="*/ f211 1 9599"/>
                  <a:gd name="f213" fmla="*/ f210 1 5788"/>
                  <a:gd name="f214" fmla="*/ f207 1 f212"/>
                  <a:gd name="f215" fmla="*/ f208 1 f212"/>
                  <a:gd name="f216" fmla="*/ f207 1 f213"/>
                  <a:gd name="f217" fmla="*/ f209 1 f213"/>
                  <a:gd name="f218" fmla="*/ f214 f205 1"/>
                  <a:gd name="f219" fmla="*/ f215 f205 1"/>
                  <a:gd name="f220" fmla="*/ f217 f206 1"/>
                  <a:gd name="f221" fmla="*/ f216 f206 1"/>
                </a:gdLst>
                <a:ahLst/>
                <a:cxnLst>
                  <a:cxn ang="3cd4">
                    <a:pos x="hc" y="t"/>
                  </a:cxn>
                  <a:cxn ang="0">
                    <a:pos x="r" y="vc"/>
                  </a:cxn>
                  <a:cxn ang="cd4">
                    <a:pos x="hc" y="b"/>
                  </a:cxn>
                  <a:cxn ang="cd2">
                    <a:pos x="l" y="vc"/>
                  </a:cxn>
                </a:cxnLst>
                <a:rect l="f218" t="f221" r="f219" b="f220"/>
                <a:pathLst>
                  <a:path w="9599" h="5788">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31" y="f38"/>
                    </a:lnTo>
                    <a:lnTo>
                      <a:pt x="f39" y="f40"/>
                    </a:lnTo>
                    <a:lnTo>
                      <a:pt x="f41" y="f42"/>
                    </a:lnTo>
                    <a:lnTo>
                      <a:pt x="f43" y="f42"/>
                    </a:lnTo>
                    <a:lnTo>
                      <a:pt x="f44" y="f45"/>
                    </a:lnTo>
                    <a:lnTo>
                      <a:pt x="f46" y="f47"/>
                    </a:lnTo>
                    <a:lnTo>
                      <a:pt x="f48" y="f49"/>
                    </a:lnTo>
                    <a:lnTo>
                      <a:pt x="f50" y="f51"/>
                    </a:lnTo>
                    <a:lnTo>
                      <a:pt x="f52" y="f53"/>
                    </a:lnTo>
                    <a:lnTo>
                      <a:pt x="f54" y="f55"/>
                    </a:lnTo>
                    <a:lnTo>
                      <a:pt x="f56" y="f57"/>
                    </a:lnTo>
                    <a:lnTo>
                      <a:pt x="f54" y="f58"/>
                    </a:lnTo>
                    <a:lnTo>
                      <a:pt x="f52" y="f59"/>
                    </a:lnTo>
                    <a:lnTo>
                      <a:pt x="f50" y="f60"/>
                    </a:lnTo>
                    <a:lnTo>
                      <a:pt x="f48" y="f61"/>
                    </a:lnTo>
                    <a:lnTo>
                      <a:pt x="f46" y="f62"/>
                    </a:lnTo>
                    <a:lnTo>
                      <a:pt x="f44" y="f63"/>
                    </a:lnTo>
                    <a:lnTo>
                      <a:pt x="f43" y="f64"/>
                    </a:lnTo>
                    <a:lnTo>
                      <a:pt x="f65" y="f66"/>
                    </a:lnTo>
                    <a:lnTo>
                      <a:pt x="f67" y="f66"/>
                    </a:lnTo>
                    <a:lnTo>
                      <a:pt x="f68" y="f64"/>
                    </a:lnTo>
                    <a:lnTo>
                      <a:pt x="f18" y="f63"/>
                    </a:lnTo>
                    <a:lnTo>
                      <a:pt x="f16" y="f62"/>
                    </a:lnTo>
                    <a:lnTo>
                      <a:pt x="f69" y="f61"/>
                    </a:lnTo>
                    <a:lnTo>
                      <a:pt x="f70" y="f60"/>
                    </a:lnTo>
                    <a:lnTo>
                      <a:pt x="f71" y="f59"/>
                    </a:lnTo>
                    <a:lnTo>
                      <a:pt x="f6" y="f58"/>
                    </a:lnTo>
                    <a:lnTo>
                      <a:pt x="f6" y="f57"/>
                    </a:lnTo>
                    <a:lnTo>
                      <a:pt x="f6" y="f55"/>
                    </a:lnTo>
                    <a:lnTo>
                      <a:pt x="f71" y="f53"/>
                    </a:lnTo>
                    <a:lnTo>
                      <a:pt x="f70" y="f51"/>
                    </a:lnTo>
                    <a:lnTo>
                      <a:pt x="f69" y="f49"/>
                    </a:lnTo>
                    <a:lnTo>
                      <a:pt x="f16" y="f47"/>
                    </a:lnTo>
                    <a:lnTo>
                      <a:pt x="f18" y="f45"/>
                    </a:lnTo>
                    <a:lnTo>
                      <a:pt x="f68" y="f42"/>
                    </a:lnTo>
                    <a:lnTo>
                      <a:pt x="f72" y="f42"/>
                    </a:lnTo>
                    <a:lnTo>
                      <a:pt x="f73" y="f74"/>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8" y="f95"/>
                    </a:lnTo>
                    <a:lnTo>
                      <a:pt x="f99" y="f100"/>
                    </a:lnTo>
                    <a:lnTo>
                      <a:pt x="f101" y="f102"/>
                    </a:lnTo>
                    <a:lnTo>
                      <a:pt x="f103" y="f72"/>
                    </a:lnTo>
                    <a:lnTo>
                      <a:pt x="f104" y="f105"/>
                    </a:lnTo>
                    <a:lnTo>
                      <a:pt x="f60" y="f20"/>
                    </a:lnTo>
                    <a:lnTo>
                      <a:pt x="f62" y="f106"/>
                    </a:lnTo>
                    <a:lnTo>
                      <a:pt x="f107" y="f108"/>
                    </a:lnTo>
                    <a:lnTo>
                      <a:pt x="f109" y="f12"/>
                    </a:lnTo>
                    <a:lnTo>
                      <a:pt x="f110" y="f111"/>
                    </a:lnTo>
                    <a:lnTo>
                      <a:pt x="f112" y="f113"/>
                    </a:lnTo>
                    <a:lnTo>
                      <a:pt x="f114" y="f6"/>
                    </a:lnTo>
                    <a:close/>
                    <a:moveTo>
                      <a:pt x="f114" y="f2"/>
                    </a:moveTo>
                    <a:lnTo>
                      <a:pt x="f112" y="f115"/>
                    </a:lnTo>
                    <a:lnTo>
                      <a:pt x="f110" y="f116"/>
                    </a:lnTo>
                    <a:lnTo>
                      <a:pt x="f117" y="f118"/>
                    </a:lnTo>
                    <a:lnTo>
                      <a:pt x="f119" y="f120"/>
                    </a:lnTo>
                    <a:lnTo>
                      <a:pt x="f61" y="f121"/>
                    </a:lnTo>
                    <a:lnTo>
                      <a:pt x="f122" y="f123"/>
                    </a:lnTo>
                    <a:lnTo>
                      <a:pt x="f103" y="f124"/>
                    </a:lnTo>
                    <a:lnTo>
                      <a:pt x="f125" y="f126"/>
                    </a:lnTo>
                    <a:lnTo>
                      <a:pt x="f53" y="f127"/>
                    </a:lnTo>
                    <a:lnTo>
                      <a:pt x="f128" y="f129"/>
                    </a:lnTo>
                    <a:lnTo>
                      <a:pt x="f42" y="f130"/>
                    </a:lnTo>
                    <a:lnTo>
                      <a:pt x="f97" y="f124"/>
                    </a:lnTo>
                    <a:lnTo>
                      <a:pt x="f131" y="f130"/>
                    </a:lnTo>
                    <a:lnTo>
                      <a:pt x="f77" y="f129"/>
                    </a:lnTo>
                    <a:lnTo>
                      <a:pt x="f132" y="f133"/>
                    </a:lnTo>
                    <a:lnTo>
                      <a:pt x="f134" y="f6"/>
                    </a:lnTo>
                    <a:lnTo>
                      <a:pt x="f135" y="f10"/>
                    </a:lnTo>
                    <a:lnTo>
                      <a:pt x="f136" y="f69"/>
                    </a:lnTo>
                    <a:lnTo>
                      <a:pt x="f137" y="f138"/>
                    </a:lnTo>
                    <a:lnTo>
                      <a:pt x="f75" y="f139"/>
                    </a:lnTo>
                    <a:lnTo>
                      <a:pt x="f67" y="f93"/>
                    </a:lnTo>
                    <a:lnTo>
                      <a:pt x="f68" y="f24"/>
                    </a:lnTo>
                    <a:lnTo>
                      <a:pt x="f140" y="f141"/>
                    </a:lnTo>
                    <a:lnTo>
                      <a:pt x="f138" y="f142"/>
                    </a:lnTo>
                    <a:lnTo>
                      <a:pt x="f108" y="f135"/>
                    </a:lnTo>
                    <a:lnTo>
                      <a:pt x="f69" y="f143"/>
                    </a:lnTo>
                    <a:lnTo>
                      <a:pt x="f144" y="f91"/>
                    </a:lnTo>
                    <a:lnTo>
                      <a:pt x="f12" y="f145"/>
                    </a:lnTo>
                    <a:lnTo>
                      <a:pt x="f146" y="f94"/>
                    </a:lnTo>
                    <a:lnTo>
                      <a:pt x="f147" y="f148"/>
                    </a:lnTo>
                    <a:lnTo>
                      <a:pt x="f149" y="f74"/>
                    </a:lnTo>
                    <a:lnTo>
                      <a:pt x="f150" y="f151"/>
                    </a:lnTo>
                    <a:lnTo>
                      <a:pt x="f152" y="f153"/>
                    </a:lnTo>
                    <a:lnTo>
                      <a:pt x="f116" y="f154"/>
                    </a:lnTo>
                    <a:lnTo>
                      <a:pt x="f115" y="f155"/>
                    </a:lnTo>
                    <a:lnTo>
                      <a:pt x="f2" y="f57"/>
                    </a:lnTo>
                    <a:lnTo>
                      <a:pt x="f115" y="f58"/>
                    </a:lnTo>
                    <a:lnTo>
                      <a:pt x="f156" y="f59"/>
                    </a:lnTo>
                    <a:lnTo>
                      <a:pt x="f116" y="f157"/>
                    </a:lnTo>
                    <a:lnTo>
                      <a:pt x="f118" y="f158"/>
                    </a:lnTo>
                    <a:lnTo>
                      <a:pt x="f159" y="f64"/>
                    </a:lnTo>
                    <a:lnTo>
                      <a:pt x="f150" y="f160"/>
                    </a:lnTo>
                    <a:lnTo>
                      <a:pt x="f123" y="f161"/>
                    </a:lnTo>
                    <a:lnTo>
                      <a:pt x="f162" y="f163"/>
                    </a:lnTo>
                    <a:lnTo>
                      <a:pt x="f113" y="f164"/>
                    </a:lnTo>
                    <a:lnTo>
                      <a:pt x="f12" y="f165"/>
                    </a:lnTo>
                    <a:lnTo>
                      <a:pt x="f166" y="f167"/>
                    </a:lnTo>
                    <a:lnTo>
                      <a:pt x="f168" y="f169"/>
                    </a:lnTo>
                    <a:lnTo>
                      <a:pt x="f68" y="f170"/>
                    </a:lnTo>
                    <a:lnTo>
                      <a:pt x="f43" y="f170"/>
                    </a:lnTo>
                    <a:lnTo>
                      <a:pt x="f44" y="f169"/>
                    </a:lnTo>
                    <a:lnTo>
                      <a:pt x="f171" y="f167"/>
                    </a:lnTo>
                    <a:lnTo>
                      <a:pt x="f172" y="f165"/>
                    </a:lnTo>
                    <a:lnTo>
                      <a:pt x="f54" y="f164"/>
                    </a:lnTo>
                    <a:lnTo>
                      <a:pt x="f173" y="f163"/>
                    </a:lnTo>
                    <a:lnTo>
                      <a:pt x="f174" y="f161"/>
                    </a:lnTo>
                    <a:lnTo>
                      <a:pt x="f175" y="f160"/>
                    </a:lnTo>
                    <a:lnTo>
                      <a:pt x="f176" y="f64"/>
                    </a:lnTo>
                    <a:lnTo>
                      <a:pt x="f177" y="f158"/>
                    </a:lnTo>
                    <a:lnTo>
                      <a:pt x="f178" y="f157"/>
                    </a:lnTo>
                    <a:lnTo>
                      <a:pt x="f179" y="f59"/>
                    </a:lnTo>
                    <a:lnTo>
                      <a:pt x="f180" y="f58"/>
                    </a:lnTo>
                    <a:lnTo>
                      <a:pt x="f180" y="f57"/>
                    </a:lnTo>
                    <a:lnTo>
                      <a:pt x="f179" y="f155"/>
                    </a:lnTo>
                    <a:lnTo>
                      <a:pt x="f181" y="f182"/>
                    </a:lnTo>
                    <a:lnTo>
                      <a:pt x="f183" y="f47"/>
                    </a:lnTo>
                    <a:lnTo>
                      <a:pt x="f184" y="f185"/>
                    </a:lnTo>
                    <a:lnTo>
                      <a:pt x="f186" y="f187"/>
                    </a:lnTo>
                    <a:lnTo>
                      <a:pt x="f188" y="f96"/>
                    </a:lnTo>
                    <a:lnTo>
                      <a:pt x="f173" y="f76"/>
                    </a:lnTo>
                    <a:lnTo>
                      <a:pt x="f52" y="f37"/>
                    </a:lnTo>
                    <a:lnTo>
                      <a:pt x="f52" y="f36"/>
                    </a:lnTo>
                    <a:lnTo>
                      <a:pt x="f189" y="f143"/>
                    </a:lnTo>
                    <a:lnTo>
                      <a:pt x="f190" y="f86"/>
                    </a:lnTo>
                    <a:lnTo>
                      <a:pt x="f191" y="f192"/>
                    </a:lnTo>
                    <a:lnTo>
                      <a:pt x="f193" y="f75"/>
                    </a:lnTo>
                    <a:lnTo>
                      <a:pt x="f194" y="f93"/>
                    </a:lnTo>
                    <a:lnTo>
                      <a:pt x="f195" y="f168"/>
                    </a:lnTo>
                    <a:lnTo>
                      <a:pt x="f196" y="f69"/>
                    </a:lnTo>
                    <a:lnTo>
                      <a:pt x="f31" y="f113"/>
                    </a:lnTo>
                    <a:lnTo>
                      <a:pt x="f25" y="f129"/>
                    </a:lnTo>
                    <a:lnTo>
                      <a:pt x="f21" y="f197"/>
                    </a:lnTo>
                    <a:lnTo>
                      <a:pt x="f198" y="f199"/>
                    </a:lnTo>
                    <a:lnTo>
                      <a:pt x="f200" y="f201"/>
                    </a:lnTo>
                    <a:lnTo>
                      <a:pt x="f202" y="f152"/>
                    </a:lnTo>
                    <a:lnTo>
                      <a:pt x="f203" y="f116"/>
                    </a:lnTo>
                    <a:lnTo>
                      <a:pt x="f204" y="f115"/>
                    </a:lnTo>
                    <a:lnTo>
                      <a:pt x="f114"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1043;p36">
                <a:extLst>
                  <a:ext uri="{FF2B5EF4-FFF2-40B4-BE49-F238E27FC236}">
                    <a16:creationId xmlns:a16="http://schemas.microsoft.com/office/drawing/2014/main" xmlns="" id="{988A4306-1EDE-4C42-A683-CD0EEA429A65}"/>
                  </a:ext>
                </a:extLst>
              </p:cNvPr>
              <p:cNvSpPr/>
              <p:nvPr/>
            </p:nvSpPr>
            <p:spPr>
              <a:xfrm>
                <a:off x="5224634" y="3652735"/>
                <a:ext cx="279660" cy="147593"/>
              </a:xfrm>
              <a:custGeom>
                <a:avLst/>
                <a:gdLst>
                  <a:gd name="f0" fmla="val w"/>
                  <a:gd name="f1" fmla="val h"/>
                  <a:gd name="f2" fmla="val 0"/>
                  <a:gd name="f3" fmla="val 8070"/>
                  <a:gd name="f4" fmla="val 4259"/>
                  <a:gd name="f5" fmla="val 5293"/>
                  <a:gd name="f6" fmla="val 5482"/>
                  <a:gd name="f7" fmla="val 5670"/>
                  <a:gd name="f8" fmla="val 48"/>
                  <a:gd name="f9" fmla="val 5858"/>
                  <a:gd name="f10" fmla="val 95"/>
                  <a:gd name="f11" fmla="val 6046"/>
                  <a:gd name="f12" fmla="val 142"/>
                  <a:gd name="f13" fmla="val 6211"/>
                  <a:gd name="f14" fmla="val 236"/>
                  <a:gd name="f15" fmla="val 6376"/>
                  <a:gd name="f16" fmla="val 330"/>
                  <a:gd name="f17" fmla="val 6517"/>
                  <a:gd name="f18" fmla="val 447"/>
                  <a:gd name="f19" fmla="val 6658"/>
                  <a:gd name="f20" fmla="val 565"/>
                  <a:gd name="f21" fmla="val 6799"/>
                  <a:gd name="f22" fmla="val 706"/>
                  <a:gd name="f23" fmla="val 6893"/>
                  <a:gd name="f24" fmla="val 847"/>
                  <a:gd name="f25" fmla="val 7011"/>
                  <a:gd name="f26" fmla="val 1012"/>
                  <a:gd name="f27" fmla="val 7081"/>
                  <a:gd name="f28" fmla="val 1177"/>
                  <a:gd name="f29" fmla="val 7152"/>
                  <a:gd name="f30" fmla="val 1365"/>
                  <a:gd name="f31" fmla="val 7199"/>
                  <a:gd name="f32" fmla="val 1553"/>
                  <a:gd name="f33" fmla="val 7222"/>
                  <a:gd name="f34" fmla="val 1741"/>
                  <a:gd name="f35" fmla="val 7246"/>
                  <a:gd name="f36" fmla="val 1953"/>
                  <a:gd name="f37" fmla="val 2165"/>
                  <a:gd name="f38" fmla="val 2376"/>
                  <a:gd name="f39" fmla="val 7128"/>
                  <a:gd name="f40" fmla="val 2588"/>
                  <a:gd name="f41" fmla="val 7058"/>
                  <a:gd name="f42" fmla="val 2776"/>
                  <a:gd name="f43" fmla="val 7317"/>
                  <a:gd name="f44" fmla="val 7481"/>
                  <a:gd name="f45" fmla="val 7622"/>
                  <a:gd name="f46" fmla="val 2823"/>
                  <a:gd name="f47" fmla="val 7740"/>
                  <a:gd name="f48" fmla="val 2894"/>
                  <a:gd name="f49" fmla="val 7858"/>
                  <a:gd name="f50" fmla="val 2988"/>
                  <a:gd name="f51" fmla="val 7928"/>
                  <a:gd name="f52" fmla="val 3106"/>
                  <a:gd name="f53" fmla="val 7999"/>
                  <a:gd name="f54" fmla="val 3223"/>
                  <a:gd name="f55" fmla="val 8046"/>
                  <a:gd name="f56" fmla="val 3364"/>
                  <a:gd name="f57" fmla="val 8069"/>
                  <a:gd name="f58" fmla="val 3506"/>
                  <a:gd name="f59" fmla="val 3670"/>
                  <a:gd name="f60" fmla="val 3811"/>
                  <a:gd name="f61" fmla="val 3929"/>
                  <a:gd name="f62" fmla="val 4047"/>
                  <a:gd name="f63" fmla="val 4117"/>
                  <a:gd name="f64" fmla="val 4188"/>
                  <a:gd name="f65" fmla="val 4235"/>
                  <a:gd name="f66" fmla="val 4258"/>
                  <a:gd name="f67" fmla="val 730"/>
                  <a:gd name="f68" fmla="val 589"/>
                  <a:gd name="f69" fmla="val 212"/>
                  <a:gd name="f70" fmla="val 118"/>
                  <a:gd name="f71" fmla="val 47"/>
                  <a:gd name="f72" fmla="val 965"/>
                  <a:gd name="f73" fmla="val 918"/>
                  <a:gd name="f74" fmla="val 2518"/>
                  <a:gd name="f75" fmla="val 894"/>
                  <a:gd name="f76" fmla="val 2259"/>
                  <a:gd name="f77" fmla="val 2094"/>
                  <a:gd name="f78" fmla="val 1929"/>
                  <a:gd name="f79" fmla="val 1765"/>
                  <a:gd name="f80" fmla="val 1600"/>
                  <a:gd name="f81" fmla="val 1083"/>
                  <a:gd name="f82" fmla="val 1459"/>
                  <a:gd name="f83" fmla="val 1318"/>
                  <a:gd name="f84" fmla="val 1271"/>
                  <a:gd name="f85" fmla="val 1200"/>
                  <a:gd name="f86" fmla="val 1388"/>
                  <a:gd name="f87" fmla="val 1506"/>
                  <a:gd name="f88" fmla="val 1624"/>
                  <a:gd name="f89" fmla="val 871"/>
                  <a:gd name="f90" fmla="val 777"/>
                  <a:gd name="f91" fmla="val 1906"/>
                  <a:gd name="f92" fmla="val 2071"/>
                  <a:gd name="f93" fmla="val 659"/>
                  <a:gd name="f94" fmla="val 2235"/>
                  <a:gd name="f95" fmla="val 612"/>
                  <a:gd name="f96" fmla="val 2400"/>
                  <a:gd name="f97" fmla="val 2565"/>
                  <a:gd name="f98" fmla="val 2847"/>
                  <a:gd name="f99" fmla="val 3129"/>
                  <a:gd name="f100" fmla="val 683"/>
                  <a:gd name="f101" fmla="val 3388"/>
                  <a:gd name="f102" fmla="val 800"/>
                  <a:gd name="f103" fmla="val 3623"/>
                  <a:gd name="f104" fmla="val 3764"/>
                  <a:gd name="f105" fmla="val 753"/>
                  <a:gd name="f106" fmla="val 400"/>
                  <a:gd name="f107" fmla="val 4305"/>
                  <a:gd name="f108" fmla="val 259"/>
                  <a:gd name="f109" fmla="val 4541"/>
                  <a:gd name="f110" fmla="val 4776"/>
                  <a:gd name="f111" fmla="val 71"/>
                  <a:gd name="f112" fmla="val 5035"/>
                  <a:gd name="f113" fmla="val 24"/>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fill="none">
                    <a:moveTo>
                      <a:pt x="f5" y="f2"/>
                    </a:moveTo>
                    <a:lnTo>
                      <a:pt x="f5" y="f2"/>
                    </a:lnTo>
                    <a:lnTo>
                      <a:pt x="f6" y="f2"/>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5" y="f36"/>
                    </a:lnTo>
                    <a:lnTo>
                      <a:pt x="f33" y="f37"/>
                    </a:lnTo>
                    <a:lnTo>
                      <a:pt x="f31" y="f38"/>
                    </a:lnTo>
                    <a:lnTo>
                      <a:pt x="f39" y="f40"/>
                    </a:lnTo>
                    <a:lnTo>
                      <a:pt x="f41" y="f42"/>
                    </a:lnTo>
                    <a:lnTo>
                      <a:pt x="f43" y="f42"/>
                    </a:lnTo>
                    <a:lnTo>
                      <a:pt x="f43" y="f42"/>
                    </a:lnTo>
                    <a:lnTo>
                      <a:pt x="f44" y="f42"/>
                    </a:lnTo>
                    <a:lnTo>
                      <a:pt x="f45" y="f46"/>
                    </a:lnTo>
                    <a:lnTo>
                      <a:pt x="f47" y="f48"/>
                    </a:lnTo>
                    <a:lnTo>
                      <a:pt x="f49" y="f50"/>
                    </a:lnTo>
                    <a:lnTo>
                      <a:pt x="f51" y="f52"/>
                    </a:lnTo>
                    <a:lnTo>
                      <a:pt x="f53" y="f54"/>
                    </a:lnTo>
                    <a:lnTo>
                      <a:pt x="f55" y="f56"/>
                    </a:lnTo>
                    <a:lnTo>
                      <a:pt x="f57" y="f58"/>
                    </a:lnTo>
                    <a:lnTo>
                      <a:pt x="f57" y="f58"/>
                    </a:lnTo>
                    <a:lnTo>
                      <a:pt x="f55" y="f59"/>
                    </a:lnTo>
                    <a:lnTo>
                      <a:pt x="f53" y="f60"/>
                    </a:lnTo>
                    <a:lnTo>
                      <a:pt x="f51" y="f61"/>
                    </a:lnTo>
                    <a:lnTo>
                      <a:pt x="f49" y="f62"/>
                    </a:lnTo>
                    <a:lnTo>
                      <a:pt x="f47" y="f63"/>
                    </a:lnTo>
                    <a:lnTo>
                      <a:pt x="f45" y="f64"/>
                    </a:lnTo>
                    <a:lnTo>
                      <a:pt x="f44" y="f65"/>
                    </a:lnTo>
                    <a:lnTo>
                      <a:pt x="f43" y="f66"/>
                    </a:lnTo>
                    <a:lnTo>
                      <a:pt x="f67" y="f66"/>
                    </a:lnTo>
                    <a:lnTo>
                      <a:pt x="f67" y="f66"/>
                    </a:lnTo>
                    <a:lnTo>
                      <a:pt x="f68" y="f65"/>
                    </a:lnTo>
                    <a:lnTo>
                      <a:pt x="f18" y="f64"/>
                    </a:lnTo>
                    <a:lnTo>
                      <a:pt x="f16" y="f63"/>
                    </a:lnTo>
                    <a:lnTo>
                      <a:pt x="f69" y="f62"/>
                    </a:lnTo>
                    <a:lnTo>
                      <a:pt x="f70" y="f61"/>
                    </a:lnTo>
                    <a:lnTo>
                      <a:pt x="f71" y="f60"/>
                    </a:lnTo>
                    <a:lnTo>
                      <a:pt x="f2" y="f59"/>
                    </a:lnTo>
                    <a:lnTo>
                      <a:pt x="f2" y="f58"/>
                    </a:lnTo>
                    <a:lnTo>
                      <a:pt x="f2" y="f58"/>
                    </a:lnTo>
                    <a:lnTo>
                      <a:pt x="f2" y="f56"/>
                    </a:lnTo>
                    <a:lnTo>
                      <a:pt x="f71" y="f54"/>
                    </a:lnTo>
                    <a:lnTo>
                      <a:pt x="f70" y="f52"/>
                    </a:lnTo>
                    <a:lnTo>
                      <a:pt x="f69" y="f50"/>
                    </a:lnTo>
                    <a:lnTo>
                      <a:pt x="f16" y="f48"/>
                    </a:lnTo>
                    <a:lnTo>
                      <a:pt x="f18" y="f46"/>
                    </a:lnTo>
                    <a:lnTo>
                      <a:pt x="f68" y="f42"/>
                    </a:lnTo>
                    <a:lnTo>
                      <a:pt x="f67" y="f42"/>
                    </a:lnTo>
                    <a:lnTo>
                      <a:pt x="f72" y="f42"/>
                    </a:lnTo>
                    <a:lnTo>
                      <a:pt x="f72" y="f42"/>
                    </a:lnTo>
                    <a:lnTo>
                      <a:pt x="f73" y="f74"/>
                    </a:lnTo>
                    <a:lnTo>
                      <a:pt x="f75" y="f76"/>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7" y="f68"/>
                    </a:lnTo>
                    <a:lnTo>
                      <a:pt x="f98" y="f95"/>
                    </a:lnTo>
                    <a:lnTo>
                      <a:pt x="f99" y="f100"/>
                    </a:lnTo>
                    <a:lnTo>
                      <a:pt x="f101" y="f102"/>
                    </a:lnTo>
                    <a:lnTo>
                      <a:pt x="f103" y="f72"/>
                    </a:lnTo>
                    <a:lnTo>
                      <a:pt x="f103" y="f72"/>
                    </a:lnTo>
                    <a:lnTo>
                      <a:pt x="f104" y="f105"/>
                    </a:lnTo>
                    <a:lnTo>
                      <a:pt x="f61" y="f20"/>
                    </a:lnTo>
                    <a:lnTo>
                      <a:pt x="f63" y="f106"/>
                    </a:lnTo>
                    <a:lnTo>
                      <a:pt x="f107" y="f108"/>
                    </a:lnTo>
                    <a:lnTo>
                      <a:pt x="f109" y="f12"/>
                    </a:lnTo>
                    <a:lnTo>
                      <a:pt x="f110" y="f111"/>
                    </a:lnTo>
                    <a:lnTo>
                      <a:pt x="f112" y="f113"/>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5" name="Google Shape;1044;p36">
                <a:extLst>
                  <a:ext uri="{FF2B5EF4-FFF2-40B4-BE49-F238E27FC236}">
                    <a16:creationId xmlns:a16="http://schemas.microsoft.com/office/drawing/2014/main" xmlns="" id="{C24EC0A0-0144-4284-91F7-09670CAA68F2}"/>
                  </a:ext>
                </a:extLst>
              </p:cNvPr>
              <p:cNvSpPr/>
              <p:nvPr/>
            </p:nvSpPr>
            <p:spPr>
              <a:xfrm>
                <a:off x="5197751" y="3625842"/>
                <a:ext cx="332649" cy="200582"/>
              </a:xfrm>
              <a:custGeom>
                <a:avLst/>
                <a:gdLst>
                  <a:gd name="f0" fmla="val w"/>
                  <a:gd name="f1" fmla="val h"/>
                  <a:gd name="f2" fmla="val 0"/>
                  <a:gd name="f3" fmla="val 9599"/>
                  <a:gd name="f4" fmla="val 5788"/>
                  <a:gd name="f5" fmla="val 6069"/>
                  <a:gd name="f6" fmla="val 5811"/>
                  <a:gd name="f7" fmla="val 24"/>
                  <a:gd name="f8" fmla="val 5552"/>
                  <a:gd name="f9" fmla="val 71"/>
                  <a:gd name="f10" fmla="val 5293"/>
                  <a:gd name="f11" fmla="val 118"/>
                  <a:gd name="f12" fmla="val 5058"/>
                  <a:gd name="f13" fmla="val 212"/>
                  <a:gd name="f14" fmla="val 4823"/>
                  <a:gd name="f15" fmla="val 306"/>
                  <a:gd name="f16" fmla="val 4611"/>
                  <a:gd name="f17" fmla="val 447"/>
                  <a:gd name="f18" fmla="val 4399"/>
                  <a:gd name="f19" fmla="val 588"/>
                  <a:gd name="f20" fmla="val 4211"/>
                  <a:gd name="f21" fmla="val 753"/>
                  <a:gd name="f22" fmla="val 3999"/>
                  <a:gd name="f23" fmla="val 682"/>
                  <a:gd name="f24" fmla="val 3788"/>
                  <a:gd name="f25" fmla="val 635"/>
                  <a:gd name="f26" fmla="val 3552"/>
                  <a:gd name="f27" fmla="val 612"/>
                  <a:gd name="f28" fmla="val 3341"/>
                  <a:gd name="f29" fmla="val 3105"/>
                  <a:gd name="f30" fmla="val 2870"/>
                  <a:gd name="f31" fmla="val 2635"/>
                  <a:gd name="f32" fmla="val 706"/>
                  <a:gd name="f33" fmla="val 2423"/>
                  <a:gd name="f34" fmla="val 776"/>
                  <a:gd name="f35" fmla="val 2211"/>
                  <a:gd name="f36" fmla="val 871"/>
                  <a:gd name="f37" fmla="val 2023"/>
                  <a:gd name="f38" fmla="val 988"/>
                  <a:gd name="f39" fmla="val 1835"/>
                  <a:gd name="f40" fmla="val 1129"/>
                  <a:gd name="f41" fmla="val 1670"/>
                  <a:gd name="f42" fmla="val 1270"/>
                  <a:gd name="f43" fmla="val 1506"/>
                  <a:gd name="f44" fmla="val 1435"/>
                  <a:gd name="f45" fmla="val 1365"/>
                  <a:gd name="f46" fmla="val 1623"/>
                  <a:gd name="f47" fmla="val 1247"/>
                  <a:gd name="f48" fmla="val 1812"/>
                  <a:gd name="f49" fmla="val 2000"/>
                  <a:gd name="f50" fmla="val 1035"/>
                  <a:gd name="f51" fmla="val 2447"/>
                  <a:gd name="f52" fmla="val 941"/>
                  <a:gd name="f53" fmla="val 2682"/>
                  <a:gd name="f54" fmla="val 918"/>
                  <a:gd name="f55" fmla="val 2917"/>
                  <a:gd name="f56" fmla="val 729"/>
                  <a:gd name="f57" fmla="val 3011"/>
                  <a:gd name="f58" fmla="val 541"/>
                  <a:gd name="f59" fmla="val 3129"/>
                  <a:gd name="f60" fmla="val 400"/>
                  <a:gd name="f61" fmla="val 3294"/>
                  <a:gd name="f62" fmla="val 259"/>
                  <a:gd name="f63" fmla="val 3458"/>
                  <a:gd name="f64" fmla="val 141"/>
                  <a:gd name="f65" fmla="val 3646"/>
                  <a:gd name="f66" fmla="val 3835"/>
                  <a:gd name="f67" fmla="val 4070"/>
                  <a:gd name="f68" fmla="val 4282"/>
                  <a:gd name="f69" fmla="val 4446"/>
                  <a:gd name="f70" fmla="val 47"/>
                  <a:gd name="f71" fmla="val 4587"/>
                  <a:gd name="f72" fmla="val 4729"/>
                  <a:gd name="f73" fmla="val 4870"/>
                  <a:gd name="f74" fmla="val 188"/>
                  <a:gd name="f75" fmla="val 5011"/>
                  <a:gd name="f76" fmla="val 5128"/>
                  <a:gd name="f77" fmla="val 5340"/>
                  <a:gd name="f78" fmla="val 659"/>
                  <a:gd name="f79" fmla="val 5528"/>
                  <a:gd name="f80" fmla="val 800"/>
                  <a:gd name="f81" fmla="val 5599"/>
                  <a:gd name="f82" fmla="val 5670"/>
                  <a:gd name="f83" fmla="val 1059"/>
                  <a:gd name="f84" fmla="val 5717"/>
                  <a:gd name="f85" fmla="val 1200"/>
                  <a:gd name="f86" fmla="val 5764"/>
                  <a:gd name="f87" fmla="val 5787"/>
                  <a:gd name="f88" fmla="val 8093"/>
                  <a:gd name="f89" fmla="val 8257"/>
                  <a:gd name="f90" fmla="val 8398"/>
                  <a:gd name="f91" fmla="val 8539"/>
                  <a:gd name="f92" fmla="val 8681"/>
                  <a:gd name="f93" fmla="val 8822"/>
                  <a:gd name="f94" fmla="val 8939"/>
                  <a:gd name="f95" fmla="val 9151"/>
                  <a:gd name="f96" fmla="val 9339"/>
                  <a:gd name="f97" fmla="val 9410"/>
                  <a:gd name="f98" fmla="val 9480"/>
                  <a:gd name="f99" fmla="val 9527"/>
                  <a:gd name="f100" fmla="val 9575"/>
                  <a:gd name="f101" fmla="val 9598"/>
                  <a:gd name="f102" fmla="val 9551"/>
                  <a:gd name="f103" fmla="val 3858"/>
                  <a:gd name="f104" fmla="val 9457"/>
                  <a:gd name="f105" fmla="val 3670"/>
                  <a:gd name="f106" fmla="val 9363"/>
                  <a:gd name="f107" fmla="val 3482"/>
                  <a:gd name="f108" fmla="val 9245"/>
                  <a:gd name="f109" fmla="val 3317"/>
                  <a:gd name="f110" fmla="val 9104"/>
                  <a:gd name="f111" fmla="val 3176"/>
                  <a:gd name="f112" fmla="val 3035"/>
                  <a:gd name="f113" fmla="val 8775"/>
                  <a:gd name="f114" fmla="val 2941"/>
                  <a:gd name="f115" fmla="val 2729"/>
                  <a:gd name="f116" fmla="val 8751"/>
                  <a:gd name="f117" fmla="val 8728"/>
                  <a:gd name="f118" fmla="val 2164"/>
                  <a:gd name="f119" fmla="val 8657"/>
                  <a:gd name="f120" fmla="val 1906"/>
                  <a:gd name="f121" fmla="val 8563"/>
                  <a:gd name="f122" fmla="val 8445"/>
                  <a:gd name="f123" fmla="val 8304"/>
                  <a:gd name="f124" fmla="val 8163"/>
                  <a:gd name="f125" fmla="val 7975"/>
                  <a:gd name="f126" fmla="val 7787"/>
                  <a:gd name="f127" fmla="val 7575"/>
                  <a:gd name="f128" fmla="val 471"/>
                  <a:gd name="f129" fmla="val 7363"/>
                  <a:gd name="f130" fmla="val 330"/>
                  <a:gd name="f131" fmla="val 7128"/>
                  <a:gd name="f132" fmla="val 235"/>
                  <a:gd name="f133" fmla="val 6869"/>
                  <a:gd name="f134" fmla="val 6610"/>
                  <a:gd name="f135" fmla="val 6352"/>
                  <a:gd name="f136" fmla="*/ f0 1 9599"/>
                  <a:gd name="f137" fmla="*/ f1 1 5788"/>
                  <a:gd name="f138" fmla="val f2"/>
                  <a:gd name="f139" fmla="val f3"/>
                  <a:gd name="f140" fmla="val f4"/>
                  <a:gd name="f141" fmla="+- f140 0 f138"/>
                  <a:gd name="f142" fmla="+- f139 0 f138"/>
                  <a:gd name="f143" fmla="*/ f142 1 9599"/>
                  <a:gd name="f144" fmla="*/ f141 1 5788"/>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9599" h="5788" fill="none">
                    <a:moveTo>
                      <a:pt x="f5" y="f2"/>
                    </a:moveTo>
                    <a:lnTo>
                      <a:pt x="f5" y="f2"/>
                    </a:lnTo>
                    <a:lnTo>
                      <a:pt x="f6" y="f7"/>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19"/>
                    </a:lnTo>
                    <a:lnTo>
                      <a:pt x="f28" y="f19"/>
                    </a:lnTo>
                    <a:lnTo>
                      <a:pt x="f29" y="f27"/>
                    </a:lnTo>
                    <a:lnTo>
                      <a:pt x="f30" y="f25"/>
                    </a:lnTo>
                    <a:lnTo>
                      <a:pt x="f31" y="f32"/>
                    </a:lnTo>
                    <a:lnTo>
                      <a:pt x="f33" y="f34"/>
                    </a:lnTo>
                    <a:lnTo>
                      <a:pt x="f35" y="f36"/>
                    </a:lnTo>
                    <a:lnTo>
                      <a:pt x="f37" y="f38"/>
                    </a:lnTo>
                    <a:lnTo>
                      <a:pt x="f39" y="f40"/>
                    </a:lnTo>
                    <a:lnTo>
                      <a:pt x="f41" y="f42"/>
                    </a:lnTo>
                    <a:lnTo>
                      <a:pt x="f43" y="f44"/>
                    </a:lnTo>
                    <a:lnTo>
                      <a:pt x="f45" y="f46"/>
                    </a:lnTo>
                    <a:lnTo>
                      <a:pt x="f47" y="f48"/>
                    </a:lnTo>
                    <a:lnTo>
                      <a:pt x="f40" y="f49"/>
                    </a:lnTo>
                    <a:lnTo>
                      <a:pt x="f50" y="f35"/>
                    </a:lnTo>
                    <a:lnTo>
                      <a:pt x="f38" y="f51"/>
                    </a:lnTo>
                    <a:lnTo>
                      <a:pt x="f52" y="f53"/>
                    </a:lnTo>
                    <a:lnTo>
                      <a:pt x="f54" y="f55"/>
                    </a:lnTo>
                    <a:lnTo>
                      <a:pt x="f54" y="f55"/>
                    </a:lnTo>
                    <a:lnTo>
                      <a:pt x="f56" y="f57"/>
                    </a:lnTo>
                    <a:lnTo>
                      <a:pt x="f58" y="f59"/>
                    </a:lnTo>
                    <a:lnTo>
                      <a:pt x="f60" y="f61"/>
                    </a:lnTo>
                    <a:lnTo>
                      <a:pt x="f62" y="f63"/>
                    </a:lnTo>
                    <a:lnTo>
                      <a:pt x="f64" y="f65"/>
                    </a:lnTo>
                    <a:lnTo>
                      <a:pt x="f9" y="f66"/>
                    </a:lnTo>
                    <a:lnTo>
                      <a:pt x="f7" y="f67"/>
                    </a:lnTo>
                    <a:lnTo>
                      <a:pt x="f2" y="f68"/>
                    </a:lnTo>
                    <a:lnTo>
                      <a:pt x="f2" y="f68"/>
                    </a:lnTo>
                    <a:lnTo>
                      <a:pt x="f7" y="f69"/>
                    </a:lnTo>
                    <a:lnTo>
                      <a:pt x="f70" y="f71"/>
                    </a:lnTo>
                    <a:lnTo>
                      <a:pt x="f9" y="f72"/>
                    </a:lnTo>
                    <a:lnTo>
                      <a:pt x="f11" y="f73"/>
                    </a:lnTo>
                    <a:lnTo>
                      <a:pt x="f74" y="f75"/>
                    </a:lnTo>
                    <a:lnTo>
                      <a:pt x="f62" y="f76"/>
                    </a:lnTo>
                    <a:lnTo>
                      <a:pt x="f17" y="f77"/>
                    </a:lnTo>
                    <a:lnTo>
                      <a:pt x="f78" y="f79"/>
                    </a:lnTo>
                    <a:lnTo>
                      <a:pt x="f80" y="f81"/>
                    </a:lnTo>
                    <a:lnTo>
                      <a:pt x="f54" y="f82"/>
                    </a:lnTo>
                    <a:lnTo>
                      <a:pt x="f83" y="f84"/>
                    </a:lnTo>
                    <a:lnTo>
                      <a:pt x="f85" y="f86"/>
                    </a:lnTo>
                    <a:lnTo>
                      <a:pt x="f45" y="f87"/>
                    </a:lnTo>
                    <a:lnTo>
                      <a:pt x="f43" y="f87"/>
                    </a:lnTo>
                    <a:lnTo>
                      <a:pt x="f88" y="f87"/>
                    </a:lnTo>
                    <a:lnTo>
                      <a:pt x="f88" y="f87"/>
                    </a:lnTo>
                    <a:lnTo>
                      <a:pt x="f89" y="f87"/>
                    </a:lnTo>
                    <a:lnTo>
                      <a:pt x="f90" y="f86"/>
                    </a:lnTo>
                    <a:lnTo>
                      <a:pt x="f91" y="f84"/>
                    </a:lnTo>
                    <a:lnTo>
                      <a:pt x="f92" y="f82"/>
                    </a:lnTo>
                    <a:lnTo>
                      <a:pt x="f93" y="f81"/>
                    </a:lnTo>
                    <a:lnTo>
                      <a:pt x="f94" y="f79"/>
                    </a:lnTo>
                    <a:lnTo>
                      <a:pt x="f95" y="f77"/>
                    </a:lnTo>
                    <a:lnTo>
                      <a:pt x="f96" y="f76"/>
                    </a:lnTo>
                    <a:lnTo>
                      <a:pt x="f97" y="f75"/>
                    </a:lnTo>
                    <a:lnTo>
                      <a:pt x="f98" y="f73"/>
                    </a:lnTo>
                    <a:lnTo>
                      <a:pt x="f99" y="f72"/>
                    </a:lnTo>
                    <a:lnTo>
                      <a:pt x="f100" y="f71"/>
                    </a:lnTo>
                    <a:lnTo>
                      <a:pt x="f101" y="f69"/>
                    </a:lnTo>
                    <a:lnTo>
                      <a:pt x="f101" y="f68"/>
                    </a:lnTo>
                    <a:lnTo>
                      <a:pt x="f101" y="f68"/>
                    </a:lnTo>
                    <a:lnTo>
                      <a:pt x="f100" y="f67"/>
                    </a:lnTo>
                    <a:lnTo>
                      <a:pt x="f102" y="f103"/>
                    </a:lnTo>
                    <a:lnTo>
                      <a:pt x="f104" y="f105"/>
                    </a:lnTo>
                    <a:lnTo>
                      <a:pt x="f106" y="f107"/>
                    </a:lnTo>
                    <a:lnTo>
                      <a:pt x="f108" y="f109"/>
                    </a:lnTo>
                    <a:lnTo>
                      <a:pt x="f110" y="f111"/>
                    </a:lnTo>
                    <a:lnTo>
                      <a:pt x="f94" y="f112"/>
                    </a:lnTo>
                    <a:lnTo>
                      <a:pt x="f113" y="f114"/>
                    </a:lnTo>
                    <a:lnTo>
                      <a:pt x="f113" y="f114"/>
                    </a:lnTo>
                    <a:lnTo>
                      <a:pt x="f113" y="f115"/>
                    </a:lnTo>
                    <a:lnTo>
                      <a:pt x="f113" y="f115"/>
                    </a:lnTo>
                    <a:lnTo>
                      <a:pt x="f116" y="f51"/>
                    </a:lnTo>
                    <a:lnTo>
                      <a:pt x="f117" y="f118"/>
                    </a:lnTo>
                    <a:lnTo>
                      <a:pt x="f119" y="f120"/>
                    </a:lnTo>
                    <a:lnTo>
                      <a:pt x="f121" y="f41"/>
                    </a:lnTo>
                    <a:lnTo>
                      <a:pt x="f122" y="f44"/>
                    </a:lnTo>
                    <a:lnTo>
                      <a:pt x="f123" y="f85"/>
                    </a:lnTo>
                    <a:lnTo>
                      <a:pt x="f124" y="f38"/>
                    </a:lnTo>
                    <a:lnTo>
                      <a:pt x="f125" y="f80"/>
                    </a:lnTo>
                    <a:lnTo>
                      <a:pt x="f126" y="f25"/>
                    </a:lnTo>
                    <a:lnTo>
                      <a:pt x="f127" y="f128"/>
                    </a:lnTo>
                    <a:lnTo>
                      <a:pt x="f129" y="f130"/>
                    </a:lnTo>
                    <a:lnTo>
                      <a:pt x="f131" y="f132"/>
                    </a:lnTo>
                    <a:lnTo>
                      <a:pt x="f133" y="f64"/>
                    </a:lnTo>
                    <a:lnTo>
                      <a:pt x="f134" y="f9"/>
                    </a:lnTo>
                    <a:lnTo>
                      <a:pt x="f135"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6" name="Google Shape;1045;p36">
              <a:extLst>
                <a:ext uri="{FF2B5EF4-FFF2-40B4-BE49-F238E27FC236}">
                  <a16:creationId xmlns:a16="http://schemas.microsoft.com/office/drawing/2014/main" xmlns="" id="{EE14EDE8-3135-4FF6-B426-49308CE8BD1F}"/>
                </a:ext>
              </a:extLst>
            </p:cNvPr>
            <p:cNvGrpSpPr/>
            <p:nvPr/>
          </p:nvGrpSpPr>
          <p:grpSpPr>
            <a:xfrm>
              <a:off x="3537200" y="4027968"/>
              <a:ext cx="332613" cy="199787"/>
              <a:chOff x="3537200" y="4027968"/>
              <a:chExt cx="332613" cy="199787"/>
            </a:xfrm>
          </p:grpSpPr>
          <p:sp>
            <p:nvSpPr>
              <p:cNvPr id="17" name="Google Shape;1046;p36">
                <a:extLst>
                  <a:ext uri="{FF2B5EF4-FFF2-40B4-BE49-F238E27FC236}">
                    <a16:creationId xmlns:a16="http://schemas.microsoft.com/office/drawing/2014/main" xmlns="" id="{A287339A-141E-499A-895F-B37512454231}"/>
                  </a:ext>
                </a:extLst>
              </p:cNvPr>
              <p:cNvSpPr/>
              <p:nvPr/>
            </p:nvSpPr>
            <p:spPr>
              <a:xfrm>
                <a:off x="3564084" y="4054056"/>
                <a:ext cx="279660" cy="147593"/>
              </a:xfrm>
              <a:custGeom>
                <a:avLst/>
                <a:gdLst>
                  <a:gd name="f0" fmla="val w"/>
                  <a:gd name="f1" fmla="val h"/>
                  <a:gd name="f2" fmla="val 0"/>
                  <a:gd name="f3" fmla="val 8070"/>
                  <a:gd name="f4" fmla="val 4259"/>
                  <a:gd name="f5" fmla="val 5293"/>
                  <a:gd name="f6" fmla="val 1"/>
                  <a:gd name="f7" fmla="val 5035"/>
                  <a:gd name="f8" fmla="val 24"/>
                  <a:gd name="f9" fmla="val 4776"/>
                  <a:gd name="f10" fmla="val 71"/>
                  <a:gd name="f11" fmla="val 4541"/>
                  <a:gd name="f12" fmla="val 165"/>
                  <a:gd name="f13" fmla="val 4305"/>
                  <a:gd name="f14" fmla="val 259"/>
                  <a:gd name="f15" fmla="val 4117"/>
                  <a:gd name="f16" fmla="val 401"/>
                  <a:gd name="f17" fmla="val 3929"/>
                  <a:gd name="f18" fmla="val 565"/>
                  <a:gd name="f19" fmla="val 3764"/>
                  <a:gd name="f20" fmla="val 753"/>
                  <a:gd name="f21" fmla="val 3623"/>
                  <a:gd name="f22" fmla="val 965"/>
                  <a:gd name="f23" fmla="val 3388"/>
                  <a:gd name="f24" fmla="val 800"/>
                  <a:gd name="f25" fmla="val 3129"/>
                  <a:gd name="f26" fmla="val 683"/>
                  <a:gd name="f27" fmla="val 2870"/>
                  <a:gd name="f28" fmla="val 612"/>
                  <a:gd name="f29" fmla="val 2565"/>
                  <a:gd name="f30" fmla="val 589"/>
                  <a:gd name="f31" fmla="val 2400"/>
                  <a:gd name="f32" fmla="val 2235"/>
                  <a:gd name="f33" fmla="val 2071"/>
                  <a:gd name="f34" fmla="val 659"/>
                  <a:gd name="f35" fmla="val 1906"/>
                  <a:gd name="f36" fmla="val 730"/>
                  <a:gd name="f37" fmla="val 1765"/>
                  <a:gd name="f38" fmla="val 1624"/>
                  <a:gd name="f39" fmla="val 871"/>
                  <a:gd name="f40" fmla="val 1506"/>
                  <a:gd name="f41" fmla="val 1388"/>
                  <a:gd name="f42" fmla="val 1083"/>
                  <a:gd name="f43" fmla="val 1271"/>
                  <a:gd name="f44" fmla="val 1200"/>
                  <a:gd name="f45" fmla="val 1177"/>
                  <a:gd name="f46" fmla="val 1318"/>
                  <a:gd name="f47" fmla="val 1106"/>
                  <a:gd name="f48" fmla="val 1459"/>
                  <a:gd name="f49" fmla="val 1035"/>
                  <a:gd name="f50" fmla="val 918"/>
                  <a:gd name="f51" fmla="val 1930"/>
                  <a:gd name="f52" fmla="val 894"/>
                  <a:gd name="f53" fmla="val 2094"/>
                  <a:gd name="f54" fmla="val 2259"/>
                  <a:gd name="f55" fmla="val 2518"/>
                  <a:gd name="f56" fmla="val 2776"/>
                  <a:gd name="f57" fmla="val 588"/>
                  <a:gd name="f58" fmla="val 2800"/>
                  <a:gd name="f59" fmla="val 447"/>
                  <a:gd name="f60" fmla="val 2824"/>
                  <a:gd name="f61" fmla="val 330"/>
                  <a:gd name="f62" fmla="val 2894"/>
                  <a:gd name="f63" fmla="val 212"/>
                  <a:gd name="f64" fmla="val 2988"/>
                  <a:gd name="f65" fmla="val 118"/>
                  <a:gd name="f66" fmla="val 3106"/>
                  <a:gd name="f67" fmla="val 47"/>
                  <a:gd name="f68" fmla="val 3223"/>
                  <a:gd name="f69" fmla="val 3365"/>
                  <a:gd name="f70" fmla="val 3529"/>
                  <a:gd name="f71" fmla="val 3670"/>
                  <a:gd name="f72" fmla="val 3812"/>
                  <a:gd name="f73" fmla="val 4047"/>
                  <a:gd name="f74" fmla="val 4141"/>
                  <a:gd name="f75" fmla="val 4211"/>
                  <a:gd name="f76" fmla="val 4235"/>
                  <a:gd name="f77" fmla="val 7316"/>
                  <a:gd name="f78" fmla="val 7481"/>
                  <a:gd name="f79" fmla="val 7622"/>
                  <a:gd name="f80" fmla="val 7740"/>
                  <a:gd name="f81" fmla="val 7858"/>
                  <a:gd name="f82" fmla="val 7928"/>
                  <a:gd name="f83" fmla="val 7999"/>
                  <a:gd name="f84" fmla="val 8046"/>
                  <a:gd name="f85" fmla="val 8069"/>
                  <a:gd name="f86" fmla="val 7058"/>
                  <a:gd name="f87" fmla="val 7128"/>
                  <a:gd name="f88" fmla="val 2588"/>
                  <a:gd name="f89" fmla="val 7199"/>
                  <a:gd name="f90" fmla="val 2377"/>
                  <a:gd name="f91" fmla="val 7222"/>
                  <a:gd name="f92" fmla="val 2165"/>
                  <a:gd name="f93" fmla="val 7246"/>
                  <a:gd name="f94" fmla="val 1953"/>
                  <a:gd name="f95" fmla="val 1741"/>
                  <a:gd name="f96" fmla="val 1553"/>
                  <a:gd name="f97" fmla="val 7152"/>
                  <a:gd name="f98" fmla="val 1365"/>
                  <a:gd name="f99" fmla="val 7081"/>
                  <a:gd name="f100" fmla="val 7011"/>
                  <a:gd name="f101" fmla="val 1012"/>
                  <a:gd name="f102" fmla="val 6917"/>
                  <a:gd name="f103" fmla="val 6799"/>
                  <a:gd name="f104" fmla="val 706"/>
                  <a:gd name="f105" fmla="val 6658"/>
                  <a:gd name="f106" fmla="val 6540"/>
                  <a:gd name="f107" fmla="val 448"/>
                  <a:gd name="f108" fmla="val 6375"/>
                  <a:gd name="f109" fmla="val 6211"/>
                  <a:gd name="f110" fmla="val 236"/>
                  <a:gd name="f111" fmla="val 6046"/>
                  <a:gd name="f112" fmla="val 5858"/>
                  <a:gd name="f113" fmla="val 95"/>
                  <a:gd name="f114" fmla="val 5693"/>
                  <a:gd name="f115" fmla="val 48"/>
                  <a:gd name="f116" fmla="val 5482"/>
                  <a:gd name="f117" fmla="*/ f0 1 8070"/>
                  <a:gd name="f118" fmla="*/ f1 1 4259"/>
                  <a:gd name="f119" fmla="val f2"/>
                  <a:gd name="f120" fmla="val f3"/>
                  <a:gd name="f121" fmla="val f4"/>
                  <a:gd name="f122" fmla="+- f121 0 f119"/>
                  <a:gd name="f123" fmla="+- f120 0 f119"/>
                  <a:gd name="f124" fmla="*/ f123 1 8070"/>
                  <a:gd name="f125" fmla="*/ f122 1 4259"/>
                  <a:gd name="f126" fmla="*/ f119 1 f124"/>
                  <a:gd name="f127" fmla="*/ f120 1 f124"/>
                  <a:gd name="f128" fmla="*/ f119 1 f125"/>
                  <a:gd name="f129" fmla="*/ f121 1 f125"/>
                  <a:gd name="f130" fmla="*/ f126 f117 1"/>
                  <a:gd name="f131" fmla="*/ f127 f117 1"/>
                  <a:gd name="f132" fmla="*/ f129 f118 1"/>
                  <a:gd name="f133" fmla="*/ f128 f118 1"/>
                </a:gdLst>
                <a:ahLst/>
                <a:cxnLst>
                  <a:cxn ang="3cd4">
                    <a:pos x="hc" y="t"/>
                  </a:cxn>
                  <a:cxn ang="0">
                    <a:pos x="r" y="vc"/>
                  </a:cxn>
                  <a:cxn ang="cd4">
                    <a:pos x="hc" y="b"/>
                  </a:cxn>
                  <a:cxn ang="cd2">
                    <a:pos x="l" y="vc"/>
                  </a:cxn>
                </a:cxnLst>
                <a:rect l="f130" t="f133" r="f131" b="f132"/>
                <a:pathLst>
                  <a:path w="8070" h="4259">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0"/>
                    </a:lnTo>
                    <a:lnTo>
                      <a:pt x="f32" y="f28"/>
                    </a:lnTo>
                    <a:lnTo>
                      <a:pt x="f33" y="f34"/>
                    </a:lnTo>
                    <a:lnTo>
                      <a:pt x="f35" y="f36"/>
                    </a:lnTo>
                    <a:lnTo>
                      <a:pt x="f37" y="f24"/>
                    </a:lnTo>
                    <a:lnTo>
                      <a:pt x="f38" y="f39"/>
                    </a:lnTo>
                    <a:lnTo>
                      <a:pt x="f40" y="f22"/>
                    </a:lnTo>
                    <a:lnTo>
                      <a:pt x="f41" y="f42"/>
                    </a:lnTo>
                    <a:lnTo>
                      <a:pt x="f43" y="f44"/>
                    </a:lnTo>
                    <a:lnTo>
                      <a:pt x="f45" y="f46"/>
                    </a:lnTo>
                    <a:lnTo>
                      <a:pt x="f47" y="f48"/>
                    </a:lnTo>
                    <a:lnTo>
                      <a:pt x="f49" y="f38"/>
                    </a:lnTo>
                    <a:lnTo>
                      <a:pt x="f22" y="f37"/>
                    </a:lnTo>
                    <a:lnTo>
                      <a:pt x="f50" y="f51"/>
                    </a:lnTo>
                    <a:lnTo>
                      <a:pt x="f52" y="f53"/>
                    </a:lnTo>
                    <a:lnTo>
                      <a:pt x="f52" y="f54"/>
                    </a:lnTo>
                    <a:lnTo>
                      <a:pt x="f50" y="f55"/>
                    </a:lnTo>
                    <a:lnTo>
                      <a:pt x="f22" y="f56"/>
                    </a:lnTo>
                    <a:lnTo>
                      <a:pt x="f36" y="f56"/>
                    </a:lnTo>
                    <a:lnTo>
                      <a:pt x="f57" y="f58"/>
                    </a:lnTo>
                    <a:lnTo>
                      <a:pt x="f59" y="f60"/>
                    </a:lnTo>
                    <a:lnTo>
                      <a:pt x="f61" y="f62"/>
                    </a:lnTo>
                    <a:lnTo>
                      <a:pt x="f63" y="f64"/>
                    </a:lnTo>
                    <a:lnTo>
                      <a:pt x="f65" y="f66"/>
                    </a:lnTo>
                    <a:lnTo>
                      <a:pt x="f67" y="f68"/>
                    </a:lnTo>
                    <a:lnTo>
                      <a:pt x="f2" y="f69"/>
                    </a:lnTo>
                    <a:lnTo>
                      <a:pt x="f2" y="f70"/>
                    </a:lnTo>
                    <a:lnTo>
                      <a:pt x="f2" y="f71"/>
                    </a:lnTo>
                    <a:lnTo>
                      <a:pt x="f67" y="f72"/>
                    </a:lnTo>
                    <a:lnTo>
                      <a:pt x="f65" y="f17"/>
                    </a:lnTo>
                    <a:lnTo>
                      <a:pt x="f63" y="f73"/>
                    </a:lnTo>
                    <a:lnTo>
                      <a:pt x="f61" y="f74"/>
                    </a:lnTo>
                    <a:lnTo>
                      <a:pt x="f59" y="f75"/>
                    </a:lnTo>
                    <a:lnTo>
                      <a:pt x="f57" y="f76"/>
                    </a:lnTo>
                    <a:lnTo>
                      <a:pt x="f36" y="f4"/>
                    </a:lnTo>
                    <a:lnTo>
                      <a:pt x="f77" y="f4"/>
                    </a:lnTo>
                    <a:lnTo>
                      <a:pt x="f78" y="f76"/>
                    </a:lnTo>
                    <a:lnTo>
                      <a:pt x="f79" y="f75"/>
                    </a:lnTo>
                    <a:lnTo>
                      <a:pt x="f80" y="f74"/>
                    </a:lnTo>
                    <a:lnTo>
                      <a:pt x="f81" y="f73"/>
                    </a:lnTo>
                    <a:lnTo>
                      <a:pt x="f82" y="f17"/>
                    </a:lnTo>
                    <a:lnTo>
                      <a:pt x="f83" y="f72"/>
                    </a:lnTo>
                    <a:lnTo>
                      <a:pt x="f84" y="f71"/>
                    </a:lnTo>
                    <a:lnTo>
                      <a:pt x="f85" y="f70"/>
                    </a:lnTo>
                    <a:lnTo>
                      <a:pt x="f84" y="f69"/>
                    </a:lnTo>
                    <a:lnTo>
                      <a:pt x="f83" y="f68"/>
                    </a:lnTo>
                    <a:lnTo>
                      <a:pt x="f82" y="f66"/>
                    </a:lnTo>
                    <a:lnTo>
                      <a:pt x="f81" y="f64"/>
                    </a:lnTo>
                    <a:lnTo>
                      <a:pt x="f80" y="f62"/>
                    </a:lnTo>
                    <a:lnTo>
                      <a:pt x="f79" y="f60"/>
                    </a:lnTo>
                    <a:lnTo>
                      <a:pt x="f78" y="f58"/>
                    </a:lnTo>
                    <a:lnTo>
                      <a:pt x="f77" y="f56"/>
                    </a:lnTo>
                    <a:lnTo>
                      <a:pt x="f86" y="f56"/>
                    </a:lnTo>
                    <a:lnTo>
                      <a:pt x="f87" y="f88"/>
                    </a:lnTo>
                    <a:lnTo>
                      <a:pt x="f89" y="f90"/>
                    </a:lnTo>
                    <a:lnTo>
                      <a:pt x="f91" y="f92"/>
                    </a:lnTo>
                    <a:lnTo>
                      <a:pt x="f93" y="f94"/>
                    </a:lnTo>
                    <a:lnTo>
                      <a:pt x="f91" y="f95"/>
                    </a:lnTo>
                    <a:lnTo>
                      <a:pt x="f89" y="f96"/>
                    </a:lnTo>
                    <a:lnTo>
                      <a:pt x="f97" y="f98"/>
                    </a:lnTo>
                    <a:lnTo>
                      <a:pt x="f99" y="f44"/>
                    </a:lnTo>
                    <a:lnTo>
                      <a:pt x="f100" y="f101"/>
                    </a:lnTo>
                    <a:lnTo>
                      <a:pt x="f102" y="f39"/>
                    </a:lnTo>
                    <a:lnTo>
                      <a:pt x="f103" y="f104"/>
                    </a:lnTo>
                    <a:lnTo>
                      <a:pt x="f105" y="f18"/>
                    </a:lnTo>
                    <a:lnTo>
                      <a:pt x="f106" y="f107"/>
                    </a:lnTo>
                    <a:lnTo>
                      <a:pt x="f108" y="f61"/>
                    </a:lnTo>
                    <a:lnTo>
                      <a:pt x="f109" y="f110"/>
                    </a:lnTo>
                    <a:lnTo>
                      <a:pt x="f111" y="f12"/>
                    </a:lnTo>
                    <a:lnTo>
                      <a:pt x="f112" y="f113"/>
                    </a:lnTo>
                    <a:lnTo>
                      <a:pt x="f114" y="f115"/>
                    </a:lnTo>
                    <a:lnTo>
                      <a:pt x="f116" y="f8"/>
                    </a:lnTo>
                    <a:lnTo>
                      <a:pt x="f5"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047;p36">
                <a:extLst>
                  <a:ext uri="{FF2B5EF4-FFF2-40B4-BE49-F238E27FC236}">
                    <a16:creationId xmlns:a16="http://schemas.microsoft.com/office/drawing/2014/main" xmlns="" id="{08530454-9E97-43F0-B658-DEEE531F187E}"/>
                  </a:ext>
                </a:extLst>
              </p:cNvPr>
              <p:cNvSpPr/>
              <p:nvPr/>
            </p:nvSpPr>
            <p:spPr>
              <a:xfrm>
                <a:off x="3564084" y="4160858"/>
                <a:ext cx="279660" cy="40791"/>
              </a:xfrm>
              <a:custGeom>
                <a:avLst/>
                <a:gdLst>
                  <a:gd name="f0" fmla="val w"/>
                  <a:gd name="f1" fmla="val h"/>
                  <a:gd name="f2" fmla="val 0"/>
                  <a:gd name="f3" fmla="val 8070"/>
                  <a:gd name="f4" fmla="val 1177"/>
                  <a:gd name="f5" fmla="val 142"/>
                  <a:gd name="f6" fmla="val 71"/>
                  <a:gd name="f7" fmla="val 94"/>
                  <a:gd name="f8" fmla="val 24"/>
                  <a:gd name="f9" fmla="val 212"/>
                  <a:gd name="f10" fmla="val 306"/>
                  <a:gd name="f11" fmla="val 447"/>
                  <a:gd name="f12" fmla="val 588"/>
                  <a:gd name="f13" fmla="val 47"/>
                  <a:gd name="f14" fmla="val 730"/>
                  <a:gd name="f15" fmla="val 118"/>
                  <a:gd name="f16" fmla="val 847"/>
                  <a:gd name="f17" fmla="val 965"/>
                  <a:gd name="f18" fmla="val 330"/>
                  <a:gd name="f19" fmla="val 1059"/>
                  <a:gd name="f20" fmla="val 1129"/>
                  <a:gd name="f21" fmla="val 1153"/>
                  <a:gd name="f22" fmla="val 7316"/>
                  <a:gd name="f23" fmla="val 7481"/>
                  <a:gd name="f24" fmla="val 7622"/>
                  <a:gd name="f25" fmla="val 7740"/>
                  <a:gd name="f26" fmla="val 7858"/>
                  <a:gd name="f27" fmla="val 7928"/>
                  <a:gd name="f28" fmla="val 7999"/>
                  <a:gd name="f29" fmla="val 8046"/>
                  <a:gd name="f30" fmla="val 8069"/>
                  <a:gd name="f31" fmla="val 8022"/>
                  <a:gd name="f32" fmla="val 7975"/>
                  <a:gd name="f33" fmla="val 7810"/>
                  <a:gd name="f34" fmla="val 7669"/>
                  <a:gd name="f35" fmla="val 7505"/>
                  <a:gd name="f36" fmla="val 283"/>
                  <a:gd name="f37" fmla="val 565"/>
                  <a:gd name="f38" fmla="val 400"/>
                  <a:gd name="f39" fmla="val 259"/>
                  <a:gd name="f40" fmla="*/ f0 1 8070"/>
                  <a:gd name="f41" fmla="*/ f1 1 1177"/>
                  <a:gd name="f42" fmla="val f2"/>
                  <a:gd name="f43" fmla="val f3"/>
                  <a:gd name="f44" fmla="val f4"/>
                  <a:gd name="f45" fmla="+- f44 0 f42"/>
                  <a:gd name="f46" fmla="+- f43 0 f42"/>
                  <a:gd name="f47" fmla="*/ f46 1 8070"/>
                  <a:gd name="f48" fmla="*/ f45 1 1177"/>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8070" h="1177">
                    <a:moveTo>
                      <a:pt x="f5" y="f2"/>
                    </a:moveTo>
                    <a:lnTo>
                      <a:pt x="f6" y="f7"/>
                    </a:lnTo>
                    <a:lnTo>
                      <a:pt x="f8" y="f9"/>
                    </a:lnTo>
                    <a:lnTo>
                      <a:pt x="f2" y="f10"/>
                    </a:lnTo>
                    <a:lnTo>
                      <a:pt x="f2" y="f11"/>
                    </a:lnTo>
                    <a:lnTo>
                      <a:pt x="f2" y="f12"/>
                    </a:lnTo>
                    <a:lnTo>
                      <a:pt x="f13" y="f14"/>
                    </a:lnTo>
                    <a:lnTo>
                      <a:pt x="f15" y="f16"/>
                    </a:lnTo>
                    <a:lnTo>
                      <a:pt x="f9" y="f17"/>
                    </a:lnTo>
                    <a:lnTo>
                      <a:pt x="f18" y="f19"/>
                    </a:lnTo>
                    <a:lnTo>
                      <a:pt x="f11" y="f20"/>
                    </a:lnTo>
                    <a:lnTo>
                      <a:pt x="f12" y="f21"/>
                    </a:lnTo>
                    <a:lnTo>
                      <a:pt x="f14" y="f4"/>
                    </a:lnTo>
                    <a:lnTo>
                      <a:pt x="f22" y="f4"/>
                    </a:lnTo>
                    <a:lnTo>
                      <a:pt x="f23" y="f21"/>
                    </a:lnTo>
                    <a:lnTo>
                      <a:pt x="f24" y="f20"/>
                    </a:lnTo>
                    <a:lnTo>
                      <a:pt x="f25" y="f19"/>
                    </a:lnTo>
                    <a:lnTo>
                      <a:pt x="f26" y="f17"/>
                    </a:lnTo>
                    <a:lnTo>
                      <a:pt x="f27" y="f16"/>
                    </a:lnTo>
                    <a:lnTo>
                      <a:pt x="f28" y="f14"/>
                    </a:lnTo>
                    <a:lnTo>
                      <a:pt x="f29" y="f12"/>
                    </a:lnTo>
                    <a:lnTo>
                      <a:pt x="f30" y="f11"/>
                    </a:lnTo>
                    <a:lnTo>
                      <a:pt x="f29" y="f10"/>
                    </a:lnTo>
                    <a:lnTo>
                      <a:pt x="f31" y="f9"/>
                    </a:lnTo>
                    <a:lnTo>
                      <a:pt x="f32" y="f7"/>
                    </a:lnTo>
                    <a:lnTo>
                      <a:pt x="f27" y="f2"/>
                    </a:lnTo>
                    <a:lnTo>
                      <a:pt x="f33" y="f15"/>
                    </a:lnTo>
                    <a:lnTo>
                      <a:pt x="f34" y="f9"/>
                    </a:lnTo>
                    <a:lnTo>
                      <a:pt x="f35" y="f36"/>
                    </a:lnTo>
                    <a:lnTo>
                      <a:pt x="f22" y="f10"/>
                    </a:lnTo>
                    <a:lnTo>
                      <a:pt x="f14" y="f10"/>
                    </a:lnTo>
                    <a:lnTo>
                      <a:pt x="f37" y="f36"/>
                    </a:lnTo>
                    <a:lnTo>
                      <a:pt x="f38" y="f9"/>
                    </a:lnTo>
                    <a:lnTo>
                      <a:pt x="f39" y="f15"/>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1048;p36">
                <a:extLst>
                  <a:ext uri="{FF2B5EF4-FFF2-40B4-BE49-F238E27FC236}">
                    <a16:creationId xmlns:a16="http://schemas.microsoft.com/office/drawing/2014/main" xmlns="" id="{4BD46AAA-7DB9-42BD-B123-D7A041C1627E}"/>
                  </a:ext>
                </a:extLst>
              </p:cNvPr>
              <p:cNvSpPr/>
              <p:nvPr/>
            </p:nvSpPr>
            <p:spPr>
              <a:xfrm>
                <a:off x="3537200" y="4027968"/>
                <a:ext cx="332613" cy="199787"/>
              </a:xfrm>
              <a:custGeom>
                <a:avLst/>
                <a:gdLst>
                  <a:gd name="f0" fmla="val w"/>
                  <a:gd name="f1" fmla="val h"/>
                  <a:gd name="f2" fmla="val 0"/>
                  <a:gd name="f3" fmla="val 9598"/>
                  <a:gd name="f4" fmla="val 5765"/>
                  <a:gd name="f5" fmla="val 6069"/>
                  <a:gd name="f6" fmla="val 754"/>
                  <a:gd name="f7" fmla="val 6258"/>
                  <a:gd name="f8" fmla="val 777"/>
                  <a:gd name="f9" fmla="val 6469"/>
                  <a:gd name="f10" fmla="val 801"/>
                  <a:gd name="f11" fmla="val 6634"/>
                  <a:gd name="f12" fmla="val 848"/>
                  <a:gd name="f13" fmla="val 6822"/>
                  <a:gd name="f14" fmla="val 918"/>
                  <a:gd name="f15" fmla="val 6987"/>
                  <a:gd name="f16" fmla="val 989"/>
                  <a:gd name="f17" fmla="val 7151"/>
                  <a:gd name="f18" fmla="val 1083"/>
                  <a:gd name="f19" fmla="val 7316"/>
                  <a:gd name="f20" fmla="val 1201"/>
                  <a:gd name="f21" fmla="val 7434"/>
                  <a:gd name="f22" fmla="val 1318"/>
                  <a:gd name="f23" fmla="val 7575"/>
                  <a:gd name="f24" fmla="val 1459"/>
                  <a:gd name="f25" fmla="val 7693"/>
                  <a:gd name="f26" fmla="val 1624"/>
                  <a:gd name="f27" fmla="val 7787"/>
                  <a:gd name="f28" fmla="val 1765"/>
                  <a:gd name="f29" fmla="val 7857"/>
                  <a:gd name="f30" fmla="val 1953"/>
                  <a:gd name="f31" fmla="val 7928"/>
                  <a:gd name="f32" fmla="val 2118"/>
                  <a:gd name="f33" fmla="val 7975"/>
                  <a:gd name="f34" fmla="val 2306"/>
                  <a:gd name="f35" fmla="val 7998"/>
                  <a:gd name="f36" fmla="val 2494"/>
                  <a:gd name="f37" fmla="val 8022"/>
                  <a:gd name="f38" fmla="val 2706"/>
                  <a:gd name="f39" fmla="val 2918"/>
                  <a:gd name="f40" fmla="val 3130"/>
                  <a:gd name="f41" fmla="val 7904"/>
                  <a:gd name="f42" fmla="val 3341"/>
                  <a:gd name="f43" fmla="val 7834"/>
                  <a:gd name="f44" fmla="val 3529"/>
                  <a:gd name="f45" fmla="val 8092"/>
                  <a:gd name="f46" fmla="val 8257"/>
                  <a:gd name="f47" fmla="val 3553"/>
                  <a:gd name="f48" fmla="val 8398"/>
                  <a:gd name="f49" fmla="val 3577"/>
                  <a:gd name="f50" fmla="val 8516"/>
                  <a:gd name="f51" fmla="val 3647"/>
                  <a:gd name="f52" fmla="val 8634"/>
                  <a:gd name="f53" fmla="val 3741"/>
                  <a:gd name="f54" fmla="val 8704"/>
                  <a:gd name="f55" fmla="val 3859"/>
                  <a:gd name="f56" fmla="val 8775"/>
                  <a:gd name="f57" fmla="val 3976"/>
                  <a:gd name="f58" fmla="val 8822"/>
                  <a:gd name="f59" fmla="val 4118"/>
                  <a:gd name="f60" fmla="val 8845"/>
                  <a:gd name="f61" fmla="val 4282"/>
                  <a:gd name="f62" fmla="val 4423"/>
                  <a:gd name="f63" fmla="val 4565"/>
                  <a:gd name="f64" fmla="val 4682"/>
                  <a:gd name="f65" fmla="val 4800"/>
                  <a:gd name="f66" fmla="val 4894"/>
                  <a:gd name="f67" fmla="val 4964"/>
                  <a:gd name="f68" fmla="val 4988"/>
                  <a:gd name="f69" fmla="val 5012"/>
                  <a:gd name="f70" fmla="val 1506"/>
                  <a:gd name="f71" fmla="val 1364"/>
                  <a:gd name="f72" fmla="val 1223"/>
                  <a:gd name="f73" fmla="val 1106"/>
                  <a:gd name="f74" fmla="val 988"/>
                  <a:gd name="f75" fmla="val 894"/>
                  <a:gd name="f76" fmla="val 823"/>
                  <a:gd name="f77" fmla="val 776"/>
                  <a:gd name="f78" fmla="val 1741"/>
                  <a:gd name="f79" fmla="val 1694"/>
                  <a:gd name="f80" fmla="val 3271"/>
                  <a:gd name="f81" fmla="val 1670"/>
                  <a:gd name="f82" fmla="val 3012"/>
                  <a:gd name="f83" fmla="val 2847"/>
                  <a:gd name="f84" fmla="val 2683"/>
                  <a:gd name="f85" fmla="val 2518"/>
                  <a:gd name="f86" fmla="val 1811"/>
                  <a:gd name="f87" fmla="val 2377"/>
                  <a:gd name="f88" fmla="val 1882"/>
                  <a:gd name="f89" fmla="val 2212"/>
                  <a:gd name="f90" fmla="val 2071"/>
                  <a:gd name="f91" fmla="val 2047"/>
                  <a:gd name="f92" fmla="val 2164"/>
                  <a:gd name="f93" fmla="val 1836"/>
                  <a:gd name="f94" fmla="val 2282"/>
                  <a:gd name="f95" fmla="val 1718"/>
                  <a:gd name="f96" fmla="val 2400"/>
                  <a:gd name="f97" fmla="val 2541"/>
                  <a:gd name="f98" fmla="val 1553"/>
                  <a:gd name="f99" fmla="val 2682"/>
                  <a:gd name="f100" fmla="val 1483"/>
                  <a:gd name="f101" fmla="val 1412"/>
                  <a:gd name="f102" fmla="val 3011"/>
                  <a:gd name="f103" fmla="val 1365"/>
                  <a:gd name="f104" fmla="val 3176"/>
                  <a:gd name="f105" fmla="val 1342"/>
                  <a:gd name="f106" fmla="val 3646"/>
                  <a:gd name="f107" fmla="val 3905"/>
                  <a:gd name="f108" fmla="val 1436"/>
                  <a:gd name="f109" fmla="val 4164"/>
                  <a:gd name="f110" fmla="val 4399"/>
                  <a:gd name="f111" fmla="val 4540"/>
                  <a:gd name="f112" fmla="val 4705"/>
                  <a:gd name="f113" fmla="val 4893"/>
                  <a:gd name="f114" fmla="val 1154"/>
                  <a:gd name="f115" fmla="val 5081"/>
                  <a:gd name="f116" fmla="val 1012"/>
                  <a:gd name="f117" fmla="val 5317"/>
                  <a:gd name="f118" fmla="val 5552"/>
                  <a:gd name="f119" fmla="val 824"/>
                  <a:gd name="f120" fmla="val 5811"/>
                  <a:gd name="f121" fmla="val 1"/>
                  <a:gd name="f122" fmla="val 48"/>
                  <a:gd name="f123" fmla="val 5293"/>
                  <a:gd name="f124" fmla="val 95"/>
                  <a:gd name="f125" fmla="val 5058"/>
                  <a:gd name="f126" fmla="val 189"/>
                  <a:gd name="f127" fmla="val 4823"/>
                  <a:gd name="f128" fmla="val 307"/>
                  <a:gd name="f129" fmla="val 4611"/>
                  <a:gd name="f130" fmla="val 424"/>
                  <a:gd name="f131" fmla="val 565"/>
                  <a:gd name="f132" fmla="val 4211"/>
                  <a:gd name="f133" fmla="val 730"/>
                  <a:gd name="f134" fmla="val 3999"/>
                  <a:gd name="f135" fmla="val 660"/>
                  <a:gd name="f136" fmla="val 3788"/>
                  <a:gd name="f137" fmla="val 612"/>
                  <a:gd name="f138" fmla="val 3576"/>
                  <a:gd name="f139" fmla="val 589"/>
                  <a:gd name="f140" fmla="val 3105"/>
                  <a:gd name="f141" fmla="val 2870"/>
                  <a:gd name="f142" fmla="val 636"/>
                  <a:gd name="f143" fmla="val 2635"/>
                  <a:gd name="f144" fmla="val 683"/>
                  <a:gd name="f145" fmla="val 2423"/>
                  <a:gd name="f146" fmla="val 2211"/>
                  <a:gd name="f147" fmla="val 2023"/>
                  <a:gd name="f148" fmla="val 965"/>
                  <a:gd name="f149" fmla="val 1835"/>
                  <a:gd name="f150" fmla="val 1248"/>
                  <a:gd name="f151" fmla="val 1600"/>
                  <a:gd name="f152" fmla="val 1247"/>
                  <a:gd name="f153" fmla="val 1789"/>
                  <a:gd name="f154" fmla="val 1129"/>
                  <a:gd name="f155" fmla="val 2000"/>
                  <a:gd name="f156" fmla="val 1059"/>
                  <a:gd name="f157" fmla="val 2424"/>
                  <a:gd name="f158" fmla="val 941"/>
                  <a:gd name="f159" fmla="val 2659"/>
                  <a:gd name="f160" fmla="val 2894"/>
                  <a:gd name="f161" fmla="val 729"/>
                  <a:gd name="f162" fmla="val 2988"/>
                  <a:gd name="f163" fmla="val 541"/>
                  <a:gd name="f164" fmla="val 400"/>
                  <a:gd name="f165" fmla="val 259"/>
                  <a:gd name="f166" fmla="val 3435"/>
                  <a:gd name="f167" fmla="val 165"/>
                  <a:gd name="f168" fmla="val 3624"/>
                  <a:gd name="f169" fmla="val 71"/>
                  <a:gd name="f170" fmla="val 3835"/>
                  <a:gd name="f171" fmla="val 24"/>
                  <a:gd name="f172" fmla="val 4047"/>
                  <a:gd name="f173" fmla="val 47"/>
                  <a:gd name="f174" fmla="val 4729"/>
                  <a:gd name="f175" fmla="val 118"/>
                  <a:gd name="f176" fmla="val 4847"/>
                  <a:gd name="f177" fmla="val 188"/>
                  <a:gd name="f178" fmla="val 5106"/>
                  <a:gd name="f179" fmla="val 447"/>
                  <a:gd name="f180" fmla="val 5341"/>
                  <a:gd name="f181" fmla="val 682"/>
                  <a:gd name="f182" fmla="val 5529"/>
                  <a:gd name="f183" fmla="val 800"/>
                  <a:gd name="f184" fmla="val 5600"/>
                  <a:gd name="f185" fmla="val 5647"/>
                  <a:gd name="f186" fmla="val 5717"/>
                  <a:gd name="f187" fmla="val 1200"/>
                  <a:gd name="f188" fmla="val 5741"/>
                  <a:gd name="f189" fmla="val 5764"/>
                  <a:gd name="f190" fmla="val 8539"/>
                  <a:gd name="f191" fmla="val 8681"/>
                  <a:gd name="f192" fmla="val 8939"/>
                  <a:gd name="f193" fmla="val 9151"/>
                  <a:gd name="f194" fmla="val 9339"/>
                  <a:gd name="f195" fmla="val 9410"/>
                  <a:gd name="f196" fmla="val 9480"/>
                  <a:gd name="f197" fmla="val 9527"/>
                  <a:gd name="f198" fmla="val 9574"/>
                  <a:gd name="f199" fmla="val 9551"/>
                  <a:gd name="f200" fmla="val 9363"/>
                  <a:gd name="f201" fmla="val 3459"/>
                  <a:gd name="f202" fmla="val 9245"/>
                  <a:gd name="f203" fmla="val 3294"/>
                  <a:gd name="f204" fmla="val 9104"/>
                  <a:gd name="f205" fmla="val 3153"/>
                  <a:gd name="f206" fmla="val 3035"/>
                  <a:gd name="f207" fmla="val 8751"/>
                  <a:gd name="f208" fmla="val 8728"/>
                  <a:gd name="f209" fmla="val 2165"/>
                  <a:gd name="f210" fmla="val 8657"/>
                  <a:gd name="f211" fmla="val 1906"/>
                  <a:gd name="f212" fmla="val 8563"/>
                  <a:gd name="f213" fmla="val 1648"/>
                  <a:gd name="f214" fmla="val 8445"/>
                  <a:gd name="f215" fmla="val 8304"/>
                  <a:gd name="f216" fmla="val 8163"/>
                  <a:gd name="f217" fmla="val 448"/>
                  <a:gd name="f218" fmla="val 7363"/>
                  <a:gd name="f219" fmla="val 330"/>
                  <a:gd name="f220" fmla="val 7128"/>
                  <a:gd name="f221" fmla="val 213"/>
                  <a:gd name="f222" fmla="val 6869"/>
                  <a:gd name="f223" fmla="val 6610"/>
                  <a:gd name="f224" fmla="val 6352"/>
                  <a:gd name="f225" fmla="*/ f0 1 9598"/>
                  <a:gd name="f226" fmla="*/ f1 1 5765"/>
                  <a:gd name="f227" fmla="val f2"/>
                  <a:gd name="f228" fmla="val f3"/>
                  <a:gd name="f229" fmla="val f4"/>
                  <a:gd name="f230" fmla="+- f229 0 f227"/>
                  <a:gd name="f231" fmla="+- f228 0 f227"/>
                  <a:gd name="f232" fmla="*/ f231 1 9598"/>
                  <a:gd name="f233" fmla="*/ f230 1 5765"/>
                  <a:gd name="f234" fmla="*/ f227 1 f232"/>
                  <a:gd name="f235" fmla="*/ f228 1 f232"/>
                  <a:gd name="f236" fmla="*/ f227 1 f233"/>
                  <a:gd name="f237" fmla="*/ f229 1 f233"/>
                  <a:gd name="f238" fmla="*/ f234 f225 1"/>
                  <a:gd name="f239" fmla="*/ f235 f225 1"/>
                  <a:gd name="f240" fmla="*/ f237 f226 1"/>
                  <a:gd name="f241" fmla="*/ f236 f226 1"/>
                </a:gdLst>
                <a:ahLst/>
                <a:cxnLst>
                  <a:cxn ang="3cd4">
                    <a:pos x="hc" y="t"/>
                  </a:cxn>
                  <a:cxn ang="0">
                    <a:pos x="r" y="vc"/>
                  </a:cxn>
                  <a:cxn ang="cd4">
                    <a:pos x="hc" y="b"/>
                  </a:cxn>
                  <a:cxn ang="cd2">
                    <a:pos x="l" y="vc"/>
                  </a:cxn>
                </a:cxnLst>
                <a:rect l="f238" t="f241" r="f239" b="f240"/>
                <a:pathLst>
                  <a:path w="9598" h="576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5" y="f39"/>
                    </a:lnTo>
                    <a:lnTo>
                      <a:pt x="f33" y="f40"/>
                    </a:lnTo>
                    <a:lnTo>
                      <a:pt x="f41" y="f42"/>
                    </a:lnTo>
                    <a:lnTo>
                      <a:pt x="f43" y="f44"/>
                    </a:lnTo>
                    <a:lnTo>
                      <a:pt x="f45" y="f44"/>
                    </a:lnTo>
                    <a:lnTo>
                      <a:pt x="f46" y="f47"/>
                    </a:lnTo>
                    <a:lnTo>
                      <a:pt x="f48" y="f49"/>
                    </a:lnTo>
                    <a:lnTo>
                      <a:pt x="f50" y="f51"/>
                    </a:lnTo>
                    <a:lnTo>
                      <a:pt x="f52" y="f53"/>
                    </a:lnTo>
                    <a:lnTo>
                      <a:pt x="f54" y="f55"/>
                    </a:lnTo>
                    <a:lnTo>
                      <a:pt x="f56" y="f57"/>
                    </a:lnTo>
                    <a:lnTo>
                      <a:pt x="f58" y="f59"/>
                    </a:lnTo>
                    <a:lnTo>
                      <a:pt x="f60" y="f61"/>
                    </a:lnTo>
                    <a:lnTo>
                      <a:pt x="f58" y="f62"/>
                    </a:lnTo>
                    <a:lnTo>
                      <a:pt x="f56" y="f63"/>
                    </a:lnTo>
                    <a:lnTo>
                      <a:pt x="f54" y="f64"/>
                    </a:lnTo>
                    <a:lnTo>
                      <a:pt x="f52" y="f65"/>
                    </a:lnTo>
                    <a:lnTo>
                      <a:pt x="f50" y="f66"/>
                    </a:lnTo>
                    <a:lnTo>
                      <a:pt x="f48" y="f67"/>
                    </a:lnTo>
                    <a:lnTo>
                      <a:pt x="f46" y="f68"/>
                    </a:lnTo>
                    <a:lnTo>
                      <a:pt x="f45" y="f69"/>
                    </a:lnTo>
                    <a:lnTo>
                      <a:pt x="f70" y="f69"/>
                    </a:lnTo>
                    <a:lnTo>
                      <a:pt x="f71" y="f68"/>
                    </a:lnTo>
                    <a:lnTo>
                      <a:pt x="f72" y="f67"/>
                    </a:lnTo>
                    <a:lnTo>
                      <a:pt x="f73" y="f66"/>
                    </a:lnTo>
                    <a:lnTo>
                      <a:pt x="f74" y="f65"/>
                    </a:lnTo>
                    <a:lnTo>
                      <a:pt x="f75" y="f64"/>
                    </a:lnTo>
                    <a:lnTo>
                      <a:pt x="f76" y="f63"/>
                    </a:lnTo>
                    <a:lnTo>
                      <a:pt x="f77" y="f62"/>
                    </a:lnTo>
                    <a:lnTo>
                      <a:pt x="f77" y="f61"/>
                    </a:lnTo>
                    <a:lnTo>
                      <a:pt x="f77" y="f59"/>
                    </a:lnTo>
                    <a:lnTo>
                      <a:pt x="f76" y="f57"/>
                    </a:lnTo>
                    <a:lnTo>
                      <a:pt x="f75" y="f55"/>
                    </a:lnTo>
                    <a:lnTo>
                      <a:pt x="f74" y="f53"/>
                    </a:lnTo>
                    <a:lnTo>
                      <a:pt x="f73" y="f51"/>
                    </a:lnTo>
                    <a:lnTo>
                      <a:pt x="f72" y="f49"/>
                    </a:lnTo>
                    <a:lnTo>
                      <a:pt x="f71" y="f47"/>
                    </a:lnTo>
                    <a:lnTo>
                      <a:pt x="f70" y="f44"/>
                    </a:lnTo>
                    <a:lnTo>
                      <a:pt x="f78" y="f44"/>
                    </a:lnTo>
                    <a:lnTo>
                      <a:pt x="f79" y="f80"/>
                    </a:lnTo>
                    <a:lnTo>
                      <a:pt x="f81" y="f82"/>
                    </a:lnTo>
                    <a:lnTo>
                      <a:pt x="f81" y="f83"/>
                    </a:lnTo>
                    <a:lnTo>
                      <a:pt x="f79" y="f84"/>
                    </a:lnTo>
                    <a:lnTo>
                      <a:pt x="f78" y="f85"/>
                    </a:lnTo>
                    <a:lnTo>
                      <a:pt x="f86" y="f87"/>
                    </a:lnTo>
                    <a:lnTo>
                      <a:pt x="f88" y="f89"/>
                    </a:lnTo>
                    <a:lnTo>
                      <a:pt x="f30" y="f90"/>
                    </a:lnTo>
                    <a:lnTo>
                      <a:pt x="f91" y="f30"/>
                    </a:lnTo>
                    <a:lnTo>
                      <a:pt x="f92" y="f93"/>
                    </a:lnTo>
                    <a:lnTo>
                      <a:pt x="f94" y="f95"/>
                    </a:lnTo>
                    <a:lnTo>
                      <a:pt x="f96" y="f26"/>
                    </a:lnTo>
                    <a:lnTo>
                      <a:pt x="f97" y="f98"/>
                    </a:lnTo>
                    <a:lnTo>
                      <a:pt x="f99" y="f100"/>
                    </a:lnTo>
                    <a:lnTo>
                      <a:pt x="f83" y="f101"/>
                    </a:lnTo>
                    <a:lnTo>
                      <a:pt x="f102" y="f103"/>
                    </a:lnTo>
                    <a:lnTo>
                      <a:pt x="f104" y="f105"/>
                    </a:lnTo>
                    <a:lnTo>
                      <a:pt x="f42" y="f105"/>
                    </a:lnTo>
                    <a:lnTo>
                      <a:pt x="f106" y="f103"/>
                    </a:lnTo>
                    <a:lnTo>
                      <a:pt x="f107" y="f108"/>
                    </a:lnTo>
                    <a:lnTo>
                      <a:pt x="f109" y="f98"/>
                    </a:lnTo>
                    <a:lnTo>
                      <a:pt x="f110" y="f95"/>
                    </a:lnTo>
                    <a:lnTo>
                      <a:pt x="f111" y="f70"/>
                    </a:lnTo>
                    <a:lnTo>
                      <a:pt x="f112" y="f22"/>
                    </a:lnTo>
                    <a:lnTo>
                      <a:pt x="f113" y="f114"/>
                    </a:lnTo>
                    <a:lnTo>
                      <a:pt x="f115" y="f116"/>
                    </a:lnTo>
                    <a:lnTo>
                      <a:pt x="f117" y="f14"/>
                    </a:lnTo>
                    <a:lnTo>
                      <a:pt x="f118" y="f119"/>
                    </a:lnTo>
                    <a:lnTo>
                      <a:pt x="f120" y="f8"/>
                    </a:lnTo>
                    <a:lnTo>
                      <a:pt x="f5" y="f6"/>
                    </a:lnTo>
                    <a:close/>
                    <a:moveTo>
                      <a:pt x="f120" y="f121"/>
                    </a:moveTo>
                    <a:lnTo>
                      <a:pt x="f118" y="f122"/>
                    </a:lnTo>
                    <a:lnTo>
                      <a:pt x="f123" y="f124"/>
                    </a:lnTo>
                    <a:lnTo>
                      <a:pt x="f125" y="f126"/>
                    </a:lnTo>
                    <a:lnTo>
                      <a:pt x="f127" y="f128"/>
                    </a:lnTo>
                    <a:lnTo>
                      <a:pt x="f129" y="f130"/>
                    </a:lnTo>
                    <a:lnTo>
                      <a:pt x="f110" y="f131"/>
                    </a:lnTo>
                    <a:lnTo>
                      <a:pt x="f132" y="f133"/>
                    </a:lnTo>
                    <a:lnTo>
                      <a:pt x="f134" y="f135"/>
                    </a:lnTo>
                    <a:lnTo>
                      <a:pt x="f136" y="f137"/>
                    </a:lnTo>
                    <a:lnTo>
                      <a:pt x="f138" y="f139"/>
                    </a:lnTo>
                    <a:lnTo>
                      <a:pt x="f140" y="f139"/>
                    </a:lnTo>
                    <a:lnTo>
                      <a:pt x="f141" y="f142"/>
                    </a:lnTo>
                    <a:lnTo>
                      <a:pt x="f143" y="f144"/>
                    </a:lnTo>
                    <a:lnTo>
                      <a:pt x="f145" y="f6"/>
                    </a:lnTo>
                    <a:lnTo>
                      <a:pt x="f146" y="f12"/>
                    </a:lnTo>
                    <a:lnTo>
                      <a:pt x="f147" y="f148"/>
                    </a:lnTo>
                    <a:lnTo>
                      <a:pt x="f149" y="f73"/>
                    </a:lnTo>
                    <a:lnTo>
                      <a:pt x="f81" y="f150"/>
                    </a:lnTo>
                    <a:lnTo>
                      <a:pt x="f70" y="f101"/>
                    </a:lnTo>
                    <a:lnTo>
                      <a:pt x="f71" y="f151"/>
                    </a:lnTo>
                    <a:lnTo>
                      <a:pt x="f152" y="f153"/>
                    </a:lnTo>
                    <a:lnTo>
                      <a:pt x="f154" y="f155"/>
                    </a:lnTo>
                    <a:lnTo>
                      <a:pt x="f156" y="f89"/>
                    </a:lnTo>
                    <a:lnTo>
                      <a:pt x="f74" y="f157"/>
                    </a:lnTo>
                    <a:lnTo>
                      <a:pt x="f158" y="f159"/>
                    </a:lnTo>
                    <a:lnTo>
                      <a:pt x="f14" y="f160"/>
                    </a:lnTo>
                    <a:lnTo>
                      <a:pt x="f161" y="f162"/>
                    </a:lnTo>
                    <a:lnTo>
                      <a:pt x="f163" y="f40"/>
                    </a:lnTo>
                    <a:lnTo>
                      <a:pt x="f164" y="f80"/>
                    </a:lnTo>
                    <a:lnTo>
                      <a:pt x="f165" y="f166"/>
                    </a:lnTo>
                    <a:lnTo>
                      <a:pt x="f167" y="f168"/>
                    </a:lnTo>
                    <a:lnTo>
                      <a:pt x="f169" y="f170"/>
                    </a:lnTo>
                    <a:lnTo>
                      <a:pt x="f171" y="f172"/>
                    </a:lnTo>
                    <a:lnTo>
                      <a:pt x="f2" y="f61"/>
                    </a:lnTo>
                    <a:lnTo>
                      <a:pt x="f171" y="f62"/>
                    </a:lnTo>
                    <a:lnTo>
                      <a:pt x="f173" y="f63"/>
                    </a:lnTo>
                    <a:lnTo>
                      <a:pt x="f169" y="f174"/>
                    </a:lnTo>
                    <a:lnTo>
                      <a:pt x="f175" y="f176"/>
                    </a:lnTo>
                    <a:lnTo>
                      <a:pt x="f177" y="f68"/>
                    </a:lnTo>
                    <a:lnTo>
                      <a:pt x="f165" y="f178"/>
                    </a:lnTo>
                    <a:lnTo>
                      <a:pt x="f179" y="f180"/>
                    </a:lnTo>
                    <a:lnTo>
                      <a:pt x="f181" y="f182"/>
                    </a:lnTo>
                    <a:lnTo>
                      <a:pt x="f183" y="f184"/>
                    </a:lnTo>
                    <a:lnTo>
                      <a:pt x="f14" y="f185"/>
                    </a:lnTo>
                    <a:lnTo>
                      <a:pt x="f156" y="f186"/>
                    </a:lnTo>
                    <a:lnTo>
                      <a:pt x="f187" y="f188"/>
                    </a:lnTo>
                    <a:lnTo>
                      <a:pt x="f71" y="f189"/>
                    </a:lnTo>
                    <a:lnTo>
                      <a:pt x="f46" y="f189"/>
                    </a:lnTo>
                    <a:lnTo>
                      <a:pt x="f48" y="f188"/>
                    </a:lnTo>
                    <a:lnTo>
                      <a:pt x="f190" y="f186"/>
                    </a:lnTo>
                    <a:lnTo>
                      <a:pt x="f191" y="f185"/>
                    </a:lnTo>
                    <a:lnTo>
                      <a:pt x="f58" y="f184"/>
                    </a:lnTo>
                    <a:lnTo>
                      <a:pt x="f192" y="f182"/>
                    </a:lnTo>
                    <a:lnTo>
                      <a:pt x="f193" y="f180"/>
                    </a:lnTo>
                    <a:lnTo>
                      <a:pt x="f194" y="f178"/>
                    </a:lnTo>
                    <a:lnTo>
                      <a:pt x="f195" y="f68"/>
                    </a:lnTo>
                    <a:lnTo>
                      <a:pt x="f196" y="f176"/>
                    </a:lnTo>
                    <a:lnTo>
                      <a:pt x="f197" y="f174"/>
                    </a:lnTo>
                    <a:lnTo>
                      <a:pt x="f198" y="f63"/>
                    </a:lnTo>
                    <a:lnTo>
                      <a:pt x="f3" y="f62"/>
                    </a:lnTo>
                    <a:lnTo>
                      <a:pt x="f3" y="f61"/>
                    </a:lnTo>
                    <a:lnTo>
                      <a:pt x="f3" y="f172"/>
                    </a:lnTo>
                    <a:lnTo>
                      <a:pt x="f199" y="f170"/>
                    </a:lnTo>
                    <a:lnTo>
                      <a:pt x="f196" y="f51"/>
                    </a:lnTo>
                    <a:lnTo>
                      <a:pt x="f200" y="f201"/>
                    </a:lnTo>
                    <a:lnTo>
                      <a:pt x="f202" y="f203"/>
                    </a:lnTo>
                    <a:lnTo>
                      <a:pt x="f204" y="f205"/>
                    </a:lnTo>
                    <a:lnTo>
                      <a:pt x="f192" y="f206"/>
                    </a:lnTo>
                    <a:lnTo>
                      <a:pt x="f56" y="f39"/>
                    </a:lnTo>
                    <a:lnTo>
                      <a:pt x="f56" y="f38"/>
                    </a:lnTo>
                    <a:lnTo>
                      <a:pt x="f207" y="f157"/>
                    </a:lnTo>
                    <a:lnTo>
                      <a:pt x="f208" y="f209"/>
                    </a:lnTo>
                    <a:lnTo>
                      <a:pt x="f210" y="f211"/>
                    </a:lnTo>
                    <a:lnTo>
                      <a:pt x="f212" y="f213"/>
                    </a:lnTo>
                    <a:lnTo>
                      <a:pt x="f214" y="f101"/>
                    </a:lnTo>
                    <a:lnTo>
                      <a:pt x="f215" y="f20"/>
                    </a:lnTo>
                    <a:lnTo>
                      <a:pt x="f216" y="f16"/>
                    </a:lnTo>
                    <a:lnTo>
                      <a:pt x="f33" y="f8"/>
                    </a:lnTo>
                    <a:lnTo>
                      <a:pt x="f27" y="f137"/>
                    </a:lnTo>
                    <a:lnTo>
                      <a:pt x="f23" y="f217"/>
                    </a:lnTo>
                    <a:lnTo>
                      <a:pt x="f218" y="f219"/>
                    </a:lnTo>
                    <a:lnTo>
                      <a:pt x="f220" y="f221"/>
                    </a:lnTo>
                    <a:lnTo>
                      <a:pt x="f222" y="f175"/>
                    </a:lnTo>
                    <a:lnTo>
                      <a:pt x="f223" y="f122"/>
                    </a:lnTo>
                    <a:lnTo>
                      <a:pt x="f224" y="f121"/>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0" name="Google Shape;1049;p36">
                <a:extLst>
                  <a:ext uri="{FF2B5EF4-FFF2-40B4-BE49-F238E27FC236}">
                    <a16:creationId xmlns:a16="http://schemas.microsoft.com/office/drawing/2014/main" xmlns="" id="{74A46164-CC40-4621-81E3-15861B5569BD}"/>
                  </a:ext>
                </a:extLst>
              </p:cNvPr>
              <p:cNvSpPr/>
              <p:nvPr/>
            </p:nvSpPr>
            <p:spPr>
              <a:xfrm>
                <a:off x="3564084" y="4054056"/>
                <a:ext cx="279660" cy="147593"/>
              </a:xfrm>
              <a:custGeom>
                <a:avLst/>
                <a:gdLst>
                  <a:gd name="f0" fmla="val w"/>
                  <a:gd name="f1" fmla="val h"/>
                  <a:gd name="f2" fmla="val 0"/>
                  <a:gd name="f3" fmla="val 8070"/>
                  <a:gd name="f4" fmla="val 4259"/>
                  <a:gd name="f5" fmla="val 5293"/>
                  <a:gd name="f6" fmla="val 1"/>
                  <a:gd name="f7" fmla="val 5482"/>
                  <a:gd name="f8" fmla="val 24"/>
                  <a:gd name="f9" fmla="val 5693"/>
                  <a:gd name="f10" fmla="val 48"/>
                  <a:gd name="f11" fmla="val 5858"/>
                  <a:gd name="f12" fmla="val 95"/>
                  <a:gd name="f13" fmla="val 6046"/>
                  <a:gd name="f14" fmla="val 165"/>
                  <a:gd name="f15" fmla="val 6211"/>
                  <a:gd name="f16" fmla="val 236"/>
                  <a:gd name="f17" fmla="val 6375"/>
                  <a:gd name="f18" fmla="val 330"/>
                  <a:gd name="f19" fmla="val 6540"/>
                  <a:gd name="f20" fmla="val 448"/>
                  <a:gd name="f21" fmla="val 6658"/>
                  <a:gd name="f22" fmla="val 565"/>
                  <a:gd name="f23" fmla="val 6799"/>
                  <a:gd name="f24" fmla="val 706"/>
                  <a:gd name="f25" fmla="val 6917"/>
                  <a:gd name="f26" fmla="val 871"/>
                  <a:gd name="f27" fmla="val 7011"/>
                  <a:gd name="f28" fmla="val 1012"/>
                  <a:gd name="f29" fmla="val 7081"/>
                  <a:gd name="f30" fmla="val 1200"/>
                  <a:gd name="f31" fmla="val 7152"/>
                  <a:gd name="f32" fmla="val 1365"/>
                  <a:gd name="f33" fmla="val 7199"/>
                  <a:gd name="f34" fmla="val 1553"/>
                  <a:gd name="f35" fmla="val 7222"/>
                  <a:gd name="f36" fmla="val 1741"/>
                  <a:gd name="f37" fmla="val 7246"/>
                  <a:gd name="f38" fmla="val 1953"/>
                  <a:gd name="f39" fmla="val 2165"/>
                  <a:gd name="f40" fmla="val 2377"/>
                  <a:gd name="f41" fmla="val 7128"/>
                  <a:gd name="f42" fmla="val 2588"/>
                  <a:gd name="f43" fmla="val 7058"/>
                  <a:gd name="f44" fmla="val 2776"/>
                  <a:gd name="f45" fmla="val 7316"/>
                  <a:gd name="f46" fmla="val 7481"/>
                  <a:gd name="f47" fmla="val 2800"/>
                  <a:gd name="f48" fmla="val 7622"/>
                  <a:gd name="f49" fmla="val 2824"/>
                  <a:gd name="f50" fmla="val 7740"/>
                  <a:gd name="f51" fmla="val 2894"/>
                  <a:gd name="f52" fmla="val 7858"/>
                  <a:gd name="f53" fmla="val 2988"/>
                  <a:gd name="f54" fmla="val 7928"/>
                  <a:gd name="f55" fmla="val 3106"/>
                  <a:gd name="f56" fmla="val 7999"/>
                  <a:gd name="f57" fmla="val 3223"/>
                  <a:gd name="f58" fmla="val 8046"/>
                  <a:gd name="f59" fmla="val 3365"/>
                  <a:gd name="f60" fmla="val 8069"/>
                  <a:gd name="f61" fmla="val 3529"/>
                  <a:gd name="f62" fmla="val 3670"/>
                  <a:gd name="f63" fmla="val 3812"/>
                  <a:gd name="f64" fmla="val 3929"/>
                  <a:gd name="f65" fmla="val 4047"/>
                  <a:gd name="f66" fmla="val 4141"/>
                  <a:gd name="f67" fmla="val 4211"/>
                  <a:gd name="f68" fmla="val 4235"/>
                  <a:gd name="f69" fmla="val 730"/>
                  <a:gd name="f70" fmla="val 588"/>
                  <a:gd name="f71" fmla="val 447"/>
                  <a:gd name="f72" fmla="val 212"/>
                  <a:gd name="f73" fmla="val 118"/>
                  <a:gd name="f74" fmla="val 47"/>
                  <a:gd name="f75" fmla="val 965"/>
                  <a:gd name="f76" fmla="val 918"/>
                  <a:gd name="f77" fmla="val 2518"/>
                  <a:gd name="f78" fmla="val 894"/>
                  <a:gd name="f79" fmla="val 2259"/>
                  <a:gd name="f80" fmla="val 2094"/>
                  <a:gd name="f81" fmla="val 1930"/>
                  <a:gd name="f82" fmla="val 1765"/>
                  <a:gd name="f83" fmla="val 1035"/>
                  <a:gd name="f84" fmla="val 1624"/>
                  <a:gd name="f85" fmla="val 1106"/>
                  <a:gd name="f86" fmla="val 1459"/>
                  <a:gd name="f87" fmla="val 1177"/>
                  <a:gd name="f88" fmla="val 1318"/>
                  <a:gd name="f89" fmla="val 1271"/>
                  <a:gd name="f90" fmla="val 1388"/>
                  <a:gd name="f91" fmla="val 1083"/>
                  <a:gd name="f92" fmla="val 1506"/>
                  <a:gd name="f93" fmla="val 800"/>
                  <a:gd name="f94" fmla="val 1906"/>
                  <a:gd name="f95" fmla="val 2071"/>
                  <a:gd name="f96" fmla="val 659"/>
                  <a:gd name="f97" fmla="val 2235"/>
                  <a:gd name="f98" fmla="val 612"/>
                  <a:gd name="f99" fmla="val 2400"/>
                  <a:gd name="f100" fmla="val 589"/>
                  <a:gd name="f101" fmla="val 2565"/>
                  <a:gd name="f102" fmla="val 2870"/>
                  <a:gd name="f103" fmla="val 3129"/>
                  <a:gd name="f104" fmla="val 683"/>
                  <a:gd name="f105" fmla="val 3388"/>
                  <a:gd name="f106" fmla="val 3623"/>
                  <a:gd name="f107" fmla="val 3764"/>
                  <a:gd name="f108" fmla="val 753"/>
                  <a:gd name="f109" fmla="val 4117"/>
                  <a:gd name="f110" fmla="val 401"/>
                  <a:gd name="f111" fmla="val 4305"/>
                  <a:gd name="f112" fmla="val 259"/>
                  <a:gd name="f113" fmla="val 4541"/>
                  <a:gd name="f114" fmla="val 4776"/>
                  <a:gd name="f115" fmla="val 71"/>
                  <a:gd name="f116" fmla="val 5035"/>
                  <a:gd name="f117" fmla="*/ f0 1 8070"/>
                  <a:gd name="f118" fmla="*/ f1 1 4259"/>
                  <a:gd name="f119" fmla="val f2"/>
                  <a:gd name="f120" fmla="val f3"/>
                  <a:gd name="f121" fmla="val f4"/>
                  <a:gd name="f122" fmla="+- f121 0 f119"/>
                  <a:gd name="f123" fmla="+- f120 0 f119"/>
                  <a:gd name="f124" fmla="*/ f123 1 8070"/>
                  <a:gd name="f125" fmla="*/ f122 1 4259"/>
                  <a:gd name="f126" fmla="*/ f119 1 f124"/>
                  <a:gd name="f127" fmla="*/ f120 1 f124"/>
                  <a:gd name="f128" fmla="*/ f119 1 f125"/>
                  <a:gd name="f129" fmla="*/ f121 1 f125"/>
                  <a:gd name="f130" fmla="*/ f126 f117 1"/>
                  <a:gd name="f131" fmla="*/ f127 f117 1"/>
                  <a:gd name="f132" fmla="*/ f129 f118 1"/>
                  <a:gd name="f133" fmla="*/ f128 f118 1"/>
                </a:gdLst>
                <a:ahLst/>
                <a:cxnLst>
                  <a:cxn ang="3cd4">
                    <a:pos x="hc" y="t"/>
                  </a:cxn>
                  <a:cxn ang="0">
                    <a:pos x="r" y="vc"/>
                  </a:cxn>
                  <a:cxn ang="cd4">
                    <a:pos x="hc" y="b"/>
                  </a:cxn>
                  <a:cxn ang="cd2">
                    <a:pos x="l" y="vc"/>
                  </a:cxn>
                </a:cxnLst>
                <a:rect l="f130" t="f133" r="f131" b="f132"/>
                <a:pathLst>
                  <a:path w="8070" h="4259" fill="none">
                    <a:moveTo>
                      <a:pt x="f5" y="f6"/>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7" y="f38"/>
                    </a:lnTo>
                    <a:lnTo>
                      <a:pt x="f35" y="f39"/>
                    </a:lnTo>
                    <a:lnTo>
                      <a:pt x="f33" y="f40"/>
                    </a:lnTo>
                    <a:lnTo>
                      <a:pt x="f41" y="f42"/>
                    </a:lnTo>
                    <a:lnTo>
                      <a:pt x="f43" y="f44"/>
                    </a:lnTo>
                    <a:lnTo>
                      <a:pt x="f45" y="f44"/>
                    </a:lnTo>
                    <a:lnTo>
                      <a:pt x="f45" y="f44"/>
                    </a:lnTo>
                    <a:lnTo>
                      <a:pt x="f46" y="f47"/>
                    </a:lnTo>
                    <a:lnTo>
                      <a:pt x="f48" y="f49"/>
                    </a:lnTo>
                    <a:lnTo>
                      <a:pt x="f50" y="f51"/>
                    </a:lnTo>
                    <a:lnTo>
                      <a:pt x="f52" y="f53"/>
                    </a:lnTo>
                    <a:lnTo>
                      <a:pt x="f54" y="f55"/>
                    </a:lnTo>
                    <a:lnTo>
                      <a:pt x="f56" y="f57"/>
                    </a:lnTo>
                    <a:lnTo>
                      <a:pt x="f58" y="f59"/>
                    </a:lnTo>
                    <a:lnTo>
                      <a:pt x="f60" y="f61"/>
                    </a:lnTo>
                    <a:lnTo>
                      <a:pt x="f60" y="f61"/>
                    </a:lnTo>
                    <a:lnTo>
                      <a:pt x="f58" y="f62"/>
                    </a:lnTo>
                    <a:lnTo>
                      <a:pt x="f56" y="f63"/>
                    </a:lnTo>
                    <a:lnTo>
                      <a:pt x="f54" y="f64"/>
                    </a:lnTo>
                    <a:lnTo>
                      <a:pt x="f52" y="f65"/>
                    </a:lnTo>
                    <a:lnTo>
                      <a:pt x="f50" y="f66"/>
                    </a:lnTo>
                    <a:lnTo>
                      <a:pt x="f48" y="f67"/>
                    </a:lnTo>
                    <a:lnTo>
                      <a:pt x="f46" y="f68"/>
                    </a:lnTo>
                    <a:lnTo>
                      <a:pt x="f45" y="f4"/>
                    </a:lnTo>
                    <a:lnTo>
                      <a:pt x="f69" y="f4"/>
                    </a:lnTo>
                    <a:lnTo>
                      <a:pt x="f69" y="f4"/>
                    </a:lnTo>
                    <a:lnTo>
                      <a:pt x="f70" y="f68"/>
                    </a:lnTo>
                    <a:lnTo>
                      <a:pt x="f71" y="f67"/>
                    </a:lnTo>
                    <a:lnTo>
                      <a:pt x="f18" y="f66"/>
                    </a:lnTo>
                    <a:lnTo>
                      <a:pt x="f72" y="f65"/>
                    </a:lnTo>
                    <a:lnTo>
                      <a:pt x="f73" y="f64"/>
                    </a:lnTo>
                    <a:lnTo>
                      <a:pt x="f74" y="f63"/>
                    </a:lnTo>
                    <a:lnTo>
                      <a:pt x="f2" y="f62"/>
                    </a:lnTo>
                    <a:lnTo>
                      <a:pt x="f2" y="f61"/>
                    </a:lnTo>
                    <a:lnTo>
                      <a:pt x="f2" y="f61"/>
                    </a:lnTo>
                    <a:lnTo>
                      <a:pt x="f2" y="f59"/>
                    </a:lnTo>
                    <a:lnTo>
                      <a:pt x="f74" y="f57"/>
                    </a:lnTo>
                    <a:lnTo>
                      <a:pt x="f73" y="f55"/>
                    </a:lnTo>
                    <a:lnTo>
                      <a:pt x="f72" y="f53"/>
                    </a:lnTo>
                    <a:lnTo>
                      <a:pt x="f18" y="f51"/>
                    </a:lnTo>
                    <a:lnTo>
                      <a:pt x="f71" y="f49"/>
                    </a:lnTo>
                    <a:lnTo>
                      <a:pt x="f70" y="f47"/>
                    </a:lnTo>
                    <a:lnTo>
                      <a:pt x="f69" y="f44"/>
                    </a:lnTo>
                    <a:lnTo>
                      <a:pt x="f75" y="f44"/>
                    </a:lnTo>
                    <a:lnTo>
                      <a:pt x="f75" y="f44"/>
                    </a:lnTo>
                    <a:lnTo>
                      <a:pt x="f76" y="f77"/>
                    </a:lnTo>
                    <a:lnTo>
                      <a:pt x="f78" y="f79"/>
                    </a:lnTo>
                    <a:lnTo>
                      <a:pt x="f78" y="f79"/>
                    </a:lnTo>
                    <a:lnTo>
                      <a:pt x="f78" y="f80"/>
                    </a:lnTo>
                    <a:lnTo>
                      <a:pt x="f76" y="f81"/>
                    </a:lnTo>
                    <a:lnTo>
                      <a:pt x="f75" y="f82"/>
                    </a:lnTo>
                    <a:lnTo>
                      <a:pt x="f83" y="f84"/>
                    </a:lnTo>
                    <a:lnTo>
                      <a:pt x="f85" y="f86"/>
                    </a:lnTo>
                    <a:lnTo>
                      <a:pt x="f87" y="f88"/>
                    </a:lnTo>
                    <a:lnTo>
                      <a:pt x="f89" y="f30"/>
                    </a:lnTo>
                    <a:lnTo>
                      <a:pt x="f90" y="f91"/>
                    </a:lnTo>
                    <a:lnTo>
                      <a:pt x="f92" y="f75"/>
                    </a:lnTo>
                    <a:lnTo>
                      <a:pt x="f84" y="f26"/>
                    </a:lnTo>
                    <a:lnTo>
                      <a:pt x="f82" y="f93"/>
                    </a:lnTo>
                    <a:lnTo>
                      <a:pt x="f94" y="f69"/>
                    </a:lnTo>
                    <a:lnTo>
                      <a:pt x="f95" y="f96"/>
                    </a:lnTo>
                    <a:lnTo>
                      <a:pt x="f97" y="f98"/>
                    </a:lnTo>
                    <a:lnTo>
                      <a:pt x="f99" y="f100"/>
                    </a:lnTo>
                    <a:lnTo>
                      <a:pt x="f101" y="f100"/>
                    </a:lnTo>
                    <a:lnTo>
                      <a:pt x="f101" y="f100"/>
                    </a:lnTo>
                    <a:lnTo>
                      <a:pt x="f102" y="f98"/>
                    </a:lnTo>
                    <a:lnTo>
                      <a:pt x="f103" y="f104"/>
                    </a:lnTo>
                    <a:lnTo>
                      <a:pt x="f105" y="f93"/>
                    </a:lnTo>
                    <a:lnTo>
                      <a:pt x="f106" y="f75"/>
                    </a:lnTo>
                    <a:lnTo>
                      <a:pt x="f106" y="f75"/>
                    </a:lnTo>
                    <a:lnTo>
                      <a:pt x="f107" y="f108"/>
                    </a:lnTo>
                    <a:lnTo>
                      <a:pt x="f64" y="f22"/>
                    </a:lnTo>
                    <a:lnTo>
                      <a:pt x="f109" y="f110"/>
                    </a:lnTo>
                    <a:lnTo>
                      <a:pt x="f111" y="f112"/>
                    </a:lnTo>
                    <a:lnTo>
                      <a:pt x="f113" y="f14"/>
                    </a:lnTo>
                    <a:lnTo>
                      <a:pt x="f114" y="f115"/>
                    </a:lnTo>
                    <a:lnTo>
                      <a:pt x="f116" y="f8"/>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050;p36">
                <a:extLst>
                  <a:ext uri="{FF2B5EF4-FFF2-40B4-BE49-F238E27FC236}">
                    <a16:creationId xmlns:a16="http://schemas.microsoft.com/office/drawing/2014/main" xmlns="" id="{E83749E4-86C7-49A4-B640-8FEB999887E0}"/>
                  </a:ext>
                </a:extLst>
              </p:cNvPr>
              <p:cNvSpPr/>
              <p:nvPr/>
            </p:nvSpPr>
            <p:spPr>
              <a:xfrm>
                <a:off x="3537200" y="4027968"/>
                <a:ext cx="332613" cy="199787"/>
              </a:xfrm>
              <a:custGeom>
                <a:avLst/>
                <a:gdLst>
                  <a:gd name="f0" fmla="val w"/>
                  <a:gd name="f1" fmla="val h"/>
                  <a:gd name="f2" fmla="val 0"/>
                  <a:gd name="f3" fmla="val 9598"/>
                  <a:gd name="f4" fmla="val 5765"/>
                  <a:gd name="f5" fmla="val 6069"/>
                  <a:gd name="f6" fmla="val 1"/>
                  <a:gd name="f7" fmla="val 5811"/>
                  <a:gd name="f8" fmla="val 5552"/>
                  <a:gd name="f9" fmla="val 48"/>
                  <a:gd name="f10" fmla="val 5293"/>
                  <a:gd name="f11" fmla="val 95"/>
                  <a:gd name="f12" fmla="val 5058"/>
                  <a:gd name="f13" fmla="val 189"/>
                  <a:gd name="f14" fmla="val 4823"/>
                  <a:gd name="f15" fmla="val 307"/>
                  <a:gd name="f16" fmla="val 4611"/>
                  <a:gd name="f17" fmla="val 424"/>
                  <a:gd name="f18" fmla="val 4399"/>
                  <a:gd name="f19" fmla="val 565"/>
                  <a:gd name="f20" fmla="val 4211"/>
                  <a:gd name="f21" fmla="val 730"/>
                  <a:gd name="f22" fmla="val 3999"/>
                  <a:gd name="f23" fmla="val 660"/>
                  <a:gd name="f24" fmla="val 3788"/>
                  <a:gd name="f25" fmla="val 612"/>
                  <a:gd name="f26" fmla="val 3576"/>
                  <a:gd name="f27" fmla="val 589"/>
                  <a:gd name="f28" fmla="val 3341"/>
                  <a:gd name="f29" fmla="val 3105"/>
                  <a:gd name="f30" fmla="val 2870"/>
                  <a:gd name="f31" fmla="val 636"/>
                  <a:gd name="f32" fmla="val 2635"/>
                  <a:gd name="f33" fmla="val 683"/>
                  <a:gd name="f34" fmla="val 2423"/>
                  <a:gd name="f35" fmla="val 754"/>
                  <a:gd name="f36" fmla="val 2211"/>
                  <a:gd name="f37" fmla="val 848"/>
                  <a:gd name="f38" fmla="val 2023"/>
                  <a:gd name="f39" fmla="val 965"/>
                  <a:gd name="f40" fmla="val 1835"/>
                  <a:gd name="f41" fmla="val 1106"/>
                  <a:gd name="f42" fmla="val 1670"/>
                  <a:gd name="f43" fmla="val 1248"/>
                  <a:gd name="f44" fmla="val 1506"/>
                  <a:gd name="f45" fmla="val 1412"/>
                  <a:gd name="f46" fmla="val 1364"/>
                  <a:gd name="f47" fmla="val 1600"/>
                  <a:gd name="f48" fmla="val 1247"/>
                  <a:gd name="f49" fmla="val 1789"/>
                  <a:gd name="f50" fmla="val 1129"/>
                  <a:gd name="f51" fmla="val 2000"/>
                  <a:gd name="f52" fmla="val 1059"/>
                  <a:gd name="f53" fmla="val 2212"/>
                  <a:gd name="f54" fmla="val 988"/>
                  <a:gd name="f55" fmla="val 2424"/>
                  <a:gd name="f56" fmla="val 941"/>
                  <a:gd name="f57" fmla="val 2659"/>
                  <a:gd name="f58" fmla="val 918"/>
                  <a:gd name="f59" fmla="val 2894"/>
                  <a:gd name="f60" fmla="val 729"/>
                  <a:gd name="f61" fmla="val 2988"/>
                  <a:gd name="f62" fmla="val 541"/>
                  <a:gd name="f63" fmla="val 3130"/>
                  <a:gd name="f64" fmla="val 400"/>
                  <a:gd name="f65" fmla="val 3271"/>
                  <a:gd name="f66" fmla="val 259"/>
                  <a:gd name="f67" fmla="val 3435"/>
                  <a:gd name="f68" fmla="val 165"/>
                  <a:gd name="f69" fmla="val 3624"/>
                  <a:gd name="f70" fmla="val 71"/>
                  <a:gd name="f71" fmla="val 3835"/>
                  <a:gd name="f72" fmla="val 24"/>
                  <a:gd name="f73" fmla="val 4047"/>
                  <a:gd name="f74" fmla="val 4282"/>
                  <a:gd name="f75" fmla="val 4423"/>
                  <a:gd name="f76" fmla="val 47"/>
                  <a:gd name="f77" fmla="val 4565"/>
                  <a:gd name="f78" fmla="val 4729"/>
                  <a:gd name="f79" fmla="val 118"/>
                  <a:gd name="f80" fmla="val 4847"/>
                  <a:gd name="f81" fmla="val 188"/>
                  <a:gd name="f82" fmla="val 4988"/>
                  <a:gd name="f83" fmla="val 5106"/>
                  <a:gd name="f84" fmla="val 447"/>
                  <a:gd name="f85" fmla="val 5341"/>
                  <a:gd name="f86" fmla="val 682"/>
                  <a:gd name="f87" fmla="val 5529"/>
                  <a:gd name="f88" fmla="val 800"/>
                  <a:gd name="f89" fmla="val 5600"/>
                  <a:gd name="f90" fmla="val 5647"/>
                  <a:gd name="f91" fmla="val 5717"/>
                  <a:gd name="f92" fmla="val 1200"/>
                  <a:gd name="f93" fmla="val 5741"/>
                  <a:gd name="f94" fmla="val 5764"/>
                  <a:gd name="f95" fmla="val 8092"/>
                  <a:gd name="f96" fmla="val 8257"/>
                  <a:gd name="f97" fmla="val 8398"/>
                  <a:gd name="f98" fmla="val 8539"/>
                  <a:gd name="f99" fmla="val 8681"/>
                  <a:gd name="f100" fmla="val 8822"/>
                  <a:gd name="f101" fmla="val 8939"/>
                  <a:gd name="f102" fmla="val 9151"/>
                  <a:gd name="f103" fmla="val 9339"/>
                  <a:gd name="f104" fmla="val 9410"/>
                  <a:gd name="f105" fmla="val 9480"/>
                  <a:gd name="f106" fmla="val 9527"/>
                  <a:gd name="f107" fmla="val 9574"/>
                  <a:gd name="f108" fmla="val 9551"/>
                  <a:gd name="f109" fmla="val 3647"/>
                  <a:gd name="f110" fmla="val 9363"/>
                  <a:gd name="f111" fmla="val 3459"/>
                  <a:gd name="f112" fmla="val 9245"/>
                  <a:gd name="f113" fmla="val 3294"/>
                  <a:gd name="f114" fmla="val 9104"/>
                  <a:gd name="f115" fmla="val 3153"/>
                  <a:gd name="f116" fmla="val 3035"/>
                  <a:gd name="f117" fmla="val 8775"/>
                  <a:gd name="f118" fmla="val 2918"/>
                  <a:gd name="f119" fmla="val 2706"/>
                  <a:gd name="f120" fmla="val 8751"/>
                  <a:gd name="f121" fmla="val 8728"/>
                  <a:gd name="f122" fmla="val 2165"/>
                  <a:gd name="f123" fmla="val 8657"/>
                  <a:gd name="f124" fmla="val 1906"/>
                  <a:gd name="f125" fmla="val 8563"/>
                  <a:gd name="f126" fmla="val 1648"/>
                  <a:gd name="f127" fmla="val 8445"/>
                  <a:gd name="f128" fmla="val 8304"/>
                  <a:gd name="f129" fmla="val 1201"/>
                  <a:gd name="f130" fmla="val 8163"/>
                  <a:gd name="f131" fmla="val 989"/>
                  <a:gd name="f132" fmla="val 7975"/>
                  <a:gd name="f133" fmla="val 777"/>
                  <a:gd name="f134" fmla="val 7787"/>
                  <a:gd name="f135" fmla="val 7575"/>
                  <a:gd name="f136" fmla="val 448"/>
                  <a:gd name="f137" fmla="val 7363"/>
                  <a:gd name="f138" fmla="val 330"/>
                  <a:gd name="f139" fmla="val 7128"/>
                  <a:gd name="f140" fmla="val 213"/>
                  <a:gd name="f141" fmla="val 6869"/>
                  <a:gd name="f142" fmla="val 6610"/>
                  <a:gd name="f143" fmla="val 6352"/>
                  <a:gd name="f144" fmla="*/ f0 1 9598"/>
                  <a:gd name="f145" fmla="*/ f1 1 5765"/>
                  <a:gd name="f146" fmla="val f2"/>
                  <a:gd name="f147" fmla="val f3"/>
                  <a:gd name="f148" fmla="val f4"/>
                  <a:gd name="f149" fmla="+- f148 0 f146"/>
                  <a:gd name="f150" fmla="+- f147 0 f146"/>
                  <a:gd name="f151" fmla="*/ f150 1 9598"/>
                  <a:gd name="f152" fmla="*/ f149 1 5765"/>
                  <a:gd name="f153" fmla="*/ f146 1 f151"/>
                  <a:gd name="f154" fmla="*/ f147 1 f151"/>
                  <a:gd name="f155" fmla="*/ f146 1 f152"/>
                  <a:gd name="f156" fmla="*/ f148 1 f152"/>
                  <a:gd name="f157" fmla="*/ f153 f144 1"/>
                  <a:gd name="f158" fmla="*/ f154 f144 1"/>
                  <a:gd name="f159" fmla="*/ f156 f145 1"/>
                  <a:gd name="f160" fmla="*/ f155 f145 1"/>
                </a:gdLst>
                <a:ahLst/>
                <a:cxnLst>
                  <a:cxn ang="3cd4">
                    <a:pos x="hc" y="t"/>
                  </a:cxn>
                  <a:cxn ang="0">
                    <a:pos x="r" y="vc"/>
                  </a:cxn>
                  <a:cxn ang="cd4">
                    <a:pos x="hc" y="b"/>
                  </a:cxn>
                  <a:cxn ang="cd2">
                    <a:pos x="l" y="vc"/>
                  </a:cxn>
                </a:cxnLst>
                <a:rect l="f157" t="f160" r="f158" b="f159"/>
                <a:pathLst>
                  <a:path w="9598" h="5765" fill="none">
                    <a:moveTo>
                      <a:pt x="f5" y="f6"/>
                    </a:move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7"/>
                    </a:lnTo>
                    <a:lnTo>
                      <a:pt x="f28" y="f27"/>
                    </a:lnTo>
                    <a:lnTo>
                      <a:pt x="f29" y="f27"/>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58" y="f59"/>
                    </a:lnTo>
                    <a:lnTo>
                      <a:pt x="f60" y="f61"/>
                    </a:lnTo>
                    <a:lnTo>
                      <a:pt x="f62" y="f63"/>
                    </a:lnTo>
                    <a:lnTo>
                      <a:pt x="f64" y="f65"/>
                    </a:lnTo>
                    <a:lnTo>
                      <a:pt x="f66" y="f67"/>
                    </a:lnTo>
                    <a:lnTo>
                      <a:pt x="f68" y="f69"/>
                    </a:lnTo>
                    <a:lnTo>
                      <a:pt x="f70" y="f71"/>
                    </a:lnTo>
                    <a:lnTo>
                      <a:pt x="f72" y="f73"/>
                    </a:lnTo>
                    <a:lnTo>
                      <a:pt x="f2" y="f74"/>
                    </a:lnTo>
                    <a:lnTo>
                      <a:pt x="f2" y="f74"/>
                    </a:lnTo>
                    <a:lnTo>
                      <a:pt x="f72" y="f75"/>
                    </a:lnTo>
                    <a:lnTo>
                      <a:pt x="f76" y="f77"/>
                    </a:lnTo>
                    <a:lnTo>
                      <a:pt x="f70" y="f78"/>
                    </a:lnTo>
                    <a:lnTo>
                      <a:pt x="f79" y="f80"/>
                    </a:lnTo>
                    <a:lnTo>
                      <a:pt x="f81" y="f82"/>
                    </a:lnTo>
                    <a:lnTo>
                      <a:pt x="f66" y="f83"/>
                    </a:lnTo>
                    <a:lnTo>
                      <a:pt x="f84" y="f85"/>
                    </a:lnTo>
                    <a:lnTo>
                      <a:pt x="f86" y="f87"/>
                    </a:lnTo>
                    <a:lnTo>
                      <a:pt x="f88" y="f89"/>
                    </a:lnTo>
                    <a:lnTo>
                      <a:pt x="f58" y="f90"/>
                    </a:lnTo>
                    <a:lnTo>
                      <a:pt x="f52" y="f91"/>
                    </a:lnTo>
                    <a:lnTo>
                      <a:pt x="f92" y="f93"/>
                    </a:lnTo>
                    <a:lnTo>
                      <a:pt x="f46" y="f94"/>
                    </a:lnTo>
                    <a:lnTo>
                      <a:pt x="f44" y="f94"/>
                    </a:lnTo>
                    <a:lnTo>
                      <a:pt x="f95" y="f94"/>
                    </a:lnTo>
                    <a:lnTo>
                      <a:pt x="f95" y="f94"/>
                    </a:lnTo>
                    <a:lnTo>
                      <a:pt x="f96" y="f94"/>
                    </a:lnTo>
                    <a:lnTo>
                      <a:pt x="f97" y="f93"/>
                    </a:lnTo>
                    <a:lnTo>
                      <a:pt x="f98" y="f91"/>
                    </a:lnTo>
                    <a:lnTo>
                      <a:pt x="f99" y="f90"/>
                    </a:lnTo>
                    <a:lnTo>
                      <a:pt x="f100" y="f89"/>
                    </a:lnTo>
                    <a:lnTo>
                      <a:pt x="f101" y="f87"/>
                    </a:lnTo>
                    <a:lnTo>
                      <a:pt x="f102" y="f85"/>
                    </a:lnTo>
                    <a:lnTo>
                      <a:pt x="f103" y="f83"/>
                    </a:lnTo>
                    <a:lnTo>
                      <a:pt x="f104" y="f82"/>
                    </a:lnTo>
                    <a:lnTo>
                      <a:pt x="f105" y="f80"/>
                    </a:lnTo>
                    <a:lnTo>
                      <a:pt x="f106" y="f78"/>
                    </a:lnTo>
                    <a:lnTo>
                      <a:pt x="f107" y="f77"/>
                    </a:lnTo>
                    <a:lnTo>
                      <a:pt x="f3" y="f75"/>
                    </a:lnTo>
                    <a:lnTo>
                      <a:pt x="f3" y="f74"/>
                    </a:lnTo>
                    <a:lnTo>
                      <a:pt x="f3" y="f74"/>
                    </a:lnTo>
                    <a:lnTo>
                      <a:pt x="f3" y="f73"/>
                    </a:lnTo>
                    <a:lnTo>
                      <a:pt x="f108" y="f71"/>
                    </a:lnTo>
                    <a:lnTo>
                      <a:pt x="f105" y="f109"/>
                    </a:lnTo>
                    <a:lnTo>
                      <a:pt x="f110" y="f111"/>
                    </a:lnTo>
                    <a:lnTo>
                      <a:pt x="f112" y="f113"/>
                    </a:lnTo>
                    <a:lnTo>
                      <a:pt x="f114" y="f115"/>
                    </a:lnTo>
                    <a:lnTo>
                      <a:pt x="f101" y="f116"/>
                    </a:lnTo>
                    <a:lnTo>
                      <a:pt x="f117" y="f118"/>
                    </a:lnTo>
                    <a:lnTo>
                      <a:pt x="f117" y="f118"/>
                    </a:lnTo>
                    <a:lnTo>
                      <a:pt x="f117" y="f119"/>
                    </a:lnTo>
                    <a:lnTo>
                      <a:pt x="f117" y="f119"/>
                    </a:lnTo>
                    <a:lnTo>
                      <a:pt x="f120" y="f55"/>
                    </a:lnTo>
                    <a:lnTo>
                      <a:pt x="f121" y="f122"/>
                    </a:lnTo>
                    <a:lnTo>
                      <a:pt x="f123" y="f124"/>
                    </a:lnTo>
                    <a:lnTo>
                      <a:pt x="f125" y="f126"/>
                    </a:lnTo>
                    <a:lnTo>
                      <a:pt x="f127" y="f45"/>
                    </a:lnTo>
                    <a:lnTo>
                      <a:pt x="f128" y="f129"/>
                    </a:lnTo>
                    <a:lnTo>
                      <a:pt x="f130" y="f131"/>
                    </a:lnTo>
                    <a:lnTo>
                      <a:pt x="f132" y="f133"/>
                    </a:lnTo>
                    <a:lnTo>
                      <a:pt x="f134" y="f25"/>
                    </a:lnTo>
                    <a:lnTo>
                      <a:pt x="f135" y="f136"/>
                    </a:lnTo>
                    <a:lnTo>
                      <a:pt x="f137" y="f138"/>
                    </a:lnTo>
                    <a:lnTo>
                      <a:pt x="f139" y="f140"/>
                    </a:lnTo>
                    <a:lnTo>
                      <a:pt x="f141" y="f79"/>
                    </a:lnTo>
                    <a:lnTo>
                      <a:pt x="f142" y="f9"/>
                    </a:lnTo>
                    <a:lnTo>
                      <a:pt x="f143"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22" name="Google Shape;1051;p36">
              <a:extLst>
                <a:ext uri="{FF2B5EF4-FFF2-40B4-BE49-F238E27FC236}">
                  <a16:creationId xmlns:a16="http://schemas.microsoft.com/office/drawing/2014/main" xmlns="" id="{57EE2E7A-90C9-4351-A9CD-1A6C19ECB366}"/>
                </a:ext>
              </a:extLst>
            </p:cNvPr>
            <p:cNvSpPr/>
            <p:nvPr/>
          </p:nvSpPr>
          <p:spPr>
            <a:xfrm>
              <a:off x="5298417" y="4367229"/>
              <a:ext cx="130987" cy="45354"/>
            </a:xfrm>
            <a:custGeom>
              <a:avLst/>
              <a:gdLst>
                <a:gd name="f0" fmla="val w"/>
                <a:gd name="f1" fmla="val h"/>
                <a:gd name="f2" fmla="val 0"/>
                <a:gd name="f3" fmla="val 4283"/>
                <a:gd name="f4" fmla="val 1483"/>
                <a:gd name="f5" fmla="val 754"/>
                <a:gd name="f6" fmla="val 1"/>
                <a:gd name="f7" fmla="val 589"/>
                <a:gd name="f8" fmla="val 24"/>
                <a:gd name="f9" fmla="val 471"/>
                <a:gd name="f10" fmla="val 72"/>
                <a:gd name="f11" fmla="val 330"/>
                <a:gd name="f12" fmla="val 142"/>
                <a:gd name="f13" fmla="val 213"/>
                <a:gd name="f14" fmla="val 236"/>
                <a:gd name="f15" fmla="val 71"/>
                <a:gd name="f16" fmla="val 424"/>
                <a:gd name="f17" fmla="val 895"/>
                <a:gd name="f18" fmla="val 1036"/>
                <a:gd name="f19" fmla="val 1177"/>
                <a:gd name="f20" fmla="val 1271"/>
                <a:gd name="f21" fmla="val 1365"/>
                <a:gd name="f22" fmla="val 1436"/>
                <a:gd name="f23" fmla="val 3671"/>
                <a:gd name="f24" fmla="val 3812"/>
                <a:gd name="f25" fmla="val 3953"/>
                <a:gd name="f26" fmla="val 4047"/>
                <a:gd name="f27" fmla="val 4141"/>
                <a:gd name="f28" fmla="val 4212"/>
                <a:gd name="f29" fmla="val 4259"/>
                <a:gd name="f30" fmla="val 4282"/>
                <a:gd name="f31" fmla="val 4188"/>
                <a:gd name="f32" fmla="val 4094"/>
                <a:gd name="f33" fmla="val 260"/>
                <a:gd name="f34" fmla="val 3929"/>
                <a:gd name="f35" fmla="val 119"/>
                <a:gd name="f36" fmla="val 3835"/>
                <a:gd name="f37" fmla="val 3741"/>
                <a:gd name="f38" fmla="val 48"/>
                <a:gd name="f39" fmla="val 3647"/>
                <a:gd name="f40" fmla="val 3530"/>
                <a:gd name="f41" fmla="*/ f0 1 4283"/>
                <a:gd name="f42" fmla="*/ f1 1 1483"/>
                <a:gd name="f43" fmla="val f2"/>
                <a:gd name="f44" fmla="val f3"/>
                <a:gd name="f45" fmla="val f4"/>
                <a:gd name="f46" fmla="+- f45 0 f43"/>
                <a:gd name="f47" fmla="+- f44 0 f43"/>
                <a:gd name="f48" fmla="*/ f47 1 4283"/>
                <a:gd name="f49" fmla="*/ f46 1 1483"/>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4283" h="1483">
                  <a:moveTo>
                    <a:pt x="f5" y="f6"/>
                  </a:moveTo>
                  <a:lnTo>
                    <a:pt x="f7" y="f8"/>
                  </a:lnTo>
                  <a:lnTo>
                    <a:pt x="f9" y="f10"/>
                  </a:lnTo>
                  <a:lnTo>
                    <a:pt x="f11" y="f12"/>
                  </a:lnTo>
                  <a:lnTo>
                    <a:pt x="f13" y="f14"/>
                  </a:lnTo>
                  <a:lnTo>
                    <a:pt x="f12" y="f11"/>
                  </a:lnTo>
                  <a:lnTo>
                    <a:pt x="f15" y="f16"/>
                  </a:lnTo>
                  <a:lnTo>
                    <a:pt x="f8" y="f7"/>
                  </a:lnTo>
                  <a:lnTo>
                    <a:pt x="f6" y="f5"/>
                  </a:lnTo>
                  <a:lnTo>
                    <a:pt x="f8" y="f17"/>
                  </a:lnTo>
                  <a:lnTo>
                    <a:pt x="f15" y="f18"/>
                  </a:lnTo>
                  <a:lnTo>
                    <a:pt x="f12" y="f19"/>
                  </a:lnTo>
                  <a:lnTo>
                    <a:pt x="f14" y="f20"/>
                  </a:lnTo>
                  <a:lnTo>
                    <a:pt x="f11" y="f21"/>
                  </a:lnTo>
                  <a:lnTo>
                    <a:pt x="f9" y="f22"/>
                  </a:lnTo>
                  <a:lnTo>
                    <a:pt x="f7" y="f4"/>
                  </a:lnTo>
                  <a:lnTo>
                    <a:pt x="f23" y="f4"/>
                  </a:lnTo>
                  <a:lnTo>
                    <a:pt x="f24" y="f22"/>
                  </a:lnTo>
                  <a:lnTo>
                    <a:pt x="f25" y="f21"/>
                  </a:lnTo>
                  <a:lnTo>
                    <a:pt x="f26" y="f20"/>
                  </a:lnTo>
                  <a:lnTo>
                    <a:pt x="f27" y="f19"/>
                  </a:lnTo>
                  <a:lnTo>
                    <a:pt x="f28" y="f18"/>
                  </a:lnTo>
                  <a:lnTo>
                    <a:pt x="f29" y="f17"/>
                  </a:lnTo>
                  <a:lnTo>
                    <a:pt x="f30" y="f5"/>
                  </a:lnTo>
                  <a:lnTo>
                    <a:pt x="f29" y="f7"/>
                  </a:lnTo>
                  <a:lnTo>
                    <a:pt x="f31" y="f16"/>
                  </a:lnTo>
                  <a:lnTo>
                    <a:pt x="f27" y="f11"/>
                  </a:lnTo>
                  <a:lnTo>
                    <a:pt x="f32" y="f33"/>
                  </a:lnTo>
                  <a:lnTo>
                    <a:pt x="f34" y="f35"/>
                  </a:lnTo>
                  <a:lnTo>
                    <a:pt x="f36" y="f10"/>
                  </a:lnTo>
                  <a:lnTo>
                    <a:pt x="f37" y="f38"/>
                  </a:lnTo>
                  <a:lnTo>
                    <a:pt x="f39" y="f8"/>
                  </a:lnTo>
                  <a:lnTo>
                    <a:pt x="f40"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1052;p36">
              <a:extLst>
                <a:ext uri="{FF2B5EF4-FFF2-40B4-BE49-F238E27FC236}">
                  <a16:creationId xmlns:a16="http://schemas.microsoft.com/office/drawing/2014/main" xmlns="" id="{C41698B0-01BD-46F4-9988-F01A857944C5}"/>
                </a:ext>
              </a:extLst>
            </p:cNvPr>
            <p:cNvSpPr/>
            <p:nvPr/>
          </p:nvSpPr>
          <p:spPr>
            <a:xfrm>
              <a:off x="5300584" y="4367229"/>
              <a:ext cx="125940" cy="25932"/>
            </a:xfrm>
            <a:custGeom>
              <a:avLst/>
              <a:gdLst>
                <a:gd name="f0" fmla="val w"/>
                <a:gd name="f1" fmla="val h"/>
                <a:gd name="f2" fmla="val 0"/>
                <a:gd name="f3" fmla="val 4118"/>
                <a:gd name="f4" fmla="val 848"/>
                <a:gd name="f5" fmla="val 683"/>
                <a:gd name="f6" fmla="val 1"/>
                <a:gd name="f7" fmla="val 518"/>
                <a:gd name="f8" fmla="val 24"/>
                <a:gd name="f9" fmla="val 400"/>
                <a:gd name="f10" fmla="val 72"/>
                <a:gd name="f11" fmla="val 259"/>
                <a:gd name="f12" fmla="val 142"/>
                <a:gd name="f13" fmla="val 236"/>
                <a:gd name="f14" fmla="val 71"/>
                <a:gd name="f15" fmla="val 330"/>
                <a:gd name="f16" fmla="val 424"/>
                <a:gd name="f17" fmla="val 519"/>
                <a:gd name="f18" fmla="val 118"/>
                <a:gd name="f19" fmla="val 589"/>
                <a:gd name="f20" fmla="val 283"/>
                <a:gd name="f21" fmla="val 730"/>
                <a:gd name="f22" fmla="val 377"/>
                <a:gd name="f23" fmla="val 777"/>
                <a:gd name="f24" fmla="val 471"/>
                <a:gd name="f25" fmla="val 801"/>
                <a:gd name="f26" fmla="val 565"/>
                <a:gd name="f27" fmla="val 824"/>
                <a:gd name="f28" fmla="val 3459"/>
                <a:gd name="f29" fmla="val 3600"/>
                <a:gd name="f30" fmla="val 3741"/>
                <a:gd name="f31" fmla="val 3882"/>
                <a:gd name="f32" fmla="val 707"/>
                <a:gd name="f33" fmla="val 3976"/>
                <a:gd name="f34" fmla="val 613"/>
                <a:gd name="f35" fmla="val 4070"/>
                <a:gd name="f36" fmla="val 4117"/>
                <a:gd name="f37" fmla="val 4023"/>
                <a:gd name="f38" fmla="val 260"/>
                <a:gd name="f39" fmla="val 3858"/>
                <a:gd name="f40" fmla="val 119"/>
                <a:gd name="f41" fmla="val 3764"/>
                <a:gd name="f42" fmla="val 3670"/>
                <a:gd name="f43" fmla="val 48"/>
                <a:gd name="f44" fmla="val 3576"/>
                <a:gd name="f45" fmla="*/ f0 1 4118"/>
                <a:gd name="f46" fmla="*/ f1 1 848"/>
                <a:gd name="f47" fmla="val f2"/>
                <a:gd name="f48" fmla="val f3"/>
                <a:gd name="f49" fmla="val f4"/>
                <a:gd name="f50" fmla="+- f49 0 f47"/>
                <a:gd name="f51" fmla="+- f48 0 f47"/>
                <a:gd name="f52" fmla="*/ f51 1 4118"/>
                <a:gd name="f53" fmla="*/ f50 1 84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4118" h="847">
                  <a:moveTo>
                    <a:pt x="f5" y="f6"/>
                  </a:moveTo>
                  <a:lnTo>
                    <a:pt x="f7" y="f8"/>
                  </a:lnTo>
                  <a:lnTo>
                    <a:pt x="f9" y="f10"/>
                  </a:lnTo>
                  <a:lnTo>
                    <a:pt x="f11" y="f12"/>
                  </a:lnTo>
                  <a:lnTo>
                    <a:pt x="f12" y="f13"/>
                  </a:lnTo>
                  <a:lnTo>
                    <a:pt x="f14" y="f15"/>
                  </a:lnTo>
                  <a:lnTo>
                    <a:pt x="f2" y="f16"/>
                  </a:lnTo>
                  <a:lnTo>
                    <a:pt x="f14" y="f17"/>
                  </a:lnTo>
                  <a:lnTo>
                    <a:pt x="f18" y="f19"/>
                  </a:lnTo>
                  <a:lnTo>
                    <a:pt x="f20" y="f21"/>
                  </a:lnTo>
                  <a:lnTo>
                    <a:pt x="f22" y="f23"/>
                  </a:lnTo>
                  <a:lnTo>
                    <a:pt x="f24" y="f25"/>
                  </a:lnTo>
                  <a:lnTo>
                    <a:pt x="f26" y="f27"/>
                  </a:lnTo>
                  <a:lnTo>
                    <a:pt x="f5" y="f4"/>
                  </a:lnTo>
                  <a:lnTo>
                    <a:pt x="f28" y="f4"/>
                  </a:lnTo>
                  <a:lnTo>
                    <a:pt x="f29" y="f27"/>
                  </a:lnTo>
                  <a:lnTo>
                    <a:pt x="f30" y="f23"/>
                  </a:lnTo>
                  <a:lnTo>
                    <a:pt x="f31" y="f32"/>
                  </a:lnTo>
                  <a:lnTo>
                    <a:pt x="f33" y="f34"/>
                  </a:lnTo>
                  <a:lnTo>
                    <a:pt x="f35" y="f17"/>
                  </a:lnTo>
                  <a:lnTo>
                    <a:pt x="f36" y="f16"/>
                  </a:lnTo>
                  <a:lnTo>
                    <a:pt x="f35" y="f15"/>
                  </a:lnTo>
                  <a:lnTo>
                    <a:pt x="f37" y="f38"/>
                  </a:lnTo>
                  <a:lnTo>
                    <a:pt x="f39" y="f40"/>
                  </a:lnTo>
                  <a:lnTo>
                    <a:pt x="f41" y="f10"/>
                  </a:lnTo>
                  <a:lnTo>
                    <a:pt x="f42" y="f43"/>
                  </a:lnTo>
                  <a:lnTo>
                    <a:pt x="f44" y="f8"/>
                  </a:lnTo>
                  <a:lnTo>
                    <a:pt x="f28"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053;p36">
              <a:extLst>
                <a:ext uri="{FF2B5EF4-FFF2-40B4-BE49-F238E27FC236}">
                  <a16:creationId xmlns:a16="http://schemas.microsoft.com/office/drawing/2014/main" xmlns="" id="{5C9D5A99-B720-4F85-A907-544E26137E9B}"/>
                </a:ext>
              </a:extLst>
            </p:cNvPr>
            <p:cNvSpPr/>
            <p:nvPr/>
          </p:nvSpPr>
          <p:spPr>
            <a:xfrm>
              <a:off x="5275420" y="4344232"/>
              <a:ext cx="177009" cy="92116"/>
            </a:xfrm>
            <a:custGeom>
              <a:avLst/>
              <a:gdLst>
                <a:gd name="f0" fmla="val w"/>
                <a:gd name="f1" fmla="val h"/>
                <a:gd name="f2" fmla="val 0"/>
                <a:gd name="f3" fmla="val 5788"/>
                <a:gd name="f4" fmla="val 3012"/>
                <a:gd name="f5" fmla="val 4282"/>
                <a:gd name="f6" fmla="val 753"/>
                <a:gd name="f7" fmla="val 4399"/>
                <a:gd name="f8" fmla="val 776"/>
                <a:gd name="f9" fmla="val 4493"/>
                <a:gd name="f10" fmla="val 800"/>
                <a:gd name="f11" fmla="val 4587"/>
                <a:gd name="f12" fmla="val 824"/>
                <a:gd name="f13" fmla="val 4681"/>
                <a:gd name="f14" fmla="val 871"/>
                <a:gd name="f15" fmla="val 4846"/>
                <a:gd name="f16" fmla="val 1012"/>
                <a:gd name="f17" fmla="val 4893"/>
                <a:gd name="f18" fmla="val 1082"/>
                <a:gd name="f19" fmla="val 4940"/>
                <a:gd name="f20" fmla="val 1176"/>
                <a:gd name="f21" fmla="val 5011"/>
                <a:gd name="f22" fmla="val 1341"/>
                <a:gd name="f23" fmla="val 5034"/>
                <a:gd name="f24" fmla="val 1506"/>
                <a:gd name="f25" fmla="val 1647"/>
                <a:gd name="f26" fmla="val 4964"/>
                <a:gd name="f27" fmla="val 1788"/>
                <a:gd name="f28" fmla="val 1929"/>
                <a:gd name="f29" fmla="val 4799"/>
                <a:gd name="f30" fmla="val 2023"/>
                <a:gd name="f31" fmla="val 4705"/>
                <a:gd name="f32" fmla="val 2117"/>
                <a:gd name="f33" fmla="val 4564"/>
                <a:gd name="f34" fmla="val 2188"/>
                <a:gd name="f35" fmla="val 4423"/>
                <a:gd name="f36" fmla="val 2235"/>
                <a:gd name="f37" fmla="val 1223"/>
                <a:gd name="f38" fmla="val 988"/>
                <a:gd name="f39" fmla="val 894"/>
                <a:gd name="f40" fmla="val 823"/>
                <a:gd name="f41" fmla="val 965"/>
                <a:gd name="f42" fmla="val 1365"/>
                <a:gd name="f43" fmla="val 1200"/>
                <a:gd name="f44" fmla="val 24"/>
                <a:gd name="f45" fmla="val 1059"/>
                <a:gd name="f46" fmla="val 71"/>
                <a:gd name="f47" fmla="val 918"/>
                <a:gd name="f48" fmla="val 118"/>
                <a:gd name="f49" fmla="val 188"/>
                <a:gd name="f50" fmla="val 659"/>
                <a:gd name="f51" fmla="val 259"/>
                <a:gd name="f52" fmla="val 541"/>
                <a:gd name="f53" fmla="val 330"/>
                <a:gd name="f54" fmla="val 447"/>
                <a:gd name="f55" fmla="val 282"/>
                <a:gd name="f56" fmla="val 635"/>
                <a:gd name="f57" fmla="val 165"/>
                <a:gd name="f58" fmla="val 847"/>
                <a:gd name="f59" fmla="val 94"/>
                <a:gd name="f60" fmla="val 47"/>
                <a:gd name="f61" fmla="val 1153"/>
                <a:gd name="f62" fmla="val 1318"/>
                <a:gd name="f63" fmla="val 1812"/>
                <a:gd name="f64" fmla="val 1953"/>
                <a:gd name="f65" fmla="val 2094"/>
                <a:gd name="f66" fmla="val 2211"/>
                <a:gd name="f67" fmla="val 2353"/>
                <a:gd name="f68" fmla="val 2564"/>
                <a:gd name="f69" fmla="val 2753"/>
                <a:gd name="f70" fmla="val 2823"/>
                <a:gd name="f71" fmla="val 2894"/>
                <a:gd name="f72" fmla="val 2941"/>
                <a:gd name="f73" fmla="val 2988"/>
                <a:gd name="f74" fmla="val 3011"/>
                <a:gd name="f75" fmla="val 5105"/>
                <a:gd name="f76" fmla="val 5223"/>
                <a:gd name="f77" fmla="val 2682"/>
                <a:gd name="f78" fmla="val 5340"/>
                <a:gd name="f79" fmla="val 5364"/>
                <a:gd name="f80" fmla="val 5458"/>
                <a:gd name="f81" fmla="val 2447"/>
                <a:gd name="f82" fmla="val 5552"/>
                <a:gd name="f83" fmla="val 2329"/>
                <a:gd name="f84" fmla="val 5669"/>
                <a:gd name="f85" fmla="val 2070"/>
                <a:gd name="f86" fmla="val 5764"/>
                <a:gd name="f87" fmla="val 5787"/>
                <a:gd name="f88" fmla="val 5740"/>
                <a:gd name="f89" fmla="val 5693"/>
                <a:gd name="f90" fmla="val 5622"/>
                <a:gd name="f91" fmla="val 5528"/>
                <a:gd name="f92" fmla="val 5387"/>
                <a:gd name="f93" fmla="val 494"/>
                <a:gd name="f94" fmla="val 5246"/>
                <a:gd name="f95" fmla="val 353"/>
                <a:gd name="f96" fmla="val 5081"/>
                <a:gd name="f97" fmla="val 235"/>
                <a:gd name="f98" fmla="val 141"/>
                <a:gd name="f99" fmla="*/ f0 1 5788"/>
                <a:gd name="f100" fmla="*/ f1 1 3012"/>
                <a:gd name="f101" fmla="val f2"/>
                <a:gd name="f102" fmla="val f3"/>
                <a:gd name="f103" fmla="val f4"/>
                <a:gd name="f104" fmla="+- f103 0 f101"/>
                <a:gd name="f105" fmla="+- f102 0 f101"/>
                <a:gd name="f106" fmla="*/ f105 1 5788"/>
                <a:gd name="f107" fmla="*/ f104 1 3012"/>
                <a:gd name="f108" fmla="*/ f101 1 f106"/>
                <a:gd name="f109" fmla="*/ f102 1 f106"/>
                <a:gd name="f110" fmla="*/ f101 1 f107"/>
                <a:gd name="f111" fmla="*/ f103 1 f107"/>
                <a:gd name="f112" fmla="*/ f108 f99 1"/>
                <a:gd name="f113" fmla="*/ f109 f99 1"/>
                <a:gd name="f114" fmla="*/ f111 f100 1"/>
                <a:gd name="f115" fmla="*/ f110 f100 1"/>
              </a:gdLst>
              <a:ahLst/>
              <a:cxnLst>
                <a:cxn ang="3cd4">
                  <a:pos x="hc" y="t"/>
                </a:cxn>
                <a:cxn ang="0">
                  <a:pos x="r" y="vc"/>
                </a:cxn>
                <a:cxn ang="cd4">
                  <a:pos x="hc" y="b"/>
                </a:cxn>
                <a:cxn ang="cd2">
                  <a:pos x="l" y="vc"/>
                </a:cxn>
              </a:cxnLst>
              <a:rect l="f112" t="f115" r="f113" b="f114"/>
              <a:pathLst>
                <a:path w="5788"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31" y="f32"/>
                  </a:lnTo>
                  <a:lnTo>
                    <a:pt x="f33" y="f34"/>
                  </a:lnTo>
                  <a:lnTo>
                    <a:pt x="f35" y="f36"/>
                  </a:lnTo>
                  <a:lnTo>
                    <a:pt x="f22" y="f36"/>
                  </a:lnTo>
                  <a:lnTo>
                    <a:pt x="f37" y="f34"/>
                  </a:lnTo>
                  <a:lnTo>
                    <a:pt x="f18" y="f32"/>
                  </a:lnTo>
                  <a:lnTo>
                    <a:pt x="f38" y="f30"/>
                  </a:lnTo>
                  <a:lnTo>
                    <a:pt x="f39" y="f28"/>
                  </a:lnTo>
                  <a:lnTo>
                    <a:pt x="f40" y="f27"/>
                  </a:lnTo>
                  <a:lnTo>
                    <a:pt x="f8" y="f25"/>
                  </a:lnTo>
                  <a:lnTo>
                    <a:pt x="f6" y="f24"/>
                  </a:lnTo>
                  <a:lnTo>
                    <a:pt x="f8" y="f22"/>
                  </a:lnTo>
                  <a:lnTo>
                    <a:pt x="f40" y="f20"/>
                  </a:lnTo>
                  <a:lnTo>
                    <a:pt x="f39" y="f18"/>
                  </a:lnTo>
                  <a:lnTo>
                    <a:pt x="f41" y="f38"/>
                  </a:lnTo>
                  <a:lnTo>
                    <a:pt x="f18" y="f39"/>
                  </a:lnTo>
                  <a:lnTo>
                    <a:pt x="f37" y="f12"/>
                  </a:lnTo>
                  <a:lnTo>
                    <a:pt x="f22" y="f8"/>
                  </a:lnTo>
                  <a:lnTo>
                    <a:pt x="f24" y="f6"/>
                  </a:lnTo>
                  <a:close/>
                  <a:moveTo>
                    <a:pt x="f42" y="f2"/>
                  </a:moveTo>
                  <a:lnTo>
                    <a:pt x="f43" y="f44"/>
                  </a:lnTo>
                  <a:lnTo>
                    <a:pt x="f45" y="f46"/>
                  </a:lnTo>
                  <a:lnTo>
                    <a:pt x="f47" y="f48"/>
                  </a:lnTo>
                  <a:lnTo>
                    <a:pt x="f10" y="f49"/>
                  </a:lnTo>
                  <a:lnTo>
                    <a:pt x="f50" y="f51"/>
                  </a:lnTo>
                  <a:lnTo>
                    <a:pt x="f52" y="f53"/>
                  </a:lnTo>
                  <a:lnTo>
                    <a:pt x="f54" y="f54"/>
                  </a:lnTo>
                  <a:lnTo>
                    <a:pt x="f55" y="f56"/>
                  </a:lnTo>
                  <a:lnTo>
                    <a:pt x="f57" y="f58"/>
                  </a:lnTo>
                  <a:lnTo>
                    <a:pt x="f59" y="f38"/>
                  </a:lnTo>
                  <a:lnTo>
                    <a:pt x="f60" y="f61"/>
                  </a:lnTo>
                  <a:lnTo>
                    <a:pt x="f2" y="f62"/>
                  </a:lnTo>
                  <a:lnTo>
                    <a:pt x="f2" y="f24"/>
                  </a:lnTo>
                  <a:lnTo>
                    <a:pt x="f2" y="f25"/>
                  </a:lnTo>
                  <a:lnTo>
                    <a:pt x="f44" y="f63"/>
                  </a:lnTo>
                  <a:lnTo>
                    <a:pt x="f46" y="f64"/>
                  </a:lnTo>
                  <a:lnTo>
                    <a:pt x="f48" y="f65"/>
                  </a:lnTo>
                  <a:lnTo>
                    <a:pt x="f49" y="f66"/>
                  </a:lnTo>
                  <a:lnTo>
                    <a:pt x="f51" y="f67"/>
                  </a:lnTo>
                  <a:lnTo>
                    <a:pt x="f54" y="f68"/>
                  </a:lnTo>
                  <a:lnTo>
                    <a:pt x="f50" y="f69"/>
                  </a:lnTo>
                  <a:lnTo>
                    <a:pt x="f8" y="f70"/>
                  </a:lnTo>
                  <a:lnTo>
                    <a:pt x="f47" y="f71"/>
                  </a:lnTo>
                  <a:lnTo>
                    <a:pt x="f45" y="f72"/>
                  </a:lnTo>
                  <a:lnTo>
                    <a:pt x="f43" y="f73"/>
                  </a:lnTo>
                  <a:lnTo>
                    <a:pt x="f22" y="f73"/>
                  </a:lnTo>
                  <a:lnTo>
                    <a:pt x="f24" y="f74"/>
                  </a:lnTo>
                  <a:lnTo>
                    <a:pt x="f35" y="f74"/>
                  </a:lnTo>
                  <a:lnTo>
                    <a:pt x="f33" y="f73"/>
                  </a:lnTo>
                  <a:lnTo>
                    <a:pt x="f15" y="f71"/>
                  </a:lnTo>
                  <a:lnTo>
                    <a:pt x="f75" y="f69"/>
                  </a:lnTo>
                  <a:lnTo>
                    <a:pt x="f76" y="f77"/>
                  </a:lnTo>
                  <a:lnTo>
                    <a:pt x="f78" y="f68"/>
                  </a:lnTo>
                  <a:lnTo>
                    <a:pt x="f79" y="f68"/>
                  </a:lnTo>
                  <a:lnTo>
                    <a:pt x="f80" y="f81"/>
                  </a:lnTo>
                  <a:lnTo>
                    <a:pt x="f82" y="f83"/>
                  </a:lnTo>
                  <a:lnTo>
                    <a:pt x="f84" y="f85"/>
                  </a:lnTo>
                  <a:lnTo>
                    <a:pt x="f86" y="f27"/>
                  </a:lnTo>
                  <a:lnTo>
                    <a:pt x="f87" y="f25"/>
                  </a:lnTo>
                  <a:lnTo>
                    <a:pt x="f87" y="f24"/>
                  </a:lnTo>
                  <a:lnTo>
                    <a:pt x="f87" y="f22"/>
                  </a:lnTo>
                  <a:lnTo>
                    <a:pt x="f88" y="f61"/>
                  </a:lnTo>
                  <a:lnTo>
                    <a:pt x="f89" y="f38"/>
                  </a:lnTo>
                  <a:lnTo>
                    <a:pt x="f90" y="f58"/>
                  </a:lnTo>
                  <a:lnTo>
                    <a:pt x="f91" y="f50"/>
                  </a:lnTo>
                  <a:lnTo>
                    <a:pt x="f92" y="f93"/>
                  </a:lnTo>
                  <a:lnTo>
                    <a:pt x="f94" y="f95"/>
                  </a:lnTo>
                  <a:lnTo>
                    <a:pt x="f96" y="f97"/>
                  </a:lnTo>
                  <a:lnTo>
                    <a:pt x="f17" y="f98"/>
                  </a:lnTo>
                  <a:lnTo>
                    <a:pt x="f31" y="f46"/>
                  </a:lnTo>
                  <a:lnTo>
                    <a:pt x="f9" y="f44"/>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054;p36">
              <a:extLst>
                <a:ext uri="{FF2B5EF4-FFF2-40B4-BE49-F238E27FC236}">
                  <a16:creationId xmlns:a16="http://schemas.microsoft.com/office/drawing/2014/main" xmlns="" id="{BE7E9492-F89B-4377-ABA8-66C179581F09}"/>
                </a:ext>
              </a:extLst>
            </p:cNvPr>
            <p:cNvSpPr/>
            <p:nvPr/>
          </p:nvSpPr>
          <p:spPr>
            <a:xfrm>
              <a:off x="5298417" y="4367229"/>
              <a:ext cx="130987" cy="45354"/>
            </a:xfrm>
            <a:custGeom>
              <a:avLst/>
              <a:gdLst>
                <a:gd name="f0" fmla="val w"/>
                <a:gd name="f1" fmla="val h"/>
                <a:gd name="f2" fmla="val 0"/>
                <a:gd name="f3" fmla="val 4283"/>
                <a:gd name="f4" fmla="val 1483"/>
                <a:gd name="f5" fmla="val 3530"/>
                <a:gd name="f6" fmla="val 1"/>
                <a:gd name="f7" fmla="val 3647"/>
                <a:gd name="f8" fmla="val 24"/>
                <a:gd name="f9" fmla="val 3741"/>
                <a:gd name="f10" fmla="val 48"/>
                <a:gd name="f11" fmla="val 3835"/>
                <a:gd name="f12" fmla="val 72"/>
                <a:gd name="f13" fmla="val 3929"/>
                <a:gd name="f14" fmla="val 119"/>
                <a:gd name="f15" fmla="val 4094"/>
                <a:gd name="f16" fmla="val 260"/>
                <a:gd name="f17" fmla="val 4141"/>
                <a:gd name="f18" fmla="val 330"/>
                <a:gd name="f19" fmla="val 4188"/>
                <a:gd name="f20" fmla="val 424"/>
                <a:gd name="f21" fmla="val 4259"/>
                <a:gd name="f22" fmla="val 589"/>
                <a:gd name="f23" fmla="val 4282"/>
                <a:gd name="f24" fmla="val 754"/>
                <a:gd name="f25" fmla="val 895"/>
                <a:gd name="f26" fmla="val 4212"/>
                <a:gd name="f27" fmla="val 1036"/>
                <a:gd name="f28" fmla="val 1177"/>
                <a:gd name="f29" fmla="val 4047"/>
                <a:gd name="f30" fmla="val 1271"/>
                <a:gd name="f31" fmla="val 3953"/>
                <a:gd name="f32" fmla="val 1365"/>
                <a:gd name="f33" fmla="val 3812"/>
                <a:gd name="f34" fmla="val 1436"/>
                <a:gd name="f35" fmla="val 3671"/>
                <a:gd name="f36" fmla="val 471"/>
                <a:gd name="f37" fmla="val 236"/>
                <a:gd name="f38" fmla="val 142"/>
                <a:gd name="f39" fmla="val 71"/>
                <a:gd name="f40" fmla="val 213"/>
                <a:gd name="f41" fmla="*/ f0 1 4283"/>
                <a:gd name="f42" fmla="*/ f1 1 1483"/>
                <a:gd name="f43" fmla="val f2"/>
                <a:gd name="f44" fmla="val f3"/>
                <a:gd name="f45" fmla="val f4"/>
                <a:gd name="f46" fmla="+- f45 0 f43"/>
                <a:gd name="f47" fmla="+- f44 0 f43"/>
                <a:gd name="f48" fmla="*/ f47 1 4283"/>
                <a:gd name="f49" fmla="*/ f46 1 1483"/>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4283" h="1483" fill="none">
                  <a:moveTo>
                    <a:pt x="f5" y="f6"/>
                  </a:moveTo>
                  <a:lnTo>
                    <a:pt x="f5" y="f6"/>
                  </a:lnTo>
                  <a:lnTo>
                    <a:pt x="f7" y="f8"/>
                  </a:lnTo>
                  <a:lnTo>
                    <a:pt x="f9" y="f10"/>
                  </a:lnTo>
                  <a:lnTo>
                    <a:pt x="f11" y="f12"/>
                  </a:lnTo>
                  <a:lnTo>
                    <a:pt x="f13" y="f14"/>
                  </a:lnTo>
                  <a:lnTo>
                    <a:pt x="f15" y="f16"/>
                  </a:lnTo>
                  <a:lnTo>
                    <a:pt x="f17" y="f18"/>
                  </a:lnTo>
                  <a:lnTo>
                    <a:pt x="f19" y="f20"/>
                  </a:lnTo>
                  <a:lnTo>
                    <a:pt x="f19" y="f20"/>
                  </a:lnTo>
                  <a:lnTo>
                    <a:pt x="f21" y="f22"/>
                  </a:lnTo>
                  <a:lnTo>
                    <a:pt x="f23" y="f24"/>
                  </a:lnTo>
                  <a:lnTo>
                    <a:pt x="f23" y="f24"/>
                  </a:lnTo>
                  <a:lnTo>
                    <a:pt x="f21" y="f25"/>
                  </a:lnTo>
                  <a:lnTo>
                    <a:pt x="f26" y="f27"/>
                  </a:lnTo>
                  <a:lnTo>
                    <a:pt x="f17" y="f28"/>
                  </a:lnTo>
                  <a:lnTo>
                    <a:pt x="f29" y="f30"/>
                  </a:lnTo>
                  <a:lnTo>
                    <a:pt x="f29" y="f30"/>
                  </a:lnTo>
                  <a:lnTo>
                    <a:pt x="f31" y="f32"/>
                  </a:lnTo>
                  <a:lnTo>
                    <a:pt x="f33" y="f34"/>
                  </a:lnTo>
                  <a:lnTo>
                    <a:pt x="f35" y="f4"/>
                  </a:lnTo>
                  <a:lnTo>
                    <a:pt x="f5" y="f4"/>
                  </a:lnTo>
                  <a:lnTo>
                    <a:pt x="f24" y="f4"/>
                  </a:lnTo>
                  <a:lnTo>
                    <a:pt x="f24" y="f4"/>
                  </a:lnTo>
                  <a:lnTo>
                    <a:pt x="f22" y="f4"/>
                  </a:lnTo>
                  <a:lnTo>
                    <a:pt x="f36" y="f34"/>
                  </a:lnTo>
                  <a:lnTo>
                    <a:pt x="f18" y="f32"/>
                  </a:lnTo>
                  <a:lnTo>
                    <a:pt x="f37" y="f30"/>
                  </a:lnTo>
                  <a:lnTo>
                    <a:pt x="f38" y="f28"/>
                  </a:lnTo>
                  <a:lnTo>
                    <a:pt x="f39" y="f27"/>
                  </a:lnTo>
                  <a:lnTo>
                    <a:pt x="f8" y="f25"/>
                  </a:lnTo>
                  <a:lnTo>
                    <a:pt x="f6" y="f24"/>
                  </a:lnTo>
                  <a:lnTo>
                    <a:pt x="f6" y="f24"/>
                  </a:lnTo>
                  <a:lnTo>
                    <a:pt x="f8" y="f22"/>
                  </a:lnTo>
                  <a:lnTo>
                    <a:pt x="f39" y="f20"/>
                  </a:lnTo>
                  <a:lnTo>
                    <a:pt x="f39" y="f20"/>
                  </a:lnTo>
                  <a:lnTo>
                    <a:pt x="f38" y="f18"/>
                  </a:lnTo>
                  <a:lnTo>
                    <a:pt x="f40" y="f37"/>
                  </a:lnTo>
                  <a:lnTo>
                    <a:pt x="f40" y="f37"/>
                  </a:lnTo>
                  <a:lnTo>
                    <a:pt x="f18" y="f38"/>
                  </a:lnTo>
                  <a:lnTo>
                    <a:pt x="f36" y="f12"/>
                  </a:lnTo>
                  <a:lnTo>
                    <a:pt x="f22" y="f8"/>
                  </a:lnTo>
                  <a:lnTo>
                    <a:pt x="f24"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055;p36">
              <a:extLst>
                <a:ext uri="{FF2B5EF4-FFF2-40B4-BE49-F238E27FC236}">
                  <a16:creationId xmlns:a16="http://schemas.microsoft.com/office/drawing/2014/main" xmlns="" id="{11498337-6BD8-49A8-A568-37E27953DB2B}"/>
                </a:ext>
              </a:extLst>
            </p:cNvPr>
            <p:cNvSpPr/>
            <p:nvPr/>
          </p:nvSpPr>
          <p:spPr>
            <a:xfrm>
              <a:off x="5275420" y="4344232"/>
              <a:ext cx="177009" cy="92116"/>
            </a:xfrm>
            <a:custGeom>
              <a:avLst/>
              <a:gdLst>
                <a:gd name="f0" fmla="val w"/>
                <a:gd name="f1" fmla="val h"/>
                <a:gd name="f2" fmla="val 0"/>
                <a:gd name="f3" fmla="val 5788"/>
                <a:gd name="f4" fmla="val 3012"/>
                <a:gd name="f5" fmla="val 4282"/>
                <a:gd name="f6" fmla="val 1506"/>
                <a:gd name="f7" fmla="val 1365"/>
                <a:gd name="f8" fmla="val 1200"/>
                <a:gd name="f9" fmla="val 24"/>
                <a:gd name="f10" fmla="val 1059"/>
                <a:gd name="f11" fmla="val 71"/>
                <a:gd name="f12" fmla="val 918"/>
                <a:gd name="f13" fmla="val 118"/>
                <a:gd name="f14" fmla="val 800"/>
                <a:gd name="f15" fmla="val 188"/>
                <a:gd name="f16" fmla="val 659"/>
                <a:gd name="f17" fmla="val 259"/>
                <a:gd name="f18" fmla="val 541"/>
                <a:gd name="f19" fmla="val 330"/>
                <a:gd name="f20" fmla="val 447"/>
                <a:gd name="f21" fmla="val 282"/>
                <a:gd name="f22" fmla="val 635"/>
                <a:gd name="f23" fmla="val 165"/>
                <a:gd name="f24" fmla="val 847"/>
                <a:gd name="f25" fmla="val 94"/>
                <a:gd name="f26" fmla="val 988"/>
                <a:gd name="f27" fmla="val 47"/>
                <a:gd name="f28" fmla="val 1153"/>
                <a:gd name="f29" fmla="val 1318"/>
                <a:gd name="f30" fmla="val 1647"/>
                <a:gd name="f31" fmla="val 1812"/>
                <a:gd name="f32" fmla="val 1953"/>
                <a:gd name="f33" fmla="val 2094"/>
                <a:gd name="f34" fmla="val 2211"/>
                <a:gd name="f35" fmla="val 2353"/>
                <a:gd name="f36" fmla="val 2564"/>
                <a:gd name="f37" fmla="val 2753"/>
                <a:gd name="f38" fmla="val 776"/>
                <a:gd name="f39" fmla="val 2823"/>
                <a:gd name="f40" fmla="val 2894"/>
                <a:gd name="f41" fmla="val 2941"/>
                <a:gd name="f42" fmla="val 2988"/>
                <a:gd name="f43" fmla="val 1341"/>
                <a:gd name="f44" fmla="val 3011"/>
                <a:gd name="f45" fmla="val 4423"/>
                <a:gd name="f46" fmla="val 4564"/>
                <a:gd name="f47" fmla="val 4846"/>
                <a:gd name="f48" fmla="val 5105"/>
                <a:gd name="f49" fmla="val 5223"/>
                <a:gd name="f50" fmla="val 2682"/>
                <a:gd name="f51" fmla="val 5340"/>
                <a:gd name="f52" fmla="val 5364"/>
                <a:gd name="f53" fmla="val 5458"/>
                <a:gd name="f54" fmla="val 2447"/>
                <a:gd name="f55" fmla="val 5552"/>
                <a:gd name="f56" fmla="val 2329"/>
                <a:gd name="f57" fmla="val 5669"/>
                <a:gd name="f58" fmla="val 2070"/>
                <a:gd name="f59" fmla="val 5764"/>
                <a:gd name="f60" fmla="val 1788"/>
                <a:gd name="f61" fmla="val 5787"/>
                <a:gd name="f62" fmla="val 5740"/>
                <a:gd name="f63" fmla="val 5693"/>
                <a:gd name="f64" fmla="val 5622"/>
                <a:gd name="f65" fmla="val 5528"/>
                <a:gd name="f66" fmla="val 5387"/>
                <a:gd name="f67" fmla="val 494"/>
                <a:gd name="f68" fmla="val 5246"/>
                <a:gd name="f69" fmla="val 353"/>
                <a:gd name="f70" fmla="val 5081"/>
                <a:gd name="f71" fmla="val 235"/>
                <a:gd name="f72" fmla="val 4893"/>
                <a:gd name="f73" fmla="val 141"/>
                <a:gd name="f74" fmla="val 4705"/>
                <a:gd name="f75" fmla="val 4493"/>
                <a:gd name="f76" fmla="*/ f0 1 5788"/>
                <a:gd name="f77" fmla="*/ f1 1 3012"/>
                <a:gd name="f78" fmla="val f2"/>
                <a:gd name="f79" fmla="val f3"/>
                <a:gd name="f80" fmla="val f4"/>
                <a:gd name="f81" fmla="+- f80 0 f78"/>
                <a:gd name="f82" fmla="+- f79 0 f78"/>
                <a:gd name="f83" fmla="*/ f82 1 5788"/>
                <a:gd name="f84" fmla="*/ f81 1 3012"/>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5788" h="3012" fill="none">
                  <a:moveTo>
                    <a:pt x="f5" y="f2"/>
                  </a:moveTo>
                  <a:lnTo>
                    <a:pt x="f6" y="f2"/>
                  </a:lnTo>
                  <a:lnTo>
                    <a:pt x="f6" y="f2"/>
                  </a:lnTo>
                  <a:lnTo>
                    <a:pt x="f7" y="f2"/>
                  </a:lnTo>
                  <a:lnTo>
                    <a:pt x="f8" y="f9"/>
                  </a:lnTo>
                  <a:lnTo>
                    <a:pt x="f10" y="f11"/>
                  </a:lnTo>
                  <a:lnTo>
                    <a:pt x="f12" y="f13"/>
                  </a:lnTo>
                  <a:lnTo>
                    <a:pt x="f14" y="f15"/>
                  </a:lnTo>
                  <a:lnTo>
                    <a:pt x="f16" y="f17"/>
                  </a:lnTo>
                  <a:lnTo>
                    <a:pt x="f18" y="f19"/>
                  </a:lnTo>
                  <a:lnTo>
                    <a:pt x="f20" y="f20"/>
                  </a:lnTo>
                  <a:lnTo>
                    <a:pt x="f20" y="f20"/>
                  </a:lnTo>
                  <a:lnTo>
                    <a:pt x="f21" y="f22"/>
                  </a:lnTo>
                  <a:lnTo>
                    <a:pt x="f23" y="f24"/>
                  </a:lnTo>
                  <a:lnTo>
                    <a:pt x="f23" y="f24"/>
                  </a:lnTo>
                  <a:lnTo>
                    <a:pt x="f25" y="f26"/>
                  </a:lnTo>
                  <a:lnTo>
                    <a:pt x="f27" y="f28"/>
                  </a:lnTo>
                  <a:lnTo>
                    <a:pt x="f2" y="f29"/>
                  </a:lnTo>
                  <a:lnTo>
                    <a:pt x="f2" y="f6"/>
                  </a:lnTo>
                  <a:lnTo>
                    <a:pt x="f2" y="f6"/>
                  </a:lnTo>
                  <a:lnTo>
                    <a:pt x="f2" y="f30"/>
                  </a:lnTo>
                  <a:lnTo>
                    <a:pt x="f9" y="f31"/>
                  </a:lnTo>
                  <a:lnTo>
                    <a:pt x="f11" y="f32"/>
                  </a:lnTo>
                  <a:lnTo>
                    <a:pt x="f13" y="f33"/>
                  </a:lnTo>
                  <a:lnTo>
                    <a:pt x="f15" y="f34"/>
                  </a:lnTo>
                  <a:lnTo>
                    <a:pt x="f17" y="f35"/>
                  </a:lnTo>
                  <a:lnTo>
                    <a:pt x="f20" y="f36"/>
                  </a:lnTo>
                  <a:lnTo>
                    <a:pt x="f16" y="f37"/>
                  </a:lnTo>
                  <a:lnTo>
                    <a:pt x="f38" y="f39"/>
                  </a:lnTo>
                  <a:lnTo>
                    <a:pt x="f12" y="f40"/>
                  </a:lnTo>
                  <a:lnTo>
                    <a:pt x="f10" y="f41"/>
                  </a:lnTo>
                  <a:lnTo>
                    <a:pt x="f8" y="f42"/>
                  </a:lnTo>
                  <a:lnTo>
                    <a:pt x="f43" y="f42"/>
                  </a:lnTo>
                  <a:lnTo>
                    <a:pt x="f6" y="f44"/>
                  </a:lnTo>
                  <a:lnTo>
                    <a:pt x="f5" y="f44"/>
                  </a:lnTo>
                  <a:lnTo>
                    <a:pt x="f5" y="f44"/>
                  </a:lnTo>
                  <a:lnTo>
                    <a:pt x="f45" y="f44"/>
                  </a:lnTo>
                  <a:lnTo>
                    <a:pt x="f46" y="f42"/>
                  </a:lnTo>
                  <a:lnTo>
                    <a:pt x="f47" y="f40"/>
                  </a:lnTo>
                  <a:lnTo>
                    <a:pt x="f48" y="f37"/>
                  </a:lnTo>
                  <a:lnTo>
                    <a:pt x="f49" y="f50"/>
                  </a:lnTo>
                  <a:lnTo>
                    <a:pt x="f51" y="f36"/>
                  </a:lnTo>
                  <a:lnTo>
                    <a:pt x="f51" y="f36"/>
                  </a:lnTo>
                  <a:lnTo>
                    <a:pt x="f52" y="f36"/>
                  </a:lnTo>
                  <a:lnTo>
                    <a:pt x="f52" y="f36"/>
                  </a:lnTo>
                  <a:lnTo>
                    <a:pt x="f53" y="f54"/>
                  </a:lnTo>
                  <a:lnTo>
                    <a:pt x="f55" y="f56"/>
                  </a:lnTo>
                  <a:lnTo>
                    <a:pt x="f57" y="f58"/>
                  </a:lnTo>
                  <a:lnTo>
                    <a:pt x="f59" y="f60"/>
                  </a:lnTo>
                  <a:lnTo>
                    <a:pt x="f61" y="f30"/>
                  </a:lnTo>
                  <a:lnTo>
                    <a:pt x="f61" y="f6"/>
                  </a:lnTo>
                  <a:lnTo>
                    <a:pt x="f61" y="f6"/>
                  </a:lnTo>
                  <a:lnTo>
                    <a:pt x="f61" y="f43"/>
                  </a:lnTo>
                  <a:lnTo>
                    <a:pt x="f62" y="f28"/>
                  </a:lnTo>
                  <a:lnTo>
                    <a:pt x="f63" y="f26"/>
                  </a:lnTo>
                  <a:lnTo>
                    <a:pt x="f64" y="f24"/>
                  </a:lnTo>
                  <a:lnTo>
                    <a:pt x="f64" y="f24"/>
                  </a:lnTo>
                  <a:lnTo>
                    <a:pt x="f65" y="f16"/>
                  </a:lnTo>
                  <a:lnTo>
                    <a:pt x="f66" y="f67"/>
                  </a:lnTo>
                  <a:lnTo>
                    <a:pt x="f68" y="f69"/>
                  </a:lnTo>
                  <a:lnTo>
                    <a:pt x="f70" y="f71"/>
                  </a:lnTo>
                  <a:lnTo>
                    <a:pt x="f72" y="f73"/>
                  </a:lnTo>
                  <a:lnTo>
                    <a:pt x="f74" y="f11"/>
                  </a:lnTo>
                  <a:lnTo>
                    <a:pt x="f75" y="f9"/>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056;p36">
              <a:extLst>
                <a:ext uri="{FF2B5EF4-FFF2-40B4-BE49-F238E27FC236}">
                  <a16:creationId xmlns:a16="http://schemas.microsoft.com/office/drawing/2014/main" xmlns="" id="{C80194B4-2B52-4C22-8C9D-9020CCB76A11}"/>
                </a:ext>
              </a:extLst>
            </p:cNvPr>
            <p:cNvSpPr/>
            <p:nvPr/>
          </p:nvSpPr>
          <p:spPr>
            <a:xfrm>
              <a:off x="5468934" y="4367229"/>
              <a:ext cx="59728" cy="45354"/>
            </a:xfrm>
            <a:custGeom>
              <a:avLst/>
              <a:gdLst>
                <a:gd name="f0" fmla="val w"/>
                <a:gd name="f1" fmla="val h"/>
                <a:gd name="f2" fmla="val 0"/>
                <a:gd name="f3" fmla="val 1953"/>
                <a:gd name="f4" fmla="val 1483"/>
                <a:gd name="f5" fmla="val 753"/>
                <a:gd name="f6" fmla="val 1"/>
                <a:gd name="f7" fmla="val 588"/>
                <a:gd name="f8" fmla="val 24"/>
                <a:gd name="f9" fmla="val 447"/>
                <a:gd name="f10" fmla="val 72"/>
                <a:gd name="f11" fmla="val 330"/>
                <a:gd name="f12" fmla="val 142"/>
                <a:gd name="f13" fmla="val 212"/>
                <a:gd name="f14" fmla="val 236"/>
                <a:gd name="f15" fmla="val 141"/>
                <a:gd name="f16" fmla="val 71"/>
                <a:gd name="f17" fmla="val 424"/>
                <a:gd name="f18" fmla="val 589"/>
                <a:gd name="f19" fmla="val 754"/>
                <a:gd name="f20" fmla="val 895"/>
                <a:gd name="f21" fmla="val 47"/>
                <a:gd name="f22" fmla="val 1036"/>
                <a:gd name="f23" fmla="val 118"/>
                <a:gd name="f24" fmla="val 1177"/>
                <a:gd name="f25" fmla="val 1271"/>
                <a:gd name="f26" fmla="val 1365"/>
                <a:gd name="f27" fmla="val 1436"/>
                <a:gd name="f28" fmla="val 1341"/>
                <a:gd name="f29" fmla="val 1482"/>
                <a:gd name="f30" fmla="val 1623"/>
                <a:gd name="f31" fmla="val 1717"/>
                <a:gd name="f32" fmla="val 1812"/>
                <a:gd name="f33" fmla="val 1882"/>
                <a:gd name="f34" fmla="val 1929"/>
                <a:gd name="f35" fmla="val 1859"/>
                <a:gd name="f36" fmla="val 1764"/>
                <a:gd name="f37" fmla="val 260"/>
                <a:gd name="f38" fmla="val 1600"/>
                <a:gd name="f39" fmla="val 119"/>
                <a:gd name="f40" fmla="val 1506"/>
                <a:gd name="f41" fmla="val 1412"/>
                <a:gd name="f42" fmla="val 48"/>
                <a:gd name="f43" fmla="val 1318"/>
                <a:gd name="f44" fmla="val 1200"/>
                <a:gd name="f45" fmla="*/ f0 1 1953"/>
                <a:gd name="f46" fmla="*/ f1 1 1483"/>
                <a:gd name="f47" fmla="val f2"/>
                <a:gd name="f48" fmla="val f3"/>
                <a:gd name="f49" fmla="val f4"/>
                <a:gd name="f50" fmla="+- f49 0 f47"/>
                <a:gd name="f51" fmla="+- f48 0 f47"/>
                <a:gd name="f52" fmla="*/ f51 1 1953"/>
                <a:gd name="f53" fmla="*/ f50 1 148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952" h="1483">
                  <a:moveTo>
                    <a:pt x="f5" y="f6"/>
                  </a:moveTo>
                  <a:lnTo>
                    <a:pt x="f7" y="f8"/>
                  </a:lnTo>
                  <a:lnTo>
                    <a:pt x="f9" y="f10"/>
                  </a:lnTo>
                  <a:lnTo>
                    <a:pt x="f11" y="f12"/>
                  </a:lnTo>
                  <a:lnTo>
                    <a:pt x="f13" y="f14"/>
                  </a:lnTo>
                  <a:lnTo>
                    <a:pt x="f15" y="f11"/>
                  </a:lnTo>
                  <a:lnTo>
                    <a:pt x="f16" y="f17"/>
                  </a:lnTo>
                  <a:lnTo>
                    <a:pt x="f8" y="f18"/>
                  </a:lnTo>
                  <a:lnTo>
                    <a:pt x="f2" y="f19"/>
                  </a:lnTo>
                  <a:lnTo>
                    <a:pt x="f8" y="f20"/>
                  </a:lnTo>
                  <a:lnTo>
                    <a:pt x="f21" y="f22"/>
                  </a:lnTo>
                  <a:lnTo>
                    <a:pt x="f23" y="f24"/>
                  </a:lnTo>
                  <a:lnTo>
                    <a:pt x="f13" y="f25"/>
                  </a:lnTo>
                  <a:lnTo>
                    <a:pt x="f11" y="f26"/>
                  </a:lnTo>
                  <a:lnTo>
                    <a:pt x="f9" y="f27"/>
                  </a:lnTo>
                  <a:lnTo>
                    <a:pt x="f7" y="f4"/>
                  </a:lnTo>
                  <a:lnTo>
                    <a:pt x="f28" y="f4"/>
                  </a:lnTo>
                  <a:lnTo>
                    <a:pt x="f29" y="f27"/>
                  </a:lnTo>
                  <a:lnTo>
                    <a:pt x="f30" y="f26"/>
                  </a:lnTo>
                  <a:lnTo>
                    <a:pt x="f31" y="f25"/>
                  </a:lnTo>
                  <a:lnTo>
                    <a:pt x="f32" y="f24"/>
                  </a:lnTo>
                  <a:lnTo>
                    <a:pt x="f33" y="f22"/>
                  </a:lnTo>
                  <a:lnTo>
                    <a:pt x="f34" y="f20"/>
                  </a:lnTo>
                  <a:lnTo>
                    <a:pt x="f3" y="f19"/>
                  </a:lnTo>
                  <a:lnTo>
                    <a:pt x="f34" y="f18"/>
                  </a:lnTo>
                  <a:lnTo>
                    <a:pt x="f35" y="f17"/>
                  </a:lnTo>
                  <a:lnTo>
                    <a:pt x="f32" y="f11"/>
                  </a:lnTo>
                  <a:lnTo>
                    <a:pt x="f36" y="f37"/>
                  </a:lnTo>
                  <a:lnTo>
                    <a:pt x="f38" y="f39"/>
                  </a:lnTo>
                  <a:lnTo>
                    <a:pt x="f40" y="f10"/>
                  </a:lnTo>
                  <a:lnTo>
                    <a:pt x="f41" y="f42"/>
                  </a:lnTo>
                  <a:lnTo>
                    <a:pt x="f43" y="f8"/>
                  </a:lnTo>
                  <a:lnTo>
                    <a:pt x="f44"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057;p36">
              <a:extLst>
                <a:ext uri="{FF2B5EF4-FFF2-40B4-BE49-F238E27FC236}">
                  <a16:creationId xmlns:a16="http://schemas.microsoft.com/office/drawing/2014/main" xmlns="" id="{BDA4C809-63F4-47CC-BE20-C2F23AFA943D}"/>
                </a:ext>
              </a:extLst>
            </p:cNvPr>
            <p:cNvSpPr/>
            <p:nvPr/>
          </p:nvSpPr>
          <p:spPr>
            <a:xfrm>
              <a:off x="5471074" y="4367229"/>
              <a:ext cx="54708" cy="25932"/>
            </a:xfrm>
            <a:custGeom>
              <a:avLst/>
              <a:gdLst>
                <a:gd name="f0" fmla="val w"/>
                <a:gd name="f1" fmla="val h"/>
                <a:gd name="f2" fmla="val 0"/>
                <a:gd name="f3" fmla="val 1789"/>
                <a:gd name="f4" fmla="val 848"/>
                <a:gd name="f5" fmla="val 683"/>
                <a:gd name="f6" fmla="val 1"/>
                <a:gd name="f7" fmla="val 518"/>
                <a:gd name="f8" fmla="val 24"/>
                <a:gd name="f9" fmla="val 377"/>
                <a:gd name="f10" fmla="val 72"/>
                <a:gd name="f11" fmla="val 260"/>
                <a:gd name="f12" fmla="val 142"/>
                <a:gd name="f13" fmla="val 236"/>
                <a:gd name="f14" fmla="val 71"/>
                <a:gd name="f15" fmla="val 330"/>
                <a:gd name="f16" fmla="val 424"/>
                <a:gd name="f17" fmla="val 48"/>
                <a:gd name="f18" fmla="val 519"/>
                <a:gd name="f19" fmla="val 118"/>
                <a:gd name="f20" fmla="val 589"/>
                <a:gd name="f21" fmla="val 283"/>
                <a:gd name="f22" fmla="val 730"/>
                <a:gd name="f23" fmla="val 354"/>
                <a:gd name="f24" fmla="val 777"/>
                <a:gd name="f25" fmla="val 448"/>
                <a:gd name="f26" fmla="val 801"/>
                <a:gd name="f27" fmla="val 565"/>
                <a:gd name="f28" fmla="val 824"/>
                <a:gd name="f29" fmla="val 1130"/>
                <a:gd name="f30" fmla="val 1271"/>
                <a:gd name="f31" fmla="val 1412"/>
                <a:gd name="f32" fmla="val 1553"/>
                <a:gd name="f33" fmla="val 707"/>
                <a:gd name="f34" fmla="val 1647"/>
                <a:gd name="f35" fmla="val 613"/>
                <a:gd name="f36" fmla="val 1742"/>
                <a:gd name="f37" fmla="val 1694"/>
                <a:gd name="f38" fmla="val 1530"/>
                <a:gd name="f39" fmla="val 119"/>
                <a:gd name="f40" fmla="val 1436"/>
                <a:gd name="f41" fmla="val 1342"/>
                <a:gd name="f42" fmla="val 1248"/>
                <a:gd name="f43" fmla="*/ f0 1 1789"/>
                <a:gd name="f44" fmla="*/ f1 1 848"/>
                <a:gd name="f45" fmla="val f2"/>
                <a:gd name="f46" fmla="val f3"/>
                <a:gd name="f47" fmla="val f4"/>
                <a:gd name="f48" fmla="+- f47 0 f45"/>
                <a:gd name="f49" fmla="+- f46 0 f45"/>
                <a:gd name="f50" fmla="*/ f49 1 1789"/>
                <a:gd name="f51" fmla="*/ f48 1 84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789" h="847">
                  <a:moveTo>
                    <a:pt x="f5" y="f6"/>
                  </a:moveTo>
                  <a:lnTo>
                    <a:pt x="f7" y="f8"/>
                  </a:lnTo>
                  <a:lnTo>
                    <a:pt x="f9" y="f10"/>
                  </a:lnTo>
                  <a:lnTo>
                    <a:pt x="f11" y="f12"/>
                  </a:lnTo>
                  <a:lnTo>
                    <a:pt x="f12" y="f13"/>
                  </a:lnTo>
                  <a:lnTo>
                    <a:pt x="f14" y="f15"/>
                  </a:lnTo>
                  <a:lnTo>
                    <a:pt x="f6" y="f16"/>
                  </a:lnTo>
                  <a:lnTo>
                    <a:pt x="f17" y="f18"/>
                  </a:lnTo>
                  <a:lnTo>
                    <a:pt x="f19" y="f20"/>
                  </a:lnTo>
                  <a:lnTo>
                    <a:pt x="f21" y="f22"/>
                  </a:lnTo>
                  <a:lnTo>
                    <a:pt x="f23" y="f24"/>
                  </a:lnTo>
                  <a:lnTo>
                    <a:pt x="f25" y="f26"/>
                  </a:lnTo>
                  <a:lnTo>
                    <a:pt x="f27" y="f28"/>
                  </a:lnTo>
                  <a:lnTo>
                    <a:pt x="f5" y="f4"/>
                  </a:lnTo>
                  <a:lnTo>
                    <a:pt x="f29" y="f4"/>
                  </a:lnTo>
                  <a:lnTo>
                    <a:pt x="f30" y="f28"/>
                  </a:lnTo>
                  <a:lnTo>
                    <a:pt x="f31" y="f24"/>
                  </a:lnTo>
                  <a:lnTo>
                    <a:pt x="f32" y="f33"/>
                  </a:lnTo>
                  <a:lnTo>
                    <a:pt x="f34" y="f35"/>
                  </a:lnTo>
                  <a:lnTo>
                    <a:pt x="f36" y="f18"/>
                  </a:lnTo>
                  <a:lnTo>
                    <a:pt x="f3" y="f16"/>
                  </a:lnTo>
                  <a:lnTo>
                    <a:pt x="f36" y="f15"/>
                  </a:lnTo>
                  <a:lnTo>
                    <a:pt x="f37" y="f11"/>
                  </a:lnTo>
                  <a:lnTo>
                    <a:pt x="f38" y="f39"/>
                  </a:lnTo>
                  <a:lnTo>
                    <a:pt x="f40" y="f10"/>
                  </a:lnTo>
                  <a:lnTo>
                    <a:pt x="f41" y="f17"/>
                  </a:lnTo>
                  <a:lnTo>
                    <a:pt x="f42" y="f8"/>
                  </a:lnTo>
                  <a:lnTo>
                    <a:pt x="f29"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058;p36">
              <a:extLst>
                <a:ext uri="{FF2B5EF4-FFF2-40B4-BE49-F238E27FC236}">
                  <a16:creationId xmlns:a16="http://schemas.microsoft.com/office/drawing/2014/main" xmlns="" id="{2C59FC87-2AAE-49B8-833D-4BCAFEBC55AC}"/>
                </a:ext>
              </a:extLst>
            </p:cNvPr>
            <p:cNvSpPr/>
            <p:nvPr/>
          </p:nvSpPr>
          <p:spPr>
            <a:xfrm>
              <a:off x="5445910" y="4344232"/>
              <a:ext cx="105786" cy="92116"/>
            </a:xfrm>
            <a:custGeom>
              <a:avLst/>
              <a:gdLst>
                <a:gd name="f0" fmla="val w"/>
                <a:gd name="f1" fmla="val h"/>
                <a:gd name="f2" fmla="val 0"/>
                <a:gd name="f3" fmla="val 3459"/>
                <a:gd name="f4" fmla="val 3012"/>
                <a:gd name="f5" fmla="val 1953"/>
                <a:gd name="f6" fmla="val 753"/>
                <a:gd name="f7" fmla="val 2071"/>
                <a:gd name="f8" fmla="val 776"/>
                <a:gd name="f9" fmla="val 2165"/>
                <a:gd name="f10" fmla="val 800"/>
                <a:gd name="f11" fmla="val 2259"/>
                <a:gd name="f12" fmla="val 824"/>
                <a:gd name="f13" fmla="val 2353"/>
                <a:gd name="f14" fmla="val 871"/>
                <a:gd name="f15" fmla="val 2517"/>
                <a:gd name="f16" fmla="val 1012"/>
                <a:gd name="f17" fmla="val 2565"/>
                <a:gd name="f18" fmla="val 1082"/>
                <a:gd name="f19" fmla="val 2612"/>
                <a:gd name="f20" fmla="val 1176"/>
                <a:gd name="f21" fmla="val 2682"/>
                <a:gd name="f22" fmla="val 1341"/>
                <a:gd name="f23" fmla="val 2706"/>
                <a:gd name="f24" fmla="val 1506"/>
                <a:gd name="f25" fmla="val 1647"/>
                <a:gd name="f26" fmla="val 2635"/>
                <a:gd name="f27" fmla="val 1788"/>
                <a:gd name="f28" fmla="val 1929"/>
                <a:gd name="f29" fmla="val 2470"/>
                <a:gd name="f30" fmla="val 2023"/>
                <a:gd name="f31" fmla="val 2376"/>
                <a:gd name="f32" fmla="val 2117"/>
                <a:gd name="f33" fmla="val 2235"/>
                <a:gd name="f34" fmla="val 2188"/>
                <a:gd name="f35" fmla="val 2094"/>
                <a:gd name="f36" fmla="val 1200"/>
                <a:gd name="f37" fmla="val 1083"/>
                <a:gd name="f38" fmla="val 965"/>
                <a:gd name="f39" fmla="val 777"/>
                <a:gd name="f40" fmla="val 894"/>
                <a:gd name="f41" fmla="val 988"/>
                <a:gd name="f42" fmla="val 24"/>
                <a:gd name="f43" fmla="val 1059"/>
                <a:gd name="f44" fmla="val 71"/>
                <a:gd name="f45" fmla="val 918"/>
                <a:gd name="f46" fmla="val 118"/>
                <a:gd name="f47" fmla="val 188"/>
                <a:gd name="f48" fmla="val 659"/>
                <a:gd name="f49" fmla="val 259"/>
                <a:gd name="f50" fmla="val 541"/>
                <a:gd name="f51" fmla="val 330"/>
                <a:gd name="f52" fmla="val 424"/>
                <a:gd name="f53" fmla="val 447"/>
                <a:gd name="f54" fmla="val 283"/>
                <a:gd name="f55" fmla="val 635"/>
                <a:gd name="f56" fmla="val 142"/>
                <a:gd name="f57" fmla="val 847"/>
                <a:gd name="f58" fmla="val 1153"/>
                <a:gd name="f59" fmla="val 1318"/>
                <a:gd name="f60" fmla="val 1812"/>
                <a:gd name="f61" fmla="val 47"/>
                <a:gd name="f62" fmla="val 165"/>
                <a:gd name="f63" fmla="val 2211"/>
                <a:gd name="f64" fmla="val 236"/>
                <a:gd name="f65" fmla="val 2564"/>
                <a:gd name="f66" fmla="val 2753"/>
                <a:gd name="f67" fmla="val 2823"/>
                <a:gd name="f68" fmla="val 2894"/>
                <a:gd name="f69" fmla="val 2941"/>
                <a:gd name="f70" fmla="val 2988"/>
                <a:gd name="f71" fmla="val 3011"/>
                <a:gd name="f72" fmla="val 2776"/>
                <a:gd name="f73" fmla="val 3035"/>
                <a:gd name="f74" fmla="val 3129"/>
                <a:gd name="f75" fmla="val 2447"/>
                <a:gd name="f76" fmla="val 3200"/>
                <a:gd name="f77" fmla="val 2329"/>
                <a:gd name="f78" fmla="val 3341"/>
                <a:gd name="f79" fmla="val 2070"/>
                <a:gd name="f80" fmla="val 3435"/>
                <a:gd name="f81" fmla="val 3458"/>
                <a:gd name="f82" fmla="val 3411"/>
                <a:gd name="f83" fmla="val 3364"/>
                <a:gd name="f84" fmla="val 3294"/>
                <a:gd name="f85" fmla="val 3059"/>
                <a:gd name="f86" fmla="val 494"/>
                <a:gd name="f87" fmla="val 2917"/>
                <a:gd name="f88" fmla="val 353"/>
                <a:gd name="f89" fmla="val 235"/>
                <a:gd name="f90" fmla="val 141"/>
                <a:gd name="f91" fmla="*/ f0 1 3459"/>
                <a:gd name="f92" fmla="*/ f1 1 3012"/>
                <a:gd name="f93" fmla="val f2"/>
                <a:gd name="f94" fmla="val f3"/>
                <a:gd name="f95" fmla="val f4"/>
                <a:gd name="f96" fmla="+- f95 0 f93"/>
                <a:gd name="f97" fmla="+- f94 0 f93"/>
                <a:gd name="f98" fmla="*/ f97 1 3459"/>
                <a:gd name="f99" fmla="*/ f96 1 3012"/>
                <a:gd name="f100" fmla="*/ f93 1 f98"/>
                <a:gd name="f101" fmla="*/ f94 1 f98"/>
                <a:gd name="f102" fmla="*/ f93 1 f99"/>
                <a:gd name="f103" fmla="*/ f95 1 f99"/>
                <a:gd name="f104" fmla="*/ f100 f91 1"/>
                <a:gd name="f105" fmla="*/ f101 f91 1"/>
                <a:gd name="f106" fmla="*/ f103 f92 1"/>
                <a:gd name="f107" fmla="*/ f102 f92 1"/>
              </a:gdLst>
              <a:ahLst/>
              <a:cxnLst>
                <a:cxn ang="3cd4">
                  <a:pos x="hc" y="t"/>
                </a:cxn>
                <a:cxn ang="0">
                  <a:pos x="r" y="vc"/>
                </a:cxn>
                <a:cxn ang="cd4">
                  <a:pos x="hc" y="b"/>
                </a:cxn>
                <a:cxn ang="cd2">
                  <a:pos x="l" y="vc"/>
                </a:cxn>
              </a:cxnLst>
              <a:rect l="f104" t="f107" r="f105" b="f106"/>
              <a:pathLst>
                <a:path w="3459"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31" y="f32"/>
                  </a:lnTo>
                  <a:lnTo>
                    <a:pt x="f33" y="f34"/>
                  </a:lnTo>
                  <a:lnTo>
                    <a:pt x="f35" y="f33"/>
                  </a:lnTo>
                  <a:lnTo>
                    <a:pt x="f22" y="f33"/>
                  </a:lnTo>
                  <a:lnTo>
                    <a:pt x="f36" y="f34"/>
                  </a:lnTo>
                  <a:lnTo>
                    <a:pt x="f37" y="f32"/>
                  </a:lnTo>
                  <a:lnTo>
                    <a:pt x="f38" y="f30"/>
                  </a:lnTo>
                  <a:lnTo>
                    <a:pt x="f14" y="f28"/>
                  </a:lnTo>
                  <a:lnTo>
                    <a:pt x="f10" y="f27"/>
                  </a:lnTo>
                  <a:lnTo>
                    <a:pt x="f39" y="f25"/>
                  </a:lnTo>
                  <a:lnTo>
                    <a:pt x="f6" y="f24"/>
                  </a:lnTo>
                  <a:lnTo>
                    <a:pt x="f39" y="f22"/>
                  </a:lnTo>
                  <a:lnTo>
                    <a:pt x="f12" y="f20"/>
                  </a:lnTo>
                  <a:lnTo>
                    <a:pt x="f40" y="f18"/>
                  </a:lnTo>
                  <a:lnTo>
                    <a:pt x="f38" y="f41"/>
                  </a:lnTo>
                  <a:lnTo>
                    <a:pt x="f37" y="f40"/>
                  </a:lnTo>
                  <a:lnTo>
                    <a:pt x="f36" y="f12"/>
                  </a:lnTo>
                  <a:lnTo>
                    <a:pt x="f22" y="f8"/>
                  </a:lnTo>
                  <a:lnTo>
                    <a:pt x="f24" y="f6"/>
                  </a:lnTo>
                  <a:close/>
                  <a:moveTo>
                    <a:pt x="f22" y="f2"/>
                  </a:moveTo>
                  <a:lnTo>
                    <a:pt x="f36" y="f42"/>
                  </a:lnTo>
                  <a:lnTo>
                    <a:pt x="f43" y="f44"/>
                  </a:lnTo>
                  <a:lnTo>
                    <a:pt x="f45" y="f46"/>
                  </a:lnTo>
                  <a:lnTo>
                    <a:pt x="f39" y="f47"/>
                  </a:lnTo>
                  <a:lnTo>
                    <a:pt x="f48" y="f49"/>
                  </a:lnTo>
                  <a:lnTo>
                    <a:pt x="f50" y="f51"/>
                  </a:lnTo>
                  <a:lnTo>
                    <a:pt x="f52" y="f53"/>
                  </a:lnTo>
                  <a:lnTo>
                    <a:pt x="f54" y="f55"/>
                  </a:lnTo>
                  <a:lnTo>
                    <a:pt x="f56" y="f57"/>
                  </a:lnTo>
                  <a:lnTo>
                    <a:pt x="f44" y="f41"/>
                  </a:lnTo>
                  <a:lnTo>
                    <a:pt x="f42" y="f58"/>
                  </a:lnTo>
                  <a:lnTo>
                    <a:pt x="f2" y="f59"/>
                  </a:lnTo>
                  <a:lnTo>
                    <a:pt x="f2" y="f24"/>
                  </a:lnTo>
                  <a:lnTo>
                    <a:pt x="f2" y="f25"/>
                  </a:lnTo>
                  <a:lnTo>
                    <a:pt x="f42" y="f60"/>
                  </a:lnTo>
                  <a:lnTo>
                    <a:pt x="f61" y="f5"/>
                  </a:lnTo>
                  <a:lnTo>
                    <a:pt x="f46" y="f35"/>
                  </a:lnTo>
                  <a:lnTo>
                    <a:pt x="f62" y="f63"/>
                  </a:lnTo>
                  <a:lnTo>
                    <a:pt x="f64" y="f13"/>
                  </a:lnTo>
                  <a:lnTo>
                    <a:pt x="f52" y="f65"/>
                  </a:lnTo>
                  <a:lnTo>
                    <a:pt x="f48" y="f66"/>
                  </a:lnTo>
                  <a:lnTo>
                    <a:pt x="f39" y="f67"/>
                  </a:lnTo>
                  <a:lnTo>
                    <a:pt x="f45" y="f68"/>
                  </a:lnTo>
                  <a:lnTo>
                    <a:pt x="f43" y="f69"/>
                  </a:lnTo>
                  <a:lnTo>
                    <a:pt x="f36" y="f70"/>
                  </a:lnTo>
                  <a:lnTo>
                    <a:pt x="f22" y="f70"/>
                  </a:lnTo>
                  <a:lnTo>
                    <a:pt x="f24" y="f71"/>
                  </a:lnTo>
                  <a:lnTo>
                    <a:pt x="f35" y="f71"/>
                  </a:lnTo>
                  <a:lnTo>
                    <a:pt x="f33" y="f70"/>
                  </a:lnTo>
                  <a:lnTo>
                    <a:pt x="f15" y="f68"/>
                  </a:lnTo>
                  <a:lnTo>
                    <a:pt x="f72" y="f66"/>
                  </a:lnTo>
                  <a:lnTo>
                    <a:pt x="f68" y="f21"/>
                  </a:lnTo>
                  <a:lnTo>
                    <a:pt x="f4" y="f65"/>
                  </a:lnTo>
                  <a:lnTo>
                    <a:pt x="f73" y="f65"/>
                  </a:lnTo>
                  <a:lnTo>
                    <a:pt x="f74" y="f75"/>
                  </a:lnTo>
                  <a:lnTo>
                    <a:pt x="f76" y="f77"/>
                  </a:lnTo>
                  <a:lnTo>
                    <a:pt x="f78" y="f79"/>
                  </a:lnTo>
                  <a:lnTo>
                    <a:pt x="f80" y="f27"/>
                  </a:lnTo>
                  <a:lnTo>
                    <a:pt x="f81" y="f25"/>
                  </a:lnTo>
                  <a:lnTo>
                    <a:pt x="f81" y="f24"/>
                  </a:lnTo>
                  <a:lnTo>
                    <a:pt x="f81" y="f22"/>
                  </a:lnTo>
                  <a:lnTo>
                    <a:pt x="f82" y="f58"/>
                  </a:lnTo>
                  <a:lnTo>
                    <a:pt x="f83" y="f41"/>
                  </a:lnTo>
                  <a:lnTo>
                    <a:pt x="f84" y="f57"/>
                  </a:lnTo>
                  <a:lnTo>
                    <a:pt x="f76" y="f48"/>
                  </a:lnTo>
                  <a:lnTo>
                    <a:pt x="f85" y="f86"/>
                  </a:lnTo>
                  <a:lnTo>
                    <a:pt x="f87" y="f88"/>
                  </a:lnTo>
                  <a:lnTo>
                    <a:pt x="f66" y="f89"/>
                  </a:lnTo>
                  <a:lnTo>
                    <a:pt x="f17" y="f90"/>
                  </a:lnTo>
                  <a:lnTo>
                    <a:pt x="f31" y="f44"/>
                  </a:lnTo>
                  <a:lnTo>
                    <a:pt x="f9" y="f42"/>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059;p36">
              <a:extLst>
                <a:ext uri="{FF2B5EF4-FFF2-40B4-BE49-F238E27FC236}">
                  <a16:creationId xmlns:a16="http://schemas.microsoft.com/office/drawing/2014/main" xmlns="" id="{DA56AB2B-8E0A-4DDF-ABF0-EC1E73D7C6F0}"/>
                </a:ext>
              </a:extLst>
            </p:cNvPr>
            <p:cNvSpPr/>
            <p:nvPr/>
          </p:nvSpPr>
          <p:spPr>
            <a:xfrm>
              <a:off x="5468934" y="4367229"/>
              <a:ext cx="59728" cy="45354"/>
            </a:xfrm>
            <a:custGeom>
              <a:avLst/>
              <a:gdLst>
                <a:gd name="f0" fmla="val w"/>
                <a:gd name="f1" fmla="val h"/>
                <a:gd name="f2" fmla="val 0"/>
                <a:gd name="f3" fmla="val 1953"/>
                <a:gd name="f4" fmla="val 1483"/>
                <a:gd name="f5" fmla="val 1200"/>
                <a:gd name="f6" fmla="val 1"/>
                <a:gd name="f7" fmla="val 1318"/>
                <a:gd name="f8" fmla="val 24"/>
                <a:gd name="f9" fmla="val 1412"/>
                <a:gd name="f10" fmla="val 48"/>
                <a:gd name="f11" fmla="val 1506"/>
                <a:gd name="f12" fmla="val 72"/>
                <a:gd name="f13" fmla="val 1600"/>
                <a:gd name="f14" fmla="val 119"/>
                <a:gd name="f15" fmla="val 1764"/>
                <a:gd name="f16" fmla="val 260"/>
                <a:gd name="f17" fmla="val 1812"/>
                <a:gd name="f18" fmla="val 330"/>
                <a:gd name="f19" fmla="val 1859"/>
                <a:gd name="f20" fmla="val 424"/>
                <a:gd name="f21" fmla="val 1929"/>
                <a:gd name="f22" fmla="val 589"/>
                <a:gd name="f23" fmla="val 754"/>
                <a:gd name="f24" fmla="val 895"/>
                <a:gd name="f25" fmla="val 1882"/>
                <a:gd name="f26" fmla="val 1036"/>
                <a:gd name="f27" fmla="val 1177"/>
                <a:gd name="f28" fmla="val 1717"/>
                <a:gd name="f29" fmla="val 1271"/>
                <a:gd name="f30" fmla="val 1623"/>
                <a:gd name="f31" fmla="val 1365"/>
                <a:gd name="f32" fmla="val 1482"/>
                <a:gd name="f33" fmla="val 1436"/>
                <a:gd name="f34" fmla="val 1341"/>
                <a:gd name="f35" fmla="val 753"/>
                <a:gd name="f36" fmla="val 588"/>
                <a:gd name="f37" fmla="val 447"/>
                <a:gd name="f38" fmla="val 212"/>
                <a:gd name="f39" fmla="val 118"/>
                <a:gd name="f40" fmla="val 47"/>
                <a:gd name="f41" fmla="val 71"/>
                <a:gd name="f42" fmla="val 141"/>
                <a:gd name="f43" fmla="val 236"/>
                <a:gd name="f44" fmla="val 142"/>
                <a:gd name="f45" fmla="*/ f0 1 1953"/>
                <a:gd name="f46" fmla="*/ f1 1 1483"/>
                <a:gd name="f47" fmla="val f2"/>
                <a:gd name="f48" fmla="val f3"/>
                <a:gd name="f49" fmla="val f4"/>
                <a:gd name="f50" fmla="+- f49 0 f47"/>
                <a:gd name="f51" fmla="+- f48 0 f47"/>
                <a:gd name="f52" fmla="*/ f51 1 1953"/>
                <a:gd name="f53" fmla="*/ f50 1 148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952" h="1483" fill="none">
                  <a:moveTo>
                    <a:pt x="f5" y="f6"/>
                  </a:moveTo>
                  <a:lnTo>
                    <a:pt x="f5" y="f6"/>
                  </a:lnTo>
                  <a:lnTo>
                    <a:pt x="f7" y="f8"/>
                  </a:lnTo>
                  <a:lnTo>
                    <a:pt x="f9" y="f10"/>
                  </a:lnTo>
                  <a:lnTo>
                    <a:pt x="f11" y="f12"/>
                  </a:lnTo>
                  <a:lnTo>
                    <a:pt x="f13" y="f14"/>
                  </a:lnTo>
                  <a:lnTo>
                    <a:pt x="f15" y="f16"/>
                  </a:lnTo>
                  <a:lnTo>
                    <a:pt x="f17" y="f18"/>
                  </a:lnTo>
                  <a:lnTo>
                    <a:pt x="f19" y="f20"/>
                  </a:lnTo>
                  <a:lnTo>
                    <a:pt x="f19" y="f20"/>
                  </a:lnTo>
                  <a:lnTo>
                    <a:pt x="f21" y="f22"/>
                  </a:lnTo>
                  <a:lnTo>
                    <a:pt x="f3" y="f23"/>
                  </a:lnTo>
                  <a:lnTo>
                    <a:pt x="f3" y="f23"/>
                  </a:lnTo>
                  <a:lnTo>
                    <a:pt x="f21" y="f24"/>
                  </a:lnTo>
                  <a:lnTo>
                    <a:pt x="f25" y="f26"/>
                  </a:lnTo>
                  <a:lnTo>
                    <a:pt x="f17" y="f27"/>
                  </a:lnTo>
                  <a:lnTo>
                    <a:pt x="f28" y="f29"/>
                  </a:lnTo>
                  <a:lnTo>
                    <a:pt x="f28" y="f29"/>
                  </a:lnTo>
                  <a:lnTo>
                    <a:pt x="f30" y="f31"/>
                  </a:lnTo>
                  <a:lnTo>
                    <a:pt x="f32" y="f33"/>
                  </a:lnTo>
                  <a:lnTo>
                    <a:pt x="f34" y="f4"/>
                  </a:lnTo>
                  <a:lnTo>
                    <a:pt x="f5" y="f4"/>
                  </a:lnTo>
                  <a:lnTo>
                    <a:pt x="f35" y="f4"/>
                  </a:lnTo>
                  <a:lnTo>
                    <a:pt x="f35" y="f4"/>
                  </a:lnTo>
                  <a:lnTo>
                    <a:pt x="f36" y="f4"/>
                  </a:lnTo>
                  <a:lnTo>
                    <a:pt x="f37" y="f33"/>
                  </a:lnTo>
                  <a:lnTo>
                    <a:pt x="f18" y="f31"/>
                  </a:lnTo>
                  <a:lnTo>
                    <a:pt x="f38" y="f29"/>
                  </a:lnTo>
                  <a:lnTo>
                    <a:pt x="f39" y="f27"/>
                  </a:lnTo>
                  <a:lnTo>
                    <a:pt x="f40" y="f26"/>
                  </a:lnTo>
                  <a:lnTo>
                    <a:pt x="f8" y="f24"/>
                  </a:lnTo>
                  <a:lnTo>
                    <a:pt x="f2" y="f23"/>
                  </a:lnTo>
                  <a:lnTo>
                    <a:pt x="f2" y="f23"/>
                  </a:lnTo>
                  <a:lnTo>
                    <a:pt x="f8" y="f22"/>
                  </a:lnTo>
                  <a:lnTo>
                    <a:pt x="f41" y="f20"/>
                  </a:lnTo>
                  <a:lnTo>
                    <a:pt x="f41" y="f20"/>
                  </a:lnTo>
                  <a:lnTo>
                    <a:pt x="f42" y="f18"/>
                  </a:lnTo>
                  <a:lnTo>
                    <a:pt x="f38" y="f43"/>
                  </a:lnTo>
                  <a:lnTo>
                    <a:pt x="f38" y="f43"/>
                  </a:lnTo>
                  <a:lnTo>
                    <a:pt x="f18" y="f44"/>
                  </a:lnTo>
                  <a:lnTo>
                    <a:pt x="f37" y="f12"/>
                  </a:lnTo>
                  <a:lnTo>
                    <a:pt x="f36" y="f8"/>
                  </a:lnTo>
                  <a:lnTo>
                    <a:pt x="f3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060;p36">
              <a:extLst>
                <a:ext uri="{FF2B5EF4-FFF2-40B4-BE49-F238E27FC236}">
                  <a16:creationId xmlns:a16="http://schemas.microsoft.com/office/drawing/2014/main" xmlns="" id="{CBFFB92A-7BCD-42A8-AB64-B82FB8552924}"/>
                </a:ext>
              </a:extLst>
            </p:cNvPr>
            <p:cNvSpPr/>
            <p:nvPr/>
          </p:nvSpPr>
          <p:spPr>
            <a:xfrm>
              <a:off x="5445910" y="4344232"/>
              <a:ext cx="105786" cy="92116"/>
            </a:xfrm>
            <a:custGeom>
              <a:avLst/>
              <a:gdLst>
                <a:gd name="f0" fmla="val w"/>
                <a:gd name="f1" fmla="val h"/>
                <a:gd name="f2" fmla="val 0"/>
                <a:gd name="f3" fmla="val 3459"/>
                <a:gd name="f4" fmla="val 3012"/>
                <a:gd name="f5" fmla="val 1953"/>
                <a:gd name="f6" fmla="val 1506"/>
                <a:gd name="f7" fmla="val 1341"/>
                <a:gd name="f8" fmla="val 1200"/>
                <a:gd name="f9" fmla="val 24"/>
                <a:gd name="f10" fmla="val 1059"/>
                <a:gd name="f11" fmla="val 71"/>
                <a:gd name="f12" fmla="val 918"/>
                <a:gd name="f13" fmla="val 118"/>
                <a:gd name="f14" fmla="val 777"/>
                <a:gd name="f15" fmla="val 188"/>
                <a:gd name="f16" fmla="val 659"/>
                <a:gd name="f17" fmla="val 259"/>
                <a:gd name="f18" fmla="val 541"/>
                <a:gd name="f19" fmla="val 330"/>
                <a:gd name="f20" fmla="val 424"/>
                <a:gd name="f21" fmla="val 447"/>
                <a:gd name="f22" fmla="val 283"/>
                <a:gd name="f23" fmla="val 635"/>
                <a:gd name="f24" fmla="val 142"/>
                <a:gd name="f25" fmla="val 847"/>
                <a:gd name="f26" fmla="val 988"/>
                <a:gd name="f27" fmla="val 1153"/>
                <a:gd name="f28" fmla="val 1318"/>
                <a:gd name="f29" fmla="val 1647"/>
                <a:gd name="f30" fmla="val 1812"/>
                <a:gd name="f31" fmla="val 47"/>
                <a:gd name="f32" fmla="val 2094"/>
                <a:gd name="f33" fmla="val 165"/>
                <a:gd name="f34" fmla="val 2211"/>
                <a:gd name="f35" fmla="val 236"/>
                <a:gd name="f36" fmla="val 2353"/>
                <a:gd name="f37" fmla="val 2564"/>
                <a:gd name="f38" fmla="val 2753"/>
                <a:gd name="f39" fmla="val 2823"/>
                <a:gd name="f40" fmla="val 2894"/>
                <a:gd name="f41" fmla="val 2941"/>
                <a:gd name="f42" fmla="val 2988"/>
                <a:gd name="f43" fmla="val 3011"/>
                <a:gd name="f44" fmla="val 2235"/>
                <a:gd name="f45" fmla="val 2517"/>
                <a:gd name="f46" fmla="val 2776"/>
                <a:gd name="f47" fmla="val 2682"/>
                <a:gd name="f48" fmla="val 3035"/>
                <a:gd name="f49" fmla="val 3129"/>
                <a:gd name="f50" fmla="val 2447"/>
                <a:gd name="f51" fmla="val 3200"/>
                <a:gd name="f52" fmla="val 2329"/>
                <a:gd name="f53" fmla="val 3341"/>
                <a:gd name="f54" fmla="val 2070"/>
                <a:gd name="f55" fmla="val 3435"/>
                <a:gd name="f56" fmla="val 1788"/>
                <a:gd name="f57" fmla="val 3458"/>
                <a:gd name="f58" fmla="val 3411"/>
                <a:gd name="f59" fmla="val 3364"/>
                <a:gd name="f60" fmla="val 3294"/>
                <a:gd name="f61" fmla="val 3059"/>
                <a:gd name="f62" fmla="val 494"/>
                <a:gd name="f63" fmla="val 2917"/>
                <a:gd name="f64" fmla="val 353"/>
                <a:gd name="f65" fmla="val 235"/>
                <a:gd name="f66" fmla="val 2565"/>
                <a:gd name="f67" fmla="val 141"/>
                <a:gd name="f68" fmla="val 2376"/>
                <a:gd name="f69" fmla="val 2165"/>
                <a:gd name="f70" fmla="*/ f0 1 3459"/>
                <a:gd name="f71" fmla="*/ f1 1 3012"/>
                <a:gd name="f72" fmla="val f2"/>
                <a:gd name="f73" fmla="val f3"/>
                <a:gd name="f74" fmla="val f4"/>
                <a:gd name="f75" fmla="+- f74 0 f72"/>
                <a:gd name="f76" fmla="+- f73 0 f72"/>
                <a:gd name="f77" fmla="*/ f76 1 3459"/>
                <a:gd name="f78" fmla="*/ f75 1 3012"/>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3459" h="3012" fill="none">
                  <a:moveTo>
                    <a:pt x="f5" y="f2"/>
                  </a:moveTo>
                  <a:lnTo>
                    <a:pt x="f6" y="f2"/>
                  </a:lnTo>
                  <a:lnTo>
                    <a:pt x="f6" y="f2"/>
                  </a:lnTo>
                  <a:lnTo>
                    <a:pt x="f7" y="f2"/>
                  </a:lnTo>
                  <a:lnTo>
                    <a:pt x="f8" y="f9"/>
                  </a:lnTo>
                  <a:lnTo>
                    <a:pt x="f10" y="f11"/>
                  </a:lnTo>
                  <a:lnTo>
                    <a:pt x="f12" y="f13"/>
                  </a:lnTo>
                  <a:lnTo>
                    <a:pt x="f14" y="f15"/>
                  </a:lnTo>
                  <a:lnTo>
                    <a:pt x="f16" y="f17"/>
                  </a:lnTo>
                  <a:lnTo>
                    <a:pt x="f18" y="f19"/>
                  </a:lnTo>
                  <a:lnTo>
                    <a:pt x="f20" y="f21"/>
                  </a:lnTo>
                  <a:lnTo>
                    <a:pt x="f20" y="f21"/>
                  </a:lnTo>
                  <a:lnTo>
                    <a:pt x="f22" y="f23"/>
                  </a:lnTo>
                  <a:lnTo>
                    <a:pt x="f24" y="f25"/>
                  </a:lnTo>
                  <a:lnTo>
                    <a:pt x="f24" y="f25"/>
                  </a:lnTo>
                  <a:lnTo>
                    <a:pt x="f11" y="f26"/>
                  </a:lnTo>
                  <a:lnTo>
                    <a:pt x="f9" y="f27"/>
                  </a:lnTo>
                  <a:lnTo>
                    <a:pt x="f2" y="f28"/>
                  </a:lnTo>
                  <a:lnTo>
                    <a:pt x="f2" y="f6"/>
                  </a:lnTo>
                  <a:lnTo>
                    <a:pt x="f2" y="f6"/>
                  </a:lnTo>
                  <a:lnTo>
                    <a:pt x="f2" y="f29"/>
                  </a:lnTo>
                  <a:lnTo>
                    <a:pt x="f9" y="f30"/>
                  </a:lnTo>
                  <a:lnTo>
                    <a:pt x="f31" y="f5"/>
                  </a:lnTo>
                  <a:lnTo>
                    <a:pt x="f13" y="f32"/>
                  </a:lnTo>
                  <a:lnTo>
                    <a:pt x="f33" y="f34"/>
                  </a:lnTo>
                  <a:lnTo>
                    <a:pt x="f35" y="f36"/>
                  </a:lnTo>
                  <a:lnTo>
                    <a:pt x="f20" y="f37"/>
                  </a:lnTo>
                  <a:lnTo>
                    <a:pt x="f16" y="f38"/>
                  </a:lnTo>
                  <a:lnTo>
                    <a:pt x="f14" y="f39"/>
                  </a:lnTo>
                  <a:lnTo>
                    <a:pt x="f12" y="f40"/>
                  </a:lnTo>
                  <a:lnTo>
                    <a:pt x="f10" y="f41"/>
                  </a:lnTo>
                  <a:lnTo>
                    <a:pt x="f8" y="f42"/>
                  </a:lnTo>
                  <a:lnTo>
                    <a:pt x="f7" y="f42"/>
                  </a:lnTo>
                  <a:lnTo>
                    <a:pt x="f6" y="f43"/>
                  </a:lnTo>
                  <a:lnTo>
                    <a:pt x="f5" y="f43"/>
                  </a:lnTo>
                  <a:lnTo>
                    <a:pt x="f5" y="f43"/>
                  </a:lnTo>
                  <a:lnTo>
                    <a:pt x="f32" y="f43"/>
                  </a:lnTo>
                  <a:lnTo>
                    <a:pt x="f44" y="f42"/>
                  </a:lnTo>
                  <a:lnTo>
                    <a:pt x="f45" y="f40"/>
                  </a:lnTo>
                  <a:lnTo>
                    <a:pt x="f46" y="f38"/>
                  </a:lnTo>
                  <a:lnTo>
                    <a:pt x="f40" y="f47"/>
                  </a:lnTo>
                  <a:lnTo>
                    <a:pt x="f4" y="f37"/>
                  </a:lnTo>
                  <a:lnTo>
                    <a:pt x="f4" y="f37"/>
                  </a:lnTo>
                  <a:lnTo>
                    <a:pt x="f48" y="f37"/>
                  </a:lnTo>
                  <a:lnTo>
                    <a:pt x="f48" y="f37"/>
                  </a:lnTo>
                  <a:lnTo>
                    <a:pt x="f49" y="f50"/>
                  </a:lnTo>
                  <a:lnTo>
                    <a:pt x="f51" y="f52"/>
                  </a:lnTo>
                  <a:lnTo>
                    <a:pt x="f53" y="f54"/>
                  </a:lnTo>
                  <a:lnTo>
                    <a:pt x="f55" y="f56"/>
                  </a:lnTo>
                  <a:lnTo>
                    <a:pt x="f57" y="f29"/>
                  </a:lnTo>
                  <a:lnTo>
                    <a:pt x="f57" y="f6"/>
                  </a:lnTo>
                  <a:lnTo>
                    <a:pt x="f57" y="f6"/>
                  </a:lnTo>
                  <a:lnTo>
                    <a:pt x="f57" y="f7"/>
                  </a:lnTo>
                  <a:lnTo>
                    <a:pt x="f58" y="f27"/>
                  </a:lnTo>
                  <a:lnTo>
                    <a:pt x="f59" y="f26"/>
                  </a:lnTo>
                  <a:lnTo>
                    <a:pt x="f60" y="f25"/>
                  </a:lnTo>
                  <a:lnTo>
                    <a:pt x="f60" y="f25"/>
                  </a:lnTo>
                  <a:lnTo>
                    <a:pt x="f51" y="f16"/>
                  </a:lnTo>
                  <a:lnTo>
                    <a:pt x="f61" y="f62"/>
                  </a:lnTo>
                  <a:lnTo>
                    <a:pt x="f63" y="f64"/>
                  </a:lnTo>
                  <a:lnTo>
                    <a:pt x="f38" y="f65"/>
                  </a:lnTo>
                  <a:lnTo>
                    <a:pt x="f66" y="f67"/>
                  </a:lnTo>
                  <a:lnTo>
                    <a:pt x="f68" y="f11"/>
                  </a:lnTo>
                  <a:lnTo>
                    <a:pt x="f69" y="f9"/>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32" name="Google Shape;1061;p36">
              <a:extLst>
                <a:ext uri="{FF2B5EF4-FFF2-40B4-BE49-F238E27FC236}">
                  <a16:creationId xmlns:a16="http://schemas.microsoft.com/office/drawing/2014/main" xmlns="" id="{1FA75D5C-5731-4DE7-9FD7-BFB79C63D512}"/>
                </a:ext>
              </a:extLst>
            </p:cNvPr>
            <p:cNvGrpSpPr/>
            <p:nvPr/>
          </p:nvGrpSpPr>
          <p:grpSpPr>
            <a:xfrm>
              <a:off x="4074749" y="3518464"/>
              <a:ext cx="313090" cy="104378"/>
              <a:chOff x="4074749" y="3518464"/>
              <a:chExt cx="313090" cy="104378"/>
            </a:xfrm>
          </p:grpSpPr>
          <p:sp>
            <p:nvSpPr>
              <p:cNvPr id="33" name="Google Shape;1062;p36">
                <a:extLst>
                  <a:ext uri="{FF2B5EF4-FFF2-40B4-BE49-F238E27FC236}">
                    <a16:creationId xmlns:a16="http://schemas.microsoft.com/office/drawing/2014/main" xmlns="" id="{BD35AC01-F7F8-4C03-A0AA-ED978B69045D}"/>
                  </a:ext>
                </a:extLst>
              </p:cNvPr>
              <p:cNvSpPr/>
              <p:nvPr/>
            </p:nvSpPr>
            <p:spPr>
              <a:xfrm>
                <a:off x="4101678" y="3544552"/>
                <a:ext cx="147593" cy="51389"/>
              </a:xfrm>
              <a:custGeom>
                <a:avLst/>
                <a:gdLst>
                  <a:gd name="f0" fmla="val w"/>
                  <a:gd name="f1" fmla="val h"/>
                  <a:gd name="f2" fmla="val 0"/>
                  <a:gd name="f3" fmla="val 4259"/>
                  <a:gd name="f4" fmla="val 1483"/>
                  <a:gd name="f5" fmla="val 729"/>
                  <a:gd name="f6" fmla="val 588"/>
                  <a:gd name="f7" fmla="val 24"/>
                  <a:gd name="f8" fmla="val 447"/>
                  <a:gd name="f9" fmla="val 71"/>
                  <a:gd name="f10" fmla="val 329"/>
                  <a:gd name="f11" fmla="val 142"/>
                  <a:gd name="f12" fmla="val 212"/>
                  <a:gd name="f13" fmla="val 141"/>
                  <a:gd name="f14" fmla="val 306"/>
                  <a:gd name="f15" fmla="val 424"/>
                  <a:gd name="f16" fmla="val 589"/>
                  <a:gd name="f17" fmla="val 753"/>
                  <a:gd name="f18" fmla="val 894"/>
                  <a:gd name="f19" fmla="val 47"/>
                  <a:gd name="f20" fmla="val 1036"/>
                  <a:gd name="f21" fmla="val 118"/>
                  <a:gd name="f22" fmla="val 1153"/>
                  <a:gd name="f23" fmla="val 1271"/>
                  <a:gd name="f24" fmla="val 1365"/>
                  <a:gd name="f25" fmla="val 1435"/>
                  <a:gd name="f26" fmla="val 1482"/>
                  <a:gd name="f27" fmla="val 3670"/>
                  <a:gd name="f28" fmla="val 3811"/>
                  <a:gd name="f29" fmla="val 3929"/>
                  <a:gd name="f30" fmla="val 4046"/>
                  <a:gd name="f31" fmla="val 4140"/>
                  <a:gd name="f32" fmla="val 4211"/>
                  <a:gd name="f33" fmla="val 4258"/>
                  <a:gd name="f34" fmla="val 4235"/>
                  <a:gd name="f35" fmla="val 4187"/>
                  <a:gd name="f36" fmla="val 330"/>
                  <a:gd name="f37" fmla="val 4070"/>
                  <a:gd name="f38" fmla="val 259"/>
                  <a:gd name="f39" fmla="val 3835"/>
                  <a:gd name="f40" fmla="val 3741"/>
                  <a:gd name="f41" fmla="val 48"/>
                  <a:gd name="f42" fmla="val 3623"/>
                  <a:gd name="f43" fmla="val 3529"/>
                  <a:gd name="f44" fmla="*/ f0 1 4259"/>
                  <a:gd name="f45" fmla="*/ f1 1 1483"/>
                  <a:gd name="f46" fmla="val f2"/>
                  <a:gd name="f47" fmla="val f3"/>
                  <a:gd name="f48" fmla="val f4"/>
                  <a:gd name="f49" fmla="+- f48 0 f46"/>
                  <a:gd name="f50" fmla="+- f47 0 f46"/>
                  <a:gd name="f51" fmla="*/ f50 1 4259"/>
                  <a:gd name="f52" fmla="*/ f49 1 1483"/>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4259" h="1483">
                    <a:moveTo>
                      <a:pt x="f5" y="f2"/>
                    </a:moveTo>
                    <a:lnTo>
                      <a:pt x="f6" y="f7"/>
                    </a:lnTo>
                    <a:lnTo>
                      <a:pt x="f8" y="f9"/>
                    </a:lnTo>
                    <a:lnTo>
                      <a:pt x="f10" y="f11"/>
                    </a:lnTo>
                    <a:lnTo>
                      <a:pt x="f12" y="f12"/>
                    </a:lnTo>
                    <a:lnTo>
                      <a:pt x="f13" y="f14"/>
                    </a:lnTo>
                    <a:lnTo>
                      <a:pt x="f9" y="f15"/>
                    </a:lnTo>
                    <a:lnTo>
                      <a:pt x="f7" y="f16"/>
                    </a:lnTo>
                    <a:lnTo>
                      <a:pt x="f2" y="f17"/>
                    </a:lnTo>
                    <a:lnTo>
                      <a:pt x="f2" y="f18"/>
                    </a:lnTo>
                    <a:lnTo>
                      <a:pt x="f19" y="f20"/>
                    </a:lnTo>
                    <a:lnTo>
                      <a:pt x="f21" y="f22"/>
                    </a:lnTo>
                    <a:lnTo>
                      <a:pt x="f12" y="f23"/>
                    </a:lnTo>
                    <a:lnTo>
                      <a:pt x="f10" y="f24"/>
                    </a:lnTo>
                    <a:lnTo>
                      <a:pt x="f8" y="f25"/>
                    </a:lnTo>
                    <a:lnTo>
                      <a:pt x="f6" y="f26"/>
                    </a:lnTo>
                    <a:lnTo>
                      <a:pt x="f27" y="f26"/>
                    </a:lnTo>
                    <a:lnTo>
                      <a:pt x="f28" y="f25"/>
                    </a:lnTo>
                    <a:lnTo>
                      <a:pt x="f29" y="f24"/>
                    </a:lnTo>
                    <a:lnTo>
                      <a:pt x="f30" y="f23"/>
                    </a:lnTo>
                    <a:lnTo>
                      <a:pt x="f31" y="f22"/>
                    </a:lnTo>
                    <a:lnTo>
                      <a:pt x="f32" y="f20"/>
                    </a:lnTo>
                    <a:lnTo>
                      <a:pt x="f33" y="f18"/>
                    </a:lnTo>
                    <a:lnTo>
                      <a:pt x="f33" y="f17"/>
                    </a:lnTo>
                    <a:lnTo>
                      <a:pt x="f34" y="f16"/>
                    </a:lnTo>
                    <a:lnTo>
                      <a:pt x="f35" y="f15"/>
                    </a:lnTo>
                    <a:lnTo>
                      <a:pt x="f31" y="f36"/>
                    </a:lnTo>
                    <a:lnTo>
                      <a:pt x="f37" y="f38"/>
                    </a:lnTo>
                    <a:lnTo>
                      <a:pt x="f29" y="f21"/>
                    </a:lnTo>
                    <a:lnTo>
                      <a:pt x="f39" y="f9"/>
                    </a:lnTo>
                    <a:lnTo>
                      <a:pt x="f40" y="f41"/>
                    </a:lnTo>
                    <a:lnTo>
                      <a:pt x="f42" y="f7"/>
                    </a:lnTo>
                    <a:lnTo>
                      <a:pt x="f43"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063;p36">
                <a:extLst>
                  <a:ext uri="{FF2B5EF4-FFF2-40B4-BE49-F238E27FC236}">
                    <a16:creationId xmlns:a16="http://schemas.microsoft.com/office/drawing/2014/main" xmlns="" id="{1502CAD3-4CD3-4D13-8057-4B71A51C6FDE}"/>
                  </a:ext>
                </a:extLst>
              </p:cNvPr>
              <p:cNvSpPr/>
              <p:nvPr/>
            </p:nvSpPr>
            <p:spPr>
              <a:xfrm>
                <a:off x="4104101" y="3544552"/>
                <a:ext cx="142710" cy="28556"/>
              </a:xfrm>
              <a:custGeom>
                <a:avLst/>
                <a:gdLst>
                  <a:gd name="f0" fmla="val w"/>
                  <a:gd name="f1" fmla="val h"/>
                  <a:gd name="f2" fmla="val 0"/>
                  <a:gd name="f3" fmla="val 4118"/>
                  <a:gd name="f4" fmla="val 824"/>
                  <a:gd name="f5" fmla="val 659"/>
                  <a:gd name="f6" fmla="val 518"/>
                  <a:gd name="f7" fmla="val 24"/>
                  <a:gd name="f8" fmla="val 377"/>
                  <a:gd name="f9" fmla="val 71"/>
                  <a:gd name="f10" fmla="val 259"/>
                  <a:gd name="f11" fmla="val 142"/>
                  <a:gd name="f12" fmla="val 212"/>
                  <a:gd name="f13" fmla="val 306"/>
                  <a:gd name="f14" fmla="val 1"/>
                  <a:gd name="f15" fmla="val 424"/>
                  <a:gd name="f16" fmla="val 48"/>
                  <a:gd name="f17" fmla="val 118"/>
                  <a:gd name="f18" fmla="val 589"/>
                  <a:gd name="f19" fmla="val 730"/>
                  <a:gd name="f20" fmla="val 354"/>
                  <a:gd name="f21" fmla="val 777"/>
                  <a:gd name="f22" fmla="val 448"/>
                  <a:gd name="f23" fmla="val 800"/>
                  <a:gd name="f24" fmla="val 565"/>
                  <a:gd name="f25" fmla="val 3600"/>
                  <a:gd name="f26" fmla="val 3741"/>
                  <a:gd name="f27" fmla="val 3859"/>
                  <a:gd name="f28" fmla="val 706"/>
                  <a:gd name="f29" fmla="val 3976"/>
                  <a:gd name="f30" fmla="val 612"/>
                  <a:gd name="f31" fmla="val 4047"/>
                  <a:gd name="f32" fmla="val 4117"/>
                  <a:gd name="f33" fmla="val 4070"/>
                  <a:gd name="f34" fmla="val 330"/>
                  <a:gd name="f35" fmla="val 4000"/>
                  <a:gd name="f36" fmla="val 3765"/>
                  <a:gd name="f37" fmla="val 3671"/>
                  <a:gd name="f38" fmla="val 3553"/>
                  <a:gd name="f39" fmla="val 3459"/>
                  <a:gd name="f40" fmla="*/ f0 1 4118"/>
                  <a:gd name="f41" fmla="*/ f1 1 824"/>
                  <a:gd name="f42" fmla="val f2"/>
                  <a:gd name="f43" fmla="val f3"/>
                  <a:gd name="f44" fmla="val f4"/>
                  <a:gd name="f45" fmla="+- f44 0 f42"/>
                  <a:gd name="f46" fmla="+- f43 0 f42"/>
                  <a:gd name="f47" fmla="*/ f46 1 4118"/>
                  <a:gd name="f48" fmla="*/ f45 1 824"/>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4118" h="824">
                    <a:moveTo>
                      <a:pt x="f5" y="f2"/>
                    </a:moveTo>
                    <a:lnTo>
                      <a:pt x="f6" y="f7"/>
                    </a:lnTo>
                    <a:lnTo>
                      <a:pt x="f8" y="f9"/>
                    </a:lnTo>
                    <a:lnTo>
                      <a:pt x="f10" y="f11"/>
                    </a:lnTo>
                    <a:lnTo>
                      <a:pt x="f11" y="f12"/>
                    </a:lnTo>
                    <a:lnTo>
                      <a:pt x="f9" y="f13"/>
                    </a:lnTo>
                    <a:lnTo>
                      <a:pt x="f14" y="f15"/>
                    </a:lnTo>
                    <a:lnTo>
                      <a:pt x="f16" y="f6"/>
                    </a:lnTo>
                    <a:lnTo>
                      <a:pt x="f17" y="f18"/>
                    </a:lnTo>
                    <a:lnTo>
                      <a:pt x="f10" y="f19"/>
                    </a:lnTo>
                    <a:lnTo>
                      <a:pt x="f20" y="f21"/>
                    </a:lnTo>
                    <a:lnTo>
                      <a:pt x="f22" y="f23"/>
                    </a:lnTo>
                    <a:lnTo>
                      <a:pt x="f24" y="f4"/>
                    </a:lnTo>
                    <a:lnTo>
                      <a:pt x="f25" y="f4"/>
                    </a:lnTo>
                    <a:lnTo>
                      <a:pt x="f26" y="f21"/>
                    </a:lnTo>
                    <a:lnTo>
                      <a:pt x="f27" y="f28"/>
                    </a:lnTo>
                    <a:lnTo>
                      <a:pt x="f29" y="f30"/>
                    </a:lnTo>
                    <a:lnTo>
                      <a:pt x="f31" y="f6"/>
                    </a:lnTo>
                    <a:lnTo>
                      <a:pt x="f32" y="f15"/>
                    </a:lnTo>
                    <a:lnTo>
                      <a:pt x="f33" y="f34"/>
                    </a:lnTo>
                    <a:lnTo>
                      <a:pt x="f35" y="f10"/>
                    </a:lnTo>
                    <a:lnTo>
                      <a:pt x="f27" y="f17"/>
                    </a:lnTo>
                    <a:lnTo>
                      <a:pt x="f36" y="f9"/>
                    </a:lnTo>
                    <a:lnTo>
                      <a:pt x="f37" y="f16"/>
                    </a:lnTo>
                    <a:lnTo>
                      <a:pt x="f38" y="f7"/>
                    </a:lnTo>
                    <a:lnTo>
                      <a:pt x="f39"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064;p36">
                <a:extLst>
                  <a:ext uri="{FF2B5EF4-FFF2-40B4-BE49-F238E27FC236}">
                    <a16:creationId xmlns:a16="http://schemas.microsoft.com/office/drawing/2014/main" xmlns="" id="{6627FF47-44D5-49CF-8201-FD8A19C031FE}"/>
                  </a:ext>
                </a:extLst>
              </p:cNvPr>
              <p:cNvSpPr/>
              <p:nvPr/>
            </p:nvSpPr>
            <p:spPr>
              <a:xfrm>
                <a:off x="4074749" y="3518464"/>
                <a:ext cx="201414" cy="104378"/>
              </a:xfrm>
              <a:custGeom>
                <a:avLst/>
                <a:gdLst>
                  <a:gd name="f0" fmla="val w"/>
                  <a:gd name="f1" fmla="val h"/>
                  <a:gd name="f2" fmla="val 0"/>
                  <a:gd name="f3" fmla="val 5812"/>
                  <a:gd name="f4" fmla="val 3012"/>
                  <a:gd name="f5" fmla="val 4306"/>
                  <a:gd name="f6" fmla="val 753"/>
                  <a:gd name="f7" fmla="val 4400"/>
                  <a:gd name="f8" fmla="val 777"/>
                  <a:gd name="f9" fmla="val 4518"/>
                  <a:gd name="f10" fmla="val 801"/>
                  <a:gd name="f11" fmla="val 4612"/>
                  <a:gd name="f12" fmla="val 824"/>
                  <a:gd name="f13" fmla="val 4706"/>
                  <a:gd name="f14" fmla="val 871"/>
                  <a:gd name="f15" fmla="val 4847"/>
                  <a:gd name="f16" fmla="val 1012"/>
                  <a:gd name="f17" fmla="val 4917"/>
                  <a:gd name="f18" fmla="val 1083"/>
                  <a:gd name="f19" fmla="val 4964"/>
                  <a:gd name="f20" fmla="val 1177"/>
                  <a:gd name="f21" fmla="val 5012"/>
                  <a:gd name="f22" fmla="val 1342"/>
                  <a:gd name="f23" fmla="val 5035"/>
                  <a:gd name="f24" fmla="val 1506"/>
                  <a:gd name="f25" fmla="val 1647"/>
                  <a:gd name="f26" fmla="val 4988"/>
                  <a:gd name="f27" fmla="val 1789"/>
                  <a:gd name="f28" fmla="val 1906"/>
                  <a:gd name="f29" fmla="val 4823"/>
                  <a:gd name="f30" fmla="val 2024"/>
                  <a:gd name="f31" fmla="val 2118"/>
                  <a:gd name="f32" fmla="val 4588"/>
                  <a:gd name="f33" fmla="val 2188"/>
                  <a:gd name="f34" fmla="val 4447"/>
                  <a:gd name="f35" fmla="val 2235"/>
                  <a:gd name="f36" fmla="val 1365"/>
                  <a:gd name="f37" fmla="val 1224"/>
                  <a:gd name="f38" fmla="val 1106"/>
                  <a:gd name="f39" fmla="val 989"/>
                  <a:gd name="f40" fmla="val 895"/>
                  <a:gd name="f41" fmla="val 848"/>
                  <a:gd name="f42" fmla="val 918"/>
                  <a:gd name="f43" fmla="val 1059"/>
                  <a:gd name="f44" fmla="val 965"/>
                  <a:gd name="f45" fmla="val 1"/>
                  <a:gd name="f46" fmla="val 24"/>
                  <a:gd name="f47" fmla="val 71"/>
                  <a:gd name="f48" fmla="val 942"/>
                  <a:gd name="f49" fmla="val 118"/>
                  <a:gd name="f50" fmla="val 165"/>
                  <a:gd name="f51" fmla="val 683"/>
                  <a:gd name="f52" fmla="val 259"/>
                  <a:gd name="f53" fmla="val 565"/>
                  <a:gd name="f54" fmla="val 330"/>
                  <a:gd name="f55" fmla="val 448"/>
                  <a:gd name="f56" fmla="val 283"/>
                  <a:gd name="f57" fmla="val 612"/>
                  <a:gd name="f58" fmla="val 166"/>
                  <a:gd name="f59" fmla="val 95"/>
                  <a:gd name="f60" fmla="val 48"/>
                  <a:gd name="f61" fmla="val 1153"/>
                  <a:gd name="f62" fmla="val 1318"/>
                  <a:gd name="f63" fmla="val 1812"/>
                  <a:gd name="f64" fmla="val 1953"/>
                  <a:gd name="f65" fmla="val 2094"/>
                  <a:gd name="f66" fmla="val 189"/>
                  <a:gd name="f67" fmla="val 2212"/>
                  <a:gd name="f68" fmla="val 260"/>
                  <a:gd name="f69" fmla="val 2330"/>
                  <a:gd name="f70" fmla="val 2565"/>
                  <a:gd name="f71" fmla="val 2753"/>
                  <a:gd name="f72" fmla="val 2824"/>
                  <a:gd name="f73" fmla="val 2894"/>
                  <a:gd name="f74" fmla="val 2941"/>
                  <a:gd name="f75" fmla="val 2965"/>
                  <a:gd name="f76" fmla="val 2988"/>
                  <a:gd name="f77" fmla="val 4870"/>
                  <a:gd name="f78" fmla="val 5129"/>
                  <a:gd name="f79" fmla="val 5247"/>
                  <a:gd name="f80" fmla="val 2659"/>
                  <a:gd name="f81" fmla="val 5364"/>
                  <a:gd name="f82" fmla="val 5458"/>
                  <a:gd name="f83" fmla="val 2447"/>
                  <a:gd name="f84" fmla="val 5553"/>
                  <a:gd name="f85" fmla="val 5694"/>
                  <a:gd name="f86" fmla="val 2071"/>
                  <a:gd name="f87" fmla="val 5764"/>
                  <a:gd name="f88" fmla="val 5788"/>
                  <a:gd name="f89" fmla="val 5811"/>
                  <a:gd name="f90" fmla="val 5717"/>
                  <a:gd name="f91" fmla="val 5647"/>
                  <a:gd name="f92" fmla="val 5529"/>
                  <a:gd name="f93" fmla="val 659"/>
                  <a:gd name="f94" fmla="val 5411"/>
                  <a:gd name="f95" fmla="val 495"/>
                  <a:gd name="f96" fmla="val 5270"/>
                  <a:gd name="f97" fmla="val 354"/>
                  <a:gd name="f98" fmla="val 5106"/>
                  <a:gd name="f99" fmla="val 212"/>
                  <a:gd name="f100" fmla="*/ f0 1 5812"/>
                  <a:gd name="f101" fmla="*/ f1 1 3012"/>
                  <a:gd name="f102" fmla="val f2"/>
                  <a:gd name="f103" fmla="val f3"/>
                  <a:gd name="f104" fmla="val f4"/>
                  <a:gd name="f105" fmla="+- f104 0 f102"/>
                  <a:gd name="f106" fmla="+- f103 0 f102"/>
                  <a:gd name="f107" fmla="*/ f106 1 5812"/>
                  <a:gd name="f108" fmla="*/ f105 1 3012"/>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5812" h="3012">
                    <a:moveTo>
                      <a:pt x="f5" y="f6"/>
                    </a:moveTo>
                    <a:lnTo>
                      <a:pt x="f7" y="f8"/>
                    </a:lnTo>
                    <a:lnTo>
                      <a:pt x="f9" y="f10"/>
                    </a:lnTo>
                    <a:lnTo>
                      <a:pt x="f11" y="f12"/>
                    </a:lnTo>
                    <a:lnTo>
                      <a:pt x="f13" y="f14"/>
                    </a:lnTo>
                    <a:lnTo>
                      <a:pt x="f15" y="f16"/>
                    </a:lnTo>
                    <a:lnTo>
                      <a:pt x="f17" y="f18"/>
                    </a:lnTo>
                    <a:lnTo>
                      <a:pt x="f19" y="f20"/>
                    </a:lnTo>
                    <a:lnTo>
                      <a:pt x="f21" y="f22"/>
                    </a:lnTo>
                    <a:lnTo>
                      <a:pt x="f23" y="f24"/>
                    </a:lnTo>
                    <a:lnTo>
                      <a:pt x="f23" y="f25"/>
                    </a:lnTo>
                    <a:lnTo>
                      <a:pt x="f26" y="f27"/>
                    </a:lnTo>
                    <a:lnTo>
                      <a:pt x="f17" y="f28"/>
                    </a:lnTo>
                    <a:lnTo>
                      <a:pt x="f29" y="f30"/>
                    </a:lnTo>
                    <a:lnTo>
                      <a:pt x="f13" y="f31"/>
                    </a:lnTo>
                    <a:lnTo>
                      <a:pt x="f32" y="f33"/>
                    </a:lnTo>
                    <a:lnTo>
                      <a:pt x="f34" y="f35"/>
                    </a:lnTo>
                    <a:lnTo>
                      <a:pt x="f36" y="f35"/>
                    </a:lnTo>
                    <a:lnTo>
                      <a:pt x="f37" y="f33"/>
                    </a:lnTo>
                    <a:lnTo>
                      <a:pt x="f38" y="f31"/>
                    </a:lnTo>
                    <a:lnTo>
                      <a:pt x="f39" y="f30"/>
                    </a:lnTo>
                    <a:lnTo>
                      <a:pt x="f40" y="f28"/>
                    </a:lnTo>
                    <a:lnTo>
                      <a:pt x="f12" y="f27"/>
                    </a:lnTo>
                    <a:lnTo>
                      <a:pt x="f8" y="f25"/>
                    </a:lnTo>
                    <a:lnTo>
                      <a:pt x="f8" y="f24"/>
                    </a:lnTo>
                    <a:lnTo>
                      <a:pt x="f10" y="f22"/>
                    </a:lnTo>
                    <a:lnTo>
                      <a:pt x="f41" y="f20"/>
                    </a:lnTo>
                    <a:lnTo>
                      <a:pt x="f42" y="f43"/>
                    </a:lnTo>
                    <a:lnTo>
                      <a:pt x="f39" y="f44"/>
                    </a:lnTo>
                    <a:lnTo>
                      <a:pt x="f38" y="f40"/>
                    </a:lnTo>
                    <a:lnTo>
                      <a:pt x="f37" y="f12"/>
                    </a:lnTo>
                    <a:lnTo>
                      <a:pt x="f36" y="f8"/>
                    </a:lnTo>
                    <a:lnTo>
                      <a:pt x="f24" y="f6"/>
                    </a:lnTo>
                    <a:close/>
                    <a:moveTo>
                      <a:pt x="f36" y="f45"/>
                    </a:moveTo>
                    <a:lnTo>
                      <a:pt x="f37" y="f46"/>
                    </a:lnTo>
                    <a:lnTo>
                      <a:pt x="f18" y="f47"/>
                    </a:lnTo>
                    <a:lnTo>
                      <a:pt x="f48" y="f49"/>
                    </a:lnTo>
                    <a:lnTo>
                      <a:pt x="f10" y="f50"/>
                    </a:lnTo>
                    <a:lnTo>
                      <a:pt x="f51" y="f52"/>
                    </a:lnTo>
                    <a:lnTo>
                      <a:pt x="f53" y="f54"/>
                    </a:lnTo>
                    <a:lnTo>
                      <a:pt x="f55" y="f55"/>
                    </a:lnTo>
                    <a:lnTo>
                      <a:pt x="f56" y="f57"/>
                    </a:lnTo>
                    <a:lnTo>
                      <a:pt x="f58" y="f12"/>
                    </a:lnTo>
                    <a:lnTo>
                      <a:pt x="f59" y="f39"/>
                    </a:lnTo>
                    <a:lnTo>
                      <a:pt x="f60" y="f61"/>
                    </a:lnTo>
                    <a:lnTo>
                      <a:pt x="f46" y="f62"/>
                    </a:lnTo>
                    <a:lnTo>
                      <a:pt x="f45" y="f24"/>
                    </a:lnTo>
                    <a:lnTo>
                      <a:pt x="f46" y="f25"/>
                    </a:lnTo>
                    <a:lnTo>
                      <a:pt x="f60" y="f63"/>
                    </a:lnTo>
                    <a:lnTo>
                      <a:pt x="f47" y="f64"/>
                    </a:lnTo>
                    <a:lnTo>
                      <a:pt x="f49" y="f65"/>
                    </a:lnTo>
                    <a:lnTo>
                      <a:pt x="f66" y="f67"/>
                    </a:lnTo>
                    <a:lnTo>
                      <a:pt x="f68" y="f69"/>
                    </a:lnTo>
                    <a:lnTo>
                      <a:pt x="f55" y="f70"/>
                    </a:lnTo>
                    <a:lnTo>
                      <a:pt x="f51" y="f71"/>
                    </a:lnTo>
                    <a:lnTo>
                      <a:pt x="f10" y="f72"/>
                    </a:lnTo>
                    <a:lnTo>
                      <a:pt x="f48" y="f73"/>
                    </a:lnTo>
                    <a:lnTo>
                      <a:pt x="f43" y="f74"/>
                    </a:lnTo>
                    <a:lnTo>
                      <a:pt x="f37" y="f75"/>
                    </a:lnTo>
                    <a:lnTo>
                      <a:pt x="f36" y="f76"/>
                    </a:lnTo>
                    <a:lnTo>
                      <a:pt x="f24" y="f4"/>
                    </a:lnTo>
                    <a:lnTo>
                      <a:pt x="f5" y="f4"/>
                    </a:lnTo>
                    <a:lnTo>
                      <a:pt x="f34" y="f76"/>
                    </a:lnTo>
                    <a:lnTo>
                      <a:pt x="f32" y="f75"/>
                    </a:lnTo>
                    <a:lnTo>
                      <a:pt x="f77" y="f73"/>
                    </a:lnTo>
                    <a:lnTo>
                      <a:pt x="f78" y="f71"/>
                    </a:lnTo>
                    <a:lnTo>
                      <a:pt x="f79" y="f80"/>
                    </a:lnTo>
                    <a:lnTo>
                      <a:pt x="f81" y="f70"/>
                    </a:lnTo>
                    <a:lnTo>
                      <a:pt x="f82" y="f83"/>
                    </a:lnTo>
                    <a:lnTo>
                      <a:pt x="f84" y="f69"/>
                    </a:lnTo>
                    <a:lnTo>
                      <a:pt x="f85" y="f86"/>
                    </a:lnTo>
                    <a:lnTo>
                      <a:pt x="f87" y="f27"/>
                    </a:lnTo>
                    <a:lnTo>
                      <a:pt x="f88" y="f25"/>
                    </a:lnTo>
                    <a:lnTo>
                      <a:pt x="f89" y="f24"/>
                    </a:lnTo>
                    <a:lnTo>
                      <a:pt x="f88" y="f62"/>
                    </a:lnTo>
                    <a:lnTo>
                      <a:pt x="f87" y="f61"/>
                    </a:lnTo>
                    <a:lnTo>
                      <a:pt x="f90" y="f39"/>
                    </a:lnTo>
                    <a:lnTo>
                      <a:pt x="f91" y="f41"/>
                    </a:lnTo>
                    <a:lnTo>
                      <a:pt x="f92" y="f93"/>
                    </a:lnTo>
                    <a:lnTo>
                      <a:pt x="f94" y="f95"/>
                    </a:lnTo>
                    <a:lnTo>
                      <a:pt x="f96" y="f97"/>
                    </a:lnTo>
                    <a:lnTo>
                      <a:pt x="f98" y="f99"/>
                    </a:lnTo>
                    <a:lnTo>
                      <a:pt x="f17" y="f49"/>
                    </a:lnTo>
                    <a:lnTo>
                      <a:pt x="f13" y="f60"/>
                    </a:lnTo>
                    <a:lnTo>
                      <a:pt x="f9" y="f45"/>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065;p36">
                <a:extLst>
                  <a:ext uri="{FF2B5EF4-FFF2-40B4-BE49-F238E27FC236}">
                    <a16:creationId xmlns:a16="http://schemas.microsoft.com/office/drawing/2014/main" xmlns="" id="{2D3109C0-810E-4CEC-A474-F79BF1803D40}"/>
                  </a:ext>
                </a:extLst>
              </p:cNvPr>
              <p:cNvSpPr/>
              <p:nvPr/>
            </p:nvSpPr>
            <p:spPr>
              <a:xfrm>
                <a:off x="4101678" y="3544552"/>
                <a:ext cx="147593" cy="51389"/>
              </a:xfrm>
              <a:custGeom>
                <a:avLst/>
                <a:gdLst>
                  <a:gd name="f0" fmla="val w"/>
                  <a:gd name="f1" fmla="val h"/>
                  <a:gd name="f2" fmla="val 0"/>
                  <a:gd name="f3" fmla="val 4259"/>
                  <a:gd name="f4" fmla="val 1483"/>
                  <a:gd name="f5" fmla="val 3529"/>
                  <a:gd name="f6" fmla="val 3623"/>
                  <a:gd name="f7" fmla="val 24"/>
                  <a:gd name="f8" fmla="val 3741"/>
                  <a:gd name="f9" fmla="val 48"/>
                  <a:gd name="f10" fmla="val 3835"/>
                  <a:gd name="f11" fmla="val 71"/>
                  <a:gd name="f12" fmla="val 3929"/>
                  <a:gd name="f13" fmla="val 118"/>
                  <a:gd name="f14" fmla="val 4070"/>
                  <a:gd name="f15" fmla="val 259"/>
                  <a:gd name="f16" fmla="val 4140"/>
                  <a:gd name="f17" fmla="val 330"/>
                  <a:gd name="f18" fmla="val 4187"/>
                  <a:gd name="f19" fmla="val 424"/>
                  <a:gd name="f20" fmla="val 4235"/>
                  <a:gd name="f21" fmla="val 589"/>
                  <a:gd name="f22" fmla="val 4258"/>
                  <a:gd name="f23" fmla="val 753"/>
                  <a:gd name="f24" fmla="val 894"/>
                  <a:gd name="f25" fmla="val 4211"/>
                  <a:gd name="f26" fmla="val 1036"/>
                  <a:gd name="f27" fmla="val 1153"/>
                  <a:gd name="f28" fmla="val 4046"/>
                  <a:gd name="f29" fmla="val 1271"/>
                  <a:gd name="f30" fmla="val 1365"/>
                  <a:gd name="f31" fmla="val 3811"/>
                  <a:gd name="f32" fmla="val 1435"/>
                  <a:gd name="f33" fmla="val 3670"/>
                  <a:gd name="f34" fmla="val 1482"/>
                  <a:gd name="f35" fmla="val 729"/>
                  <a:gd name="f36" fmla="val 588"/>
                  <a:gd name="f37" fmla="val 447"/>
                  <a:gd name="f38" fmla="val 329"/>
                  <a:gd name="f39" fmla="val 212"/>
                  <a:gd name="f40" fmla="val 47"/>
                  <a:gd name="f41" fmla="val 141"/>
                  <a:gd name="f42" fmla="val 306"/>
                  <a:gd name="f43" fmla="val 142"/>
                  <a:gd name="f44" fmla="*/ f0 1 4259"/>
                  <a:gd name="f45" fmla="*/ f1 1 1483"/>
                  <a:gd name="f46" fmla="val f2"/>
                  <a:gd name="f47" fmla="val f3"/>
                  <a:gd name="f48" fmla="val f4"/>
                  <a:gd name="f49" fmla="+- f48 0 f46"/>
                  <a:gd name="f50" fmla="+- f47 0 f46"/>
                  <a:gd name="f51" fmla="*/ f50 1 4259"/>
                  <a:gd name="f52" fmla="*/ f49 1 1483"/>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4259" h="1483" fill="none">
                    <a:moveTo>
                      <a:pt x="f5" y="f2"/>
                    </a:moveTo>
                    <a:lnTo>
                      <a:pt x="f5" y="f2"/>
                    </a:lnTo>
                    <a:lnTo>
                      <a:pt x="f6" y="f7"/>
                    </a:lnTo>
                    <a:lnTo>
                      <a:pt x="f8" y="f9"/>
                    </a:lnTo>
                    <a:lnTo>
                      <a:pt x="f10" y="f11"/>
                    </a:lnTo>
                    <a:lnTo>
                      <a:pt x="f12" y="f13"/>
                    </a:lnTo>
                    <a:lnTo>
                      <a:pt x="f14" y="f15"/>
                    </a:lnTo>
                    <a:lnTo>
                      <a:pt x="f16" y="f17"/>
                    </a:lnTo>
                    <a:lnTo>
                      <a:pt x="f18" y="f19"/>
                    </a:lnTo>
                    <a:lnTo>
                      <a:pt x="f18" y="f19"/>
                    </a:lnTo>
                    <a:lnTo>
                      <a:pt x="f20" y="f21"/>
                    </a:lnTo>
                    <a:lnTo>
                      <a:pt x="f22" y="f23"/>
                    </a:lnTo>
                    <a:lnTo>
                      <a:pt x="f22" y="f23"/>
                    </a:lnTo>
                    <a:lnTo>
                      <a:pt x="f22" y="f24"/>
                    </a:lnTo>
                    <a:lnTo>
                      <a:pt x="f25" y="f26"/>
                    </a:lnTo>
                    <a:lnTo>
                      <a:pt x="f16" y="f27"/>
                    </a:lnTo>
                    <a:lnTo>
                      <a:pt x="f28" y="f29"/>
                    </a:lnTo>
                    <a:lnTo>
                      <a:pt x="f28" y="f29"/>
                    </a:lnTo>
                    <a:lnTo>
                      <a:pt x="f12" y="f30"/>
                    </a:lnTo>
                    <a:lnTo>
                      <a:pt x="f31" y="f32"/>
                    </a:lnTo>
                    <a:lnTo>
                      <a:pt x="f33" y="f34"/>
                    </a:lnTo>
                    <a:lnTo>
                      <a:pt x="f5" y="f34"/>
                    </a:lnTo>
                    <a:lnTo>
                      <a:pt x="f35" y="f34"/>
                    </a:lnTo>
                    <a:lnTo>
                      <a:pt x="f35" y="f34"/>
                    </a:lnTo>
                    <a:lnTo>
                      <a:pt x="f36" y="f34"/>
                    </a:lnTo>
                    <a:lnTo>
                      <a:pt x="f37" y="f32"/>
                    </a:lnTo>
                    <a:lnTo>
                      <a:pt x="f38" y="f30"/>
                    </a:lnTo>
                    <a:lnTo>
                      <a:pt x="f39" y="f29"/>
                    </a:lnTo>
                    <a:lnTo>
                      <a:pt x="f13" y="f27"/>
                    </a:lnTo>
                    <a:lnTo>
                      <a:pt x="f40" y="f26"/>
                    </a:lnTo>
                    <a:lnTo>
                      <a:pt x="f2" y="f24"/>
                    </a:lnTo>
                    <a:lnTo>
                      <a:pt x="f2" y="f23"/>
                    </a:lnTo>
                    <a:lnTo>
                      <a:pt x="f2" y="f23"/>
                    </a:lnTo>
                    <a:lnTo>
                      <a:pt x="f7" y="f21"/>
                    </a:lnTo>
                    <a:lnTo>
                      <a:pt x="f11" y="f19"/>
                    </a:lnTo>
                    <a:lnTo>
                      <a:pt x="f11" y="f19"/>
                    </a:lnTo>
                    <a:lnTo>
                      <a:pt x="f41" y="f42"/>
                    </a:lnTo>
                    <a:lnTo>
                      <a:pt x="f39" y="f39"/>
                    </a:lnTo>
                    <a:lnTo>
                      <a:pt x="f39" y="f39"/>
                    </a:lnTo>
                    <a:lnTo>
                      <a:pt x="f38" y="f43"/>
                    </a:lnTo>
                    <a:lnTo>
                      <a:pt x="f37" y="f11"/>
                    </a:lnTo>
                    <a:lnTo>
                      <a:pt x="f36" y="f7"/>
                    </a:lnTo>
                    <a:lnTo>
                      <a:pt x="f3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066;p36">
                <a:extLst>
                  <a:ext uri="{FF2B5EF4-FFF2-40B4-BE49-F238E27FC236}">
                    <a16:creationId xmlns:a16="http://schemas.microsoft.com/office/drawing/2014/main" xmlns="" id="{343C3605-28C9-4445-B4F2-A6FB56E95E89}"/>
                  </a:ext>
                </a:extLst>
              </p:cNvPr>
              <p:cNvSpPr/>
              <p:nvPr/>
            </p:nvSpPr>
            <p:spPr>
              <a:xfrm>
                <a:off x="4074749" y="3518464"/>
                <a:ext cx="201414" cy="104378"/>
              </a:xfrm>
              <a:custGeom>
                <a:avLst/>
                <a:gdLst>
                  <a:gd name="f0" fmla="val w"/>
                  <a:gd name="f1" fmla="val h"/>
                  <a:gd name="f2" fmla="val 0"/>
                  <a:gd name="f3" fmla="val 5812"/>
                  <a:gd name="f4" fmla="val 3012"/>
                  <a:gd name="f5" fmla="val 4306"/>
                  <a:gd name="f6" fmla="val 1"/>
                  <a:gd name="f7" fmla="val 1506"/>
                  <a:gd name="f8" fmla="val 1365"/>
                  <a:gd name="f9" fmla="val 1224"/>
                  <a:gd name="f10" fmla="val 24"/>
                  <a:gd name="f11" fmla="val 1083"/>
                  <a:gd name="f12" fmla="val 71"/>
                  <a:gd name="f13" fmla="val 942"/>
                  <a:gd name="f14" fmla="val 118"/>
                  <a:gd name="f15" fmla="val 801"/>
                  <a:gd name="f16" fmla="val 165"/>
                  <a:gd name="f17" fmla="val 683"/>
                  <a:gd name="f18" fmla="val 259"/>
                  <a:gd name="f19" fmla="val 565"/>
                  <a:gd name="f20" fmla="val 330"/>
                  <a:gd name="f21" fmla="val 448"/>
                  <a:gd name="f22" fmla="val 283"/>
                  <a:gd name="f23" fmla="val 612"/>
                  <a:gd name="f24" fmla="val 166"/>
                  <a:gd name="f25" fmla="val 824"/>
                  <a:gd name="f26" fmla="val 95"/>
                  <a:gd name="f27" fmla="val 989"/>
                  <a:gd name="f28" fmla="val 48"/>
                  <a:gd name="f29" fmla="val 1153"/>
                  <a:gd name="f30" fmla="val 1318"/>
                  <a:gd name="f31" fmla="val 1647"/>
                  <a:gd name="f32" fmla="val 1812"/>
                  <a:gd name="f33" fmla="val 1953"/>
                  <a:gd name="f34" fmla="val 2094"/>
                  <a:gd name="f35" fmla="val 189"/>
                  <a:gd name="f36" fmla="val 2212"/>
                  <a:gd name="f37" fmla="val 260"/>
                  <a:gd name="f38" fmla="val 2330"/>
                  <a:gd name="f39" fmla="val 2565"/>
                  <a:gd name="f40" fmla="val 2753"/>
                  <a:gd name="f41" fmla="val 2824"/>
                  <a:gd name="f42" fmla="val 2894"/>
                  <a:gd name="f43" fmla="val 1059"/>
                  <a:gd name="f44" fmla="val 2941"/>
                  <a:gd name="f45" fmla="val 2965"/>
                  <a:gd name="f46" fmla="val 2988"/>
                  <a:gd name="f47" fmla="val 4447"/>
                  <a:gd name="f48" fmla="val 4588"/>
                  <a:gd name="f49" fmla="val 4870"/>
                  <a:gd name="f50" fmla="val 5129"/>
                  <a:gd name="f51" fmla="val 5247"/>
                  <a:gd name="f52" fmla="val 2659"/>
                  <a:gd name="f53" fmla="val 5364"/>
                  <a:gd name="f54" fmla="val 5458"/>
                  <a:gd name="f55" fmla="val 2447"/>
                  <a:gd name="f56" fmla="val 5553"/>
                  <a:gd name="f57" fmla="val 5694"/>
                  <a:gd name="f58" fmla="val 2071"/>
                  <a:gd name="f59" fmla="val 5764"/>
                  <a:gd name="f60" fmla="val 1789"/>
                  <a:gd name="f61" fmla="val 5788"/>
                  <a:gd name="f62" fmla="val 5811"/>
                  <a:gd name="f63" fmla="val 5717"/>
                  <a:gd name="f64" fmla="val 5647"/>
                  <a:gd name="f65" fmla="val 848"/>
                  <a:gd name="f66" fmla="val 5529"/>
                  <a:gd name="f67" fmla="val 659"/>
                  <a:gd name="f68" fmla="val 5411"/>
                  <a:gd name="f69" fmla="val 495"/>
                  <a:gd name="f70" fmla="val 5270"/>
                  <a:gd name="f71" fmla="val 354"/>
                  <a:gd name="f72" fmla="val 5106"/>
                  <a:gd name="f73" fmla="val 212"/>
                  <a:gd name="f74" fmla="val 4917"/>
                  <a:gd name="f75" fmla="val 4706"/>
                  <a:gd name="f76" fmla="val 4518"/>
                  <a:gd name="f77" fmla="*/ f0 1 5812"/>
                  <a:gd name="f78" fmla="*/ f1 1 3012"/>
                  <a:gd name="f79" fmla="val f2"/>
                  <a:gd name="f80" fmla="val f3"/>
                  <a:gd name="f81" fmla="val f4"/>
                  <a:gd name="f82" fmla="+- f81 0 f79"/>
                  <a:gd name="f83" fmla="+- f80 0 f79"/>
                  <a:gd name="f84" fmla="*/ f83 1 5812"/>
                  <a:gd name="f85" fmla="*/ f82 1 3012"/>
                  <a:gd name="f86" fmla="*/ f79 1 f84"/>
                  <a:gd name="f87" fmla="*/ f80 1 f84"/>
                  <a:gd name="f88" fmla="*/ f79 1 f85"/>
                  <a:gd name="f89" fmla="*/ f81 1 f85"/>
                  <a:gd name="f90" fmla="*/ f86 f77 1"/>
                  <a:gd name="f91" fmla="*/ f87 f77 1"/>
                  <a:gd name="f92" fmla="*/ f89 f78 1"/>
                  <a:gd name="f93" fmla="*/ f88 f78 1"/>
                </a:gdLst>
                <a:ahLst/>
                <a:cxnLst>
                  <a:cxn ang="3cd4">
                    <a:pos x="hc" y="t"/>
                  </a:cxn>
                  <a:cxn ang="0">
                    <a:pos x="r" y="vc"/>
                  </a:cxn>
                  <a:cxn ang="cd4">
                    <a:pos x="hc" y="b"/>
                  </a:cxn>
                  <a:cxn ang="cd2">
                    <a:pos x="l" y="vc"/>
                  </a:cxn>
                </a:cxnLst>
                <a:rect l="f90" t="f93" r="f91" b="f92"/>
                <a:pathLst>
                  <a:path w="5812" h="3012" fill="none">
                    <a:moveTo>
                      <a:pt x="f5" y="f6"/>
                    </a:moveTo>
                    <a:lnTo>
                      <a:pt x="f7" y="f6"/>
                    </a:lnTo>
                    <a:lnTo>
                      <a:pt x="f7" y="f6"/>
                    </a:lnTo>
                    <a:lnTo>
                      <a:pt x="f8" y="f6"/>
                    </a:lnTo>
                    <a:lnTo>
                      <a:pt x="f9" y="f10"/>
                    </a:lnTo>
                    <a:lnTo>
                      <a:pt x="f11" y="f12"/>
                    </a:lnTo>
                    <a:lnTo>
                      <a:pt x="f13" y="f14"/>
                    </a:lnTo>
                    <a:lnTo>
                      <a:pt x="f15" y="f16"/>
                    </a:lnTo>
                    <a:lnTo>
                      <a:pt x="f17" y="f18"/>
                    </a:lnTo>
                    <a:lnTo>
                      <a:pt x="f19" y="f20"/>
                    </a:lnTo>
                    <a:lnTo>
                      <a:pt x="f21" y="f21"/>
                    </a:lnTo>
                    <a:lnTo>
                      <a:pt x="f21" y="f21"/>
                    </a:lnTo>
                    <a:lnTo>
                      <a:pt x="f22" y="f23"/>
                    </a:lnTo>
                    <a:lnTo>
                      <a:pt x="f24" y="f25"/>
                    </a:lnTo>
                    <a:lnTo>
                      <a:pt x="f24" y="f25"/>
                    </a:lnTo>
                    <a:lnTo>
                      <a:pt x="f26" y="f27"/>
                    </a:lnTo>
                    <a:lnTo>
                      <a:pt x="f28" y="f29"/>
                    </a:lnTo>
                    <a:lnTo>
                      <a:pt x="f10" y="f30"/>
                    </a:lnTo>
                    <a:lnTo>
                      <a:pt x="f6" y="f7"/>
                    </a:lnTo>
                    <a:lnTo>
                      <a:pt x="f6" y="f7"/>
                    </a:lnTo>
                    <a:lnTo>
                      <a:pt x="f10" y="f31"/>
                    </a:lnTo>
                    <a:lnTo>
                      <a:pt x="f28" y="f32"/>
                    </a:lnTo>
                    <a:lnTo>
                      <a:pt x="f12" y="f33"/>
                    </a:lnTo>
                    <a:lnTo>
                      <a:pt x="f14" y="f34"/>
                    </a:lnTo>
                    <a:lnTo>
                      <a:pt x="f35" y="f36"/>
                    </a:lnTo>
                    <a:lnTo>
                      <a:pt x="f37" y="f38"/>
                    </a:lnTo>
                    <a:lnTo>
                      <a:pt x="f21" y="f39"/>
                    </a:lnTo>
                    <a:lnTo>
                      <a:pt x="f17" y="f40"/>
                    </a:lnTo>
                    <a:lnTo>
                      <a:pt x="f15" y="f41"/>
                    </a:lnTo>
                    <a:lnTo>
                      <a:pt x="f13" y="f42"/>
                    </a:lnTo>
                    <a:lnTo>
                      <a:pt x="f43" y="f44"/>
                    </a:lnTo>
                    <a:lnTo>
                      <a:pt x="f9" y="f45"/>
                    </a:lnTo>
                    <a:lnTo>
                      <a:pt x="f8" y="f46"/>
                    </a:lnTo>
                    <a:lnTo>
                      <a:pt x="f7" y="f4"/>
                    </a:lnTo>
                    <a:lnTo>
                      <a:pt x="f5" y="f4"/>
                    </a:lnTo>
                    <a:lnTo>
                      <a:pt x="f5" y="f4"/>
                    </a:lnTo>
                    <a:lnTo>
                      <a:pt x="f47" y="f46"/>
                    </a:lnTo>
                    <a:lnTo>
                      <a:pt x="f48" y="f45"/>
                    </a:lnTo>
                    <a:lnTo>
                      <a:pt x="f49" y="f42"/>
                    </a:lnTo>
                    <a:lnTo>
                      <a:pt x="f50" y="f40"/>
                    </a:lnTo>
                    <a:lnTo>
                      <a:pt x="f51" y="f52"/>
                    </a:lnTo>
                    <a:lnTo>
                      <a:pt x="f53" y="f39"/>
                    </a:lnTo>
                    <a:lnTo>
                      <a:pt x="f53" y="f39"/>
                    </a:lnTo>
                    <a:lnTo>
                      <a:pt x="f53" y="f39"/>
                    </a:lnTo>
                    <a:lnTo>
                      <a:pt x="f53" y="f39"/>
                    </a:lnTo>
                    <a:lnTo>
                      <a:pt x="f54" y="f55"/>
                    </a:lnTo>
                    <a:lnTo>
                      <a:pt x="f56" y="f38"/>
                    </a:lnTo>
                    <a:lnTo>
                      <a:pt x="f57" y="f58"/>
                    </a:lnTo>
                    <a:lnTo>
                      <a:pt x="f59" y="f60"/>
                    </a:lnTo>
                    <a:lnTo>
                      <a:pt x="f61" y="f31"/>
                    </a:lnTo>
                    <a:lnTo>
                      <a:pt x="f62" y="f7"/>
                    </a:lnTo>
                    <a:lnTo>
                      <a:pt x="f62" y="f7"/>
                    </a:lnTo>
                    <a:lnTo>
                      <a:pt x="f61" y="f30"/>
                    </a:lnTo>
                    <a:lnTo>
                      <a:pt x="f59" y="f29"/>
                    </a:lnTo>
                    <a:lnTo>
                      <a:pt x="f63" y="f27"/>
                    </a:lnTo>
                    <a:lnTo>
                      <a:pt x="f64" y="f65"/>
                    </a:lnTo>
                    <a:lnTo>
                      <a:pt x="f64" y="f65"/>
                    </a:lnTo>
                    <a:lnTo>
                      <a:pt x="f66" y="f67"/>
                    </a:lnTo>
                    <a:lnTo>
                      <a:pt x="f68" y="f69"/>
                    </a:lnTo>
                    <a:lnTo>
                      <a:pt x="f70" y="f71"/>
                    </a:lnTo>
                    <a:lnTo>
                      <a:pt x="f72" y="f73"/>
                    </a:lnTo>
                    <a:lnTo>
                      <a:pt x="f74" y="f14"/>
                    </a:lnTo>
                    <a:lnTo>
                      <a:pt x="f75" y="f28"/>
                    </a:lnTo>
                    <a:lnTo>
                      <a:pt x="f76"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067;p36">
                <a:extLst>
                  <a:ext uri="{FF2B5EF4-FFF2-40B4-BE49-F238E27FC236}">
                    <a16:creationId xmlns:a16="http://schemas.microsoft.com/office/drawing/2014/main" xmlns="" id="{8180216A-6F00-4F49-AF21-3A66DBAD3B63}"/>
                  </a:ext>
                </a:extLst>
              </p:cNvPr>
              <p:cNvSpPr/>
              <p:nvPr/>
            </p:nvSpPr>
            <p:spPr>
              <a:xfrm>
                <a:off x="4294031" y="3544552"/>
                <a:ext cx="67711" cy="51389"/>
              </a:xfrm>
              <a:custGeom>
                <a:avLst/>
                <a:gdLst>
                  <a:gd name="f0" fmla="val w"/>
                  <a:gd name="f1" fmla="val h"/>
                  <a:gd name="f2" fmla="val 0"/>
                  <a:gd name="f3" fmla="val 1954"/>
                  <a:gd name="f4" fmla="val 1483"/>
                  <a:gd name="f5" fmla="val 754"/>
                  <a:gd name="f6" fmla="val 613"/>
                  <a:gd name="f7" fmla="val 24"/>
                  <a:gd name="f8" fmla="val 471"/>
                  <a:gd name="f9" fmla="val 71"/>
                  <a:gd name="f10" fmla="val 330"/>
                  <a:gd name="f11" fmla="val 142"/>
                  <a:gd name="f12" fmla="val 236"/>
                  <a:gd name="f13" fmla="val 212"/>
                  <a:gd name="f14" fmla="val 306"/>
                  <a:gd name="f15" fmla="val 95"/>
                  <a:gd name="f16" fmla="val 424"/>
                  <a:gd name="f17" fmla="val 589"/>
                  <a:gd name="f18" fmla="val 1"/>
                  <a:gd name="f19" fmla="val 753"/>
                  <a:gd name="f20" fmla="val 894"/>
                  <a:gd name="f21" fmla="val 1036"/>
                  <a:gd name="f22" fmla="val 1153"/>
                  <a:gd name="f23" fmla="val 1271"/>
                  <a:gd name="f24" fmla="val 1365"/>
                  <a:gd name="f25" fmla="val 1435"/>
                  <a:gd name="f26" fmla="val 1482"/>
                  <a:gd name="f27" fmla="val 1506"/>
                  <a:gd name="f28" fmla="val 1624"/>
                  <a:gd name="f29" fmla="val 1742"/>
                  <a:gd name="f30" fmla="val 1836"/>
                  <a:gd name="f31" fmla="val 1906"/>
                  <a:gd name="f32" fmla="val 1930"/>
                  <a:gd name="f33" fmla="val 1953"/>
                  <a:gd name="f34" fmla="val 1883"/>
                  <a:gd name="f35" fmla="val 1765"/>
                  <a:gd name="f36" fmla="val 259"/>
                  <a:gd name="f37" fmla="val 118"/>
                  <a:gd name="f38" fmla="val 1530"/>
                  <a:gd name="f39" fmla="val 1436"/>
                  <a:gd name="f40" fmla="val 48"/>
                  <a:gd name="f41" fmla="val 1318"/>
                  <a:gd name="f42" fmla="val 1224"/>
                  <a:gd name="f43" fmla="*/ f0 1 1954"/>
                  <a:gd name="f44" fmla="*/ f1 1 1483"/>
                  <a:gd name="f45" fmla="val f2"/>
                  <a:gd name="f46" fmla="val f3"/>
                  <a:gd name="f47" fmla="val f4"/>
                  <a:gd name="f48" fmla="+- f47 0 f45"/>
                  <a:gd name="f49" fmla="+- f46 0 f45"/>
                  <a:gd name="f50" fmla="*/ f49 1 1954"/>
                  <a:gd name="f51" fmla="*/ f48 1 148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54" h="1483">
                    <a:moveTo>
                      <a:pt x="f5" y="f2"/>
                    </a:moveTo>
                    <a:lnTo>
                      <a:pt x="f6" y="f7"/>
                    </a:lnTo>
                    <a:lnTo>
                      <a:pt x="f8" y="f9"/>
                    </a:lnTo>
                    <a:lnTo>
                      <a:pt x="f10" y="f11"/>
                    </a:lnTo>
                    <a:lnTo>
                      <a:pt x="f12" y="f13"/>
                    </a:lnTo>
                    <a:lnTo>
                      <a:pt x="f11" y="f14"/>
                    </a:lnTo>
                    <a:lnTo>
                      <a:pt x="f15" y="f16"/>
                    </a:lnTo>
                    <a:lnTo>
                      <a:pt x="f7" y="f17"/>
                    </a:lnTo>
                    <a:lnTo>
                      <a:pt x="f18" y="f19"/>
                    </a:lnTo>
                    <a:lnTo>
                      <a:pt x="f7" y="f20"/>
                    </a:lnTo>
                    <a:lnTo>
                      <a:pt x="f9" y="f21"/>
                    </a:lnTo>
                    <a:lnTo>
                      <a:pt x="f11" y="f22"/>
                    </a:lnTo>
                    <a:lnTo>
                      <a:pt x="f12" y="f23"/>
                    </a:lnTo>
                    <a:lnTo>
                      <a:pt x="f10" y="f24"/>
                    </a:lnTo>
                    <a:lnTo>
                      <a:pt x="f8" y="f25"/>
                    </a:lnTo>
                    <a:lnTo>
                      <a:pt x="f6" y="f26"/>
                    </a:lnTo>
                    <a:lnTo>
                      <a:pt x="f24" y="f26"/>
                    </a:lnTo>
                    <a:lnTo>
                      <a:pt x="f27" y="f25"/>
                    </a:lnTo>
                    <a:lnTo>
                      <a:pt x="f28" y="f24"/>
                    </a:lnTo>
                    <a:lnTo>
                      <a:pt x="f29" y="f23"/>
                    </a:lnTo>
                    <a:lnTo>
                      <a:pt x="f30" y="f22"/>
                    </a:lnTo>
                    <a:lnTo>
                      <a:pt x="f31" y="f21"/>
                    </a:lnTo>
                    <a:lnTo>
                      <a:pt x="f32" y="f20"/>
                    </a:lnTo>
                    <a:lnTo>
                      <a:pt x="f33" y="f19"/>
                    </a:lnTo>
                    <a:lnTo>
                      <a:pt x="f32" y="f17"/>
                    </a:lnTo>
                    <a:lnTo>
                      <a:pt x="f34" y="f16"/>
                    </a:lnTo>
                    <a:lnTo>
                      <a:pt x="f30" y="f10"/>
                    </a:lnTo>
                    <a:lnTo>
                      <a:pt x="f35" y="f36"/>
                    </a:lnTo>
                    <a:lnTo>
                      <a:pt x="f28" y="f37"/>
                    </a:lnTo>
                    <a:lnTo>
                      <a:pt x="f38" y="f9"/>
                    </a:lnTo>
                    <a:lnTo>
                      <a:pt x="f39" y="f40"/>
                    </a:lnTo>
                    <a:lnTo>
                      <a:pt x="f41" y="f7"/>
                    </a:lnTo>
                    <a:lnTo>
                      <a:pt x="f42"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068;p36">
                <a:extLst>
                  <a:ext uri="{FF2B5EF4-FFF2-40B4-BE49-F238E27FC236}">
                    <a16:creationId xmlns:a16="http://schemas.microsoft.com/office/drawing/2014/main" xmlns="" id="{9448F94D-DE1C-4DE8-B4B1-B8664F31709B}"/>
                  </a:ext>
                </a:extLst>
              </p:cNvPr>
              <p:cNvSpPr/>
              <p:nvPr/>
            </p:nvSpPr>
            <p:spPr>
              <a:xfrm>
                <a:off x="4297295" y="3544552"/>
                <a:ext cx="61996" cy="28556"/>
              </a:xfrm>
              <a:custGeom>
                <a:avLst/>
                <a:gdLst>
                  <a:gd name="f0" fmla="val w"/>
                  <a:gd name="f1" fmla="val h"/>
                  <a:gd name="f2" fmla="val 0"/>
                  <a:gd name="f3" fmla="val 1789"/>
                  <a:gd name="f4" fmla="val 824"/>
                  <a:gd name="f5" fmla="val 660"/>
                  <a:gd name="f6" fmla="val 519"/>
                  <a:gd name="f7" fmla="val 24"/>
                  <a:gd name="f8" fmla="val 377"/>
                  <a:gd name="f9" fmla="val 71"/>
                  <a:gd name="f10" fmla="val 236"/>
                  <a:gd name="f11" fmla="val 142"/>
                  <a:gd name="f12" fmla="val 212"/>
                  <a:gd name="f13" fmla="val 48"/>
                  <a:gd name="f14" fmla="val 306"/>
                  <a:gd name="f15" fmla="val 1"/>
                  <a:gd name="f16" fmla="val 424"/>
                  <a:gd name="f17" fmla="val 518"/>
                  <a:gd name="f18" fmla="val 95"/>
                  <a:gd name="f19" fmla="val 589"/>
                  <a:gd name="f20" fmla="val 260"/>
                  <a:gd name="f21" fmla="val 730"/>
                  <a:gd name="f22" fmla="val 354"/>
                  <a:gd name="f23" fmla="val 777"/>
                  <a:gd name="f24" fmla="val 448"/>
                  <a:gd name="f25" fmla="val 800"/>
                  <a:gd name="f26" fmla="val 542"/>
                  <a:gd name="f27" fmla="val 1271"/>
                  <a:gd name="f28" fmla="val 1412"/>
                  <a:gd name="f29" fmla="val 1530"/>
                  <a:gd name="f30" fmla="val 706"/>
                  <a:gd name="f31" fmla="val 1648"/>
                  <a:gd name="f32" fmla="val 612"/>
                  <a:gd name="f33" fmla="val 1718"/>
                  <a:gd name="f34" fmla="val 1742"/>
                  <a:gd name="f35" fmla="val 330"/>
                  <a:gd name="f36" fmla="val 1671"/>
                  <a:gd name="f37" fmla="val 259"/>
                  <a:gd name="f38" fmla="val 118"/>
                  <a:gd name="f39" fmla="val 1436"/>
                  <a:gd name="f40" fmla="val 1342"/>
                  <a:gd name="f41" fmla="val 1224"/>
                  <a:gd name="f42" fmla="val 1130"/>
                  <a:gd name="f43" fmla="*/ f0 1 1789"/>
                  <a:gd name="f44" fmla="*/ f1 1 824"/>
                  <a:gd name="f45" fmla="val f2"/>
                  <a:gd name="f46" fmla="val f3"/>
                  <a:gd name="f47" fmla="val f4"/>
                  <a:gd name="f48" fmla="+- f47 0 f45"/>
                  <a:gd name="f49" fmla="+- f46 0 f45"/>
                  <a:gd name="f50" fmla="*/ f49 1 1789"/>
                  <a:gd name="f51" fmla="*/ f48 1 824"/>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789" h="824">
                    <a:moveTo>
                      <a:pt x="f5" y="f2"/>
                    </a:moveTo>
                    <a:lnTo>
                      <a:pt x="f6" y="f7"/>
                    </a:lnTo>
                    <a:lnTo>
                      <a:pt x="f8" y="f9"/>
                    </a:lnTo>
                    <a:lnTo>
                      <a:pt x="f10" y="f11"/>
                    </a:lnTo>
                    <a:lnTo>
                      <a:pt x="f11" y="f12"/>
                    </a:lnTo>
                    <a:lnTo>
                      <a:pt x="f13" y="f14"/>
                    </a:lnTo>
                    <a:lnTo>
                      <a:pt x="f15" y="f16"/>
                    </a:lnTo>
                    <a:lnTo>
                      <a:pt x="f13" y="f17"/>
                    </a:lnTo>
                    <a:lnTo>
                      <a:pt x="f18" y="f19"/>
                    </a:lnTo>
                    <a:lnTo>
                      <a:pt x="f20" y="f21"/>
                    </a:lnTo>
                    <a:lnTo>
                      <a:pt x="f22" y="f23"/>
                    </a:lnTo>
                    <a:lnTo>
                      <a:pt x="f24" y="f25"/>
                    </a:lnTo>
                    <a:lnTo>
                      <a:pt x="f26" y="f4"/>
                    </a:lnTo>
                    <a:lnTo>
                      <a:pt x="f27" y="f4"/>
                    </a:lnTo>
                    <a:lnTo>
                      <a:pt x="f28" y="f23"/>
                    </a:lnTo>
                    <a:lnTo>
                      <a:pt x="f29" y="f30"/>
                    </a:lnTo>
                    <a:lnTo>
                      <a:pt x="f31" y="f32"/>
                    </a:lnTo>
                    <a:lnTo>
                      <a:pt x="f33" y="f17"/>
                    </a:lnTo>
                    <a:lnTo>
                      <a:pt x="f3" y="f16"/>
                    </a:lnTo>
                    <a:lnTo>
                      <a:pt x="f34" y="f35"/>
                    </a:lnTo>
                    <a:lnTo>
                      <a:pt x="f36" y="f37"/>
                    </a:lnTo>
                    <a:lnTo>
                      <a:pt x="f29" y="f38"/>
                    </a:lnTo>
                    <a:lnTo>
                      <a:pt x="f39" y="f9"/>
                    </a:lnTo>
                    <a:lnTo>
                      <a:pt x="f40" y="f13"/>
                    </a:lnTo>
                    <a:lnTo>
                      <a:pt x="f41" y="f7"/>
                    </a:lnTo>
                    <a:lnTo>
                      <a:pt x="f42"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1069;p36">
                <a:extLst>
                  <a:ext uri="{FF2B5EF4-FFF2-40B4-BE49-F238E27FC236}">
                    <a16:creationId xmlns:a16="http://schemas.microsoft.com/office/drawing/2014/main" xmlns="" id="{C4544ECC-AC81-420F-B941-CF610E0101EA}"/>
                  </a:ext>
                </a:extLst>
              </p:cNvPr>
              <p:cNvSpPr/>
              <p:nvPr/>
            </p:nvSpPr>
            <p:spPr>
              <a:xfrm>
                <a:off x="4267971" y="3518464"/>
                <a:ext cx="119868" cy="104378"/>
              </a:xfrm>
              <a:custGeom>
                <a:avLst/>
                <a:gdLst>
                  <a:gd name="f0" fmla="val w"/>
                  <a:gd name="f1" fmla="val h"/>
                  <a:gd name="f2" fmla="val 0"/>
                  <a:gd name="f3" fmla="val 3459"/>
                  <a:gd name="f4" fmla="val 3012"/>
                  <a:gd name="f5" fmla="val 1976"/>
                  <a:gd name="f6" fmla="val 753"/>
                  <a:gd name="f7" fmla="val 2070"/>
                  <a:gd name="f8" fmla="val 777"/>
                  <a:gd name="f9" fmla="val 2188"/>
                  <a:gd name="f10" fmla="val 801"/>
                  <a:gd name="f11" fmla="val 2282"/>
                  <a:gd name="f12" fmla="val 824"/>
                  <a:gd name="f13" fmla="val 2376"/>
                  <a:gd name="f14" fmla="val 871"/>
                  <a:gd name="f15" fmla="val 2517"/>
                  <a:gd name="f16" fmla="val 1012"/>
                  <a:gd name="f17" fmla="val 2588"/>
                  <a:gd name="f18" fmla="val 1083"/>
                  <a:gd name="f19" fmla="val 2635"/>
                  <a:gd name="f20" fmla="val 1177"/>
                  <a:gd name="f21" fmla="val 2682"/>
                  <a:gd name="f22" fmla="val 1342"/>
                  <a:gd name="f23" fmla="val 2705"/>
                  <a:gd name="f24" fmla="val 1506"/>
                  <a:gd name="f25" fmla="val 1647"/>
                  <a:gd name="f26" fmla="val 2658"/>
                  <a:gd name="f27" fmla="val 1789"/>
                  <a:gd name="f28" fmla="val 1906"/>
                  <a:gd name="f29" fmla="val 2494"/>
                  <a:gd name="f30" fmla="val 2024"/>
                  <a:gd name="f31" fmla="val 2118"/>
                  <a:gd name="f32" fmla="val 2258"/>
                  <a:gd name="f33" fmla="val 2117"/>
                  <a:gd name="f34" fmla="val 2235"/>
                  <a:gd name="f35" fmla="val 1365"/>
                  <a:gd name="f36" fmla="val 1223"/>
                  <a:gd name="f37" fmla="val 1082"/>
                  <a:gd name="f38" fmla="val 988"/>
                  <a:gd name="f39" fmla="val 894"/>
                  <a:gd name="f40" fmla="val 823"/>
                  <a:gd name="f41" fmla="val 776"/>
                  <a:gd name="f42" fmla="val 847"/>
                  <a:gd name="f43" fmla="val 1059"/>
                  <a:gd name="f44" fmla="val 965"/>
                  <a:gd name="f45" fmla="val 895"/>
                  <a:gd name="f46" fmla="val 1"/>
                  <a:gd name="f47" fmla="val 24"/>
                  <a:gd name="f48" fmla="val 71"/>
                  <a:gd name="f49" fmla="val 941"/>
                  <a:gd name="f50" fmla="val 118"/>
                  <a:gd name="f51" fmla="val 800"/>
                  <a:gd name="f52" fmla="val 165"/>
                  <a:gd name="f53" fmla="val 659"/>
                  <a:gd name="f54" fmla="val 259"/>
                  <a:gd name="f55" fmla="val 541"/>
                  <a:gd name="f56" fmla="val 330"/>
                  <a:gd name="f57" fmla="val 447"/>
                  <a:gd name="f58" fmla="val 448"/>
                  <a:gd name="f59" fmla="val 282"/>
                  <a:gd name="f60" fmla="val 612"/>
                  <a:gd name="f61" fmla="val 94"/>
                  <a:gd name="f62" fmla="val 989"/>
                  <a:gd name="f63" fmla="val 47"/>
                  <a:gd name="f64" fmla="val 1153"/>
                  <a:gd name="f65" fmla="val 1318"/>
                  <a:gd name="f66" fmla="val 1812"/>
                  <a:gd name="f67" fmla="val 1953"/>
                  <a:gd name="f68" fmla="val 2094"/>
                  <a:gd name="f69" fmla="val 188"/>
                  <a:gd name="f70" fmla="val 2212"/>
                  <a:gd name="f71" fmla="val 2330"/>
                  <a:gd name="f72" fmla="val 2565"/>
                  <a:gd name="f73" fmla="val 2753"/>
                  <a:gd name="f74" fmla="val 2824"/>
                  <a:gd name="f75" fmla="val 918"/>
                  <a:gd name="f76" fmla="val 2894"/>
                  <a:gd name="f77" fmla="val 2941"/>
                  <a:gd name="f78" fmla="val 1200"/>
                  <a:gd name="f79" fmla="val 2965"/>
                  <a:gd name="f80" fmla="val 2988"/>
                  <a:gd name="f81" fmla="val 2541"/>
                  <a:gd name="f82" fmla="val 2799"/>
                  <a:gd name="f83" fmla="val 2917"/>
                  <a:gd name="f84" fmla="val 2659"/>
                  <a:gd name="f85" fmla="val 3011"/>
                  <a:gd name="f86" fmla="val 3035"/>
                  <a:gd name="f87" fmla="val 3129"/>
                  <a:gd name="f88" fmla="val 2447"/>
                  <a:gd name="f89" fmla="val 3223"/>
                  <a:gd name="f90" fmla="val 3364"/>
                  <a:gd name="f91" fmla="val 2071"/>
                  <a:gd name="f92" fmla="val 3435"/>
                  <a:gd name="f93" fmla="val 3458"/>
                  <a:gd name="f94" fmla="val 3388"/>
                  <a:gd name="f95" fmla="val 3317"/>
                  <a:gd name="f96" fmla="val 848"/>
                  <a:gd name="f97" fmla="val 3199"/>
                  <a:gd name="f98" fmla="val 3082"/>
                  <a:gd name="f99" fmla="val 495"/>
                  <a:gd name="f100" fmla="val 354"/>
                  <a:gd name="f101" fmla="val 2752"/>
                  <a:gd name="f102" fmla="val 212"/>
                  <a:gd name="f103" fmla="val 48"/>
                  <a:gd name="f104" fmla="*/ f0 1 3459"/>
                  <a:gd name="f105" fmla="*/ f1 1 3012"/>
                  <a:gd name="f106" fmla="val f2"/>
                  <a:gd name="f107" fmla="val f3"/>
                  <a:gd name="f108" fmla="val f4"/>
                  <a:gd name="f109" fmla="+- f108 0 f106"/>
                  <a:gd name="f110" fmla="+- f107 0 f106"/>
                  <a:gd name="f111" fmla="*/ f110 1 3459"/>
                  <a:gd name="f112" fmla="*/ f109 1 3012"/>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459"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13" y="f31"/>
                    </a:lnTo>
                    <a:lnTo>
                      <a:pt x="f32" y="f9"/>
                    </a:lnTo>
                    <a:lnTo>
                      <a:pt x="f33" y="f34"/>
                    </a:lnTo>
                    <a:lnTo>
                      <a:pt x="f35" y="f34"/>
                    </a:lnTo>
                    <a:lnTo>
                      <a:pt x="f36" y="f9"/>
                    </a:lnTo>
                    <a:lnTo>
                      <a:pt x="f37" y="f31"/>
                    </a:lnTo>
                    <a:lnTo>
                      <a:pt x="f38" y="f30"/>
                    </a:lnTo>
                    <a:lnTo>
                      <a:pt x="f39" y="f28"/>
                    </a:lnTo>
                    <a:lnTo>
                      <a:pt x="f40" y="f27"/>
                    </a:lnTo>
                    <a:lnTo>
                      <a:pt x="f41" y="f25"/>
                    </a:lnTo>
                    <a:lnTo>
                      <a:pt x="f6" y="f24"/>
                    </a:lnTo>
                    <a:lnTo>
                      <a:pt x="f41" y="f22"/>
                    </a:lnTo>
                    <a:lnTo>
                      <a:pt x="f42" y="f20"/>
                    </a:lnTo>
                    <a:lnTo>
                      <a:pt x="f39" y="f43"/>
                    </a:lnTo>
                    <a:lnTo>
                      <a:pt x="f38" y="f44"/>
                    </a:lnTo>
                    <a:lnTo>
                      <a:pt x="f37" y="f45"/>
                    </a:lnTo>
                    <a:lnTo>
                      <a:pt x="f36" y="f12"/>
                    </a:lnTo>
                    <a:lnTo>
                      <a:pt x="f35" y="f8"/>
                    </a:lnTo>
                    <a:lnTo>
                      <a:pt x="f24" y="f6"/>
                    </a:lnTo>
                    <a:close/>
                    <a:moveTo>
                      <a:pt x="f35" y="f46"/>
                    </a:moveTo>
                    <a:lnTo>
                      <a:pt x="f36" y="f47"/>
                    </a:lnTo>
                    <a:lnTo>
                      <a:pt x="f43" y="f48"/>
                    </a:lnTo>
                    <a:lnTo>
                      <a:pt x="f49" y="f50"/>
                    </a:lnTo>
                    <a:lnTo>
                      <a:pt x="f51" y="f52"/>
                    </a:lnTo>
                    <a:lnTo>
                      <a:pt x="f53" y="f54"/>
                    </a:lnTo>
                    <a:lnTo>
                      <a:pt x="f55" y="f56"/>
                    </a:lnTo>
                    <a:lnTo>
                      <a:pt x="f57" y="f58"/>
                    </a:lnTo>
                    <a:lnTo>
                      <a:pt x="f59" y="f60"/>
                    </a:lnTo>
                    <a:lnTo>
                      <a:pt x="f52" y="f12"/>
                    </a:lnTo>
                    <a:lnTo>
                      <a:pt x="f61" y="f62"/>
                    </a:lnTo>
                    <a:lnTo>
                      <a:pt x="f63" y="f64"/>
                    </a:lnTo>
                    <a:lnTo>
                      <a:pt x="f2" y="f65"/>
                    </a:lnTo>
                    <a:lnTo>
                      <a:pt x="f2" y="f24"/>
                    </a:lnTo>
                    <a:lnTo>
                      <a:pt x="f2" y="f25"/>
                    </a:lnTo>
                    <a:lnTo>
                      <a:pt x="f47" y="f66"/>
                    </a:lnTo>
                    <a:lnTo>
                      <a:pt x="f48" y="f67"/>
                    </a:lnTo>
                    <a:lnTo>
                      <a:pt x="f50" y="f68"/>
                    </a:lnTo>
                    <a:lnTo>
                      <a:pt x="f69" y="f70"/>
                    </a:lnTo>
                    <a:lnTo>
                      <a:pt x="f54" y="f71"/>
                    </a:lnTo>
                    <a:lnTo>
                      <a:pt x="f57" y="f72"/>
                    </a:lnTo>
                    <a:lnTo>
                      <a:pt x="f53" y="f73"/>
                    </a:lnTo>
                    <a:lnTo>
                      <a:pt x="f51" y="f74"/>
                    </a:lnTo>
                    <a:lnTo>
                      <a:pt x="f75" y="f76"/>
                    </a:lnTo>
                    <a:lnTo>
                      <a:pt x="f43" y="f77"/>
                    </a:lnTo>
                    <a:lnTo>
                      <a:pt x="f78" y="f79"/>
                    </a:lnTo>
                    <a:lnTo>
                      <a:pt x="f35" y="f80"/>
                    </a:lnTo>
                    <a:lnTo>
                      <a:pt x="f24" y="f4"/>
                    </a:lnTo>
                    <a:lnTo>
                      <a:pt x="f5" y="f4"/>
                    </a:lnTo>
                    <a:lnTo>
                      <a:pt x="f33" y="f80"/>
                    </a:lnTo>
                    <a:lnTo>
                      <a:pt x="f32" y="f79"/>
                    </a:lnTo>
                    <a:lnTo>
                      <a:pt x="f81" y="f76"/>
                    </a:lnTo>
                    <a:lnTo>
                      <a:pt x="f82" y="f73"/>
                    </a:lnTo>
                    <a:lnTo>
                      <a:pt x="f83" y="f84"/>
                    </a:lnTo>
                    <a:lnTo>
                      <a:pt x="f85" y="f72"/>
                    </a:lnTo>
                    <a:lnTo>
                      <a:pt x="f86" y="f72"/>
                    </a:lnTo>
                    <a:lnTo>
                      <a:pt x="f87" y="f88"/>
                    </a:lnTo>
                    <a:lnTo>
                      <a:pt x="f89" y="f71"/>
                    </a:lnTo>
                    <a:lnTo>
                      <a:pt x="f90" y="f91"/>
                    </a:lnTo>
                    <a:lnTo>
                      <a:pt x="f92" y="f27"/>
                    </a:lnTo>
                    <a:lnTo>
                      <a:pt x="f93" y="f25"/>
                    </a:lnTo>
                    <a:lnTo>
                      <a:pt x="f93" y="f24"/>
                    </a:lnTo>
                    <a:lnTo>
                      <a:pt x="f93" y="f65"/>
                    </a:lnTo>
                    <a:lnTo>
                      <a:pt x="f92" y="f64"/>
                    </a:lnTo>
                    <a:lnTo>
                      <a:pt x="f94" y="f62"/>
                    </a:lnTo>
                    <a:lnTo>
                      <a:pt x="f95" y="f96"/>
                    </a:lnTo>
                    <a:lnTo>
                      <a:pt x="f97" y="f53"/>
                    </a:lnTo>
                    <a:lnTo>
                      <a:pt x="f98" y="f99"/>
                    </a:lnTo>
                    <a:lnTo>
                      <a:pt x="f77" y="f100"/>
                    </a:lnTo>
                    <a:lnTo>
                      <a:pt x="f101" y="f102"/>
                    </a:lnTo>
                    <a:lnTo>
                      <a:pt x="f17" y="f50"/>
                    </a:lnTo>
                    <a:lnTo>
                      <a:pt x="f13" y="f103"/>
                    </a:lnTo>
                    <a:lnTo>
                      <a:pt x="f9" y="f46"/>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070;p36">
                <a:extLst>
                  <a:ext uri="{FF2B5EF4-FFF2-40B4-BE49-F238E27FC236}">
                    <a16:creationId xmlns:a16="http://schemas.microsoft.com/office/drawing/2014/main" xmlns="" id="{A371C13C-FECB-4D69-A413-EA4A354F30F6}"/>
                  </a:ext>
                </a:extLst>
              </p:cNvPr>
              <p:cNvSpPr/>
              <p:nvPr/>
            </p:nvSpPr>
            <p:spPr>
              <a:xfrm>
                <a:off x="4294031" y="3544552"/>
                <a:ext cx="67711" cy="51389"/>
              </a:xfrm>
              <a:custGeom>
                <a:avLst/>
                <a:gdLst>
                  <a:gd name="f0" fmla="val w"/>
                  <a:gd name="f1" fmla="val h"/>
                  <a:gd name="f2" fmla="val 0"/>
                  <a:gd name="f3" fmla="val 1954"/>
                  <a:gd name="f4" fmla="val 1483"/>
                  <a:gd name="f5" fmla="val 1224"/>
                  <a:gd name="f6" fmla="val 1318"/>
                  <a:gd name="f7" fmla="val 24"/>
                  <a:gd name="f8" fmla="val 1436"/>
                  <a:gd name="f9" fmla="val 48"/>
                  <a:gd name="f10" fmla="val 1530"/>
                  <a:gd name="f11" fmla="val 71"/>
                  <a:gd name="f12" fmla="val 1624"/>
                  <a:gd name="f13" fmla="val 118"/>
                  <a:gd name="f14" fmla="val 1765"/>
                  <a:gd name="f15" fmla="val 259"/>
                  <a:gd name="f16" fmla="val 1836"/>
                  <a:gd name="f17" fmla="val 330"/>
                  <a:gd name="f18" fmla="val 1883"/>
                  <a:gd name="f19" fmla="val 424"/>
                  <a:gd name="f20" fmla="val 1930"/>
                  <a:gd name="f21" fmla="val 589"/>
                  <a:gd name="f22" fmla="val 1953"/>
                  <a:gd name="f23" fmla="val 753"/>
                  <a:gd name="f24" fmla="val 894"/>
                  <a:gd name="f25" fmla="val 1906"/>
                  <a:gd name="f26" fmla="val 1036"/>
                  <a:gd name="f27" fmla="val 1153"/>
                  <a:gd name="f28" fmla="val 1742"/>
                  <a:gd name="f29" fmla="val 1271"/>
                  <a:gd name="f30" fmla="val 1365"/>
                  <a:gd name="f31" fmla="val 1506"/>
                  <a:gd name="f32" fmla="val 1435"/>
                  <a:gd name="f33" fmla="val 1482"/>
                  <a:gd name="f34" fmla="val 754"/>
                  <a:gd name="f35" fmla="val 613"/>
                  <a:gd name="f36" fmla="val 471"/>
                  <a:gd name="f37" fmla="val 236"/>
                  <a:gd name="f38" fmla="val 142"/>
                  <a:gd name="f39" fmla="val 1"/>
                  <a:gd name="f40" fmla="val 95"/>
                  <a:gd name="f41" fmla="val 306"/>
                  <a:gd name="f42" fmla="val 212"/>
                  <a:gd name="f43" fmla="*/ f0 1 1954"/>
                  <a:gd name="f44" fmla="*/ f1 1 1483"/>
                  <a:gd name="f45" fmla="val f2"/>
                  <a:gd name="f46" fmla="val f3"/>
                  <a:gd name="f47" fmla="val f4"/>
                  <a:gd name="f48" fmla="+- f47 0 f45"/>
                  <a:gd name="f49" fmla="+- f46 0 f45"/>
                  <a:gd name="f50" fmla="*/ f49 1 1954"/>
                  <a:gd name="f51" fmla="*/ f48 1 148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54" h="1483" fill="none">
                    <a:moveTo>
                      <a:pt x="f5" y="f2"/>
                    </a:moveTo>
                    <a:lnTo>
                      <a:pt x="f5" y="f2"/>
                    </a:lnTo>
                    <a:lnTo>
                      <a:pt x="f6" y="f7"/>
                    </a:lnTo>
                    <a:lnTo>
                      <a:pt x="f8" y="f9"/>
                    </a:lnTo>
                    <a:lnTo>
                      <a:pt x="f10" y="f11"/>
                    </a:lnTo>
                    <a:lnTo>
                      <a:pt x="f12" y="f13"/>
                    </a:lnTo>
                    <a:lnTo>
                      <a:pt x="f14" y="f15"/>
                    </a:lnTo>
                    <a:lnTo>
                      <a:pt x="f16" y="f17"/>
                    </a:lnTo>
                    <a:lnTo>
                      <a:pt x="f18" y="f19"/>
                    </a:lnTo>
                    <a:lnTo>
                      <a:pt x="f18" y="f19"/>
                    </a:lnTo>
                    <a:lnTo>
                      <a:pt x="f20" y="f21"/>
                    </a:lnTo>
                    <a:lnTo>
                      <a:pt x="f22" y="f23"/>
                    </a:lnTo>
                    <a:lnTo>
                      <a:pt x="f22" y="f23"/>
                    </a:lnTo>
                    <a:lnTo>
                      <a:pt x="f20" y="f24"/>
                    </a:lnTo>
                    <a:lnTo>
                      <a:pt x="f25" y="f26"/>
                    </a:lnTo>
                    <a:lnTo>
                      <a:pt x="f16" y="f27"/>
                    </a:lnTo>
                    <a:lnTo>
                      <a:pt x="f28" y="f29"/>
                    </a:lnTo>
                    <a:lnTo>
                      <a:pt x="f28" y="f29"/>
                    </a:lnTo>
                    <a:lnTo>
                      <a:pt x="f12" y="f30"/>
                    </a:lnTo>
                    <a:lnTo>
                      <a:pt x="f31" y="f32"/>
                    </a:lnTo>
                    <a:lnTo>
                      <a:pt x="f30" y="f33"/>
                    </a:lnTo>
                    <a:lnTo>
                      <a:pt x="f5" y="f33"/>
                    </a:lnTo>
                    <a:lnTo>
                      <a:pt x="f34" y="f33"/>
                    </a:lnTo>
                    <a:lnTo>
                      <a:pt x="f34" y="f33"/>
                    </a:lnTo>
                    <a:lnTo>
                      <a:pt x="f35" y="f33"/>
                    </a:lnTo>
                    <a:lnTo>
                      <a:pt x="f36" y="f32"/>
                    </a:lnTo>
                    <a:lnTo>
                      <a:pt x="f17" y="f30"/>
                    </a:lnTo>
                    <a:lnTo>
                      <a:pt x="f37" y="f29"/>
                    </a:lnTo>
                    <a:lnTo>
                      <a:pt x="f38" y="f27"/>
                    </a:lnTo>
                    <a:lnTo>
                      <a:pt x="f11" y="f26"/>
                    </a:lnTo>
                    <a:lnTo>
                      <a:pt x="f7" y="f24"/>
                    </a:lnTo>
                    <a:lnTo>
                      <a:pt x="f39" y="f23"/>
                    </a:lnTo>
                    <a:lnTo>
                      <a:pt x="f39" y="f23"/>
                    </a:lnTo>
                    <a:lnTo>
                      <a:pt x="f7" y="f21"/>
                    </a:lnTo>
                    <a:lnTo>
                      <a:pt x="f40" y="f19"/>
                    </a:lnTo>
                    <a:lnTo>
                      <a:pt x="f40" y="f19"/>
                    </a:lnTo>
                    <a:lnTo>
                      <a:pt x="f38" y="f41"/>
                    </a:lnTo>
                    <a:lnTo>
                      <a:pt x="f37" y="f42"/>
                    </a:lnTo>
                    <a:lnTo>
                      <a:pt x="f37" y="f42"/>
                    </a:lnTo>
                    <a:lnTo>
                      <a:pt x="f17" y="f38"/>
                    </a:lnTo>
                    <a:lnTo>
                      <a:pt x="f36" y="f11"/>
                    </a:lnTo>
                    <a:lnTo>
                      <a:pt x="f35" y="f7"/>
                    </a:lnTo>
                    <a:lnTo>
                      <a:pt x="f34"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071;p36">
                <a:extLst>
                  <a:ext uri="{FF2B5EF4-FFF2-40B4-BE49-F238E27FC236}">
                    <a16:creationId xmlns:a16="http://schemas.microsoft.com/office/drawing/2014/main" xmlns="" id="{70FE78CF-E25E-433F-9C97-2EDDF0693F79}"/>
                  </a:ext>
                </a:extLst>
              </p:cNvPr>
              <p:cNvSpPr/>
              <p:nvPr/>
            </p:nvSpPr>
            <p:spPr>
              <a:xfrm>
                <a:off x="4267971" y="3518464"/>
                <a:ext cx="119868" cy="104378"/>
              </a:xfrm>
              <a:custGeom>
                <a:avLst/>
                <a:gdLst>
                  <a:gd name="f0" fmla="val w"/>
                  <a:gd name="f1" fmla="val h"/>
                  <a:gd name="f2" fmla="val 0"/>
                  <a:gd name="f3" fmla="val 3459"/>
                  <a:gd name="f4" fmla="val 3012"/>
                  <a:gd name="f5" fmla="val 1976"/>
                  <a:gd name="f6" fmla="val 1"/>
                  <a:gd name="f7" fmla="val 1506"/>
                  <a:gd name="f8" fmla="val 1365"/>
                  <a:gd name="f9" fmla="val 1223"/>
                  <a:gd name="f10" fmla="val 24"/>
                  <a:gd name="f11" fmla="val 1059"/>
                  <a:gd name="f12" fmla="val 71"/>
                  <a:gd name="f13" fmla="val 941"/>
                  <a:gd name="f14" fmla="val 118"/>
                  <a:gd name="f15" fmla="val 800"/>
                  <a:gd name="f16" fmla="val 165"/>
                  <a:gd name="f17" fmla="val 659"/>
                  <a:gd name="f18" fmla="val 259"/>
                  <a:gd name="f19" fmla="val 541"/>
                  <a:gd name="f20" fmla="val 330"/>
                  <a:gd name="f21" fmla="val 447"/>
                  <a:gd name="f22" fmla="val 448"/>
                  <a:gd name="f23" fmla="val 282"/>
                  <a:gd name="f24" fmla="val 612"/>
                  <a:gd name="f25" fmla="val 824"/>
                  <a:gd name="f26" fmla="val 94"/>
                  <a:gd name="f27" fmla="val 989"/>
                  <a:gd name="f28" fmla="val 47"/>
                  <a:gd name="f29" fmla="val 1153"/>
                  <a:gd name="f30" fmla="val 1318"/>
                  <a:gd name="f31" fmla="val 1647"/>
                  <a:gd name="f32" fmla="val 1812"/>
                  <a:gd name="f33" fmla="val 1953"/>
                  <a:gd name="f34" fmla="val 2094"/>
                  <a:gd name="f35" fmla="val 188"/>
                  <a:gd name="f36" fmla="val 2212"/>
                  <a:gd name="f37" fmla="val 2330"/>
                  <a:gd name="f38" fmla="val 2565"/>
                  <a:gd name="f39" fmla="val 2753"/>
                  <a:gd name="f40" fmla="val 2824"/>
                  <a:gd name="f41" fmla="val 918"/>
                  <a:gd name="f42" fmla="val 2894"/>
                  <a:gd name="f43" fmla="val 2941"/>
                  <a:gd name="f44" fmla="val 1200"/>
                  <a:gd name="f45" fmla="val 2965"/>
                  <a:gd name="f46" fmla="val 2988"/>
                  <a:gd name="f47" fmla="val 2117"/>
                  <a:gd name="f48" fmla="val 2258"/>
                  <a:gd name="f49" fmla="val 2541"/>
                  <a:gd name="f50" fmla="val 2799"/>
                  <a:gd name="f51" fmla="val 2917"/>
                  <a:gd name="f52" fmla="val 2659"/>
                  <a:gd name="f53" fmla="val 3011"/>
                  <a:gd name="f54" fmla="val 3035"/>
                  <a:gd name="f55" fmla="val 3129"/>
                  <a:gd name="f56" fmla="val 2447"/>
                  <a:gd name="f57" fmla="val 3223"/>
                  <a:gd name="f58" fmla="val 3364"/>
                  <a:gd name="f59" fmla="val 2071"/>
                  <a:gd name="f60" fmla="val 3435"/>
                  <a:gd name="f61" fmla="val 1789"/>
                  <a:gd name="f62" fmla="val 3458"/>
                  <a:gd name="f63" fmla="val 3388"/>
                  <a:gd name="f64" fmla="val 3317"/>
                  <a:gd name="f65" fmla="val 848"/>
                  <a:gd name="f66" fmla="val 3199"/>
                  <a:gd name="f67" fmla="val 3082"/>
                  <a:gd name="f68" fmla="val 495"/>
                  <a:gd name="f69" fmla="val 354"/>
                  <a:gd name="f70" fmla="val 2752"/>
                  <a:gd name="f71" fmla="val 212"/>
                  <a:gd name="f72" fmla="val 2588"/>
                  <a:gd name="f73" fmla="val 2376"/>
                  <a:gd name="f74" fmla="val 48"/>
                  <a:gd name="f75" fmla="val 2188"/>
                  <a:gd name="f76" fmla="*/ f0 1 3459"/>
                  <a:gd name="f77" fmla="*/ f1 1 3012"/>
                  <a:gd name="f78" fmla="val f2"/>
                  <a:gd name="f79" fmla="val f3"/>
                  <a:gd name="f80" fmla="val f4"/>
                  <a:gd name="f81" fmla="+- f80 0 f78"/>
                  <a:gd name="f82" fmla="+- f79 0 f78"/>
                  <a:gd name="f83" fmla="*/ f82 1 3459"/>
                  <a:gd name="f84" fmla="*/ f81 1 3012"/>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3459" h="3012" fill="none">
                    <a:moveTo>
                      <a:pt x="f5" y="f6"/>
                    </a:moveTo>
                    <a:lnTo>
                      <a:pt x="f7" y="f6"/>
                    </a:lnTo>
                    <a:lnTo>
                      <a:pt x="f7" y="f6"/>
                    </a:lnTo>
                    <a:lnTo>
                      <a:pt x="f8" y="f6"/>
                    </a:lnTo>
                    <a:lnTo>
                      <a:pt x="f9" y="f10"/>
                    </a:lnTo>
                    <a:lnTo>
                      <a:pt x="f11" y="f12"/>
                    </a:lnTo>
                    <a:lnTo>
                      <a:pt x="f13" y="f14"/>
                    </a:lnTo>
                    <a:lnTo>
                      <a:pt x="f15" y="f16"/>
                    </a:lnTo>
                    <a:lnTo>
                      <a:pt x="f17" y="f18"/>
                    </a:lnTo>
                    <a:lnTo>
                      <a:pt x="f19" y="f20"/>
                    </a:lnTo>
                    <a:lnTo>
                      <a:pt x="f21" y="f22"/>
                    </a:lnTo>
                    <a:lnTo>
                      <a:pt x="f21" y="f22"/>
                    </a:lnTo>
                    <a:lnTo>
                      <a:pt x="f23" y="f24"/>
                    </a:lnTo>
                    <a:lnTo>
                      <a:pt x="f16" y="f25"/>
                    </a:lnTo>
                    <a:lnTo>
                      <a:pt x="f16" y="f25"/>
                    </a:lnTo>
                    <a:lnTo>
                      <a:pt x="f26" y="f27"/>
                    </a:lnTo>
                    <a:lnTo>
                      <a:pt x="f28" y="f29"/>
                    </a:lnTo>
                    <a:lnTo>
                      <a:pt x="f2" y="f30"/>
                    </a:lnTo>
                    <a:lnTo>
                      <a:pt x="f2" y="f7"/>
                    </a:lnTo>
                    <a:lnTo>
                      <a:pt x="f2" y="f7"/>
                    </a:lnTo>
                    <a:lnTo>
                      <a:pt x="f2" y="f31"/>
                    </a:lnTo>
                    <a:lnTo>
                      <a:pt x="f10" y="f32"/>
                    </a:lnTo>
                    <a:lnTo>
                      <a:pt x="f12" y="f33"/>
                    </a:lnTo>
                    <a:lnTo>
                      <a:pt x="f14" y="f34"/>
                    </a:lnTo>
                    <a:lnTo>
                      <a:pt x="f35" y="f36"/>
                    </a:lnTo>
                    <a:lnTo>
                      <a:pt x="f18" y="f37"/>
                    </a:lnTo>
                    <a:lnTo>
                      <a:pt x="f21" y="f38"/>
                    </a:lnTo>
                    <a:lnTo>
                      <a:pt x="f17" y="f39"/>
                    </a:lnTo>
                    <a:lnTo>
                      <a:pt x="f15" y="f40"/>
                    </a:lnTo>
                    <a:lnTo>
                      <a:pt x="f41" y="f42"/>
                    </a:lnTo>
                    <a:lnTo>
                      <a:pt x="f11" y="f43"/>
                    </a:lnTo>
                    <a:lnTo>
                      <a:pt x="f44" y="f45"/>
                    </a:lnTo>
                    <a:lnTo>
                      <a:pt x="f8" y="f46"/>
                    </a:lnTo>
                    <a:lnTo>
                      <a:pt x="f7" y="f4"/>
                    </a:lnTo>
                    <a:lnTo>
                      <a:pt x="f5" y="f4"/>
                    </a:lnTo>
                    <a:lnTo>
                      <a:pt x="f5" y="f4"/>
                    </a:lnTo>
                    <a:lnTo>
                      <a:pt x="f47" y="f46"/>
                    </a:lnTo>
                    <a:lnTo>
                      <a:pt x="f48" y="f45"/>
                    </a:lnTo>
                    <a:lnTo>
                      <a:pt x="f49" y="f42"/>
                    </a:lnTo>
                    <a:lnTo>
                      <a:pt x="f50" y="f39"/>
                    </a:lnTo>
                    <a:lnTo>
                      <a:pt x="f51" y="f52"/>
                    </a:lnTo>
                    <a:lnTo>
                      <a:pt x="f53" y="f38"/>
                    </a:lnTo>
                    <a:lnTo>
                      <a:pt x="f53" y="f38"/>
                    </a:lnTo>
                    <a:lnTo>
                      <a:pt x="f54" y="f38"/>
                    </a:lnTo>
                    <a:lnTo>
                      <a:pt x="f54" y="f38"/>
                    </a:lnTo>
                    <a:lnTo>
                      <a:pt x="f55" y="f56"/>
                    </a:lnTo>
                    <a:lnTo>
                      <a:pt x="f57" y="f37"/>
                    </a:lnTo>
                    <a:lnTo>
                      <a:pt x="f58" y="f59"/>
                    </a:lnTo>
                    <a:lnTo>
                      <a:pt x="f60" y="f61"/>
                    </a:lnTo>
                    <a:lnTo>
                      <a:pt x="f62" y="f31"/>
                    </a:lnTo>
                    <a:lnTo>
                      <a:pt x="f62" y="f7"/>
                    </a:lnTo>
                    <a:lnTo>
                      <a:pt x="f62" y="f7"/>
                    </a:lnTo>
                    <a:lnTo>
                      <a:pt x="f62" y="f30"/>
                    </a:lnTo>
                    <a:lnTo>
                      <a:pt x="f60" y="f29"/>
                    </a:lnTo>
                    <a:lnTo>
                      <a:pt x="f63" y="f27"/>
                    </a:lnTo>
                    <a:lnTo>
                      <a:pt x="f64" y="f65"/>
                    </a:lnTo>
                    <a:lnTo>
                      <a:pt x="f64" y="f65"/>
                    </a:lnTo>
                    <a:lnTo>
                      <a:pt x="f66" y="f17"/>
                    </a:lnTo>
                    <a:lnTo>
                      <a:pt x="f67" y="f68"/>
                    </a:lnTo>
                    <a:lnTo>
                      <a:pt x="f43" y="f69"/>
                    </a:lnTo>
                    <a:lnTo>
                      <a:pt x="f70" y="f71"/>
                    </a:lnTo>
                    <a:lnTo>
                      <a:pt x="f72" y="f14"/>
                    </a:lnTo>
                    <a:lnTo>
                      <a:pt x="f73" y="f74"/>
                    </a:lnTo>
                    <a:lnTo>
                      <a:pt x="f75"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43" name="Google Shape;1072;p36">
              <a:extLst>
                <a:ext uri="{FF2B5EF4-FFF2-40B4-BE49-F238E27FC236}">
                  <a16:creationId xmlns:a16="http://schemas.microsoft.com/office/drawing/2014/main" xmlns="" id="{51118BDC-8638-4C8D-AB3A-66949E9A5AE0}"/>
                </a:ext>
              </a:extLst>
            </p:cNvPr>
            <p:cNvSpPr/>
            <p:nvPr/>
          </p:nvSpPr>
          <p:spPr>
            <a:xfrm>
              <a:off x="3974723" y="3889546"/>
              <a:ext cx="998579" cy="143222"/>
            </a:xfrm>
            <a:custGeom>
              <a:avLst/>
              <a:gdLst>
                <a:gd name="f0" fmla="val w"/>
                <a:gd name="f1" fmla="val h"/>
                <a:gd name="f2" fmla="val 0"/>
                <a:gd name="f3" fmla="val 32652"/>
                <a:gd name="f4" fmla="val 4683"/>
                <a:gd name="f5" fmla="val 2094"/>
                <a:gd name="f6" fmla="val 1"/>
                <a:gd name="f7" fmla="val 1882"/>
                <a:gd name="f8" fmla="val 48"/>
                <a:gd name="f9" fmla="val 1647"/>
                <a:gd name="f10" fmla="val 95"/>
                <a:gd name="f11" fmla="val 1435"/>
                <a:gd name="f12" fmla="val 189"/>
                <a:gd name="f13" fmla="val 1223"/>
                <a:gd name="f14" fmla="val 283"/>
                <a:gd name="f15" fmla="val 1035"/>
                <a:gd name="f16" fmla="val 401"/>
                <a:gd name="f17" fmla="val 847"/>
                <a:gd name="f18" fmla="val 542"/>
                <a:gd name="f19" fmla="val 682"/>
                <a:gd name="f20" fmla="val 683"/>
                <a:gd name="f21" fmla="val 565"/>
                <a:gd name="f22" fmla="val 824"/>
                <a:gd name="f23" fmla="val 447"/>
                <a:gd name="f24" fmla="val 965"/>
                <a:gd name="f25" fmla="val 329"/>
                <a:gd name="f26" fmla="val 1130"/>
                <a:gd name="f27" fmla="val 235"/>
                <a:gd name="f28" fmla="val 1295"/>
                <a:gd name="f29" fmla="val 141"/>
                <a:gd name="f30" fmla="val 1553"/>
                <a:gd name="f31" fmla="val 71"/>
                <a:gd name="f32" fmla="val 1812"/>
                <a:gd name="f33" fmla="val 2071"/>
                <a:gd name="f34" fmla="val 2353"/>
                <a:gd name="f35" fmla="val 2588"/>
                <a:gd name="f36" fmla="val 47"/>
                <a:gd name="f37" fmla="val 2824"/>
                <a:gd name="f38" fmla="val 94"/>
                <a:gd name="f39" fmla="val 3035"/>
                <a:gd name="f40" fmla="val 188"/>
                <a:gd name="f41" fmla="val 3271"/>
                <a:gd name="f42" fmla="val 282"/>
                <a:gd name="f43" fmla="val 3459"/>
                <a:gd name="f44" fmla="val 400"/>
                <a:gd name="f45" fmla="val 3647"/>
                <a:gd name="f46" fmla="val 541"/>
                <a:gd name="f47" fmla="val 3835"/>
                <a:gd name="f48" fmla="val 4000"/>
                <a:gd name="f49" fmla="val 4165"/>
                <a:gd name="f50" fmla="val 4282"/>
                <a:gd name="f51" fmla="val 4400"/>
                <a:gd name="f52" fmla="val 4517"/>
                <a:gd name="f53" fmla="val 4588"/>
                <a:gd name="f54" fmla="val 4635"/>
                <a:gd name="f55" fmla="val 4682"/>
                <a:gd name="f56" fmla="val 30558"/>
                <a:gd name="f57" fmla="val 30793"/>
                <a:gd name="f58" fmla="val 31005"/>
                <a:gd name="f59" fmla="val 31217"/>
                <a:gd name="f60" fmla="val 31429"/>
                <a:gd name="f61" fmla="val 31617"/>
                <a:gd name="f62" fmla="val 31805"/>
                <a:gd name="f63" fmla="val 31970"/>
                <a:gd name="f64" fmla="val 32111"/>
                <a:gd name="f65" fmla="val 32252"/>
                <a:gd name="f66" fmla="val 32370"/>
                <a:gd name="f67" fmla="val 32464"/>
                <a:gd name="f68" fmla="val 3247"/>
                <a:gd name="f69" fmla="val 32558"/>
                <a:gd name="f70" fmla="val 32605"/>
                <a:gd name="f71" fmla="val 32628"/>
                <a:gd name="f72" fmla="val 32581"/>
                <a:gd name="f73" fmla="val 32511"/>
                <a:gd name="f74" fmla="val 32417"/>
                <a:gd name="f75" fmla="val 1036"/>
                <a:gd name="f76" fmla="val 32040"/>
                <a:gd name="f77" fmla="val 777"/>
                <a:gd name="f78" fmla="val 31829"/>
                <a:gd name="f79" fmla="val 31570"/>
                <a:gd name="f80" fmla="val 354"/>
                <a:gd name="f81" fmla="val 31287"/>
                <a:gd name="f82" fmla="val 213"/>
                <a:gd name="f83" fmla="val 30982"/>
                <a:gd name="f84" fmla="val 30652"/>
                <a:gd name="f85" fmla="val 24"/>
                <a:gd name="f86" fmla="val 30299"/>
                <a:gd name="f87" fmla="*/ f0 1 32652"/>
                <a:gd name="f88" fmla="*/ f1 1 4683"/>
                <a:gd name="f89" fmla="val f2"/>
                <a:gd name="f90" fmla="val f3"/>
                <a:gd name="f91" fmla="val f4"/>
                <a:gd name="f92" fmla="+- f91 0 f89"/>
                <a:gd name="f93" fmla="+- f90 0 f89"/>
                <a:gd name="f94" fmla="*/ f93 1 32652"/>
                <a:gd name="f95" fmla="*/ f92 1 4683"/>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2652" h="4683">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2" y="f33"/>
                  </a:lnTo>
                  <a:lnTo>
                    <a:pt x="f2" y="f34"/>
                  </a:lnTo>
                  <a:lnTo>
                    <a:pt x="f2" y="f35"/>
                  </a:lnTo>
                  <a:lnTo>
                    <a:pt x="f36" y="f37"/>
                  </a:lnTo>
                  <a:lnTo>
                    <a:pt x="f38" y="f39"/>
                  </a:lnTo>
                  <a:lnTo>
                    <a:pt x="f40" y="f41"/>
                  </a:lnTo>
                  <a:lnTo>
                    <a:pt x="f42" y="f43"/>
                  </a:lnTo>
                  <a:lnTo>
                    <a:pt x="f44" y="f45"/>
                  </a:lnTo>
                  <a:lnTo>
                    <a:pt x="f46" y="f47"/>
                  </a:lnTo>
                  <a:lnTo>
                    <a:pt x="f19" y="f48"/>
                  </a:lnTo>
                  <a:lnTo>
                    <a:pt x="f17" y="f49"/>
                  </a:lnTo>
                  <a:lnTo>
                    <a:pt x="f15" y="f50"/>
                  </a:lnTo>
                  <a:lnTo>
                    <a:pt x="f13" y="f51"/>
                  </a:lnTo>
                  <a:lnTo>
                    <a:pt x="f11" y="f52"/>
                  </a:lnTo>
                  <a:lnTo>
                    <a:pt x="f9" y="f53"/>
                  </a:lnTo>
                  <a:lnTo>
                    <a:pt x="f7" y="f54"/>
                  </a:lnTo>
                  <a:lnTo>
                    <a:pt x="f5" y="f55"/>
                  </a:lnTo>
                  <a:lnTo>
                    <a:pt x="f56" y="f55"/>
                  </a:lnTo>
                  <a:lnTo>
                    <a:pt x="f57" y="f54"/>
                  </a:lnTo>
                  <a:lnTo>
                    <a:pt x="f58" y="f53"/>
                  </a:lnTo>
                  <a:lnTo>
                    <a:pt x="f59" y="f52"/>
                  </a:lnTo>
                  <a:lnTo>
                    <a:pt x="f60" y="f51"/>
                  </a:lnTo>
                  <a:lnTo>
                    <a:pt x="f61" y="f50"/>
                  </a:lnTo>
                  <a:lnTo>
                    <a:pt x="f62" y="f49"/>
                  </a:lnTo>
                  <a:lnTo>
                    <a:pt x="f63" y="f48"/>
                  </a:lnTo>
                  <a:lnTo>
                    <a:pt x="f64" y="f47"/>
                  </a:lnTo>
                  <a:lnTo>
                    <a:pt x="f65" y="f45"/>
                  </a:lnTo>
                  <a:lnTo>
                    <a:pt x="f66" y="f43"/>
                  </a:lnTo>
                  <a:lnTo>
                    <a:pt x="f67" y="f68"/>
                  </a:lnTo>
                  <a:lnTo>
                    <a:pt x="f69" y="f39"/>
                  </a:lnTo>
                  <a:lnTo>
                    <a:pt x="f70" y="f37"/>
                  </a:lnTo>
                  <a:lnTo>
                    <a:pt x="f3" y="f35"/>
                  </a:lnTo>
                  <a:lnTo>
                    <a:pt x="f3" y="f34"/>
                  </a:lnTo>
                  <a:lnTo>
                    <a:pt x="f71" y="f33"/>
                  </a:lnTo>
                  <a:lnTo>
                    <a:pt x="f72" y="f32"/>
                  </a:lnTo>
                  <a:lnTo>
                    <a:pt x="f73" y="f30"/>
                  </a:lnTo>
                  <a:lnTo>
                    <a:pt x="f74" y="f28"/>
                  </a:lnTo>
                  <a:lnTo>
                    <a:pt x="f65" y="f75"/>
                  </a:lnTo>
                  <a:lnTo>
                    <a:pt x="f76" y="f77"/>
                  </a:lnTo>
                  <a:lnTo>
                    <a:pt x="f78" y="f18"/>
                  </a:lnTo>
                  <a:lnTo>
                    <a:pt x="f79" y="f80"/>
                  </a:lnTo>
                  <a:lnTo>
                    <a:pt x="f81" y="f82"/>
                  </a:lnTo>
                  <a:lnTo>
                    <a:pt x="f83" y="f10"/>
                  </a:lnTo>
                  <a:lnTo>
                    <a:pt x="f84" y="f85"/>
                  </a:lnTo>
                  <a:lnTo>
                    <a:pt x="f86"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073;p36">
              <a:extLst>
                <a:ext uri="{FF2B5EF4-FFF2-40B4-BE49-F238E27FC236}">
                  <a16:creationId xmlns:a16="http://schemas.microsoft.com/office/drawing/2014/main" xmlns="" id="{F9FEAFED-9F8E-4057-92DD-A3B53FB22C8E}"/>
                </a:ext>
              </a:extLst>
            </p:cNvPr>
            <p:cNvSpPr/>
            <p:nvPr/>
          </p:nvSpPr>
          <p:spPr>
            <a:xfrm>
              <a:off x="3981910" y="3889546"/>
              <a:ext cx="984205" cy="79909"/>
            </a:xfrm>
            <a:custGeom>
              <a:avLst/>
              <a:gdLst>
                <a:gd name="f0" fmla="val w"/>
                <a:gd name="f1" fmla="val h"/>
                <a:gd name="f2" fmla="val 0"/>
                <a:gd name="f3" fmla="val 32182"/>
                <a:gd name="f4" fmla="val 2613"/>
                <a:gd name="f5" fmla="val 1859"/>
                <a:gd name="f6" fmla="val 1"/>
                <a:gd name="f7" fmla="val 1647"/>
                <a:gd name="f8" fmla="val 48"/>
                <a:gd name="f9" fmla="val 1412"/>
                <a:gd name="f10" fmla="val 95"/>
                <a:gd name="f11" fmla="val 1200"/>
                <a:gd name="f12" fmla="val 189"/>
                <a:gd name="f13" fmla="val 988"/>
                <a:gd name="f14" fmla="val 283"/>
                <a:gd name="f15" fmla="val 800"/>
                <a:gd name="f16" fmla="val 401"/>
                <a:gd name="f17" fmla="val 612"/>
                <a:gd name="f18" fmla="val 542"/>
                <a:gd name="f19" fmla="val 447"/>
                <a:gd name="f20" fmla="val 683"/>
                <a:gd name="f21" fmla="val 330"/>
                <a:gd name="f22" fmla="val 824"/>
                <a:gd name="f23" fmla="val 212"/>
                <a:gd name="f24" fmla="val 965"/>
                <a:gd name="f25" fmla="val 94"/>
                <a:gd name="f26" fmla="val 1130"/>
                <a:gd name="f27" fmla="val 1295"/>
                <a:gd name="f28" fmla="val 165"/>
                <a:gd name="f29" fmla="val 1577"/>
                <a:gd name="f30" fmla="val 377"/>
                <a:gd name="f31" fmla="val 1836"/>
                <a:gd name="f32" fmla="val 588"/>
                <a:gd name="f33" fmla="val 2047"/>
                <a:gd name="f34" fmla="val 847"/>
                <a:gd name="f35" fmla="val 2236"/>
                <a:gd name="f36" fmla="val 2400"/>
                <a:gd name="f37" fmla="val 1435"/>
                <a:gd name="f38" fmla="val 2518"/>
                <a:gd name="f39" fmla="val 1765"/>
                <a:gd name="f40" fmla="val 2588"/>
                <a:gd name="f41" fmla="val 2118"/>
                <a:gd name="f42" fmla="val 2612"/>
                <a:gd name="f43" fmla="val 30064"/>
                <a:gd name="f44" fmla="val 30323"/>
                <a:gd name="f45" fmla="val 30558"/>
                <a:gd name="f46" fmla="val 2565"/>
                <a:gd name="f47" fmla="val 30770"/>
                <a:gd name="f48" fmla="val 2494"/>
                <a:gd name="f49" fmla="val 30982"/>
                <a:gd name="f50" fmla="val 2424"/>
                <a:gd name="f51" fmla="val 31194"/>
                <a:gd name="f52" fmla="val 2330"/>
                <a:gd name="f53" fmla="val 31382"/>
                <a:gd name="f54" fmla="val 2212"/>
                <a:gd name="f55" fmla="val 31570"/>
                <a:gd name="f56" fmla="val 2071"/>
                <a:gd name="f57" fmla="val 31735"/>
                <a:gd name="f58" fmla="val 1906"/>
                <a:gd name="f59" fmla="val 31852"/>
                <a:gd name="f60" fmla="val 1789"/>
                <a:gd name="f61" fmla="val 31970"/>
                <a:gd name="f62" fmla="val 1624"/>
                <a:gd name="f63" fmla="val 32088"/>
                <a:gd name="f64" fmla="val 1459"/>
                <a:gd name="f65" fmla="val 32017"/>
                <a:gd name="f66" fmla="val 1036"/>
                <a:gd name="f67" fmla="val 31805"/>
                <a:gd name="f68" fmla="val 777"/>
                <a:gd name="f69" fmla="val 31594"/>
                <a:gd name="f70" fmla="val 31335"/>
                <a:gd name="f71" fmla="val 354"/>
                <a:gd name="f72" fmla="val 31052"/>
                <a:gd name="f73" fmla="val 213"/>
                <a:gd name="f74" fmla="val 30747"/>
                <a:gd name="f75" fmla="val 30417"/>
                <a:gd name="f76" fmla="val 24"/>
                <a:gd name="f77" fmla="*/ f0 1 32182"/>
                <a:gd name="f78" fmla="*/ f1 1 2613"/>
                <a:gd name="f79" fmla="val f2"/>
                <a:gd name="f80" fmla="val f3"/>
                <a:gd name="f81" fmla="val f4"/>
                <a:gd name="f82" fmla="+- f81 0 f79"/>
                <a:gd name="f83" fmla="+- f80 0 f79"/>
                <a:gd name="f84" fmla="*/ f83 1 32182"/>
                <a:gd name="f85" fmla="*/ f82 1 2613"/>
                <a:gd name="f86" fmla="*/ f79 1 f84"/>
                <a:gd name="f87" fmla="*/ f80 1 f84"/>
                <a:gd name="f88" fmla="*/ f79 1 f85"/>
                <a:gd name="f89" fmla="*/ f81 1 f85"/>
                <a:gd name="f90" fmla="*/ f86 f77 1"/>
                <a:gd name="f91" fmla="*/ f87 f77 1"/>
                <a:gd name="f92" fmla="*/ f89 f78 1"/>
                <a:gd name="f93" fmla="*/ f88 f78 1"/>
              </a:gdLst>
              <a:ahLst/>
              <a:cxnLst>
                <a:cxn ang="3cd4">
                  <a:pos x="hc" y="t"/>
                </a:cxn>
                <a:cxn ang="0">
                  <a:pos x="r" y="vc"/>
                </a:cxn>
                <a:cxn ang="cd4">
                  <a:pos x="hc" y="b"/>
                </a:cxn>
                <a:cxn ang="cd2">
                  <a:pos x="l" y="vc"/>
                </a:cxn>
              </a:cxnLst>
              <a:rect l="f90" t="f93" r="f91" b="f92"/>
              <a:pathLst>
                <a:path w="32182" h="2613">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 y="f27"/>
                  </a:lnTo>
                  <a:lnTo>
                    <a:pt x="f28" y="f29"/>
                  </a:lnTo>
                  <a:lnTo>
                    <a:pt x="f30" y="f31"/>
                  </a:lnTo>
                  <a:lnTo>
                    <a:pt x="f32" y="f33"/>
                  </a:lnTo>
                  <a:lnTo>
                    <a:pt x="f34" y="f35"/>
                  </a:lnTo>
                  <a:lnTo>
                    <a:pt x="f26" y="f36"/>
                  </a:lnTo>
                  <a:lnTo>
                    <a:pt x="f37" y="f38"/>
                  </a:lnTo>
                  <a:lnTo>
                    <a:pt x="f39" y="f40"/>
                  </a:lnTo>
                  <a:lnTo>
                    <a:pt x="f41" y="f42"/>
                  </a:lnTo>
                  <a:lnTo>
                    <a:pt x="f43" y="f42"/>
                  </a:lnTo>
                  <a:lnTo>
                    <a:pt x="f44" y="f40"/>
                  </a:lnTo>
                  <a:lnTo>
                    <a:pt x="f45" y="f46"/>
                  </a:lnTo>
                  <a:lnTo>
                    <a:pt x="f47" y="f48"/>
                  </a:lnTo>
                  <a:lnTo>
                    <a:pt x="f49" y="f50"/>
                  </a:lnTo>
                  <a:lnTo>
                    <a:pt x="f51" y="f52"/>
                  </a:lnTo>
                  <a:lnTo>
                    <a:pt x="f53" y="f54"/>
                  </a:lnTo>
                  <a:lnTo>
                    <a:pt x="f55" y="f56"/>
                  </a:lnTo>
                  <a:lnTo>
                    <a:pt x="f57" y="f58"/>
                  </a:lnTo>
                  <a:lnTo>
                    <a:pt x="f59" y="f60"/>
                  </a:lnTo>
                  <a:lnTo>
                    <a:pt x="f61" y="f62"/>
                  </a:lnTo>
                  <a:lnTo>
                    <a:pt x="f63" y="f64"/>
                  </a:lnTo>
                  <a:lnTo>
                    <a:pt x="f3" y="f27"/>
                  </a:lnTo>
                  <a:lnTo>
                    <a:pt x="f65" y="f66"/>
                  </a:lnTo>
                  <a:lnTo>
                    <a:pt x="f67" y="f68"/>
                  </a:lnTo>
                  <a:lnTo>
                    <a:pt x="f69" y="f18"/>
                  </a:lnTo>
                  <a:lnTo>
                    <a:pt x="f70" y="f71"/>
                  </a:lnTo>
                  <a:lnTo>
                    <a:pt x="f72" y="f73"/>
                  </a:lnTo>
                  <a:lnTo>
                    <a:pt x="f74" y="f10"/>
                  </a:lnTo>
                  <a:lnTo>
                    <a:pt x="f75" y="f76"/>
                  </a:lnTo>
                  <a:lnTo>
                    <a:pt x="f43"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074;p36">
              <a:extLst>
                <a:ext uri="{FF2B5EF4-FFF2-40B4-BE49-F238E27FC236}">
                  <a16:creationId xmlns:a16="http://schemas.microsoft.com/office/drawing/2014/main" xmlns="" id="{05F7CDC3-3849-40E2-AD4C-02AEB2DDFC02}"/>
                </a:ext>
              </a:extLst>
            </p:cNvPr>
            <p:cNvSpPr/>
            <p:nvPr/>
          </p:nvSpPr>
          <p:spPr>
            <a:xfrm>
              <a:off x="3974723" y="3889546"/>
              <a:ext cx="998579" cy="143222"/>
            </a:xfrm>
            <a:custGeom>
              <a:avLst/>
              <a:gdLst>
                <a:gd name="f0" fmla="val w"/>
                <a:gd name="f1" fmla="val h"/>
                <a:gd name="f2" fmla="val 0"/>
                <a:gd name="f3" fmla="val 32652"/>
                <a:gd name="f4" fmla="val 4683"/>
                <a:gd name="f5" fmla="val 2353"/>
                <a:gd name="f6" fmla="val 2588"/>
                <a:gd name="f7" fmla="val 32605"/>
                <a:gd name="f8" fmla="val 2824"/>
                <a:gd name="f9" fmla="val 32558"/>
                <a:gd name="f10" fmla="val 3035"/>
                <a:gd name="f11" fmla="val 32464"/>
                <a:gd name="f12" fmla="val 3247"/>
                <a:gd name="f13" fmla="val 32370"/>
                <a:gd name="f14" fmla="val 3459"/>
                <a:gd name="f15" fmla="val 32252"/>
                <a:gd name="f16" fmla="val 3647"/>
                <a:gd name="f17" fmla="val 32111"/>
                <a:gd name="f18" fmla="val 3835"/>
                <a:gd name="f19" fmla="val 31970"/>
                <a:gd name="f20" fmla="val 4000"/>
                <a:gd name="f21" fmla="val 31805"/>
                <a:gd name="f22" fmla="val 4165"/>
                <a:gd name="f23" fmla="val 31617"/>
                <a:gd name="f24" fmla="val 4282"/>
                <a:gd name="f25" fmla="val 31429"/>
                <a:gd name="f26" fmla="val 4400"/>
                <a:gd name="f27" fmla="val 31217"/>
                <a:gd name="f28" fmla="val 4517"/>
                <a:gd name="f29" fmla="val 31005"/>
                <a:gd name="f30" fmla="val 4588"/>
                <a:gd name="f31" fmla="val 30793"/>
                <a:gd name="f32" fmla="val 4635"/>
                <a:gd name="f33" fmla="val 30558"/>
                <a:gd name="f34" fmla="val 4682"/>
                <a:gd name="f35" fmla="val 30299"/>
                <a:gd name="f36" fmla="val 2094"/>
                <a:gd name="f37" fmla="val 1882"/>
                <a:gd name="f38" fmla="val 1647"/>
                <a:gd name="f39" fmla="val 1435"/>
                <a:gd name="f40" fmla="val 1223"/>
                <a:gd name="f41" fmla="val 1035"/>
                <a:gd name="f42" fmla="val 847"/>
                <a:gd name="f43" fmla="val 682"/>
                <a:gd name="f44" fmla="val 541"/>
                <a:gd name="f45" fmla="val 400"/>
                <a:gd name="f46" fmla="val 282"/>
                <a:gd name="f47" fmla="val 188"/>
                <a:gd name="f48" fmla="val 3271"/>
                <a:gd name="f49" fmla="val 94"/>
                <a:gd name="f50" fmla="val 47"/>
                <a:gd name="f51" fmla="val 2071"/>
                <a:gd name="f52" fmla="val 71"/>
                <a:gd name="f53" fmla="val 1812"/>
                <a:gd name="f54" fmla="val 141"/>
                <a:gd name="f55" fmla="val 1553"/>
                <a:gd name="f56" fmla="val 235"/>
                <a:gd name="f57" fmla="val 1295"/>
                <a:gd name="f58" fmla="val 329"/>
                <a:gd name="f59" fmla="val 1130"/>
                <a:gd name="f60" fmla="val 447"/>
                <a:gd name="f61" fmla="val 965"/>
                <a:gd name="f62" fmla="val 565"/>
                <a:gd name="f63" fmla="val 824"/>
                <a:gd name="f64" fmla="val 683"/>
                <a:gd name="f65" fmla="val 542"/>
                <a:gd name="f66" fmla="val 401"/>
                <a:gd name="f67" fmla="val 283"/>
                <a:gd name="f68" fmla="val 189"/>
                <a:gd name="f69" fmla="val 95"/>
                <a:gd name="f70" fmla="val 48"/>
                <a:gd name="f71" fmla="val 1"/>
                <a:gd name="f72" fmla="val 30652"/>
                <a:gd name="f73" fmla="val 24"/>
                <a:gd name="f74" fmla="val 30982"/>
                <a:gd name="f75" fmla="val 31287"/>
                <a:gd name="f76" fmla="val 213"/>
                <a:gd name="f77" fmla="val 31570"/>
                <a:gd name="f78" fmla="val 354"/>
                <a:gd name="f79" fmla="val 31829"/>
                <a:gd name="f80" fmla="val 32040"/>
                <a:gd name="f81" fmla="val 777"/>
                <a:gd name="f82" fmla="val 1036"/>
                <a:gd name="f83" fmla="val 32417"/>
                <a:gd name="f84" fmla="val 32511"/>
                <a:gd name="f85" fmla="val 32581"/>
                <a:gd name="f86" fmla="val 32628"/>
                <a:gd name="f87" fmla="*/ f0 1 32652"/>
                <a:gd name="f88" fmla="*/ f1 1 4683"/>
                <a:gd name="f89" fmla="val f2"/>
                <a:gd name="f90" fmla="val f3"/>
                <a:gd name="f91" fmla="val f4"/>
                <a:gd name="f92" fmla="+- f91 0 f89"/>
                <a:gd name="f93" fmla="+- f90 0 f89"/>
                <a:gd name="f94" fmla="*/ f93 1 32652"/>
                <a:gd name="f95" fmla="*/ f92 1 4683"/>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2652" h="4683" fill="none">
                  <a:moveTo>
                    <a:pt x="f3" y="f5"/>
                  </a:moveTo>
                  <a:lnTo>
                    <a:pt x="f3" y="f5"/>
                  </a:lnTo>
                  <a:lnTo>
                    <a:pt x="f3" y="f6"/>
                  </a:lnTo>
                  <a:lnTo>
                    <a:pt x="f7" y="f8"/>
                  </a:lnTo>
                  <a:lnTo>
                    <a:pt x="f9" y="f10"/>
                  </a:lnTo>
                  <a:lnTo>
                    <a:pt x="f11" y="f12"/>
                  </a:lnTo>
                  <a:lnTo>
                    <a:pt x="f13" y="f14"/>
                  </a:lnTo>
                  <a:lnTo>
                    <a:pt x="f15" y="f16"/>
                  </a:lnTo>
                  <a:lnTo>
                    <a:pt x="f17" y="f18"/>
                  </a:lnTo>
                  <a:lnTo>
                    <a:pt x="f19" y="f20"/>
                  </a:lnTo>
                  <a:lnTo>
                    <a:pt x="f19" y="f20"/>
                  </a:lnTo>
                  <a:lnTo>
                    <a:pt x="f21" y="f22"/>
                  </a:lnTo>
                  <a:lnTo>
                    <a:pt x="f23" y="f24"/>
                  </a:lnTo>
                  <a:lnTo>
                    <a:pt x="f25" y="f26"/>
                  </a:lnTo>
                  <a:lnTo>
                    <a:pt x="f27" y="f28"/>
                  </a:lnTo>
                  <a:lnTo>
                    <a:pt x="f29" y="f30"/>
                  </a:lnTo>
                  <a:lnTo>
                    <a:pt x="f31" y="f32"/>
                  </a:lnTo>
                  <a:lnTo>
                    <a:pt x="f33" y="f34"/>
                  </a:lnTo>
                  <a:lnTo>
                    <a:pt x="f35" y="f34"/>
                  </a:lnTo>
                  <a:lnTo>
                    <a:pt x="f5" y="f34"/>
                  </a:lnTo>
                  <a:lnTo>
                    <a:pt x="f5" y="f34"/>
                  </a:lnTo>
                  <a:lnTo>
                    <a:pt x="f36" y="f34"/>
                  </a:lnTo>
                  <a:lnTo>
                    <a:pt x="f37" y="f32"/>
                  </a:lnTo>
                  <a:lnTo>
                    <a:pt x="f38" y="f30"/>
                  </a:lnTo>
                  <a:lnTo>
                    <a:pt x="f39" y="f28"/>
                  </a:lnTo>
                  <a:lnTo>
                    <a:pt x="f40" y="f26"/>
                  </a:lnTo>
                  <a:lnTo>
                    <a:pt x="f41" y="f24"/>
                  </a:lnTo>
                  <a:lnTo>
                    <a:pt x="f42" y="f22"/>
                  </a:lnTo>
                  <a:lnTo>
                    <a:pt x="f43" y="f20"/>
                  </a:lnTo>
                  <a:lnTo>
                    <a:pt x="f44" y="f18"/>
                  </a:lnTo>
                  <a:lnTo>
                    <a:pt x="f45" y="f16"/>
                  </a:lnTo>
                  <a:lnTo>
                    <a:pt x="f46" y="f14"/>
                  </a:lnTo>
                  <a:lnTo>
                    <a:pt x="f47" y="f48"/>
                  </a:lnTo>
                  <a:lnTo>
                    <a:pt x="f49" y="f10"/>
                  </a:lnTo>
                  <a:lnTo>
                    <a:pt x="f50" y="f8"/>
                  </a:lnTo>
                  <a:lnTo>
                    <a:pt x="f2" y="f6"/>
                  </a:lnTo>
                  <a:lnTo>
                    <a:pt x="f2" y="f5"/>
                  </a:lnTo>
                  <a:lnTo>
                    <a:pt x="f2" y="f5"/>
                  </a:lnTo>
                  <a:lnTo>
                    <a:pt x="f2" y="f51"/>
                  </a:lnTo>
                  <a:lnTo>
                    <a:pt x="f52" y="f53"/>
                  </a:lnTo>
                  <a:lnTo>
                    <a:pt x="f54" y="f55"/>
                  </a:lnTo>
                  <a:lnTo>
                    <a:pt x="f56" y="f57"/>
                  </a:lnTo>
                  <a:lnTo>
                    <a:pt x="f56" y="f57"/>
                  </a:lnTo>
                  <a:lnTo>
                    <a:pt x="f58" y="f59"/>
                  </a:lnTo>
                  <a:lnTo>
                    <a:pt x="f60" y="f61"/>
                  </a:lnTo>
                  <a:lnTo>
                    <a:pt x="f62" y="f63"/>
                  </a:lnTo>
                  <a:lnTo>
                    <a:pt x="f43" y="f64"/>
                  </a:lnTo>
                  <a:lnTo>
                    <a:pt x="f43" y="f64"/>
                  </a:lnTo>
                  <a:lnTo>
                    <a:pt x="f42" y="f65"/>
                  </a:lnTo>
                  <a:lnTo>
                    <a:pt x="f41" y="f66"/>
                  </a:lnTo>
                  <a:lnTo>
                    <a:pt x="f40" y="f67"/>
                  </a:lnTo>
                  <a:lnTo>
                    <a:pt x="f39" y="f68"/>
                  </a:lnTo>
                  <a:lnTo>
                    <a:pt x="f38" y="f69"/>
                  </a:lnTo>
                  <a:lnTo>
                    <a:pt x="f37" y="f70"/>
                  </a:lnTo>
                  <a:lnTo>
                    <a:pt x="f36" y="f71"/>
                  </a:lnTo>
                  <a:lnTo>
                    <a:pt x="f5" y="f71"/>
                  </a:lnTo>
                  <a:lnTo>
                    <a:pt x="f35" y="f71"/>
                  </a:lnTo>
                  <a:lnTo>
                    <a:pt x="f35" y="f71"/>
                  </a:lnTo>
                  <a:lnTo>
                    <a:pt x="f72" y="f73"/>
                  </a:lnTo>
                  <a:lnTo>
                    <a:pt x="f74" y="f69"/>
                  </a:lnTo>
                  <a:lnTo>
                    <a:pt x="f75" y="f76"/>
                  </a:lnTo>
                  <a:lnTo>
                    <a:pt x="f77" y="f78"/>
                  </a:lnTo>
                  <a:lnTo>
                    <a:pt x="f79" y="f65"/>
                  </a:lnTo>
                  <a:lnTo>
                    <a:pt x="f80" y="f81"/>
                  </a:lnTo>
                  <a:lnTo>
                    <a:pt x="f15" y="f82"/>
                  </a:lnTo>
                  <a:lnTo>
                    <a:pt x="f83" y="f57"/>
                  </a:lnTo>
                  <a:lnTo>
                    <a:pt x="f83" y="f57"/>
                  </a:lnTo>
                  <a:lnTo>
                    <a:pt x="f84" y="f55"/>
                  </a:lnTo>
                  <a:lnTo>
                    <a:pt x="f85" y="f53"/>
                  </a:lnTo>
                  <a:lnTo>
                    <a:pt x="f86" y="f51"/>
                  </a:lnTo>
                  <a:lnTo>
                    <a:pt x="f3" y="f5"/>
                  </a:lnTo>
                  <a:lnTo>
                    <a:pt x="f3" y="f5"/>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075;p36">
              <a:extLst>
                <a:ext uri="{FF2B5EF4-FFF2-40B4-BE49-F238E27FC236}">
                  <a16:creationId xmlns:a16="http://schemas.microsoft.com/office/drawing/2014/main" xmlns="" id="{1BFB051A-1E84-48D3-84DA-4B5DD22EBF26}"/>
                </a:ext>
              </a:extLst>
            </p:cNvPr>
            <p:cNvSpPr/>
            <p:nvPr/>
          </p:nvSpPr>
          <p:spPr>
            <a:xfrm>
              <a:off x="4046649" y="4032732"/>
              <a:ext cx="854717" cy="839611"/>
            </a:xfrm>
            <a:custGeom>
              <a:avLst/>
              <a:gdLst>
                <a:gd name="f0" fmla="val w"/>
                <a:gd name="f1" fmla="val h"/>
                <a:gd name="f2" fmla="val 0"/>
                <a:gd name="f3" fmla="val 27948"/>
                <a:gd name="f4" fmla="val 27454"/>
                <a:gd name="f5" fmla="val 1"/>
                <a:gd name="f6" fmla="val 236"/>
                <a:gd name="f7" fmla="val 1906"/>
                <a:gd name="f8" fmla="val 3223"/>
                <a:gd name="f9" fmla="val 24395"/>
                <a:gd name="f10" fmla="val 3506"/>
                <a:gd name="f11" fmla="val 26583"/>
                <a:gd name="f12" fmla="val 3553"/>
                <a:gd name="f13" fmla="val 26747"/>
                <a:gd name="f14" fmla="val 3623"/>
                <a:gd name="f15" fmla="val 26912"/>
                <a:gd name="f16" fmla="val 3717"/>
                <a:gd name="f17" fmla="val 27077"/>
                <a:gd name="f18" fmla="val 3835"/>
                <a:gd name="f19" fmla="val 27194"/>
                <a:gd name="f20" fmla="val 3976"/>
                <a:gd name="f21" fmla="val 27288"/>
                <a:gd name="f22" fmla="val 4141"/>
                <a:gd name="f23" fmla="val 27382"/>
                <a:gd name="f24" fmla="val 4306"/>
                <a:gd name="f25" fmla="val 27430"/>
                <a:gd name="f26" fmla="val 4494"/>
                <a:gd name="f27" fmla="val 27453"/>
                <a:gd name="f28" fmla="val 23454"/>
                <a:gd name="f29" fmla="val 23643"/>
                <a:gd name="f30" fmla="val 23807"/>
                <a:gd name="f31" fmla="val 23972"/>
                <a:gd name="f32" fmla="val 24113"/>
                <a:gd name="f33" fmla="val 24231"/>
                <a:gd name="f34" fmla="val 24325"/>
                <a:gd name="f35" fmla="val 24442"/>
                <a:gd name="f36" fmla="val 24725"/>
                <a:gd name="f37" fmla="val 27712"/>
                <a:gd name="f38" fmla="val 27947"/>
                <a:gd name="f39" fmla="*/ f0 1 27948"/>
                <a:gd name="f40" fmla="*/ f1 1 27454"/>
                <a:gd name="f41" fmla="val f2"/>
                <a:gd name="f42" fmla="val f3"/>
                <a:gd name="f43" fmla="val f4"/>
                <a:gd name="f44" fmla="+- f43 0 f41"/>
                <a:gd name="f45" fmla="+- f42 0 f41"/>
                <a:gd name="f46" fmla="*/ f45 1 27948"/>
                <a:gd name="f47" fmla="*/ f44 1 27454"/>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27947" h="27454">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7"/>
                  </a:lnTo>
                  <a:lnTo>
                    <a:pt x="f29" y="f25"/>
                  </a:lnTo>
                  <a:lnTo>
                    <a:pt x="f30" y="f23"/>
                  </a:lnTo>
                  <a:lnTo>
                    <a:pt x="f31" y="f21"/>
                  </a:lnTo>
                  <a:lnTo>
                    <a:pt x="f32" y="f19"/>
                  </a:lnTo>
                  <a:lnTo>
                    <a:pt x="f33" y="f17"/>
                  </a:lnTo>
                  <a:lnTo>
                    <a:pt x="f34" y="f15"/>
                  </a:lnTo>
                  <a:lnTo>
                    <a:pt x="f9" y="f13"/>
                  </a:lnTo>
                  <a:lnTo>
                    <a:pt x="f35" y="f11"/>
                  </a:lnTo>
                  <a:lnTo>
                    <a:pt x="f36" y="f9"/>
                  </a:lnTo>
                  <a:lnTo>
                    <a:pt x="f37" y="f7"/>
                  </a:lnTo>
                  <a:lnTo>
                    <a:pt x="f38" y="f2"/>
                  </a:lnTo>
                  <a:close/>
                </a:path>
              </a:pathLst>
            </a:custGeom>
            <a:solidFill>
              <a:srgbClr val="7E92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076;p36">
              <a:extLst>
                <a:ext uri="{FF2B5EF4-FFF2-40B4-BE49-F238E27FC236}">
                  <a16:creationId xmlns:a16="http://schemas.microsoft.com/office/drawing/2014/main" xmlns="" id="{AF52964D-A509-464A-82D9-C4E0AD83F6E3}"/>
                </a:ext>
              </a:extLst>
            </p:cNvPr>
            <p:cNvSpPr/>
            <p:nvPr/>
          </p:nvSpPr>
          <p:spPr>
            <a:xfrm>
              <a:off x="4145222" y="4778736"/>
              <a:ext cx="657581" cy="93579"/>
            </a:xfrm>
            <a:custGeom>
              <a:avLst/>
              <a:gdLst>
                <a:gd name="f0" fmla="val w"/>
                <a:gd name="f1" fmla="val h"/>
                <a:gd name="f2" fmla="val 0"/>
                <a:gd name="f3" fmla="val 21502"/>
                <a:gd name="f4" fmla="val 3060"/>
                <a:gd name="f5" fmla="val 1"/>
                <a:gd name="f6" fmla="val 283"/>
                <a:gd name="f7" fmla="val 2189"/>
                <a:gd name="f8" fmla="val 330"/>
                <a:gd name="f9" fmla="val 2353"/>
                <a:gd name="f10" fmla="val 400"/>
                <a:gd name="f11" fmla="val 2518"/>
                <a:gd name="f12" fmla="val 494"/>
                <a:gd name="f13" fmla="val 2683"/>
                <a:gd name="f14" fmla="val 612"/>
                <a:gd name="f15" fmla="val 2800"/>
                <a:gd name="f16" fmla="val 753"/>
                <a:gd name="f17" fmla="val 2894"/>
                <a:gd name="f18" fmla="val 918"/>
                <a:gd name="f19" fmla="val 2988"/>
                <a:gd name="f20" fmla="val 1083"/>
                <a:gd name="f21" fmla="val 3036"/>
                <a:gd name="f22" fmla="val 1271"/>
                <a:gd name="f23" fmla="val 3059"/>
                <a:gd name="f24" fmla="val 20231"/>
                <a:gd name="f25" fmla="val 20420"/>
                <a:gd name="f26" fmla="val 20584"/>
                <a:gd name="f27" fmla="val 20749"/>
                <a:gd name="f28" fmla="val 20890"/>
                <a:gd name="f29" fmla="val 21008"/>
                <a:gd name="f30" fmla="val 21102"/>
                <a:gd name="f31" fmla="val 21172"/>
                <a:gd name="f32" fmla="val 21219"/>
                <a:gd name="f33" fmla="*/ f0 1 21502"/>
                <a:gd name="f34" fmla="*/ f1 1 3060"/>
                <a:gd name="f35" fmla="val f2"/>
                <a:gd name="f36" fmla="val f3"/>
                <a:gd name="f37" fmla="val f4"/>
                <a:gd name="f38" fmla="+- f37 0 f35"/>
                <a:gd name="f39" fmla="+- f36 0 f35"/>
                <a:gd name="f40" fmla="*/ f39 1 21502"/>
                <a:gd name="f41" fmla="*/ f38 1 3060"/>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21502" h="3060">
                  <a:moveTo>
                    <a:pt x="f2" y="f5"/>
                  </a:moveTo>
                  <a:lnTo>
                    <a:pt x="f6" y="f7"/>
                  </a:lnTo>
                  <a:lnTo>
                    <a:pt x="f8" y="f9"/>
                  </a:lnTo>
                  <a:lnTo>
                    <a:pt x="f10" y="f11"/>
                  </a:lnTo>
                  <a:lnTo>
                    <a:pt x="f12" y="f13"/>
                  </a:lnTo>
                  <a:lnTo>
                    <a:pt x="f14" y="f15"/>
                  </a:lnTo>
                  <a:lnTo>
                    <a:pt x="f16" y="f17"/>
                  </a:lnTo>
                  <a:lnTo>
                    <a:pt x="f18" y="f19"/>
                  </a:lnTo>
                  <a:lnTo>
                    <a:pt x="f20" y="f21"/>
                  </a:lnTo>
                  <a:lnTo>
                    <a:pt x="f22" y="f23"/>
                  </a:lnTo>
                  <a:lnTo>
                    <a:pt x="f24" y="f23"/>
                  </a:lnTo>
                  <a:lnTo>
                    <a:pt x="f25" y="f21"/>
                  </a:lnTo>
                  <a:lnTo>
                    <a:pt x="f26" y="f19"/>
                  </a:lnTo>
                  <a:lnTo>
                    <a:pt x="f27" y="f17"/>
                  </a:lnTo>
                  <a:lnTo>
                    <a:pt x="f28" y="f15"/>
                  </a:lnTo>
                  <a:lnTo>
                    <a:pt x="f29" y="f13"/>
                  </a:lnTo>
                  <a:lnTo>
                    <a:pt x="f30" y="f11"/>
                  </a:lnTo>
                  <a:lnTo>
                    <a:pt x="f31" y="f9"/>
                  </a:lnTo>
                  <a:lnTo>
                    <a:pt x="f32" y="f7"/>
                  </a:lnTo>
                  <a:lnTo>
                    <a:pt x="f3" y="f5"/>
                  </a:lnTo>
                  <a:close/>
                </a:path>
              </a:pathLst>
            </a:custGeom>
            <a:solidFill>
              <a:srgbClr val="6880EA"/>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077;p36">
              <a:extLst>
                <a:ext uri="{FF2B5EF4-FFF2-40B4-BE49-F238E27FC236}">
                  <a16:creationId xmlns:a16="http://schemas.microsoft.com/office/drawing/2014/main" xmlns="" id="{D0B413D6-95D8-487F-8151-18D898AB07DF}"/>
                </a:ext>
              </a:extLst>
            </p:cNvPr>
            <p:cNvSpPr/>
            <p:nvPr/>
          </p:nvSpPr>
          <p:spPr>
            <a:xfrm>
              <a:off x="4046649" y="4032732"/>
              <a:ext cx="854717" cy="58293"/>
            </a:xfrm>
            <a:custGeom>
              <a:avLst/>
              <a:gdLst>
                <a:gd name="f0" fmla="val w"/>
                <a:gd name="f1" fmla="val h"/>
                <a:gd name="f2" fmla="val 0"/>
                <a:gd name="f3" fmla="val 27948"/>
                <a:gd name="f4" fmla="val 1906"/>
                <a:gd name="f5" fmla="val 1"/>
                <a:gd name="f6" fmla="val 236"/>
                <a:gd name="f7" fmla="val 27712"/>
                <a:gd name="f8" fmla="val 27947"/>
                <a:gd name="f9" fmla="*/ f0 1 27948"/>
                <a:gd name="f10" fmla="*/ f1 1 1906"/>
                <a:gd name="f11" fmla="val f2"/>
                <a:gd name="f12" fmla="val f3"/>
                <a:gd name="f13" fmla="val f4"/>
                <a:gd name="f14" fmla="+- f13 0 f11"/>
                <a:gd name="f15" fmla="+- f12 0 f11"/>
                <a:gd name="f16" fmla="*/ f15 1 27948"/>
                <a:gd name="f17" fmla="*/ f14 1 1906"/>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7947" h="1906">
                  <a:moveTo>
                    <a:pt x="f5" y="f2"/>
                  </a:moveTo>
                  <a:lnTo>
                    <a:pt x="f6" y="f4"/>
                  </a:lnTo>
                  <a:lnTo>
                    <a:pt x="f7" y="f4"/>
                  </a:lnTo>
                  <a:lnTo>
                    <a:pt x="f8" y="f2"/>
                  </a:lnTo>
                  <a:close/>
                </a:path>
              </a:pathLst>
            </a:custGeom>
            <a:solidFill>
              <a:srgbClr val="6880EA"/>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078;p36">
              <a:extLst>
                <a:ext uri="{FF2B5EF4-FFF2-40B4-BE49-F238E27FC236}">
                  <a16:creationId xmlns:a16="http://schemas.microsoft.com/office/drawing/2014/main" xmlns="" id="{FA2AA8AC-F1F7-48B8-ABE4-D6C2A716E4EC}"/>
                </a:ext>
              </a:extLst>
            </p:cNvPr>
            <p:cNvSpPr/>
            <p:nvPr/>
          </p:nvSpPr>
          <p:spPr>
            <a:xfrm>
              <a:off x="4046649" y="4032732"/>
              <a:ext cx="854717" cy="839611"/>
            </a:xfrm>
            <a:custGeom>
              <a:avLst/>
              <a:gdLst>
                <a:gd name="f0" fmla="val w"/>
                <a:gd name="f1" fmla="val h"/>
                <a:gd name="f2" fmla="val 0"/>
                <a:gd name="f3" fmla="val 27948"/>
                <a:gd name="f4" fmla="val 27454"/>
                <a:gd name="f5" fmla="val 27947"/>
                <a:gd name="f6" fmla="val 24725"/>
                <a:gd name="f7" fmla="val 24395"/>
                <a:gd name="f8" fmla="val 24442"/>
                <a:gd name="f9" fmla="val 26583"/>
                <a:gd name="f10" fmla="val 26747"/>
                <a:gd name="f11" fmla="val 24325"/>
                <a:gd name="f12" fmla="val 26912"/>
                <a:gd name="f13" fmla="val 24231"/>
                <a:gd name="f14" fmla="val 27077"/>
                <a:gd name="f15" fmla="val 24113"/>
                <a:gd name="f16" fmla="val 27194"/>
                <a:gd name="f17" fmla="val 23972"/>
                <a:gd name="f18" fmla="val 27288"/>
                <a:gd name="f19" fmla="val 23807"/>
                <a:gd name="f20" fmla="val 27382"/>
                <a:gd name="f21" fmla="val 23643"/>
                <a:gd name="f22" fmla="val 27430"/>
                <a:gd name="f23" fmla="val 23454"/>
                <a:gd name="f24" fmla="val 27453"/>
                <a:gd name="f25" fmla="val 4494"/>
                <a:gd name="f26" fmla="val 4306"/>
                <a:gd name="f27" fmla="val 4141"/>
                <a:gd name="f28" fmla="val 3976"/>
                <a:gd name="f29" fmla="val 3835"/>
                <a:gd name="f30" fmla="val 3717"/>
                <a:gd name="f31" fmla="val 3623"/>
                <a:gd name="f32" fmla="val 3553"/>
                <a:gd name="f33" fmla="val 3506"/>
                <a:gd name="f34" fmla="val 3223"/>
                <a:gd name="f35" fmla="val 1"/>
                <a:gd name="f36" fmla="*/ f0 1 27948"/>
                <a:gd name="f37" fmla="*/ f1 1 27454"/>
                <a:gd name="f38" fmla="val f2"/>
                <a:gd name="f39" fmla="val f3"/>
                <a:gd name="f40" fmla="val f4"/>
                <a:gd name="f41" fmla="+- f40 0 f38"/>
                <a:gd name="f42" fmla="+- f39 0 f38"/>
                <a:gd name="f43" fmla="*/ f42 1 27948"/>
                <a:gd name="f44" fmla="*/ f41 1 27454"/>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27947" h="27454" fill="none">
                  <a:moveTo>
                    <a:pt x="f5" y="f2"/>
                  </a:moveTo>
                  <a:lnTo>
                    <a:pt x="f6" y="f7"/>
                  </a:lnTo>
                  <a:lnTo>
                    <a:pt x="f8" y="f9"/>
                  </a:lnTo>
                  <a:lnTo>
                    <a:pt x="f8" y="f9"/>
                  </a:lnTo>
                  <a:lnTo>
                    <a:pt x="f7" y="f10"/>
                  </a:lnTo>
                  <a:lnTo>
                    <a:pt x="f11" y="f12"/>
                  </a:lnTo>
                  <a:lnTo>
                    <a:pt x="f13" y="f14"/>
                  </a:lnTo>
                  <a:lnTo>
                    <a:pt x="f15" y="f16"/>
                  </a:lnTo>
                  <a:lnTo>
                    <a:pt x="f17" y="f18"/>
                  </a:lnTo>
                  <a:lnTo>
                    <a:pt x="f19" y="f20"/>
                  </a:lnTo>
                  <a:lnTo>
                    <a:pt x="f21" y="f22"/>
                  </a:lnTo>
                  <a:lnTo>
                    <a:pt x="f23" y="f24"/>
                  </a:lnTo>
                  <a:lnTo>
                    <a:pt x="f25" y="f24"/>
                  </a:lnTo>
                  <a:lnTo>
                    <a:pt x="f25" y="f24"/>
                  </a:lnTo>
                  <a:lnTo>
                    <a:pt x="f26" y="f22"/>
                  </a:lnTo>
                  <a:lnTo>
                    <a:pt x="f27" y="f20"/>
                  </a:lnTo>
                  <a:lnTo>
                    <a:pt x="f28" y="f18"/>
                  </a:lnTo>
                  <a:lnTo>
                    <a:pt x="f29" y="f16"/>
                  </a:lnTo>
                  <a:lnTo>
                    <a:pt x="f30" y="f14"/>
                  </a:lnTo>
                  <a:lnTo>
                    <a:pt x="f31" y="f12"/>
                  </a:lnTo>
                  <a:lnTo>
                    <a:pt x="f32" y="f10"/>
                  </a:lnTo>
                  <a:lnTo>
                    <a:pt x="f33" y="f9"/>
                  </a:lnTo>
                  <a:lnTo>
                    <a:pt x="f34" y="f7"/>
                  </a:lnTo>
                  <a:lnTo>
                    <a:pt x="f35" y="f2"/>
                  </a:lnTo>
                  <a:lnTo>
                    <a:pt x="f5" y="f2"/>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079;p36">
              <a:extLst>
                <a:ext uri="{FF2B5EF4-FFF2-40B4-BE49-F238E27FC236}">
                  <a16:creationId xmlns:a16="http://schemas.microsoft.com/office/drawing/2014/main" xmlns="" id="{D3058546-AA07-496C-8A02-FAC787F24E97}"/>
                </a:ext>
              </a:extLst>
            </p:cNvPr>
            <p:cNvSpPr/>
            <p:nvPr/>
          </p:nvSpPr>
          <p:spPr>
            <a:xfrm>
              <a:off x="4288371" y="4395301"/>
              <a:ext cx="184928" cy="164043"/>
            </a:xfrm>
            <a:custGeom>
              <a:avLst/>
              <a:gdLst>
                <a:gd name="f0" fmla="val w"/>
                <a:gd name="f1" fmla="val h"/>
                <a:gd name="f2" fmla="val 0"/>
                <a:gd name="f3" fmla="val 6047"/>
                <a:gd name="f4" fmla="val 5364"/>
                <a:gd name="f5" fmla="val 2871"/>
                <a:gd name="f6" fmla="val 2753"/>
                <a:gd name="f7" fmla="val 24"/>
                <a:gd name="f8" fmla="val 1600"/>
                <a:gd name="f9" fmla="val 377"/>
                <a:gd name="f10" fmla="val 1483"/>
                <a:gd name="f11" fmla="val 424"/>
                <a:gd name="f12" fmla="val 1389"/>
                <a:gd name="f13" fmla="val 494"/>
                <a:gd name="f14" fmla="val 1318"/>
                <a:gd name="f15" fmla="val 565"/>
                <a:gd name="f16" fmla="val 1248"/>
                <a:gd name="f17" fmla="val 659"/>
                <a:gd name="f18" fmla="val 1224"/>
                <a:gd name="f19" fmla="val 777"/>
                <a:gd name="f20" fmla="val 1200"/>
                <a:gd name="f21" fmla="val 871"/>
                <a:gd name="f22" fmla="val 988"/>
                <a:gd name="f23" fmla="val 1106"/>
                <a:gd name="f24" fmla="val 1295"/>
                <a:gd name="f25" fmla="val 1271"/>
                <a:gd name="f26" fmla="val 1412"/>
                <a:gd name="f27" fmla="val 1577"/>
                <a:gd name="f28" fmla="val 1482"/>
                <a:gd name="f29" fmla="val 1742"/>
                <a:gd name="f30" fmla="val 1529"/>
                <a:gd name="f31" fmla="val 71"/>
                <a:gd name="f32" fmla="val 4494"/>
                <a:gd name="f33" fmla="val 4635"/>
                <a:gd name="f34" fmla="val 1"/>
                <a:gd name="f35" fmla="val 4776"/>
                <a:gd name="f36" fmla="val 4917"/>
                <a:gd name="f37" fmla="val 5058"/>
                <a:gd name="f38" fmla="val 165"/>
                <a:gd name="f39" fmla="val 5199"/>
                <a:gd name="f40" fmla="val 283"/>
                <a:gd name="f41" fmla="val 5270"/>
                <a:gd name="f42" fmla="val 5340"/>
                <a:gd name="f43" fmla="val 589"/>
                <a:gd name="f44" fmla="val 5458"/>
                <a:gd name="f45" fmla="val 5576"/>
                <a:gd name="f46" fmla="val 5694"/>
                <a:gd name="f47" fmla="val 5317"/>
                <a:gd name="f48" fmla="val 5788"/>
                <a:gd name="f49" fmla="val 5246"/>
                <a:gd name="f50" fmla="val 5882"/>
                <a:gd name="f51" fmla="val 5176"/>
                <a:gd name="f52" fmla="val 5952"/>
                <a:gd name="f53" fmla="val 5105"/>
                <a:gd name="f54" fmla="val 5999"/>
                <a:gd name="f55" fmla="val 5011"/>
                <a:gd name="f56" fmla="val 6023"/>
                <a:gd name="f57" fmla="val 4893"/>
                <a:gd name="f58" fmla="val 6046"/>
                <a:gd name="f59" fmla="val 4658"/>
                <a:gd name="f60" fmla="val 4541"/>
                <a:gd name="f61" fmla="val 4447"/>
                <a:gd name="f62" fmla="val 4352"/>
                <a:gd name="f63" fmla="val 4282"/>
                <a:gd name="f64" fmla="val 4235"/>
                <a:gd name="f65" fmla="val 4211"/>
                <a:gd name="f66" fmla="val 4188"/>
                <a:gd name="f67" fmla="val 2730"/>
                <a:gd name="f68" fmla="val 2141"/>
                <a:gd name="f69" fmla="val 2824"/>
                <a:gd name="f70" fmla="val 2235"/>
                <a:gd name="f71" fmla="val 2941"/>
                <a:gd name="f72" fmla="val 2282"/>
                <a:gd name="f73" fmla="val 3059"/>
                <a:gd name="f74" fmla="val 2329"/>
                <a:gd name="f75" fmla="val 3200"/>
                <a:gd name="f76" fmla="val 2353"/>
                <a:gd name="f77" fmla="val 3318"/>
                <a:gd name="f78" fmla="val 3435"/>
                <a:gd name="f79" fmla="val 2306"/>
                <a:gd name="f80" fmla="val 3529"/>
                <a:gd name="f81" fmla="val 3623"/>
                <a:gd name="f82" fmla="val 2165"/>
                <a:gd name="f83" fmla="val 3694"/>
                <a:gd name="f84" fmla="val 2071"/>
                <a:gd name="f85" fmla="val 3741"/>
                <a:gd name="f86" fmla="val 1976"/>
                <a:gd name="f87" fmla="val 3765"/>
                <a:gd name="f88" fmla="val 1882"/>
                <a:gd name="f89" fmla="val 1765"/>
                <a:gd name="f90" fmla="val 1647"/>
                <a:gd name="f91" fmla="val 3506"/>
                <a:gd name="f92" fmla="val 447"/>
                <a:gd name="f93" fmla="val 3459"/>
                <a:gd name="f94" fmla="val 353"/>
                <a:gd name="f95" fmla="val 3412"/>
                <a:gd name="f96" fmla="val 236"/>
                <a:gd name="f97" fmla="val 142"/>
                <a:gd name="f98" fmla="val 3224"/>
                <a:gd name="f99" fmla="val 3106"/>
                <a:gd name="f100" fmla="val 2988"/>
                <a:gd name="f101" fmla="*/ f0 1 6047"/>
                <a:gd name="f102" fmla="*/ f1 1 5364"/>
                <a:gd name="f103" fmla="val f2"/>
                <a:gd name="f104" fmla="val f3"/>
                <a:gd name="f105" fmla="val f4"/>
                <a:gd name="f106" fmla="+- f105 0 f103"/>
                <a:gd name="f107" fmla="+- f104 0 f103"/>
                <a:gd name="f108" fmla="*/ f107 1 6047"/>
                <a:gd name="f109" fmla="*/ f106 1 5364"/>
                <a:gd name="f110" fmla="*/ f103 1 f108"/>
                <a:gd name="f111" fmla="*/ f104 1 f108"/>
                <a:gd name="f112" fmla="*/ f103 1 f109"/>
                <a:gd name="f113" fmla="*/ f105 1 f109"/>
                <a:gd name="f114" fmla="*/ f110 f101 1"/>
                <a:gd name="f115" fmla="*/ f111 f101 1"/>
                <a:gd name="f116" fmla="*/ f113 f102 1"/>
                <a:gd name="f117" fmla="*/ f112 f102 1"/>
              </a:gdLst>
              <a:ahLst/>
              <a:cxnLst>
                <a:cxn ang="3cd4">
                  <a:pos x="hc" y="t"/>
                </a:cxn>
                <a:cxn ang="0">
                  <a:pos x="r" y="vc"/>
                </a:cxn>
                <a:cxn ang="cd4">
                  <a:pos x="hc" y="b"/>
                </a:cxn>
                <a:cxn ang="cd2">
                  <a:pos x="l" y="vc"/>
                </a:cxn>
              </a:cxnLst>
              <a:rect l="f114" t="f117" r="f115" b="f116"/>
              <a:pathLst>
                <a:path w="6047" h="5364">
                  <a:moveTo>
                    <a:pt x="f5" y="f2"/>
                  </a:moveTo>
                  <a:lnTo>
                    <a:pt x="f6" y="f7"/>
                  </a:lnTo>
                  <a:lnTo>
                    <a:pt x="f8" y="f9"/>
                  </a:lnTo>
                  <a:lnTo>
                    <a:pt x="f10" y="f11"/>
                  </a:lnTo>
                  <a:lnTo>
                    <a:pt x="f12" y="f13"/>
                  </a:lnTo>
                  <a:lnTo>
                    <a:pt x="f14" y="f15"/>
                  </a:lnTo>
                  <a:lnTo>
                    <a:pt x="f16" y="f17"/>
                  </a:lnTo>
                  <a:lnTo>
                    <a:pt x="f18" y="f19"/>
                  </a:lnTo>
                  <a:lnTo>
                    <a:pt x="f20" y="f21"/>
                  </a:lnTo>
                  <a:lnTo>
                    <a:pt x="f20" y="f22"/>
                  </a:lnTo>
                  <a:lnTo>
                    <a:pt x="f18" y="f23"/>
                  </a:lnTo>
                  <a:lnTo>
                    <a:pt x="f16" y="f20"/>
                  </a:lnTo>
                  <a:lnTo>
                    <a:pt x="f24" y="f25"/>
                  </a:lnTo>
                  <a:lnTo>
                    <a:pt x="f26" y="f26"/>
                  </a:lnTo>
                  <a:lnTo>
                    <a:pt x="f27" y="f28"/>
                  </a:lnTo>
                  <a:lnTo>
                    <a:pt x="f29" y="f30"/>
                  </a:lnTo>
                  <a:lnTo>
                    <a:pt x="f31" y="f32"/>
                  </a:lnTo>
                  <a:lnTo>
                    <a:pt x="f7" y="f33"/>
                  </a:lnTo>
                  <a:lnTo>
                    <a:pt x="f34" y="f35"/>
                  </a:lnTo>
                  <a:lnTo>
                    <a:pt x="f7" y="f36"/>
                  </a:lnTo>
                  <a:lnTo>
                    <a:pt x="f31" y="f37"/>
                  </a:lnTo>
                  <a:lnTo>
                    <a:pt x="f38" y="f39"/>
                  </a:lnTo>
                  <a:lnTo>
                    <a:pt x="f40" y="f41"/>
                  </a:lnTo>
                  <a:lnTo>
                    <a:pt x="f11" y="f42"/>
                  </a:lnTo>
                  <a:lnTo>
                    <a:pt x="f43" y="f4"/>
                  </a:lnTo>
                  <a:lnTo>
                    <a:pt x="f44" y="f4"/>
                  </a:lnTo>
                  <a:lnTo>
                    <a:pt x="f45" y="f42"/>
                  </a:lnTo>
                  <a:lnTo>
                    <a:pt x="f46" y="f47"/>
                  </a:lnTo>
                  <a:lnTo>
                    <a:pt x="f48" y="f49"/>
                  </a:lnTo>
                  <a:lnTo>
                    <a:pt x="f50" y="f51"/>
                  </a:lnTo>
                  <a:lnTo>
                    <a:pt x="f52" y="f53"/>
                  </a:lnTo>
                  <a:lnTo>
                    <a:pt x="f54" y="f55"/>
                  </a:lnTo>
                  <a:lnTo>
                    <a:pt x="f56" y="f57"/>
                  </a:lnTo>
                  <a:lnTo>
                    <a:pt x="f58" y="f35"/>
                  </a:lnTo>
                  <a:lnTo>
                    <a:pt x="f56" y="f59"/>
                  </a:lnTo>
                  <a:lnTo>
                    <a:pt x="f54" y="f60"/>
                  </a:lnTo>
                  <a:lnTo>
                    <a:pt x="f52" y="f61"/>
                  </a:lnTo>
                  <a:lnTo>
                    <a:pt x="f50" y="f62"/>
                  </a:lnTo>
                  <a:lnTo>
                    <a:pt x="f48" y="f63"/>
                  </a:lnTo>
                  <a:lnTo>
                    <a:pt x="f46" y="f64"/>
                  </a:lnTo>
                  <a:lnTo>
                    <a:pt x="f45" y="f65"/>
                  </a:lnTo>
                  <a:lnTo>
                    <a:pt x="f44" y="f66"/>
                  </a:lnTo>
                  <a:lnTo>
                    <a:pt x="f27" y="f66"/>
                  </a:lnTo>
                  <a:lnTo>
                    <a:pt x="f67" y="f68"/>
                  </a:lnTo>
                  <a:lnTo>
                    <a:pt x="f69" y="f70"/>
                  </a:lnTo>
                  <a:lnTo>
                    <a:pt x="f71" y="f72"/>
                  </a:lnTo>
                  <a:lnTo>
                    <a:pt x="f73" y="f74"/>
                  </a:lnTo>
                  <a:lnTo>
                    <a:pt x="f75" y="f76"/>
                  </a:lnTo>
                  <a:lnTo>
                    <a:pt x="f77" y="f74"/>
                  </a:lnTo>
                  <a:lnTo>
                    <a:pt x="f78" y="f79"/>
                  </a:lnTo>
                  <a:lnTo>
                    <a:pt x="f80" y="f70"/>
                  </a:lnTo>
                  <a:lnTo>
                    <a:pt x="f81" y="f82"/>
                  </a:lnTo>
                  <a:lnTo>
                    <a:pt x="f83" y="f84"/>
                  </a:lnTo>
                  <a:lnTo>
                    <a:pt x="f85" y="f86"/>
                  </a:lnTo>
                  <a:lnTo>
                    <a:pt x="f87" y="f88"/>
                  </a:lnTo>
                  <a:lnTo>
                    <a:pt x="f87" y="f89"/>
                  </a:lnTo>
                  <a:lnTo>
                    <a:pt x="f87" y="f90"/>
                  </a:lnTo>
                  <a:lnTo>
                    <a:pt x="f91" y="f92"/>
                  </a:lnTo>
                  <a:lnTo>
                    <a:pt x="f93" y="f94"/>
                  </a:lnTo>
                  <a:lnTo>
                    <a:pt x="f95" y="f96"/>
                  </a:lnTo>
                  <a:lnTo>
                    <a:pt x="f77" y="f97"/>
                  </a:lnTo>
                  <a:lnTo>
                    <a:pt x="f98" y="f31"/>
                  </a:lnTo>
                  <a:lnTo>
                    <a:pt x="f99" y="f7"/>
                  </a:lnTo>
                  <a:lnTo>
                    <a:pt x="f100"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080;p36">
              <a:extLst>
                <a:ext uri="{FF2B5EF4-FFF2-40B4-BE49-F238E27FC236}">
                  <a16:creationId xmlns:a16="http://schemas.microsoft.com/office/drawing/2014/main" xmlns="" id="{7BFEDDDC-E27E-48DA-8B3E-0FA5A858FF76}"/>
                </a:ext>
              </a:extLst>
            </p:cNvPr>
            <p:cNvSpPr/>
            <p:nvPr/>
          </p:nvSpPr>
          <p:spPr>
            <a:xfrm>
              <a:off x="4495556" y="4406100"/>
              <a:ext cx="169822" cy="178445"/>
            </a:xfrm>
            <a:custGeom>
              <a:avLst/>
              <a:gdLst>
                <a:gd name="f0" fmla="val w"/>
                <a:gd name="f1" fmla="val h"/>
                <a:gd name="f2" fmla="val 0"/>
                <a:gd name="f3" fmla="val 5553"/>
                <a:gd name="f4" fmla="val 5835"/>
                <a:gd name="f5" fmla="val 2753"/>
                <a:gd name="f6" fmla="val 2635"/>
                <a:gd name="f7" fmla="val 24"/>
                <a:gd name="f8" fmla="val 2518"/>
                <a:gd name="f9" fmla="val 71"/>
                <a:gd name="f10" fmla="val 2424"/>
                <a:gd name="f11" fmla="val 141"/>
                <a:gd name="f12" fmla="val 2353"/>
                <a:gd name="f13" fmla="val 236"/>
                <a:gd name="f14" fmla="val 2283"/>
                <a:gd name="f15" fmla="val 330"/>
                <a:gd name="f16" fmla="val 2259"/>
                <a:gd name="f17" fmla="val 424"/>
                <a:gd name="f18" fmla="val 2236"/>
                <a:gd name="f19" fmla="val 541"/>
                <a:gd name="f20" fmla="val 659"/>
                <a:gd name="f21" fmla="val 777"/>
                <a:gd name="f22" fmla="val 2306"/>
                <a:gd name="f23" fmla="val 871"/>
                <a:gd name="f24" fmla="val 3976"/>
                <a:gd name="f25" fmla="val 3835"/>
                <a:gd name="f26" fmla="val 2024"/>
                <a:gd name="f27" fmla="val 2047"/>
                <a:gd name="f28" fmla="val 3670"/>
                <a:gd name="f29" fmla="val 3505"/>
                <a:gd name="f30" fmla="val 2000"/>
                <a:gd name="f31" fmla="val 3341"/>
                <a:gd name="f32" fmla="val 1906"/>
                <a:gd name="f33" fmla="val 3200"/>
                <a:gd name="f34" fmla="val 1812"/>
                <a:gd name="f35" fmla="val 3129"/>
                <a:gd name="f36" fmla="val 1718"/>
                <a:gd name="f37" fmla="val 3058"/>
                <a:gd name="f38" fmla="val 1624"/>
                <a:gd name="f39" fmla="val 3035"/>
                <a:gd name="f40" fmla="val 1506"/>
                <a:gd name="f41" fmla="val 3011"/>
                <a:gd name="f42" fmla="val 1389"/>
                <a:gd name="f43" fmla="val 1271"/>
                <a:gd name="f44" fmla="val 1177"/>
                <a:gd name="f45" fmla="val 3105"/>
                <a:gd name="f46" fmla="val 1083"/>
                <a:gd name="f47" fmla="val 3176"/>
                <a:gd name="f48" fmla="val 189"/>
                <a:gd name="f49" fmla="val 3999"/>
                <a:gd name="f50" fmla="val 118"/>
                <a:gd name="f51" fmla="val 4070"/>
                <a:gd name="f52" fmla="val 48"/>
                <a:gd name="f53" fmla="val 4188"/>
                <a:gd name="f54" fmla="val 4305"/>
                <a:gd name="f55" fmla="val 1"/>
                <a:gd name="f56" fmla="val 4423"/>
                <a:gd name="f57" fmla="val 4540"/>
                <a:gd name="f58" fmla="val 4658"/>
                <a:gd name="f59" fmla="val 4752"/>
                <a:gd name="f60" fmla="val 4846"/>
                <a:gd name="f61" fmla="val 5670"/>
                <a:gd name="f62" fmla="val 5740"/>
                <a:gd name="f63" fmla="val 5787"/>
                <a:gd name="f64" fmla="val 1365"/>
                <a:gd name="f65" fmla="val 5811"/>
                <a:gd name="f66" fmla="val 1483"/>
                <a:gd name="f67" fmla="val 5834"/>
                <a:gd name="f68" fmla="val 1600"/>
                <a:gd name="f69" fmla="val 5717"/>
                <a:gd name="f70" fmla="val 5646"/>
                <a:gd name="f71" fmla="val 5481"/>
                <a:gd name="f72" fmla="val 5340"/>
                <a:gd name="f73" fmla="val 5176"/>
                <a:gd name="f74" fmla="val 5011"/>
                <a:gd name="f75" fmla="val 4964"/>
                <a:gd name="f76" fmla="val 5129"/>
                <a:gd name="f77" fmla="val 4987"/>
                <a:gd name="f78" fmla="val 5270"/>
                <a:gd name="f79" fmla="val 4917"/>
                <a:gd name="f80" fmla="val 5388"/>
                <a:gd name="f81" fmla="val 5482"/>
                <a:gd name="f82" fmla="val 4705"/>
                <a:gd name="f83" fmla="val 5529"/>
                <a:gd name="f84" fmla="val 4564"/>
                <a:gd name="f85" fmla="val 5552"/>
                <a:gd name="f86" fmla="val 4282"/>
                <a:gd name="f87" fmla="val 4141"/>
                <a:gd name="f88" fmla="val 3318"/>
                <a:gd name="f89" fmla="val 306"/>
                <a:gd name="f90" fmla="val 3247"/>
                <a:gd name="f91" fmla="val 212"/>
                <a:gd name="f92" fmla="val 3177"/>
                <a:gd name="f93" fmla="val 3082"/>
                <a:gd name="f94" fmla="val 2965"/>
                <a:gd name="f95" fmla="val 2847"/>
                <a:gd name="f96" fmla="*/ f0 1 5553"/>
                <a:gd name="f97" fmla="*/ f1 1 5835"/>
                <a:gd name="f98" fmla="val f2"/>
                <a:gd name="f99" fmla="val f3"/>
                <a:gd name="f100" fmla="val f4"/>
                <a:gd name="f101" fmla="+- f100 0 f98"/>
                <a:gd name="f102" fmla="+- f99 0 f98"/>
                <a:gd name="f103" fmla="*/ f102 1 5553"/>
                <a:gd name="f104" fmla="*/ f101 1 5835"/>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5553" h="5835">
                  <a:moveTo>
                    <a:pt x="f5" y="f2"/>
                  </a:moveTo>
                  <a:lnTo>
                    <a:pt x="f6" y="f7"/>
                  </a:lnTo>
                  <a:lnTo>
                    <a:pt x="f8" y="f9"/>
                  </a:lnTo>
                  <a:lnTo>
                    <a:pt x="f10" y="f11"/>
                  </a:lnTo>
                  <a:lnTo>
                    <a:pt x="f12" y="f13"/>
                  </a:lnTo>
                  <a:lnTo>
                    <a:pt x="f14" y="f15"/>
                  </a:lnTo>
                  <a:lnTo>
                    <a:pt x="f16" y="f17"/>
                  </a:lnTo>
                  <a:lnTo>
                    <a:pt x="f18" y="f19"/>
                  </a:lnTo>
                  <a:lnTo>
                    <a:pt x="f18" y="f20"/>
                  </a:lnTo>
                  <a:lnTo>
                    <a:pt x="f16" y="f21"/>
                  </a:lnTo>
                  <a:lnTo>
                    <a:pt x="f22" y="f23"/>
                  </a:lnTo>
                  <a:lnTo>
                    <a:pt x="f24" y="f25"/>
                  </a:lnTo>
                  <a:lnTo>
                    <a:pt x="f26" y="f25"/>
                  </a:lnTo>
                  <a:lnTo>
                    <a:pt x="f27" y="f28"/>
                  </a:lnTo>
                  <a:lnTo>
                    <a:pt x="f27" y="f29"/>
                  </a:lnTo>
                  <a:lnTo>
                    <a:pt x="f30" y="f31"/>
                  </a:lnTo>
                  <a:lnTo>
                    <a:pt x="f32" y="f33"/>
                  </a:lnTo>
                  <a:lnTo>
                    <a:pt x="f34" y="f35"/>
                  </a:lnTo>
                  <a:lnTo>
                    <a:pt x="f36" y="f37"/>
                  </a:lnTo>
                  <a:lnTo>
                    <a:pt x="f38" y="f39"/>
                  </a:lnTo>
                  <a:lnTo>
                    <a:pt x="f40" y="f41"/>
                  </a:lnTo>
                  <a:lnTo>
                    <a:pt x="f42" y="f41"/>
                  </a:lnTo>
                  <a:lnTo>
                    <a:pt x="f43" y="f37"/>
                  </a:lnTo>
                  <a:lnTo>
                    <a:pt x="f44" y="f45"/>
                  </a:lnTo>
                  <a:lnTo>
                    <a:pt x="f46" y="f47"/>
                  </a:lnTo>
                  <a:lnTo>
                    <a:pt x="f48" y="f49"/>
                  </a:lnTo>
                  <a:lnTo>
                    <a:pt x="f50" y="f51"/>
                  </a:lnTo>
                  <a:lnTo>
                    <a:pt x="f52" y="f53"/>
                  </a:lnTo>
                  <a:lnTo>
                    <a:pt x="f7" y="f54"/>
                  </a:lnTo>
                  <a:lnTo>
                    <a:pt x="f55" y="f56"/>
                  </a:lnTo>
                  <a:lnTo>
                    <a:pt x="f7" y="f57"/>
                  </a:lnTo>
                  <a:lnTo>
                    <a:pt x="f52" y="f58"/>
                  </a:lnTo>
                  <a:lnTo>
                    <a:pt x="f50" y="f59"/>
                  </a:lnTo>
                  <a:lnTo>
                    <a:pt x="f48" y="f60"/>
                  </a:lnTo>
                  <a:lnTo>
                    <a:pt x="f46" y="f61"/>
                  </a:lnTo>
                  <a:lnTo>
                    <a:pt x="f44" y="f62"/>
                  </a:lnTo>
                  <a:lnTo>
                    <a:pt x="f43" y="f63"/>
                  </a:lnTo>
                  <a:lnTo>
                    <a:pt x="f64" y="f65"/>
                  </a:lnTo>
                  <a:lnTo>
                    <a:pt x="f66" y="f67"/>
                  </a:lnTo>
                  <a:lnTo>
                    <a:pt x="f68" y="f65"/>
                  </a:lnTo>
                  <a:lnTo>
                    <a:pt x="f36" y="f63"/>
                  </a:lnTo>
                  <a:lnTo>
                    <a:pt x="f34" y="f69"/>
                  </a:lnTo>
                  <a:lnTo>
                    <a:pt x="f32" y="f70"/>
                  </a:lnTo>
                  <a:lnTo>
                    <a:pt x="f30" y="f71"/>
                  </a:lnTo>
                  <a:lnTo>
                    <a:pt x="f27" y="f72"/>
                  </a:lnTo>
                  <a:lnTo>
                    <a:pt x="f27" y="f73"/>
                  </a:lnTo>
                  <a:lnTo>
                    <a:pt x="f26" y="f74"/>
                  </a:lnTo>
                  <a:lnTo>
                    <a:pt x="f75" y="f74"/>
                  </a:lnTo>
                  <a:lnTo>
                    <a:pt x="f76" y="f77"/>
                  </a:lnTo>
                  <a:lnTo>
                    <a:pt x="f78" y="f79"/>
                  </a:lnTo>
                  <a:lnTo>
                    <a:pt x="f80" y="f60"/>
                  </a:lnTo>
                  <a:lnTo>
                    <a:pt x="f81" y="f82"/>
                  </a:lnTo>
                  <a:lnTo>
                    <a:pt x="f83" y="f84"/>
                  </a:lnTo>
                  <a:lnTo>
                    <a:pt x="f85" y="f56"/>
                  </a:lnTo>
                  <a:lnTo>
                    <a:pt x="f83" y="f86"/>
                  </a:lnTo>
                  <a:lnTo>
                    <a:pt x="f81" y="f87"/>
                  </a:lnTo>
                  <a:lnTo>
                    <a:pt x="f88" y="f89"/>
                  </a:lnTo>
                  <a:lnTo>
                    <a:pt x="f90" y="f91"/>
                  </a:lnTo>
                  <a:lnTo>
                    <a:pt x="f92" y="f50"/>
                  </a:lnTo>
                  <a:lnTo>
                    <a:pt x="f93" y="f9"/>
                  </a:lnTo>
                  <a:lnTo>
                    <a:pt x="f94" y="f7"/>
                  </a:lnTo>
                  <a:lnTo>
                    <a:pt x="f9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081;p36">
              <a:extLst>
                <a:ext uri="{FF2B5EF4-FFF2-40B4-BE49-F238E27FC236}">
                  <a16:creationId xmlns:a16="http://schemas.microsoft.com/office/drawing/2014/main" xmlns="" id="{F046E4E1-7E65-4A5D-98FC-28FB6740C144}"/>
                </a:ext>
              </a:extLst>
            </p:cNvPr>
            <p:cNvSpPr/>
            <p:nvPr/>
          </p:nvSpPr>
          <p:spPr>
            <a:xfrm>
              <a:off x="4387666" y="4212576"/>
              <a:ext cx="190679" cy="167655"/>
            </a:xfrm>
            <a:custGeom>
              <a:avLst/>
              <a:gdLst>
                <a:gd name="f0" fmla="val w"/>
                <a:gd name="f1" fmla="val h"/>
                <a:gd name="f2" fmla="val 0"/>
                <a:gd name="f3" fmla="val 6235"/>
                <a:gd name="f4" fmla="val 5482"/>
                <a:gd name="f5" fmla="val 2917"/>
                <a:gd name="f6" fmla="val 2752"/>
                <a:gd name="f7" fmla="val 24"/>
                <a:gd name="f8" fmla="val 2611"/>
                <a:gd name="f9" fmla="val 94"/>
                <a:gd name="f10" fmla="val 2494"/>
                <a:gd name="f11" fmla="val 188"/>
                <a:gd name="f12" fmla="val 2400"/>
                <a:gd name="f13" fmla="val 306"/>
                <a:gd name="f14" fmla="val 4423"/>
                <a:gd name="f15" fmla="val 47"/>
                <a:gd name="f16" fmla="val 4540"/>
                <a:gd name="f17" fmla="val 4658"/>
                <a:gd name="f18" fmla="val 4752"/>
                <a:gd name="f19" fmla="val 4870"/>
                <a:gd name="f20" fmla="val 71"/>
                <a:gd name="f21" fmla="val 4964"/>
                <a:gd name="f22" fmla="val 141"/>
                <a:gd name="f23" fmla="val 5081"/>
                <a:gd name="f24" fmla="val 212"/>
                <a:gd name="f25" fmla="val 5152"/>
                <a:gd name="f26" fmla="val 5223"/>
                <a:gd name="f27" fmla="val 424"/>
                <a:gd name="f28" fmla="val 5270"/>
                <a:gd name="f29" fmla="val 518"/>
                <a:gd name="f30" fmla="val 5293"/>
                <a:gd name="f31" fmla="val 635"/>
                <a:gd name="f32" fmla="val 753"/>
                <a:gd name="f33" fmla="val 847"/>
                <a:gd name="f34" fmla="val 5246"/>
                <a:gd name="f35" fmla="val 941"/>
                <a:gd name="f36" fmla="val 5176"/>
                <a:gd name="f37" fmla="val 1035"/>
                <a:gd name="f38" fmla="val 5105"/>
                <a:gd name="f39" fmla="val 1106"/>
                <a:gd name="f40" fmla="val 5011"/>
                <a:gd name="f41" fmla="val 1788"/>
                <a:gd name="f42" fmla="val 4093"/>
                <a:gd name="f43" fmla="val 3882"/>
                <a:gd name="f44" fmla="val 3952"/>
                <a:gd name="f45" fmla="val 3929"/>
                <a:gd name="f46" fmla="val 3835"/>
                <a:gd name="f47" fmla="val 3999"/>
                <a:gd name="f48" fmla="val 3717"/>
                <a:gd name="f49" fmla="val 3646"/>
                <a:gd name="f50" fmla="val 4235"/>
                <a:gd name="f51" fmla="val 3599"/>
                <a:gd name="f52" fmla="val 4352"/>
                <a:gd name="f53" fmla="val 4470"/>
                <a:gd name="f54" fmla="val 3623"/>
                <a:gd name="f55" fmla="val 4587"/>
                <a:gd name="f56" fmla="val 4682"/>
                <a:gd name="f57" fmla="val 3693"/>
                <a:gd name="f58" fmla="val 4776"/>
                <a:gd name="f59" fmla="val 3788"/>
                <a:gd name="f60" fmla="val 3858"/>
                <a:gd name="f61" fmla="val 4940"/>
                <a:gd name="f62" fmla="val 3976"/>
                <a:gd name="f63" fmla="val 4987"/>
                <a:gd name="f64" fmla="val 5434"/>
                <a:gd name="f65" fmla="val 5199"/>
                <a:gd name="f66" fmla="val 5458"/>
                <a:gd name="f67" fmla="val 5317"/>
                <a:gd name="f68" fmla="val 5481"/>
                <a:gd name="f69" fmla="val 5575"/>
                <a:gd name="f70" fmla="val 5411"/>
                <a:gd name="f71" fmla="val 5669"/>
                <a:gd name="f72" fmla="val 5340"/>
                <a:gd name="f73" fmla="val 5764"/>
                <a:gd name="f74" fmla="val 5834"/>
                <a:gd name="f75" fmla="val 5881"/>
                <a:gd name="f76" fmla="val 5058"/>
                <a:gd name="f77" fmla="val 6211"/>
                <a:gd name="f78" fmla="val 6234"/>
                <a:gd name="f79" fmla="val 3670"/>
                <a:gd name="f80" fmla="val 3552"/>
                <a:gd name="f81" fmla="val 6163"/>
                <a:gd name="f82" fmla="val 3458"/>
                <a:gd name="f83" fmla="val 6116"/>
                <a:gd name="f84" fmla="val 3364"/>
                <a:gd name="f85" fmla="val 6022"/>
                <a:gd name="f86" fmla="val 3270"/>
                <a:gd name="f87" fmla="val 5928"/>
                <a:gd name="f88" fmla="val 3223"/>
                <a:gd name="f89" fmla="val 3176"/>
                <a:gd name="f90" fmla="val 5740"/>
                <a:gd name="f91" fmla="val 3152"/>
                <a:gd name="f92" fmla="val 5552"/>
                <a:gd name="f93" fmla="val 3341"/>
                <a:gd name="f94" fmla="val 5175"/>
                <a:gd name="f95" fmla="val 3411"/>
                <a:gd name="f96" fmla="val 3435"/>
                <a:gd name="f97" fmla="val 3082"/>
                <a:gd name="f98" fmla="*/ f0 1 6235"/>
                <a:gd name="f99" fmla="*/ f1 1 5482"/>
                <a:gd name="f100" fmla="val f2"/>
                <a:gd name="f101" fmla="val f3"/>
                <a:gd name="f102" fmla="val f4"/>
                <a:gd name="f103" fmla="+- f102 0 f100"/>
                <a:gd name="f104" fmla="+- f101 0 f100"/>
                <a:gd name="f105" fmla="*/ f104 1 6235"/>
                <a:gd name="f106" fmla="*/ f103 1 5482"/>
                <a:gd name="f107" fmla="*/ f100 1 f105"/>
                <a:gd name="f108" fmla="*/ f101 1 f105"/>
                <a:gd name="f109" fmla="*/ f100 1 f106"/>
                <a:gd name="f110" fmla="*/ f102 1 f106"/>
                <a:gd name="f111" fmla="*/ f107 f98 1"/>
                <a:gd name="f112" fmla="*/ f108 f98 1"/>
                <a:gd name="f113" fmla="*/ f110 f99 1"/>
                <a:gd name="f114" fmla="*/ f109 f99 1"/>
              </a:gdLst>
              <a:ahLst/>
              <a:cxnLst>
                <a:cxn ang="3cd4">
                  <a:pos x="hc" y="t"/>
                </a:cxn>
                <a:cxn ang="0">
                  <a:pos x="r" y="vc"/>
                </a:cxn>
                <a:cxn ang="cd4">
                  <a:pos x="hc" y="b"/>
                </a:cxn>
                <a:cxn ang="cd2">
                  <a:pos x="l" y="vc"/>
                </a:cxn>
              </a:cxnLst>
              <a:rect l="f111" t="f114" r="f112" b="f113"/>
              <a:pathLst>
                <a:path w="6235" h="5482">
                  <a:moveTo>
                    <a:pt x="f5" y="f2"/>
                  </a:moveTo>
                  <a:lnTo>
                    <a:pt x="f6" y="f7"/>
                  </a:lnTo>
                  <a:lnTo>
                    <a:pt x="f8" y="f9"/>
                  </a:lnTo>
                  <a:lnTo>
                    <a:pt x="f10" y="f11"/>
                  </a:lnTo>
                  <a:lnTo>
                    <a:pt x="f12" y="f13"/>
                  </a:lnTo>
                  <a:lnTo>
                    <a:pt x="f9" y="f14"/>
                  </a:lnTo>
                  <a:lnTo>
                    <a:pt x="f15" y="f16"/>
                  </a:lnTo>
                  <a:lnTo>
                    <a:pt x="f7" y="f17"/>
                  </a:lnTo>
                  <a:lnTo>
                    <a:pt x="f2" y="f18"/>
                  </a:lnTo>
                  <a:lnTo>
                    <a:pt x="f7" y="f19"/>
                  </a:lnTo>
                  <a:lnTo>
                    <a:pt x="f20" y="f21"/>
                  </a:lnTo>
                  <a:lnTo>
                    <a:pt x="f22" y="f23"/>
                  </a:lnTo>
                  <a:lnTo>
                    <a:pt x="f24" y="f25"/>
                  </a:lnTo>
                  <a:lnTo>
                    <a:pt x="f13" y="f26"/>
                  </a:lnTo>
                  <a:lnTo>
                    <a:pt x="f27" y="f28"/>
                  </a:lnTo>
                  <a:lnTo>
                    <a:pt x="f29" y="f30"/>
                  </a:lnTo>
                  <a:lnTo>
                    <a:pt x="f31" y="f30"/>
                  </a:lnTo>
                  <a:lnTo>
                    <a:pt x="f32" y="f28"/>
                  </a:lnTo>
                  <a:lnTo>
                    <a:pt x="f33" y="f34"/>
                  </a:lnTo>
                  <a:lnTo>
                    <a:pt x="f35" y="f36"/>
                  </a:lnTo>
                  <a:lnTo>
                    <a:pt x="f37" y="f38"/>
                  </a:lnTo>
                  <a:lnTo>
                    <a:pt x="f39" y="f40"/>
                  </a:lnTo>
                  <a:lnTo>
                    <a:pt x="f5" y="f41"/>
                  </a:lnTo>
                  <a:lnTo>
                    <a:pt x="f42" y="f43"/>
                  </a:lnTo>
                  <a:lnTo>
                    <a:pt x="f44" y="f45"/>
                  </a:lnTo>
                  <a:lnTo>
                    <a:pt x="f46" y="f47"/>
                  </a:lnTo>
                  <a:lnTo>
                    <a:pt x="f48" y="f42"/>
                  </a:lnTo>
                  <a:lnTo>
                    <a:pt x="f49" y="f50"/>
                  </a:lnTo>
                  <a:lnTo>
                    <a:pt x="f51" y="f52"/>
                  </a:lnTo>
                  <a:lnTo>
                    <a:pt x="f51" y="f53"/>
                  </a:lnTo>
                  <a:lnTo>
                    <a:pt x="f54" y="f55"/>
                  </a:lnTo>
                  <a:lnTo>
                    <a:pt x="f49" y="f56"/>
                  </a:lnTo>
                  <a:lnTo>
                    <a:pt x="f57" y="f58"/>
                  </a:lnTo>
                  <a:lnTo>
                    <a:pt x="f59" y="f19"/>
                  </a:lnTo>
                  <a:lnTo>
                    <a:pt x="f60" y="f61"/>
                  </a:lnTo>
                  <a:lnTo>
                    <a:pt x="f62" y="f63"/>
                  </a:lnTo>
                  <a:lnTo>
                    <a:pt x="f38" y="f64"/>
                  </a:lnTo>
                  <a:lnTo>
                    <a:pt x="f65" y="f66"/>
                  </a:lnTo>
                  <a:lnTo>
                    <a:pt x="f67" y="f68"/>
                  </a:lnTo>
                  <a:lnTo>
                    <a:pt x="f64" y="f66"/>
                  </a:lnTo>
                  <a:lnTo>
                    <a:pt x="f69" y="f70"/>
                  </a:lnTo>
                  <a:lnTo>
                    <a:pt x="f71" y="f72"/>
                  </a:lnTo>
                  <a:lnTo>
                    <a:pt x="f73" y="f28"/>
                  </a:lnTo>
                  <a:lnTo>
                    <a:pt x="f74" y="f36"/>
                  </a:lnTo>
                  <a:lnTo>
                    <a:pt x="f75" y="f76"/>
                  </a:lnTo>
                  <a:lnTo>
                    <a:pt x="f77" y="f43"/>
                  </a:lnTo>
                  <a:lnTo>
                    <a:pt x="f78" y="f59"/>
                  </a:lnTo>
                  <a:lnTo>
                    <a:pt x="f78" y="f79"/>
                  </a:lnTo>
                  <a:lnTo>
                    <a:pt x="f77" y="f80"/>
                  </a:lnTo>
                  <a:lnTo>
                    <a:pt x="f81" y="f82"/>
                  </a:lnTo>
                  <a:lnTo>
                    <a:pt x="f83" y="f84"/>
                  </a:lnTo>
                  <a:lnTo>
                    <a:pt x="f85" y="f86"/>
                  </a:lnTo>
                  <a:lnTo>
                    <a:pt x="f87" y="f88"/>
                  </a:lnTo>
                  <a:lnTo>
                    <a:pt x="f74" y="f89"/>
                  </a:lnTo>
                  <a:lnTo>
                    <a:pt x="f90" y="f91"/>
                  </a:lnTo>
                  <a:lnTo>
                    <a:pt x="f92" y="f91"/>
                  </a:lnTo>
                  <a:lnTo>
                    <a:pt x="f66" y="f89"/>
                  </a:lnTo>
                  <a:lnTo>
                    <a:pt x="f30" y="f86"/>
                  </a:lnTo>
                  <a:lnTo>
                    <a:pt x="f26" y="f93"/>
                  </a:lnTo>
                  <a:lnTo>
                    <a:pt x="f94" y="f95"/>
                  </a:lnTo>
                  <a:lnTo>
                    <a:pt x="f96" y="f13"/>
                  </a:lnTo>
                  <a:lnTo>
                    <a:pt x="f93" y="f11"/>
                  </a:lnTo>
                  <a:lnTo>
                    <a:pt x="f88" y="f9"/>
                  </a:lnTo>
                  <a:lnTo>
                    <a:pt x="f97" y="f7"/>
                  </a:lnTo>
                  <a:lnTo>
                    <a:pt x="f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082;p36">
              <a:extLst>
                <a:ext uri="{FF2B5EF4-FFF2-40B4-BE49-F238E27FC236}">
                  <a16:creationId xmlns:a16="http://schemas.microsoft.com/office/drawing/2014/main" xmlns="" id="{F2F3E31A-E33E-4B66-8701-C55B6618DAF8}"/>
                </a:ext>
              </a:extLst>
            </p:cNvPr>
            <p:cNvSpPr/>
            <p:nvPr/>
          </p:nvSpPr>
          <p:spPr>
            <a:xfrm>
              <a:off x="4270385" y="4377324"/>
              <a:ext cx="220900" cy="199302"/>
            </a:xfrm>
            <a:custGeom>
              <a:avLst/>
              <a:gdLst>
                <a:gd name="f0" fmla="val w"/>
                <a:gd name="f1" fmla="val h"/>
                <a:gd name="f2" fmla="val 0"/>
                <a:gd name="f3" fmla="val 7223"/>
                <a:gd name="f4" fmla="val 6517"/>
                <a:gd name="f5" fmla="val 3529"/>
                <a:gd name="f6" fmla="val 588"/>
                <a:gd name="f7" fmla="val 3670"/>
                <a:gd name="f8" fmla="val 612"/>
                <a:gd name="f9" fmla="val 3812"/>
                <a:gd name="f10" fmla="val 659"/>
                <a:gd name="f11" fmla="val 3906"/>
                <a:gd name="f12" fmla="val 730"/>
                <a:gd name="f13" fmla="val 4000"/>
                <a:gd name="f14" fmla="val 824"/>
                <a:gd name="f15" fmla="val 4047"/>
                <a:gd name="f16" fmla="val 941"/>
                <a:gd name="f17" fmla="val 4094"/>
                <a:gd name="f18" fmla="val 1035"/>
                <a:gd name="f19" fmla="val 4353"/>
                <a:gd name="f20" fmla="val 2235"/>
                <a:gd name="f21" fmla="val 2353"/>
                <a:gd name="f22" fmla="val 2470"/>
                <a:gd name="f23" fmla="val 4329"/>
                <a:gd name="f24" fmla="val 2564"/>
                <a:gd name="f25" fmla="val 4282"/>
                <a:gd name="f26" fmla="val 2659"/>
                <a:gd name="f27" fmla="val 4211"/>
                <a:gd name="f28" fmla="val 2753"/>
                <a:gd name="f29" fmla="val 4117"/>
                <a:gd name="f30" fmla="val 2823"/>
                <a:gd name="f31" fmla="val 4023"/>
                <a:gd name="f32" fmla="val 2894"/>
                <a:gd name="f33" fmla="val 2917"/>
                <a:gd name="f34" fmla="val 3788"/>
                <a:gd name="f35" fmla="val 2941"/>
                <a:gd name="f36" fmla="val 3647"/>
                <a:gd name="f37" fmla="val 2870"/>
                <a:gd name="f38" fmla="val 3412"/>
                <a:gd name="f39" fmla="val 3318"/>
                <a:gd name="f40" fmla="val 2729"/>
                <a:gd name="f41" fmla="val 2165"/>
                <a:gd name="f42" fmla="val 4776"/>
                <a:gd name="f43" fmla="val 6046"/>
                <a:gd name="f44" fmla="val 6164"/>
                <a:gd name="f45" fmla="val 4799"/>
                <a:gd name="f46" fmla="val 6282"/>
                <a:gd name="f47" fmla="val 4823"/>
                <a:gd name="f48" fmla="val 6376"/>
                <a:gd name="f49" fmla="val 4870"/>
                <a:gd name="f50" fmla="val 6470"/>
                <a:gd name="f51" fmla="val 4940"/>
                <a:gd name="f52" fmla="val 6540"/>
                <a:gd name="f53" fmla="val 5035"/>
                <a:gd name="f54" fmla="val 6587"/>
                <a:gd name="f55" fmla="val 5129"/>
                <a:gd name="f56" fmla="val 6611"/>
                <a:gd name="f57" fmla="val 5246"/>
                <a:gd name="f58" fmla="val 6634"/>
                <a:gd name="f59" fmla="val 5364"/>
                <a:gd name="f60" fmla="val 5481"/>
                <a:gd name="f61" fmla="val 5599"/>
                <a:gd name="f62" fmla="val 5693"/>
                <a:gd name="f63" fmla="val 5764"/>
                <a:gd name="f64" fmla="val 5834"/>
                <a:gd name="f65" fmla="val 5905"/>
                <a:gd name="f66" fmla="val 5928"/>
                <a:gd name="f67" fmla="val 5952"/>
                <a:gd name="f68" fmla="val 1177"/>
                <a:gd name="f69" fmla="val 1012"/>
                <a:gd name="f70" fmla="val 871"/>
                <a:gd name="f71" fmla="val 5858"/>
                <a:gd name="f72" fmla="val 753"/>
                <a:gd name="f73" fmla="val 5787"/>
                <a:gd name="f74" fmla="val 5646"/>
                <a:gd name="f75" fmla="val 5505"/>
                <a:gd name="f76" fmla="val 589"/>
                <a:gd name="f77" fmla="val 5223"/>
                <a:gd name="f78" fmla="val 5082"/>
                <a:gd name="f79" fmla="val 2330"/>
                <a:gd name="f80" fmla="val 2117"/>
                <a:gd name="f81" fmla="val 2070"/>
                <a:gd name="f82" fmla="val 2000"/>
                <a:gd name="f83" fmla="val 1883"/>
                <a:gd name="f84" fmla="val 1859"/>
                <a:gd name="f85" fmla="val 1836"/>
                <a:gd name="f86" fmla="val 1788"/>
                <a:gd name="f87" fmla="val 1812"/>
                <a:gd name="f88" fmla="val 1694"/>
                <a:gd name="f89" fmla="val 1576"/>
                <a:gd name="f90" fmla="val 1459"/>
                <a:gd name="f91" fmla="val 1365"/>
                <a:gd name="f92" fmla="val 1247"/>
                <a:gd name="f93" fmla="val 1906"/>
                <a:gd name="f94" fmla="val 1153"/>
                <a:gd name="f95" fmla="val 1977"/>
                <a:gd name="f96" fmla="val 1082"/>
                <a:gd name="f97" fmla="val 2071"/>
                <a:gd name="f98" fmla="val 2188"/>
                <a:gd name="f99" fmla="val 965"/>
                <a:gd name="f100" fmla="val 3341"/>
                <a:gd name="f101" fmla="val 24"/>
                <a:gd name="f102" fmla="val 3176"/>
                <a:gd name="f103" fmla="val 47"/>
                <a:gd name="f104" fmla="val 2024"/>
                <a:gd name="f105" fmla="val 424"/>
                <a:gd name="f106" fmla="val 494"/>
                <a:gd name="f107" fmla="val 1624"/>
                <a:gd name="f108" fmla="val 635"/>
                <a:gd name="f109" fmla="val 800"/>
                <a:gd name="f110" fmla="val 1342"/>
                <a:gd name="f111" fmla="val 988"/>
                <a:gd name="f112" fmla="val 1200"/>
                <a:gd name="f113" fmla="val 1412"/>
                <a:gd name="f114" fmla="val 1647"/>
                <a:gd name="f115" fmla="val 1882"/>
                <a:gd name="f116" fmla="val 1294"/>
                <a:gd name="f117" fmla="val 1436"/>
                <a:gd name="f118" fmla="val 1530"/>
                <a:gd name="f119" fmla="val 142"/>
                <a:gd name="f120" fmla="val 95"/>
                <a:gd name="f121" fmla="val 4917"/>
                <a:gd name="f122" fmla="val 48"/>
                <a:gd name="f123" fmla="val 1"/>
                <a:gd name="f124" fmla="val 5529"/>
                <a:gd name="f125" fmla="val 5670"/>
                <a:gd name="f126" fmla="val 5811"/>
                <a:gd name="f127" fmla="val 165"/>
                <a:gd name="f128" fmla="val 259"/>
                <a:gd name="f129" fmla="val 6070"/>
                <a:gd name="f130" fmla="val 354"/>
                <a:gd name="f131" fmla="val 6187"/>
                <a:gd name="f132" fmla="val 471"/>
                <a:gd name="f133" fmla="val 6281"/>
                <a:gd name="f134" fmla="val 6375"/>
                <a:gd name="f135" fmla="val 6446"/>
                <a:gd name="f136" fmla="val 6493"/>
                <a:gd name="f137" fmla="val 6705"/>
                <a:gd name="f138" fmla="val 6328"/>
                <a:gd name="f139" fmla="val 6870"/>
                <a:gd name="f140" fmla="val 7011"/>
                <a:gd name="f141" fmla="val 6023"/>
                <a:gd name="f142" fmla="val 7129"/>
                <a:gd name="f143" fmla="val 7199"/>
                <a:gd name="f144" fmla="val 4705"/>
                <a:gd name="f145" fmla="val 4541"/>
                <a:gd name="f146" fmla="val 4399"/>
                <a:gd name="f147" fmla="val 4188"/>
                <a:gd name="f148" fmla="val 3153"/>
                <a:gd name="f149" fmla="val 3553"/>
                <a:gd name="f150" fmla="val 3505"/>
                <a:gd name="f151" fmla="val 3482"/>
                <a:gd name="f152" fmla="val 4259"/>
                <a:gd name="f153" fmla="val 3411"/>
                <a:gd name="f154" fmla="val 4447"/>
                <a:gd name="f155" fmla="val 3317"/>
                <a:gd name="f156" fmla="val 4635"/>
                <a:gd name="f157" fmla="val 4753"/>
                <a:gd name="f158" fmla="val 2988"/>
                <a:gd name="f159" fmla="val 2776"/>
                <a:gd name="f160" fmla="val 4941"/>
                <a:gd name="f161" fmla="val 2329"/>
                <a:gd name="f162" fmla="val 2094"/>
                <a:gd name="f163" fmla="val 4658"/>
                <a:gd name="f164" fmla="val 918"/>
                <a:gd name="f165" fmla="val 4588"/>
                <a:gd name="f166" fmla="val 683"/>
                <a:gd name="f167" fmla="val 4470"/>
                <a:gd name="f168" fmla="val 4306"/>
                <a:gd name="f169" fmla="val 306"/>
                <a:gd name="f170" fmla="val 3976"/>
                <a:gd name="f171" fmla="val 94"/>
                <a:gd name="f172" fmla="*/ f0 1 7223"/>
                <a:gd name="f173" fmla="*/ f1 1 6517"/>
                <a:gd name="f174" fmla="val f2"/>
                <a:gd name="f175" fmla="val f3"/>
                <a:gd name="f176" fmla="val f4"/>
                <a:gd name="f177" fmla="+- f176 0 f174"/>
                <a:gd name="f178" fmla="+- f175 0 f174"/>
                <a:gd name="f179" fmla="*/ f178 1 7223"/>
                <a:gd name="f180" fmla="*/ f177 1 6517"/>
                <a:gd name="f181" fmla="*/ f174 1 f179"/>
                <a:gd name="f182" fmla="*/ f175 1 f179"/>
                <a:gd name="f183" fmla="*/ f174 1 f180"/>
                <a:gd name="f184" fmla="*/ f176 1 f180"/>
                <a:gd name="f185" fmla="*/ f181 f172 1"/>
                <a:gd name="f186" fmla="*/ f182 f172 1"/>
                <a:gd name="f187" fmla="*/ f184 f173 1"/>
                <a:gd name="f188" fmla="*/ f183 f173 1"/>
              </a:gdLst>
              <a:ahLst/>
              <a:cxnLst>
                <a:cxn ang="3cd4">
                  <a:pos x="hc" y="t"/>
                </a:cxn>
                <a:cxn ang="0">
                  <a:pos x="r" y="vc"/>
                </a:cxn>
                <a:cxn ang="cd4">
                  <a:pos x="hc" y="b"/>
                </a:cxn>
                <a:cxn ang="cd2">
                  <a:pos x="l" y="vc"/>
                </a:cxn>
              </a:cxnLst>
              <a:rect l="f185" t="f188" r="f186" b="f187"/>
              <a:pathLst>
                <a:path w="7222" h="6517">
                  <a:moveTo>
                    <a:pt x="f5" y="f6"/>
                  </a:moveTo>
                  <a:lnTo>
                    <a:pt x="f7" y="f8"/>
                  </a:lnTo>
                  <a:lnTo>
                    <a:pt x="f9" y="f10"/>
                  </a:lnTo>
                  <a:lnTo>
                    <a:pt x="f11" y="f12"/>
                  </a:lnTo>
                  <a:lnTo>
                    <a:pt x="f13" y="f14"/>
                  </a:lnTo>
                  <a:lnTo>
                    <a:pt x="f15" y="f16"/>
                  </a:lnTo>
                  <a:lnTo>
                    <a:pt x="f17" y="f18"/>
                  </a:lnTo>
                  <a:lnTo>
                    <a:pt x="f19" y="f20"/>
                  </a:lnTo>
                  <a:lnTo>
                    <a:pt x="f19" y="f21"/>
                  </a:lnTo>
                  <a:lnTo>
                    <a:pt x="f19" y="f22"/>
                  </a:lnTo>
                  <a:lnTo>
                    <a:pt x="f23" y="f24"/>
                  </a:lnTo>
                  <a:lnTo>
                    <a:pt x="f25" y="f26"/>
                  </a:lnTo>
                  <a:lnTo>
                    <a:pt x="f27" y="f28"/>
                  </a:lnTo>
                  <a:lnTo>
                    <a:pt x="f29" y="f30"/>
                  </a:lnTo>
                  <a:lnTo>
                    <a:pt x="f31" y="f32"/>
                  </a:lnTo>
                  <a:lnTo>
                    <a:pt x="f11" y="f33"/>
                  </a:lnTo>
                  <a:lnTo>
                    <a:pt x="f34" y="f35"/>
                  </a:lnTo>
                  <a:lnTo>
                    <a:pt x="f36" y="f33"/>
                  </a:lnTo>
                  <a:lnTo>
                    <a:pt x="f5" y="f37"/>
                  </a:lnTo>
                  <a:lnTo>
                    <a:pt x="f38" y="f30"/>
                  </a:lnTo>
                  <a:lnTo>
                    <a:pt x="f39" y="f40"/>
                  </a:lnTo>
                  <a:lnTo>
                    <a:pt x="f41" y="f42"/>
                  </a:lnTo>
                  <a:lnTo>
                    <a:pt x="f43" y="f42"/>
                  </a:lnTo>
                  <a:lnTo>
                    <a:pt x="f44" y="f45"/>
                  </a:lnTo>
                  <a:lnTo>
                    <a:pt x="f46" y="f47"/>
                  </a:lnTo>
                  <a:lnTo>
                    <a:pt x="f48" y="f49"/>
                  </a:lnTo>
                  <a:lnTo>
                    <a:pt x="f50" y="f51"/>
                  </a:lnTo>
                  <a:lnTo>
                    <a:pt x="f52" y="f53"/>
                  </a:lnTo>
                  <a:lnTo>
                    <a:pt x="f54" y="f55"/>
                  </a:lnTo>
                  <a:lnTo>
                    <a:pt x="f56" y="f57"/>
                  </a:lnTo>
                  <a:lnTo>
                    <a:pt x="f58" y="f59"/>
                  </a:lnTo>
                  <a:lnTo>
                    <a:pt x="f56" y="f60"/>
                  </a:lnTo>
                  <a:lnTo>
                    <a:pt x="f54" y="f61"/>
                  </a:lnTo>
                  <a:lnTo>
                    <a:pt x="f52" y="f62"/>
                  </a:lnTo>
                  <a:lnTo>
                    <a:pt x="f50" y="f63"/>
                  </a:lnTo>
                  <a:lnTo>
                    <a:pt x="f48" y="f64"/>
                  </a:lnTo>
                  <a:lnTo>
                    <a:pt x="f46" y="f65"/>
                  </a:lnTo>
                  <a:lnTo>
                    <a:pt x="f44" y="f66"/>
                  </a:lnTo>
                  <a:lnTo>
                    <a:pt x="f43" y="f67"/>
                  </a:lnTo>
                  <a:lnTo>
                    <a:pt x="f68" y="f67"/>
                  </a:lnTo>
                  <a:lnTo>
                    <a:pt x="f69" y="f66"/>
                  </a:lnTo>
                  <a:lnTo>
                    <a:pt x="f70" y="f71"/>
                  </a:lnTo>
                  <a:lnTo>
                    <a:pt x="f72" y="f73"/>
                  </a:lnTo>
                  <a:lnTo>
                    <a:pt x="f10" y="f74"/>
                  </a:lnTo>
                  <a:lnTo>
                    <a:pt x="f8" y="f75"/>
                  </a:lnTo>
                  <a:lnTo>
                    <a:pt x="f76" y="f59"/>
                  </a:lnTo>
                  <a:lnTo>
                    <a:pt x="f8" y="f77"/>
                  </a:lnTo>
                  <a:lnTo>
                    <a:pt x="f10" y="f78"/>
                  </a:lnTo>
                  <a:lnTo>
                    <a:pt x="f79" y="f80"/>
                  </a:lnTo>
                  <a:lnTo>
                    <a:pt x="f41" y="f81"/>
                  </a:lnTo>
                  <a:lnTo>
                    <a:pt x="f82" y="f82"/>
                  </a:lnTo>
                  <a:lnTo>
                    <a:pt x="f83" y="f84"/>
                  </a:lnTo>
                  <a:lnTo>
                    <a:pt x="f85" y="f86"/>
                  </a:lnTo>
                  <a:lnTo>
                    <a:pt x="f87" y="f88"/>
                  </a:lnTo>
                  <a:lnTo>
                    <a:pt x="f86" y="f89"/>
                  </a:lnTo>
                  <a:lnTo>
                    <a:pt x="f86" y="f90"/>
                  </a:lnTo>
                  <a:lnTo>
                    <a:pt x="f87" y="f91"/>
                  </a:lnTo>
                  <a:lnTo>
                    <a:pt x="f85" y="f92"/>
                  </a:lnTo>
                  <a:lnTo>
                    <a:pt x="f93" y="f94"/>
                  </a:lnTo>
                  <a:lnTo>
                    <a:pt x="f95" y="f96"/>
                  </a:lnTo>
                  <a:lnTo>
                    <a:pt x="f97" y="f69"/>
                  </a:lnTo>
                  <a:lnTo>
                    <a:pt x="f98" y="f99"/>
                  </a:lnTo>
                  <a:lnTo>
                    <a:pt x="f100" y="f8"/>
                  </a:lnTo>
                  <a:lnTo>
                    <a:pt x="f5" y="f6"/>
                  </a:lnTo>
                  <a:close/>
                  <a:moveTo>
                    <a:pt x="f5" y="f2"/>
                  </a:moveTo>
                  <a:lnTo>
                    <a:pt x="f100" y="f101"/>
                  </a:lnTo>
                  <a:lnTo>
                    <a:pt x="f102" y="f103"/>
                  </a:lnTo>
                  <a:lnTo>
                    <a:pt x="f104" y="f105"/>
                  </a:lnTo>
                  <a:lnTo>
                    <a:pt x="f87" y="f106"/>
                  </a:lnTo>
                  <a:lnTo>
                    <a:pt x="f107" y="f108"/>
                  </a:lnTo>
                  <a:lnTo>
                    <a:pt x="f90" y="f109"/>
                  </a:lnTo>
                  <a:lnTo>
                    <a:pt x="f110" y="f111"/>
                  </a:lnTo>
                  <a:lnTo>
                    <a:pt x="f92" y="f112"/>
                  </a:lnTo>
                  <a:lnTo>
                    <a:pt x="f112" y="f113"/>
                  </a:lnTo>
                  <a:lnTo>
                    <a:pt x="f112" y="f114"/>
                  </a:lnTo>
                  <a:lnTo>
                    <a:pt x="f92" y="f115"/>
                  </a:lnTo>
                  <a:lnTo>
                    <a:pt x="f116" y="f82"/>
                  </a:lnTo>
                  <a:lnTo>
                    <a:pt x="f91" y="f80"/>
                  </a:lnTo>
                  <a:lnTo>
                    <a:pt x="f117" y="f20"/>
                  </a:lnTo>
                  <a:lnTo>
                    <a:pt x="f118" y="f21"/>
                  </a:lnTo>
                  <a:lnTo>
                    <a:pt x="f119" y="f45"/>
                  </a:lnTo>
                  <a:lnTo>
                    <a:pt x="f120" y="f121"/>
                  </a:lnTo>
                  <a:lnTo>
                    <a:pt x="f122" y="f78"/>
                  </a:lnTo>
                  <a:lnTo>
                    <a:pt x="f123" y="f77"/>
                  </a:lnTo>
                  <a:lnTo>
                    <a:pt x="f123" y="f59"/>
                  </a:lnTo>
                  <a:lnTo>
                    <a:pt x="f101" y="f124"/>
                  </a:lnTo>
                  <a:lnTo>
                    <a:pt x="f122" y="f125"/>
                  </a:lnTo>
                  <a:lnTo>
                    <a:pt x="f120" y="f126"/>
                  </a:lnTo>
                  <a:lnTo>
                    <a:pt x="f127" y="f67"/>
                  </a:lnTo>
                  <a:lnTo>
                    <a:pt x="f128" y="f129"/>
                  </a:lnTo>
                  <a:lnTo>
                    <a:pt x="f130" y="f131"/>
                  </a:lnTo>
                  <a:lnTo>
                    <a:pt x="f132" y="f133"/>
                  </a:lnTo>
                  <a:lnTo>
                    <a:pt x="f76" y="f134"/>
                  </a:lnTo>
                  <a:lnTo>
                    <a:pt x="f12" y="f135"/>
                  </a:lnTo>
                  <a:lnTo>
                    <a:pt x="f70" y="f136"/>
                  </a:lnTo>
                  <a:lnTo>
                    <a:pt x="f69" y="f4"/>
                  </a:lnTo>
                  <a:lnTo>
                    <a:pt x="f43" y="f4"/>
                  </a:lnTo>
                  <a:lnTo>
                    <a:pt x="f46" y="f136"/>
                  </a:lnTo>
                  <a:lnTo>
                    <a:pt x="f136" y="f135"/>
                  </a:lnTo>
                  <a:lnTo>
                    <a:pt x="f137" y="f138"/>
                  </a:lnTo>
                  <a:lnTo>
                    <a:pt x="f139" y="f131"/>
                  </a:lnTo>
                  <a:lnTo>
                    <a:pt x="f140" y="f141"/>
                  </a:lnTo>
                  <a:lnTo>
                    <a:pt x="f142" y="f126"/>
                  </a:lnTo>
                  <a:lnTo>
                    <a:pt x="f143" y="f61"/>
                  </a:lnTo>
                  <a:lnTo>
                    <a:pt x="f3" y="f59"/>
                  </a:lnTo>
                  <a:lnTo>
                    <a:pt x="f143" y="f55"/>
                  </a:lnTo>
                  <a:lnTo>
                    <a:pt x="f142" y="f121"/>
                  </a:lnTo>
                  <a:lnTo>
                    <a:pt x="f140" y="f144"/>
                  </a:lnTo>
                  <a:lnTo>
                    <a:pt x="f139" y="f145"/>
                  </a:lnTo>
                  <a:lnTo>
                    <a:pt x="f137" y="f146"/>
                  </a:lnTo>
                  <a:lnTo>
                    <a:pt x="f136" y="f25"/>
                  </a:lnTo>
                  <a:lnTo>
                    <a:pt x="f46" y="f27"/>
                  </a:lnTo>
                  <a:lnTo>
                    <a:pt x="f43" y="f147"/>
                  </a:lnTo>
                  <a:lnTo>
                    <a:pt x="f148" y="f147"/>
                  </a:lnTo>
                  <a:lnTo>
                    <a:pt x="f149" y="f150"/>
                  </a:lnTo>
                  <a:lnTo>
                    <a:pt x="f34" y="f5"/>
                  </a:lnTo>
                  <a:lnTo>
                    <a:pt x="f31" y="f151"/>
                  </a:lnTo>
                  <a:lnTo>
                    <a:pt x="f152" y="f153"/>
                  </a:lnTo>
                  <a:lnTo>
                    <a:pt x="f154" y="f155"/>
                  </a:lnTo>
                  <a:lnTo>
                    <a:pt x="f156" y="f148"/>
                  </a:lnTo>
                  <a:lnTo>
                    <a:pt x="f157" y="f158"/>
                  </a:lnTo>
                  <a:lnTo>
                    <a:pt x="f49" y="f159"/>
                  </a:lnTo>
                  <a:lnTo>
                    <a:pt x="f121" y="f24"/>
                  </a:lnTo>
                  <a:lnTo>
                    <a:pt x="f160" y="f161"/>
                  </a:lnTo>
                  <a:lnTo>
                    <a:pt x="f121" y="f162"/>
                  </a:lnTo>
                  <a:lnTo>
                    <a:pt x="f163" y="f164"/>
                  </a:lnTo>
                  <a:lnTo>
                    <a:pt x="f165" y="f166"/>
                  </a:lnTo>
                  <a:lnTo>
                    <a:pt x="f167" y="f106"/>
                  </a:lnTo>
                  <a:lnTo>
                    <a:pt x="f168" y="f169"/>
                  </a:lnTo>
                  <a:lnTo>
                    <a:pt x="f29" y="f127"/>
                  </a:lnTo>
                  <a:lnTo>
                    <a:pt x="f170" y="f171"/>
                  </a:lnTo>
                  <a:lnTo>
                    <a:pt x="f9" y="f103"/>
                  </a:lnTo>
                  <a:lnTo>
                    <a:pt x="f7" y="f101"/>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083;p36">
              <a:extLst>
                <a:ext uri="{FF2B5EF4-FFF2-40B4-BE49-F238E27FC236}">
                  <a16:creationId xmlns:a16="http://schemas.microsoft.com/office/drawing/2014/main" xmlns="" id="{EFEEE7C5-522A-4E91-972A-11F905A0A4CB}"/>
                </a:ext>
              </a:extLst>
            </p:cNvPr>
            <p:cNvSpPr/>
            <p:nvPr/>
          </p:nvSpPr>
          <p:spPr>
            <a:xfrm>
              <a:off x="4288371" y="4395301"/>
              <a:ext cx="184928" cy="164043"/>
            </a:xfrm>
            <a:custGeom>
              <a:avLst/>
              <a:gdLst>
                <a:gd name="f0" fmla="val w"/>
                <a:gd name="f1" fmla="val h"/>
                <a:gd name="f2" fmla="val 0"/>
                <a:gd name="f3" fmla="val 6047"/>
                <a:gd name="f4" fmla="val 5364"/>
                <a:gd name="f5" fmla="val 2941"/>
                <a:gd name="f6" fmla="val 3082"/>
                <a:gd name="f7" fmla="val 24"/>
                <a:gd name="f8" fmla="val 3224"/>
                <a:gd name="f9" fmla="val 71"/>
                <a:gd name="f10" fmla="val 3318"/>
                <a:gd name="f11" fmla="val 142"/>
                <a:gd name="f12" fmla="val 3412"/>
                <a:gd name="f13" fmla="val 236"/>
                <a:gd name="f14" fmla="val 3459"/>
                <a:gd name="f15" fmla="val 353"/>
                <a:gd name="f16" fmla="val 3506"/>
                <a:gd name="f17" fmla="val 447"/>
                <a:gd name="f18" fmla="val 3765"/>
                <a:gd name="f19" fmla="val 1647"/>
                <a:gd name="f20" fmla="val 1765"/>
                <a:gd name="f21" fmla="val 1882"/>
                <a:gd name="f22" fmla="val 3741"/>
                <a:gd name="f23" fmla="val 1976"/>
                <a:gd name="f24" fmla="val 3694"/>
                <a:gd name="f25" fmla="val 2071"/>
                <a:gd name="f26" fmla="val 3623"/>
                <a:gd name="f27" fmla="val 2165"/>
                <a:gd name="f28" fmla="val 3529"/>
                <a:gd name="f29" fmla="val 2235"/>
                <a:gd name="f30" fmla="val 3435"/>
                <a:gd name="f31" fmla="val 2306"/>
                <a:gd name="f32" fmla="val 2329"/>
                <a:gd name="f33" fmla="val 3200"/>
                <a:gd name="f34" fmla="val 2353"/>
                <a:gd name="f35" fmla="val 3059"/>
                <a:gd name="f36" fmla="val 2282"/>
                <a:gd name="f37" fmla="val 2824"/>
                <a:gd name="f38" fmla="val 2730"/>
                <a:gd name="f39" fmla="val 2141"/>
                <a:gd name="f40" fmla="val 1577"/>
                <a:gd name="f41" fmla="val 4188"/>
                <a:gd name="f42" fmla="val 5458"/>
                <a:gd name="f43" fmla="val 5576"/>
                <a:gd name="f44" fmla="val 4211"/>
                <a:gd name="f45" fmla="val 5694"/>
                <a:gd name="f46" fmla="val 4235"/>
                <a:gd name="f47" fmla="val 5788"/>
                <a:gd name="f48" fmla="val 4282"/>
                <a:gd name="f49" fmla="val 5882"/>
                <a:gd name="f50" fmla="val 4352"/>
                <a:gd name="f51" fmla="val 5952"/>
                <a:gd name="f52" fmla="val 4447"/>
                <a:gd name="f53" fmla="val 5999"/>
                <a:gd name="f54" fmla="val 4541"/>
                <a:gd name="f55" fmla="val 6023"/>
                <a:gd name="f56" fmla="val 4658"/>
                <a:gd name="f57" fmla="val 6046"/>
                <a:gd name="f58" fmla="val 4776"/>
                <a:gd name="f59" fmla="val 4893"/>
                <a:gd name="f60" fmla="val 5011"/>
                <a:gd name="f61" fmla="val 5105"/>
                <a:gd name="f62" fmla="val 5176"/>
                <a:gd name="f63" fmla="val 5246"/>
                <a:gd name="f64" fmla="val 5317"/>
                <a:gd name="f65" fmla="val 5340"/>
                <a:gd name="f66" fmla="val 589"/>
                <a:gd name="f67" fmla="val 424"/>
                <a:gd name="f68" fmla="val 283"/>
                <a:gd name="f69" fmla="val 5270"/>
                <a:gd name="f70" fmla="val 165"/>
                <a:gd name="f71" fmla="val 5199"/>
                <a:gd name="f72" fmla="val 5058"/>
                <a:gd name="f73" fmla="val 4917"/>
                <a:gd name="f74" fmla="val 1"/>
                <a:gd name="f75" fmla="val 4635"/>
                <a:gd name="f76" fmla="val 4494"/>
                <a:gd name="f77" fmla="val 1742"/>
                <a:gd name="f78" fmla="val 1529"/>
                <a:gd name="f79" fmla="val 1482"/>
                <a:gd name="f80" fmla="val 1412"/>
                <a:gd name="f81" fmla="val 1295"/>
                <a:gd name="f82" fmla="val 1271"/>
                <a:gd name="f83" fmla="val 1248"/>
                <a:gd name="f84" fmla="val 1200"/>
                <a:gd name="f85" fmla="val 1224"/>
                <a:gd name="f86" fmla="val 1106"/>
                <a:gd name="f87" fmla="val 988"/>
                <a:gd name="f88" fmla="val 871"/>
                <a:gd name="f89" fmla="val 777"/>
                <a:gd name="f90" fmla="val 659"/>
                <a:gd name="f91" fmla="val 1318"/>
                <a:gd name="f92" fmla="val 565"/>
                <a:gd name="f93" fmla="val 1389"/>
                <a:gd name="f94" fmla="val 494"/>
                <a:gd name="f95" fmla="val 1483"/>
                <a:gd name="f96" fmla="val 1600"/>
                <a:gd name="f97" fmla="val 377"/>
                <a:gd name="f98" fmla="val 2753"/>
                <a:gd name="f99" fmla="*/ f0 1 6047"/>
                <a:gd name="f100" fmla="*/ f1 1 5364"/>
                <a:gd name="f101" fmla="val f2"/>
                <a:gd name="f102" fmla="val f3"/>
                <a:gd name="f103" fmla="val f4"/>
                <a:gd name="f104" fmla="+- f103 0 f101"/>
                <a:gd name="f105" fmla="+- f102 0 f101"/>
                <a:gd name="f106" fmla="*/ f105 1 6047"/>
                <a:gd name="f107" fmla="*/ f104 1 5364"/>
                <a:gd name="f108" fmla="*/ f101 1 f106"/>
                <a:gd name="f109" fmla="*/ f102 1 f106"/>
                <a:gd name="f110" fmla="*/ f101 1 f107"/>
                <a:gd name="f111" fmla="*/ f103 1 f107"/>
                <a:gd name="f112" fmla="*/ f108 f99 1"/>
                <a:gd name="f113" fmla="*/ f109 f99 1"/>
                <a:gd name="f114" fmla="*/ f111 f100 1"/>
                <a:gd name="f115" fmla="*/ f110 f100 1"/>
              </a:gdLst>
              <a:ahLst/>
              <a:cxnLst>
                <a:cxn ang="3cd4">
                  <a:pos x="hc" y="t"/>
                </a:cxn>
                <a:cxn ang="0">
                  <a:pos x="r" y="vc"/>
                </a:cxn>
                <a:cxn ang="cd4">
                  <a:pos x="hc" y="b"/>
                </a:cxn>
                <a:cxn ang="cd2">
                  <a:pos x="l" y="vc"/>
                </a:cxn>
              </a:cxnLst>
              <a:rect l="f112" t="f115" r="f113" b="f114"/>
              <a:pathLst>
                <a:path w="6047" h="5364" fill="none">
                  <a:moveTo>
                    <a:pt x="f5" y="f2"/>
                  </a:moveTo>
                  <a:lnTo>
                    <a:pt x="f5" y="f2"/>
                  </a:lnTo>
                  <a:lnTo>
                    <a:pt x="f6" y="f7"/>
                  </a:lnTo>
                  <a:lnTo>
                    <a:pt x="f8" y="f9"/>
                  </a:lnTo>
                  <a:lnTo>
                    <a:pt x="f8" y="f9"/>
                  </a:lnTo>
                  <a:lnTo>
                    <a:pt x="f10" y="f11"/>
                  </a:lnTo>
                  <a:lnTo>
                    <a:pt x="f12" y="f13"/>
                  </a:lnTo>
                  <a:lnTo>
                    <a:pt x="f14" y="f15"/>
                  </a:lnTo>
                  <a:lnTo>
                    <a:pt x="f16" y="f17"/>
                  </a:lnTo>
                  <a:lnTo>
                    <a:pt x="f18" y="f19"/>
                  </a:lnTo>
                  <a:lnTo>
                    <a:pt x="f18" y="f19"/>
                  </a:lnTo>
                  <a:lnTo>
                    <a:pt x="f18" y="f20"/>
                  </a:lnTo>
                  <a:lnTo>
                    <a:pt x="f18" y="f21"/>
                  </a:lnTo>
                  <a:lnTo>
                    <a:pt x="f22" y="f23"/>
                  </a:lnTo>
                  <a:lnTo>
                    <a:pt x="f24" y="f25"/>
                  </a:lnTo>
                  <a:lnTo>
                    <a:pt x="f26" y="f27"/>
                  </a:lnTo>
                  <a:lnTo>
                    <a:pt x="f28" y="f29"/>
                  </a:lnTo>
                  <a:lnTo>
                    <a:pt x="f30" y="f31"/>
                  </a:lnTo>
                  <a:lnTo>
                    <a:pt x="f10" y="f32"/>
                  </a:lnTo>
                  <a:lnTo>
                    <a:pt x="f10" y="f32"/>
                  </a:lnTo>
                  <a:lnTo>
                    <a:pt x="f33" y="f34"/>
                  </a:lnTo>
                  <a:lnTo>
                    <a:pt x="f33" y="f34"/>
                  </a:lnTo>
                  <a:lnTo>
                    <a:pt x="f35" y="f32"/>
                  </a:lnTo>
                  <a:lnTo>
                    <a:pt x="f5" y="f36"/>
                  </a:lnTo>
                  <a:lnTo>
                    <a:pt x="f37" y="f29"/>
                  </a:lnTo>
                  <a:lnTo>
                    <a:pt x="f38" y="f39"/>
                  </a:lnTo>
                  <a:lnTo>
                    <a:pt x="f40" y="f41"/>
                  </a:lnTo>
                  <a:lnTo>
                    <a:pt x="f42" y="f41"/>
                  </a:lnTo>
                  <a:lnTo>
                    <a:pt x="f42" y="f41"/>
                  </a:lnTo>
                  <a:lnTo>
                    <a:pt x="f43" y="f44"/>
                  </a:lnTo>
                  <a:lnTo>
                    <a:pt x="f45" y="f46"/>
                  </a:lnTo>
                  <a:lnTo>
                    <a:pt x="f47" y="f48"/>
                  </a:lnTo>
                  <a:lnTo>
                    <a:pt x="f49" y="f50"/>
                  </a:lnTo>
                  <a:lnTo>
                    <a:pt x="f51" y="f52"/>
                  </a:lnTo>
                  <a:lnTo>
                    <a:pt x="f53" y="f54"/>
                  </a:lnTo>
                  <a:lnTo>
                    <a:pt x="f55" y="f56"/>
                  </a:lnTo>
                  <a:lnTo>
                    <a:pt x="f57" y="f58"/>
                  </a:lnTo>
                  <a:lnTo>
                    <a:pt x="f57" y="f58"/>
                  </a:lnTo>
                  <a:lnTo>
                    <a:pt x="f55" y="f59"/>
                  </a:lnTo>
                  <a:lnTo>
                    <a:pt x="f53" y="f60"/>
                  </a:lnTo>
                  <a:lnTo>
                    <a:pt x="f51" y="f61"/>
                  </a:lnTo>
                  <a:lnTo>
                    <a:pt x="f49" y="f62"/>
                  </a:lnTo>
                  <a:lnTo>
                    <a:pt x="f47" y="f63"/>
                  </a:lnTo>
                  <a:lnTo>
                    <a:pt x="f45" y="f64"/>
                  </a:lnTo>
                  <a:lnTo>
                    <a:pt x="f43" y="f65"/>
                  </a:lnTo>
                  <a:lnTo>
                    <a:pt x="f42" y="f4"/>
                  </a:lnTo>
                  <a:lnTo>
                    <a:pt x="f66" y="f4"/>
                  </a:lnTo>
                  <a:lnTo>
                    <a:pt x="f66" y="f4"/>
                  </a:lnTo>
                  <a:lnTo>
                    <a:pt x="f67" y="f65"/>
                  </a:lnTo>
                  <a:lnTo>
                    <a:pt x="f68" y="f69"/>
                  </a:lnTo>
                  <a:lnTo>
                    <a:pt x="f70" y="f71"/>
                  </a:lnTo>
                  <a:lnTo>
                    <a:pt x="f9" y="f72"/>
                  </a:lnTo>
                  <a:lnTo>
                    <a:pt x="f9" y="f72"/>
                  </a:lnTo>
                  <a:lnTo>
                    <a:pt x="f7" y="f73"/>
                  </a:lnTo>
                  <a:lnTo>
                    <a:pt x="f74" y="f58"/>
                  </a:lnTo>
                  <a:lnTo>
                    <a:pt x="f7" y="f75"/>
                  </a:lnTo>
                  <a:lnTo>
                    <a:pt x="f9" y="f76"/>
                  </a:lnTo>
                  <a:lnTo>
                    <a:pt x="f77" y="f78"/>
                  </a:lnTo>
                  <a:lnTo>
                    <a:pt x="f77" y="f78"/>
                  </a:lnTo>
                  <a:lnTo>
                    <a:pt x="f40" y="f79"/>
                  </a:lnTo>
                  <a:lnTo>
                    <a:pt x="f80" y="f80"/>
                  </a:lnTo>
                  <a:lnTo>
                    <a:pt x="f81" y="f82"/>
                  </a:lnTo>
                  <a:lnTo>
                    <a:pt x="f83" y="f84"/>
                  </a:lnTo>
                  <a:lnTo>
                    <a:pt x="f85" y="f86"/>
                  </a:lnTo>
                  <a:lnTo>
                    <a:pt x="f85" y="f86"/>
                  </a:lnTo>
                  <a:lnTo>
                    <a:pt x="f84" y="f87"/>
                  </a:lnTo>
                  <a:lnTo>
                    <a:pt x="f84" y="f88"/>
                  </a:lnTo>
                  <a:lnTo>
                    <a:pt x="f85" y="f89"/>
                  </a:lnTo>
                  <a:lnTo>
                    <a:pt x="f83" y="f90"/>
                  </a:lnTo>
                  <a:lnTo>
                    <a:pt x="f91" y="f92"/>
                  </a:lnTo>
                  <a:lnTo>
                    <a:pt x="f93" y="f94"/>
                  </a:lnTo>
                  <a:lnTo>
                    <a:pt x="f95" y="f67"/>
                  </a:lnTo>
                  <a:lnTo>
                    <a:pt x="f96" y="f97"/>
                  </a:lnTo>
                  <a:lnTo>
                    <a:pt x="f98" y="f7"/>
                  </a:lnTo>
                  <a:lnTo>
                    <a:pt x="f98"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084;p36">
              <a:extLst>
                <a:ext uri="{FF2B5EF4-FFF2-40B4-BE49-F238E27FC236}">
                  <a16:creationId xmlns:a16="http://schemas.microsoft.com/office/drawing/2014/main" xmlns="" id="{82472E85-0C0B-4029-A397-ECECC2B9A4DC}"/>
                </a:ext>
              </a:extLst>
            </p:cNvPr>
            <p:cNvSpPr/>
            <p:nvPr/>
          </p:nvSpPr>
          <p:spPr>
            <a:xfrm>
              <a:off x="4270385" y="4377324"/>
              <a:ext cx="220900" cy="199302"/>
            </a:xfrm>
            <a:custGeom>
              <a:avLst/>
              <a:gdLst>
                <a:gd name="f0" fmla="val w"/>
                <a:gd name="f1" fmla="val h"/>
                <a:gd name="f2" fmla="val 0"/>
                <a:gd name="f3" fmla="val 7223"/>
                <a:gd name="f4" fmla="val 6517"/>
                <a:gd name="f5" fmla="val 3529"/>
                <a:gd name="f6" fmla="val 3341"/>
                <a:gd name="f7" fmla="val 24"/>
                <a:gd name="f8" fmla="val 3176"/>
                <a:gd name="f9" fmla="val 47"/>
                <a:gd name="f10" fmla="val 2024"/>
                <a:gd name="f11" fmla="val 424"/>
                <a:gd name="f12" fmla="val 1812"/>
                <a:gd name="f13" fmla="val 494"/>
                <a:gd name="f14" fmla="val 1624"/>
                <a:gd name="f15" fmla="val 635"/>
                <a:gd name="f16" fmla="val 1459"/>
                <a:gd name="f17" fmla="val 800"/>
                <a:gd name="f18" fmla="val 1342"/>
                <a:gd name="f19" fmla="val 988"/>
                <a:gd name="f20" fmla="val 1247"/>
                <a:gd name="f21" fmla="val 1200"/>
                <a:gd name="f22" fmla="val 1412"/>
                <a:gd name="f23" fmla="val 1647"/>
                <a:gd name="f24" fmla="val 1882"/>
                <a:gd name="f25" fmla="val 1294"/>
                <a:gd name="f26" fmla="val 2000"/>
                <a:gd name="f27" fmla="val 1365"/>
                <a:gd name="f28" fmla="val 2117"/>
                <a:gd name="f29" fmla="val 1436"/>
                <a:gd name="f30" fmla="val 2235"/>
                <a:gd name="f31" fmla="val 1530"/>
                <a:gd name="f32" fmla="val 2353"/>
                <a:gd name="f33" fmla="val 142"/>
                <a:gd name="f34" fmla="val 4799"/>
                <a:gd name="f35" fmla="val 95"/>
                <a:gd name="f36" fmla="val 4917"/>
                <a:gd name="f37" fmla="val 48"/>
                <a:gd name="f38" fmla="val 5082"/>
                <a:gd name="f39" fmla="val 1"/>
                <a:gd name="f40" fmla="val 5223"/>
                <a:gd name="f41" fmla="val 5364"/>
                <a:gd name="f42" fmla="val 5529"/>
                <a:gd name="f43" fmla="val 5670"/>
                <a:gd name="f44" fmla="val 5811"/>
                <a:gd name="f45" fmla="val 165"/>
                <a:gd name="f46" fmla="val 5952"/>
                <a:gd name="f47" fmla="val 259"/>
                <a:gd name="f48" fmla="val 6070"/>
                <a:gd name="f49" fmla="val 354"/>
                <a:gd name="f50" fmla="val 6187"/>
                <a:gd name="f51" fmla="val 471"/>
                <a:gd name="f52" fmla="val 6281"/>
                <a:gd name="f53" fmla="val 589"/>
                <a:gd name="f54" fmla="val 6375"/>
                <a:gd name="f55" fmla="val 730"/>
                <a:gd name="f56" fmla="val 6446"/>
                <a:gd name="f57" fmla="val 871"/>
                <a:gd name="f58" fmla="val 6493"/>
                <a:gd name="f59" fmla="val 1012"/>
                <a:gd name="f60" fmla="val 1177"/>
                <a:gd name="f61" fmla="val 6046"/>
                <a:gd name="f62" fmla="val 6282"/>
                <a:gd name="f63" fmla="val 6705"/>
                <a:gd name="f64" fmla="val 6328"/>
                <a:gd name="f65" fmla="val 6870"/>
                <a:gd name="f66" fmla="val 7011"/>
                <a:gd name="f67" fmla="val 6023"/>
                <a:gd name="f68" fmla="val 7129"/>
                <a:gd name="f69" fmla="val 7199"/>
                <a:gd name="f70" fmla="val 5599"/>
                <a:gd name="f71" fmla="val 5129"/>
                <a:gd name="f72" fmla="val 4705"/>
                <a:gd name="f73" fmla="val 4541"/>
                <a:gd name="f74" fmla="val 4399"/>
                <a:gd name="f75" fmla="val 4282"/>
                <a:gd name="f76" fmla="val 4211"/>
                <a:gd name="f77" fmla="val 4188"/>
                <a:gd name="f78" fmla="val 3153"/>
                <a:gd name="f79" fmla="val 3553"/>
                <a:gd name="f80" fmla="val 3505"/>
                <a:gd name="f81" fmla="val 3788"/>
                <a:gd name="f82" fmla="val 4023"/>
                <a:gd name="f83" fmla="val 3482"/>
                <a:gd name="f84" fmla="val 4259"/>
                <a:gd name="f85" fmla="val 3411"/>
                <a:gd name="f86" fmla="val 4447"/>
                <a:gd name="f87" fmla="val 3317"/>
                <a:gd name="f88" fmla="val 4635"/>
                <a:gd name="f89" fmla="val 4753"/>
                <a:gd name="f90" fmla="val 2988"/>
                <a:gd name="f91" fmla="val 4870"/>
                <a:gd name="f92" fmla="val 2776"/>
                <a:gd name="f93" fmla="val 2564"/>
                <a:gd name="f94" fmla="val 4941"/>
                <a:gd name="f95" fmla="val 2329"/>
                <a:gd name="f96" fmla="val 2094"/>
                <a:gd name="f97" fmla="val 4658"/>
                <a:gd name="f98" fmla="val 918"/>
                <a:gd name="f99" fmla="val 4588"/>
                <a:gd name="f100" fmla="val 683"/>
                <a:gd name="f101" fmla="val 4470"/>
                <a:gd name="f102" fmla="val 4306"/>
                <a:gd name="f103" fmla="val 306"/>
                <a:gd name="f104" fmla="val 4117"/>
                <a:gd name="f105" fmla="val 3976"/>
                <a:gd name="f106" fmla="val 94"/>
                <a:gd name="f107" fmla="val 3812"/>
                <a:gd name="f108" fmla="val 3670"/>
                <a:gd name="f109" fmla="*/ f0 1 7223"/>
                <a:gd name="f110" fmla="*/ f1 1 6517"/>
                <a:gd name="f111" fmla="val f2"/>
                <a:gd name="f112" fmla="val f3"/>
                <a:gd name="f113" fmla="val f4"/>
                <a:gd name="f114" fmla="+- f113 0 f111"/>
                <a:gd name="f115" fmla="+- f112 0 f111"/>
                <a:gd name="f116" fmla="*/ f115 1 7223"/>
                <a:gd name="f117" fmla="*/ f114 1 6517"/>
                <a:gd name="f118" fmla="*/ f111 1 f116"/>
                <a:gd name="f119" fmla="*/ f112 1 f116"/>
                <a:gd name="f120" fmla="*/ f111 1 f117"/>
                <a:gd name="f121" fmla="*/ f113 1 f117"/>
                <a:gd name="f122" fmla="*/ f118 f109 1"/>
                <a:gd name="f123" fmla="*/ f119 f109 1"/>
                <a:gd name="f124" fmla="*/ f121 f110 1"/>
                <a:gd name="f125" fmla="*/ f120 f110 1"/>
              </a:gdLst>
              <a:ahLst/>
              <a:cxnLst>
                <a:cxn ang="3cd4">
                  <a:pos x="hc" y="t"/>
                </a:cxn>
                <a:cxn ang="0">
                  <a:pos x="r" y="vc"/>
                </a:cxn>
                <a:cxn ang="cd4">
                  <a:pos x="hc" y="b"/>
                </a:cxn>
                <a:cxn ang="cd2">
                  <a:pos x="l" y="vc"/>
                </a:cxn>
              </a:cxnLst>
              <a:rect l="f122" t="f125" r="f123" b="f124"/>
              <a:pathLst>
                <a:path w="7222" h="6517" fill="none">
                  <a:moveTo>
                    <a:pt x="f5" y="f2"/>
                  </a:moveTo>
                  <a:lnTo>
                    <a:pt x="f5" y="f2"/>
                  </a:lnTo>
                  <a:lnTo>
                    <a:pt x="f5" y="f2"/>
                  </a:lnTo>
                  <a:lnTo>
                    <a:pt x="f6" y="f7"/>
                  </a:lnTo>
                  <a:lnTo>
                    <a:pt x="f8" y="f9"/>
                  </a:lnTo>
                  <a:lnTo>
                    <a:pt x="f10" y="f11"/>
                  </a:lnTo>
                  <a:lnTo>
                    <a:pt x="f10" y="f11"/>
                  </a:lnTo>
                  <a:lnTo>
                    <a:pt x="f12" y="f13"/>
                  </a:lnTo>
                  <a:lnTo>
                    <a:pt x="f14" y="f15"/>
                  </a:lnTo>
                  <a:lnTo>
                    <a:pt x="f16" y="f17"/>
                  </a:lnTo>
                  <a:lnTo>
                    <a:pt x="f18" y="f19"/>
                  </a:lnTo>
                  <a:lnTo>
                    <a:pt x="f18" y="f19"/>
                  </a:lnTo>
                  <a:lnTo>
                    <a:pt x="f20" y="f21"/>
                  </a:lnTo>
                  <a:lnTo>
                    <a:pt x="f21" y="f22"/>
                  </a:lnTo>
                  <a:lnTo>
                    <a:pt x="f21" y="f23"/>
                  </a:lnTo>
                  <a:lnTo>
                    <a:pt x="f20" y="f24"/>
                  </a:lnTo>
                  <a:lnTo>
                    <a:pt x="f20" y="f24"/>
                  </a:lnTo>
                  <a:lnTo>
                    <a:pt x="f25" y="f26"/>
                  </a:lnTo>
                  <a:lnTo>
                    <a:pt x="f27" y="f28"/>
                  </a:lnTo>
                  <a:lnTo>
                    <a:pt x="f29" y="f30"/>
                  </a:lnTo>
                  <a:lnTo>
                    <a:pt x="f31" y="f32"/>
                  </a:lnTo>
                  <a:lnTo>
                    <a:pt x="f33" y="f34"/>
                  </a:lnTo>
                  <a:lnTo>
                    <a:pt x="f33" y="f34"/>
                  </a:lnTo>
                  <a:lnTo>
                    <a:pt x="f35" y="f36"/>
                  </a:lnTo>
                  <a:lnTo>
                    <a:pt x="f37" y="f38"/>
                  </a:lnTo>
                  <a:lnTo>
                    <a:pt x="f39" y="f40"/>
                  </a:lnTo>
                  <a:lnTo>
                    <a:pt x="f39" y="f41"/>
                  </a:lnTo>
                  <a:lnTo>
                    <a:pt x="f7" y="f42"/>
                  </a:lnTo>
                  <a:lnTo>
                    <a:pt x="f37" y="f43"/>
                  </a:lnTo>
                  <a:lnTo>
                    <a:pt x="f35" y="f44"/>
                  </a:lnTo>
                  <a:lnTo>
                    <a:pt x="f45" y="f46"/>
                  </a:lnTo>
                  <a:lnTo>
                    <a:pt x="f45" y="f46"/>
                  </a:lnTo>
                  <a:lnTo>
                    <a:pt x="f47" y="f48"/>
                  </a:lnTo>
                  <a:lnTo>
                    <a:pt x="f49" y="f50"/>
                  </a:lnTo>
                  <a:lnTo>
                    <a:pt x="f51" y="f52"/>
                  </a:lnTo>
                  <a:lnTo>
                    <a:pt x="f53" y="f54"/>
                  </a:lnTo>
                  <a:lnTo>
                    <a:pt x="f55" y="f56"/>
                  </a:lnTo>
                  <a:lnTo>
                    <a:pt x="f57" y="f58"/>
                  </a:lnTo>
                  <a:lnTo>
                    <a:pt x="f59" y="f4"/>
                  </a:lnTo>
                  <a:lnTo>
                    <a:pt x="f60" y="f4"/>
                  </a:lnTo>
                  <a:lnTo>
                    <a:pt x="f61" y="f4"/>
                  </a:lnTo>
                  <a:lnTo>
                    <a:pt x="f61" y="f4"/>
                  </a:lnTo>
                  <a:lnTo>
                    <a:pt x="f62" y="f58"/>
                  </a:lnTo>
                  <a:lnTo>
                    <a:pt x="f58" y="f56"/>
                  </a:lnTo>
                  <a:lnTo>
                    <a:pt x="f63" y="f64"/>
                  </a:lnTo>
                  <a:lnTo>
                    <a:pt x="f65" y="f50"/>
                  </a:lnTo>
                  <a:lnTo>
                    <a:pt x="f66" y="f67"/>
                  </a:lnTo>
                  <a:lnTo>
                    <a:pt x="f68" y="f44"/>
                  </a:lnTo>
                  <a:lnTo>
                    <a:pt x="f69" y="f70"/>
                  </a:lnTo>
                  <a:lnTo>
                    <a:pt x="f3" y="f41"/>
                  </a:lnTo>
                  <a:lnTo>
                    <a:pt x="f3" y="f41"/>
                  </a:lnTo>
                  <a:lnTo>
                    <a:pt x="f69" y="f71"/>
                  </a:lnTo>
                  <a:lnTo>
                    <a:pt x="f68" y="f36"/>
                  </a:lnTo>
                  <a:lnTo>
                    <a:pt x="f66" y="f72"/>
                  </a:lnTo>
                  <a:lnTo>
                    <a:pt x="f65" y="f73"/>
                  </a:lnTo>
                  <a:lnTo>
                    <a:pt x="f63" y="f74"/>
                  </a:lnTo>
                  <a:lnTo>
                    <a:pt x="f58" y="f75"/>
                  </a:lnTo>
                  <a:lnTo>
                    <a:pt x="f62" y="f76"/>
                  </a:lnTo>
                  <a:lnTo>
                    <a:pt x="f61" y="f77"/>
                  </a:lnTo>
                  <a:lnTo>
                    <a:pt x="f78" y="f77"/>
                  </a:lnTo>
                  <a:lnTo>
                    <a:pt x="f79" y="f80"/>
                  </a:lnTo>
                  <a:lnTo>
                    <a:pt x="f79" y="f80"/>
                  </a:lnTo>
                  <a:lnTo>
                    <a:pt x="f81" y="f5"/>
                  </a:lnTo>
                  <a:lnTo>
                    <a:pt x="f81" y="f5"/>
                  </a:lnTo>
                  <a:lnTo>
                    <a:pt x="f82" y="f83"/>
                  </a:lnTo>
                  <a:lnTo>
                    <a:pt x="f82" y="f83"/>
                  </a:lnTo>
                  <a:lnTo>
                    <a:pt x="f84" y="f85"/>
                  </a:lnTo>
                  <a:lnTo>
                    <a:pt x="f86" y="f87"/>
                  </a:lnTo>
                  <a:lnTo>
                    <a:pt x="f88" y="f78"/>
                  </a:lnTo>
                  <a:lnTo>
                    <a:pt x="f89" y="f90"/>
                  </a:lnTo>
                  <a:lnTo>
                    <a:pt x="f91" y="f92"/>
                  </a:lnTo>
                  <a:lnTo>
                    <a:pt x="f36" y="f93"/>
                  </a:lnTo>
                  <a:lnTo>
                    <a:pt x="f94" y="f95"/>
                  </a:lnTo>
                  <a:lnTo>
                    <a:pt x="f36" y="f96"/>
                  </a:lnTo>
                  <a:lnTo>
                    <a:pt x="f97" y="f98"/>
                  </a:lnTo>
                  <a:lnTo>
                    <a:pt x="f97" y="f98"/>
                  </a:lnTo>
                  <a:lnTo>
                    <a:pt x="f99" y="f100"/>
                  </a:lnTo>
                  <a:lnTo>
                    <a:pt x="f101" y="f13"/>
                  </a:lnTo>
                  <a:lnTo>
                    <a:pt x="f102" y="f103"/>
                  </a:lnTo>
                  <a:lnTo>
                    <a:pt x="f104" y="f45"/>
                  </a:lnTo>
                  <a:lnTo>
                    <a:pt x="f104" y="f45"/>
                  </a:lnTo>
                  <a:lnTo>
                    <a:pt x="f105" y="f106"/>
                  </a:lnTo>
                  <a:lnTo>
                    <a:pt x="f107" y="f9"/>
                  </a:lnTo>
                  <a:lnTo>
                    <a:pt x="f108"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085;p36">
              <a:extLst>
                <a:ext uri="{FF2B5EF4-FFF2-40B4-BE49-F238E27FC236}">
                  <a16:creationId xmlns:a16="http://schemas.microsoft.com/office/drawing/2014/main" xmlns="" id="{396D7CD1-3874-4CD1-ADCE-551C5D64971E}"/>
                </a:ext>
              </a:extLst>
            </p:cNvPr>
            <p:cNvSpPr/>
            <p:nvPr/>
          </p:nvSpPr>
          <p:spPr>
            <a:xfrm>
              <a:off x="4477579" y="4388114"/>
              <a:ext cx="205785" cy="213676"/>
            </a:xfrm>
            <a:custGeom>
              <a:avLst/>
              <a:gdLst>
                <a:gd name="f0" fmla="val w"/>
                <a:gd name="f1" fmla="val h"/>
                <a:gd name="f2" fmla="val 0"/>
                <a:gd name="f3" fmla="val 6729"/>
                <a:gd name="f4" fmla="val 6987"/>
                <a:gd name="f5" fmla="val 3388"/>
                <a:gd name="f6" fmla="val 588"/>
                <a:gd name="f7" fmla="val 3553"/>
                <a:gd name="f8" fmla="val 612"/>
                <a:gd name="f9" fmla="val 3694"/>
                <a:gd name="f10" fmla="val 659"/>
                <a:gd name="f11" fmla="val 3812"/>
                <a:gd name="f12" fmla="val 753"/>
                <a:gd name="f13" fmla="val 3906"/>
                <a:gd name="f14" fmla="val 894"/>
                <a:gd name="f15" fmla="val 6070"/>
                <a:gd name="f16" fmla="val 4729"/>
                <a:gd name="f17" fmla="val 6117"/>
                <a:gd name="f18" fmla="val 4870"/>
                <a:gd name="f19" fmla="val 6140"/>
                <a:gd name="f20" fmla="val 5011"/>
                <a:gd name="f21" fmla="val 5152"/>
                <a:gd name="f22" fmla="val 5293"/>
                <a:gd name="f23" fmla="val 5976"/>
                <a:gd name="f24" fmla="val 5434"/>
                <a:gd name="f25" fmla="val 5858"/>
                <a:gd name="f26" fmla="val 5505"/>
                <a:gd name="f27" fmla="val 5717"/>
                <a:gd name="f28" fmla="val 5575"/>
                <a:gd name="f29" fmla="val 5552"/>
                <a:gd name="f30" fmla="val 5599"/>
                <a:gd name="f31" fmla="val 2612"/>
                <a:gd name="f32" fmla="val 2635"/>
                <a:gd name="f33" fmla="val 5764"/>
                <a:gd name="f34" fmla="val 5928"/>
                <a:gd name="f35" fmla="val 2588"/>
                <a:gd name="f36" fmla="val 6069"/>
                <a:gd name="f37" fmla="val 2494"/>
                <a:gd name="f38" fmla="val 6234"/>
                <a:gd name="f39" fmla="val 2400"/>
                <a:gd name="f40" fmla="val 6305"/>
                <a:gd name="f41" fmla="val 2306"/>
                <a:gd name="f42" fmla="val 6375"/>
                <a:gd name="f43" fmla="val 2188"/>
                <a:gd name="f44" fmla="val 6399"/>
                <a:gd name="f45" fmla="val 2071"/>
                <a:gd name="f46" fmla="val 6422"/>
                <a:gd name="f47" fmla="val 1953"/>
                <a:gd name="f48" fmla="val 1859"/>
                <a:gd name="f49" fmla="val 1765"/>
                <a:gd name="f50" fmla="val 6328"/>
                <a:gd name="f51" fmla="val 1671"/>
                <a:gd name="f52" fmla="val 6258"/>
                <a:gd name="f53" fmla="val 777"/>
                <a:gd name="f54" fmla="val 706"/>
                <a:gd name="f55" fmla="val 5340"/>
                <a:gd name="f56" fmla="val 636"/>
                <a:gd name="f57" fmla="val 5246"/>
                <a:gd name="f58" fmla="val 5128"/>
                <a:gd name="f59" fmla="val 589"/>
                <a:gd name="f60" fmla="val 4893"/>
                <a:gd name="f61" fmla="val 4776"/>
                <a:gd name="f62" fmla="val 4658"/>
                <a:gd name="f63" fmla="val 4587"/>
                <a:gd name="f64" fmla="val 3764"/>
                <a:gd name="f65" fmla="val 3693"/>
                <a:gd name="f66" fmla="val 3646"/>
                <a:gd name="f67" fmla="val 3623"/>
                <a:gd name="f68" fmla="val 3599"/>
                <a:gd name="f69" fmla="val 3717"/>
                <a:gd name="f70" fmla="val 3788"/>
                <a:gd name="f71" fmla="val 3929"/>
                <a:gd name="f72" fmla="val 4093"/>
                <a:gd name="f73" fmla="val 4258"/>
                <a:gd name="f74" fmla="val 4423"/>
                <a:gd name="f75" fmla="val 4564"/>
                <a:gd name="f76" fmla="val 2894"/>
                <a:gd name="f77" fmla="val 1459"/>
                <a:gd name="f78" fmla="val 2847"/>
                <a:gd name="f79" fmla="val 1365"/>
                <a:gd name="f80" fmla="val 2824"/>
                <a:gd name="f81" fmla="val 1247"/>
                <a:gd name="f82" fmla="val 1129"/>
                <a:gd name="f83" fmla="val 1012"/>
                <a:gd name="f84" fmla="val 2871"/>
                <a:gd name="f85" fmla="val 918"/>
                <a:gd name="f86" fmla="val 2941"/>
                <a:gd name="f87" fmla="val 824"/>
                <a:gd name="f88" fmla="val 3012"/>
                <a:gd name="f89" fmla="val 729"/>
                <a:gd name="f90" fmla="val 3106"/>
                <a:gd name="f91" fmla="val 3247"/>
                <a:gd name="f92" fmla="val 24"/>
                <a:gd name="f93" fmla="val 47"/>
                <a:gd name="f94" fmla="val 2965"/>
                <a:gd name="f95" fmla="val 94"/>
                <a:gd name="f96" fmla="val 165"/>
                <a:gd name="f97" fmla="val 306"/>
                <a:gd name="f98" fmla="val 2471"/>
                <a:gd name="f99" fmla="val 471"/>
                <a:gd name="f100" fmla="val 2353"/>
                <a:gd name="f101" fmla="val 2283"/>
                <a:gd name="f102" fmla="val 871"/>
                <a:gd name="f103" fmla="val 2235"/>
                <a:gd name="f104" fmla="val 1082"/>
                <a:gd name="f105" fmla="val 1318"/>
                <a:gd name="f106" fmla="val 1529"/>
                <a:gd name="f107" fmla="val 2377"/>
                <a:gd name="f108" fmla="val 1741"/>
                <a:gd name="f109" fmla="val 3576"/>
                <a:gd name="f110" fmla="val 3835"/>
                <a:gd name="f111" fmla="val 3176"/>
                <a:gd name="f112" fmla="val 3129"/>
                <a:gd name="f113" fmla="val 3082"/>
                <a:gd name="f114" fmla="val 3505"/>
                <a:gd name="f115" fmla="val 2918"/>
                <a:gd name="f116" fmla="val 2753"/>
                <a:gd name="f117" fmla="val 2541"/>
                <a:gd name="f118" fmla="val 3058"/>
                <a:gd name="f119" fmla="val 3011"/>
                <a:gd name="f120" fmla="val 3035"/>
                <a:gd name="f121" fmla="val 1647"/>
                <a:gd name="f122" fmla="val 3105"/>
                <a:gd name="f123" fmla="val 3199"/>
                <a:gd name="f124" fmla="val 1271"/>
                <a:gd name="f125" fmla="val 3341"/>
                <a:gd name="f126" fmla="val 377"/>
                <a:gd name="f127" fmla="val 4140"/>
                <a:gd name="f128" fmla="val 236"/>
                <a:gd name="f129" fmla="val 4329"/>
                <a:gd name="f130" fmla="val 118"/>
                <a:gd name="f131" fmla="val 4540"/>
                <a:gd name="f132" fmla="val 1"/>
                <a:gd name="f133" fmla="val 5481"/>
                <a:gd name="f134" fmla="val 5693"/>
                <a:gd name="f135" fmla="val 6681"/>
                <a:gd name="f136" fmla="val 6822"/>
                <a:gd name="f137" fmla="val 6916"/>
                <a:gd name="f138" fmla="val 6963"/>
                <a:gd name="f139" fmla="val 6893"/>
                <a:gd name="f140" fmla="val 6775"/>
                <a:gd name="f141" fmla="val 6611"/>
                <a:gd name="f142" fmla="val 6516"/>
                <a:gd name="f143" fmla="val 6164"/>
                <a:gd name="f144" fmla="val 5999"/>
                <a:gd name="f145" fmla="val 6093"/>
                <a:gd name="f146" fmla="val 6022"/>
                <a:gd name="f147" fmla="val 6376"/>
                <a:gd name="f148" fmla="val 5834"/>
                <a:gd name="f149" fmla="val 6470"/>
                <a:gd name="f150" fmla="val 6564"/>
                <a:gd name="f151" fmla="val 6635"/>
                <a:gd name="f152" fmla="val 5458"/>
                <a:gd name="f153" fmla="val 6682"/>
                <a:gd name="f154" fmla="val 5317"/>
                <a:gd name="f155" fmla="val 6705"/>
                <a:gd name="f156" fmla="val 5176"/>
                <a:gd name="f157" fmla="val 4446"/>
                <a:gd name="f158" fmla="val 4235"/>
                <a:gd name="f159" fmla="val 353"/>
                <a:gd name="f160" fmla="val 4117"/>
                <a:gd name="f161" fmla="val 259"/>
                <a:gd name="f162" fmla="val 3976"/>
                <a:gd name="f163" fmla="val 3859"/>
                <a:gd name="f164" fmla="*/ f0 1 6729"/>
                <a:gd name="f165" fmla="*/ f1 1 6987"/>
                <a:gd name="f166" fmla="val f2"/>
                <a:gd name="f167" fmla="val f3"/>
                <a:gd name="f168" fmla="val f4"/>
                <a:gd name="f169" fmla="+- f168 0 f166"/>
                <a:gd name="f170" fmla="+- f167 0 f166"/>
                <a:gd name="f171" fmla="*/ f170 1 6729"/>
                <a:gd name="f172" fmla="*/ f169 1 6987"/>
                <a:gd name="f173" fmla="*/ f166 1 f171"/>
                <a:gd name="f174" fmla="*/ f167 1 f171"/>
                <a:gd name="f175" fmla="*/ f166 1 f172"/>
                <a:gd name="f176" fmla="*/ f168 1 f172"/>
                <a:gd name="f177" fmla="*/ f173 f164 1"/>
                <a:gd name="f178" fmla="*/ f174 f164 1"/>
                <a:gd name="f179" fmla="*/ f176 f165 1"/>
                <a:gd name="f180" fmla="*/ f175 f165 1"/>
              </a:gdLst>
              <a:ahLst/>
              <a:cxnLst>
                <a:cxn ang="3cd4">
                  <a:pos x="hc" y="t"/>
                </a:cxn>
                <a:cxn ang="0">
                  <a:pos x="r" y="vc"/>
                </a:cxn>
                <a:cxn ang="cd4">
                  <a:pos x="hc" y="b"/>
                </a:cxn>
                <a:cxn ang="cd2">
                  <a:pos x="l" y="vc"/>
                </a:cxn>
              </a:cxnLst>
              <a:rect l="f177" t="f180" r="f178" b="f179"/>
              <a:pathLst>
                <a:path w="6729" h="6986">
                  <a:moveTo>
                    <a:pt x="f5" y="f6"/>
                  </a:moveTo>
                  <a:lnTo>
                    <a:pt x="f7" y="f8"/>
                  </a:lnTo>
                  <a:lnTo>
                    <a:pt x="f9" y="f10"/>
                  </a:lnTo>
                  <a:lnTo>
                    <a:pt x="f11" y="f12"/>
                  </a:lnTo>
                  <a:lnTo>
                    <a:pt x="f13" y="f14"/>
                  </a:lnTo>
                  <a:lnTo>
                    <a:pt x="f15" y="f16"/>
                  </a:lnTo>
                  <a:lnTo>
                    <a:pt x="f17" y="f18"/>
                  </a:lnTo>
                  <a:lnTo>
                    <a:pt x="f19" y="f20"/>
                  </a:lnTo>
                  <a:lnTo>
                    <a:pt x="f17" y="f21"/>
                  </a:lnTo>
                  <a:lnTo>
                    <a:pt x="f15" y="f22"/>
                  </a:lnTo>
                  <a:lnTo>
                    <a:pt x="f23" y="f24"/>
                  </a:lnTo>
                  <a:lnTo>
                    <a:pt x="f25" y="f26"/>
                  </a:lnTo>
                  <a:lnTo>
                    <a:pt x="f27" y="f28"/>
                  </a:lnTo>
                  <a:lnTo>
                    <a:pt x="f29" y="f30"/>
                  </a:lnTo>
                  <a:lnTo>
                    <a:pt x="f31" y="f30"/>
                  </a:lnTo>
                  <a:lnTo>
                    <a:pt x="f32" y="f33"/>
                  </a:lnTo>
                  <a:lnTo>
                    <a:pt x="f32" y="f34"/>
                  </a:lnTo>
                  <a:lnTo>
                    <a:pt x="f35" y="f36"/>
                  </a:lnTo>
                  <a:lnTo>
                    <a:pt x="f37" y="f38"/>
                  </a:lnTo>
                  <a:lnTo>
                    <a:pt x="f39" y="f40"/>
                  </a:lnTo>
                  <a:lnTo>
                    <a:pt x="f41" y="f42"/>
                  </a:lnTo>
                  <a:lnTo>
                    <a:pt x="f43" y="f44"/>
                  </a:lnTo>
                  <a:lnTo>
                    <a:pt x="f45" y="f46"/>
                  </a:lnTo>
                  <a:lnTo>
                    <a:pt x="f47" y="f44"/>
                  </a:lnTo>
                  <a:lnTo>
                    <a:pt x="f48" y="f42"/>
                  </a:lnTo>
                  <a:lnTo>
                    <a:pt x="f49" y="f50"/>
                  </a:lnTo>
                  <a:lnTo>
                    <a:pt x="f51" y="f52"/>
                  </a:lnTo>
                  <a:lnTo>
                    <a:pt x="f53" y="f24"/>
                  </a:lnTo>
                  <a:lnTo>
                    <a:pt x="f54" y="f55"/>
                  </a:lnTo>
                  <a:lnTo>
                    <a:pt x="f56" y="f57"/>
                  </a:lnTo>
                  <a:lnTo>
                    <a:pt x="f8" y="f58"/>
                  </a:lnTo>
                  <a:lnTo>
                    <a:pt x="f59" y="f20"/>
                  </a:lnTo>
                  <a:lnTo>
                    <a:pt x="f8" y="f60"/>
                  </a:lnTo>
                  <a:lnTo>
                    <a:pt x="f56" y="f61"/>
                  </a:lnTo>
                  <a:lnTo>
                    <a:pt x="f54" y="f62"/>
                  </a:lnTo>
                  <a:lnTo>
                    <a:pt x="f53" y="f63"/>
                  </a:lnTo>
                  <a:lnTo>
                    <a:pt x="f51" y="f64"/>
                  </a:lnTo>
                  <a:lnTo>
                    <a:pt x="f49" y="f65"/>
                  </a:lnTo>
                  <a:lnTo>
                    <a:pt x="f48" y="f66"/>
                  </a:lnTo>
                  <a:lnTo>
                    <a:pt x="f47" y="f67"/>
                  </a:lnTo>
                  <a:lnTo>
                    <a:pt x="f45" y="f68"/>
                  </a:lnTo>
                  <a:lnTo>
                    <a:pt x="f43" y="f67"/>
                  </a:lnTo>
                  <a:lnTo>
                    <a:pt x="f41" y="f66"/>
                  </a:lnTo>
                  <a:lnTo>
                    <a:pt x="f39" y="f69"/>
                  </a:lnTo>
                  <a:lnTo>
                    <a:pt x="f37" y="f70"/>
                  </a:lnTo>
                  <a:lnTo>
                    <a:pt x="f35" y="f71"/>
                  </a:lnTo>
                  <a:lnTo>
                    <a:pt x="f32" y="f72"/>
                  </a:lnTo>
                  <a:lnTo>
                    <a:pt x="f32" y="f73"/>
                  </a:lnTo>
                  <a:lnTo>
                    <a:pt x="f31" y="f74"/>
                  </a:lnTo>
                  <a:lnTo>
                    <a:pt x="f75" y="f74"/>
                  </a:lnTo>
                  <a:lnTo>
                    <a:pt x="f76" y="f77"/>
                  </a:lnTo>
                  <a:lnTo>
                    <a:pt x="f78" y="f79"/>
                  </a:lnTo>
                  <a:lnTo>
                    <a:pt x="f80" y="f81"/>
                  </a:lnTo>
                  <a:lnTo>
                    <a:pt x="f80" y="f82"/>
                  </a:lnTo>
                  <a:lnTo>
                    <a:pt x="f78" y="f83"/>
                  </a:lnTo>
                  <a:lnTo>
                    <a:pt x="f84" y="f85"/>
                  </a:lnTo>
                  <a:lnTo>
                    <a:pt x="f86" y="f87"/>
                  </a:lnTo>
                  <a:lnTo>
                    <a:pt x="f88" y="f89"/>
                  </a:lnTo>
                  <a:lnTo>
                    <a:pt x="f90" y="f10"/>
                  </a:lnTo>
                  <a:lnTo>
                    <a:pt x="f91" y="f8"/>
                  </a:lnTo>
                  <a:lnTo>
                    <a:pt x="f5" y="f6"/>
                  </a:lnTo>
                  <a:close/>
                  <a:moveTo>
                    <a:pt x="f5" y="f2"/>
                  </a:moveTo>
                  <a:lnTo>
                    <a:pt x="f91" y="f92"/>
                  </a:lnTo>
                  <a:lnTo>
                    <a:pt x="f90" y="f93"/>
                  </a:lnTo>
                  <a:lnTo>
                    <a:pt x="f94" y="f95"/>
                  </a:lnTo>
                  <a:lnTo>
                    <a:pt x="f80" y="f96"/>
                  </a:lnTo>
                  <a:lnTo>
                    <a:pt x="f32" y="f97"/>
                  </a:lnTo>
                  <a:lnTo>
                    <a:pt x="f98" y="f99"/>
                  </a:lnTo>
                  <a:lnTo>
                    <a:pt x="f100" y="f10"/>
                  </a:lnTo>
                  <a:lnTo>
                    <a:pt x="f101" y="f102"/>
                  </a:lnTo>
                  <a:lnTo>
                    <a:pt x="f103" y="f104"/>
                  </a:lnTo>
                  <a:lnTo>
                    <a:pt x="f103" y="f105"/>
                  </a:lnTo>
                  <a:lnTo>
                    <a:pt x="f101" y="f106"/>
                  </a:lnTo>
                  <a:lnTo>
                    <a:pt x="f107" y="f108"/>
                  </a:lnTo>
                  <a:lnTo>
                    <a:pt x="f109" y="f110"/>
                  </a:lnTo>
                  <a:lnTo>
                    <a:pt x="f111" y="f110"/>
                  </a:lnTo>
                  <a:lnTo>
                    <a:pt x="f112" y="f69"/>
                  </a:lnTo>
                  <a:lnTo>
                    <a:pt x="f113" y="f68"/>
                  </a:lnTo>
                  <a:lnTo>
                    <a:pt x="f88" y="f114"/>
                  </a:lnTo>
                  <a:lnTo>
                    <a:pt x="f115" y="f5"/>
                  </a:lnTo>
                  <a:lnTo>
                    <a:pt x="f116" y="f91"/>
                  </a:lnTo>
                  <a:lnTo>
                    <a:pt x="f117" y="f112"/>
                  </a:lnTo>
                  <a:lnTo>
                    <a:pt x="f41" y="f118"/>
                  </a:lnTo>
                  <a:lnTo>
                    <a:pt x="f45" y="f119"/>
                  </a:lnTo>
                  <a:lnTo>
                    <a:pt x="f48" y="f120"/>
                  </a:lnTo>
                  <a:lnTo>
                    <a:pt x="f121" y="f122"/>
                  </a:lnTo>
                  <a:lnTo>
                    <a:pt x="f77" y="f123"/>
                  </a:lnTo>
                  <a:lnTo>
                    <a:pt x="f124" y="f125"/>
                  </a:lnTo>
                  <a:lnTo>
                    <a:pt x="f126" y="f127"/>
                  </a:lnTo>
                  <a:lnTo>
                    <a:pt x="f128" y="f129"/>
                  </a:lnTo>
                  <a:lnTo>
                    <a:pt x="f130" y="f131"/>
                  </a:lnTo>
                  <a:lnTo>
                    <a:pt x="f92" y="f61"/>
                  </a:lnTo>
                  <a:lnTo>
                    <a:pt x="f132" y="f20"/>
                  </a:lnTo>
                  <a:lnTo>
                    <a:pt x="f92" y="f57"/>
                  </a:lnTo>
                  <a:lnTo>
                    <a:pt x="f130" y="f133"/>
                  </a:lnTo>
                  <a:lnTo>
                    <a:pt x="f128" y="f134"/>
                  </a:lnTo>
                  <a:lnTo>
                    <a:pt x="f126" y="f25"/>
                  </a:lnTo>
                  <a:lnTo>
                    <a:pt x="f124" y="f135"/>
                  </a:lnTo>
                  <a:lnTo>
                    <a:pt x="f77" y="f136"/>
                  </a:lnTo>
                  <a:lnTo>
                    <a:pt x="f121" y="f137"/>
                  </a:lnTo>
                  <a:lnTo>
                    <a:pt x="f48" y="f138"/>
                  </a:lnTo>
                  <a:lnTo>
                    <a:pt x="f45" y="f4"/>
                  </a:lnTo>
                  <a:lnTo>
                    <a:pt x="f41" y="f138"/>
                  </a:lnTo>
                  <a:lnTo>
                    <a:pt x="f117" y="f139"/>
                  </a:lnTo>
                  <a:lnTo>
                    <a:pt x="f116" y="f140"/>
                  </a:lnTo>
                  <a:lnTo>
                    <a:pt x="f115" y="f141"/>
                  </a:lnTo>
                  <a:lnTo>
                    <a:pt x="f88" y="f142"/>
                  </a:lnTo>
                  <a:lnTo>
                    <a:pt x="f113" y="f44"/>
                  </a:lnTo>
                  <a:lnTo>
                    <a:pt x="f112" y="f40"/>
                  </a:lnTo>
                  <a:lnTo>
                    <a:pt x="f111" y="f143"/>
                  </a:lnTo>
                  <a:lnTo>
                    <a:pt x="f27" y="f143"/>
                  </a:lnTo>
                  <a:lnTo>
                    <a:pt x="f25" y="f19"/>
                  </a:lnTo>
                  <a:lnTo>
                    <a:pt x="f144" y="f145"/>
                  </a:lnTo>
                  <a:lnTo>
                    <a:pt x="f19" y="f146"/>
                  </a:lnTo>
                  <a:lnTo>
                    <a:pt x="f52" y="f34"/>
                  </a:lnTo>
                  <a:lnTo>
                    <a:pt x="f147" y="f148"/>
                  </a:lnTo>
                  <a:lnTo>
                    <a:pt x="f149" y="f27"/>
                  </a:lnTo>
                  <a:lnTo>
                    <a:pt x="f150" y="f30"/>
                  </a:lnTo>
                  <a:lnTo>
                    <a:pt x="f151" y="f152"/>
                  </a:lnTo>
                  <a:lnTo>
                    <a:pt x="f153" y="f154"/>
                  </a:lnTo>
                  <a:lnTo>
                    <a:pt x="f155" y="f156"/>
                  </a:lnTo>
                  <a:lnTo>
                    <a:pt x="f3" y="f20"/>
                  </a:lnTo>
                  <a:lnTo>
                    <a:pt x="f155" y="f18"/>
                  </a:lnTo>
                  <a:lnTo>
                    <a:pt x="f153" y="f16"/>
                  </a:lnTo>
                  <a:lnTo>
                    <a:pt x="f151" y="f75"/>
                  </a:lnTo>
                  <a:lnTo>
                    <a:pt x="f150" y="f157"/>
                  </a:lnTo>
                  <a:lnTo>
                    <a:pt x="f74" y="f8"/>
                  </a:lnTo>
                  <a:lnTo>
                    <a:pt x="f129" y="f99"/>
                  </a:lnTo>
                  <a:lnTo>
                    <a:pt x="f158" y="f159"/>
                  </a:lnTo>
                  <a:lnTo>
                    <a:pt x="f160" y="f161"/>
                  </a:lnTo>
                  <a:lnTo>
                    <a:pt x="f162" y="f96"/>
                  </a:lnTo>
                  <a:lnTo>
                    <a:pt x="f163" y="f95"/>
                  </a:lnTo>
                  <a:lnTo>
                    <a:pt x="f69" y="f93"/>
                  </a:lnTo>
                  <a:lnTo>
                    <a:pt x="f7" y="f92"/>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086;p36">
              <a:extLst>
                <a:ext uri="{FF2B5EF4-FFF2-40B4-BE49-F238E27FC236}">
                  <a16:creationId xmlns:a16="http://schemas.microsoft.com/office/drawing/2014/main" xmlns="" id="{36F98906-33A6-49C1-BF82-72F629EEA429}"/>
                </a:ext>
              </a:extLst>
            </p:cNvPr>
            <p:cNvSpPr/>
            <p:nvPr/>
          </p:nvSpPr>
          <p:spPr>
            <a:xfrm>
              <a:off x="4495556" y="4406100"/>
              <a:ext cx="169822" cy="178445"/>
            </a:xfrm>
            <a:custGeom>
              <a:avLst/>
              <a:gdLst>
                <a:gd name="f0" fmla="val w"/>
                <a:gd name="f1" fmla="val h"/>
                <a:gd name="f2" fmla="val 0"/>
                <a:gd name="f3" fmla="val 5553"/>
                <a:gd name="f4" fmla="val 5835"/>
                <a:gd name="f5" fmla="val 2800"/>
                <a:gd name="f6" fmla="val 2965"/>
                <a:gd name="f7" fmla="val 24"/>
                <a:gd name="f8" fmla="val 3106"/>
                <a:gd name="f9" fmla="val 71"/>
                <a:gd name="f10" fmla="val 3224"/>
                <a:gd name="f11" fmla="val 165"/>
                <a:gd name="f12" fmla="val 3318"/>
                <a:gd name="f13" fmla="val 306"/>
                <a:gd name="f14" fmla="val 5482"/>
                <a:gd name="f15" fmla="val 4141"/>
                <a:gd name="f16" fmla="val 5529"/>
                <a:gd name="f17" fmla="val 4282"/>
                <a:gd name="f18" fmla="val 5552"/>
                <a:gd name="f19" fmla="val 4423"/>
                <a:gd name="f20" fmla="val 4564"/>
                <a:gd name="f21" fmla="val 4705"/>
                <a:gd name="f22" fmla="val 5388"/>
                <a:gd name="f23" fmla="val 4846"/>
                <a:gd name="f24" fmla="val 5270"/>
                <a:gd name="f25" fmla="val 4917"/>
                <a:gd name="f26" fmla="val 5129"/>
                <a:gd name="f27" fmla="val 4987"/>
                <a:gd name="f28" fmla="val 4964"/>
                <a:gd name="f29" fmla="val 5011"/>
                <a:gd name="f30" fmla="val 2024"/>
                <a:gd name="f31" fmla="val 2047"/>
                <a:gd name="f32" fmla="val 5176"/>
                <a:gd name="f33" fmla="val 5340"/>
                <a:gd name="f34" fmla="val 2000"/>
                <a:gd name="f35" fmla="val 5481"/>
                <a:gd name="f36" fmla="val 1906"/>
                <a:gd name="f37" fmla="val 5646"/>
                <a:gd name="f38" fmla="val 1812"/>
                <a:gd name="f39" fmla="val 5717"/>
                <a:gd name="f40" fmla="val 1718"/>
                <a:gd name="f41" fmla="val 5787"/>
                <a:gd name="f42" fmla="val 1600"/>
                <a:gd name="f43" fmla="val 5811"/>
                <a:gd name="f44" fmla="val 1483"/>
                <a:gd name="f45" fmla="val 5834"/>
                <a:gd name="f46" fmla="val 1365"/>
                <a:gd name="f47" fmla="val 1271"/>
                <a:gd name="f48" fmla="val 1177"/>
                <a:gd name="f49" fmla="val 5740"/>
                <a:gd name="f50" fmla="val 1083"/>
                <a:gd name="f51" fmla="val 5670"/>
                <a:gd name="f52" fmla="val 189"/>
                <a:gd name="f53" fmla="val 118"/>
                <a:gd name="f54" fmla="val 4752"/>
                <a:gd name="f55" fmla="val 48"/>
                <a:gd name="f56" fmla="val 4658"/>
                <a:gd name="f57" fmla="val 4540"/>
                <a:gd name="f58" fmla="val 1"/>
                <a:gd name="f59" fmla="val 4305"/>
                <a:gd name="f60" fmla="val 4188"/>
                <a:gd name="f61" fmla="val 4070"/>
                <a:gd name="f62" fmla="val 3999"/>
                <a:gd name="f63" fmla="val 3176"/>
                <a:gd name="f64" fmla="val 3105"/>
                <a:gd name="f65" fmla="val 3058"/>
                <a:gd name="f66" fmla="val 3035"/>
                <a:gd name="f67" fmla="val 3011"/>
                <a:gd name="f68" fmla="val 3129"/>
                <a:gd name="f69" fmla="val 3200"/>
                <a:gd name="f70" fmla="val 3341"/>
                <a:gd name="f71" fmla="val 3505"/>
                <a:gd name="f72" fmla="val 3670"/>
                <a:gd name="f73" fmla="val 3835"/>
                <a:gd name="f74" fmla="val 3976"/>
                <a:gd name="f75" fmla="val 2306"/>
                <a:gd name="f76" fmla="val 871"/>
                <a:gd name="f77" fmla="val 2259"/>
                <a:gd name="f78" fmla="val 777"/>
                <a:gd name="f79" fmla="val 2236"/>
                <a:gd name="f80" fmla="val 659"/>
                <a:gd name="f81" fmla="val 541"/>
                <a:gd name="f82" fmla="val 424"/>
                <a:gd name="f83" fmla="val 2283"/>
                <a:gd name="f84" fmla="val 330"/>
                <a:gd name="f85" fmla="val 2353"/>
                <a:gd name="f86" fmla="val 236"/>
                <a:gd name="f87" fmla="val 2424"/>
                <a:gd name="f88" fmla="val 141"/>
                <a:gd name="f89" fmla="val 2518"/>
                <a:gd name="f90" fmla="val 2659"/>
                <a:gd name="f91" fmla="*/ f0 1 5553"/>
                <a:gd name="f92" fmla="*/ f1 1 5835"/>
                <a:gd name="f93" fmla="val f2"/>
                <a:gd name="f94" fmla="val f3"/>
                <a:gd name="f95" fmla="val f4"/>
                <a:gd name="f96" fmla="+- f95 0 f93"/>
                <a:gd name="f97" fmla="+- f94 0 f93"/>
                <a:gd name="f98" fmla="*/ f97 1 5553"/>
                <a:gd name="f99" fmla="*/ f96 1 5835"/>
                <a:gd name="f100" fmla="*/ f93 1 f98"/>
                <a:gd name="f101" fmla="*/ f94 1 f98"/>
                <a:gd name="f102" fmla="*/ f93 1 f99"/>
                <a:gd name="f103" fmla="*/ f95 1 f99"/>
                <a:gd name="f104" fmla="*/ f100 f91 1"/>
                <a:gd name="f105" fmla="*/ f101 f91 1"/>
                <a:gd name="f106" fmla="*/ f103 f92 1"/>
                <a:gd name="f107" fmla="*/ f102 f92 1"/>
              </a:gdLst>
              <a:ahLst/>
              <a:cxnLst>
                <a:cxn ang="3cd4">
                  <a:pos x="hc" y="t"/>
                </a:cxn>
                <a:cxn ang="0">
                  <a:pos x="r" y="vc"/>
                </a:cxn>
                <a:cxn ang="cd4">
                  <a:pos x="hc" y="b"/>
                </a:cxn>
                <a:cxn ang="cd2">
                  <a:pos x="l" y="vc"/>
                </a:cxn>
              </a:cxnLst>
              <a:rect l="f104" t="f107" r="f105" b="f106"/>
              <a:pathLst>
                <a:path w="5553" h="5835" fill="none">
                  <a:moveTo>
                    <a:pt x="f5" y="f2"/>
                  </a:moveTo>
                  <a:lnTo>
                    <a:pt x="f5" y="f2"/>
                  </a:lnTo>
                  <a:lnTo>
                    <a:pt x="f6" y="f7"/>
                  </a:lnTo>
                  <a:lnTo>
                    <a:pt x="f8" y="f9"/>
                  </a:lnTo>
                  <a:lnTo>
                    <a:pt x="f10" y="f11"/>
                  </a:lnTo>
                  <a:lnTo>
                    <a:pt x="f12" y="f13"/>
                  </a:lnTo>
                  <a:lnTo>
                    <a:pt x="f14" y="f15"/>
                  </a:lnTo>
                  <a:lnTo>
                    <a:pt x="f14" y="f15"/>
                  </a:lnTo>
                  <a:lnTo>
                    <a:pt x="f16" y="f17"/>
                  </a:lnTo>
                  <a:lnTo>
                    <a:pt x="f18" y="f19"/>
                  </a:lnTo>
                  <a:lnTo>
                    <a:pt x="f16" y="f20"/>
                  </a:lnTo>
                  <a:lnTo>
                    <a:pt x="f14" y="f21"/>
                  </a:lnTo>
                  <a:lnTo>
                    <a:pt x="f14" y="f21"/>
                  </a:lnTo>
                  <a:lnTo>
                    <a:pt x="f22" y="f23"/>
                  </a:lnTo>
                  <a:lnTo>
                    <a:pt x="f24" y="f25"/>
                  </a:lnTo>
                  <a:lnTo>
                    <a:pt x="f26" y="f27"/>
                  </a:lnTo>
                  <a:lnTo>
                    <a:pt x="f28" y="f29"/>
                  </a:lnTo>
                  <a:lnTo>
                    <a:pt x="f30" y="f29"/>
                  </a:lnTo>
                  <a:lnTo>
                    <a:pt x="f30" y="f29"/>
                  </a:lnTo>
                  <a:lnTo>
                    <a:pt x="f31" y="f32"/>
                  </a:lnTo>
                  <a:lnTo>
                    <a:pt x="f31" y="f33"/>
                  </a:lnTo>
                  <a:lnTo>
                    <a:pt x="f34" y="f35"/>
                  </a:lnTo>
                  <a:lnTo>
                    <a:pt x="f36" y="f37"/>
                  </a:lnTo>
                  <a:lnTo>
                    <a:pt x="f36" y="f37"/>
                  </a:lnTo>
                  <a:lnTo>
                    <a:pt x="f38" y="f39"/>
                  </a:lnTo>
                  <a:lnTo>
                    <a:pt x="f40" y="f41"/>
                  </a:lnTo>
                  <a:lnTo>
                    <a:pt x="f42" y="f43"/>
                  </a:lnTo>
                  <a:lnTo>
                    <a:pt x="f44" y="f45"/>
                  </a:lnTo>
                  <a:lnTo>
                    <a:pt x="f44" y="f45"/>
                  </a:lnTo>
                  <a:lnTo>
                    <a:pt x="f46" y="f43"/>
                  </a:lnTo>
                  <a:lnTo>
                    <a:pt x="f47" y="f41"/>
                  </a:lnTo>
                  <a:lnTo>
                    <a:pt x="f48" y="f49"/>
                  </a:lnTo>
                  <a:lnTo>
                    <a:pt x="f50" y="f51"/>
                  </a:lnTo>
                  <a:lnTo>
                    <a:pt x="f52" y="f23"/>
                  </a:lnTo>
                  <a:lnTo>
                    <a:pt x="f52" y="f23"/>
                  </a:lnTo>
                  <a:lnTo>
                    <a:pt x="f53" y="f54"/>
                  </a:lnTo>
                  <a:lnTo>
                    <a:pt x="f55" y="f56"/>
                  </a:lnTo>
                  <a:lnTo>
                    <a:pt x="f7" y="f57"/>
                  </a:lnTo>
                  <a:lnTo>
                    <a:pt x="f58" y="f19"/>
                  </a:lnTo>
                  <a:lnTo>
                    <a:pt x="f58" y="f19"/>
                  </a:lnTo>
                  <a:lnTo>
                    <a:pt x="f7" y="f59"/>
                  </a:lnTo>
                  <a:lnTo>
                    <a:pt x="f55" y="f60"/>
                  </a:lnTo>
                  <a:lnTo>
                    <a:pt x="f53" y="f61"/>
                  </a:lnTo>
                  <a:lnTo>
                    <a:pt x="f52" y="f62"/>
                  </a:lnTo>
                  <a:lnTo>
                    <a:pt x="f50" y="f63"/>
                  </a:lnTo>
                  <a:lnTo>
                    <a:pt x="f50" y="f63"/>
                  </a:lnTo>
                  <a:lnTo>
                    <a:pt x="f48" y="f64"/>
                  </a:lnTo>
                  <a:lnTo>
                    <a:pt x="f47" y="f65"/>
                  </a:lnTo>
                  <a:lnTo>
                    <a:pt x="f46" y="f66"/>
                  </a:lnTo>
                  <a:lnTo>
                    <a:pt x="f44" y="f67"/>
                  </a:lnTo>
                  <a:lnTo>
                    <a:pt x="f44" y="f67"/>
                  </a:lnTo>
                  <a:lnTo>
                    <a:pt x="f42" y="f66"/>
                  </a:lnTo>
                  <a:lnTo>
                    <a:pt x="f40" y="f65"/>
                  </a:lnTo>
                  <a:lnTo>
                    <a:pt x="f38" y="f68"/>
                  </a:lnTo>
                  <a:lnTo>
                    <a:pt x="f36" y="f69"/>
                  </a:lnTo>
                  <a:lnTo>
                    <a:pt x="f36" y="f69"/>
                  </a:lnTo>
                  <a:lnTo>
                    <a:pt x="f34" y="f70"/>
                  </a:lnTo>
                  <a:lnTo>
                    <a:pt x="f31" y="f71"/>
                  </a:lnTo>
                  <a:lnTo>
                    <a:pt x="f31" y="f72"/>
                  </a:lnTo>
                  <a:lnTo>
                    <a:pt x="f30" y="f73"/>
                  </a:lnTo>
                  <a:lnTo>
                    <a:pt x="f74" y="f73"/>
                  </a:lnTo>
                  <a:lnTo>
                    <a:pt x="f75" y="f76"/>
                  </a:lnTo>
                  <a:lnTo>
                    <a:pt x="f75" y="f76"/>
                  </a:lnTo>
                  <a:lnTo>
                    <a:pt x="f77" y="f78"/>
                  </a:lnTo>
                  <a:lnTo>
                    <a:pt x="f79" y="f80"/>
                  </a:lnTo>
                  <a:lnTo>
                    <a:pt x="f79" y="f81"/>
                  </a:lnTo>
                  <a:lnTo>
                    <a:pt x="f77" y="f82"/>
                  </a:lnTo>
                  <a:lnTo>
                    <a:pt x="f83" y="f84"/>
                  </a:lnTo>
                  <a:lnTo>
                    <a:pt x="f85" y="f86"/>
                  </a:lnTo>
                  <a:lnTo>
                    <a:pt x="f87" y="f88"/>
                  </a:lnTo>
                  <a:lnTo>
                    <a:pt x="f89" y="f9"/>
                  </a:lnTo>
                  <a:lnTo>
                    <a:pt x="f89" y="f9"/>
                  </a:lnTo>
                  <a:lnTo>
                    <a:pt x="f90"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087;p36">
              <a:extLst>
                <a:ext uri="{FF2B5EF4-FFF2-40B4-BE49-F238E27FC236}">
                  <a16:creationId xmlns:a16="http://schemas.microsoft.com/office/drawing/2014/main" xmlns="" id="{D19508BB-2959-407F-A0B9-1D1FCA6F1D26}"/>
                </a:ext>
              </a:extLst>
            </p:cNvPr>
            <p:cNvSpPr/>
            <p:nvPr/>
          </p:nvSpPr>
          <p:spPr>
            <a:xfrm>
              <a:off x="4477579" y="4388114"/>
              <a:ext cx="205785" cy="213676"/>
            </a:xfrm>
            <a:custGeom>
              <a:avLst/>
              <a:gdLst>
                <a:gd name="f0" fmla="val w"/>
                <a:gd name="f1" fmla="val h"/>
                <a:gd name="f2" fmla="val 0"/>
                <a:gd name="f3" fmla="val 6729"/>
                <a:gd name="f4" fmla="val 6987"/>
                <a:gd name="f5" fmla="val 3388"/>
                <a:gd name="f6" fmla="val 3247"/>
                <a:gd name="f7" fmla="val 24"/>
                <a:gd name="f8" fmla="val 3106"/>
                <a:gd name="f9" fmla="val 47"/>
                <a:gd name="f10" fmla="val 2965"/>
                <a:gd name="f11" fmla="val 94"/>
                <a:gd name="f12" fmla="val 2824"/>
                <a:gd name="f13" fmla="val 165"/>
                <a:gd name="f14" fmla="val 2635"/>
                <a:gd name="f15" fmla="val 306"/>
                <a:gd name="f16" fmla="val 2471"/>
                <a:gd name="f17" fmla="val 471"/>
                <a:gd name="f18" fmla="val 2353"/>
                <a:gd name="f19" fmla="val 659"/>
                <a:gd name="f20" fmla="val 2283"/>
                <a:gd name="f21" fmla="val 871"/>
                <a:gd name="f22" fmla="val 2235"/>
                <a:gd name="f23" fmla="val 1082"/>
                <a:gd name="f24" fmla="val 1318"/>
                <a:gd name="f25" fmla="val 1529"/>
                <a:gd name="f26" fmla="val 2377"/>
                <a:gd name="f27" fmla="val 1741"/>
                <a:gd name="f28" fmla="val 3576"/>
                <a:gd name="f29" fmla="val 3835"/>
                <a:gd name="f30" fmla="val 3176"/>
                <a:gd name="f31" fmla="val 3129"/>
                <a:gd name="f32" fmla="val 3717"/>
                <a:gd name="f33" fmla="val 3082"/>
                <a:gd name="f34" fmla="val 3599"/>
                <a:gd name="f35" fmla="val 3012"/>
                <a:gd name="f36" fmla="val 3505"/>
                <a:gd name="f37" fmla="val 2918"/>
                <a:gd name="f38" fmla="val 2753"/>
                <a:gd name="f39" fmla="val 2541"/>
                <a:gd name="f40" fmla="val 2306"/>
                <a:gd name="f41" fmla="val 3058"/>
                <a:gd name="f42" fmla="val 2071"/>
                <a:gd name="f43" fmla="val 3011"/>
                <a:gd name="f44" fmla="val 1859"/>
                <a:gd name="f45" fmla="val 3035"/>
                <a:gd name="f46" fmla="val 1647"/>
                <a:gd name="f47" fmla="val 3105"/>
                <a:gd name="f48" fmla="val 1459"/>
                <a:gd name="f49" fmla="val 3199"/>
                <a:gd name="f50" fmla="val 1271"/>
                <a:gd name="f51" fmla="val 3341"/>
                <a:gd name="f52" fmla="val 377"/>
                <a:gd name="f53" fmla="val 4140"/>
                <a:gd name="f54" fmla="val 236"/>
                <a:gd name="f55" fmla="val 4329"/>
                <a:gd name="f56" fmla="val 118"/>
                <a:gd name="f57" fmla="val 4540"/>
                <a:gd name="f58" fmla="val 4776"/>
                <a:gd name="f59" fmla="val 1"/>
                <a:gd name="f60" fmla="val 5011"/>
                <a:gd name="f61" fmla="val 5246"/>
                <a:gd name="f62" fmla="val 5481"/>
                <a:gd name="f63" fmla="val 5693"/>
                <a:gd name="f64" fmla="val 5858"/>
                <a:gd name="f65" fmla="val 6681"/>
                <a:gd name="f66" fmla="val 6822"/>
                <a:gd name="f67" fmla="val 6916"/>
                <a:gd name="f68" fmla="val 6963"/>
                <a:gd name="f69" fmla="val 6893"/>
                <a:gd name="f70" fmla="val 6775"/>
                <a:gd name="f71" fmla="val 6611"/>
                <a:gd name="f72" fmla="val 6516"/>
                <a:gd name="f73" fmla="val 6399"/>
                <a:gd name="f74" fmla="val 6305"/>
                <a:gd name="f75" fmla="val 6164"/>
                <a:gd name="f76" fmla="val 5552"/>
                <a:gd name="f77" fmla="val 5717"/>
                <a:gd name="f78" fmla="val 6140"/>
                <a:gd name="f79" fmla="val 5999"/>
                <a:gd name="f80" fmla="val 6093"/>
                <a:gd name="f81" fmla="val 6022"/>
                <a:gd name="f82" fmla="val 6258"/>
                <a:gd name="f83" fmla="val 5928"/>
                <a:gd name="f84" fmla="val 6376"/>
                <a:gd name="f85" fmla="val 5834"/>
                <a:gd name="f86" fmla="val 6470"/>
                <a:gd name="f87" fmla="val 6564"/>
                <a:gd name="f88" fmla="val 5599"/>
                <a:gd name="f89" fmla="val 6635"/>
                <a:gd name="f90" fmla="val 5458"/>
                <a:gd name="f91" fmla="val 6682"/>
                <a:gd name="f92" fmla="val 5317"/>
                <a:gd name="f93" fmla="val 6705"/>
                <a:gd name="f94" fmla="val 5176"/>
                <a:gd name="f95" fmla="val 4870"/>
                <a:gd name="f96" fmla="val 4729"/>
                <a:gd name="f97" fmla="val 4564"/>
                <a:gd name="f98" fmla="val 4446"/>
                <a:gd name="f99" fmla="val 4423"/>
                <a:gd name="f100" fmla="val 612"/>
                <a:gd name="f101" fmla="val 4235"/>
                <a:gd name="f102" fmla="val 353"/>
                <a:gd name="f103" fmla="val 4117"/>
                <a:gd name="f104" fmla="val 259"/>
                <a:gd name="f105" fmla="val 3976"/>
                <a:gd name="f106" fmla="val 3859"/>
                <a:gd name="f107" fmla="val 3553"/>
                <a:gd name="f108" fmla="*/ f0 1 6729"/>
                <a:gd name="f109" fmla="*/ f1 1 6987"/>
                <a:gd name="f110" fmla="val f2"/>
                <a:gd name="f111" fmla="val f3"/>
                <a:gd name="f112" fmla="val f4"/>
                <a:gd name="f113" fmla="+- f112 0 f110"/>
                <a:gd name="f114" fmla="+- f111 0 f110"/>
                <a:gd name="f115" fmla="*/ f114 1 6729"/>
                <a:gd name="f116" fmla="*/ f113 1 6987"/>
                <a:gd name="f117" fmla="*/ f110 1 f115"/>
                <a:gd name="f118" fmla="*/ f111 1 f115"/>
                <a:gd name="f119" fmla="*/ f110 1 f116"/>
                <a:gd name="f120" fmla="*/ f112 1 f116"/>
                <a:gd name="f121" fmla="*/ f117 f108 1"/>
                <a:gd name="f122" fmla="*/ f118 f108 1"/>
                <a:gd name="f123" fmla="*/ f120 f109 1"/>
                <a:gd name="f124" fmla="*/ f119 f109 1"/>
              </a:gdLst>
              <a:ahLst/>
              <a:cxnLst>
                <a:cxn ang="3cd4">
                  <a:pos x="hc" y="t"/>
                </a:cxn>
                <a:cxn ang="0">
                  <a:pos x="r" y="vc"/>
                </a:cxn>
                <a:cxn ang="cd4">
                  <a:pos x="hc" y="b"/>
                </a:cxn>
                <a:cxn ang="cd2">
                  <a:pos x="l" y="vc"/>
                </a:cxn>
              </a:cxnLst>
              <a:rect l="f121" t="f124" r="f122" b="f123"/>
              <a:pathLst>
                <a:path w="6729" h="6986" fill="none">
                  <a:moveTo>
                    <a:pt x="f5" y="f2"/>
                  </a:moveTo>
                  <a:lnTo>
                    <a:pt x="f5" y="f2"/>
                  </a:lnTo>
                  <a:lnTo>
                    <a:pt x="f6" y="f7"/>
                  </a:lnTo>
                  <a:lnTo>
                    <a:pt x="f8" y="f9"/>
                  </a:lnTo>
                  <a:lnTo>
                    <a:pt x="f10" y="f11"/>
                  </a:lnTo>
                  <a:lnTo>
                    <a:pt x="f12" y="f13"/>
                  </a:lnTo>
                  <a:lnTo>
                    <a:pt x="f12" y="f13"/>
                  </a:lnTo>
                  <a:lnTo>
                    <a:pt x="f14" y="f15"/>
                  </a:lnTo>
                  <a:lnTo>
                    <a:pt x="f16" y="f17"/>
                  </a:lnTo>
                  <a:lnTo>
                    <a:pt x="f18" y="f19"/>
                  </a:lnTo>
                  <a:lnTo>
                    <a:pt x="f20" y="f21"/>
                  </a:lnTo>
                  <a:lnTo>
                    <a:pt x="f22" y="f23"/>
                  </a:lnTo>
                  <a:lnTo>
                    <a:pt x="f22" y="f24"/>
                  </a:lnTo>
                  <a:lnTo>
                    <a:pt x="f20" y="f25"/>
                  </a:lnTo>
                  <a:lnTo>
                    <a:pt x="f26" y="f27"/>
                  </a:lnTo>
                  <a:lnTo>
                    <a:pt x="f28" y="f29"/>
                  </a:lnTo>
                  <a:lnTo>
                    <a:pt x="f30" y="f29"/>
                  </a:lnTo>
                  <a:lnTo>
                    <a:pt x="f30" y="f29"/>
                  </a:lnTo>
                  <a:lnTo>
                    <a:pt x="f31" y="f32"/>
                  </a:lnTo>
                  <a:lnTo>
                    <a:pt x="f33" y="f34"/>
                  </a:lnTo>
                  <a:lnTo>
                    <a:pt x="f35" y="f36"/>
                  </a:lnTo>
                  <a:lnTo>
                    <a:pt x="f37" y="f5"/>
                  </a:lnTo>
                  <a:lnTo>
                    <a:pt x="f37" y="f5"/>
                  </a:lnTo>
                  <a:lnTo>
                    <a:pt x="f38" y="f6"/>
                  </a:lnTo>
                  <a:lnTo>
                    <a:pt x="f39" y="f31"/>
                  </a:lnTo>
                  <a:lnTo>
                    <a:pt x="f40" y="f41"/>
                  </a:lnTo>
                  <a:lnTo>
                    <a:pt x="f42" y="f43"/>
                  </a:lnTo>
                  <a:lnTo>
                    <a:pt x="f42" y="f43"/>
                  </a:lnTo>
                  <a:lnTo>
                    <a:pt x="f44" y="f45"/>
                  </a:lnTo>
                  <a:lnTo>
                    <a:pt x="f46" y="f47"/>
                  </a:lnTo>
                  <a:lnTo>
                    <a:pt x="f48" y="f49"/>
                  </a:lnTo>
                  <a:lnTo>
                    <a:pt x="f50" y="f51"/>
                  </a:lnTo>
                  <a:lnTo>
                    <a:pt x="f52" y="f53"/>
                  </a:lnTo>
                  <a:lnTo>
                    <a:pt x="f52" y="f53"/>
                  </a:lnTo>
                  <a:lnTo>
                    <a:pt x="f54" y="f55"/>
                  </a:lnTo>
                  <a:lnTo>
                    <a:pt x="f56" y="f57"/>
                  </a:lnTo>
                  <a:lnTo>
                    <a:pt x="f7" y="f58"/>
                  </a:lnTo>
                  <a:lnTo>
                    <a:pt x="f59" y="f60"/>
                  </a:lnTo>
                  <a:lnTo>
                    <a:pt x="f59" y="f60"/>
                  </a:lnTo>
                  <a:lnTo>
                    <a:pt x="f7" y="f61"/>
                  </a:lnTo>
                  <a:lnTo>
                    <a:pt x="f56" y="f62"/>
                  </a:lnTo>
                  <a:lnTo>
                    <a:pt x="f54" y="f63"/>
                  </a:lnTo>
                  <a:lnTo>
                    <a:pt x="f52" y="f64"/>
                  </a:lnTo>
                  <a:lnTo>
                    <a:pt x="f50" y="f65"/>
                  </a:lnTo>
                  <a:lnTo>
                    <a:pt x="f50" y="f65"/>
                  </a:lnTo>
                  <a:lnTo>
                    <a:pt x="f48" y="f66"/>
                  </a:lnTo>
                  <a:lnTo>
                    <a:pt x="f46" y="f67"/>
                  </a:lnTo>
                  <a:lnTo>
                    <a:pt x="f44" y="f68"/>
                  </a:lnTo>
                  <a:lnTo>
                    <a:pt x="f42" y="f4"/>
                  </a:lnTo>
                  <a:lnTo>
                    <a:pt x="f42" y="f4"/>
                  </a:lnTo>
                  <a:lnTo>
                    <a:pt x="f40" y="f68"/>
                  </a:lnTo>
                  <a:lnTo>
                    <a:pt x="f39" y="f69"/>
                  </a:lnTo>
                  <a:lnTo>
                    <a:pt x="f38" y="f70"/>
                  </a:lnTo>
                  <a:lnTo>
                    <a:pt x="f37" y="f71"/>
                  </a:lnTo>
                  <a:lnTo>
                    <a:pt x="f37" y="f71"/>
                  </a:lnTo>
                  <a:lnTo>
                    <a:pt x="f35" y="f72"/>
                  </a:lnTo>
                  <a:lnTo>
                    <a:pt x="f33" y="f73"/>
                  </a:lnTo>
                  <a:lnTo>
                    <a:pt x="f31" y="f74"/>
                  </a:lnTo>
                  <a:lnTo>
                    <a:pt x="f30" y="f75"/>
                  </a:lnTo>
                  <a:lnTo>
                    <a:pt x="f76" y="f75"/>
                  </a:lnTo>
                  <a:lnTo>
                    <a:pt x="f76" y="f75"/>
                  </a:lnTo>
                  <a:lnTo>
                    <a:pt x="f77" y="f75"/>
                  </a:lnTo>
                  <a:lnTo>
                    <a:pt x="f64" y="f78"/>
                  </a:lnTo>
                  <a:lnTo>
                    <a:pt x="f79" y="f80"/>
                  </a:lnTo>
                  <a:lnTo>
                    <a:pt x="f78" y="f81"/>
                  </a:lnTo>
                  <a:lnTo>
                    <a:pt x="f82" y="f83"/>
                  </a:lnTo>
                  <a:lnTo>
                    <a:pt x="f84" y="f85"/>
                  </a:lnTo>
                  <a:lnTo>
                    <a:pt x="f86" y="f77"/>
                  </a:lnTo>
                  <a:lnTo>
                    <a:pt x="f87" y="f88"/>
                  </a:lnTo>
                  <a:lnTo>
                    <a:pt x="f87" y="f88"/>
                  </a:lnTo>
                  <a:lnTo>
                    <a:pt x="f89" y="f90"/>
                  </a:lnTo>
                  <a:lnTo>
                    <a:pt x="f91" y="f92"/>
                  </a:lnTo>
                  <a:lnTo>
                    <a:pt x="f93" y="f94"/>
                  </a:lnTo>
                  <a:lnTo>
                    <a:pt x="f3" y="f60"/>
                  </a:lnTo>
                  <a:lnTo>
                    <a:pt x="f93" y="f95"/>
                  </a:lnTo>
                  <a:lnTo>
                    <a:pt x="f91" y="f96"/>
                  </a:lnTo>
                  <a:lnTo>
                    <a:pt x="f89" y="f97"/>
                  </a:lnTo>
                  <a:lnTo>
                    <a:pt x="f87" y="f98"/>
                  </a:lnTo>
                  <a:lnTo>
                    <a:pt x="f99" y="f100"/>
                  </a:lnTo>
                  <a:lnTo>
                    <a:pt x="f99" y="f100"/>
                  </a:lnTo>
                  <a:lnTo>
                    <a:pt x="f55" y="f17"/>
                  </a:lnTo>
                  <a:lnTo>
                    <a:pt x="f101" y="f102"/>
                  </a:lnTo>
                  <a:lnTo>
                    <a:pt x="f103" y="f104"/>
                  </a:lnTo>
                  <a:lnTo>
                    <a:pt x="f105" y="f13"/>
                  </a:lnTo>
                  <a:lnTo>
                    <a:pt x="f106" y="f11"/>
                  </a:lnTo>
                  <a:lnTo>
                    <a:pt x="f32" y="f9"/>
                  </a:lnTo>
                  <a:lnTo>
                    <a:pt x="f107"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088;p36">
              <a:extLst>
                <a:ext uri="{FF2B5EF4-FFF2-40B4-BE49-F238E27FC236}">
                  <a16:creationId xmlns:a16="http://schemas.microsoft.com/office/drawing/2014/main" xmlns="" id="{48BBA71B-AA7F-4E73-B7B6-5BD822394AAA}"/>
                </a:ext>
              </a:extLst>
            </p:cNvPr>
            <p:cNvSpPr/>
            <p:nvPr/>
          </p:nvSpPr>
          <p:spPr>
            <a:xfrm>
              <a:off x="4370393" y="4195303"/>
              <a:ext cx="225948" cy="202182"/>
            </a:xfrm>
            <a:custGeom>
              <a:avLst/>
              <a:gdLst>
                <a:gd name="f0" fmla="val w"/>
                <a:gd name="f1" fmla="val h"/>
                <a:gd name="f2" fmla="val 0"/>
                <a:gd name="f3" fmla="val 7388"/>
                <a:gd name="f4" fmla="val 6611"/>
                <a:gd name="f5" fmla="val 3482"/>
                <a:gd name="f6" fmla="val 565"/>
                <a:gd name="f7" fmla="val 3647"/>
                <a:gd name="f8" fmla="val 589"/>
                <a:gd name="f9" fmla="val 3788"/>
                <a:gd name="f10" fmla="val 659"/>
                <a:gd name="f11" fmla="val 3906"/>
                <a:gd name="f12" fmla="val 753"/>
                <a:gd name="f13" fmla="val 4000"/>
                <a:gd name="f14" fmla="val 871"/>
                <a:gd name="f15" fmla="val 5740"/>
                <a:gd name="f16" fmla="val 3976"/>
                <a:gd name="f17" fmla="val 5835"/>
                <a:gd name="f18" fmla="val 3859"/>
                <a:gd name="f19" fmla="val 5952"/>
                <a:gd name="f20" fmla="val 6093"/>
                <a:gd name="f21" fmla="val 3717"/>
                <a:gd name="f22" fmla="val 6234"/>
                <a:gd name="f23" fmla="val 6399"/>
                <a:gd name="f24" fmla="val 3741"/>
                <a:gd name="f25" fmla="val 6493"/>
                <a:gd name="f26" fmla="val 6587"/>
                <a:gd name="f27" fmla="val 3835"/>
                <a:gd name="f28" fmla="val 6681"/>
                <a:gd name="f29" fmla="val 3929"/>
                <a:gd name="f30" fmla="val 6728"/>
                <a:gd name="f31" fmla="val 4023"/>
                <a:gd name="f32" fmla="val 6776"/>
                <a:gd name="f33" fmla="val 4117"/>
                <a:gd name="f34" fmla="val 6799"/>
                <a:gd name="f35" fmla="val 4235"/>
                <a:gd name="f36" fmla="val 4353"/>
                <a:gd name="f37" fmla="val 4447"/>
                <a:gd name="f38" fmla="val 6446"/>
                <a:gd name="f39" fmla="val 5623"/>
                <a:gd name="f40" fmla="val 5741"/>
                <a:gd name="f41" fmla="val 6329"/>
                <a:gd name="f42" fmla="val 5905"/>
                <a:gd name="f43" fmla="val 6140"/>
                <a:gd name="f44" fmla="val 5976"/>
                <a:gd name="f45" fmla="val 5999"/>
                <a:gd name="f46" fmla="val 6023"/>
                <a:gd name="f47" fmla="val 5882"/>
                <a:gd name="f48" fmla="val 6046"/>
                <a:gd name="f49" fmla="val 5764"/>
                <a:gd name="f50" fmla="val 5670"/>
                <a:gd name="f51" fmla="val 4541"/>
                <a:gd name="f52" fmla="val 5552"/>
                <a:gd name="f53" fmla="val 4423"/>
                <a:gd name="f54" fmla="val 5505"/>
                <a:gd name="f55" fmla="val 5435"/>
                <a:gd name="f56" fmla="val 4258"/>
                <a:gd name="f57" fmla="val 5341"/>
                <a:gd name="f58" fmla="val 4211"/>
                <a:gd name="f59" fmla="val 5247"/>
                <a:gd name="f60" fmla="val 4188"/>
                <a:gd name="f61" fmla="val 5152"/>
                <a:gd name="f62" fmla="val 4164"/>
                <a:gd name="f63" fmla="val 5035"/>
                <a:gd name="f64" fmla="val 4917"/>
                <a:gd name="f65" fmla="val 4800"/>
                <a:gd name="f66" fmla="val 4282"/>
                <a:gd name="f67" fmla="val 4658"/>
                <a:gd name="f68" fmla="val 4400"/>
                <a:gd name="f69" fmla="val 4564"/>
                <a:gd name="f70" fmla="val 4517"/>
                <a:gd name="f71" fmla="val 4494"/>
                <a:gd name="f72" fmla="val 2353"/>
                <a:gd name="f73" fmla="val 1671"/>
                <a:gd name="f74" fmla="val 5576"/>
                <a:gd name="f75" fmla="val 1577"/>
                <a:gd name="f76" fmla="val 5694"/>
                <a:gd name="f77" fmla="val 1459"/>
                <a:gd name="f78" fmla="val 5788"/>
                <a:gd name="f79" fmla="val 1318"/>
                <a:gd name="f80" fmla="val 1153"/>
                <a:gd name="f81" fmla="val 5858"/>
                <a:gd name="f82" fmla="val 1012"/>
                <a:gd name="f83" fmla="val 777"/>
                <a:gd name="f84" fmla="val 5717"/>
                <a:gd name="f85" fmla="val 706"/>
                <a:gd name="f86" fmla="val 5646"/>
                <a:gd name="f87" fmla="val 636"/>
                <a:gd name="f88" fmla="val 5529"/>
                <a:gd name="f89" fmla="val 5317"/>
                <a:gd name="f90" fmla="val 5223"/>
                <a:gd name="f91" fmla="val 612"/>
                <a:gd name="f92" fmla="val 5105"/>
                <a:gd name="f93" fmla="val 4988"/>
                <a:gd name="f94" fmla="val 2965"/>
                <a:gd name="f95" fmla="val 3059"/>
                <a:gd name="f96" fmla="val 3176"/>
                <a:gd name="f97" fmla="val 3317"/>
                <a:gd name="f98" fmla="val 1"/>
                <a:gd name="f99" fmla="val 24"/>
                <a:gd name="f100" fmla="val 3035"/>
                <a:gd name="f101" fmla="val 95"/>
                <a:gd name="f102" fmla="val 2894"/>
                <a:gd name="f103" fmla="val 142"/>
                <a:gd name="f104" fmla="val 2776"/>
                <a:gd name="f105" fmla="val 236"/>
                <a:gd name="f106" fmla="val 2659"/>
                <a:gd name="f107" fmla="val 330"/>
                <a:gd name="f108" fmla="val 2541"/>
                <a:gd name="f109" fmla="val 448"/>
                <a:gd name="f110" fmla="val 2471"/>
                <a:gd name="f111" fmla="val 4706"/>
                <a:gd name="f112" fmla="val 48"/>
                <a:gd name="f113" fmla="val 5364"/>
                <a:gd name="f114" fmla="val 5599"/>
                <a:gd name="f115" fmla="val 118"/>
                <a:gd name="f116" fmla="val 5811"/>
                <a:gd name="f117" fmla="val 400"/>
                <a:gd name="f118" fmla="val 6164"/>
                <a:gd name="f119" fmla="val 6305"/>
                <a:gd name="f120" fmla="val 730"/>
                <a:gd name="f121" fmla="val 6352"/>
                <a:gd name="f122" fmla="val 6423"/>
                <a:gd name="f123" fmla="val 1600"/>
                <a:gd name="f124" fmla="val 1741"/>
                <a:gd name="f125" fmla="val 6282"/>
                <a:gd name="f126" fmla="val 1882"/>
                <a:gd name="f127" fmla="val 6211"/>
                <a:gd name="f128" fmla="val 1977"/>
                <a:gd name="f129" fmla="val 2094"/>
                <a:gd name="f130" fmla="val 2165"/>
                <a:gd name="f131" fmla="val 3529"/>
                <a:gd name="f132" fmla="val 3882"/>
                <a:gd name="f133" fmla="val 3764"/>
                <a:gd name="f134" fmla="val 3670"/>
                <a:gd name="f135" fmla="val 4588"/>
                <a:gd name="f136" fmla="val 3600"/>
                <a:gd name="f137" fmla="val 4823"/>
                <a:gd name="f138" fmla="val 3576"/>
                <a:gd name="f139" fmla="val 5058"/>
                <a:gd name="f140" fmla="val 3623"/>
                <a:gd name="f141" fmla="val 5270"/>
                <a:gd name="f142" fmla="val 3694"/>
                <a:gd name="f143" fmla="val 5482"/>
                <a:gd name="f144" fmla="val 4329"/>
                <a:gd name="f145" fmla="val 5458"/>
                <a:gd name="f146" fmla="val 6540"/>
                <a:gd name="f147" fmla="val 6564"/>
                <a:gd name="f148" fmla="val 6376"/>
                <a:gd name="f149" fmla="val 6893"/>
                <a:gd name="f150" fmla="val 6987"/>
                <a:gd name="f151" fmla="val 7340"/>
                <a:gd name="f152" fmla="val 4611"/>
                <a:gd name="f153" fmla="val 7387"/>
                <a:gd name="f154" fmla="val 3953"/>
                <a:gd name="f155" fmla="val 7246"/>
                <a:gd name="f156" fmla="val 7128"/>
                <a:gd name="f157" fmla="val 3553"/>
                <a:gd name="f158" fmla="val 6964"/>
                <a:gd name="f159" fmla="val 3388"/>
                <a:gd name="f160" fmla="val 3271"/>
                <a:gd name="f161" fmla="val 3129"/>
                <a:gd name="f162" fmla="val 3153"/>
                <a:gd name="f163" fmla="val 4305"/>
                <a:gd name="f164" fmla="val 4070"/>
                <a:gd name="f165" fmla="*/ f0 1 7388"/>
                <a:gd name="f166" fmla="*/ f1 1 6611"/>
                <a:gd name="f167" fmla="val f2"/>
                <a:gd name="f168" fmla="val f3"/>
                <a:gd name="f169" fmla="val f4"/>
                <a:gd name="f170" fmla="+- f169 0 f167"/>
                <a:gd name="f171" fmla="+- f168 0 f167"/>
                <a:gd name="f172" fmla="*/ f171 1 7388"/>
                <a:gd name="f173" fmla="*/ f170 1 6611"/>
                <a:gd name="f174" fmla="*/ f167 1 f172"/>
                <a:gd name="f175" fmla="*/ f168 1 f172"/>
                <a:gd name="f176" fmla="*/ f167 1 f173"/>
                <a:gd name="f177" fmla="*/ f169 1 f173"/>
                <a:gd name="f178" fmla="*/ f174 f165 1"/>
                <a:gd name="f179" fmla="*/ f175 f165 1"/>
                <a:gd name="f180" fmla="*/ f177 f166 1"/>
                <a:gd name="f181" fmla="*/ f176 f166 1"/>
              </a:gdLst>
              <a:ahLst/>
              <a:cxnLst>
                <a:cxn ang="3cd4">
                  <a:pos x="hc" y="t"/>
                </a:cxn>
                <a:cxn ang="0">
                  <a:pos x="r" y="vc"/>
                </a:cxn>
                <a:cxn ang="cd4">
                  <a:pos x="hc" y="b"/>
                </a:cxn>
                <a:cxn ang="cd2">
                  <a:pos x="l" y="vc"/>
                </a:cxn>
              </a:cxnLst>
              <a:rect l="f178" t="f181" r="f179" b="f180"/>
              <a:pathLst>
                <a:path w="7388" h="6611">
                  <a:moveTo>
                    <a:pt x="f5" y="f6"/>
                  </a:moveTo>
                  <a:lnTo>
                    <a:pt x="f7" y="f8"/>
                  </a:lnTo>
                  <a:lnTo>
                    <a:pt x="f9" y="f10"/>
                  </a:lnTo>
                  <a:lnTo>
                    <a:pt x="f11" y="f12"/>
                  </a:lnTo>
                  <a:lnTo>
                    <a:pt x="f13" y="f14"/>
                  </a:lnTo>
                  <a:lnTo>
                    <a:pt x="f15" y="f16"/>
                  </a:lnTo>
                  <a:lnTo>
                    <a:pt x="f17" y="f18"/>
                  </a:lnTo>
                  <a:lnTo>
                    <a:pt x="f19" y="f9"/>
                  </a:lnTo>
                  <a:lnTo>
                    <a:pt x="f20" y="f21"/>
                  </a:lnTo>
                  <a:lnTo>
                    <a:pt x="f22" y="f21"/>
                  </a:lnTo>
                  <a:lnTo>
                    <a:pt x="f23" y="f24"/>
                  </a:lnTo>
                  <a:lnTo>
                    <a:pt x="f25" y="f9"/>
                  </a:lnTo>
                  <a:lnTo>
                    <a:pt x="f26" y="f27"/>
                  </a:lnTo>
                  <a:lnTo>
                    <a:pt x="f28" y="f29"/>
                  </a:lnTo>
                  <a:lnTo>
                    <a:pt x="f30" y="f31"/>
                  </a:lnTo>
                  <a:lnTo>
                    <a:pt x="f32" y="f33"/>
                  </a:lnTo>
                  <a:lnTo>
                    <a:pt x="f34" y="f35"/>
                  </a:lnTo>
                  <a:lnTo>
                    <a:pt x="f34" y="f36"/>
                  </a:lnTo>
                  <a:lnTo>
                    <a:pt x="f32" y="f37"/>
                  </a:lnTo>
                  <a:lnTo>
                    <a:pt x="f38" y="f39"/>
                  </a:lnTo>
                  <a:lnTo>
                    <a:pt x="f23" y="f40"/>
                  </a:lnTo>
                  <a:lnTo>
                    <a:pt x="f41" y="f17"/>
                  </a:lnTo>
                  <a:lnTo>
                    <a:pt x="f22" y="f42"/>
                  </a:lnTo>
                  <a:lnTo>
                    <a:pt x="f43" y="f44"/>
                  </a:lnTo>
                  <a:lnTo>
                    <a:pt x="f45" y="f46"/>
                  </a:lnTo>
                  <a:lnTo>
                    <a:pt x="f47" y="f48"/>
                  </a:lnTo>
                  <a:lnTo>
                    <a:pt x="f49" y="f46"/>
                  </a:lnTo>
                  <a:lnTo>
                    <a:pt x="f50" y="f45"/>
                  </a:lnTo>
                  <a:lnTo>
                    <a:pt x="f51" y="f52"/>
                  </a:lnTo>
                  <a:lnTo>
                    <a:pt x="f53" y="f54"/>
                  </a:lnTo>
                  <a:lnTo>
                    <a:pt x="f36" y="f55"/>
                  </a:lnTo>
                  <a:lnTo>
                    <a:pt x="f56" y="f57"/>
                  </a:lnTo>
                  <a:lnTo>
                    <a:pt x="f58" y="f59"/>
                  </a:lnTo>
                  <a:lnTo>
                    <a:pt x="f60" y="f61"/>
                  </a:lnTo>
                  <a:lnTo>
                    <a:pt x="f62" y="f63"/>
                  </a:lnTo>
                  <a:lnTo>
                    <a:pt x="f62" y="f64"/>
                  </a:lnTo>
                  <a:lnTo>
                    <a:pt x="f58" y="f65"/>
                  </a:lnTo>
                  <a:lnTo>
                    <a:pt x="f66" y="f67"/>
                  </a:lnTo>
                  <a:lnTo>
                    <a:pt x="f68" y="f69"/>
                  </a:lnTo>
                  <a:lnTo>
                    <a:pt x="f70" y="f71"/>
                  </a:lnTo>
                  <a:lnTo>
                    <a:pt x="f67" y="f37"/>
                  </a:lnTo>
                  <a:lnTo>
                    <a:pt x="f5" y="f72"/>
                  </a:lnTo>
                  <a:lnTo>
                    <a:pt x="f73" y="f74"/>
                  </a:lnTo>
                  <a:lnTo>
                    <a:pt x="f75" y="f76"/>
                  </a:lnTo>
                  <a:lnTo>
                    <a:pt x="f77" y="f78"/>
                  </a:lnTo>
                  <a:lnTo>
                    <a:pt x="f79" y="f17"/>
                  </a:lnTo>
                  <a:lnTo>
                    <a:pt x="f80" y="f81"/>
                  </a:lnTo>
                  <a:lnTo>
                    <a:pt x="f82" y="f17"/>
                  </a:lnTo>
                  <a:lnTo>
                    <a:pt x="f14" y="f78"/>
                  </a:lnTo>
                  <a:lnTo>
                    <a:pt x="f83" y="f84"/>
                  </a:lnTo>
                  <a:lnTo>
                    <a:pt x="f85" y="f86"/>
                  </a:lnTo>
                  <a:lnTo>
                    <a:pt x="f87" y="f88"/>
                  </a:lnTo>
                  <a:lnTo>
                    <a:pt x="f8" y="f55"/>
                  </a:lnTo>
                  <a:lnTo>
                    <a:pt x="f6" y="f89"/>
                  </a:lnTo>
                  <a:lnTo>
                    <a:pt x="f8" y="f90"/>
                  </a:lnTo>
                  <a:lnTo>
                    <a:pt x="f91" y="f92"/>
                  </a:lnTo>
                  <a:lnTo>
                    <a:pt x="f10" y="f93"/>
                  </a:lnTo>
                  <a:lnTo>
                    <a:pt x="f94" y="f14"/>
                  </a:lnTo>
                  <a:lnTo>
                    <a:pt x="f95" y="f12"/>
                  </a:lnTo>
                  <a:lnTo>
                    <a:pt x="f96" y="f10"/>
                  </a:lnTo>
                  <a:lnTo>
                    <a:pt x="f97" y="f8"/>
                  </a:lnTo>
                  <a:lnTo>
                    <a:pt x="f5" y="f6"/>
                  </a:lnTo>
                  <a:close/>
                  <a:moveTo>
                    <a:pt x="f97" y="f98"/>
                  </a:moveTo>
                  <a:lnTo>
                    <a:pt x="f96" y="f99"/>
                  </a:lnTo>
                  <a:lnTo>
                    <a:pt x="f100" y="f101"/>
                  </a:lnTo>
                  <a:lnTo>
                    <a:pt x="f102" y="f103"/>
                  </a:lnTo>
                  <a:lnTo>
                    <a:pt x="f104" y="f105"/>
                  </a:lnTo>
                  <a:lnTo>
                    <a:pt x="f106" y="f107"/>
                  </a:lnTo>
                  <a:lnTo>
                    <a:pt x="f108" y="f109"/>
                  </a:lnTo>
                  <a:lnTo>
                    <a:pt x="f110" y="f8"/>
                  </a:lnTo>
                  <a:lnTo>
                    <a:pt x="f103" y="f111"/>
                  </a:lnTo>
                  <a:lnTo>
                    <a:pt x="f112" y="f64"/>
                  </a:lnTo>
                  <a:lnTo>
                    <a:pt x="f98" y="f61"/>
                  </a:lnTo>
                  <a:lnTo>
                    <a:pt x="f98" y="f113"/>
                  </a:lnTo>
                  <a:lnTo>
                    <a:pt x="f99" y="f114"/>
                  </a:lnTo>
                  <a:lnTo>
                    <a:pt x="f115" y="f116"/>
                  </a:lnTo>
                  <a:lnTo>
                    <a:pt x="f105" y="f45"/>
                  </a:lnTo>
                  <a:lnTo>
                    <a:pt x="f117" y="f118"/>
                  </a:lnTo>
                  <a:lnTo>
                    <a:pt x="f8" y="f119"/>
                  </a:lnTo>
                  <a:lnTo>
                    <a:pt x="f120" y="f121"/>
                  </a:lnTo>
                  <a:lnTo>
                    <a:pt x="f14" y="f23"/>
                  </a:lnTo>
                  <a:lnTo>
                    <a:pt x="f82" y="f38"/>
                  </a:lnTo>
                  <a:lnTo>
                    <a:pt x="f80" y="f38"/>
                  </a:lnTo>
                  <a:lnTo>
                    <a:pt x="f79" y="f122"/>
                  </a:lnTo>
                  <a:lnTo>
                    <a:pt x="f77" y="f23"/>
                  </a:lnTo>
                  <a:lnTo>
                    <a:pt x="f123" y="f121"/>
                  </a:lnTo>
                  <a:lnTo>
                    <a:pt x="f124" y="f125"/>
                  </a:lnTo>
                  <a:lnTo>
                    <a:pt x="f126" y="f127"/>
                  </a:lnTo>
                  <a:lnTo>
                    <a:pt x="f128" y="f20"/>
                  </a:lnTo>
                  <a:lnTo>
                    <a:pt x="f129" y="f44"/>
                  </a:lnTo>
                  <a:lnTo>
                    <a:pt x="f130" y="f81"/>
                  </a:lnTo>
                  <a:lnTo>
                    <a:pt x="f5" y="f131"/>
                  </a:lnTo>
                  <a:lnTo>
                    <a:pt x="f132" y="f35"/>
                  </a:lnTo>
                  <a:lnTo>
                    <a:pt x="f133" y="f68"/>
                  </a:lnTo>
                  <a:lnTo>
                    <a:pt x="f134" y="f135"/>
                  </a:lnTo>
                  <a:lnTo>
                    <a:pt x="f136" y="f137"/>
                  </a:lnTo>
                  <a:lnTo>
                    <a:pt x="f138" y="f139"/>
                  </a:lnTo>
                  <a:lnTo>
                    <a:pt x="f140" y="f141"/>
                  </a:lnTo>
                  <a:lnTo>
                    <a:pt x="f142" y="f143"/>
                  </a:lnTo>
                  <a:lnTo>
                    <a:pt x="f9" y="f76"/>
                  </a:lnTo>
                  <a:lnTo>
                    <a:pt x="f29" y="f81"/>
                  </a:lnTo>
                  <a:lnTo>
                    <a:pt x="f33" y="f45"/>
                  </a:lnTo>
                  <a:lnTo>
                    <a:pt x="f144" y="f20"/>
                  </a:lnTo>
                  <a:lnTo>
                    <a:pt x="f145" y="f146"/>
                  </a:lnTo>
                  <a:lnTo>
                    <a:pt x="f50" y="f4"/>
                  </a:lnTo>
                  <a:lnTo>
                    <a:pt x="f46" y="f4"/>
                  </a:lnTo>
                  <a:lnTo>
                    <a:pt x="f43" y="f26"/>
                  </a:lnTo>
                  <a:lnTo>
                    <a:pt x="f125" y="f147"/>
                  </a:lnTo>
                  <a:lnTo>
                    <a:pt x="f23" y="f25"/>
                  </a:lnTo>
                  <a:lnTo>
                    <a:pt x="f26" y="f148"/>
                  </a:lnTo>
                  <a:lnTo>
                    <a:pt x="f32" y="f127"/>
                  </a:lnTo>
                  <a:lnTo>
                    <a:pt x="f149" y="f45"/>
                  </a:lnTo>
                  <a:lnTo>
                    <a:pt x="f150" y="f78"/>
                  </a:lnTo>
                  <a:lnTo>
                    <a:pt x="f151" y="f152"/>
                  </a:lnTo>
                  <a:lnTo>
                    <a:pt x="f153" y="f68"/>
                  </a:lnTo>
                  <a:lnTo>
                    <a:pt x="f153" y="f62"/>
                  </a:lnTo>
                  <a:lnTo>
                    <a:pt x="f151" y="f154"/>
                  </a:lnTo>
                  <a:lnTo>
                    <a:pt x="f155" y="f24"/>
                  </a:lnTo>
                  <a:lnTo>
                    <a:pt x="f156" y="f157"/>
                  </a:lnTo>
                  <a:lnTo>
                    <a:pt x="f158" y="f159"/>
                  </a:lnTo>
                  <a:lnTo>
                    <a:pt x="f32" y="f160"/>
                  </a:lnTo>
                  <a:lnTo>
                    <a:pt x="f147" y="f96"/>
                  </a:lnTo>
                  <a:lnTo>
                    <a:pt x="f23" y="f161"/>
                  </a:lnTo>
                  <a:lnTo>
                    <a:pt x="f20" y="f161"/>
                  </a:lnTo>
                  <a:lnTo>
                    <a:pt x="f19" y="f162"/>
                  </a:lnTo>
                  <a:lnTo>
                    <a:pt x="f71" y="f8"/>
                  </a:lnTo>
                  <a:lnTo>
                    <a:pt x="f68" y="f109"/>
                  </a:lnTo>
                  <a:lnTo>
                    <a:pt x="f163" y="f107"/>
                  </a:lnTo>
                  <a:lnTo>
                    <a:pt x="f60" y="f105"/>
                  </a:lnTo>
                  <a:lnTo>
                    <a:pt x="f164" y="f103"/>
                  </a:lnTo>
                  <a:lnTo>
                    <a:pt x="f29" y="f101"/>
                  </a:lnTo>
                  <a:lnTo>
                    <a:pt x="f9" y="f99"/>
                  </a:lnTo>
                  <a:lnTo>
                    <a:pt x="f7" y="f98"/>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1089;p36">
              <a:extLst>
                <a:ext uri="{FF2B5EF4-FFF2-40B4-BE49-F238E27FC236}">
                  <a16:creationId xmlns:a16="http://schemas.microsoft.com/office/drawing/2014/main" xmlns="" id="{86504629-7224-41CD-8183-7A8C3AE89208}"/>
                </a:ext>
              </a:extLst>
            </p:cNvPr>
            <p:cNvSpPr/>
            <p:nvPr/>
          </p:nvSpPr>
          <p:spPr>
            <a:xfrm>
              <a:off x="4387666" y="4212576"/>
              <a:ext cx="190679" cy="167655"/>
            </a:xfrm>
            <a:custGeom>
              <a:avLst/>
              <a:gdLst>
                <a:gd name="f0" fmla="val w"/>
                <a:gd name="f1" fmla="val h"/>
                <a:gd name="f2" fmla="val 0"/>
                <a:gd name="f3" fmla="val 6235"/>
                <a:gd name="f4" fmla="val 5482"/>
                <a:gd name="f5" fmla="val 2917"/>
                <a:gd name="f6" fmla="val 3082"/>
                <a:gd name="f7" fmla="val 24"/>
                <a:gd name="f8" fmla="val 3223"/>
                <a:gd name="f9" fmla="val 94"/>
                <a:gd name="f10" fmla="val 3341"/>
                <a:gd name="f11" fmla="val 188"/>
                <a:gd name="f12" fmla="val 3435"/>
                <a:gd name="f13" fmla="val 306"/>
                <a:gd name="f14" fmla="val 5175"/>
                <a:gd name="f15" fmla="val 3411"/>
                <a:gd name="f16" fmla="val 5270"/>
                <a:gd name="f17" fmla="val 3294"/>
                <a:gd name="f18" fmla="val 5387"/>
                <a:gd name="f19" fmla="val 5528"/>
                <a:gd name="f20" fmla="val 3152"/>
                <a:gd name="f21" fmla="val 5669"/>
                <a:gd name="f22" fmla="val 5834"/>
                <a:gd name="f23" fmla="val 3176"/>
                <a:gd name="f24" fmla="val 5928"/>
                <a:gd name="f25" fmla="val 6022"/>
                <a:gd name="f26" fmla="val 3270"/>
                <a:gd name="f27" fmla="val 6116"/>
                <a:gd name="f28" fmla="val 3364"/>
                <a:gd name="f29" fmla="val 6163"/>
                <a:gd name="f30" fmla="val 3458"/>
                <a:gd name="f31" fmla="val 6211"/>
                <a:gd name="f32" fmla="val 3552"/>
                <a:gd name="f33" fmla="val 6234"/>
                <a:gd name="f34" fmla="val 3670"/>
                <a:gd name="f35" fmla="val 3788"/>
                <a:gd name="f36" fmla="val 3882"/>
                <a:gd name="f37" fmla="val 5881"/>
                <a:gd name="f38" fmla="val 5058"/>
                <a:gd name="f39" fmla="val 5176"/>
                <a:gd name="f40" fmla="val 5764"/>
                <a:gd name="f41" fmla="val 5340"/>
                <a:gd name="f42" fmla="val 5575"/>
                <a:gd name="f43" fmla="val 5411"/>
                <a:gd name="f44" fmla="val 5434"/>
                <a:gd name="f45" fmla="val 5458"/>
                <a:gd name="f46" fmla="val 5317"/>
                <a:gd name="f47" fmla="val 5481"/>
                <a:gd name="f48" fmla="val 5199"/>
                <a:gd name="f49" fmla="val 5105"/>
                <a:gd name="f50" fmla="val 3976"/>
                <a:gd name="f51" fmla="val 4987"/>
                <a:gd name="f52" fmla="val 3858"/>
                <a:gd name="f53" fmla="val 4940"/>
                <a:gd name="f54" fmla="val 4870"/>
                <a:gd name="f55" fmla="val 3693"/>
                <a:gd name="f56" fmla="val 4776"/>
                <a:gd name="f57" fmla="val 3646"/>
                <a:gd name="f58" fmla="val 4682"/>
                <a:gd name="f59" fmla="val 3623"/>
                <a:gd name="f60" fmla="val 4587"/>
                <a:gd name="f61" fmla="val 3599"/>
                <a:gd name="f62" fmla="val 4470"/>
                <a:gd name="f63" fmla="val 4352"/>
                <a:gd name="f64" fmla="val 4235"/>
                <a:gd name="f65" fmla="val 3717"/>
                <a:gd name="f66" fmla="val 4093"/>
                <a:gd name="f67" fmla="val 3835"/>
                <a:gd name="f68" fmla="val 3999"/>
                <a:gd name="f69" fmla="val 3952"/>
                <a:gd name="f70" fmla="val 3929"/>
                <a:gd name="f71" fmla="val 1788"/>
                <a:gd name="f72" fmla="val 1106"/>
                <a:gd name="f73" fmla="val 5011"/>
                <a:gd name="f74" fmla="val 1012"/>
                <a:gd name="f75" fmla="val 5129"/>
                <a:gd name="f76" fmla="val 894"/>
                <a:gd name="f77" fmla="val 5223"/>
                <a:gd name="f78" fmla="val 753"/>
                <a:gd name="f79" fmla="val 588"/>
                <a:gd name="f80" fmla="val 5293"/>
                <a:gd name="f81" fmla="val 447"/>
                <a:gd name="f82" fmla="val 212"/>
                <a:gd name="f83" fmla="val 5152"/>
                <a:gd name="f84" fmla="val 141"/>
                <a:gd name="f85" fmla="val 5081"/>
                <a:gd name="f86" fmla="val 71"/>
                <a:gd name="f87" fmla="val 4964"/>
                <a:gd name="f88" fmla="val 4752"/>
                <a:gd name="f89" fmla="val 4658"/>
                <a:gd name="f90" fmla="val 47"/>
                <a:gd name="f91" fmla="val 4540"/>
                <a:gd name="f92" fmla="val 4423"/>
                <a:gd name="f93" fmla="val 2400"/>
                <a:gd name="f94" fmla="val 2494"/>
                <a:gd name="f95" fmla="val 2611"/>
                <a:gd name="f96" fmla="val 2752"/>
                <a:gd name="f97" fmla="*/ f0 1 6235"/>
                <a:gd name="f98" fmla="*/ f1 1 5482"/>
                <a:gd name="f99" fmla="val f2"/>
                <a:gd name="f100" fmla="val f3"/>
                <a:gd name="f101" fmla="val f4"/>
                <a:gd name="f102" fmla="+- f101 0 f99"/>
                <a:gd name="f103" fmla="+- f100 0 f99"/>
                <a:gd name="f104" fmla="*/ f103 1 6235"/>
                <a:gd name="f105" fmla="*/ f102 1 5482"/>
                <a:gd name="f106" fmla="*/ f99 1 f104"/>
                <a:gd name="f107" fmla="*/ f100 1 f104"/>
                <a:gd name="f108" fmla="*/ f99 1 f105"/>
                <a:gd name="f109" fmla="*/ f101 1 f105"/>
                <a:gd name="f110" fmla="*/ f106 f97 1"/>
                <a:gd name="f111" fmla="*/ f107 f97 1"/>
                <a:gd name="f112" fmla="*/ f109 f98 1"/>
                <a:gd name="f113" fmla="*/ f108 f98 1"/>
              </a:gdLst>
              <a:ahLst/>
              <a:cxnLst>
                <a:cxn ang="3cd4">
                  <a:pos x="hc" y="t"/>
                </a:cxn>
                <a:cxn ang="0">
                  <a:pos x="r" y="vc"/>
                </a:cxn>
                <a:cxn ang="cd4">
                  <a:pos x="hc" y="b"/>
                </a:cxn>
                <a:cxn ang="cd2">
                  <a:pos x="l" y="vc"/>
                </a:cxn>
              </a:cxnLst>
              <a:rect l="f110" t="f113" r="f111" b="f112"/>
              <a:pathLst>
                <a:path w="6235" h="5482" fill="none">
                  <a:moveTo>
                    <a:pt x="f5" y="f2"/>
                  </a:moveTo>
                  <a:lnTo>
                    <a:pt x="f5" y="f2"/>
                  </a:lnTo>
                  <a:lnTo>
                    <a:pt x="f6" y="f7"/>
                  </a:lnTo>
                  <a:lnTo>
                    <a:pt x="f8" y="f9"/>
                  </a:lnTo>
                  <a:lnTo>
                    <a:pt x="f10" y="f11"/>
                  </a:lnTo>
                  <a:lnTo>
                    <a:pt x="f12" y="f13"/>
                  </a:lnTo>
                  <a:lnTo>
                    <a:pt x="f14" y="f15"/>
                  </a:lnTo>
                  <a:lnTo>
                    <a:pt x="f14" y="f15"/>
                  </a:lnTo>
                  <a:lnTo>
                    <a:pt x="f16" y="f17"/>
                  </a:lnTo>
                  <a:lnTo>
                    <a:pt x="f18" y="f8"/>
                  </a:lnTo>
                  <a:lnTo>
                    <a:pt x="f19" y="f20"/>
                  </a:lnTo>
                  <a:lnTo>
                    <a:pt x="f21" y="f20"/>
                  </a:lnTo>
                  <a:lnTo>
                    <a:pt x="f21" y="f20"/>
                  </a:lnTo>
                  <a:lnTo>
                    <a:pt x="f22" y="f23"/>
                  </a:lnTo>
                  <a:lnTo>
                    <a:pt x="f22" y="f23"/>
                  </a:lnTo>
                  <a:lnTo>
                    <a:pt x="f24" y="f8"/>
                  </a:lnTo>
                  <a:lnTo>
                    <a:pt x="f25" y="f26"/>
                  </a:lnTo>
                  <a:lnTo>
                    <a:pt x="f27" y="f28"/>
                  </a:lnTo>
                  <a:lnTo>
                    <a:pt x="f29" y="f30"/>
                  </a:lnTo>
                  <a:lnTo>
                    <a:pt x="f31" y="f32"/>
                  </a:lnTo>
                  <a:lnTo>
                    <a:pt x="f33" y="f34"/>
                  </a:lnTo>
                  <a:lnTo>
                    <a:pt x="f33" y="f35"/>
                  </a:lnTo>
                  <a:lnTo>
                    <a:pt x="f31" y="f36"/>
                  </a:lnTo>
                  <a:lnTo>
                    <a:pt x="f37" y="f38"/>
                  </a:lnTo>
                  <a:lnTo>
                    <a:pt x="f37" y="f38"/>
                  </a:lnTo>
                  <a:lnTo>
                    <a:pt x="f22" y="f39"/>
                  </a:lnTo>
                  <a:lnTo>
                    <a:pt x="f40" y="f16"/>
                  </a:lnTo>
                  <a:lnTo>
                    <a:pt x="f21" y="f41"/>
                  </a:lnTo>
                  <a:lnTo>
                    <a:pt x="f42" y="f43"/>
                  </a:lnTo>
                  <a:lnTo>
                    <a:pt x="f42" y="f43"/>
                  </a:lnTo>
                  <a:lnTo>
                    <a:pt x="f44" y="f45"/>
                  </a:lnTo>
                  <a:lnTo>
                    <a:pt x="f46" y="f47"/>
                  </a:lnTo>
                  <a:lnTo>
                    <a:pt x="f46" y="f47"/>
                  </a:lnTo>
                  <a:lnTo>
                    <a:pt x="f48" y="f45"/>
                  </a:lnTo>
                  <a:lnTo>
                    <a:pt x="f49" y="f44"/>
                  </a:lnTo>
                  <a:lnTo>
                    <a:pt x="f50" y="f51"/>
                  </a:lnTo>
                  <a:lnTo>
                    <a:pt x="f50" y="f51"/>
                  </a:lnTo>
                  <a:lnTo>
                    <a:pt x="f52" y="f53"/>
                  </a:lnTo>
                  <a:lnTo>
                    <a:pt x="f35" y="f54"/>
                  </a:lnTo>
                  <a:lnTo>
                    <a:pt x="f55" y="f56"/>
                  </a:lnTo>
                  <a:lnTo>
                    <a:pt x="f57" y="f58"/>
                  </a:lnTo>
                  <a:lnTo>
                    <a:pt x="f59" y="f60"/>
                  </a:lnTo>
                  <a:lnTo>
                    <a:pt x="f61" y="f62"/>
                  </a:lnTo>
                  <a:lnTo>
                    <a:pt x="f61" y="f63"/>
                  </a:lnTo>
                  <a:lnTo>
                    <a:pt x="f57" y="f64"/>
                  </a:lnTo>
                  <a:lnTo>
                    <a:pt x="f57" y="f64"/>
                  </a:lnTo>
                  <a:lnTo>
                    <a:pt x="f65" y="f66"/>
                  </a:lnTo>
                  <a:lnTo>
                    <a:pt x="f67" y="f68"/>
                  </a:lnTo>
                  <a:lnTo>
                    <a:pt x="f69" y="f70"/>
                  </a:lnTo>
                  <a:lnTo>
                    <a:pt x="f66" y="f36"/>
                  </a:lnTo>
                  <a:lnTo>
                    <a:pt x="f5" y="f71"/>
                  </a:lnTo>
                  <a:lnTo>
                    <a:pt x="f72" y="f73"/>
                  </a:lnTo>
                  <a:lnTo>
                    <a:pt x="f72" y="f73"/>
                  </a:lnTo>
                  <a:lnTo>
                    <a:pt x="f74" y="f75"/>
                  </a:lnTo>
                  <a:lnTo>
                    <a:pt x="f76" y="f77"/>
                  </a:lnTo>
                  <a:lnTo>
                    <a:pt x="f78" y="f16"/>
                  </a:lnTo>
                  <a:lnTo>
                    <a:pt x="f79" y="f80"/>
                  </a:lnTo>
                  <a:lnTo>
                    <a:pt x="f79" y="f80"/>
                  </a:lnTo>
                  <a:lnTo>
                    <a:pt x="f81" y="f16"/>
                  </a:lnTo>
                  <a:lnTo>
                    <a:pt x="f13" y="f77"/>
                  </a:lnTo>
                  <a:lnTo>
                    <a:pt x="f13" y="f77"/>
                  </a:lnTo>
                  <a:lnTo>
                    <a:pt x="f82" y="f83"/>
                  </a:lnTo>
                  <a:lnTo>
                    <a:pt x="f84" y="f85"/>
                  </a:lnTo>
                  <a:lnTo>
                    <a:pt x="f86" y="f87"/>
                  </a:lnTo>
                  <a:lnTo>
                    <a:pt x="f7" y="f54"/>
                  </a:lnTo>
                  <a:lnTo>
                    <a:pt x="f2" y="f88"/>
                  </a:lnTo>
                  <a:lnTo>
                    <a:pt x="f7" y="f89"/>
                  </a:lnTo>
                  <a:lnTo>
                    <a:pt x="f90" y="f91"/>
                  </a:lnTo>
                  <a:lnTo>
                    <a:pt x="f9" y="f92"/>
                  </a:lnTo>
                  <a:lnTo>
                    <a:pt x="f93" y="f13"/>
                  </a:lnTo>
                  <a:lnTo>
                    <a:pt x="f93" y="f13"/>
                  </a:lnTo>
                  <a:lnTo>
                    <a:pt x="f94" y="f11"/>
                  </a:lnTo>
                  <a:lnTo>
                    <a:pt x="f95" y="f9"/>
                  </a:lnTo>
                  <a:lnTo>
                    <a:pt x="f96"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1090;p36">
              <a:extLst>
                <a:ext uri="{FF2B5EF4-FFF2-40B4-BE49-F238E27FC236}">
                  <a16:creationId xmlns:a16="http://schemas.microsoft.com/office/drawing/2014/main" xmlns="" id="{97E7D546-5E9B-4175-9B57-0F140130F7A4}"/>
                </a:ext>
              </a:extLst>
            </p:cNvPr>
            <p:cNvSpPr/>
            <p:nvPr/>
          </p:nvSpPr>
          <p:spPr>
            <a:xfrm>
              <a:off x="4370393" y="4195303"/>
              <a:ext cx="225948" cy="202182"/>
            </a:xfrm>
            <a:custGeom>
              <a:avLst/>
              <a:gdLst>
                <a:gd name="f0" fmla="val w"/>
                <a:gd name="f1" fmla="val h"/>
                <a:gd name="f2" fmla="val 0"/>
                <a:gd name="f3" fmla="val 7388"/>
                <a:gd name="f4" fmla="val 6611"/>
                <a:gd name="f5" fmla="val 3482"/>
                <a:gd name="f6" fmla="val 1"/>
                <a:gd name="f7" fmla="val 3317"/>
                <a:gd name="f8" fmla="val 3176"/>
                <a:gd name="f9" fmla="val 24"/>
                <a:gd name="f10" fmla="val 3035"/>
                <a:gd name="f11" fmla="val 95"/>
                <a:gd name="f12" fmla="val 2894"/>
                <a:gd name="f13" fmla="val 142"/>
                <a:gd name="f14" fmla="val 2776"/>
                <a:gd name="f15" fmla="val 236"/>
                <a:gd name="f16" fmla="val 2659"/>
                <a:gd name="f17" fmla="val 330"/>
                <a:gd name="f18" fmla="val 2541"/>
                <a:gd name="f19" fmla="val 448"/>
                <a:gd name="f20" fmla="val 2471"/>
                <a:gd name="f21" fmla="val 589"/>
                <a:gd name="f22" fmla="val 4706"/>
                <a:gd name="f23" fmla="val 48"/>
                <a:gd name="f24" fmla="val 4917"/>
                <a:gd name="f25" fmla="val 5152"/>
                <a:gd name="f26" fmla="val 5364"/>
                <a:gd name="f27" fmla="val 5599"/>
                <a:gd name="f28" fmla="val 118"/>
                <a:gd name="f29" fmla="val 5811"/>
                <a:gd name="f30" fmla="val 5999"/>
                <a:gd name="f31" fmla="val 400"/>
                <a:gd name="f32" fmla="val 6164"/>
                <a:gd name="f33" fmla="val 6305"/>
                <a:gd name="f34" fmla="val 730"/>
                <a:gd name="f35" fmla="val 6352"/>
                <a:gd name="f36" fmla="val 871"/>
                <a:gd name="f37" fmla="val 6399"/>
                <a:gd name="f38" fmla="val 1012"/>
                <a:gd name="f39" fmla="val 6446"/>
                <a:gd name="f40" fmla="val 1153"/>
                <a:gd name="f41" fmla="val 1318"/>
                <a:gd name="f42" fmla="val 6423"/>
                <a:gd name="f43" fmla="val 1459"/>
                <a:gd name="f44" fmla="val 1600"/>
                <a:gd name="f45" fmla="val 1741"/>
                <a:gd name="f46" fmla="val 6282"/>
                <a:gd name="f47" fmla="val 1882"/>
                <a:gd name="f48" fmla="val 6211"/>
                <a:gd name="f49" fmla="val 1977"/>
                <a:gd name="f50" fmla="val 6093"/>
                <a:gd name="f51" fmla="val 2094"/>
                <a:gd name="f52" fmla="val 5976"/>
                <a:gd name="f53" fmla="val 2165"/>
                <a:gd name="f54" fmla="val 5858"/>
                <a:gd name="f55" fmla="val 3529"/>
                <a:gd name="f56" fmla="val 3882"/>
                <a:gd name="f57" fmla="val 4235"/>
                <a:gd name="f58" fmla="val 3764"/>
                <a:gd name="f59" fmla="val 4400"/>
                <a:gd name="f60" fmla="val 3670"/>
                <a:gd name="f61" fmla="val 4588"/>
                <a:gd name="f62" fmla="val 3600"/>
                <a:gd name="f63" fmla="val 4823"/>
                <a:gd name="f64" fmla="val 3576"/>
                <a:gd name="f65" fmla="val 5058"/>
                <a:gd name="f66" fmla="val 3623"/>
                <a:gd name="f67" fmla="val 5270"/>
                <a:gd name="f68" fmla="val 3694"/>
                <a:gd name="f69" fmla="val 5482"/>
                <a:gd name="f70" fmla="val 3788"/>
                <a:gd name="f71" fmla="val 5694"/>
                <a:gd name="f72" fmla="val 3929"/>
                <a:gd name="f73" fmla="val 4117"/>
                <a:gd name="f74" fmla="val 4329"/>
                <a:gd name="f75" fmla="val 5458"/>
                <a:gd name="f76" fmla="val 6540"/>
                <a:gd name="f77" fmla="val 5670"/>
                <a:gd name="f78" fmla="val 5882"/>
                <a:gd name="f79" fmla="val 6023"/>
                <a:gd name="f80" fmla="val 6140"/>
                <a:gd name="f81" fmla="val 6587"/>
                <a:gd name="f82" fmla="val 6564"/>
                <a:gd name="f83" fmla="val 6493"/>
                <a:gd name="f84" fmla="val 6376"/>
                <a:gd name="f85" fmla="val 6776"/>
                <a:gd name="f86" fmla="val 6893"/>
                <a:gd name="f87" fmla="val 6987"/>
                <a:gd name="f88" fmla="val 5788"/>
                <a:gd name="f89" fmla="val 7340"/>
                <a:gd name="f90" fmla="val 4611"/>
                <a:gd name="f91" fmla="val 7387"/>
                <a:gd name="f92" fmla="val 4164"/>
                <a:gd name="f93" fmla="val 3953"/>
                <a:gd name="f94" fmla="val 7246"/>
                <a:gd name="f95" fmla="val 3741"/>
                <a:gd name="f96" fmla="val 7128"/>
                <a:gd name="f97" fmla="val 3553"/>
                <a:gd name="f98" fmla="val 6964"/>
                <a:gd name="f99" fmla="val 3388"/>
                <a:gd name="f100" fmla="val 3271"/>
                <a:gd name="f101" fmla="val 3129"/>
                <a:gd name="f102" fmla="val 6234"/>
                <a:gd name="f103" fmla="val 5952"/>
                <a:gd name="f104" fmla="val 3153"/>
                <a:gd name="f105" fmla="val 4494"/>
                <a:gd name="f106" fmla="val 4305"/>
                <a:gd name="f107" fmla="val 4188"/>
                <a:gd name="f108" fmla="val 4070"/>
                <a:gd name="f109" fmla="val 3647"/>
                <a:gd name="f110" fmla="*/ f0 1 7388"/>
                <a:gd name="f111" fmla="*/ f1 1 6611"/>
                <a:gd name="f112" fmla="val f2"/>
                <a:gd name="f113" fmla="val f3"/>
                <a:gd name="f114" fmla="val f4"/>
                <a:gd name="f115" fmla="+- f114 0 f112"/>
                <a:gd name="f116" fmla="+- f113 0 f112"/>
                <a:gd name="f117" fmla="*/ f116 1 7388"/>
                <a:gd name="f118" fmla="*/ f115 1 6611"/>
                <a:gd name="f119" fmla="*/ f112 1 f117"/>
                <a:gd name="f120" fmla="*/ f113 1 f117"/>
                <a:gd name="f121" fmla="*/ f112 1 f118"/>
                <a:gd name="f122" fmla="*/ f114 1 f118"/>
                <a:gd name="f123" fmla="*/ f119 f110 1"/>
                <a:gd name="f124" fmla="*/ f120 f110 1"/>
                <a:gd name="f125" fmla="*/ f122 f111 1"/>
                <a:gd name="f126" fmla="*/ f121 f111 1"/>
              </a:gdLst>
              <a:ahLst/>
              <a:cxnLst>
                <a:cxn ang="3cd4">
                  <a:pos x="hc" y="t"/>
                </a:cxn>
                <a:cxn ang="0">
                  <a:pos x="r" y="vc"/>
                </a:cxn>
                <a:cxn ang="cd4">
                  <a:pos x="hc" y="b"/>
                </a:cxn>
                <a:cxn ang="cd2">
                  <a:pos x="l" y="vc"/>
                </a:cxn>
              </a:cxnLst>
              <a:rect l="f123" t="f126" r="f124" b="f125"/>
              <a:pathLst>
                <a:path w="7388" h="6611" fill="none">
                  <a:moveTo>
                    <a:pt x="f5" y="f6"/>
                  </a:moveTo>
                  <a:lnTo>
                    <a:pt x="f5" y="f6"/>
                  </a:lnTo>
                  <a:lnTo>
                    <a:pt x="f7" y="f6"/>
                  </a:lnTo>
                  <a:lnTo>
                    <a:pt x="f8" y="f9"/>
                  </a:lnTo>
                  <a:lnTo>
                    <a:pt x="f10" y="f11"/>
                  </a:lnTo>
                  <a:lnTo>
                    <a:pt x="f12" y="f13"/>
                  </a:lnTo>
                  <a:lnTo>
                    <a:pt x="f14" y="f15"/>
                  </a:lnTo>
                  <a:lnTo>
                    <a:pt x="f16" y="f17"/>
                  </a:lnTo>
                  <a:lnTo>
                    <a:pt x="f18" y="f19"/>
                  </a:lnTo>
                  <a:lnTo>
                    <a:pt x="f20" y="f21"/>
                  </a:lnTo>
                  <a:lnTo>
                    <a:pt x="f13" y="f22"/>
                  </a:lnTo>
                  <a:lnTo>
                    <a:pt x="f13" y="f22"/>
                  </a:lnTo>
                  <a:lnTo>
                    <a:pt x="f23" y="f24"/>
                  </a:lnTo>
                  <a:lnTo>
                    <a:pt x="f6" y="f25"/>
                  </a:lnTo>
                  <a:lnTo>
                    <a:pt x="f6" y="f26"/>
                  </a:lnTo>
                  <a:lnTo>
                    <a:pt x="f9" y="f27"/>
                  </a:lnTo>
                  <a:lnTo>
                    <a:pt x="f28" y="f29"/>
                  </a:lnTo>
                  <a:lnTo>
                    <a:pt x="f15" y="f30"/>
                  </a:lnTo>
                  <a:lnTo>
                    <a:pt x="f31" y="f32"/>
                  </a:lnTo>
                  <a:lnTo>
                    <a:pt x="f21" y="f33"/>
                  </a:lnTo>
                  <a:lnTo>
                    <a:pt x="f21" y="f33"/>
                  </a:lnTo>
                  <a:lnTo>
                    <a:pt x="f34" y="f35"/>
                  </a:lnTo>
                  <a:lnTo>
                    <a:pt x="f36" y="f37"/>
                  </a:lnTo>
                  <a:lnTo>
                    <a:pt x="f38" y="f39"/>
                  </a:lnTo>
                  <a:lnTo>
                    <a:pt x="f40" y="f39"/>
                  </a:lnTo>
                  <a:lnTo>
                    <a:pt x="f40" y="f39"/>
                  </a:lnTo>
                  <a:lnTo>
                    <a:pt x="f41" y="f42"/>
                  </a:lnTo>
                  <a:lnTo>
                    <a:pt x="f43" y="f37"/>
                  </a:lnTo>
                  <a:lnTo>
                    <a:pt x="f44" y="f35"/>
                  </a:lnTo>
                  <a:lnTo>
                    <a:pt x="f45" y="f46"/>
                  </a:lnTo>
                  <a:lnTo>
                    <a:pt x="f47" y="f48"/>
                  </a:lnTo>
                  <a:lnTo>
                    <a:pt x="f49" y="f50"/>
                  </a:lnTo>
                  <a:lnTo>
                    <a:pt x="f51" y="f52"/>
                  </a:lnTo>
                  <a:lnTo>
                    <a:pt x="f53" y="f54"/>
                  </a:lnTo>
                  <a:lnTo>
                    <a:pt x="f5" y="f55"/>
                  </a:lnTo>
                  <a:lnTo>
                    <a:pt x="f56" y="f57"/>
                  </a:lnTo>
                  <a:lnTo>
                    <a:pt x="f56" y="f57"/>
                  </a:lnTo>
                  <a:lnTo>
                    <a:pt x="f58" y="f59"/>
                  </a:lnTo>
                  <a:lnTo>
                    <a:pt x="f60" y="f61"/>
                  </a:lnTo>
                  <a:lnTo>
                    <a:pt x="f60" y="f61"/>
                  </a:lnTo>
                  <a:lnTo>
                    <a:pt x="f62" y="f63"/>
                  </a:lnTo>
                  <a:lnTo>
                    <a:pt x="f64" y="f65"/>
                  </a:lnTo>
                  <a:lnTo>
                    <a:pt x="f66" y="f67"/>
                  </a:lnTo>
                  <a:lnTo>
                    <a:pt x="f68" y="f69"/>
                  </a:lnTo>
                  <a:lnTo>
                    <a:pt x="f70" y="f71"/>
                  </a:lnTo>
                  <a:lnTo>
                    <a:pt x="f72" y="f54"/>
                  </a:lnTo>
                  <a:lnTo>
                    <a:pt x="f73" y="f30"/>
                  </a:lnTo>
                  <a:lnTo>
                    <a:pt x="f74" y="f50"/>
                  </a:lnTo>
                  <a:lnTo>
                    <a:pt x="f75" y="f76"/>
                  </a:lnTo>
                  <a:lnTo>
                    <a:pt x="f75" y="f76"/>
                  </a:lnTo>
                  <a:lnTo>
                    <a:pt x="f77" y="f4"/>
                  </a:lnTo>
                  <a:lnTo>
                    <a:pt x="f78" y="f4"/>
                  </a:lnTo>
                  <a:lnTo>
                    <a:pt x="f78" y="f4"/>
                  </a:lnTo>
                  <a:lnTo>
                    <a:pt x="f79" y="f4"/>
                  </a:lnTo>
                  <a:lnTo>
                    <a:pt x="f80" y="f81"/>
                  </a:lnTo>
                  <a:lnTo>
                    <a:pt x="f46" y="f82"/>
                  </a:lnTo>
                  <a:lnTo>
                    <a:pt x="f37" y="f83"/>
                  </a:lnTo>
                  <a:lnTo>
                    <a:pt x="f37" y="f83"/>
                  </a:lnTo>
                  <a:lnTo>
                    <a:pt x="f81" y="f84"/>
                  </a:lnTo>
                  <a:lnTo>
                    <a:pt x="f85" y="f48"/>
                  </a:lnTo>
                  <a:lnTo>
                    <a:pt x="f86" y="f30"/>
                  </a:lnTo>
                  <a:lnTo>
                    <a:pt x="f87" y="f88"/>
                  </a:lnTo>
                  <a:lnTo>
                    <a:pt x="f89" y="f90"/>
                  </a:lnTo>
                  <a:lnTo>
                    <a:pt x="f89" y="f90"/>
                  </a:lnTo>
                  <a:lnTo>
                    <a:pt x="f91" y="f59"/>
                  </a:lnTo>
                  <a:lnTo>
                    <a:pt x="f91" y="f92"/>
                  </a:lnTo>
                  <a:lnTo>
                    <a:pt x="f89" y="f93"/>
                  </a:lnTo>
                  <a:lnTo>
                    <a:pt x="f94" y="f95"/>
                  </a:lnTo>
                  <a:lnTo>
                    <a:pt x="f94" y="f95"/>
                  </a:lnTo>
                  <a:lnTo>
                    <a:pt x="f96" y="f97"/>
                  </a:lnTo>
                  <a:lnTo>
                    <a:pt x="f98" y="f99"/>
                  </a:lnTo>
                  <a:lnTo>
                    <a:pt x="f85" y="f100"/>
                  </a:lnTo>
                  <a:lnTo>
                    <a:pt x="f82" y="f8"/>
                  </a:lnTo>
                  <a:lnTo>
                    <a:pt x="f82" y="f8"/>
                  </a:lnTo>
                  <a:lnTo>
                    <a:pt x="f37" y="f101"/>
                  </a:lnTo>
                  <a:lnTo>
                    <a:pt x="f102" y="f101"/>
                  </a:lnTo>
                  <a:lnTo>
                    <a:pt x="f102" y="f101"/>
                  </a:lnTo>
                  <a:lnTo>
                    <a:pt x="f50" y="f101"/>
                  </a:lnTo>
                  <a:lnTo>
                    <a:pt x="f103" y="f104"/>
                  </a:lnTo>
                  <a:lnTo>
                    <a:pt x="f105" y="f21"/>
                  </a:lnTo>
                  <a:lnTo>
                    <a:pt x="f105" y="f21"/>
                  </a:lnTo>
                  <a:lnTo>
                    <a:pt x="f59" y="f19"/>
                  </a:lnTo>
                  <a:lnTo>
                    <a:pt x="f106" y="f17"/>
                  </a:lnTo>
                  <a:lnTo>
                    <a:pt x="f107" y="f15"/>
                  </a:lnTo>
                  <a:lnTo>
                    <a:pt x="f108" y="f13"/>
                  </a:lnTo>
                  <a:lnTo>
                    <a:pt x="f72" y="f11"/>
                  </a:lnTo>
                  <a:lnTo>
                    <a:pt x="f70" y="f9"/>
                  </a:lnTo>
                  <a:lnTo>
                    <a:pt x="f109"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1091;p36">
              <a:extLst>
                <a:ext uri="{FF2B5EF4-FFF2-40B4-BE49-F238E27FC236}">
                  <a16:creationId xmlns:a16="http://schemas.microsoft.com/office/drawing/2014/main" xmlns="" id="{C28D21F6-4DC3-4366-87CF-A019728B4863}"/>
                </a:ext>
              </a:extLst>
            </p:cNvPr>
            <p:cNvSpPr/>
            <p:nvPr/>
          </p:nvSpPr>
          <p:spPr>
            <a:xfrm>
              <a:off x="5142329" y="4078754"/>
              <a:ext cx="316556" cy="543208"/>
            </a:xfrm>
            <a:custGeom>
              <a:avLst/>
              <a:gdLst>
                <a:gd name="f0" fmla="val w"/>
                <a:gd name="f1" fmla="val h"/>
                <a:gd name="f2" fmla="val 0"/>
                <a:gd name="f3" fmla="val 10351"/>
                <a:gd name="f4" fmla="val 17762"/>
                <a:gd name="f5" fmla="val 6775"/>
                <a:gd name="f6" fmla="val 1"/>
                <a:gd name="f7" fmla="val 6658"/>
                <a:gd name="f8" fmla="val 24"/>
                <a:gd name="f9" fmla="val 6516"/>
                <a:gd name="f10" fmla="val 71"/>
                <a:gd name="f11" fmla="val 6399"/>
                <a:gd name="f12" fmla="val 142"/>
                <a:gd name="f13" fmla="val 6281"/>
                <a:gd name="f14" fmla="val 236"/>
                <a:gd name="f15" fmla="val 6187"/>
                <a:gd name="f16" fmla="val 330"/>
                <a:gd name="f17" fmla="val 6116"/>
                <a:gd name="f18" fmla="val 448"/>
                <a:gd name="f19" fmla="val 6069"/>
                <a:gd name="f20" fmla="val 589"/>
                <a:gd name="f21" fmla="val 6046"/>
                <a:gd name="f22" fmla="val 753"/>
                <a:gd name="f23" fmla="val 918"/>
                <a:gd name="f24" fmla="val 6093"/>
                <a:gd name="f25" fmla="val 1106"/>
                <a:gd name="f26" fmla="val 6164"/>
                <a:gd name="f27" fmla="val 1318"/>
                <a:gd name="f28" fmla="val 6258"/>
                <a:gd name="f29" fmla="val 1553"/>
                <a:gd name="f30" fmla="val 6375"/>
                <a:gd name="f31" fmla="val 1765"/>
                <a:gd name="f32" fmla="val 2000"/>
                <a:gd name="f33" fmla="val 6705"/>
                <a:gd name="f34" fmla="val 2236"/>
                <a:gd name="f35" fmla="val 6940"/>
                <a:gd name="f36" fmla="val 2471"/>
                <a:gd name="f37" fmla="val 7199"/>
                <a:gd name="f38" fmla="val 2706"/>
                <a:gd name="f39" fmla="val 7104"/>
                <a:gd name="f40" fmla="val 3482"/>
                <a:gd name="f41" fmla="val 7010"/>
                <a:gd name="f42" fmla="val 4212"/>
                <a:gd name="f43" fmla="val 6893"/>
                <a:gd name="f44" fmla="val 4917"/>
                <a:gd name="f45" fmla="val 5623"/>
                <a:gd name="f46" fmla="val 6634"/>
                <a:gd name="f47" fmla="val 6282"/>
                <a:gd name="f48" fmla="val 6469"/>
                <a:gd name="f49" fmla="val 6305"/>
                <a:gd name="f50" fmla="val 7552"/>
                <a:gd name="f51" fmla="val 8164"/>
                <a:gd name="f52" fmla="val 7881"/>
                <a:gd name="f53" fmla="val 7599"/>
                <a:gd name="f54" fmla="val 6022"/>
                <a:gd name="f55" fmla="val 7317"/>
                <a:gd name="f56" fmla="val 5928"/>
                <a:gd name="f57" fmla="val 7058"/>
                <a:gd name="f58" fmla="val 5834"/>
                <a:gd name="f59" fmla="val 6776"/>
                <a:gd name="f60" fmla="val 5693"/>
                <a:gd name="f61" fmla="val 6517"/>
                <a:gd name="f62" fmla="val 5505"/>
                <a:gd name="f63" fmla="val 5293"/>
                <a:gd name="f64" fmla="val 6070"/>
                <a:gd name="f65" fmla="val 5175"/>
                <a:gd name="f66" fmla="val 5999"/>
                <a:gd name="f67" fmla="val 5058"/>
                <a:gd name="f68" fmla="val 5952"/>
                <a:gd name="f69" fmla="val 4940"/>
                <a:gd name="f70" fmla="val 5929"/>
                <a:gd name="f71" fmla="val 4823"/>
                <a:gd name="f72" fmla="val 5905"/>
                <a:gd name="f73" fmla="val 4705"/>
                <a:gd name="f74" fmla="val 4587"/>
                <a:gd name="f75" fmla="val 4493"/>
                <a:gd name="f76" fmla="val 4376"/>
                <a:gd name="f77" fmla="val 4282"/>
                <a:gd name="f78" fmla="val 4187"/>
                <a:gd name="f79" fmla="val 6141"/>
                <a:gd name="f80" fmla="val 4117"/>
                <a:gd name="f81" fmla="val 6235"/>
                <a:gd name="f82" fmla="val 4046"/>
                <a:gd name="f83" fmla="val 6329"/>
                <a:gd name="f84" fmla="val 3999"/>
                <a:gd name="f85" fmla="val 6446"/>
                <a:gd name="f86" fmla="val 3976"/>
                <a:gd name="f87" fmla="val 6564"/>
                <a:gd name="f88" fmla="val 6682"/>
                <a:gd name="f89" fmla="val 6823"/>
                <a:gd name="f90" fmla="val 4023"/>
                <a:gd name="f91" fmla="val 7082"/>
                <a:gd name="f92" fmla="val 7387"/>
                <a:gd name="f93" fmla="val 4235"/>
                <a:gd name="f94" fmla="val 7693"/>
                <a:gd name="f95" fmla="val 4423"/>
                <a:gd name="f96" fmla="val 8023"/>
                <a:gd name="f97" fmla="val 4634"/>
                <a:gd name="f98" fmla="val 8352"/>
                <a:gd name="f99" fmla="val 8705"/>
                <a:gd name="f100" fmla="val 5270"/>
                <a:gd name="f101" fmla="val 9034"/>
                <a:gd name="f102" fmla="val 5669"/>
                <a:gd name="f103" fmla="val 9387"/>
                <a:gd name="f104" fmla="val 5317"/>
                <a:gd name="f105" fmla="val 10257"/>
                <a:gd name="f106" fmla="val 11081"/>
                <a:gd name="f107" fmla="val 4540"/>
                <a:gd name="f108" fmla="val 11833"/>
                <a:gd name="f109" fmla="val 4140"/>
                <a:gd name="f110" fmla="val 12563"/>
                <a:gd name="f111" fmla="val 3740"/>
                <a:gd name="f112" fmla="val 13221"/>
                <a:gd name="f113" fmla="val 3317"/>
                <a:gd name="f114" fmla="val 13833"/>
                <a:gd name="f115" fmla="val 2917"/>
                <a:gd name="f116" fmla="val 14374"/>
                <a:gd name="f117" fmla="val 2517"/>
                <a:gd name="f118" fmla="val 14892"/>
                <a:gd name="f119" fmla="val 2117"/>
                <a:gd name="f120" fmla="val 15362"/>
                <a:gd name="f121" fmla="val 1741"/>
                <a:gd name="f122" fmla="val 15762"/>
                <a:gd name="f123" fmla="val 1388"/>
                <a:gd name="f124" fmla="val 16115"/>
                <a:gd name="f125" fmla="val 1059"/>
                <a:gd name="f126" fmla="val 16444"/>
                <a:gd name="f127" fmla="val 518"/>
                <a:gd name="f128" fmla="val 16938"/>
                <a:gd name="f129" fmla="val 118"/>
                <a:gd name="f130" fmla="val 17244"/>
                <a:gd name="f131" fmla="val 47"/>
                <a:gd name="f132" fmla="val 17338"/>
                <a:gd name="f133" fmla="val 17432"/>
                <a:gd name="f134" fmla="val 17526"/>
                <a:gd name="f135" fmla="val 17644"/>
                <a:gd name="f136" fmla="val 141"/>
                <a:gd name="f137" fmla="val 17715"/>
                <a:gd name="f138" fmla="val 235"/>
                <a:gd name="f139" fmla="val 353"/>
                <a:gd name="f140" fmla="val 471"/>
                <a:gd name="f141" fmla="val 776"/>
                <a:gd name="f142" fmla="val 17479"/>
                <a:gd name="f143" fmla="val 1176"/>
                <a:gd name="f144" fmla="val 17126"/>
                <a:gd name="f145" fmla="val 1670"/>
                <a:gd name="f146" fmla="val 16679"/>
                <a:gd name="f147" fmla="val 2211"/>
                <a:gd name="f148" fmla="val 2800"/>
                <a:gd name="f149" fmla="val 15433"/>
                <a:gd name="f150" fmla="val 3129"/>
                <a:gd name="f151" fmla="val 15056"/>
                <a:gd name="f152" fmla="val 3435"/>
                <a:gd name="f153" fmla="val 14633"/>
                <a:gd name="f154" fmla="val 3764"/>
                <a:gd name="f155" fmla="val 14209"/>
                <a:gd name="f156" fmla="val 4093"/>
                <a:gd name="f157" fmla="val 13739"/>
                <a:gd name="f158" fmla="val 4399"/>
                <a:gd name="f159" fmla="val 4729"/>
                <a:gd name="f160" fmla="val 12704"/>
                <a:gd name="f161" fmla="val 5340"/>
                <a:gd name="f162" fmla="val 12869"/>
                <a:gd name="f163" fmla="val 5881"/>
                <a:gd name="f164" fmla="val 12986"/>
                <a:gd name="f165" fmla="val 13033"/>
                <a:gd name="f166" fmla="val 6822"/>
                <a:gd name="f167" fmla="val 12963"/>
                <a:gd name="f168" fmla="val 7551"/>
                <a:gd name="f169" fmla="val 7857"/>
                <a:gd name="f170" fmla="val 12751"/>
                <a:gd name="f171" fmla="val 8116"/>
                <a:gd name="f172" fmla="val 12610"/>
                <a:gd name="f173" fmla="val 8210"/>
                <a:gd name="f174" fmla="val 12539"/>
                <a:gd name="f175" fmla="val 8304"/>
                <a:gd name="f176" fmla="val 12445"/>
                <a:gd name="f177" fmla="val 8351"/>
                <a:gd name="f178" fmla="val 12351"/>
                <a:gd name="f179" fmla="val 8422"/>
                <a:gd name="f180" fmla="val 12233"/>
                <a:gd name="f181" fmla="val 8445"/>
                <a:gd name="f182" fmla="val 12116"/>
                <a:gd name="f183" fmla="val 8469"/>
                <a:gd name="f184" fmla="val 12022"/>
                <a:gd name="f185" fmla="val 11904"/>
                <a:gd name="f186" fmla="val 11786"/>
                <a:gd name="f187" fmla="val 11669"/>
                <a:gd name="f188" fmla="val 8375"/>
                <a:gd name="f189" fmla="val 11575"/>
                <a:gd name="f190" fmla="val 8328"/>
                <a:gd name="f191" fmla="val 11481"/>
                <a:gd name="f192" fmla="val 8257"/>
                <a:gd name="f193" fmla="val 11386"/>
                <a:gd name="f194" fmla="val 8163"/>
                <a:gd name="f195" fmla="val 11316"/>
                <a:gd name="f196" fmla="val 8069"/>
                <a:gd name="f197" fmla="val 11245"/>
                <a:gd name="f198" fmla="val 7951"/>
                <a:gd name="f199" fmla="val 11198"/>
                <a:gd name="f200" fmla="val 7834"/>
                <a:gd name="f201" fmla="val 11151"/>
                <a:gd name="f202" fmla="val 7622"/>
                <a:gd name="f203" fmla="val 11128"/>
                <a:gd name="f204" fmla="val 7410"/>
                <a:gd name="f205" fmla="val 11104"/>
                <a:gd name="f206" fmla="val 7222"/>
                <a:gd name="f207" fmla="val 7034"/>
                <a:gd name="f208" fmla="val 11175"/>
                <a:gd name="f209" fmla="val 11292"/>
                <a:gd name="f210" fmla="val 5975"/>
                <a:gd name="f211" fmla="val 11434"/>
                <a:gd name="f212" fmla="val 5387"/>
                <a:gd name="f213" fmla="val 11763"/>
                <a:gd name="f214" fmla="val 5152"/>
                <a:gd name="f215" fmla="val 11928"/>
                <a:gd name="f216" fmla="val 5481"/>
                <a:gd name="f217" fmla="val 5787"/>
                <a:gd name="f218" fmla="val 10634"/>
                <a:gd name="f219" fmla="val 9928"/>
                <a:gd name="f220" fmla="val 9175"/>
                <a:gd name="f221" fmla="val 7576"/>
                <a:gd name="f222" fmla="val 7128"/>
                <a:gd name="f223" fmla="val 7316"/>
                <a:gd name="f224" fmla="val 5811"/>
                <a:gd name="f225" fmla="val 8234"/>
                <a:gd name="f226" fmla="val 8634"/>
                <a:gd name="f227" fmla="val 5764"/>
                <a:gd name="f228" fmla="val 8986"/>
                <a:gd name="f229" fmla="val 5694"/>
                <a:gd name="f230" fmla="val 9292"/>
                <a:gd name="f231" fmla="val 9551"/>
                <a:gd name="f232" fmla="val 5529"/>
                <a:gd name="f233" fmla="val 9786"/>
                <a:gd name="f234" fmla="val 5435"/>
                <a:gd name="f235" fmla="val 9974"/>
                <a:gd name="f236" fmla="val 10116"/>
                <a:gd name="f237" fmla="val 5223"/>
                <a:gd name="f238" fmla="val 10210"/>
                <a:gd name="f239" fmla="val 5105"/>
                <a:gd name="f240" fmla="val 10280"/>
                <a:gd name="f241" fmla="val 4988"/>
                <a:gd name="f242" fmla="val 10327"/>
                <a:gd name="f243" fmla="val 4870"/>
                <a:gd name="f244" fmla="val 4753"/>
                <a:gd name="f245" fmla="val 4635"/>
                <a:gd name="f246" fmla="val 4494"/>
                <a:gd name="f247" fmla="val 10304"/>
                <a:gd name="f248" fmla="val 4259"/>
                <a:gd name="f249" fmla="val 10186"/>
                <a:gd name="f250" fmla="val 4141"/>
                <a:gd name="f251" fmla="val 4047"/>
                <a:gd name="f252" fmla="val 9998"/>
                <a:gd name="f253" fmla="val 9904"/>
                <a:gd name="f254" fmla="val 3906"/>
                <a:gd name="f255" fmla="val 9763"/>
                <a:gd name="f256" fmla="val 3859"/>
                <a:gd name="f257" fmla="val 9622"/>
                <a:gd name="f258" fmla="val 3835"/>
                <a:gd name="f259" fmla="val 9480"/>
                <a:gd name="f260" fmla="val 9316"/>
                <a:gd name="f261" fmla="val 9151"/>
                <a:gd name="f262" fmla="val 3882"/>
                <a:gd name="f263" fmla="val 8845"/>
                <a:gd name="f264" fmla="val 8539"/>
                <a:gd name="f265" fmla="val 8281"/>
                <a:gd name="f266" fmla="val 4306"/>
                <a:gd name="f267" fmla="val 8045"/>
                <a:gd name="f268" fmla="val 7810"/>
                <a:gd name="f269" fmla="val 4706"/>
                <a:gd name="f270" fmla="val 7457"/>
                <a:gd name="f271" fmla="val 5129"/>
                <a:gd name="f272" fmla="val 7646"/>
                <a:gd name="f273" fmla="val 3929"/>
                <a:gd name="f274" fmla="val 7716"/>
                <a:gd name="f275" fmla="val 3294"/>
                <a:gd name="f276" fmla="val 7787"/>
                <a:gd name="f277" fmla="val 2659"/>
                <a:gd name="f278" fmla="val 2188"/>
                <a:gd name="f279" fmla="val 1906"/>
                <a:gd name="f280" fmla="val 1624"/>
                <a:gd name="f281" fmla="val 1342"/>
                <a:gd name="f282" fmla="val 7763"/>
                <a:gd name="f283" fmla="val 1036"/>
                <a:gd name="f284" fmla="val 7598"/>
                <a:gd name="f285" fmla="val 7528"/>
                <a:gd name="f286" fmla="val 7434"/>
                <a:gd name="f287" fmla="val 212"/>
                <a:gd name="f288" fmla="val 48"/>
                <a:gd name="f289" fmla="val 7057"/>
                <a:gd name="f290" fmla="*/ f0 1 10351"/>
                <a:gd name="f291" fmla="*/ f1 1 17762"/>
                <a:gd name="f292" fmla="val f2"/>
                <a:gd name="f293" fmla="val f3"/>
                <a:gd name="f294" fmla="val f4"/>
                <a:gd name="f295" fmla="+- f294 0 f292"/>
                <a:gd name="f296" fmla="+- f293 0 f292"/>
                <a:gd name="f297" fmla="*/ f296 1 10351"/>
                <a:gd name="f298" fmla="*/ f295 1 17762"/>
                <a:gd name="f299" fmla="*/ f292 1 f297"/>
                <a:gd name="f300" fmla="*/ f293 1 f297"/>
                <a:gd name="f301" fmla="*/ f292 1 f298"/>
                <a:gd name="f302" fmla="*/ f294 1 f298"/>
                <a:gd name="f303" fmla="*/ f299 f290 1"/>
                <a:gd name="f304" fmla="*/ f300 f290 1"/>
                <a:gd name="f305" fmla="*/ f302 f291 1"/>
                <a:gd name="f306" fmla="*/ f301 f291 1"/>
              </a:gdLst>
              <a:ahLst/>
              <a:cxnLst>
                <a:cxn ang="3cd4">
                  <a:pos x="hc" y="t"/>
                </a:cxn>
                <a:cxn ang="0">
                  <a:pos x="r" y="vc"/>
                </a:cxn>
                <a:cxn ang="cd4">
                  <a:pos x="hc" y="b"/>
                </a:cxn>
                <a:cxn ang="cd2">
                  <a:pos x="l" y="vc"/>
                </a:cxn>
              </a:cxnLst>
              <a:rect l="f303" t="f306" r="f304" b="f305"/>
              <a:pathLst>
                <a:path w="10351" h="17762">
                  <a:moveTo>
                    <a:pt x="f5" y="f6"/>
                  </a:moveTo>
                  <a:lnTo>
                    <a:pt x="f7" y="f8"/>
                  </a:lnTo>
                  <a:lnTo>
                    <a:pt x="f9" y="f10"/>
                  </a:lnTo>
                  <a:lnTo>
                    <a:pt x="f11" y="f12"/>
                  </a:lnTo>
                  <a:lnTo>
                    <a:pt x="f13" y="f14"/>
                  </a:lnTo>
                  <a:lnTo>
                    <a:pt x="f15" y="f16"/>
                  </a:lnTo>
                  <a:lnTo>
                    <a:pt x="f17" y="f18"/>
                  </a:lnTo>
                  <a:lnTo>
                    <a:pt x="f19" y="f20"/>
                  </a:lnTo>
                  <a:lnTo>
                    <a:pt x="f21" y="f22"/>
                  </a:lnTo>
                  <a:lnTo>
                    <a:pt x="f19" y="f23"/>
                  </a:lnTo>
                  <a:lnTo>
                    <a:pt x="f24" y="f25"/>
                  </a:lnTo>
                  <a:lnTo>
                    <a:pt x="f26" y="f27"/>
                  </a:lnTo>
                  <a:lnTo>
                    <a:pt x="f28" y="f29"/>
                  </a:lnTo>
                  <a:lnTo>
                    <a:pt x="f30" y="f31"/>
                  </a:lnTo>
                  <a:lnTo>
                    <a:pt x="f9" y="f32"/>
                  </a:lnTo>
                  <a:lnTo>
                    <a:pt x="f33" y="f34"/>
                  </a:lnTo>
                  <a:lnTo>
                    <a:pt x="f35" y="f36"/>
                  </a:lnTo>
                  <a:lnTo>
                    <a:pt x="f37" y="f38"/>
                  </a:lnTo>
                  <a:lnTo>
                    <a:pt x="f39" y="f40"/>
                  </a:lnTo>
                  <a:lnTo>
                    <a:pt x="f41" y="f42"/>
                  </a:lnTo>
                  <a:lnTo>
                    <a:pt x="f43" y="f44"/>
                  </a:lnTo>
                  <a:lnTo>
                    <a:pt x="f5" y="f45"/>
                  </a:lnTo>
                  <a:lnTo>
                    <a:pt x="f46" y="f47"/>
                  </a:lnTo>
                  <a:lnTo>
                    <a:pt x="f48" y="f35"/>
                  </a:lnTo>
                  <a:lnTo>
                    <a:pt x="f49" y="f50"/>
                  </a:lnTo>
                  <a:lnTo>
                    <a:pt x="f17" y="f51"/>
                  </a:lnTo>
                  <a:lnTo>
                    <a:pt x="f24" y="f52"/>
                  </a:lnTo>
                  <a:lnTo>
                    <a:pt x="f19" y="f53"/>
                  </a:lnTo>
                  <a:lnTo>
                    <a:pt x="f54" y="f55"/>
                  </a:lnTo>
                  <a:lnTo>
                    <a:pt x="f56" y="f57"/>
                  </a:lnTo>
                  <a:lnTo>
                    <a:pt x="f58" y="f59"/>
                  </a:lnTo>
                  <a:lnTo>
                    <a:pt x="f60" y="f61"/>
                  </a:lnTo>
                  <a:lnTo>
                    <a:pt x="f62" y="f47"/>
                  </a:lnTo>
                  <a:lnTo>
                    <a:pt x="f63" y="f64"/>
                  </a:lnTo>
                  <a:lnTo>
                    <a:pt x="f65" y="f66"/>
                  </a:lnTo>
                  <a:lnTo>
                    <a:pt x="f67" y="f68"/>
                  </a:lnTo>
                  <a:lnTo>
                    <a:pt x="f69" y="f70"/>
                  </a:lnTo>
                  <a:lnTo>
                    <a:pt x="f71" y="f72"/>
                  </a:lnTo>
                  <a:lnTo>
                    <a:pt x="f73" y="f72"/>
                  </a:lnTo>
                  <a:lnTo>
                    <a:pt x="f74" y="f70"/>
                  </a:lnTo>
                  <a:lnTo>
                    <a:pt x="f75" y="f68"/>
                  </a:lnTo>
                  <a:lnTo>
                    <a:pt x="f76" y="f66"/>
                  </a:lnTo>
                  <a:lnTo>
                    <a:pt x="f77" y="f64"/>
                  </a:lnTo>
                  <a:lnTo>
                    <a:pt x="f78" y="f79"/>
                  </a:lnTo>
                  <a:lnTo>
                    <a:pt x="f80" y="f81"/>
                  </a:lnTo>
                  <a:lnTo>
                    <a:pt x="f82" y="f83"/>
                  </a:lnTo>
                  <a:lnTo>
                    <a:pt x="f84" y="f85"/>
                  </a:lnTo>
                  <a:lnTo>
                    <a:pt x="f86" y="f87"/>
                  </a:lnTo>
                  <a:lnTo>
                    <a:pt x="f86" y="f88"/>
                  </a:lnTo>
                  <a:lnTo>
                    <a:pt x="f86" y="f89"/>
                  </a:lnTo>
                  <a:lnTo>
                    <a:pt x="f90" y="f91"/>
                  </a:lnTo>
                  <a:lnTo>
                    <a:pt x="f80" y="f92"/>
                  </a:lnTo>
                  <a:lnTo>
                    <a:pt x="f93" y="f94"/>
                  </a:lnTo>
                  <a:lnTo>
                    <a:pt x="f95" y="f96"/>
                  </a:lnTo>
                  <a:lnTo>
                    <a:pt x="f97" y="f98"/>
                  </a:lnTo>
                  <a:lnTo>
                    <a:pt x="f44" y="f99"/>
                  </a:lnTo>
                  <a:lnTo>
                    <a:pt x="f100" y="f101"/>
                  </a:lnTo>
                  <a:lnTo>
                    <a:pt x="f102" y="f103"/>
                  </a:lnTo>
                  <a:lnTo>
                    <a:pt x="f104" y="f105"/>
                  </a:lnTo>
                  <a:lnTo>
                    <a:pt x="f69"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2" y="f133"/>
                  </a:lnTo>
                  <a:lnTo>
                    <a:pt x="f2" y="f134"/>
                  </a:lnTo>
                  <a:lnTo>
                    <a:pt x="f131" y="f135"/>
                  </a:lnTo>
                  <a:lnTo>
                    <a:pt x="f136" y="f137"/>
                  </a:lnTo>
                  <a:lnTo>
                    <a:pt x="f138" y="f4"/>
                  </a:lnTo>
                  <a:lnTo>
                    <a:pt x="f139" y="f4"/>
                  </a:lnTo>
                  <a:lnTo>
                    <a:pt x="f140" y="f137"/>
                  </a:lnTo>
                  <a:lnTo>
                    <a:pt x="f141" y="f142"/>
                  </a:lnTo>
                  <a:lnTo>
                    <a:pt x="f143" y="f144"/>
                  </a:lnTo>
                  <a:lnTo>
                    <a:pt x="f145" y="f146"/>
                  </a:lnTo>
                  <a:lnTo>
                    <a:pt x="f147" y="f124"/>
                  </a:lnTo>
                  <a:lnTo>
                    <a:pt x="f148" y="f149"/>
                  </a:lnTo>
                  <a:lnTo>
                    <a:pt x="f150" y="f151"/>
                  </a:lnTo>
                  <a:lnTo>
                    <a:pt x="f152" y="f153"/>
                  </a:lnTo>
                  <a:lnTo>
                    <a:pt x="f154" y="f155"/>
                  </a:lnTo>
                  <a:lnTo>
                    <a:pt x="f156" y="f157"/>
                  </a:lnTo>
                  <a:lnTo>
                    <a:pt x="f158" y="f112"/>
                  </a:lnTo>
                  <a:lnTo>
                    <a:pt x="f159" y="f160"/>
                  </a:lnTo>
                  <a:lnTo>
                    <a:pt x="f161" y="f162"/>
                  </a:lnTo>
                  <a:lnTo>
                    <a:pt x="f163" y="f164"/>
                  </a:lnTo>
                  <a:lnTo>
                    <a:pt x="f30" y="f165"/>
                  </a:lnTo>
                  <a:lnTo>
                    <a:pt x="f166" y="f165"/>
                  </a:lnTo>
                  <a:lnTo>
                    <a:pt x="f37" y="f167"/>
                  </a:lnTo>
                  <a:lnTo>
                    <a:pt x="f168" y="f162"/>
                  </a:lnTo>
                  <a:lnTo>
                    <a:pt x="f169" y="f170"/>
                  </a:lnTo>
                  <a:lnTo>
                    <a:pt x="f171" y="f172"/>
                  </a:lnTo>
                  <a:lnTo>
                    <a:pt x="f173" y="f174"/>
                  </a:lnTo>
                  <a:lnTo>
                    <a:pt x="f175" y="f176"/>
                  </a:lnTo>
                  <a:lnTo>
                    <a:pt x="f177" y="f178"/>
                  </a:lnTo>
                  <a:lnTo>
                    <a:pt x="f179" y="f180"/>
                  </a:lnTo>
                  <a:lnTo>
                    <a:pt x="f181" y="f182"/>
                  </a:lnTo>
                  <a:lnTo>
                    <a:pt x="f183" y="f184"/>
                  </a:lnTo>
                  <a:lnTo>
                    <a:pt x="f183" y="f185"/>
                  </a:lnTo>
                  <a:lnTo>
                    <a:pt x="f181" y="f186"/>
                  </a:lnTo>
                  <a:lnTo>
                    <a:pt x="f179"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5"/>
                  </a:lnTo>
                  <a:lnTo>
                    <a:pt x="f207" y="f203"/>
                  </a:lnTo>
                  <a:lnTo>
                    <a:pt x="f7" y="f208"/>
                  </a:lnTo>
                  <a:lnTo>
                    <a:pt x="f49" y="f209"/>
                  </a:lnTo>
                  <a:lnTo>
                    <a:pt x="f210" y="f211"/>
                  </a:lnTo>
                  <a:lnTo>
                    <a:pt x="f102" y="f189"/>
                  </a:lnTo>
                  <a:lnTo>
                    <a:pt x="f212" y="f213"/>
                  </a:lnTo>
                  <a:lnTo>
                    <a:pt x="f214" y="f215"/>
                  </a:lnTo>
                  <a:lnTo>
                    <a:pt x="f216" y="f209"/>
                  </a:lnTo>
                  <a:lnTo>
                    <a:pt x="f217" y="f218"/>
                  </a:lnTo>
                  <a:lnTo>
                    <a:pt x="f24" y="f219"/>
                  </a:lnTo>
                  <a:lnTo>
                    <a:pt x="f30" y="f220"/>
                  </a:lnTo>
                  <a:lnTo>
                    <a:pt x="f7" y="f188"/>
                  </a:lnTo>
                  <a:lnTo>
                    <a:pt x="f43" y="f221"/>
                  </a:lnTo>
                  <a:lnTo>
                    <a:pt x="f222" y="f33"/>
                  </a:lnTo>
                  <a:lnTo>
                    <a:pt x="f223" y="f224"/>
                  </a:lnTo>
                  <a:lnTo>
                    <a:pt x="f225" y="f224"/>
                  </a:lnTo>
                  <a:lnTo>
                    <a:pt x="f226" y="f227"/>
                  </a:lnTo>
                  <a:lnTo>
                    <a:pt x="f228" y="f229"/>
                  </a:lnTo>
                  <a:lnTo>
                    <a:pt x="f230" y="f45"/>
                  </a:lnTo>
                  <a:lnTo>
                    <a:pt x="f231" y="f232"/>
                  </a:lnTo>
                  <a:lnTo>
                    <a:pt x="f233" y="f234"/>
                  </a:lnTo>
                  <a:lnTo>
                    <a:pt x="f235" y="f104"/>
                  </a:lnTo>
                  <a:lnTo>
                    <a:pt x="f236" y="f237"/>
                  </a:lnTo>
                  <a:lnTo>
                    <a:pt x="f238" y="f239"/>
                  </a:lnTo>
                  <a:lnTo>
                    <a:pt x="f240" y="f241"/>
                  </a:lnTo>
                  <a:lnTo>
                    <a:pt x="f242" y="f243"/>
                  </a:lnTo>
                  <a:lnTo>
                    <a:pt x="f3" y="f244"/>
                  </a:lnTo>
                  <a:lnTo>
                    <a:pt x="f3" y="f245"/>
                  </a:lnTo>
                  <a:lnTo>
                    <a:pt x="f242" y="f246"/>
                  </a:lnTo>
                  <a:lnTo>
                    <a:pt x="f247" y="f76"/>
                  </a:lnTo>
                  <a:lnTo>
                    <a:pt x="f105" y="f248"/>
                  </a:lnTo>
                  <a:lnTo>
                    <a:pt x="f249" y="f250"/>
                  </a:lnTo>
                  <a:lnTo>
                    <a:pt x="f236" y="f251"/>
                  </a:lnTo>
                  <a:lnTo>
                    <a:pt x="f252" y="f86"/>
                  </a:lnTo>
                  <a:lnTo>
                    <a:pt x="f253" y="f254"/>
                  </a:lnTo>
                  <a:lnTo>
                    <a:pt x="f255" y="f256"/>
                  </a:lnTo>
                  <a:lnTo>
                    <a:pt x="f257" y="f258"/>
                  </a:lnTo>
                  <a:lnTo>
                    <a:pt x="f259" y="f258"/>
                  </a:lnTo>
                  <a:lnTo>
                    <a:pt x="f260" y="f256"/>
                  </a:lnTo>
                  <a:lnTo>
                    <a:pt x="f261" y="f262"/>
                  </a:lnTo>
                  <a:lnTo>
                    <a:pt x="f263" y="f86"/>
                  </a:lnTo>
                  <a:lnTo>
                    <a:pt x="f264" y="f80"/>
                  </a:lnTo>
                  <a:lnTo>
                    <a:pt x="f265" y="f266"/>
                  </a:lnTo>
                  <a:lnTo>
                    <a:pt x="f267" y="f246"/>
                  </a:lnTo>
                  <a:lnTo>
                    <a:pt x="f268" y="f269"/>
                  </a:lnTo>
                  <a:lnTo>
                    <a:pt x="f202" y="f44"/>
                  </a:lnTo>
                  <a:lnTo>
                    <a:pt x="f270" y="f271"/>
                  </a:lnTo>
                  <a:lnTo>
                    <a:pt x="f272" y="f273"/>
                  </a:lnTo>
                  <a:lnTo>
                    <a:pt x="f274" y="f275"/>
                  </a:lnTo>
                  <a:lnTo>
                    <a:pt x="f276" y="f277"/>
                  </a:lnTo>
                  <a:lnTo>
                    <a:pt x="f200" y="f278"/>
                  </a:lnTo>
                  <a:lnTo>
                    <a:pt x="f200" y="f279"/>
                  </a:lnTo>
                  <a:lnTo>
                    <a:pt x="f200" y="f280"/>
                  </a:lnTo>
                  <a:lnTo>
                    <a:pt x="f268" y="f281"/>
                  </a:lnTo>
                  <a:lnTo>
                    <a:pt x="f282" y="f283"/>
                  </a:lnTo>
                  <a:lnTo>
                    <a:pt x="f94" y="f22"/>
                  </a:lnTo>
                  <a:lnTo>
                    <a:pt x="f284" y="f140"/>
                  </a:lnTo>
                  <a:lnTo>
                    <a:pt x="f285" y="f16"/>
                  </a:lnTo>
                  <a:lnTo>
                    <a:pt x="f286" y="f287"/>
                  </a:lnTo>
                  <a:lnTo>
                    <a:pt x="f223" y="f129"/>
                  </a:lnTo>
                  <a:lnTo>
                    <a:pt x="f37" y="f288"/>
                  </a:lnTo>
                  <a:lnTo>
                    <a:pt x="f289" y="f6"/>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092;p36">
              <a:extLst>
                <a:ext uri="{FF2B5EF4-FFF2-40B4-BE49-F238E27FC236}">
                  <a16:creationId xmlns:a16="http://schemas.microsoft.com/office/drawing/2014/main" xmlns="" id="{11466597-5B1B-4B84-9DDA-ED6B5650C02E}"/>
                </a:ext>
              </a:extLst>
            </p:cNvPr>
            <p:cNvSpPr/>
            <p:nvPr/>
          </p:nvSpPr>
          <p:spPr>
            <a:xfrm>
              <a:off x="5125778" y="4062212"/>
              <a:ext cx="349648" cy="576300"/>
            </a:xfrm>
            <a:custGeom>
              <a:avLst/>
              <a:gdLst>
                <a:gd name="f0" fmla="val w"/>
                <a:gd name="f1" fmla="val h"/>
                <a:gd name="f2" fmla="val 0"/>
                <a:gd name="f3" fmla="val 11433"/>
                <a:gd name="f4" fmla="val 18844"/>
                <a:gd name="f5" fmla="val 7528"/>
                <a:gd name="f6" fmla="val 542"/>
                <a:gd name="f7" fmla="val 7645"/>
                <a:gd name="f8" fmla="val 565"/>
                <a:gd name="f9" fmla="val 7740"/>
                <a:gd name="f10" fmla="val 589"/>
                <a:gd name="f11" fmla="val 7834"/>
                <a:gd name="f12" fmla="val 636"/>
                <a:gd name="f13" fmla="val 7928"/>
                <a:gd name="f14" fmla="val 706"/>
                <a:gd name="f15" fmla="val 8022"/>
                <a:gd name="f16" fmla="val 800"/>
                <a:gd name="f17" fmla="val 8092"/>
                <a:gd name="f18" fmla="val 895"/>
                <a:gd name="f19" fmla="val 8139"/>
                <a:gd name="f20" fmla="val 1012"/>
                <a:gd name="f21" fmla="val 8234"/>
                <a:gd name="f22" fmla="val 1294"/>
                <a:gd name="f23" fmla="val 8304"/>
                <a:gd name="f24" fmla="val 1577"/>
                <a:gd name="f25" fmla="val 8351"/>
                <a:gd name="f26" fmla="val 1883"/>
                <a:gd name="f27" fmla="val 8375"/>
                <a:gd name="f28" fmla="val 2165"/>
                <a:gd name="f29" fmla="val 2447"/>
                <a:gd name="f30" fmla="val 2729"/>
                <a:gd name="f31" fmla="val 8328"/>
                <a:gd name="f32" fmla="val 3200"/>
                <a:gd name="f33" fmla="val 8257"/>
                <a:gd name="f34" fmla="val 3835"/>
                <a:gd name="f35" fmla="val 8187"/>
                <a:gd name="f36" fmla="val 4470"/>
                <a:gd name="f37" fmla="val 7998"/>
                <a:gd name="f38" fmla="val 5670"/>
                <a:gd name="f39" fmla="val 8163"/>
                <a:gd name="f40" fmla="val 5458"/>
                <a:gd name="f41" fmla="val 5247"/>
                <a:gd name="f42" fmla="val 8586"/>
                <a:gd name="f43" fmla="val 5035"/>
                <a:gd name="f44" fmla="val 8822"/>
                <a:gd name="f45" fmla="val 4847"/>
                <a:gd name="f46" fmla="val 9080"/>
                <a:gd name="f47" fmla="val 4658"/>
                <a:gd name="f48" fmla="val 9386"/>
                <a:gd name="f49" fmla="val 4517"/>
                <a:gd name="f50" fmla="val 9692"/>
                <a:gd name="f51" fmla="val 4423"/>
                <a:gd name="f52" fmla="val 9857"/>
                <a:gd name="f53" fmla="val 4400"/>
                <a:gd name="f54" fmla="val 10021"/>
                <a:gd name="f55" fmla="val 4376"/>
                <a:gd name="f56" fmla="val 10233"/>
                <a:gd name="f57" fmla="val 10351"/>
                <a:gd name="f58" fmla="val 10468"/>
                <a:gd name="f59" fmla="val 10586"/>
                <a:gd name="f60" fmla="val 4541"/>
                <a:gd name="f61" fmla="val 10680"/>
                <a:gd name="f62" fmla="val 4611"/>
                <a:gd name="f63" fmla="val 10751"/>
                <a:gd name="f64" fmla="val 4729"/>
                <a:gd name="f65" fmla="val 10821"/>
                <a:gd name="f66" fmla="val 4823"/>
                <a:gd name="f67" fmla="val 10845"/>
                <a:gd name="f68" fmla="val 4941"/>
                <a:gd name="f69" fmla="val 10892"/>
                <a:gd name="f70" fmla="val 5058"/>
                <a:gd name="f71" fmla="val 5176"/>
                <a:gd name="f72" fmla="val 5317"/>
                <a:gd name="f73" fmla="val 5435"/>
                <a:gd name="f74" fmla="val 10798"/>
                <a:gd name="f75" fmla="val 5552"/>
                <a:gd name="f76" fmla="val 10727"/>
                <a:gd name="f77" fmla="val 5646"/>
                <a:gd name="f78" fmla="val 10633"/>
                <a:gd name="f79" fmla="val 5764"/>
                <a:gd name="f80" fmla="val 10515"/>
                <a:gd name="f81" fmla="val 5858"/>
                <a:gd name="f82" fmla="val 5952"/>
                <a:gd name="f83" fmla="val 10139"/>
                <a:gd name="f84" fmla="val 6046"/>
                <a:gd name="f85" fmla="val 9904"/>
                <a:gd name="f86" fmla="val 6141"/>
                <a:gd name="f87" fmla="val 9645"/>
                <a:gd name="f88" fmla="val 6211"/>
                <a:gd name="f89" fmla="val 9363"/>
                <a:gd name="f90" fmla="val 6282"/>
                <a:gd name="f91" fmla="val 9033"/>
                <a:gd name="f92" fmla="val 6329"/>
                <a:gd name="f93" fmla="val 8681"/>
                <a:gd name="f94" fmla="val 6352"/>
                <a:gd name="f95" fmla="val 7857"/>
                <a:gd name="f96" fmla="val 7669"/>
                <a:gd name="f97" fmla="val 7246"/>
                <a:gd name="f98" fmla="val 7434"/>
                <a:gd name="f99" fmla="val 8117"/>
                <a:gd name="f100" fmla="val 7199"/>
                <a:gd name="f101" fmla="val 8916"/>
                <a:gd name="f102" fmla="val 6916"/>
                <a:gd name="f103" fmla="val 9716"/>
                <a:gd name="f104" fmla="val 6634"/>
                <a:gd name="f105" fmla="val 10469"/>
                <a:gd name="f106" fmla="val 6328"/>
                <a:gd name="f107" fmla="val 11175"/>
                <a:gd name="f108" fmla="val 6022"/>
                <a:gd name="f109" fmla="val 11833"/>
                <a:gd name="f110" fmla="val 5693"/>
                <a:gd name="f111" fmla="val 12469"/>
                <a:gd name="f112" fmla="val 5905"/>
                <a:gd name="f113" fmla="val 12327"/>
                <a:gd name="f114" fmla="val 6116"/>
                <a:gd name="f115" fmla="val 12186"/>
                <a:gd name="f116" fmla="val 12045"/>
                <a:gd name="f117" fmla="val 11904"/>
                <a:gd name="f118" fmla="val 11810"/>
                <a:gd name="f119" fmla="val 11716"/>
                <a:gd name="f120" fmla="val 11669"/>
                <a:gd name="f121" fmla="val 11645"/>
                <a:gd name="f122" fmla="val 8116"/>
                <a:gd name="f123" fmla="val 11692"/>
                <a:gd name="f124" fmla="val 8492"/>
                <a:gd name="f125" fmla="val 11739"/>
                <a:gd name="f126" fmla="val 8610"/>
                <a:gd name="f127" fmla="val 11786"/>
                <a:gd name="f128" fmla="val 8704"/>
                <a:gd name="f129" fmla="val 11857"/>
                <a:gd name="f130" fmla="val 8798"/>
                <a:gd name="f131" fmla="val 11927"/>
                <a:gd name="f132" fmla="val 8869"/>
                <a:gd name="f133" fmla="val 12022"/>
                <a:gd name="f134" fmla="val 12116"/>
                <a:gd name="f135" fmla="val 8963"/>
                <a:gd name="f136" fmla="val 12210"/>
                <a:gd name="f137" fmla="val 8986"/>
                <a:gd name="f138" fmla="val 9010"/>
                <a:gd name="f139" fmla="val 12445"/>
                <a:gd name="f140" fmla="val 12563"/>
                <a:gd name="f141" fmla="val 12657"/>
                <a:gd name="f142" fmla="val 12774"/>
                <a:gd name="f143" fmla="val 8892"/>
                <a:gd name="f144" fmla="val 12892"/>
                <a:gd name="f145" fmla="val 8845"/>
                <a:gd name="f146" fmla="val 12986"/>
                <a:gd name="f147" fmla="val 8751"/>
                <a:gd name="f148" fmla="val 13080"/>
                <a:gd name="f149" fmla="val 8657"/>
                <a:gd name="f150" fmla="val 13151"/>
                <a:gd name="f151" fmla="val 13315"/>
                <a:gd name="f152" fmla="val 13386"/>
                <a:gd name="f153" fmla="val 7975"/>
                <a:gd name="f154" fmla="val 13457"/>
                <a:gd name="f155" fmla="val 7787"/>
                <a:gd name="f156" fmla="val 13504"/>
                <a:gd name="f157" fmla="val 7551"/>
                <a:gd name="f158" fmla="val 13551"/>
                <a:gd name="f159" fmla="val 7316"/>
                <a:gd name="f160" fmla="val 13574"/>
                <a:gd name="f161" fmla="val 7057"/>
                <a:gd name="f162" fmla="val 6681"/>
                <a:gd name="f163" fmla="val 6234"/>
                <a:gd name="f164" fmla="val 5787"/>
                <a:gd name="f165" fmla="val 5270"/>
                <a:gd name="f166" fmla="val 13245"/>
                <a:gd name="f167" fmla="val 4940"/>
                <a:gd name="f168" fmla="val 13762"/>
                <a:gd name="f169" fmla="val 4634"/>
                <a:gd name="f170" fmla="val 14280"/>
                <a:gd name="f171" fmla="val 4305"/>
                <a:gd name="f172" fmla="val 14750"/>
                <a:gd name="f173" fmla="val 3976"/>
                <a:gd name="f174" fmla="val 15174"/>
                <a:gd name="f175" fmla="val 3670"/>
                <a:gd name="f176" fmla="val 15597"/>
                <a:gd name="f177" fmla="val 3341"/>
                <a:gd name="f178" fmla="val 15974"/>
                <a:gd name="f179" fmla="val 2752"/>
                <a:gd name="f180" fmla="val 16656"/>
                <a:gd name="f181" fmla="val 2211"/>
                <a:gd name="f182" fmla="val 17220"/>
                <a:gd name="f183" fmla="val 1717"/>
                <a:gd name="f184" fmla="val 17667"/>
                <a:gd name="f185" fmla="val 1317"/>
                <a:gd name="f186" fmla="val 18020"/>
                <a:gd name="f187" fmla="val 18256"/>
                <a:gd name="f188" fmla="val 918"/>
                <a:gd name="f189" fmla="val 18303"/>
                <a:gd name="f190" fmla="val 776"/>
                <a:gd name="f191" fmla="val 18279"/>
                <a:gd name="f192" fmla="val 635"/>
                <a:gd name="f193" fmla="val 18232"/>
                <a:gd name="f194" fmla="val 588"/>
                <a:gd name="f195" fmla="val 18185"/>
                <a:gd name="f196" fmla="val 541"/>
                <a:gd name="f197" fmla="val 18067"/>
                <a:gd name="f198" fmla="val 17973"/>
                <a:gd name="f199" fmla="val 17879"/>
                <a:gd name="f200" fmla="val 659"/>
                <a:gd name="f201" fmla="val 17785"/>
                <a:gd name="f202" fmla="val 1059"/>
                <a:gd name="f203" fmla="val 17479"/>
                <a:gd name="f204" fmla="val 1600"/>
                <a:gd name="f205" fmla="val 16985"/>
                <a:gd name="f206" fmla="val 1929"/>
                <a:gd name="f207" fmla="val 2282"/>
                <a:gd name="f208" fmla="val 16303"/>
                <a:gd name="f209" fmla="val 2658"/>
                <a:gd name="f210" fmla="val 15903"/>
                <a:gd name="f211" fmla="val 3058"/>
                <a:gd name="f212" fmla="val 15433"/>
                <a:gd name="f213" fmla="val 3458"/>
                <a:gd name="f214" fmla="val 14915"/>
                <a:gd name="f215" fmla="val 3858"/>
                <a:gd name="f216" fmla="val 14374"/>
                <a:gd name="f217" fmla="val 4281"/>
                <a:gd name="f218" fmla="val 4681"/>
                <a:gd name="f219" fmla="val 13104"/>
                <a:gd name="f220" fmla="val 5081"/>
                <a:gd name="f221" fmla="val 12374"/>
                <a:gd name="f222" fmla="val 5481"/>
                <a:gd name="f223" fmla="val 11622"/>
                <a:gd name="f224" fmla="val 6210"/>
                <a:gd name="f225" fmla="val 9928"/>
                <a:gd name="f226" fmla="val 5811"/>
                <a:gd name="f227" fmla="val 9575"/>
                <a:gd name="f228" fmla="val 9246"/>
                <a:gd name="f229" fmla="val 5175"/>
                <a:gd name="f230" fmla="val 8893"/>
                <a:gd name="f231" fmla="val 4964"/>
                <a:gd name="f232" fmla="val 8564"/>
                <a:gd name="f233" fmla="val 4776"/>
                <a:gd name="f234" fmla="val 4564"/>
                <a:gd name="f235" fmla="val 7623"/>
                <a:gd name="f236" fmla="val 7364"/>
                <a:gd name="f237" fmla="val 7176"/>
                <a:gd name="f238" fmla="val 4540"/>
                <a:gd name="f239" fmla="val 6987"/>
                <a:gd name="f240" fmla="val 6846"/>
                <a:gd name="f241" fmla="val 4728"/>
                <a:gd name="f242" fmla="val 6705"/>
                <a:gd name="f243" fmla="val 4846"/>
                <a:gd name="f244" fmla="val 6587"/>
                <a:gd name="f245" fmla="val 4987"/>
                <a:gd name="f246" fmla="val 6517"/>
                <a:gd name="f247" fmla="val 5152"/>
                <a:gd name="f248" fmla="val 6470"/>
                <a:gd name="f249" fmla="val 6446"/>
                <a:gd name="f250" fmla="val 5575"/>
                <a:gd name="f251" fmla="val 6493"/>
                <a:gd name="f252" fmla="val 6540"/>
                <a:gd name="f253" fmla="val 5834"/>
                <a:gd name="f254" fmla="val 6611"/>
                <a:gd name="f255" fmla="val 6823"/>
                <a:gd name="f256" fmla="val 7058"/>
                <a:gd name="f257" fmla="val 6375"/>
                <a:gd name="f258" fmla="val 7317"/>
                <a:gd name="f259" fmla="val 6469"/>
                <a:gd name="f260" fmla="val 7599"/>
                <a:gd name="f261" fmla="val 6563"/>
                <a:gd name="f262" fmla="val 7858"/>
                <a:gd name="f263" fmla="val 6610"/>
                <a:gd name="f264" fmla="val 8140"/>
                <a:gd name="f265" fmla="val 8422"/>
                <a:gd name="f266" fmla="val 6657"/>
                <a:gd name="f267" fmla="val 8705"/>
                <a:gd name="f268" fmla="val 8093"/>
                <a:gd name="f269" fmla="val 7010"/>
                <a:gd name="f270" fmla="val 7481"/>
                <a:gd name="f271" fmla="val 7175"/>
                <a:gd name="f272" fmla="val 6164"/>
                <a:gd name="f273" fmla="val 4753"/>
                <a:gd name="f274" fmla="val 4023"/>
                <a:gd name="f275" fmla="val 3247"/>
                <a:gd name="f276" fmla="val 3012"/>
                <a:gd name="f277" fmla="val 2777"/>
                <a:gd name="f278" fmla="val 2541"/>
                <a:gd name="f279" fmla="val 2306"/>
                <a:gd name="f280" fmla="val 6799"/>
                <a:gd name="f281" fmla="val 2094"/>
                <a:gd name="f282" fmla="val 1859"/>
                <a:gd name="f283" fmla="val 1647"/>
                <a:gd name="f284" fmla="val 1459"/>
                <a:gd name="f285" fmla="val 1247"/>
                <a:gd name="f286" fmla="val 1083"/>
                <a:gd name="f287" fmla="val 6822"/>
                <a:gd name="f288" fmla="val 777"/>
                <a:gd name="f289" fmla="val 6940"/>
                <a:gd name="f290" fmla="val 683"/>
                <a:gd name="f291" fmla="val 7104"/>
                <a:gd name="f292" fmla="val 7269"/>
                <a:gd name="f293" fmla="val 1"/>
                <a:gd name="f294" fmla="val 7128"/>
                <a:gd name="f295" fmla="val 24"/>
                <a:gd name="f296" fmla="val 71"/>
                <a:gd name="f297" fmla="val 118"/>
                <a:gd name="f298" fmla="val 189"/>
                <a:gd name="f299" fmla="val 259"/>
                <a:gd name="f300" fmla="val 354"/>
                <a:gd name="f301" fmla="val 471"/>
                <a:gd name="f302" fmla="val 6281"/>
                <a:gd name="f303" fmla="val 6163"/>
                <a:gd name="f304" fmla="val 824"/>
                <a:gd name="f305" fmla="val 965"/>
                <a:gd name="f306" fmla="val 6069"/>
                <a:gd name="f307" fmla="val 1106"/>
                <a:gd name="f308" fmla="val 1389"/>
                <a:gd name="f309" fmla="val 1530"/>
                <a:gd name="f310" fmla="val 1789"/>
                <a:gd name="f311" fmla="val 6187"/>
                <a:gd name="f312" fmla="val 2047"/>
                <a:gd name="f313" fmla="val 6305"/>
                <a:gd name="f314" fmla="val 2283"/>
                <a:gd name="f315" fmla="val 6422"/>
                <a:gd name="f316" fmla="val 6752"/>
                <a:gd name="f317" fmla="val 3482"/>
                <a:gd name="f318" fmla="val 7081"/>
                <a:gd name="f319" fmla="val 4306"/>
                <a:gd name="f320" fmla="val 5129"/>
                <a:gd name="f321" fmla="val 5929"/>
                <a:gd name="f322" fmla="val 5975"/>
                <a:gd name="f323" fmla="val 6070"/>
                <a:gd name="f324" fmla="val 5976"/>
                <a:gd name="f325" fmla="val 5034"/>
                <a:gd name="f326" fmla="val 4893"/>
                <a:gd name="f327" fmla="val 4752"/>
                <a:gd name="f328" fmla="val 6023"/>
                <a:gd name="f329" fmla="val 6093"/>
                <a:gd name="f330" fmla="val 4399"/>
                <a:gd name="f331" fmla="val 6258"/>
                <a:gd name="f332" fmla="val 6376"/>
                <a:gd name="f333" fmla="val 4211"/>
                <a:gd name="f334" fmla="val 4117"/>
                <a:gd name="f335" fmla="val 4070"/>
                <a:gd name="f336" fmla="val 6729"/>
                <a:gd name="f337" fmla="val 6870"/>
                <a:gd name="f338" fmla="val 7011"/>
                <a:gd name="f339" fmla="val 7152"/>
                <a:gd name="f340" fmla="val 7293"/>
                <a:gd name="f341" fmla="val 7693"/>
                <a:gd name="f342" fmla="val 7999"/>
                <a:gd name="f343" fmla="val 4234"/>
                <a:gd name="f344" fmla="val 8658"/>
                <a:gd name="f345" fmla="val 4587"/>
                <a:gd name="f346" fmla="val 4870"/>
                <a:gd name="f347" fmla="val 10093"/>
                <a:gd name="f348" fmla="val 5222"/>
                <a:gd name="f349" fmla="val 4493"/>
                <a:gd name="f350" fmla="val 12351"/>
                <a:gd name="f351" fmla="val 4093"/>
                <a:gd name="f352" fmla="val 13010"/>
                <a:gd name="f353" fmla="val 3717"/>
                <a:gd name="f354" fmla="val 13621"/>
                <a:gd name="f355" fmla="val 14186"/>
                <a:gd name="f356" fmla="val 2941"/>
                <a:gd name="f357" fmla="val 14703"/>
                <a:gd name="f358" fmla="val 2564"/>
                <a:gd name="f359" fmla="val 1858"/>
                <a:gd name="f360" fmla="val 1529"/>
                <a:gd name="f361" fmla="val 1223"/>
                <a:gd name="f362" fmla="val 16585"/>
                <a:gd name="f363" fmla="val 17056"/>
                <a:gd name="f364" fmla="val 329"/>
                <a:gd name="f365" fmla="val 17362"/>
                <a:gd name="f366" fmla="val 212"/>
                <a:gd name="f367" fmla="val 17456"/>
                <a:gd name="f368" fmla="val 17597"/>
                <a:gd name="f369" fmla="val 47"/>
                <a:gd name="f370" fmla="val 17738"/>
                <a:gd name="f371" fmla="val 18326"/>
                <a:gd name="f372" fmla="val 141"/>
                <a:gd name="f373" fmla="val 18467"/>
                <a:gd name="f374" fmla="val 282"/>
                <a:gd name="f375" fmla="val 18632"/>
                <a:gd name="f376" fmla="val 447"/>
                <a:gd name="f377" fmla="val 18750"/>
                <a:gd name="f378" fmla="val 18820"/>
                <a:gd name="f379" fmla="val 847"/>
                <a:gd name="f380" fmla="val 1341"/>
                <a:gd name="f381" fmla="val 18679"/>
                <a:gd name="f382" fmla="val 18444"/>
                <a:gd name="f383" fmla="val 18091"/>
                <a:gd name="f384" fmla="val 17644"/>
                <a:gd name="f385" fmla="val 17103"/>
                <a:gd name="f386" fmla="val 3646"/>
                <a:gd name="f387" fmla="val 16468"/>
                <a:gd name="f388" fmla="val 4258"/>
                <a:gd name="f389" fmla="val 15715"/>
                <a:gd name="f390" fmla="val 15291"/>
                <a:gd name="f391" fmla="val 14868"/>
                <a:gd name="f392" fmla="val 5199"/>
                <a:gd name="f393" fmla="val 14398"/>
                <a:gd name="f394" fmla="val 5505"/>
                <a:gd name="f395" fmla="val 13880"/>
                <a:gd name="f396" fmla="val 5928"/>
                <a:gd name="f397" fmla="val 13998"/>
                <a:gd name="f398" fmla="val 14068"/>
                <a:gd name="f399" fmla="val 14092"/>
                <a:gd name="f400" fmla="val 14115"/>
                <a:gd name="f401" fmla="val 7340"/>
                <a:gd name="f402" fmla="val 7598"/>
                <a:gd name="f403" fmla="val 14045"/>
                <a:gd name="f404" fmla="val 8069"/>
                <a:gd name="f405" fmla="val 13904"/>
                <a:gd name="f406" fmla="val 8539"/>
                <a:gd name="f407" fmla="val 13833"/>
                <a:gd name="f408" fmla="val 13715"/>
                <a:gd name="f409" fmla="val 8939"/>
                <a:gd name="f410" fmla="val 13598"/>
                <a:gd name="f411" fmla="val 9104"/>
                <a:gd name="f412" fmla="val 13480"/>
                <a:gd name="f413" fmla="val 9245"/>
                <a:gd name="f414" fmla="val 13339"/>
                <a:gd name="f415" fmla="val 13174"/>
                <a:gd name="f416" fmla="val 9433"/>
                <a:gd name="f417" fmla="val 9504"/>
                <a:gd name="f418" fmla="val 12821"/>
                <a:gd name="f419" fmla="val 9527"/>
                <a:gd name="f420" fmla="val 12610"/>
                <a:gd name="f421" fmla="val 9551"/>
                <a:gd name="f422" fmla="val 12421"/>
                <a:gd name="f423" fmla="val 9457"/>
                <a:gd name="f424" fmla="val 9292"/>
                <a:gd name="f425" fmla="val 9151"/>
                <a:gd name="f426" fmla="val 11528"/>
                <a:gd name="f427" fmla="val 11410"/>
                <a:gd name="f428" fmla="val 11292"/>
                <a:gd name="f429" fmla="val 11222"/>
                <a:gd name="f430" fmla="val 8469"/>
                <a:gd name="f431" fmla="val 11128"/>
                <a:gd name="f432" fmla="val 11104"/>
                <a:gd name="f433" fmla="val 7363"/>
                <a:gd name="f434" fmla="val 11151"/>
                <a:gd name="f435" fmla="val 6893"/>
                <a:gd name="f436" fmla="val 11245"/>
                <a:gd name="f437" fmla="val 10210"/>
                <a:gd name="f438" fmla="val 9128"/>
                <a:gd name="f439" fmla="val 9057"/>
                <a:gd name="f440" fmla="val 9410"/>
                <a:gd name="f441" fmla="val 9739"/>
                <a:gd name="f442" fmla="val 10045"/>
                <a:gd name="f443" fmla="val 6658"/>
                <a:gd name="f444" fmla="val 10327"/>
                <a:gd name="f445" fmla="val 6564"/>
                <a:gd name="f446" fmla="val 11009"/>
                <a:gd name="f447" fmla="val 5999"/>
                <a:gd name="f448" fmla="val 11268"/>
                <a:gd name="f449" fmla="val 5835"/>
                <a:gd name="f450" fmla="val 11362"/>
                <a:gd name="f451" fmla="val 11409"/>
                <a:gd name="f452" fmla="val 5223"/>
                <a:gd name="f453" fmla="val 5011"/>
                <a:gd name="f454" fmla="val 11386"/>
                <a:gd name="f455" fmla="val 4800"/>
                <a:gd name="f456" fmla="val 4588"/>
                <a:gd name="f457" fmla="val 11174"/>
                <a:gd name="f458" fmla="val 11057"/>
                <a:gd name="f459" fmla="val 4235"/>
                <a:gd name="f460" fmla="val 4094"/>
                <a:gd name="f461" fmla="val 10704"/>
                <a:gd name="f462" fmla="val 3906"/>
                <a:gd name="f463" fmla="val 10304"/>
                <a:gd name="f464" fmla="val 9974"/>
                <a:gd name="f465" fmla="val 3882"/>
                <a:gd name="f466" fmla="val 9339"/>
                <a:gd name="f467" fmla="val 3953"/>
                <a:gd name="f468" fmla="val 3271"/>
                <a:gd name="f469" fmla="val 2706"/>
                <a:gd name="f470" fmla="val 2377"/>
                <a:gd name="f471" fmla="val 2071"/>
                <a:gd name="f472" fmla="val 1741"/>
                <a:gd name="f473" fmla="val 1412"/>
                <a:gd name="f474" fmla="val 8633"/>
                <a:gd name="f475" fmla="val 612"/>
                <a:gd name="f476" fmla="val 8445"/>
                <a:gd name="f477" fmla="val 330"/>
                <a:gd name="f478" fmla="val 7810"/>
                <a:gd name="f479" fmla="val 48"/>
                <a:gd name="f480" fmla="val 7622"/>
                <a:gd name="f481" fmla="*/ f0 1 11433"/>
                <a:gd name="f482" fmla="*/ f1 1 18844"/>
                <a:gd name="f483" fmla="val f2"/>
                <a:gd name="f484" fmla="val f3"/>
                <a:gd name="f485" fmla="val f4"/>
                <a:gd name="f486" fmla="+- f485 0 f483"/>
                <a:gd name="f487" fmla="+- f484 0 f483"/>
                <a:gd name="f488" fmla="*/ f487 1 11433"/>
                <a:gd name="f489" fmla="*/ f486 1 18844"/>
                <a:gd name="f490" fmla="*/ f483 1 f488"/>
                <a:gd name="f491" fmla="*/ f484 1 f488"/>
                <a:gd name="f492" fmla="*/ f483 1 f489"/>
                <a:gd name="f493" fmla="*/ f485 1 f489"/>
                <a:gd name="f494" fmla="*/ f490 f481 1"/>
                <a:gd name="f495" fmla="*/ f491 f481 1"/>
                <a:gd name="f496" fmla="*/ f493 f482 1"/>
                <a:gd name="f497" fmla="*/ f492 f482 1"/>
              </a:gdLst>
              <a:ahLst/>
              <a:cxnLst>
                <a:cxn ang="3cd4">
                  <a:pos x="hc" y="t"/>
                </a:cxn>
                <a:cxn ang="0">
                  <a:pos x="r" y="vc"/>
                </a:cxn>
                <a:cxn ang="cd4">
                  <a:pos x="hc" y="b"/>
                </a:cxn>
                <a:cxn ang="cd2">
                  <a:pos x="l" y="vc"/>
                </a:cxn>
              </a:cxnLst>
              <a:rect l="f494" t="f497" r="f495" b="f496"/>
              <a:pathLst>
                <a:path w="11433" h="18844">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7" y="f29"/>
                  </a:lnTo>
                  <a:lnTo>
                    <a:pt x="f27" y="f30"/>
                  </a:lnTo>
                  <a:lnTo>
                    <a:pt x="f31" y="f32"/>
                  </a:lnTo>
                  <a:lnTo>
                    <a:pt x="f33" y="f34"/>
                  </a:lnTo>
                  <a:lnTo>
                    <a:pt x="f35" y="f36"/>
                  </a:lnTo>
                  <a:lnTo>
                    <a:pt x="f37" y="f38"/>
                  </a:lnTo>
                  <a:lnTo>
                    <a:pt x="f39" y="f40"/>
                  </a:lnTo>
                  <a:lnTo>
                    <a:pt x="f25" y="f41"/>
                  </a:lnTo>
                  <a:lnTo>
                    <a:pt x="f42" y="f43"/>
                  </a:lnTo>
                  <a:lnTo>
                    <a:pt x="f44" y="f45"/>
                  </a:lnTo>
                  <a:lnTo>
                    <a:pt x="f46" y="f47"/>
                  </a:lnTo>
                  <a:lnTo>
                    <a:pt x="f48" y="f49"/>
                  </a:lnTo>
                  <a:lnTo>
                    <a:pt x="f50" y="f51"/>
                  </a:lnTo>
                  <a:lnTo>
                    <a:pt x="f52" y="f53"/>
                  </a:lnTo>
                  <a:lnTo>
                    <a:pt x="f54" y="f55"/>
                  </a:lnTo>
                  <a:lnTo>
                    <a:pt x="f56" y="f55"/>
                  </a:lnTo>
                  <a:lnTo>
                    <a:pt x="f57" y="f51"/>
                  </a:lnTo>
                  <a:lnTo>
                    <a:pt x="f58" y="f36"/>
                  </a:lnTo>
                  <a:lnTo>
                    <a:pt x="f59" y="f60"/>
                  </a:lnTo>
                  <a:lnTo>
                    <a:pt x="f61" y="f62"/>
                  </a:lnTo>
                  <a:lnTo>
                    <a:pt x="f63" y="f64"/>
                  </a:lnTo>
                  <a:lnTo>
                    <a:pt x="f65" y="f66"/>
                  </a:lnTo>
                  <a:lnTo>
                    <a:pt x="f67" y="f68"/>
                  </a:lnTo>
                  <a:lnTo>
                    <a:pt x="f69" y="f70"/>
                  </a:lnTo>
                  <a:lnTo>
                    <a:pt x="f69" y="f71"/>
                  </a:lnTo>
                  <a:lnTo>
                    <a:pt x="f69" y="f72"/>
                  </a:lnTo>
                  <a:lnTo>
                    <a:pt x="f67" y="f73"/>
                  </a:lnTo>
                  <a:lnTo>
                    <a:pt x="f74" y="f75"/>
                  </a:lnTo>
                  <a:lnTo>
                    <a:pt x="f76" y="f77"/>
                  </a:lnTo>
                  <a:lnTo>
                    <a:pt x="f78" y="f79"/>
                  </a:lnTo>
                  <a:lnTo>
                    <a:pt x="f80" y="f81"/>
                  </a:lnTo>
                  <a:lnTo>
                    <a:pt x="f57" y="f82"/>
                  </a:lnTo>
                  <a:lnTo>
                    <a:pt x="f83" y="f84"/>
                  </a:lnTo>
                  <a:lnTo>
                    <a:pt x="f85" y="f86"/>
                  </a:lnTo>
                  <a:lnTo>
                    <a:pt x="f87" y="f88"/>
                  </a:lnTo>
                  <a:lnTo>
                    <a:pt x="f89" y="f90"/>
                  </a:lnTo>
                  <a:lnTo>
                    <a:pt x="f91" y="f92"/>
                  </a:lnTo>
                  <a:lnTo>
                    <a:pt x="f93" y="f94"/>
                  </a:lnTo>
                  <a:lnTo>
                    <a:pt x="f95" y="f94"/>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94" y="f116"/>
                  </a:lnTo>
                  <a:lnTo>
                    <a:pt x="f104" y="f117"/>
                  </a:lnTo>
                  <a:lnTo>
                    <a:pt x="f102" y="f118"/>
                  </a:lnTo>
                  <a:lnTo>
                    <a:pt x="f100" y="f119"/>
                  </a:lnTo>
                  <a:lnTo>
                    <a:pt x="f5" y="f120"/>
                  </a:lnTo>
                  <a:lnTo>
                    <a:pt x="f95" y="f121"/>
                  </a:lnTo>
                  <a:lnTo>
                    <a:pt x="f122" y="f120"/>
                  </a:lnTo>
                  <a:lnTo>
                    <a:pt x="f27" y="f123"/>
                  </a:lnTo>
                  <a:lnTo>
                    <a:pt x="f124" y="f125"/>
                  </a:lnTo>
                  <a:lnTo>
                    <a:pt x="f126" y="f127"/>
                  </a:lnTo>
                  <a:lnTo>
                    <a:pt x="f128" y="f129"/>
                  </a:lnTo>
                  <a:lnTo>
                    <a:pt x="f130" y="f131"/>
                  </a:lnTo>
                  <a:lnTo>
                    <a:pt x="f132" y="f133"/>
                  </a:lnTo>
                  <a:lnTo>
                    <a:pt x="f101" y="f134"/>
                  </a:lnTo>
                  <a:lnTo>
                    <a:pt x="f135" y="f136"/>
                  </a:lnTo>
                  <a:lnTo>
                    <a:pt x="f137" y="f113"/>
                  </a:lnTo>
                  <a:lnTo>
                    <a:pt x="f138" y="f139"/>
                  </a:lnTo>
                  <a:lnTo>
                    <a:pt x="f138" y="f140"/>
                  </a:lnTo>
                  <a:lnTo>
                    <a:pt x="f137" y="f141"/>
                  </a:lnTo>
                  <a:lnTo>
                    <a:pt x="f135" y="f142"/>
                  </a:lnTo>
                  <a:lnTo>
                    <a:pt x="f143" y="f144"/>
                  </a:lnTo>
                  <a:lnTo>
                    <a:pt x="f145" y="f146"/>
                  </a:lnTo>
                  <a:lnTo>
                    <a:pt x="f147" y="f148"/>
                  </a:lnTo>
                  <a:lnTo>
                    <a:pt x="f149" y="f150"/>
                  </a:lnTo>
                  <a:lnTo>
                    <a:pt x="f25" y="f151"/>
                  </a:lnTo>
                  <a:lnTo>
                    <a:pt x="f39" y="f152"/>
                  </a:lnTo>
                  <a:lnTo>
                    <a:pt x="f153" y="f154"/>
                  </a:lnTo>
                  <a:lnTo>
                    <a:pt x="f155" y="f156"/>
                  </a:lnTo>
                  <a:lnTo>
                    <a:pt x="f157" y="f158"/>
                  </a:lnTo>
                  <a:lnTo>
                    <a:pt x="f159" y="f160"/>
                  </a:lnTo>
                  <a:lnTo>
                    <a:pt x="f161" y="f160"/>
                  </a:lnTo>
                  <a:lnTo>
                    <a:pt x="f162" y="f158"/>
                  </a:lnTo>
                  <a:lnTo>
                    <a:pt x="f163" y="f156"/>
                  </a:lnTo>
                  <a:lnTo>
                    <a:pt x="f164" y="f152"/>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20" y="f187"/>
                  </a:lnTo>
                  <a:lnTo>
                    <a:pt x="f188" y="f189"/>
                  </a:lnTo>
                  <a:lnTo>
                    <a:pt x="f190" y="f189"/>
                  </a:lnTo>
                  <a:lnTo>
                    <a:pt x="f14" y="f191"/>
                  </a:lnTo>
                  <a:lnTo>
                    <a:pt x="f192" y="f193"/>
                  </a:lnTo>
                  <a:lnTo>
                    <a:pt x="f194" y="f195"/>
                  </a:lnTo>
                  <a:lnTo>
                    <a:pt x="f196" y="f197"/>
                  </a:lnTo>
                  <a:lnTo>
                    <a:pt x="f196" y="f198"/>
                  </a:lnTo>
                  <a:lnTo>
                    <a:pt x="f194" y="f199"/>
                  </a:lnTo>
                  <a:lnTo>
                    <a:pt x="f200" y="f201"/>
                  </a:lnTo>
                  <a:lnTo>
                    <a:pt x="f202" y="f203"/>
                  </a:lnTo>
                  <a:lnTo>
                    <a:pt x="f204" y="f205"/>
                  </a:lnTo>
                  <a:lnTo>
                    <a:pt x="f206" y="f180"/>
                  </a:lnTo>
                  <a:lnTo>
                    <a:pt x="f207" y="f208"/>
                  </a:lnTo>
                  <a:lnTo>
                    <a:pt x="f209" y="f210"/>
                  </a:lnTo>
                  <a:lnTo>
                    <a:pt x="f211" y="f212"/>
                  </a:lnTo>
                  <a:lnTo>
                    <a:pt x="f213" y="f214"/>
                  </a:lnTo>
                  <a:lnTo>
                    <a:pt x="f215" y="f216"/>
                  </a:lnTo>
                  <a:lnTo>
                    <a:pt x="f217" y="f168"/>
                  </a:lnTo>
                  <a:lnTo>
                    <a:pt x="f218" y="f219"/>
                  </a:lnTo>
                  <a:lnTo>
                    <a:pt x="f220" y="f221"/>
                  </a:lnTo>
                  <a:lnTo>
                    <a:pt x="f222" y="f223"/>
                  </a:lnTo>
                  <a:lnTo>
                    <a:pt x="f81" y="f74"/>
                  </a:lnTo>
                  <a:lnTo>
                    <a:pt x="f224" y="f225"/>
                  </a:lnTo>
                  <a:lnTo>
                    <a:pt x="f226" y="f227"/>
                  </a:lnTo>
                  <a:lnTo>
                    <a:pt x="f40" y="f228"/>
                  </a:lnTo>
                  <a:lnTo>
                    <a:pt x="f229" y="f230"/>
                  </a:lnTo>
                  <a:lnTo>
                    <a:pt x="f231" y="f232"/>
                  </a:lnTo>
                  <a:lnTo>
                    <a:pt x="f233" y="f21"/>
                  </a:lnTo>
                  <a:lnTo>
                    <a:pt x="f47" y="f13"/>
                  </a:lnTo>
                  <a:lnTo>
                    <a:pt x="f234" y="f235"/>
                  </a:lnTo>
                  <a:lnTo>
                    <a:pt x="f49" y="f236"/>
                  </a:lnTo>
                  <a:lnTo>
                    <a:pt x="f49" y="f237"/>
                  </a:lnTo>
                  <a:lnTo>
                    <a:pt x="f238" y="f239"/>
                  </a:lnTo>
                  <a:lnTo>
                    <a:pt x="f62" y="f240"/>
                  </a:lnTo>
                  <a:lnTo>
                    <a:pt x="f241" y="f242"/>
                  </a:lnTo>
                  <a:lnTo>
                    <a:pt x="f243" y="f244"/>
                  </a:lnTo>
                  <a:lnTo>
                    <a:pt x="f245" y="f246"/>
                  </a:lnTo>
                  <a:lnTo>
                    <a:pt x="f247" y="f248"/>
                  </a:lnTo>
                  <a:lnTo>
                    <a:pt x="f72" y="f249"/>
                  </a:lnTo>
                  <a:lnTo>
                    <a:pt x="f40" y="f249"/>
                  </a:lnTo>
                  <a:lnTo>
                    <a:pt x="f250" y="f251"/>
                  </a:lnTo>
                  <a:lnTo>
                    <a:pt x="f110" y="f252"/>
                  </a:lnTo>
                  <a:lnTo>
                    <a:pt x="f253" y="f254"/>
                  </a:lnTo>
                  <a:lnTo>
                    <a:pt x="f84" y="f255"/>
                  </a:lnTo>
                  <a:lnTo>
                    <a:pt x="f163" y="f256"/>
                  </a:lnTo>
                  <a:lnTo>
                    <a:pt x="f257" y="f258"/>
                  </a:lnTo>
                  <a:lnTo>
                    <a:pt x="f259" y="f260"/>
                  </a:lnTo>
                  <a:lnTo>
                    <a:pt x="f261" y="f262"/>
                  </a:lnTo>
                  <a:lnTo>
                    <a:pt x="f263" y="f264"/>
                  </a:lnTo>
                  <a:lnTo>
                    <a:pt x="f104" y="f265"/>
                  </a:lnTo>
                  <a:lnTo>
                    <a:pt x="f266" y="f267"/>
                  </a:lnTo>
                  <a:lnTo>
                    <a:pt x="f240" y="f268"/>
                  </a:lnTo>
                  <a:lnTo>
                    <a:pt x="f269" y="f270"/>
                  </a:lnTo>
                  <a:lnTo>
                    <a:pt x="f271" y="f255"/>
                  </a:lnTo>
                  <a:lnTo>
                    <a:pt x="f159" y="f272"/>
                  </a:lnTo>
                  <a:lnTo>
                    <a:pt x="f98" y="f40"/>
                  </a:lnTo>
                  <a:lnTo>
                    <a:pt x="f157" y="f273"/>
                  </a:lnTo>
                  <a:lnTo>
                    <a:pt x="f7" y="f274"/>
                  </a:lnTo>
                  <a:lnTo>
                    <a:pt x="f9" y="f275"/>
                  </a:lnTo>
                  <a:lnTo>
                    <a:pt x="f270" y="f276"/>
                  </a:lnTo>
                  <a:lnTo>
                    <a:pt x="f97" y="f277"/>
                  </a:lnTo>
                  <a:lnTo>
                    <a:pt x="f161" y="f278"/>
                  </a:lnTo>
                  <a:lnTo>
                    <a:pt x="f102" y="f279"/>
                  </a:lnTo>
                  <a:lnTo>
                    <a:pt x="f280" y="f281"/>
                  </a:lnTo>
                  <a:lnTo>
                    <a:pt x="f242" y="f282"/>
                  </a:lnTo>
                  <a:lnTo>
                    <a:pt x="f104" y="f283"/>
                  </a:lnTo>
                  <a:lnTo>
                    <a:pt x="f263" y="f284"/>
                  </a:lnTo>
                  <a:lnTo>
                    <a:pt x="f263" y="f285"/>
                  </a:lnTo>
                  <a:lnTo>
                    <a:pt x="f104" y="f286"/>
                  </a:lnTo>
                  <a:lnTo>
                    <a:pt x="f242" y="f188"/>
                  </a:lnTo>
                  <a:lnTo>
                    <a:pt x="f287" y="f288"/>
                  </a:lnTo>
                  <a:lnTo>
                    <a:pt x="f289" y="f290"/>
                  </a:lnTo>
                  <a:lnTo>
                    <a:pt x="f291" y="f10"/>
                  </a:lnTo>
                  <a:lnTo>
                    <a:pt x="f292" y="f6"/>
                  </a:lnTo>
                  <a:close/>
                  <a:moveTo>
                    <a:pt x="f292" y="f293"/>
                  </a:moveTo>
                  <a:lnTo>
                    <a:pt x="f294" y="f295"/>
                  </a:lnTo>
                  <a:lnTo>
                    <a:pt x="f239" y="f296"/>
                  </a:lnTo>
                  <a:lnTo>
                    <a:pt x="f240" y="f297"/>
                  </a:lnTo>
                  <a:lnTo>
                    <a:pt x="f242" y="f298"/>
                  </a:lnTo>
                  <a:lnTo>
                    <a:pt x="f244" y="f299"/>
                  </a:lnTo>
                  <a:lnTo>
                    <a:pt x="f259" y="f300"/>
                  </a:lnTo>
                  <a:lnTo>
                    <a:pt x="f257" y="f301"/>
                  </a:lnTo>
                  <a:lnTo>
                    <a:pt x="f302" y="f8"/>
                  </a:lnTo>
                  <a:lnTo>
                    <a:pt x="f224" y="f14"/>
                  </a:lnTo>
                  <a:lnTo>
                    <a:pt x="f303" y="f304"/>
                  </a:lnTo>
                  <a:lnTo>
                    <a:pt x="f114" y="f305"/>
                  </a:lnTo>
                  <a:lnTo>
                    <a:pt x="f306" y="f307"/>
                  </a:lnTo>
                  <a:lnTo>
                    <a:pt x="f306" y="f285"/>
                  </a:lnTo>
                  <a:lnTo>
                    <a:pt x="f84" y="f308"/>
                  </a:lnTo>
                  <a:lnTo>
                    <a:pt x="f306" y="f309"/>
                  </a:lnTo>
                  <a:lnTo>
                    <a:pt x="f114" y="f310"/>
                  </a:lnTo>
                  <a:lnTo>
                    <a:pt x="f311" y="f312"/>
                  </a:lnTo>
                  <a:lnTo>
                    <a:pt x="f313" y="f314"/>
                  </a:lnTo>
                  <a:lnTo>
                    <a:pt x="f315" y="f278"/>
                  </a:lnTo>
                  <a:lnTo>
                    <a:pt x="f261" y="f277"/>
                  </a:lnTo>
                  <a:lnTo>
                    <a:pt x="f316" y="f276"/>
                  </a:lnTo>
                  <a:lnTo>
                    <a:pt x="f289" y="f275"/>
                  </a:lnTo>
                  <a:lnTo>
                    <a:pt x="f271" y="f317"/>
                  </a:lnTo>
                  <a:lnTo>
                    <a:pt x="f318" y="f319"/>
                  </a:lnTo>
                  <a:lnTo>
                    <a:pt x="f289" y="f320"/>
                  </a:lnTo>
                  <a:lnTo>
                    <a:pt x="f280" y="f321"/>
                  </a:lnTo>
                  <a:lnTo>
                    <a:pt x="f104" y="f242"/>
                  </a:lnTo>
                  <a:lnTo>
                    <a:pt x="f315" y="f249"/>
                  </a:lnTo>
                  <a:lnTo>
                    <a:pt x="f303" y="f88"/>
                  </a:lnTo>
                  <a:lnTo>
                    <a:pt x="f322" y="f323"/>
                  </a:lnTo>
                  <a:lnTo>
                    <a:pt x="f79" y="f324"/>
                  </a:lnTo>
                  <a:lnTo>
                    <a:pt x="f75" y="f321"/>
                  </a:lnTo>
                  <a:lnTo>
                    <a:pt x="f72" y="f112"/>
                  </a:lnTo>
                  <a:lnTo>
                    <a:pt x="f229" y="f112"/>
                  </a:lnTo>
                  <a:lnTo>
                    <a:pt x="f325" y="f321"/>
                  </a:lnTo>
                  <a:lnTo>
                    <a:pt x="f326" y="f324"/>
                  </a:lnTo>
                  <a:lnTo>
                    <a:pt x="f327" y="f328"/>
                  </a:lnTo>
                  <a:lnTo>
                    <a:pt x="f169" y="f329"/>
                  </a:lnTo>
                  <a:lnTo>
                    <a:pt x="f49" y="f272"/>
                  </a:lnTo>
                  <a:lnTo>
                    <a:pt x="f330" y="f331"/>
                  </a:lnTo>
                  <a:lnTo>
                    <a:pt x="f217" y="f332"/>
                  </a:lnTo>
                  <a:lnTo>
                    <a:pt x="f333" y="f251"/>
                  </a:lnTo>
                  <a:lnTo>
                    <a:pt x="f334" y="f254"/>
                  </a:lnTo>
                  <a:lnTo>
                    <a:pt x="f335" y="f336"/>
                  </a:lnTo>
                  <a:lnTo>
                    <a:pt x="f274" y="f337"/>
                  </a:lnTo>
                  <a:lnTo>
                    <a:pt x="f173" y="f338"/>
                  </a:lnTo>
                  <a:lnTo>
                    <a:pt x="f173" y="f339"/>
                  </a:lnTo>
                  <a:lnTo>
                    <a:pt x="f173" y="f340"/>
                  </a:lnTo>
                  <a:lnTo>
                    <a:pt x="f173" y="f98"/>
                  </a:lnTo>
                  <a:lnTo>
                    <a:pt x="f274" y="f341"/>
                  </a:lnTo>
                  <a:lnTo>
                    <a:pt x="f334" y="f342"/>
                  </a:lnTo>
                  <a:lnTo>
                    <a:pt x="f343" y="f31"/>
                  </a:lnTo>
                  <a:lnTo>
                    <a:pt x="f55" y="f344"/>
                  </a:lnTo>
                  <a:lnTo>
                    <a:pt x="f345" y="f138"/>
                  </a:lnTo>
                  <a:lnTo>
                    <a:pt x="f346" y="f89"/>
                  </a:lnTo>
                  <a:lnTo>
                    <a:pt x="f229" y="f103"/>
                  </a:lnTo>
                  <a:lnTo>
                    <a:pt x="f250" y="f347"/>
                  </a:lnTo>
                  <a:lnTo>
                    <a:pt x="f348" y="f69"/>
                  </a:lnTo>
                  <a:lnTo>
                    <a:pt x="f346" y="f121"/>
                  </a:lnTo>
                  <a:lnTo>
                    <a:pt x="f349" y="f350"/>
                  </a:lnTo>
                  <a:lnTo>
                    <a:pt x="f351" y="f352"/>
                  </a:lnTo>
                  <a:lnTo>
                    <a:pt x="f353" y="f354"/>
                  </a:lnTo>
                  <a:lnTo>
                    <a:pt x="f177" y="f355"/>
                  </a:lnTo>
                  <a:lnTo>
                    <a:pt x="f356" y="f357"/>
                  </a:lnTo>
                  <a:lnTo>
                    <a:pt x="f358" y="f174"/>
                  </a:lnTo>
                  <a:lnTo>
                    <a:pt x="f181" y="f176"/>
                  </a:lnTo>
                  <a:lnTo>
                    <a:pt x="f359" y="f178"/>
                  </a:lnTo>
                  <a:lnTo>
                    <a:pt x="f360" y="f208"/>
                  </a:lnTo>
                  <a:lnTo>
                    <a:pt x="f361" y="f362"/>
                  </a:lnTo>
                  <a:lnTo>
                    <a:pt x="f14" y="f363"/>
                  </a:lnTo>
                  <a:lnTo>
                    <a:pt x="f364" y="f365"/>
                  </a:lnTo>
                  <a:lnTo>
                    <a:pt x="f366" y="f367"/>
                  </a:lnTo>
                  <a:lnTo>
                    <a:pt x="f297" y="f368"/>
                  </a:lnTo>
                  <a:lnTo>
                    <a:pt x="f369" y="f370"/>
                  </a:lnTo>
                  <a:lnTo>
                    <a:pt x="f295" y="f199"/>
                  </a:lnTo>
                  <a:lnTo>
                    <a:pt x="f2" y="f186"/>
                  </a:lnTo>
                  <a:lnTo>
                    <a:pt x="f295" y="f195"/>
                  </a:lnTo>
                  <a:lnTo>
                    <a:pt x="f296" y="f371"/>
                  </a:lnTo>
                  <a:lnTo>
                    <a:pt x="f372" y="f373"/>
                  </a:lnTo>
                  <a:lnTo>
                    <a:pt x="f374" y="f375"/>
                  </a:lnTo>
                  <a:lnTo>
                    <a:pt x="f376" y="f377"/>
                  </a:lnTo>
                  <a:lnTo>
                    <a:pt x="f192" y="f378"/>
                  </a:lnTo>
                  <a:lnTo>
                    <a:pt x="f379" y="f4"/>
                  </a:lnTo>
                  <a:lnTo>
                    <a:pt x="f305" y="f4"/>
                  </a:lnTo>
                  <a:lnTo>
                    <a:pt x="f307" y="f378"/>
                  </a:lnTo>
                  <a:lnTo>
                    <a:pt x="f361" y="f377"/>
                  </a:lnTo>
                  <a:lnTo>
                    <a:pt x="f380" y="f381"/>
                  </a:lnTo>
                  <a:lnTo>
                    <a:pt x="f283" y="f382"/>
                  </a:lnTo>
                  <a:lnTo>
                    <a:pt x="f312" y="f383"/>
                  </a:lnTo>
                  <a:lnTo>
                    <a:pt x="f278" y="f384"/>
                  </a:lnTo>
                  <a:lnTo>
                    <a:pt x="f211" y="f385"/>
                  </a:lnTo>
                  <a:lnTo>
                    <a:pt x="f386" y="f387"/>
                  </a:lnTo>
                  <a:lnTo>
                    <a:pt x="f388" y="f389"/>
                  </a:lnTo>
                  <a:lnTo>
                    <a:pt x="f234" y="f390"/>
                  </a:lnTo>
                  <a:lnTo>
                    <a:pt x="f326" y="f391"/>
                  </a:lnTo>
                  <a:lnTo>
                    <a:pt x="f392" y="f393"/>
                  </a:lnTo>
                  <a:lnTo>
                    <a:pt x="f394" y="f395"/>
                  </a:lnTo>
                  <a:lnTo>
                    <a:pt x="f396" y="f397"/>
                  </a:lnTo>
                  <a:lnTo>
                    <a:pt x="f106" y="f398"/>
                  </a:lnTo>
                  <a:lnTo>
                    <a:pt x="f242" y="f399"/>
                  </a:lnTo>
                  <a:lnTo>
                    <a:pt x="f161" y="f400"/>
                  </a:lnTo>
                  <a:lnTo>
                    <a:pt x="f401" y="f400"/>
                  </a:lnTo>
                  <a:lnTo>
                    <a:pt x="f402" y="f399"/>
                  </a:lnTo>
                  <a:lnTo>
                    <a:pt x="f11" y="f403"/>
                  </a:lnTo>
                  <a:lnTo>
                    <a:pt x="f404" y="f397"/>
                  </a:lnTo>
                  <a:lnTo>
                    <a:pt x="f23" y="f405"/>
                  </a:lnTo>
                  <a:lnTo>
                    <a:pt x="f406" y="f407"/>
                  </a:lnTo>
                  <a:lnTo>
                    <a:pt x="f147" y="f408"/>
                  </a:lnTo>
                  <a:lnTo>
                    <a:pt x="f409" y="f410"/>
                  </a:lnTo>
                  <a:lnTo>
                    <a:pt x="f411" y="f412"/>
                  </a:lnTo>
                  <a:lnTo>
                    <a:pt x="f413" y="f414"/>
                  </a:lnTo>
                  <a:lnTo>
                    <a:pt x="f89" y="f415"/>
                  </a:lnTo>
                  <a:lnTo>
                    <a:pt x="f416" y="f352"/>
                  </a:lnTo>
                  <a:lnTo>
                    <a:pt x="f417" y="f418"/>
                  </a:lnTo>
                  <a:lnTo>
                    <a:pt x="f419" y="f420"/>
                  </a:lnTo>
                  <a:lnTo>
                    <a:pt x="f421" y="f422"/>
                  </a:lnTo>
                  <a:lnTo>
                    <a:pt x="f419" y="f136"/>
                  </a:lnTo>
                  <a:lnTo>
                    <a:pt x="f423" y="f133"/>
                  </a:lnTo>
                  <a:lnTo>
                    <a:pt x="f48" y="f109"/>
                  </a:lnTo>
                  <a:lnTo>
                    <a:pt x="f424" y="f120"/>
                  </a:lnTo>
                  <a:lnTo>
                    <a:pt x="f425" y="f426"/>
                  </a:lnTo>
                  <a:lnTo>
                    <a:pt x="f138" y="f427"/>
                  </a:lnTo>
                  <a:lnTo>
                    <a:pt x="f145" y="f428"/>
                  </a:lnTo>
                  <a:lnTo>
                    <a:pt x="f149" y="f429"/>
                  </a:lnTo>
                  <a:lnTo>
                    <a:pt x="f430" y="f107"/>
                  </a:lnTo>
                  <a:lnTo>
                    <a:pt x="f39" y="f431"/>
                  </a:lnTo>
                  <a:lnTo>
                    <a:pt x="f95" y="f432"/>
                  </a:lnTo>
                  <a:lnTo>
                    <a:pt x="f402" y="f432"/>
                  </a:lnTo>
                  <a:lnTo>
                    <a:pt x="f433" y="f434"/>
                  </a:lnTo>
                  <a:lnTo>
                    <a:pt x="f294" y="f107"/>
                  </a:lnTo>
                  <a:lnTo>
                    <a:pt x="f435" y="f436"/>
                  </a:lnTo>
                  <a:lnTo>
                    <a:pt x="f159" y="f437"/>
                  </a:lnTo>
                  <a:lnTo>
                    <a:pt x="f341" y="f438"/>
                  </a:lnTo>
                  <a:lnTo>
                    <a:pt x="f15" y="f15"/>
                  </a:lnTo>
                  <a:lnTo>
                    <a:pt x="f23" y="f435"/>
                  </a:lnTo>
                  <a:lnTo>
                    <a:pt x="f93" y="f435"/>
                  </a:lnTo>
                  <a:lnTo>
                    <a:pt x="f439" y="f337"/>
                  </a:lnTo>
                  <a:lnTo>
                    <a:pt x="f440" y="f255"/>
                  </a:lnTo>
                  <a:lnTo>
                    <a:pt x="f441" y="f316"/>
                  </a:lnTo>
                  <a:lnTo>
                    <a:pt x="f442" y="f443"/>
                  </a:lnTo>
                  <a:lnTo>
                    <a:pt x="f444" y="f445"/>
                  </a:lnTo>
                  <a:lnTo>
                    <a:pt x="f59" y="f249"/>
                  </a:lnTo>
                  <a:lnTo>
                    <a:pt x="f65" y="f313"/>
                  </a:lnTo>
                  <a:lnTo>
                    <a:pt x="f446" y="f272"/>
                  </a:lnTo>
                  <a:lnTo>
                    <a:pt x="f434" y="f447"/>
                  </a:lnTo>
                  <a:lnTo>
                    <a:pt x="f448" y="f449"/>
                  </a:lnTo>
                  <a:lnTo>
                    <a:pt x="f450" y="f77"/>
                  </a:lnTo>
                  <a:lnTo>
                    <a:pt x="f451" y="f73"/>
                  </a:lnTo>
                  <a:lnTo>
                    <a:pt x="f3" y="f452"/>
                  </a:lnTo>
                  <a:lnTo>
                    <a:pt x="f3" y="f453"/>
                  </a:lnTo>
                  <a:lnTo>
                    <a:pt x="f454" y="f455"/>
                  </a:lnTo>
                  <a:lnTo>
                    <a:pt x="f428" y="f456"/>
                  </a:lnTo>
                  <a:lnTo>
                    <a:pt x="f457" y="f53"/>
                  </a:lnTo>
                  <a:lnTo>
                    <a:pt x="f458" y="f459"/>
                  </a:lnTo>
                  <a:lnTo>
                    <a:pt x="f69" y="f460"/>
                  </a:lnTo>
                  <a:lnTo>
                    <a:pt x="f461" y="f173"/>
                  </a:lnTo>
                  <a:lnTo>
                    <a:pt x="f80" y="f462"/>
                  </a:lnTo>
                  <a:lnTo>
                    <a:pt x="f463" y="f34"/>
                  </a:lnTo>
                  <a:lnTo>
                    <a:pt x="f464" y="f34"/>
                  </a:lnTo>
                  <a:lnTo>
                    <a:pt x="f87" y="f465"/>
                  </a:lnTo>
                  <a:lnTo>
                    <a:pt x="f466" y="f467"/>
                  </a:lnTo>
                  <a:lnTo>
                    <a:pt x="f91" y="f335"/>
                  </a:lnTo>
                  <a:lnTo>
                    <a:pt x="f147" y="f459"/>
                  </a:lnTo>
                  <a:lnTo>
                    <a:pt x="f132" y="f468"/>
                  </a:lnTo>
                  <a:lnTo>
                    <a:pt x="f101" y="f469"/>
                  </a:lnTo>
                  <a:lnTo>
                    <a:pt x="f101" y="f470"/>
                  </a:lnTo>
                  <a:lnTo>
                    <a:pt x="f101" y="f471"/>
                  </a:lnTo>
                  <a:lnTo>
                    <a:pt x="f143" y="f472"/>
                  </a:lnTo>
                  <a:lnTo>
                    <a:pt x="f145" y="f473"/>
                  </a:lnTo>
                  <a:lnTo>
                    <a:pt x="f147" y="f307"/>
                  </a:lnTo>
                  <a:lnTo>
                    <a:pt x="f474" y="f16"/>
                  </a:lnTo>
                  <a:lnTo>
                    <a:pt x="f406" y="f475"/>
                  </a:lnTo>
                  <a:lnTo>
                    <a:pt x="f476" y="f301"/>
                  </a:lnTo>
                  <a:lnTo>
                    <a:pt x="f23" y="f477"/>
                  </a:lnTo>
                  <a:lnTo>
                    <a:pt x="f39" y="f366"/>
                  </a:lnTo>
                  <a:lnTo>
                    <a:pt x="f37" y="f297"/>
                  </a:lnTo>
                  <a:lnTo>
                    <a:pt x="f478" y="f479"/>
                  </a:lnTo>
                  <a:lnTo>
                    <a:pt x="f480" y="f293"/>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4" name="Google Shape;1093;p36">
              <a:extLst>
                <a:ext uri="{FF2B5EF4-FFF2-40B4-BE49-F238E27FC236}">
                  <a16:creationId xmlns:a16="http://schemas.microsoft.com/office/drawing/2014/main" xmlns="" id="{720B69F3-6081-4174-AEF0-EAE77D4A832D}"/>
                </a:ext>
              </a:extLst>
            </p:cNvPr>
            <p:cNvSpPr/>
            <p:nvPr/>
          </p:nvSpPr>
          <p:spPr>
            <a:xfrm>
              <a:off x="5142329" y="4078754"/>
              <a:ext cx="316556" cy="543208"/>
            </a:xfrm>
            <a:custGeom>
              <a:avLst/>
              <a:gdLst>
                <a:gd name="f0" fmla="val w"/>
                <a:gd name="f1" fmla="val h"/>
                <a:gd name="f2" fmla="val 0"/>
                <a:gd name="f3" fmla="val 10351"/>
                <a:gd name="f4" fmla="val 17762"/>
                <a:gd name="f5" fmla="val 6893"/>
                <a:gd name="f6" fmla="val 1"/>
                <a:gd name="f7" fmla="val 6987"/>
                <a:gd name="f8" fmla="val 7104"/>
                <a:gd name="f9" fmla="val 24"/>
                <a:gd name="f10" fmla="val 7199"/>
                <a:gd name="f11" fmla="val 48"/>
                <a:gd name="f12" fmla="val 7293"/>
                <a:gd name="f13" fmla="val 95"/>
                <a:gd name="f14" fmla="val 7387"/>
                <a:gd name="f15" fmla="val 165"/>
                <a:gd name="f16" fmla="val 7481"/>
                <a:gd name="f17" fmla="val 259"/>
                <a:gd name="f18" fmla="val 7551"/>
                <a:gd name="f19" fmla="val 354"/>
                <a:gd name="f20" fmla="val 7598"/>
                <a:gd name="f21" fmla="val 471"/>
                <a:gd name="f22" fmla="val 7693"/>
                <a:gd name="f23" fmla="val 753"/>
                <a:gd name="f24" fmla="val 7763"/>
                <a:gd name="f25" fmla="val 1036"/>
                <a:gd name="f26" fmla="val 7810"/>
                <a:gd name="f27" fmla="val 1342"/>
                <a:gd name="f28" fmla="val 7834"/>
                <a:gd name="f29" fmla="val 1624"/>
                <a:gd name="f30" fmla="val 1906"/>
                <a:gd name="f31" fmla="val 2188"/>
                <a:gd name="f32" fmla="val 7787"/>
                <a:gd name="f33" fmla="val 2659"/>
                <a:gd name="f34" fmla="val 7716"/>
                <a:gd name="f35" fmla="val 3294"/>
                <a:gd name="f36" fmla="val 7646"/>
                <a:gd name="f37" fmla="val 3929"/>
                <a:gd name="f38" fmla="val 7457"/>
                <a:gd name="f39" fmla="val 5129"/>
                <a:gd name="f40" fmla="val 7622"/>
                <a:gd name="f41" fmla="val 4917"/>
                <a:gd name="f42" fmla="val 4706"/>
                <a:gd name="f43" fmla="val 8045"/>
                <a:gd name="f44" fmla="val 4494"/>
                <a:gd name="f45" fmla="val 8281"/>
                <a:gd name="f46" fmla="val 4306"/>
                <a:gd name="f47" fmla="val 8539"/>
                <a:gd name="f48" fmla="val 4117"/>
                <a:gd name="f49" fmla="val 8845"/>
                <a:gd name="f50" fmla="val 3976"/>
                <a:gd name="f51" fmla="val 9151"/>
                <a:gd name="f52" fmla="val 3882"/>
                <a:gd name="f53" fmla="val 9316"/>
                <a:gd name="f54" fmla="val 3859"/>
                <a:gd name="f55" fmla="val 9480"/>
                <a:gd name="f56" fmla="val 3835"/>
                <a:gd name="f57" fmla="val 9551"/>
                <a:gd name="f58" fmla="val 9692"/>
                <a:gd name="f59" fmla="val 9810"/>
                <a:gd name="f60" fmla="val 9927"/>
                <a:gd name="f61" fmla="val 10045"/>
                <a:gd name="f62" fmla="val 4000"/>
                <a:gd name="f63" fmla="val 10139"/>
                <a:gd name="f64" fmla="val 4070"/>
                <a:gd name="f65" fmla="val 10210"/>
                <a:gd name="f66" fmla="val 4188"/>
                <a:gd name="f67" fmla="val 10280"/>
                <a:gd name="f68" fmla="val 4282"/>
                <a:gd name="f69" fmla="val 10304"/>
                <a:gd name="f70" fmla="val 4400"/>
                <a:gd name="f71" fmla="val 4517"/>
                <a:gd name="f72" fmla="val 4635"/>
                <a:gd name="f73" fmla="val 4776"/>
                <a:gd name="f74" fmla="val 4894"/>
                <a:gd name="f75" fmla="val 10257"/>
                <a:gd name="f76" fmla="val 5011"/>
                <a:gd name="f77" fmla="val 10186"/>
                <a:gd name="f78" fmla="val 5105"/>
                <a:gd name="f79" fmla="val 10092"/>
                <a:gd name="f80" fmla="val 5223"/>
                <a:gd name="f81" fmla="val 9974"/>
                <a:gd name="f82" fmla="val 5317"/>
                <a:gd name="f83" fmla="val 5411"/>
                <a:gd name="f84" fmla="val 9598"/>
                <a:gd name="f85" fmla="val 5505"/>
                <a:gd name="f86" fmla="val 9363"/>
                <a:gd name="f87" fmla="val 5600"/>
                <a:gd name="f88" fmla="val 9104"/>
                <a:gd name="f89" fmla="val 5670"/>
                <a:gd name="f90" fmla="val 8822"/>
                <a:gd name="f91" fmla="val 5741"/>
                <a:gd name="f92" fmla="val 8492"/>
                <a:gd name="f93" fmla="val 5788"/>
                <a:gd name="f94" fmla="val 8140"/>
                <a:gd name="f95" fmla="val 5811"/>
                <a:gd name="f96" fmla="val 7740"/>
                <a:gd name="f97" fmla="val 7316"/>
                <a:gd name="f98" fmla="val 7128"/>
                <a:gd name="f99" fmla="val 6705"/>
                <a:gd name="f100" fmla="val 7576"/>
                <a:gd name="f101" fmla="val 6658"/>
                <a:gd name="f102" fmla="val 8375"/>
                <a:gd name="f103" fmla="val 6375"/>
                <a:gd name="f104" fmla="val 9175"/>
                <a:gd name="f105" fmla="val 6093"/>
                <a:gd name="f106" fmla="val 9928"/>
                <a:gd name="f107" fmla="val 5787"/>
                <a:gd name="f108" fmla="val 10634"/>
                <a:gd name="f109" fmla="val 5481"/>
                <a:gd name="f110" fmla="val 11292"/>
                <a:gd name="f111" fmla="val 5152"/>
                <a:gd name="f112" fmla="val 11928"/>
                <a:gd name="f113" fmla="val 5364"/>
                <a:gd name="f114" fmla="val 11786"/>
                <a:gd name="f115" fmla="val 5575"/>
                <a:gd name="f116" fmla="val 11645"/>
                <a:gd name="f117" fmla="val 11504"/>
                <a:gd name="f118" fmla="val 11363"/>
                <a:gd name="f119" fmla="val 11269"/>
                <a:gd name="f120" fmla="val 11175"/>
                <a:gd name="f121" fmla="val 11128"/>
                <a:gd name="f122" fmla="val 11104"/>
                <a:gd name="f123" fmla="val 7575"/>
                <a:gd name="f124" fmla="val 11151"/>
                <a:gd name="f125" fmla="val 7951"/>
                <a:gd name="f126" fmla="val 11198"/>
                <a:gd name="f127" fmla="val 8069"/>
                <a:gd name="f128" fmla="val 11245"/>
                <a:gd name="f129" fmla="val 8163"/>
                <a:gd name="f130" fmla="val 11316"/>
                <a:gd name="f131" fmla="val 8257"/>
                <a:gd name="f132" fmla="val 11386"/>
                <a:gd name="f133" fmla="val 8328"/>
                <a:gd name="f134" fmla="val 11481"/>
                <a:gd name="f135" fmla="val 11575"/>
                <a:gd name="f136" fmla="val 8422"/>
                <a:gd name="f137" fmla="val 11669"/>
                <a:gd name="f138" fmla="val 8445"/>
                <a:gd name="f139" fmla="val 8469"/>
                <a:gd name="f140" fmla="val 11904"/>
                <a:gd name="f141" fmla="val 12022"/>
                <a:gd name="f142" fmla="val 12116"/>
                <a:gd name="f143" fmla="val 12233"/>
                <a:gd name="f144" fmla="val 8351"/>
                <a:gd name="f145" fmla="val 12351"/>
                <a:gd name="f146" fmla="val 8304"/>
                <a:gd name="f147" fmla="val 12445"/>
                <a:gd name="f148" fmla="val 8210"/>
                <a:gd name="f149" fmla="val 12539"/>
                <a:gd name="f150" fmla="val 8116"/>
                <a:gd name="f151" fmla="val 12610"/>
                <a:gd name="f152" fmla="val 12774"/>
                <a:gd name="f153" fmla="val 12845"/>
                <a:gd name="f154" fmla="val 7434"/>
                <a:gd name="f155" fmla="val 12916"/>
                <a:gd name="f156" fmla="val 7246"/>
                <a:gd name="f157" fmla="val 12963"/>
                <a:gd name="f158" fmla="val 7010"/>
                <a:gd name="f159" fmla="val 13010"/>
                <a:gd name="f160" fmla="val 6775"/>
                <a:gd name="f161" fmla="val 13033"/>
                <a:gd name="f162" fmla="val 6516"/>
                <a:gd name="f163" fmla="val 6140"/>
                <a:gd name="f164" fmla="val 5693"/>
                <a:gd name="f165" fmla="val 5246"/>
                <a:gd name="f166" fmla="val 4729"/>
                <a:gd name="f167" fmla="val 12704"/>
                <a:gd name="f168" fmla="val 4399"/>
                <a:gd name="f169" fmla="val 13221"/>
                <a:gd name="f170" fmla="val 4093"/>
                <a:gd name="f171" fmla="val 13739"/>
                <a:gd name="f172" fmla="val 3764"/>
                <a:gd name="f173" fmla="val 14209"/>
                <a:gd name="f174" fmla="val 3435"/>
                <a:gd name="f175" fmla="val 14633"/>
                <a:gd name="f176" fmla="val 3129"/>
                <a:gd name="f177" fmla="val 15056"/>
                <a:gd name="f178" fmla="val 2800"/>
                <a:gd name="f179" fmla="val 15433"/>
                <a:gd name="f180" fmla="val 2211"/>
                <a:gd name="f181" fmla="val 16115"/>
                <a:gd name="f182" fmla="val 1670"/>
                <a:gd name="f183" fmla="val 16679"/>
                <a:gd name="f184" fmla="val 1176"/>
                <a:gd name="f185" fmla="val 17126"/>
                <a:gd name="f186" fmla="val 776"/>
                <a:gd name="f187" fmla="val 17479"/>
                <a:gd name="f188" fmla="val 17715"/>
                <a:gd name="f189" fmla="val 377"/>
                <a:gd name="f190" fmla="val 306"/>
                <a:gd name="f191" fmla="val 235"/>
                <a:gd name="f192" fmla="val 17738"/>
                <a:gd name="f193" fmla="val 94"/>
                <a:gd name="f194" fmla="val 17691"/>
                <a:gd name="f195" fmla="val 47"/>
                <a:gd name="f196" fmla="val 17644"/>
                <a:gd name="f197" fmla="val 17526"/>
                <a:gd name="f198" fmla="val 17432"/>
                <a:gd name="f199" fmla="val 17338"/>
                <a:gd name="f200" fmla="val 118"/>
                <a:gd name="f201" fmla="val 17244"/>
                <a:gd name="f202" fmla="val 518"/>
                <a:gd name="f203" fmla="val 16938"/>
                <a:gd name="f204" fmla="val 1059"/>
                <a:gd name="f205" fmla="val 16444"/>
                <a:gd name="f206" fmla="val 1388"/>
                <a:gd name="f207" fmla="val 1741"/>
                <a:gd name="f208" fmla="val 15762"/>
                <a:gd name="f209" fmla="val 2117"/>
                <a:gd name="f210" fmla="val 15362"/>
                <a:gd name="f211" fmla="val 2517"/>
                <a:gd name="f212" fmla="val 14892"/>
                <a:gd name="f213" fmla="val 2917"/>
                <a:gd name="f214" fmla="val 14374"/>
                <a:gd name="f215" fmla="val 3317"/>
                <a:gd name="f216" fmla="val 13833"/>
                <a:gd name="f217" fmla="val 3740"/>
                <a:gd name="f218" fmla="val 4140"/>
                <a:gd name="f219" fmla="val 12563"/>
                <a:gd name="f220" fmla="val 4540"/>
                <a:gd name="f221" fmla="val 11833"/>
                <a:gd name="f222" fmla="val 4940"/>
                <a:gd name="f223" fmla="val 11081"/>
                <a:gd name="f224" fmla="val 5669"/>
                <a:gd name="f225" fmla="val 9387"/>
                <a:gd name="f226" fmla="val 5270"/>
                <a:gd name="f227" fmla="val 9034"/>
                <a:gd name="f228" fmla="val 8705"/>
                <a:gd name="f229" fmla="val 4634"/>
                <a:gd name="f230" fmla="val 8352"/>
                <a:gd name="f231" fmla="val 4423"/>
                <a:gd name="f232" fmla="val 8023"/>
                <a:gd name="f233" fmla="val 4235"/>
                <a:gd name="f234" fmla="val 4023"/>
                <a:gd name="f235" fmla="val 7082"/>
                <a:gd name="f236" fmla="val 6823"/>
                <a:gd name="f237" fmla="val 6635"/>
                <a:gd name="f238" fmla="val 3999"/>
                <a:gd name="f239" fmla="val 6446"/>
                <a:gd name="f240" fmla="val 6305"/>
                <a:gd name="f241" fmla="val 4187"/>
                <a:gd name="f242" fmla="val 6164"/>
                <a:gd name="f243" fmla="val 4305"/>
                <a:gd name="f244" fmla="val 6046"/>
                <a:gd name="f245" fmla="val 4446"/>
                <a:gd name="f246" fmla="val 5976"/>
                <a:gd name="f247" fmla="val 4611"/>
                <a:gd name="f248" fmla="val 5929"/>
                <a:gd name="f249" fmla="val 5905"/>
                <a:gd name="f250" fmla="val 5034"/>
                <a:gd name="f251" fmla="val 5952"/>
                <a:gd name="f252" fmla="val 5999"/>
                <a:gd name="f253" fmla="val 5293"/>
                <a:gd name="f254" fmla="val 6070"/>
                <a:gd name="f255" fmla="val 6282"/>
                <a:gd name="f256" fmla="val 6517"/>
                <a:gd name="f257" fmla="val 5834"/>
                <a:gd name="f258" fmla="val 6776"/>
                <a:gd name="f259" fmla="val 5928"/>
                <a:gd name="f260" fmla="val 7058"/>
                <a:gd name="f261" fmla="val 6022"/>
                <a:gd name="f262" fmla="val 7317"/>
                <a:gd name="f263" fmla="val 6069"/>
                <a:gd name="f264" fmla="val 7599"/>
                <a:gd name="f265" fmla="val 7881"/>
                <a:gd name="f266" fmla="val 6116"/>
                <a:gd name="f267" fmla="val 8164"/>
                <a:gd name="f268" fmla="val 7552"/>
                <a:gd name="f269" fmla="val 6469"/>
                <a:gd name="f270" fmla="val 6940"/>
                <a:gd name="f271" fmla="val 6634"/>
                <a:gd name="f272" fmla="val 5623"/>
                <a:gd name="f273" fmla="val 4212"/>
                <a:gd name="f274" fmla="val 3482"/>
                <a:gd name="f275" fmla="val 2706"/>
                <a:gd name="f276" fmla="val 2471"/>
                <a:gd name="f277" fmla="val 2236"/>
                <a:gd name="f278" fmla="val 2000"/>
                <a:gd name="f279" fmla="val 1765"/>
                <a:gd name="f280" fmla="val 6258"/>
                <a:gd name="f281" fmla="val 1553"/>
                <a:gd name="f282" fmla="val 1318"/>
                <a:gd name="f283" fmla="val 1106"/>
                <a:gd name="f284" fmla="val 918"/>
                <a:gd name="f285" fmla="val 706"/>
                <a:gd name="f286" fmla="val 542"/>
                <a:gd name="f287" fmla="val 6281"/>
                <a:gd name="f288" fmla="val 236"/>
                <a:gd name="f289" fmla="val 6399"/>
                <a:gd name="f290" fmla="val 142"/>
                <a:gd name="f291" fmla="val 6563"/>
                <a:gd name="f292" fmla="val 6728"/>
                <a:gd name="f293" fmla="*/ f0 1 10351"/>
                <a:gd name="f294" fmla="*/ f1 1 17762"/>
                <a:gd name="f295" fmla="val f2"/>
                <a:gd name="f296" fmla="val f3"/>
                <a:gd name="f297" fmla="val f4"/>
                <a:gd name="f298" fmla="+- f297 0 f295"/>
                <a:gd name="f299" fmla="+- f296 0 f295"/>
                <a:gd name="f300" fmla="*/ f299 1 10351"/>
                <a:gd name="f301" fmla="*/ f298 1 17762"/>
                <a:gd name="f302" fmla="*/ f295 1 f300"/>
                <a:gd name="f303" fmla="*/ f296 1 f300"/>
                <a:gd name="f304" fmla="*/ f295 1 f301"/>
                <a:gd name="f305" fmla="*/ f297 1 f301"/>
                <a:gd name="f306" fmla="*/ f302 f293 1"/>
                <a:gd name="f307" fmla="*/ f303 f293 1"/>
                <a:gd name="f308" fmla="*/ f305 f294 1"/>
                <a:gd name="f309" fmla="*/ f304 f294 1"/>
              </a:gdLst>
              <a:ahLst/>
              <a:cxnLst>
                <a:cxn ang="3cd4">
                  <a:pos x="hc" y="t"/>
                </a:cxn>
                <a:cxn ang="0">
                  <a:pos x="r" y="vc"/>
                </a:cxn>
                <a:cxn ang="cd4">
                  <a:pos x="hc" y="b"/>
                </a:cxn>
                <a:cxn ang="cd2">
                  <a:pos x="l" y="vc"/>
                </a:cxn>
              </a:cxnLst>
              <a:rect l="f306" t="f309" r="f307" b="f308"/>
              <a:pathLst>
                <a:path w="10351" h="17762" fill="none">
                  <a:moveTo>
                    <a:pt x="f5" y="f6"/>
                  </a:move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9"/>
                  </a:lnTo>
                  <a:lnTo>
                    <a:pt x="f28" y="f30"/>
                  </a:lnTo>
                  <a:lnTo>
                    <a:pt x="f28" y="f31"/>
                  </a:lnTo>
                  <a:lnTo>
                    <a:pt x="f32" y="f33"/>
                  </a:lnTo>
                  <a:lnTo>
                    <a:pt x="f32" y="f33"/>
                  </a:lnTo>
                  <a:lnTo>
                    <a:pt x="f34" y="f35"/>
                  </a:lnTo>
                  <a:lnTo>
                    <a:pt x="f36" y="f37"/>
                  </a:lnTo>
                  <a:lnTo>
                    <a:pt x="f38" y="f39"/>
                  </a:lnTo>
                  <a:lnTo>
                    <a:pt x="f38" y="f39"/>
                  </a:lnTo>
                  <a:lnTo>
                    <a:pt x="f40" y="f41"/>
                  </a:lnTo>
                  <a:lnTo>
                    <a:pt x="f26" y="f42"/>
                  </a:lnTo>
                  <a:lnTo>
                    <a:pt x="f43" y="f44"/>
                  </a:lnTo>
                  <a:lnTo>
                    <a:pt x="f45" y="f46"/>
                  </a:lnTo>
                  <a:lnTo>
                    <a:pt x="f47" y="f48"/>
                  </a:lnTo>
                  <a:lnTo>
                    <a:pt x="f49" y="f50"/>
                  </a:lnTo>
                  <a:lnTo>
                    <a:pt x="f51" y="f52"/>
                  </a:lnTo>
                  <a:lnTo>
                    <a:pt x="f53" y="f54"/>
                  </a:lnTo>
                  <a:lnTo>
                    <a:pt x="f55" y="f56"/>
                  </a:lnTo>
                  <a:lnTo>
                    <a:pt x="f55" y="f56"/>
                  </a:lnTo>
                  <a:lnTo>
                    <a:pt x="f57" y="f56"/>
                  </a:lnTo>
                  <a:lnTo>
                    <a:pt x="f57" y="f56"/>
                  </a:lnTo>
                  <a:lnTo>
                    <a:pt x="f58" y="f56"/>
                  </a:lnTo>
                  <a:lnTo>
                    <a:pt x="f59" y="f52"/>
                  </a:lnTo>
                  <a:lnTo>
                    <a:pt x="f60" y="f37"/>
                  </a:lnTo>
                  <a:lnTo>
                    <a:pt x="f61" y="f62"/>
                  </a:lnTo>
                  <a:lnTo>
                    <a:pt x="f63" y="f64"/>
                  </a:lnTo>
                  <a:lnTo>
                    <a:pt x="f65" y="f66"/>
                  </a:lnTo>
                  <a:lnTo>
                    <a:pt x="f67" y="f68"/>
                  </a:lnTo>
                  <a:lnTo>
                    <a:pt x="f69" y="f70"/>
                  </a:lnTo>
                  <a:lnTo>
                    <a:pt x="f3" y="f71"/>
                  </a:lnTo>
                  <a:lnTo>
                    <a:pt x="f3" y="f72"/>
                  </a:lnTo>
                  <a:lnTo>
                    <a:pt x="f3" y="f73"/>
                  </a:lnTo>
                  <a:lnTo>
                    <a:pt x="f69" y="f74"/>
                  </a:lnTo>
                  <a:lnTo>
                    <a:pt x="f75" y="f76"/>
                  </a:lnTo>
                  <a:lnTo>
                    <a:pt x="f77" y="f78"/>
                  </a:lnTo>
                  <a:lnTo>
                    <a:pt x="f79" y="f80"/>
                  </a:lnTo>
                  <a:lnTo>
                    <a:pt x="f81" y="f82"/>
                  </a:lnTo>
                  <a:lnTo>
                    <a:pt x="f81" y="f82"/>
                  </a:lnTo>
                  <a:lnTo>
                    <a:pt x="f59" y="f83"/>
                  </a:lnTo>
                  <a:lnTo>
                    <a:pt x="f84" y="f85"/>
                  </a:lnTo>
                  <a:lnTo>
                    <a:pt x="f86" y="f87"/>
                  </a:lnTo>
                  <a:lnTo>
                    <a:pt x="f88" y="f89"/>
                  </a:lnTo>
                  <a:lnTo>
                    <a:pt x="f90" y="f91"/>
                  </a:lnTo>
                  <a:lnTo>
                    <a:pt x="f92" y="f93"/>
                  </a:lnTo>
                  <a:lnTo>
                    <a:pt x="f94" y="f95"/>
                  </a:lnTo>
                  <a:lnTo>
                    <a:pt x="f96" y="f95"/>
                  </a:lnTo>
                  <a:lnTo>
                    <a:pt x="f96" y="f95"/>
                  </a:lnTo>
                  <a:lnTo>
                    <a:pt x="f97" y="f95"/>
                  </a:lnTo>
                  <a:lnTo>
                    <a:pt x="f97" y="f95"/>
                  </a:lnTo>
                  <a:lnTo>
                    <a:pt x="f98" y="f99"/>
                  </a:lnTo>
                  <a:lnTo>
                    <a:pt x="f5" y="f100"/>
                  </a:lnTo>
                  <a:lnTo>
                    <a:pt x="f101" y="f102"/>
                  </a:lnTo>
                  <a:lnTo>
                    <a:pt x="f103" y="f104"/>
                  </a:lnTo>
                  <a:lnTo>
                    <a:pt x="f105" y="f106"/>
                  </a:lnTo>
                  <a:lnTo>
                    <a:pt x="f107" y="f108"/>
                  </a:lnTo>
                  <a:lnTo>
                    <a:pt x="f109" y="f110"/>
                  </a:lnTo>
                  <a:lnTo>
                    <a:pt x="f111" y="f112"/>
                  </a:lnTo>
                  <a:lnTo>
                    <a:pt x="f111" y="f112"/>
                  </a:lnTo>
                  <a:lnTo>
                    <a:pt x="f113" y="f114"/>
                  </a:lnTo>
                  <a:lnTo>
                    <a:pt x="f115" y="f116"/>
                  </a:lnTo>
                  <a:lnTo>
                    <a:pt x="f95" y="f117"/>
                  </a:lnTo>
                  <a:lnTo>
                    <a:pt x="f105" y="f118"/>
                  </a:lnTo>
                  <a:lnTo>
                    <a:pt x="f103" y="f119"/>
                  </a:lnTo>
                  <a:lnTo>
                    <a:pt x="f101" y="f120"/>
                  </a:lnTo>
                  <a:lnTo>
                    <a:pt x="f7" y="f121"/>
                  </a:lnTo>
                  <a:lnTo>
                    <a:pt x="f97" y="f122"/>
                  </a:lnTo>
                  <a:lnTo>
                    <a:pt x="f97" y="f122"/>
                  </a:lnTo>
                  <a:lnTo>
                    <a:pt x="f123" y="f121"/>
                  </a:lnTo>
                  <a:lnTo>
                    <a:pt x="f28" y="f124"/>
                  </a:lnTo>
                  <a:lnTo>
                    <a:pt x="f28" y="f124"/>
                  </a:lnTo>
                  <a:lnTo>
                    <a:pt x="f125" y="f126"/>
                  </a:lnTo>
                  <a:lnTo>
                    <a:pt x="f127" y="f128"/>
                  </a:lnTo>
                  <a:lnTo>
                    <a:pt x="f129" y="f130"/>
                  </a:lnTo>
                  <a:lnTo>
                    <a:pt x="f131" y="f132"/>
                  </a:lnTo>
                  <a:lnTo>
                    <a:pt x="f133" y="f134"/>
                  </a:lnTo>
                  <a:lnTo>
                    <a:pt x="f102" y="f135"/>
                  </a:lnTo>
                  <a:lnTo>
                    <a:pt x="f136" y="f137"/>
                  </a:lnTo>
                  <a:lnTo>
                    <a:pt x="f138" y="f114"/>
                  </a:lnTo>
                  <a:lnTo>
                    <a:pt x="f139" y="f140"/>
                  </a:lnTo>
                  <a:lnTo>
                    <a:pt x="f139" y="f141"/>
                  </a:lnTo>
                  <a:lnTo>
                    <a:pt x="f138" y="f142"/>
                  </a:lnTo>
                  <a:lnTo>
                    <a:pt x="f136" y="f143"/>
                  </a:lnTo>
                  <a:lnTo>
                    <a:pt x="f144" y="f145"/>
                  </a:lnTo>
                  <a:lnTo>
                    <a:pt x="f146" y="f147"/>
                  </a:lnTo>
                  <a:lnTo>
                    <a:pt x="f148" y="f149"/>
                  </a:lnTo>
                  <a:lnTo>
                    <a:pt x="f150" y="f151"/>
                  </a:lnTo>
                  <a:lnTo>
                    <a:pt x="f150" y="f151"/>
                  </a:lnTo>
                  <a:lnTo>
                    <a:pt x="f26" y="f152"/>
                  </a:lnTo>
                  <a:lnTo>
                    <a:pt x="f40" y="f153"/>
                  </a:lnTo>
                  <a:lnTo>
                    <a:pt x="f154" y="f155"/>
                  </a:lnTo>
                  <a:lnTo>
                    <a:pt x="f156" y="f157"/>
                  </a:lnTo>
                  <a:lnTo>
                    <a:pt x="f158" y="f159"/>
                  </a:lnTo>
                  <a:lnTo>
                    <a:pt x="f160" y="f161"/>
                  </a:lnTo>
                  <a:lnTo>
                    <a:pt x="f162" y="f161"/>
                  </a:lnTo>
                  <a:lnTo>
                    <a:pt x="f162" y="f161"/>
                  </a:lnTo>
                  <a:lnTo>
                    <a:pt x="f163" y="f159"/>
                  </a:lnTo>
                  <a:lnTo>
                    <a:pt x="f164" y="f157"/>
                  </a:lnTo>
                  <a:lnTo>
                    <a:pt x="f165" y="f153"/>
                  </a:lnTo>
                  <a:lnTo>
                    <a:pt x="f166" y="f167"/>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21" y="f188"/>
                  </a:lnTo>
                  <a:lnTo>
                    <a:pt x="f21" y="f188"/>
                  </a:lnTo>
                  <a:lnTo>
                    <a:pt x="f189" y="f4"/>
                  </a:lnTo>
                  <a:lnTo>
                    <a:pt x="f190" y="f4"/>
                  </a:lnTo>
                  <a:lnTo>
                    <a:pt x="f190" y="f4"/>
                  </a:lnTo>
                  <a:lnTo>
                    <a:pt x="f191" y="f4"/>
                  </a:lnTo>
                  <a:lnTo>
                    <a:pt x="f15" y="f192"/>
                  </a:lnTo>
                  <a:lnTo>
                    <a:pt x="f193" y="f194"/>
                  </a:lnTo>
                  <a:lnTo>
                    <a:pt x="f195" y="f196"/>
                  </a:lnTo>
                  <a:lnTo>
                    <a:pt x="f195" y="f196"/>
                  </a:lnTo>
                  <a:lnTo>
                    <a:pt x="f2" y="f197"/>
                  </a:lnTo>
                  <a:lnTo>
                    <a:pt x="f2" y="f198"/>
                  </a:lnTo>
                  <a:lnTo>
                    <a:pt x="f195" y="f199"/>
                  </a:lnTo>
                  <a:lnTo>
                    <a:pt x="f200" y="f201"/>
                  </a:lnTo>
                  <a:lnTo>
                    <a:pt x="f200" y="f201"/>
                  </a:lnTo>
                  <a:lnTo>
                    <a:pt x="f202" y="f203"/>
                  </a:lnTo>
                  <a:lnTo>
                    <a:pt x="f204" y="f205"/>
                  </a:lnTo>
                  <a:lnTo>
                    <a:pt x="f206" y="f181"/>
                  </a:lnTo>
                  <a:lnTo>
                    <a:pt x="f207" y="f208"/>
                  </a:lnTo>
                  <a:lnTo>
                    <a:pt x="f209" y="f210"/>
                  </a:lnTo>
                  <a:lnTo>
                    <a:pt x="f211" y="f212"/>
                  </a:lnTo>
                  <a:lnTo>
                    <a:pt x="f213" y="f214"/>
                  </a:lnTo>
                  <a:lnTo>
                    <a:pt x="f215" y="f216"/>
                  </a:lnTo>
                  <a:lnTo>
                    <a:pt x="f217" y="f169"/>
                  </a:lnTo>
                  <a:lnTo>
                    <a:pt x="f218" y="f219"/>
                  </a:lnTo>
                  <a:lnTo>
                    <a:pt x="f220" y="f221"/>
                  </a:lnTo>
                  <a:lnTo>
                    <a:pt x="f222" y="f223"/>
                  </a:lnTo>
                  <a:lnTo>
                    <a:pt x="f82" y="f75"/>
                  </a:lnTo>
                  <a:lnTo>
                    <a:pt x="f224" y="f225"/>
                  </a:lnTo>
                  <a:lnTo>
                    <a:pt x="f224" y="f225"/>
                  </a:lnTo>
                  <a:lnTo>
                    <a:pt x="f226" y="f227"/>
                  </a:lnTo>
                  <a:lnTo>
                    <a:pt x="f41" y="f228"/>
                  </a:lnTo>
                  <a:lnTo>
                    <a:pt x="f229" y="f230"/>
                  </a:lnTo>
                  <a:lnTo>
                    <a:pt x="f231" y="f232"/>
                  </a:lnTo>
                  <a:lnTo>
                    <a:pt x="f233" y="f22"/>
                  </a:lnTo>
                  <a:lnTo>
                    <a:pt x="f48" y="f14"/>
                  </a:lnTo>
                  <a:lnTo>
                    <a:pt x="f234" y="f235"/>
                  </a:lnTo>
                  <a:lnTo>
                    <a:pt x="f50" y="f236"/>
                  </a:lnTo>
                  <a:lnTo>
                    <a:pt x="f50" y="f236"/>
                  </a:lnTo>
                  <a:lnTo>
                    <a:pt x="f50" y="f237"/>
                  </a:lnTo>
                  <a:lnTo>
                    <a:pt x="f238" y="f239"/>
                  </a:lnTo>
                  <a:lnTo>
                    <a:pt x="f64" y="f240"/>
                  </a:lnTo>
                  <a:lnTo>
                    <a:pt x="f241" y="f242"/>
                  </a:lnTo>
                  <a:lnTo>
                    <a:pt x="f243" y="f244"/>
                  </a:lnTo>
                  <a:lnTo>
                    <a:pt x="f245" y="f246"/>
                  </a:lnTo>
                  <a:lnTo>
                    <a:pt x="f247" y="f248"/>
                  </a:lnTo>
                  <a:lnTo>
                    <a:pt x="f73" y="f249"/>
                  </a:lnTo>
                  <a:lnTo>
                    <a:pt x="f73" y="f249"/>
                  </a:lnTo>
                  <a:lnTo>
                    <a:pt x="f41" y="f249"/>
                  </a:lnTo>
                  <a:lnTo>
                    <a:pt x="f250" y="f251"/>
                  </a:lnTo>
                  <a:lnTo>
                    <a:pt x="f111" y="f252"/>
                  </a:lnTo>
                  <a:lnTo>
                    <a:pt x="f253" y="f254"/>
                  </a:lnTo>
                  <a:lnTo>
                    <a:pt x="f253" y="f254"/>
                  </a:lnTo>
                  <a:lnTo>
                    <a:pt x="f85" y="f255"/>
                  </a:lnTo>
                  <a:lnTo>
                    <a:pt x="f164" y="f256"/>
                  </a:lnTo>
                  <a:lnTo>
                    <a:pt x="f257" y="f258"/>
                  </a:lnTo>
                  <a:lnTo>
                    <a:pt x="f259" y="f260"/>
                  </a:lnTo>
                  <a:lnTo>
                    <a:pt x="f261" y="f262"/>
                  </a:lnTo>
                  <a:lnTo>
                    <a:pt x="f263" y="f264"/>
                  </a:lnTo>
                  <a:lnTo>
                    <a:pt x="f105" y="f265"/>
                  </a:lnTo>
                  <a:lnTo>
                    <a:pt x="f266" y="f267"/>
                  </a:lnTo>
                  <a:lnTo>
                    <a:pt x="f266" y="f267"/>
                  </a:lnTo>
                  <a:lnTo>
                    <a:pt x="f240" y="f268"/>
                  </a:lnTo>
                  <a:lnTo>
                    <a:pt x="f269" y="f270"/>
                  </a:lnTo>
                  <a:lnTo>
                    <a:pt x="f271" y="f255"/>
                  </a:lnTo>
                  <a:lnTo>
                    <a:pt x="f160" y="f272"/>
                  </a:lnTo>
                  <a:lnTo>
                    <a:pt x="f5" y="f41"/>
                  </a:lnTo>
                  <a:lnTo>
                    <a:pt x="f158" y="f273"/>
                  </a:lnTo>
                  <a:lnTo>
                    <a:pt x="f8" y="f274"/>
                  </a:lnTo>
                  <a:lnTo>
                    <a:pt x="f10" y="f275"/>
                  </a:lnTo>
                  <a:lnTo>
                    <a:pt x="f10" y="f275"/>
                  </a:lnTo>
                  <a:lnTo>
                    <a:pt x="f270" y="f276"/>
                  </a:lnTo>
                  <a:lnTo>
                    <a:pt x="f99" y="f277"/>
                  </a:lnTo>
                  <a:lnTo>
                    <a:pt x="f162" y="f278"/>
                  </a:lnTo>
                  <a:lnTo>
                    <a:pt x="f103" y="f279"/>
                  </a:lnTo>
                  <a:lnTo>
                    <a:pt x="f280" y="f281"/>
                  </a:lnTo>
                  <a:lnTo>
                    <a:pt x="f242" y="f282"/>
                  </a:lnTo>
                  <a:lnTo>
                    <a:pt x="f105" y="f283"/>
                  </a:lnTo>
                  <a:lnTo>
                    <a:pt x="f263" y="f284"/>
                  </a:lnTo>
                  <a:lnTo>
                    <a:pt x="f263" y="f284"/>
                  </a:lnTo>
                  <a:lnTo>
                    <a:pt x="f263" y="f285"/>
                  </a:lnTo>
                  <a:lnTo>
                    <a:pt x="f105" y="f286"/>
                  </a:lnTo>
                  <a:lnTo>
                    <a:pt x="f242" y="f189"/>
                  </a:lnTo>
                  <a:lnTo>
                    <a:pt x="f287" y="f288"/>
                  </a:lnTo>
                  <a:lnTo>
                    <a:pt x="f289" y="f290"/>
                  </a:lnTo>
                  <a:lnTo>
                    <a:pt x="f291" y="f11"/>
                  </a:lnTo>
                  <a:lnTo>
                    <a:pt x="f292"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5" name="Google Shape;1094;p36">
              <a:extLst>
                <a:ext uri="{FF2B5EF4-FFF2-40B4-BE49-F238E27FC236}">
                  <a16:creationId xmlns:a16="http://schemas.microsoft.com/office/drawing/2014/main" xmlns="" id="{7D8C9947-FD09-4390-9568-5D07075B510A}"/>
                </a:ext>
              </a:extLst>
            </p:cNvPr>
            <p:cNvSpPr/>
            <p:nvPr/>
          </p:nvSpPr>
          <p:spPr>
            <a:xfrm>
              <a:off x="5125778" y="4062212"/>
              <a:ext cx="349648" cy="576300"/>
            </a:xfrm>
            <a:custGeom>
              <a:avLst/>
              <a:gdLst>
                <a:gd name="f0" fmla="val w"/>
                <a:gd name="f1" fmla="val h"/>
                <a:gd name="f2" fmla="val 0"/>
                <a:gd name="f3" fmla="val 11433"/>
                <a:gd name="f4" fmla="val 18844"/>
                <a:gd name="f5" fmla="val 7434"/>
                <a:gd name="f6" fmla="val 1"/>
                <a:gd name="f7" fmla="val 542"/>
                <a:gd name="f8" fmla="val 7269"/>
                <a:gd name="f9" fmla="val 7128"/>
                <a:gd name="f10" fmla="val 24"/>
                <a:gd name="f11" fmla="val 6987"/>
                <a:gd name="f12" fmla="val 71"/>
                <a:gd name="f13" fmla="val 6846"/>
                <a:gd name="f14" fmla="val 118"/>
                <a:gd name="f15" fmla="val 6705"/>
                <a:gd name="f16" fmla="val 189"/>
                <a:gd name="f17" fmla="val 6587"/>
                <a:gd name="f18" fmla="val 259"/>
                <a:gd name="f19" fmla="val 6469"/>
                <a:gd name="f20" fmla="val 354"/>
                <a:gd name="f21" fmla="val 6375"/>
                <a:gd name="f22" fmla="val 471"/>
                <a:gd name="f23" fmla="val 6281"/>
                <a:gd name="f24" fmla="val 565"/>
                <a:gd name="f25" fmla="val 6210"/>
                <a:gd name="f26" fmla="val 706"/>
                <a:gd name="f27" fmla="val 6163"/>
                <a:gd name="f28" fmla="val 824"/>
                <a:gd name="f29" fmla="val 6116"/>
                <a:gd name="f30" fmla="val 965"/>
                <a:gd name="f31" fmla="val 6069"/>
                <a:gd name="f32" fmla="val 1106"/>
                <a:gd name="f33" fmla="val 1247"/>
                <a:gd name="f34" fmla="val 6046"/>
                <a:gd name="f35" fmla="val 1389"/>
                <a:gd name="f36" fmla="val 1530"/>
                <a:gd name="f37" fmla="val 1789"/>
                <a:gd name="f38" fmla="val 6187"/>
                <a:gd name="f39" fmla="val 2047"/>
                <a:gd name="f40" fmla="val 6305"/>
                <a:gd name="f41" fmla="val 2283"/>
                <a:gd name="f42" fmla="val 6422"/>
                <a:gd name="f43" fmla="val 2541"/>
                <a:gd name="f44" fmla="val 6563"/>
                <a:gd name="f45" fmla="val 2777"/>
                <a:gd name="f46" fmla="val 6752"/>
                <a:gd name="f47" fmla="val 3012"/>
                <a:gd name="f48" fmla="val 6940"/>
                <a:gd name="f49" fmla="val 3247"/>
                <a:gd name="f50" fmla="val 7175"/>
                <a:gd name="f51" fmla="val 3482"/>
                <a:gd name="f52" fmla="val 7081"/>
                <a:gd name="f53" fmla="val 4306"/>
                <a:gd name="f54" fmla="val 5129"/>
                <a:gd name="f55" fmla="val 6799"/>
                <a:gd name="f56" fmla="val 5929"/>
                <a:gd name="f57" fmla="val 6634"/>
                <a:gd name="f58" fmla="val 6446"/>
                <a:gd name="f59" fmla="val 6211"/>
                <a:gd name="f60" fmla="val 5975"/>
                <a:gd name="f61" fmla="val 6070"/>
                <a:gd name="f62" fmla="val 5764"/>
                <a:gd name="f63" fmla="val 5976"/>
                <a:gd name="f64" fmla="val 5552"/>
                <a:gd name="f65" fmla="val 5317"/>
                <a:gd name="f66" fmla="val 5905"/>
                <a:gd name="f67" fmla="val 5175"/>
                <a:gd name="f68" fmla="val 5034"/>
                <a:gd name="f69" fmla="val 4893"/>
                <a:gd name="f70" fmla="val 4752"/>
                <a:gd name="f71" fmla="val 6023"/>
                <a:gd name="f72" fmla="val 4634"/>
                <a:gd name="f73" fmla="val 6093"/>
                <a:gd name="f74" fmla="val 4517"/>
                <a:gd name="f75" fmla="val 6164"/>
                <a:gd name="f76" fmla="val 4399"/>
                <a:gd name="f77" fmla="val 6258"/>
                <a:gd name="f78" fmla="val 4281"/>
                <a:gd name="f79" fmla="val 6376"/>
                <a:gd name="f80" fmla="val 4211"/>
                <a:gd name="f81" fmla="val 6493"/>
                <a:gd name="f82" fmla="val 4117"/>
                <a:gd name="f83" fmla="val 6611"/>
                <a:gd name="f84" fmla="val 4070"/>
                <a:gd name="f85" fmla="val 6729"/>
                <a:gd name="f86" fmla="val 4023"/>
                <a:gd name="f87" fmla="val 6870"/>
                <a:gd name="f88" fmla="val 3976"/>
                <a:gd name="f89" fmla="val 7011"/>
                <a:gd name="f90" fmla="val 7152"/>
                <a:gd name="f91" fmla="val 7293"/>
                <a:gd name="f92" fmla="val 7693"/>
                <a:gd name="f93" fmla="val 7999"/>
                <a:gd name="f94" fmla="val 4234"/>
                <a:gd name="f95" fmla="val 8328"/>
                <a:gd name="f96" fmla="val 4376"/>
                <a:gd name="f97" fmla="val 8658"/>
                <a:gd name="f98" fmla="val 4587"/>
                <a:gd name="f99" fmla="val 9010"/>
                <a:gd name="f100" fmla="val 4870"/>
                <a:gd name="f101" fmla="val 9363"/>
                <a:gd name="f102" fmla="val 9716"/>
                <a:gd name="f103" fmla="val 5575"/>
                <a:gd name="f104" fmla="val 10093"/>
                <a:gd name="f105" fmla="val 5222"/>
                <a:gd name="f106" fmla="val 10892"/>
                <a:gd name="f107" fmla="val 11645"/>
                <a:gd name="f108" fmla="val 4493"/>
                <a:gd name="f109" fmla="val 12351"/>
                <a:gd name="f110" fmla="val 4093"/>
                <a:gd name="f111" fmla="val 13010"/>
                <a:gd name="f112" fmla="val 3717"/>
                <a:gd name="f113" fmla="val 13621"/>
                <a:gd name="f114" fmla="val 3341"/>
                <a:gd name="f115" fmla="val 14186"/>
                <a:gd name="f116" fmla="val 2941"/>
                <a:gd name="f117" fmla="val 14703"/>
                <a:gd name="f118" fmla="val 2564"/>
                <a:gd name="f119" fmla="val 15174"/>
                <a:gd name="f120" fmla="val 2211"/>
                <a:gd name="f121" fmla="val 15597"/>
                <a:gd name="f122" fmla="val 1858"/>
                <a:gd name="f123" fmla="val 15974"/>
                <a:gd name="f124" fmla="val 1529"/>
                <a:gd name="f125" fmla="val 16303"/>
                <a:gd name="f126" fmla="val 1223"/>
                <a:gd name="f127" fmla="val 16585"/>
                <a:gd name="f128" fmla="val 17056"/>
                <a:gd name="f129" fmla="val 329"/>
                <a:gd name="f130" fmla="val 17362"/>
                <a:gd name="f131" fmla="val 212"/>
                <a:gd name="f132" fmla="val 17456"/>
                <a:gd name="f133" fmla="val 17597"/>
                <a:gd name="f134" fmla="val 47"/>
                <a:gd name="f135" fmla="val 17738"/>
                <a:gd name="f136" fmla="val 17879"/>
                <a:gd name="f137" fmla="val 18020"/>
                <a:gd name="f138" fmla="val 18185"/>
                <a:gd name="f139" fmla="val 18326"/>
                <a:gd name="f140" fmla="val 141"/>
                <a:gd name="f141" fmla="val 18467"/>
                <a:gd name="f142" fmla="val 282"/>
                <a:gd name="f143" fmla="val 18632"/>
                <a:gd name="f144" fmla="val 447"/>
                <a:gd name="f145" fmla="val 18750"/>
                <a:gd name="f146" fmla="val 635"/>
                <a:gd name="f147" fmla="val 18820"/>
                <a:gd name="f148" fmla="val 847"/>
                <a:gd name="f149" fmla="val 1341"/>
                <a:gd name="f150" fmla="val 18679"/>
                <a:gd name="f151" fmla="val 1647"/>
                <a:gd name="f152" fmla="val 18444"/>
                <a:gd name="f153" fmla="val 18091"/>
                <a:gd name="f154" fmla="val 17644"/>
                <a:gd name="f155" fmla="val 3058"/>
                <a:gd name="f156" fmla="val 17103"/>
                <a:gd name="f157" fmla="val 3646"/>
                <a:gd name="f158" fmla="val 16468"/>
                <a:gd name="f159" fmla="val 4258"/>
                <a:gd name="f160" fmla="val 15715"/>
                <a:gd name="f161" fmla="val 4564"/>
                <a:gd name="f162" fmla="val 15291"/>
                <a:gd name="f163" fmla="val 14868"/>
                <a:gd name="f164" fmla="val 5199"/>
                <a:gd name="f165" fmla="val 14398"/>
                <a:gd name="f166" fmla="val 5505"/>
                <a:gd name="f167" fmla="val 13880"/>
                <a:gd name="f168" fmla="val 5928"/>
                <a:gd name="f169" fmla="val 13998"/>
                <a:gd name="f170" fmla="val 6328"/>
                <a:gd name="f171" fmla="val 14068"/>
                <a:gd name="f172" fmla="val 14092"/>
                <a:gd name="f173" fmla="val 7057"/>
                <a:gd name="f174" fmla="val 14115"/>
                <a:gd name="f175" fmla="val 7340"/>
                <a:gd name="f176" fmla="val 7598"/>
                <a:gd name="f177" fmla="val 7834"/>
                <a:gd name="f178" fmla="val 14045"/>
                <a:gd name="f179" fmla="val 8069"/>
                <a:gd name="f180" fmla="val 8304"/>
                <a:gd name="f181" fmla="val 13904"/>
                <a:gd name="f182" fmla="val 8539"/>
                <a:gd name="f183" fmla="val 13833"/>
                <a:gd name="f184" fmla="val 8751"/>
                <a:gd name="f185" fmla="val 13715"/>
                <a:gd name="f186" fmla="val 8939"/>
                <a:gd name="f187" fmla="val 13598"/>
                <a:gd name="f188" fmla="val 9104"/>
                <a:gd name="f189" fmla="val 13480"/>
                <a:gd name="f190" fmla="val 9245"/>
                <a:gd name="f191" fmla="val 13339"/>
                <a:gd name="f192" fmla="val 13174"/>
                <a:gd name="f193" fmla="val 9433"/>
                <a:gd name="f194" fmla="val 9504"/>
                <a:gd name="f195" fmla="val 12821"/>
                <a:gd name="f196" fmla="val 9527"/>
                <a:gd name="f197" fmla="val 12610"/>
                <a:gd name="f198" fmla="val 9551"/>
                <a:gd name="f199" fmla="val 12421"/>
                <a:gd name="f200" fmla="val 12210"/>
                <a:gd name="f201" fmla="val 9457"/>
                <a:gd name="f202" fmla="val 12022"/>
                <a:gd name="f203" fmla="val 9386"/>
                <a:gd name="f204" fmla="val 11833"/>
                <a:gd name="f205" fmla="val 9292"/>
                <a:gd name="f206" fmla="val 11669"/>
                <a:gd name="f207" fmla="val 9151"/>
                <a:gd name="f208" fmla="val 11528"/>
                <a:gd name="f209" fmla="val 11410"/>
                <a:gd name="f210" fmla="val 8845"/>
                <a:gd name="f211" fmla="val 11292"/>
                <a:gd name="f212" fmla="val 8657"/>
                <a:gd name="f213" fmla="val 11222"/>
                <a:gd name="f214" fmla="val 8469"/>
                <a:gd name="f215" fmla="val 11175"/>
                <a:gd name="f216" fmla="val 8163"/>
                <a:gd name="f217" fmla="val 11128"/>
                <a:gd name="f218" fmla="val 7857"/>
                <a:gd name="f219" fmla="val 11104"/>
                <a:gd name="f220" fmla="val 7363"/>
                <a:gd name="f221" fmla="val 11151"/>
                <a:gd name="f222" fmla="val 6893"/>
                <a:gd name="f223" fmla="val 11245"/>
                <a:gd name="f224" fmla="val 7316"/>
                <a:gd name="f225" fmla="val 10210"/>
                <a:gd name="f226" fmla="val 9128"/>
                <a:gd name="f227" fmla="val 8022"/>
                <a:gd name="f228" fmla="val 8681"/>
                <a:gd name="f229" fmla="val 9057"/>
                <a:gd name="f230" fmla="val 9410"/>
                <a:gd name="f231" fmla="val 6823"/>
                <a:gd name="f232" fmla="val 9739"/>
                <a:gd name="f233" fmla="val 10045"/>
                <a:gd name="f234" fmla="val 6658"/>
                <a:gd name="f235" fmla="val 10327"/>
                <a:gd name="f236" fmla="val 6564"/>
                <a:gd name="f237" fmla="val 10586"/>
                <a:gd name="f238" fmla="val 10821"/>
                <a:gd name="f239" fmla="val 11009"/>
                <a:gd name="f240" fmla="val 5999"/>
                <a:gd name="f241" fmla="val 11268"/>
                <a:gd name="f242" fmla="val 5835"/>
                <a:gd name="f243" fmla="val 11362"/>
                <a:gd name="f244" fmla="val 5646"/>
                <a:gd name="f245" fmla="val 11409"/>
                <a:gd name="f246" fmla="val 5435"/>
                <a:gd name="f247" fmla="val 5223"/>
                <a:gd name="f248" fmla="val 5011"/>
                <a:gd name="f249" fmla="val 11386"/>
                <a:gd name="f250" fmla="val 4800"/>
                <a:gd name="f251" fmla="val 4588"/>
                <a:gd name="f252" fmla="val 11174"/>
                <a:gd name="f253" fmla="val 4400"/>
                <a:gd name="f254" fmla="val 11057"/>
                <a:gd name="f255" fmla="val 4235"/>
                <a:gd name="f256" fmla="val 4094"/>
                <a:gd name="f257" fmla="val 10704"/>
                <a:gd name="f258" fmla="val 10515"/>
                <a:gd name="f259" fmla="val 3906"/>
                <a:gd name="f260" fmla="val 10304"/>
                <a:gd name="f261" fmla="val 3835"/>
                <a:gd name="f262" fmla="val 10092"/>
                <a:gd name="f263" fmla="val 9974"/>
                <a:gd name="f264" fmla="val 9645"/>
                <a:gd name="f265" fmla="val 3882"/>
                <a:gd name="f266" fmla="val 9339"/>
                <a:gd name="f267" fmla="val 3953"/>
                <a:gd name="f268" fmla="val 9033"/>
                <a:gd name="f269" fmla="val 8869"/>
                <a:gd name="f270" fmla="val 3271"/>
                <a:gd name="f271" fmla="val 8916"/>
                <a:gd name="f272" fmla="val 2706"/>
                <a:gd name="f273" fmla="val 2377"/>
                <a:gd name="f274" fmla="val 2071"/>
                <a:gd name="f275" fmla="val 8892"/>
                <a:gd name="f276" fmla="val 1741"/>
                <a:gd name="f277" fmla="val 1412"/>
                <a:gd name="f278" fmla="val 8633"/>
                <a:gd name="f279" fmla="val 800"/>
                <a:gd name="f280" fmla="val 612"/>
                <a:gd name="f281" fmla="val 8445"/>
                <a:gd name="f282" fmla="val 330"/>
                <a:gd name="f283" fmla="val 7998"/>
                <a:gd name="f284" fmla="val 7810"/>
                <a:gd name="f285" fmla="val 48"/>
                <a:gd name="f286" fmla="val 7622"/>
                <a:gd name="f287" fmla="*/ f0 1 11433"/>
                <a:gd name="f288" fmla="*/ f1 1 18844"/>
                <a:gd name="f289" fmla="val f2"/>
                <a:gd name="f290" fmla="val f3"/>
                <a:gd name="f291" fmla="val f4"/>
                <a:gd name="f292" fmla="+- f291 0 f289"/>
                <a:gd name="f293" fmla="+- f290 0 f289"/>
                <a:gd name="f294" fmla="*/ f293 1 11433"/>
                <a:gd name="f295" fmla="*/ f292 1 18844"/>
                <a:gd name="f296" fmla="*/ f289 1 f294"/>
                <a:gd name="f297" fmla="*/ f290 1 f294"/>
                <a:gd name="f298" fmla="*/ f289 1 f295"/>
                <a:gd name="f299" fmla="*/ f291 1 f295"/>
                <a:gd name="f300" fmla="*/ f296 f287 1"/>
                <a:gd name="f301" fmla="*/ f297 f287 1"/>
                <a:gd name="f302" fmla="*/ f299 f288 1"/>
                <a:gd name="f303" fmla="*/ f298 f288 1"/>
              </a:gdLst>
              <a:ahLst/>
              <a:cxnLst>
                <a:cxn ang="3cd4">
                  <a:pos x="hc" y="t"/>
                </a:cxn>
                <a:cxn ang="0">
                  <a:pos x="r" y="vc"/>
                </a:cxn>
                <a:cxn ang="cd4">
                  <a:pos x="hc" y="b"/>
                </a:cxn>
                <a:cxn ang="cd2">
                  <a:pos x="l" y="vc"/>
                </a:cxn>
              </a:cxnLst>
              <a:rect l="f300" t="f303" r="f301" b="f302"/>
              <a:pathLst>
                <a:path w="11433" h="18844" fill="none">
                  <a:moveTo>
                    <a:pt x="f5" y="f6"/>
                  </a:moveTo>
                  <a:lnTo>
                    <a:pt x="f5" y="f7"/>
                  </a:lnTo>
                  <a:lnTo>
                    <a:pt x="f5" y="f6"/>
                  </a:lnTo>
                  <a:lnTo>
                    <a:pt x="f5" y="f6"/>
                  </a:lnTo>
                  <a:lnTo>
                    <a:pt x="f8" y="f6"/>
                  </a:lnTo>
                  <a:lnTo>
                    <a:pt x="f9" y="f10"/>
                  </a:lnTo>
                  <a:lnTo>
                    <a:pt x="f11" y="f12"/>
                  </a:lnTo>
                  <a:lnTo>
                    <a:pt x="f13" y="f14"/>
                  </a:lnTo>
                  <a:lnTo>
                    <a:pt x="f15" y="f16"/>
                  </a:lnTo>
                  <a:lnTo>
                    <a:pt x="f17" y="f18"/>
                  </a:lnTo>
                  <a:lnTo>
                    <a:pt x="f19" y="f20"/>
                  </a:lnTo>
                  <a:lnTo>
                    <a:pt x="f21" y="f22"/>
                  </a:lnTo>
                  <a:lnTo>
                    <a:pt x="f21" y="f22"/>
                  </a:lnTo>
                  <a:lnTo>
                    <a:pt x="f23" y="f24"/>
                  </a:lnTo>
                  <a:lnTo>
                    <a:pt x="f25" y="f26"/>
                  </a:lnTo>
                  <a:lnTo>
                    <a:pt x="f27" y="f28"/>
                  </a:lnTo>
                  <a:lnTo>
                    <a:pt x="f29" y="f30"/>
                  </a:lnTo>
                  <a:lnTo>
                    <a:pt x="f31" y="f32"/>
                  </a:lnTo>
                  <a:lnTo>
                    <a:pt x="f31" y="f33"/>
                  </a:lnTo>
                  <a:lnTo>
                    <a:pt x="f34" y="f35"/>
                  </a:lnTo>
                  <a:lnTo>
                    <a:pt x="f31" y="f36"/>
                  </a:lnTo>
                  <a:lnTo>
                    <a:pt x="f31" y="f36"/>
                  </a:lnTo>
                  <a:lnTo>
                    <a:pt x="f29" y="f37"/>
                  </a:lnTo>
                  <a:lnTo>
                    <a:pt x="f38" y="f39"/>
                  </a:lnTo>
                  <a:lnTo>
                    <a:pt x="f40" y="f41"/>
                  </a:lnTo>
                  <a:lnTo>
                    <a:pt x="f42" y="f43"/>
                  </a:lnTo>
                  <a:lnTo>
                    <a:pt x="f44" y="f45"/>
                  </a:lnTo>
                  <a:lnTo>
                    <a:pt x="f46" y="f47"/>
                  </a:lnTo>
                  <a:lnTo>
                    <a:pt x="f48" y="f49"/>
                  </a:lnTo>
                  <a:lnTo>
                    <a:pt x="f50" y="f51"/>
                  </a:lnTo>
                  <a:lnTo>
                    <a:pt x="f50" y="f51"/>
                  </a:lnTo>
                  <a:lnTo>
                    <a:pt x="f52" y="f53"/>
                  </a:lnTo>
                  <a:lnTo>
                    <a:pt x="f48" y="f54"/>
                  </a:lnTo>
                  <a:lnTo>
                    <a:pt x="f55" y="f56"/>
                  </a:lnTo>
                  <a:lnTo>
                    <a:pt x="f57" y="f15"/>
                  </a:lnTo>
                  <a:lnTo>
                    <a:pt x="f57" y="f15"/>
                  </a:lnTo>
                  <a:lnTo>
                    <a:pt x="f42" y="f58"/>
                  </a:lnTo>
                  <a:lnTo>
                    <a:pt x="f27" y="f59"/>
                  </a:lnTo>
                  <a:lnTo>
                    <a:pt x="f27" y="f59"/>
                  </a:lnTo>
                  <a:lnTo>
                    <a:pt x="f60" y="f61"/>
                  </a:lnTo>
                  <a:lnTo>
                    <a:pt x="f62" y="f63"/>
                  </a:lnTo>
                  <a:lnTo>
                    <a:pt x="f64" y="f56"/>
                  </a:lnTo>
                  <a:lnTo>
                    <a:pt x="f65" y="f66"/>
                  </a:lnTo>
                  <a:lnTo>
                    <a:pt x="f65" y="f66"/>
                  </a:lnTo>
                  <a:lnTo>
                    <a:pt x="f67" y="f66"/>
                  </a:lnTo>
                  <a:lnTo>
                    <a:pt x="f68" y="f56"/>
                  </a:lnTo>
                  <a:lnTo>
                    <a:pt x="f69" y="f63"/>
                  </a:lnTo>
                  <a:lnTo>
                    <a:pt x="f70" y="f71"/>
                  </a:lnTo>
                  <a:lnTo>
                    <a:pt x="f72" y="f73"/>
                  </a:lnTo>
                  <a:lnTo>
                    <a:pt x="f74" y="f75"/>
                  </a:lnTo>
                  <a:lnTo>
                    <a:pt x="f76" y="f77"/>
                  </a:lnTo>
                  <a:lnTo>
                    <a:pt x="f78" y="f79"/>
                  </a:lnTo>
                  <a:lnTo>
                    <a:pt x="f78" y="f79"/>
                  </a:lnTo>
                  <a:lnTo>
                    <a:pt x="f80" y="f81"/>
                  </a:lnTo>
                  <a:lnTo>
                    <a:pt x="f82" y="f83"/>
                  </a:lnTo>
                  <a:lnTo>
                    <a:pt x="f84" y="f85"/>
                  </a:lnTo>
                  <a:lnTo>
                    <a:pt x="f86" y="f87"/>
                  </a:lnTo>
                  <a:lnTo>
                    <a:pt x="f88" y="f89"/>
                  </a:lnTo>
                  <a:lnTo>
                    <a:pt x="f88" y="f90"/>
                  </a:lnTo>
                  <a:lnTo>
                    <a:pt x="f88" y="f91"/>
                  </a:lnTo>
                  <a:lnTo>
                    <a:pt x="f88" y="f5"/>
                  </a:lnTo>
                  <a:lnTo>
                    <a:pt x="f88" y="f5"/>
                  </a:lnTo>
                  <a:lnTo>
                    <a:pt x="f86" y="f92"/>
                  </a:lnTo>
                  <a:lnTo>
                    <a:pt x="f82" y="f93"/>
                  </a:lnTo>
                  <a:lnTo>
                    <a:pt x="f94" y="f95"/>
                  </a:lnTo>
                  <a:lnTo>
                    <a:pt x="f96" y="f97"/>
                  </a:lnTo>
                  <a:lnTo>
                    <a:pt x="f98" y="f99"/>
                  </a:lnTo>
                  <a:lnTo>
                    <a:pt x="f100" y="f101"/>
                  </a:lnTo>
                  <a:lnTo>
                    <a:pt x="f67" y="f102"/>
                  </a:lnTo>
                  <a:lnTo>
                    <a:pt x="f103" y="f104"/>
                  </a:lnTo>
                  <a:lnTo>
                    <a:pt x="f103" y="f104"/>
                  </a:lnTo>
                  <a:lnTo>
                    <a:pt x="f105" y="f106"/>
                  </a:lnTo>
                  <a:lnTo>
                    <a:pt x="f100"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26" y="f128"/>
                  </a:lnTo>
                  <a:lnTo>
                    <a:pt x="f129" y="f130"/>
                  </a:lnTo>
                  <a:lnTo>
                    <a:pt x="f129" y="f130"/>
                  </a:lnTo>
                  <a:lnTo>
                    <a:pt x="f131" y="f132"/>
                  </a:lnTo>
                  <a:lnTo>
                    <a:pt x="f14" y="f133"/>
                  </a:lnTo>
                  <a:lnTo>
                    <a:pt x="f134" y="f135"/>
                  </a:lnTo>
                  <a:lnTo>
                    <a:pt x="f10" y="f136"/>
                  </a:lnTo>
                  <a:lnTo>
                    <a:pt x="f2" y="f137"/>
                  </a:lnTo>
                  <a:lnTo>
                    <a:pt x="f10" y="f138"/>
                  </a:lnTo>
                  <a:lnTo>
                    <a:pt x="f12" y="f139"/>
                  </a:lnTo>
                  <a:lnTo>
                    <a:pt x="f140" y="f141"/>
                  </a:lnTo>
                  <a:lnTo>
                    <a:pt x="f140" y="f141"/>
                  </a:lnTo>
                  <a:lnTo>
                    <a:pt x="f142" y="f143"/>
                  </a:lnTo>
                  <a:lnTo>
                    <a:pt x="f144" y="f145"/>
                  </a:lnTo>
                  <a:lnTo>
                    <a:pt x="f146" y="f147"/>
                  </a:lnTo>
                  <a:lnTo>
                    <a:pt x="f148" y="f4"/>
                  </a:lnTo>
                  <a:lnTo>
                    <a:pt x="f148" y="f4"/>
                  </a:lnTo>
                  <a:lnTo>
                    <a:pt x="f30" y="f4"/>
                  </a:lnTo>
                  <a:lnTo>
                    <a:pt x="f32" y="f147"/>
                  </a:lnTo>
                  <a:lnTo>
                    <a:pt x="f126" y="f145"/>
                  </a:lnTo>
                  <a:lnTo>
                    <a:pt x="f149" y="f150"/>
                  </a:lnTo>
                  <a:lnTo>
                    <a:pt x="f149" y="f150"/>
                  </a:lnTo>
                  <a:lnTo>
                    <a:pt x="f151" y="f152"/>
                  </a:lnTo>
                  <a:lnTo>
                    <a:pt x="f39" y="f153"/>
                  </a:lnTo>
                  <a:lnTo>
                    <a:pt x="f43" y="f154"/>
                  </a:lnTo>
                  <a:lnTo>
                    <a:pt x="f155" y="f156"/>
                  </a:lnTo>
                  <a:lnTo>
                    <a:pt x="f157" y="f158"/>
                  </a:lnTo>
                  <a:lnTo>
                    <a:pt x="f159" y="f160"/>
                  </a:lnTo>
                  <a:lnTo>
                    <a:pt x="f161" y="f162"/>
                  </a:lnTo>
                  <a:lnTo>
                    <a:pt x="f69" y="f163"/>
                  </a:lnTo>
                  <a:lnTo>
                    <a:pt x="f164" y="f165"/>
                  </a:lnTo>
                  <a:lnTo>
                    <a:pt x="f166" y="f167"/>
                  </a:lnTo>
                  <a:lnTo>
                    <a:pt x="f166" y="f167"/>
                  </a:lnTo>
                  <a:lnTo>
                    <a:pt x="f168" y="f169"/>
                  </a:lnTo>
                  <a:lnTo>
                    <a:pt x="f170" y="f171"/>
                  </a:lnTo>
                  <a:lnTo>
                    <a:pt x="f15" y="f172"/>
                  </a:lnTo>
                  <a:lnTo>
                    <a:pt x="f173" y="f174"/>
                  </a:lnTo>
                  <a:lnTo>
                    <a:pt x="f173" y="f174"/>
                  </a:lnTo>
                  <a:lnTo>
                    <a:pt x="f175" y="f174"/>
                  </a:lnTo>
                  <a:lnTo>
                    <a:pt x="f176" y="f172"/>
                  </a:lnTo>
                  <a:lnTo>
                    <a:pt x="f177" y="f178"/>
                  </a:lnTo>
                  <a:lnTo>
                    <a:pt x="f179" y="f169"/>
                  </a:lnTo>
                  <a:lnTo>
                    <a:pt x="f180" y="f181"/>
                  </a:lnTo>
                  <a:lnTo>
                    <a:pt x="f182" y="f183"/>
                  </a:lnTo>
                  <a:lnTo>
                    <a:pt x="f184" y="f185"/>
                  </a:lnTo>
                  <a:lnTo>
                    <a:pt x="f186" y="f187"/>
                  </a:lnTo>
                  <a:lnTo>
                    <a:pt x="f186" y="f187"/>
                  </a:lnTo>
                  <a:lnTo>
                    <a:pt x="f188" y="f189"/>
                  </a:lnTo>
                  <a:lnTo>
                    <a:pt x="f190" y="f191"/>
                  </a:lnTo>
                  <a:lnTo>
                    <a:pt x="f101" y="f192"/>
                  </a:lnTo>
                  <a:lnTo>
                    <a:pt x="f193" y="f111"/>
                  </a:lnTo>
                  <a:lnTo>
                    <a:pt x="f194" y="f195"/>
                  </a:lnTo>
                  <a:lnTo>
                    <a:pt x="f196" y="f197"/>
                  </a:lnTo>
                  <a:lnTo>
                    <a:pt x="f198" y="f199"/>
                  </a:lnTo>
                  <a:lnTo>
                    <a:pt x="f196" y="f200"/>
                  </a:lnTo>
                  <a:lnTo>
                    <a:pt x="f196" y="f200"/>
                  </a:lnTo>
                  <a:lnTo>
                    <a:pt x="f201" y="f202"/>
                  </a:lnTo>
                  <a:lnTo>
                    <a:pt x="f203" y="f204"/>
                  </a:lnTo>
                  <a:lnTo>
                    <a:pt x="f205" y="f206"/>
                  </a:lnTo>
                  <a:lnTo>
                    <a:pt x="f207" y="f208"/>
                  </a:lnTo>
                  <a:lnTo>
                    <a:pt x="f99" y="f209"/>
                  </a:lnTo>
                  <a:lnTo>
                    <a:pt x="f210" y="f211"/>
                  </a:lnTo>
                  <a:lnTo>
                    <a:pt x="f212" y="f213"/>
                  </a:lnTo>
                  <a:lnTo>
                    <a:pt x="f214" y="f215"/>
                  </a:lnTo>
                  <a:lnTo>
                    <a:pt x="f214" y="f215"/>
                  </a:lnTo>
                  <a:lnTo>
                    <a:pt x="f216" y="f217"/>
                  </a:lnTo>
                  <a:lnTo>
                    <a:pt x="f218" y="f219"/>
                  </a:lnTo>
                  <a:lnTo>
                    <a:pt x="f218" y="f219"/>
                  </a:lnTo>
                  <a:lnTo>
                    <a:pt x="f176" y="f219"/>
                  </a:lnTo>
                  <a:lnTo>
                    <a:pt x="f220" y="f221"/>
                  </a:lnTo>
                  <a:lnTo>
                    <a:pt x="f9" y="f215"/>
                  </a:lnTo>
                  <a:lnTo>
                    <a:pt x="f222" y="f223"/>
                  </a:lnTo>
                  <a:lnTo>
                    <a:pt x="f222" y="f223"/>
                  </a:lnTo>
                  <a:lnTo>
                    <a:pt x="f224" y="f225"/>
                  </a:lnTo>
                  <a:lnTo>
                    <a:pt x="f92" y="f226"/>
                  </a:lnTo>
                  <a:lnTo>
                    <a:pt x="f227" y="f227"/>
                  </a:lnTo>
                  <a:lnTo>
                    <a:pt x="f180" y="f222"/>
                  </a:lnTo>
                  <a:lnTo>
                    <a:pt x="f180" y="f222"/>
                  </a:lnTo>
                  <a:lnTo>
                    <a:pt x="f228" y="f222"/>
                  </a:lnTo>
                  <a:lnTo>
                    <a:pt x="f229" y="f87"/>
                  </a:lnTo>
                  <a:lnTo>
                    <a:pt x="f230" y="f231"/>
                  </a:lnTo>
                  <a:lnTo>
                    <a:pt x="f232" y="f46"/>
                  </a:lnTo>
                  <a:lnTo>
                    <a:pt x="f233" y="f234"/>
                  </a:lnTo>
                  <a:lnTo>
                    <a:pt x="f235" y="f236"/>
                  </a:lnTo>
                  <a:lnTo>
                    <a:pt x="f237" y="f58"/>
                  </a:lnTo>
                  <a:lnTo>
                    <a:pt x="f238" y="f40"/>
                  </a:lnTo>
                  <a:lnTo>
                    <a:pt x="f238" y="f40"/>
                  </a:lnTo>
                  <a:lnTo>
                    <a:pt x="f239" y="f75"/>
                  </a:lnTo>
                  <a:lnTo>
                    <a:pt x="f221" y="f240"/>
                  </a:lnTo>
                  <a:lnTo>
                    <a:pt x="f241" y="f242"/>
                  </a:lnTo>
                  <a:lnTo>
                    <a:pt x="f243" y="f244"/>
                  </a:lnTo>
                  <a:lnTo>
                    <a:pt x="f245" y="f246"/>
                  </a:lnTo>
                  <a:lnTo>
                    <a:pt x="f3" y="f247"/>
                  </a:lnTo>
                  <a:lnTo>
                    <a:pt x="f3" y="f248"/>
                  </a:lnTo>
                  <a:lnTo>
                    <a:pt x="f249" y="f250"/>
                  </a:lnTo>
                  <a:lnTo>
                    <a:pt x="f249" y="f250"/>
                  </a:lnTo>
                  <a:lnTo>
                    <a:pt x="f211" y="f251"/>
                  </a:lnTo>
                  <a:lnTo>
                    <a:pt x="f252" y="f253"/>
                  </a:lnTo>
                  <a:lnTo>
                    <a:pt x="f254" y="f255"/>
                  </a:lnTo>
                  <a:lnTo>
                    <a:pt x="f106" y="f256"/>
                  </a:lnTo>
                  <a:lnTo>
                    <a:pt x="f257" y="f88"/>
                  </a:lnTo>
                  <a:lnTo>
                    <a:pt x="f258" y="f259"/>
                  </a:lnTo>
                  <a:lnTo>
                    <a:pt x="f260" y="f261"/>
                  </a:lnTo>
                  <a:lnTo>
                    <a:pt x="f262" y="f261"/>
                  </a:lnTo>
                  <a:lnTo>
                    <a:pt x="f262" y="f261"/>
                  </a:lnTo>
                  <a:lnTo>
                    <a:pt x="f263" y="f261"/>
                  </a:lnTo>
                  <a:lnTo>
                    <a:pt x="f263" y="f261"/>
                  </a:lnTo>
                  <a:lnTo>
                    <a:pt x="f264" y="f265"/>
                  </a:lnTo>
                  <a:lnTo>
                    <a:pt x="f266" y="f267"/>
                  </a:lnTo>
                  <a:lnTo>
                    <a:pt x="f268" y="f84"/>
                  </a:lnTo>
                  <a:lnTo>
                    <a:pt x="f184" y="f255"/>
                  </a:lnTo>
                  <a:lnTo>
                    <a:pt x="f184" y="f255"/>
                  </a:lnTo>
                  <a:lnTo>
                    <a:pt x="f269" y="f270"/>
                  </a:lnTo>
                  <a:lnTo>
                    <a:pt x="f269" y="f270"/>
                  </a:lnTo>
                  <a:lnTo>
                    <a:pt x="f271" y="f272"/>
                  </a:lnTo>
                  <a:lnTo>
                    <a:pt x="f271" y="f273"/>
                  </a:lnTo>
                  <a:lnTo>
                    <a:pt x="f271" y="f274"/>
                  </a:lnTo>
                  <a:lnTo>
                    <a:pt x="f275" y="f276"/>
                  </a:lnTo>
                  <a:lnTo>
                    <a:pt x="f210" y="f277"/>
                  </a:lnTo>
                  <a:lnTo>
                    <a:pt x="f184" y="f32"/>
                  </a:lnTo>
                  <a:lnTo>
                    <a:pt x="f278" y="f279"/>
                  </a:lnTo>
                  <a:lnTo>
                    <a:pt x="f278" y="f279"/>
                  </a:lnTo>
                  <a:lnTo>
                    <a:pt x="f182" y="f280"/>
                  </a:lnTo>
                  <a:lnTo>
                    <a:pt x="f281" y="f22"/>
                  </a:lnTo>
                  <a:lnTo>
                    <a:pt x="f180" y="f282"/>
                  </a:lnTo>
                  <a:lnTo>
                    <a:pt x="f216" y="f131"/>
                  </a:lnTo>
                  <a:lnTo>
                    <a:pt x="f283" y="f14"/>
                  </a:lnTo>
                  <a:lnTo>
                    <a:pt x="f284" y="f285"/>
                  </a:lnTo>
                  <a:lnTo>
                    <a:pt x="f286"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6" name="Google Shape;1095;p36">
              <a:extLst>
                <a:ext uri="{FF2B5EF4-FFF2-40B4-BE49-F238E27FC236}">
                  <a16:creationId xmlns:a16="http://schemas.microsoft.com/office/drawing/2014/main" xmlns="" id="{A50360B0-FE5C-473F-A718-6B040CBD6142}"/>
                </a:ext>
              </a:extLst>
            </p:cNvPr>
            <p:cNvSpPr/>
            <p:nvPr/>
          </p:nvSpPr>
          <p:spPr>
            <a:xfrm>
              <a:off x="4827218" y="4139187"/>
              <a:ext cx="412988" cy="733156"/>
            </a:xfrm>
            <a:custGeom>
              <a:avLst/>
              <a:gdLst>
                <a:gd name="f0" fmla="val w"/>
                <a:gd name="f1" fmla="val h"/>
                <a:gd name="f2" fmla="val 0"/>
                <a:gd name="f3" fmla="val 13504"/>
                <a:gd name="f4" fmla="val 23973"/>
                <a:gd name="f5" fmla="val 4729"/>
                <a:gd name="f6" fmla="val 1"/>
                <a:gd name="f7" fmla="val 1530"/>
                <a:gd name="f8" fmla="val 1859"/>
                <a:gd name="f9" fmla="val 4705"/>
                <a:gd name="f10" fmla="val 2212"/>
                <a:gd name="f11" fmla="val 4658"/>
                <a:gd name="f12" fmla="val 2541"/>
                <a:gd name="f13" fmla="val 4588"/>
                <a:gd name="f14" fmla="val 2871"/>
                <a:gd name="f15" fmla="val 4517"/>
                <a:gd name="f16" fmla="val 3200"/>
                <a:gd name="f17" fmla="val 4400"/>
                <a:gd name="f18" fmla="val 3506"/>
                <a:gd name="f19" fmla="val 4305"/>
                <a:gd name="f20" fmla="val 3835"/>
                <a:gd name="f21" fmla="val 4164"/>
                <a:gd name="f22" fmla="val 4141"/>
                <a:gd name="f23" fmla="val 4023"/>
                <a:gd name="f24" fmla="val 4423"/>
                <a:gd name="f25" fmla="val 3858"/>
                <a:gd name="f26" fmla="val 3670"/>
                <a:gd name="f27" fmla="val 5011"/>
                <a:gd name="f28" fmla="val 3482"/>
                <a:gd name="f29" fmla="val 5270"/>
                <a:gd name="f30" fmla="val 3270"/>
                <a:gd name="f31" fmla="val 5529"/>
                <a:gd name="f32" fmla="val 3035"/>
                <a:gd name="f33" fmla="val 5788"/>
                <a:gd name="f34" fmla="val 2800"/>
                <a:gd name="f35" fmla="val 5999"/>
                <a:gd name="f36" fmla="val 6235"/>
                <a:gd name="f37" fmla="val 2282"/>
                <a:gd name="f38" fmla="val 6446"/>
                <a:gd name="f39" fmla="val 2047"/>
                <a:gd name="f40" fmla="val 6658"/>
                <a:gd name="f41" fmla="val 1835"/>
                <a:gd name="f42" fmla="val 6893"/>
                <a:gd name="f43" fmla="val 1624"/>
                <a:gd name="f44" fmla="val 7129"/>
                <a:gd name="f45" fmla="val 1412"/>
                <a:gd name="f46" fmla="val 7364"/>
                <a:gd name="f47" fmla="val 1224"/>
                <a:gd name="f48" fmla="val 7623"/>
                <a:gd name="f49" fmla="val 1036"/>
                <a:gd name="f50" fmla="val 7905"/>
                <a:gd name="f51" fmla="val 871"/>
                <a:gd name="f52" fmla="val 8164"/>
                <a:gd name="f53" fmla="val 730"/>
                <a:gd name="f54" fmla="val 8470"/>
                <a:gd name="f55" fmla="val 589"/>
                <a:gd name="f56" fmla="val 8752"/>
                <a:gd name="f57" fmla="val 447"/>
                <a:gd name="f58" fmla="val 9058"/>
                <a:gd name="f59" fmla="val 353"/>
                <a:gd name="f60" fmla="val 9363"/>
                <a:gd name="f61" fmla="val 259"/>
                <a:gd name="f62" fmla="val 9669"/>
                <a:gd name="f63" fmla="val 165"/>
                <a:gd name="f64" fmla="val 9999"/>
                <a:gd name="f65" fmla="val 95"/>
                <a:gd name="f66" fmla="val 10328"/>
                <a:gd name="f67" fmla="val 48"/>
                <a:gd name="f68" fmla="val 10657"/>
                <a:gd name="f69" fmla="val 11081"/>
                <a:gd name="f70" fmla="val 11504"/>
                <a:gd name="f71" fmla="val 23972"/>
                <a:gd name="f72" fmla="val 13503"/>
                <a:gd name="f73" fmla="val 13456"/>
                <a:gd name="f74" fmla="val 13409"/>
                <a:gd name="f75" fmla="val 13339"/>
                <a:gd name="f76" fmla="val 13245"/>
                <a:gd name="f77" fmla="val 13151"/>
                <a:gd name="f78" fmla="val 13033"/>
                <a:gd name="f79" fmla="val 12915"/>
                <a:gd name="f80" fmla="val 12774"/>
                <a:gd name="f81" fmla="val 12633"/>
                <a:gd name="f82" fmla="val 12468"/>
                <a:gd name="f83" fmla="val 12280"/>
                <a:gd name="f84" fmla="val 12092"/>
                <a:gd name="f85" fmla="val 11880"/>
                <a:gd name="f86" fmla="val 11669"/>
                <a:gd name="f87" fmla="val 11457"/>
                <a:gd name="f88" fmla="val 11222"/>
                <a:gd name="f89" fmla="val 10963"/>
                <a:gd name="f90" fmla="val 10704"/>
                <a:gd name="f91" fmla="val 10469"/>
                <a:gd name="f92" fmla="val 10234"/>
                <a:gd name="f93" fmla="val 10022"/>
                <a:gd name="f94" fmla="val 9834"/>
                <a:gd name="f95" fmla="val 9645"/>
                <a:gd name="f96" fmla="val 9481"/>
                <a:gd name="f97" fmla="val 9340"/>
                <a:gd name="f98" fmla="val 9198"/>
                <a:gd name="f99" fmla="val 9081"/>
                <a:gd name="f100" fmla="val 8987"/>
                <a:gd name="f101" fmla="val 8916"/>
                <a:gd name="f102" fmla="val 8846"/>
                <a:gd name="f103" fmla="val 8799"/>
                <a:gd name="f104" fmla="val 8775"/>
                <a:gd name="f105" fmla="*/ f0 1 13504"/>
                <a:gd name="f106" fmla="*/ f1 1 23973"/>
                <a:gd name="f107" fmla="val f2"/>
                <a:gd name="f108" fmla="val f3"/>
                <a:gd name="f109" fmla="val f4"/>
                <a:gd name="f110" fmla="+- f109 0 f107"/>
                <a:gd name="f111" fmla="+- f108 0 f107"/>
                <a:gd name="f112" fmla="*/ f111 1 13504"/>
                <a:gd name="f113" fmla="*/ f110 1 23973"/>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13504" h="23973">
                  <a:moveTo>
                    <a:pt x="f5" y="f6"/>
                  </a:moveTo>
                  <a:lnTo>
                    <a:pt x="f5" y="f7"/>
                  </a:lnTo>
                  <a:lnTo>
                    <a:pt x="f5" y="f8"/>
                  </a:lnTo>
                  <a:lnTo>
                    <a:pt x="f9" y="f10"/>
                  </a:lnTo>
                  <a:lnTo>
                    <a:pt x="f11" y="f12"/>
                  </a:lnTo>
                  <a:lnTo>
                    <a:pt x="f13" y="f14"/>
                  </a:lnTo>
                  <a:lnTo>
                    <a:pt x="f15" y="f16"/>
                  </a:lnTo>
                  <a:lnTo>
                    <a:pt x="f17" y="f18"/>
                  </a:lnTo>
                  <a:lnTo>
                    <a:pt x="f19" y="f20"/>
                  </a:lnTo>
                  <a:lnTo>
                    <a:pt x="f21" y="f22"/>
                  </a:lnTo>
                  <a:lnTo>
                    <a:pt x="f23" y="f24"/>
                  </a:lnTo>
                  <a:lnTo>
                    <a:pt x="f25" y="f5"/>
                  </a:lnTo>
                  <a:lnTo>
                    <a:pt x="f26" y="f27"/>
                  </a:lnTo>
                  <a:lnTo>
                    <a:pt x="f28" y="f29"/>
                  </a:lnTo>
                  <a:lnTo>
                    <a:pt x="f30" y="f31"/>
                  </a:lnTo>
                  <a:lnTo>
                    <a:pt x="f32" y="f33"/>
                  </a:lnTo>
                  <a:lnTo>
                    <a:pt x="f34" y="f35"/>
                  </a:lnTo>
                  <a:lnTo>
                    <a:pt x="f12"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2" y="f69"/>
                  </a:lnTo>
                  <a:lnTo>
                    <a:pt x="f2" y="f70"/>
                  </a:lnTo>
                  <a:lnTo>
                    <a:pt x="f2" y="f71"/>
                  </a:lnTo>
                  <a:lnTo>
                    <a:pt x="f72" y="f71"/>
                  </a:lnTo>
                  <a:lnTo>
                    <a:pt x="f72" y="f70"/>
                  </a:lnTo>
                  <a:lnTo>
                    <a:pt x="f72" y="f69"/>
                  </a:lnTo>
                  <a:lnTo>
                    <a:pt x="f73" y="f68"/>
                  </a:lnTo>
                  <a:lnTo>
                    <a:pt x="f74" y="f66"/>
                  </a:lnTo>
                  <a:lnTo>
                    <a:pt x="f75" y="f64"/>
                  </a:lnTo>
                  <a:lnTo>
                    <a:pt x="f76" y="f62"/>
                  </a:lnTo>
                  <a:lnTo>
                    <a:pt x="f77" y="f60"/>
                  </a:lnTo>
                  <a:lnTo>
                    <a:pt x="f78" y="f58"/>
                  </a:lnTo>
                  <a:lnTo>
                    <a:pt x="f79" y="f56"/>
                  </a:lnTo>
                  <a:lnTo>
                    <a:pt x="f80" y="f54"/>
                  </a:lnTo>
                  <a:lnTo>
                    <a:pt x="f81" y="f52"/>
                  </a:lnTo>
                  <a:lnTo>
                    <a:pt x="f82" y="f50"/>
                  </a:lnTo>
                  <a:lnTo>
                    <a:pt x="f83" y="f48"/>
                  </a:lnTo>
                  <a:lnTo>
                    <a:pt x="f84" y="f46"/>
                  </a:lnTo>
                  <a:lnTo>
                    <a:pt x="f85" y="f44"/>
                  </a:lnTo>
                  <a:lnTo>
                    <a:pt x="f86" y="f42"/>
                  </a:lnTo>
                  <a:lnTo>
                    <a:pt x="f87" y="f40"/>
                  </a:lnTo>
                  <a:lnTo>
                    <a:pt x="f88" y="f38"/>
                  </a:lnTo>
                  <a:lnTo>
                    <a:pt x="f89" y="f36"/>
                  </a:lnTo>
                  <a:lnTo>
                    <a:pt x="f90" y="f35"/>
                  </a:lnTo>
                  <a:lnTo>
                    <a:pt x="f91" y="f33"/>
                  </a:lnTo>
                  <a:lnTo>
                    <a:pt x="f92" y="f31"/>
                  </a:lnTo>
                  <a:lnTo>
                    <a:pt x="f93" y="f29"/>
                  </a:lnTo>
                  <a:lnTo>
                    <a:pt x="f94" y="f27"/>
                  </a:lnTo>
                  <a:lnTo>
                    <a:pt x="f95" y="f5"/>
                  </a:lnTo>
                  <a:lnTo>
                    <a:pt x="f96" y="f24"/>
                  </a:lnTo>
                  <a:lnTo>
                    <a:pt x="f97" y="f22"/>
                  </a:lnTo>
                  <a:lnTo>
                    <a:pt x="f98" y="f20"/>
                  </a:lnTo>
                  <a:lnTo>
                    <a:pt x="f99" y="f18"/>
                  </a:lnTo>
                  <a:lnTo>
                    <a:pt x="f100" y="f16"/>
                  </a:lnTo>
                  <a:lnTo>
                    <a:pt x="f101" y="f14"/>
                  </a:lnTo>
                  <a:lnTo>
                    <a:pt x="f102" y="f12"/>
                  </a:lnTo>
                  <a:lnTo>
                    <a:pt x="f103" y="f10"/>
                  </a:lnTo>
                  <a:lnTo>
                    <a:pt x="f104" y="f8"/>
                  </a:lnTo>
                  <a:lnTo>
                    <a:pt x="f104" y="f7"/>
                  </a:lnTo>
                  <a:lnTo>
                    <a:pt x="f104"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7" name="Google Shape;1096;p36">
              <a:extLst>
                <a:ext uri="{FF2B5EF4-FFF2-40B4-BE49-F238E27FC236}">
                  <a16:creationId xmlns:a16="http://schemas.microsoft.com/office/drawing/2014/main" xmlns="" id="{3173D177-E8DE-4CE3-A41E-772863EC1CAE}"/>
                </a:ext>
              </a:extLst>
            </p:cNvPr>
            <p:cNvSpPr/>
            <p:nvPr/>
          </p:nvSpPr>
          <p:spPr>
            <a:xfrm>
              <a:off x="4827218" y="4465088"/>
              <a:ext cx="412988" cy="56857"/>
            </a:xfrm>
            <a:custGeom>
              <a:avLst/>
              <a:gdLst>
                <a:gd name="f0" fmla="val w"/>
                <a:gd name="f1" fmla="val h"/>
                <a:gd name="f2" fmla="val 0"/>
                <a:gd name="f3" fmla="val 13504"/>
                <a:gd name="f4" fmla="val 1859"/>
                <a:gd name="f5" fmla="val 48"/>
                <a:gd name="f6" fmla="val 424"/>
                <a:gd name="f7" fmla="val 847"/>
                <a:gd name="f8" fmla="val 13503"/>
                <a:gd name="f9" fmla="val 13456"/>
                <a:gd name="f10" fmla="*/ f0 1 13504"/>
                <a:gd name="f11" fmla="*/ f1 1 1859"/>
                <a:gd name="f12" fmla="val f2"/>
                <a:gd name="f13" fmla="val f3"/>
                <a:gd name="f14" fmla="val f4"/>
                <a:gd name="f15" fmla="+- f14 0 f12"/>
                <a:gd name="f16" fmla="+- f13 0 f12"/>
                <a:gd name="f17" fmla="*/ f16 1 13504"/>
                <a:gd name="f18" fmla="*/ f15 1 1859"/>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3504" h="1859">
                  <a:moveTo>
                    <a:pt x="f5" y="f2"/>
                  </a:moveTo>
                  <a:lnTo>
                    <a:pt x="f2" y="f6"/>
                  </a:lnTo>
                  <a:lnTo>
                    <a:pt x="f2" y="f7"/>
                  </a:lnTo>
                  <a:lnTo>
                    <a:pt x="f2" y="f4"/>
                  </a:lnTo>
                  <a:lnTo>
                    <a:pt x="f8" y="f4"/>
                  </a:lnTo>
                  <a:lnTo>
                    <a:pt x="f8" y="f7"/>
                  </a:lnTo>
                  <a:lnTo>
                    <a:pt x="f8" y="f6"/>
                  </a:lnTo>
                  <a:lnTo>
                    <a:pt x="f9"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1097;p36">
              <a:extLst>
                <a:ext uri="{FF2B5EF4-FFF2-40B4-BE49-F238E27FC236}">
                  <a16:creationId xmlns:a16="http://schemas.microsoft.com/office/drawing/2014/main" xmlns="" id="{4BD3D8A6-6B69-4E6D-9890-190ADDD9D7BF}"/>
                </a:ext>
              </a:extLst>
            </p:cNvPr>
            <p:cNvSpPr/>
            <p:nvPr/>
          </p:nvSpPr>
          <p:spPr>
            <a:xfrm>
              <a:off x="4827218" y="4139187"/>
              <a:ext cx="412988" cy="733156"/>
            </a:xfrm>
            <a:custGeom>
              <a:avLst/>
              <a:gdLst>
                <a:gd name="f0" fmla="val w"/>
                <a:gd name="f1" fmla="val h"/>
                <a:gd name="f2" fmla="val 0"/>
                <a:gd name="f3" fmla="val 13504"/>
                <a:gd name="f4" fmla="val 23973"/>
                <a:gd name="f5" fmla="val 13503"/>
                <a:gd name="f6" fmla="val 11504"/>
                <a:gd name="f7" fmla="val 23972"/>
                <a:gd name="f8" fmla="val 11081"/>
                <a:gd name="f9" fmla="val 48"/>
                <a:gd name="f10" fmla="val 10657"/>
                <a:gd name="f11" fmla="val 95"/>
                <a:gd name="f12" fmla="val 10328"/>
                <a:gd name="f13" fmla="val 165"/>
                <a:gd name="f14" fmla="val 9999"/>
                <a:gd name="f15" fmla="val 259"/>
                <a:gd name="f16" fmla="val 9669"/>
                <a:gd name="f17" fmla="val 353"/>
                <a:gd name="f18" fmla="val 9363"/>
                <a:gd name="f19" fmla="val 447"/>
                <a:gd name="f20" fmla="val 9058"/>
                <a:gd name="f21" fmla="val 589"/>
                <a:gd name="f22" fmla="val 8752"/>
                <a:gd name="f23" fmla="val 730"/>
                <a:gd name="f24" fmla="val 8470"/>
                <a:gd name="f25" fmla="val 871"/>
                <a:gd name="f26" fmla="val 8164"/>
                <a:gd name="f27" fmla="val 1036"/>
                <a:gd name="f28" fmla="val 7905"/>
                <a:gd name="f29" fmla="val 1224"/>
                <a:gd name="f30" fmla="val 7623"/>
                <a:gd name="f31" fmla="val 1412"/>
                <a:gd name="f32" fmla="val 7364"/>
                <a:gd name="f33" fmla="val 1624"/>
                <a:gd name="f34" fmla="val 7129"/>
                <a:gd name="f35" fmla="val 1835"/>
                <a:gd name="f36" fmla="val 6893"/>
                <a:gd name="f37" fmla="val 2047"/>
                <a:gd name="f38" fmla="val 6658"/>
                <a:gd name="f39" fmla="val 2282"/>
                <a:gd name="f40" fmla="val 6446"/>
                <a:gd name="f41" fmla="val 2541"/>
                <a:gd name="f42" fmla="val 6235"/>
                <a:gd name="f43" fmla="val 2800"/>
                <a:gd name="f44" fmla="val 5999"/>
                <a:gd name="f45" fmla="val 3035"/>
                <a:gd name="f46" fmla="val 5788"/>
                <a:gd name="f47" fmla="val 3270"/>
                <a:gd name="f48" fmla="val 5529"/>
                <a:gd name="f49" fmla="val 3482"/>
                <a:gd name="f50" fmla="val 5270"/>
                <a:gd name="f51" fmla="val 3670"/>
                <a:gd name="f52" fmla="val 5011"/>
                <a:gd name="f53" fmla="val 3858"/>
                <a:gd name="f54" fmla="val 4729"/>
                <a:gd name="f55" fmla="val 4023"/>
                <a:gd name="f56" fmla="val 4423"/>
                <a:gd name="f57" fmla="val 4164"/>
                <a:gd name="f58" fmla="val 4141"/>
                <a:gd name="f59" fmla="val 4305"/>
                <a:gd name="f60" fmla="val 3835"/>
                <a:gd name="f61" fmla="val 4400"/>
                <a:gd name="f62" fmla="val 3506"/>
                <a:gd name="f63" fmla="val 4517"/>
                <a:gd name="f64" fmla="val 3200"/>
                <a:gd name="f65" fmla="val 4588"/>
                <a:gd name="f66" fmla="val 2871"/>
                <a:gd name="f67" fmla="val 4658"/>
                <a:gd name="f68" fmla="val 4705"/>
                <a:gd name="f69" fmla="val 2212"/>
                <a:gd name="f70" fmla="val 1859"/>
                <a:gd name="f71" fmla="val 1530"/>
                <a:gd name="f72" fmla="val 1"/>
                <a:gd name="f73" fmla="val 8775"/>
                <a:gd name="f74" fmla="val 8799"/>
                <a:gd name="f75" fmla="val 8846"/>
                <a:gd name="f76" fmla="val 8916"/>
                <a:gd name="f77" fmla="val 8987"/>
                <a:gd name="f78" fmla="val 9081"/>
                <a:gd name="f79" fmla="val 9198"/>
                <a:gd name="f80" fmla="val 9340"/>
                <a:gd name="f81" fmla="val 9481"/>
                <a:gd name="f82" fmla="val 9645"/>
                <a:gd name="f83" fmla="val 9834"/>
                <a:gd name="f84" fmla="val 10022"/>
                <a:gd name="f85" fmla="val 10234"/>
                <a:gd name="f86" fmla="val 10469"/>
                <a:gd name="f87" fmla="val 10704"/>
                <a:gd name="f88" fmla="val 10963"/>
                <a:gd name="f89" fmla="val 11222"/>
                <a:gd name="f90" fmla="val 11457"/>
                <a:gd name="f91" fmla="val 11669"/>
                <a:gd name="f92" fmla="val 11880"/>
                <a:gd name="f93" fmla="val 12092"/>
                <a:gd name="f94" fmla="val 12280"/>
                <a:gd name="f95" fmla="val 12468"/>
                <a:gd name="f96" fmla="val 12633"/>
                <a:gd name="f97" fmla="val 12774"/>
                <a:gd name="f98" fmla="val 12915"/>
                <a:gd name="f99" fmla="val 13033"/>
                <a:gd name="f100" fmla="val 13151"/>
                <a:gd name="f101" fmla="val 13245"/>
                <a:gd name="f102" fmla="val 13339"/>
                <a:gd name="f103" fmla="val 13409"/>
                <a:gd name="f104" fmla="val 13456"/>
                <a:gd name="f105" fmla="*/ f0 1 13504"/>
                <a:gd name="f106" fmla="*/ f1 1 23973"/>
                <a:gd name="f107" fmla="val f2"/>
                <a:gd name="f108" fmla="val f3"/>
                <a:gd name="f109" fmla="val f4"/>
                <a:gd name="f110" fmla="+- f109 0 f107"/>
                <a:gd name="f111" fmla="+- f108 0 f107"/>
                <a:gd name="f112" fmla="*/ f111 1 13504"/>
                <a:gd name="f113" fmla="*/ f110 1 23973"/>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13504" h="23973" fill="none">
                  <a:moveTo>
                    <a:pt x="f5" y="f6"/>
                  </a:moveTo>
                  <a:lnTo>
                    <a:pt x="f5" y="f7"/>
                  </a:lnTo>
                  <a:lnTo>
                    <a:pt x="f2" y="f7"/>
                  </a:lnTo>
                  <a:lnTo>
                    <a:pt x="f2" y="f6"/>
                  </a:lnTo>
                  <a:lnTo>
                    <a:pt x="f2" y="f6"/>
                  </a:lnTo>
                  <a:lnTo>
                    <a:pt x="f2" y="f8"/>
                  </a:lnTo>
                  <a:lnTo>
                    <a:pt x="f9" y="f10"/>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41"/>
                  </a:lnTo>
                  <a:lnTo>
                    <a:pt x="f68" y="f69"/>
                  </a:lnTo>
                  <a:lnTo>
                    <a:pt x="f54" y="f70"/>
                  </a:lnTo>
                  <a:lnTo>
                    <a:pt x="f54" y="f71"/>
                  </a:lnTo>
                  <a:lnTo>
                    <a:pt x="f54" y="f72"/>
                  </a:lnTo>
                  <a:lnTo>
                    <a:pt x="f73" y="f72"/>
                  </a:lnTo>
                  <a:lnTo>
                    <a:pt x="f73" y="f71"/>
                  </a:lnTo>
                  <a:lnTo>
                    <a:pt x="f73" y="f71"/>
                  </a:lnTo>
                  <a:lnTo>
                    <a:pt x="f73" y="f70"/>
                  </a:lnTo>
                  <a:lnTo>
                    <a:pt x="f74" y="f69"/>
                  </a:lnTo>
                  <a:lnTo>
                    <a:pt x="f75" y="f41"/>
                  </a:lnTo>
                  <a:lnTo>
                    <a:pt x="f76" y="f66"/>
                  </a:lnTo>
                  <a:lnTo>
                    <a:pt x="f77" y="f64"/>
                  </a:lnTo>
                  <a:lnTo>
                    <a:pt x="f78" y="f62"/>
                  </a:lnTo>
                  <a:lnTo>
                    <a:pt x="f79" y="f60"/>
                  </a:lnTo>
                  <a:lnTo>
                    <a:pt x="f80" y="f58"/>
                  </a:lnTo>
                  <a:lnTo>
                    <a:pt x="f81" y="f56"/>
                  </a:lnTo>
                  <a:lnTo>
                    <a:pt x="f82" y="f54"/>
                  </a:lnTo>
                  <a:lnTo>
                    <a:pt x="f83" y="f52"/>
                  </a:lnTo>
                  <a:lnTo>
                    <a:pt x="f84" y="f50"/>
                  </a:lnTo>
                  <a:lnTo>
                    <a:pt x="f85" y="f48"/>
                  </a:lnTo>
                  <a:lnTo>
                    <a:pt x="f86" y="f46"/>
                  </a:lnTo>
                  <a:lnTo>
                    <a:pt x="f87" y="f44"/>
                  </a:lnTo>
                  <a:lnTo>
                    <a:pt x="f88" y="f42"/>
                  </a:lnTo>
                  <a:lnTo>
                    <a:pt x="f88" y="f42"/>
                  </a:lnTo>
                  <a:lnTo>
                    <a:pt x="f89" y="f40"/>
                  </a:lnTo>
                  <a:lnTo>
                    <a:pt x="f90" y="f38"/>
                  </a:lnTo>
                  <a:lnTo>
                    <a:pt x="f91" y="f36"/>
                  </a:lnTo>
                  <a:lnTo>
                    <a:pt x="f92" y="f34"/>
                  </a:lnTo>
                  <a:lnTo>
                    <a:pt x="f93" y="f32"/>
                  </a:lnTo>
                  <a:lnTo>
                    <a:pt x="f94" y="f30"/>
                  </a:lnTo>
                  <a:lnTo>
                    <a:pt x="f95" y="f28"/>
                  </a:lnTo>
                  <a:lnTo>
                    <a:pt x="f96" y="f26"/>
                  </a:lnTo>
                  <a:lnTo>
                    <a:pt x="f97" y="f24"/>
                  </a:lnTo>
                  <a:lnTo>
                    <a:pt x="f98" y="f22"/>
                  </a:lnTo>
                  <a:lnTo>
                    <a:pt x="f99" y="f20"/>
                  </a:lnTo>
                  <a:lnTo>
                    <a:pt x="f100" y="f18"/>
                  </a:lnTo>
                  <a:lnTo>
                    <a:pt x="f101" y="f16"/>
                  </a:lnTo>
                  <a:lnTo>
                    <a:pt x="f102" y="f14"/>
                  </a:lnTo>
                  <a:lnTo>
                    <a:pt x="f103" y="f12"/>
                  </a:lnTo>
                  <a:lnTo>
                    <a:pt x="f104" y="f10"/>
                  </a:lnTo>
                  <a:lnTo>
                    <a:pt x="f104" y="f10"/>
                  </a:lnTo>
                  <a:lnTo>
                    <a:pt x="f5" y="f8"/>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1098;p36">
              <a:extLst>
                <a:ext uri="{FF2B5EF4-FFF2-40B4-BE49-F238E27FC236}">
                  <a16:creationId xmlns:a16="http://schemas.microsoft.com/office/drawing/2014/main" xmlns="" id="{4DE79C27-1060-41DE-B4E5-099B711CCA21}"/>
                </a:ext>
              </a:extLst>
            </p:cNvPr>
            <p:cNvSpPr/>
            <p:nvPr/>
          </p:nvSpPr>
          <p:spPr>
            <a:xfrm>
              <a:off x="4945194" y="4071567"/>
              <a:ext cx="177009" cy="67647"/>
            </a:xfrm>
            <a:custGeom>
              <a:avLst/>
              <a:gdLst>
                <a:gd name="f0" fmla="val w"/>
                <a:gd name="f1" fmla="val h"/>
                <a:gd name="f2" fmla="val 0"/>
                <a:gd name="f3" fmla="val 5788"/>
                <a:gd name="f4" fmla="val 2212"/>
                <a:gd name="f5" fmla="val 1106"/>
                <a:gd name="f6" fmla="val 894"/>
                <a:gd name="f7" fmla="val 24"/>
                <a:gd name="f8" fmla="val 683"/>
                <a:gd name="f9" fmla="val 71"/>
                <a:gd name="f10" fmla="val 494"/>
                <a:gd name="f11" fmla="val 189"/>
                <a:gd name="f12" fmla="val 330"/>
                <a:gd name="f13" fmla="val 306"/>
                <a:gd name="f14" fmla="val 212"/>
                <a:gd name="f15" fmla="val 447"/>
                <a:gd name="f16" fmla="val 118"/>
                <a:gd name="f17" fmla="val 612"/>
                <a:gd name="f18" fmla="val 847"/>
                <a:gd name="f19" fmla="val 965"/>
                <a:gd name="f20" fmla="val 1318"/>
                <a:gd name="f21" fmla="val 95"/>
                <a:gd name="f22" fmla="val 1530"/>
                <a:gd name="f23" fmla="val 1718"/>
                <a:gd name="f24" fmla="val 1882"/>
                <a:gd name="f25" fmla="val 2024"/>
                <a:gd name="f26" fmla="val 2118"/>
                <a:gd name="f27" fmla="val 2188"/>
                <a:gd name="f28" fmla="val 4658"/>
                <a:gd name="f29" fmla="val 4894"/>
                <a:gd name="f30" fmla="val 5105"/>
                <a:gd name="f31" fmla="val 5293"/>
                <a:gd name="f32" fmla="val 5458"/>
                <a:gd name="f33" fmla="val 5599"/>
                <a:gd name="f34" fmla="val 5693"/>
                <a:gd name="f35" fmla="val 5764"/>
                <a:gd name="f36" fmla="val 5787"/>
                <a:gd name="f37" fmla="val 5740"/>
                <a:gd name="f38" fmla="val 5717"/>
                <a:gd name="f39" fmla="val 730"/>
                <a:gd name="f40" fmla="val 5670"/>
                <a:gd name="f41" fmla="val 5576"/>
                <a:gd name="f42" fmla="val 471"/>
                <a:gd name="f43" fmla="val 5482"/>
                <a:gd name="f44" fmla="val 353"/>
                <a:gd name="f45" fmla="val 5388"/>
                <a:gd name="f46" fmla="val 259"/>
                <a:gd name="f47" fmla="val 5270"/>
                <a:gd name="f48" fmla="val 165"/>
                <a:gd name="f49" fmla="val 5129"/>
                <a:gd name="f50" fmla="val 4988"/>
                <a:gd name="f51" fmla="val 4823"/>
                <a:gd name="f52" fmla="*/ f0 1 5788"/>
                <a:gd name="f53" fmla="*/ f1 1 2212"/>
                <a:gd name="f54" fmla="val f2"/>
                <a:gd name="f55" fmla="val f3"/>
                <a:gd name="f56" fmla="val f4"/>
                <a:gd name="f57" fmla="+- f56 0 f54"/>
                <a:gd name="f58" fmla="+- f55 0 f54"/>
                <a:gd name="f59" fmla="*/ f58 1 5788"/>
                <a:gd name="f60" fmla="*/ f57 1 2212"/>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5788" h="2212">
                  <a:moveTo>
                    <a:pt x="f5" y="f2"/>
                  </a:moveTo>
                  <a:lnTo>
                    <a:pt x="f6" y="f7"/>
                  </a:lnTo>
                  <a:lnTo>
                    <a:pt x="f8" y="f9"/>
                  </a:lnTo>
                  <a:lnTo>
                    <a:pt x="f10" y="f11"/>
                  </a:lnTo>
                  <a:lnTo>
                    <a:pt x="f12" y="f13"/>
                  </a:lnTo>
                  <a:lnTo>
                    <a:pt x="f14" y="f15"/>
                  </a:lnTo>
                  <a:lnTo>
                    <a:pt x="f16" y="f17"/>
                  </a:lnTo>
                  <a:lnTo>
                    <a:pt x="f7" y="f18"/>
                  </a:lnTo>
                  <a:lnTo>
                    <a:pt x="f2" y="f19"/>
                  </a:lnTo>
                  <a:lnTo>
                    <a:pt x="f2" y="f5"/>
                  </a:lnTo>
                  <a:lnTo>
                    <a:pt x="f7" y="f20"/>
                  </a:lnTo>
                  <a:lnTo>
                    <a:pt x="f21" y="f22"/>
                  </a:lnTo>
                  <a:lnTo>
                    <a:pt x="f11" y="f23"/>
                  </a:lnTo>
                  <a:lnTo>
                    <a:pt x="f12" y="f24"/>
                  </a:lnTo>
                  <a:lnTo>
                    <a:pt x="f10" y="f25"/>
                  </a:lnTo>
                  <a:lnTo>
                    <a:pt x="f8" y="f26"/>
                  </a:lnTo>
                  <a:lnTo>
                    <a:pt x="f6" y="f27"/>
                  </a:lnTo>
                  <a:lnTo>
                    <a:pt x="f5" y="f4"/>
                  </a:lnTo>
                  <a:lnTo>
                    <a:pt x="f28" y="f4"/>
                  </a:lnTo>
                  <a:lnTo>
                    <a:pt x="f29" y="f27"/>
                  </a:lnTo>
                  <a:lnTo>
                    <a:pt x="f30" y="f26"/>
                  </a:lnTo>
                  <a:lnTo>
                    <a:pt x="f31" y="f25"/>
                  </a:lnTo>
                  <a:lnTo>
                    <a:pt x="f32" y="f24"/>
                  </a:lnTo>
                  <a:lnTo>
                    <a:pt x="f33" y="f23"/>
                  </a:lnTo>
                  <a:lnTo>
                    <a:pt x="f34" y="f22"/>
                  </a:lnTo>
                  <a:lnTo>
                    <a:pt x="f35" y="f20"/>
                  </a:lnTo>
                  <a:lnTo>
                    <a:pt x="f36" y="f5"/>
                  </a:lnTo>
                  <a:lnTo>
                    <a:pt x="f35" y="f19"/>
                  </a:lnTo>
                  <a:lnTo>
                    <a:pt x="f37" y="f18"/>
                  </a:lnTo>
                  <a:lnTo>
                    <a:pt x="f38" y="f39"/>
                  </a:lnTo>
                  <a:lnTo>
                    <a:pt x="f40" y="f17"/>
                  </a:lnTo>
                  <a:lnTo>
                    <a:pt x="f41" y="f42"/>
                  </a:lnTo>
                  <a:lnTo>
                    <a:pt x="f43" y="f44"/>
                  </a:lnTo>
                  <a:lnTo>
                    <a:pt x="f45" y="f46"/>
                  </a:lnTo>
                  <a:lnTo>
                    <a:pt x="f47" y="f48"/>
                  </a:lnTo>
                  <a:lnTo>
                    <a:pt x="f49" y="f21"/>
                  </a:lnTo>
                  <a:lnTo>
                    <a:pt x="f50" y="f7"/>
                  </a:lnTo>
                  <a:lnTo>
                    <a:pt x="f51"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0" name="Google Shape;1099;p36">
              <a:extLst>
                <a:ext uri="{FF2B5EF4-FFF2-40B4-BE49-F238E27FC236}">
                  <a16:creationId xmlns:a16="http://schemas.microsoft.com/office/drawing/2014/main" xmlns="" id="{CEF5D970-0320-4908-9F89-9C853D49319B}"/>
                </a:ext>
              </a:extLst>
            </p:cNvPr>
            <p:cNvSpPr/>
            <p:nvPr/>
          </p:nvSpPr>
          <p:spPr>
            <a:xfrm>
              <a:off x="4948805" y="4071567"/>
              <a:ext cx="169794" cy="37435"/>
            </a:xfrm>
            <a:custGeom>
              <a:avLst/>
              <a:gdLst>
                <a:gd name="f0" fmla="val w"/>
                <a:gd name="f1" fmla="val h"/>
                <a:gd name="f2" fmla="val 0"/>
                <a:gd name="f3" fmla="val 5552"/>
                <a:gd name="f4" fmla="val 1224"/>
                <a:gd name="f5" fmla="val 988"/>
                <a:gd name="f6" fmla="val 776"/>
                <a:gd name="f7" fmla="val 24"/>
                <a:gd name="f8" fmla="val 565"/>
                <a:gd name="f9" fmla="val 71"/>
                <a:gd name="f10" fmla="val 376"/>
                <a:gd name="f11" fmla="val 189"/>
                <a:gd name="f12" fmla="val 212"/>
                <a:gd name="f13" fmla="val 306"/>
                <a:gd name="f14" fmla="val 94"/>
                <a:gd name="f15" fmla="val 447"/>
                <a:gd name="f16" fmla="val 612"/>
                <a:gd name="f17" fmla="val 730"/>
                <a:gd name="f18" fmla="val 165"/>
                <a:gd name="f19" fmla="val 847"/>
                <a:gd name="f20" fmla="val 282"/>
                <a:gd name="f21" fmla="val 965"/>
                <a:gd name="f22" fmla="val 400"/>
                <a:gd name="f23" fmla="val 1059"/>
                <a:gd name="f24" fmla="val 541"/>
                <a:gd name="f25" fmla="val 1130"/>
                <a:gd name="f26" fmla="val 682"/>
                <a:gd name="f27" fmla="val 1177"/>
                <a:gd name="f28" fmla="val 4540"/>
                <a:gd name="f29" fmla="val 4776"/>
                <a:gd name="f30" fmla="val 1200"/>
                <a:gd name="f31" fmla="val 4987"/>
                <a:gd name="f32" fmla="val 5175"/>
                <a:gd name="f33" fmla="val 1036"/>
                <a:gd name="f34" fmla="val 5340"/>
                <a:gd name="f35" fmla="val 894"/>
                <a:gd name="f36" fmla="val 5458"/>
                <a:gd name="f37" fmla="val 753"/>
                <a:gd name="f38" fmla="val 471"/>
                <a:gd name="f39" fmla="val 5364"/>
                <a:gd name="f40" fmla="val 353"/>
                <a:gd name="f41" fmla="val 5270"/>
                <a:gd name="f42" fmla="val 259"/>
                <a:gd name="f43" fmla="val 5152"/>
                <a:gd name="f44" fmla="val 5011"/>
                <a:gd name="f45" fmla="val 95"/>
                <a:gd name="f46" fmla="val 4870"/>
                <a:gd name="f47" fmla="val 4705"/>
                <a:gd name="f48" fmla="*/ f0 1 5552"/>
                <a:gd name="f49" fmla="*/ f1 1 1224"/>
                <a:gd name="f50" fmla="val f2"/>
                <a:gd name="f51" fmla="val f3"/>
                <a:gd name="f52" fmla="val f4"/>
                <a:gd name="f53" fmla="+- f52 0 f50"/>
                <a:gd name="f54" fmla="+- f51 0 f50"/>
                <a:gd name="f55" fmla="*/ f54 1 5552"/>
                <a:gd name="f56" fmla="*/ f53 1 122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52" h="1224">
                  <a:moveTo>
                    <a:pt x="f5" y="f2"/>
                  </a:moveTo>
                  <a:lnTo>
                    <a:pt x="f6" y="f7"/>
                  </a:lnTo>
                  <a:lnTo>
                    <a:pt x="f8" y="f9"/>
                  </a:lnTo>
                  <a:lnTo>
                    <a:pt x="f10" y="f11"/>
                  </a:lnTo>
                  <a:lnTo>
                    <a:pt x="f12" y="f13"/>
                  </a:lnTo>
                  <a:lnTo>
                    <a:pt x="f14" y="f15"/>
                  </a:lnTo>
                  <a:lnTo>
                    <a:pt x="f2" y="f16"/>
                  </a:lnTo>
                  <a:lnTo>
                    <a:pt x="f9" y="f17"/>
                  </a:lnTo>
                  <a:lnTo>
                    <a:pt x="f18" y="f19"/>
                  </a:lnTo>
                  <a:lnTo>
                    <a:pt x="f20" y="f21"/>
                  </a:lnTo>
                  <a:lnTo>
                    <a:pt x="f22" y="f23"/>
                  </a:lnTo>
                  <a:lnTo>
                    <a:pt x="f24" y="f25"/>
                  </a:lnTo>
                  <a:lnTo>
                    <a:pt x="f26" y="f27"/>
                  </a:lnTo>
                  <a:lnTo>
                    <a:pt x="f19" y="f4"/>
                  </a:lnTo>
                  <a:lnTo>
                    <a:pt x="f28" y="f4"/>
                  </a:lnTo>
                  <a:lnTo>
                    <a:pt x="f29" y="f30"/>
                  </a:lnTo>
                  <a:lnTo>
                    <a:pt x="f31" y="f25"/>
                  </a:lnTo>
                  <a:lnTo>
                    <a:pt x="f32" y="f33"/>
                  </a:lnTo>
                  <a:lnTo>
                    <a:pt x="f34" y="f35"/>
                  </a:lnTo>
                  <a:lnTo>
                    <a:pt x="f36" y="f37"/>
                  </a:lnTo>
                  <a:lnTo>
                    <a:pt x="f3" y="f16"/>
                  </a:lnTo>
                  <a:lnTo>
                    <a:pt x="f36" y="f38"/>
                  </a:lnTo>
                  <a:lnTo>
                    <a:pt x="f39" y="f40"/>
                  </a:lnTo>
                  <a:lnTo>
                    <a:pt x="f41" y="f42"/>
                  </a:lnTo>
                  <a:lnTo>
                    <a:pt x="f43" y="f18"/>
                  </a:lnTo>
                  <a:lnTo>
                    <a:pt x="f44" y="f45"/>
                  </a:lnTo>
                  <a:lnTo>
                    <a:pt x="f46" y="f7"/>
                  </a:lnTo>
                  <a:lnTo>
                    <a:pt x="f47"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1" name="Google Shape;1100;p36">
              <a:extLst>
                <a:ext uri="{FF2B5EF4-FFF2-40B4-BE49-F238E27FC236}">
                  <a16:creationId xmlns:a16="http://schemas.microsoft.com/office/drawing/2014/main" xmlns="" id="{8A29269A-1856-4EAF-A5AB-DCE9D72A9DBB}"/>
                </a:ext>
              </a:extLst>
            </p:cNvPr>
            <p:cNvSpPr/>
            <p:nvPr/>
          </p:nvSpPr>
          <p:spPr>
            <a:xfrm>
              <a:off x="4945194" y="4071567"/>
              <a:ext cx="177009" cy="67647"/>
            </a:xfrm>
            <a:custGeom>
              <a:avLst/>
              <a:gdLst>
                <a:gd name="f0" fmla="val w"/>
                <a:gd name="f1" fmla="val h"/>
                <a:gd name="f2" fmla="val 0"/>
                <a:gd name="f3" fmla="val 5788"/>
                <a:gd name="f4" fmla="val 2212"/>
                <a:gd name="f5" fmla="val 5787"/>
                <a:gd name="f6" fmla="val 1106"/>
                <a:gd name="f7" fmla="val 5764"/>
                <a:gd name="f8" fmla="val 1318"/>
                <a:gd name="f9" fmla="val 5693"/>
                <a:gd name="f10" fmla="val 1530"/>
                <a:gd name="f11" fmla="val 5599"/>
                <a:gd name="f12" fmla="val 1718"/>
                <a:gd name="f13" fmla="val 5458"/>
                <a:gd name="f14" fmla="val 1882"/>
                <a:gd name="f15" fmla="val 5293"/>
                <a:gd name="f16" fmla="val 2024"/>
                <a:gd name="f17" fmla="val 5105"/>
                <a:gd name="f18" fmla="val 2118"/>
                <a:gd name="f19" fmla="val 4894"/>
                <a:gd name="f20" fmla="val 2188"/>
                <a:gd name="f21" fmla="val 4658"/>
                <a:gd name="f22" fmla="val 894"/>
                <a:gd name="f23" fmla="val 683"/>
                <a:gd name="f24" fmla="val 494"/>
                <a:gd name="f25" fmla="val 330"/>
                <a:gd name="f26" fmla="val 189"/>
                <a:gd name="f27" fmla="val 95"/>
                <a:gd name="f28" fmla="val 24"/>
                <a:gd name="f29" fmla="val 965"/>
                <a:gd name="f30" fmla="val 847"/>
                <a:gd name="f31" fmla="val 118"/>
                <a:gd name="f32" fmla="val 612"/>
                <a:gd name="f33" fmla="val 212"/>
                <a:gd name="f34" fmla="val 447"/>
                <a:gd name="f35" fmla="val 306"/>
                <a:gd name="f36" fmla="val 71"/>
                <a:gd name="f37" fmla="val 4823"/>
                <a:gd name="f38" fmla="val 4988"/>
                <a:gd name="f39" fmla="val 5129"/>
                <a:gd name="f40" fmla="val 5270"/>
                <a:gd name="f41" fmla="val 165"/>
                <a:gd name="f42" fmla="val 5388"/>
                <a:gd name="f43" fmla="val 259"/>
                <a:gd name="f44" fmla="val 5482"/>
                <a:gd name="f45" fmla="val 353"/>
                <a:gd name="f46" fmla="val 5576"/>
                <a:gd name="f47" fmla="val 471"/>
                <a:gd name="f48" fmla="val 5670"/>
                <a:gd name="f49" fmla="val 5717"/>
                <a:gd name="f50" fmla="val 730"/>
                <a:gd name="f51" fmla="val 5740"/>
                <a:gd name="f52" fmla="*/ f0 1 5788"/>
                <a:gd name="f53" fmla="*/ f1 1 2212"/>
                <a:gd name="f54" fmla="val f2"/>
                <a:gd name="f55" fmla="val f3"/>
                <a:gd name="f56" fmla="val f4"/>
                <a:gd name="f57" fmla="+- f56 0 f54"/>
                <a:gd name="f58" fmla="+- f55 0 f54"/>
                <a:gd name="f59" fmla="*/ f58 1 5788"/>
                <a:gd name="f60" fmla="*/ f57 1 2212"/>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5788" h="2212" fill="none">
                  <a:moveTo>
                    <a:pt x="f5" y="f6"/>
                  </a:moveTo>
                  <a:lnTo>
                    <a:pt x="f5" y="f6"/>
                  </a:lnTo>
                  <a:lnTo>
                    <a:pt x="f7" y="f8"/>
                  </a:lnTo>
                  <a:lnTo>
                    <a:pt x="f9" y="f10"/>
                  </a:lnTo>
                  <a:lnTo>
                    <a:pt x="f11" y="f12"/>
                  </a:lnTo>
                  <a:lnTo>
                    <a:pt x="f13" y="f14"/>
                  </a:lnTo>
                  <a:lnTo>
                    <a:pt x="f13" y="f14"/>
                  </a:lnTo>
                  <a:lnTo>
                    <a:pt x="f15" y="f16"/>
                  </a:lnTo>
                  <a:lnTo>
                    <a:pt x="f17" y="f18"/>
                  </a:lnTo>
                  <a:lnTo>
                    <a:pt x="f19" y="f20"/>
                  </a:lnTo>
                  <a:lnTo>
                    <a:pt x="f21" y="f4"/>
                  </a:lnTo>
                  <a:lnTo>
                    <a:pt x="f6" y="f4"/>
                  </a:lnTo>
                  <a:lnTo>
                    <a:pt x="f6" y="f4"/>
                  </a:lnTo>
                  <a:lnTo>
                    <a:pt x="f22" y="f20"/>
                  </a:lnTo>
                  <a:lnTo>
                    <a:pt x="f23" y="f18"/>
                  </a:lnTo>
                  <a:lnTo>
                    <a:pt x="f24" y="f16"/>
                  </a:lnTo>
                  <a:lnTo>
                    <a:pt x="f25" y="f14"/>
                  </a:lnTo>
                  <a:lnTo>
                    <a:pt x="f26" y="f12"/>
                  </a:lnTo>
                  <a:lnTo>
                    <a:pt x="f27" y="f10"/>
                  </a:lnTo>
                  <a:lnTo>
                    <a:pt x="f28" y="f8"/>
                  </a:lnTo>
                  <a:lnTo>
                    <a:pt x="f2" y="f6"/>
                  </a:lnTo>
                  <a:lnTo>
                    <a:pt x="f2" y="f6"/>
                  </a:lnTo>
                  <a:lnTo>
                    <a:pt x="f2" y="f29"/>
                  </a:lnTo>
                  <a:lnTo>
                    <a:pt x="f28" y="f30"/>
                  </a:lnTo>
                  <a:lnTo>
                    <a:pt x="f31" y="f32"/>
                  </a:lnTo>
                  <a:lnTo>
                    <a:pt x="f31" y="f32"/>
                  </a:lnTo>
                  <a:lnTo>
                    <a:pt x="f33" y="f34"/>
                  </a:lnTo>
                  <a:lnTo>
                    <a:pt x="f25" y="f35"/>
                  </a:lnTo>
                  <a:lnTo>
                    <a:pt x="f25" y="f35"/>
                  </a:lnTo>
                  <a:lnTo>
                    <a:pt x="f24" y="f26"/>
                  </a:lnTo>
                  <a:lnTo>
                    <a:pt x="f23" y="f36"/>
                  </a:lnTo>
                  <a:lnTo>
                    <a:pt x="f22" y="f28"/>
                  </a:lnTo>
                  <a:lnTo>
                    <a:pt x="f6" y="f2"/>
                  </a:lnTo>
                  <a:lnTo>
                    <a:pt x="f21" y="f2"/>
                  </a:lnTo>
                  <a:lnTo>
                    <a:pt x="f21" y="f2"/>
                  </a:lnTo>
                  <a:lnTo>
                    <a:pt x="f37" y="f2"/>
                  </a:lnTo>
                  <a:lnTo>
                    <a:pt x="f38" y="f28"/>
                  </a:lnTo>
                  <a:lnTo>
                    <a:pt x="f39" y="f27"/>
                  </a:lnTo>
                  <a:lnTo>
                    <a:pt x="f40" y="f41"/>
                  </a:lnTo>
                  <a:lnTo>
                    <a:pt x="f42" y="f43"/>
                  </a:lnTo>
                  <a:lnTo>
                    <a:pt x="f44" y="f45"/>
                  </a:lnTo>
                  <a:lnTo>
                    <a:pt x="f46" y="f47"/>
                  </a:lnTo>
                  <a:lnTo>
                    <a:pt x="f48" y="f32"/>
                  </a:lnTo>
                  <a:lnTo>
                    <a:pt x="f48" y="f32"/>
                  </a:lnTo>
                  <a:lnTo>
                    <a:pt x="f49" y="f50"/>
                  </a:lnTo>
                  <a:lnTo>
                    <a:pt x="f51" y="f30"/>
                  </a:lnTo>
                  <a:lnTo>
                    <a:pt x="f7" y="f29"/>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1101;p36">
              <a:extLst>
                <a:ext uri="{FF2B5EF4-FFF2-40B4-BE49-F238E27FC236}">
                  <a16:creationId xmlns:a16="http://schemas.microsoft.com/office/drawing/2014/main" xmlns="" id="{A3442545-49CF-4B10-A45B-B0C6378FA011}"/>
                </a:ext>
              </a:extLst>
            </p:cNvPr>
            <p:cNvSpPr/>
            <p:nvPr/>
          </p:nvSpPr>
          <p:spPr>
            <a:xfrm>
              <a:off x="4729386" y="4245668"/>
              <a:ext cx="284908" cy="616570"/>
            </a:xfrm>
            <a:custGeom>
              <a:avLst/>
              <a:gdLst>
                <a:gd name="f0" fmla="val w"/>
                <a:gd name="f1" fmla="val h"/>
                <a:gd name="f2" fmla="val 0"/>
                <a:gd name="f3" fmla="val 9316"/>
                <a:gd name="f4" fmla="val 20161"/>
                <a:gd name="f5" fmla="val 3364"/>
                <a:gd name="f6" fmla="val 3106"/>
                <a:gd name="f7" fmla="val 3082"/>
                <a:gd name="f8" fmla="val 3200"/>
                <a:gd name="f9" fmla="val 2823"/>
                <a:gd name="f10" fmla="val 3294"/>
                <a:gd name="f11" fmla="val 2564"/>
                <a:gd name="f12" fmla="val 3411"/>
                <a:gd name="f13" fmla="val 2329"/>
                <a:gd name="f14" fmla="val 3529"/>
                <a:gd name="f15" fmla="val 1906"/>
                <a:gd name="f16" fmla="val 3811"/>
                <a:gd name="f17" fmla="val 1529"/>
                <a:gd name="f18" fmla="val 4094"/>
                <a:gd name="f19" fmla="val 1294"/>
                <a:gd name="f20" fmla="val 4305"/>
                <a:gd name="f21" fmla="val 1082"/>
                <a:gd name="f22" fmla="val 4541"/>
                <a:gd name="f23" fmla="val 871"/>
                <a:gd name="f24" fmla="val 4799"/>
                <a:gd name="f25" fmla="val 706"/>
                <a:gd name="f26" fmla="val 5058"/>
                <a:gd name="f27" fmla="val 541"/>
                <a:gd name="f28" fmla="val 5317"/>
                <a:gd name="f29" fmla="val 400"/>
                <a:gd name="f30" fmla="val 5623"/>
                <a:gd name="f31" fmla="val 282"/>
                <a:gd name="f32" fmla="val 5905"/>
                <a:gd name="f33" fmla="val 188"/>
                <a:gd name="f34" fmla="val 6211"/>
                <a:gd name="f35" fmla="val 118"/>
                <a:gd name="f36" fmla="val 6470"/>
                <a:gd name="f37" fmla="val 71"/>
                <a:gd name="f38" fmla="val 6752"/>
                <a:gd name="f39" fmla="val 47"/>
                <a:gd name="f40" fmla="val 7011"/>
                <a:gd name="f41" fmla="val 24"/>
                <a:gd name="f42" fmla="val 7293"/>
                <a:gd name="f43" fmla="val 7458"/>
                <a:gd name="f44" fmla="val 17926"/>
                <a:gd name="f45" fmla="val 18138"/>
                <a:gd name="f46" fmla="val 18349"/>
                <a:gd name="f47" fmla="val 18561"/>
                <a:gd name="f48" fmla="val 18726"/>
                <a:gd name="f49" fmla="val 353"/>
                <a:gd name="f50" fmla="val 18984"/>
                <a:gd name="f51" fmla="val 19196"/>
                <a:gd name="f52" fmla="val 776"/>
                <a:gd name="f53" fmla="val 19384"/>
                <a:gd name="f54" fmla="val 1012"/>
                <a:gd name="f55" fmla="val 19526"/>
                <a:gd name="f56" fmla="val 19620"/>
                <a:gd name="f57" fmla="val 1576"/>
                <a:gd name="f58" fmla="val 19667"/>
                <a:gd name="f59" fmla="val 1859"/>
                <a:gd name="f60" fmla="val 19690"/>
                <a:gd name="f61" fmla="val 2164"/>
                <a:gd name="f62" fmla="val 19643"/>
                <a:gd name="f63" fmla="val 2423"/>
                <a:gd name="f64" fmla="val 19596"/>
                <a:gd name="f65" fmla="val 2635"/>
                <a:gd name="f66" fmla="val 2800"/>
                <a:gd name="f67" fmla="val 19455"/>
                <a:gd name="f68" fmla="val 2941"/>
                <a:gd name="f69" fmla="val 3105"/>
                <a:gd name="f70" fmla="val 19290"/>
                <a:gd name="f71" fmla="val 3152"/>
                <a:gd name="f72" fmla="val 19243"/>
                <a:gd name="f73" fmla="val 3247"/>
                <a:gd name="f74" fmla="val 19408"/>
                <a:gd name="f75" fmla="val 3341"/>
                <a:gd name="f76" fmla="val 3458"/>
                <a:gd name="f77" fmla="val 3576"/>
                <a:gd name="f78" fmla="val 19761"/>
                <a:gd name="f79" fmla="val 3835"/>
                <a:gd name="f80" fmla="val 19925"/>
                <a:gd name="f81" fmla="val 4070"/>
                <a:gd name="f82" fmla="val 20043"/>
                <a:gd name="f83" fmla="val 20114"/>
                <a:gd name="f84" fmla="val 4493"/>
                <a:gd name="f85" fmla="val 20137"/>
                <a:gd name="f86" fmla="val 4658"/>
                <a:gd name="f87" fmla="val 4846"/>
                <a:gd name="f88" fmla="val 5034"/>
                <a:gd name="f89" fmla="val 5270"/>
                <a:gd name="f90" fmla="val 20090"/>
                <a:gd name="f91" fmla="val 5528"/>
                <a:gd name="f92" fmla="val 19973"/>
                <a:gd name="f93" fmla="val 5646"/>
                <a:gd name="f94" fmla="val 19902"/>
                <a:gd name="f95" fmla="val 5764"/>
                <a:gd name="f96" fmla="val 19808"/>
                <a:gd name="f97" fmla="val 5881"/>
                <a:gd name="f98" fmla="val 5999"/>
                <a:gd name="f99" fmla="val 19573"/>
                <a:gd name="f100" fmla="val 6093"/>
                <a:gd name="f101" fmla="val 19431"/>
                <a:gd name="f102" fmla="val 6164"/>
                <a:gd name="f103" fmla="val 6375"/>
                <a:gd name="f104" fmla="val 6516"/>
                <a:gd name="f105" fmla="val 6681"/>
                <a:gd name="f106" fmla="val 6893"/>
                <a:gd name="f107" fmla="val 7152"/>
                <a:gd name="f108" fmla="val 7434"/>
                <a:gd name="f109" fmla="val 7740"/>
                <a:gd name="f110" fmla="val 8022"/>
                <a:gd name="f111" fmla="val 8304"/>
                <a:gd name="f112" fmla="val 8539"/>
                <a:gd name="f113" fmla="val 8775"/>
                <a:gd name="f114" fmla="val 8963"/>
                <a:gd name="f115" fmla="val 9128"/>
                <a:gd name="f116" fmla="val 18749"/>
                <a:gd name="f117" fmla="val 9198"/>
                <a:gd name="f118" fmla="val 9269"/>
                <a:gd name="f119" fmla="val 18373"/>
                <a:gd name="f120" fmla="val 9292"/>
                <a:gd name="f121" fmla="val 18161"/>
                <a:gd name="f122" fmla="val 7316"/>
                <a:gd name="f123" fmla="val 7034"/>
                <a:gd name="f124" fmla="val 9222"/>
                <a:gd name="f125" fmla="val 9151"/>
                <a:gd name="f126" fmla="val 6187"/>
                <a:gd name="f127" fmla="val 9057"/>
                <a:gd name="f128" fmla="val 8939"/>
                <a:gd name="f129" fmla="val 5599"/>
                <a:gd name="f130" fmla="val 8798"/>
                <a:gd name="f131" fmla="val 8634"/>
                <a:gd name="f132" fmla="val 8469"/>
                <a:gd name="f133" fmla="val 8281"/>
                <a:gd name="f134" fmla="val 8045"/>
                <a:gd name="f135" fmla="val 7834"/>
                <a:gd name="f136" fmla="val 7457"/>
                <a:gd name="f137" fmla="val 3553"/>
                <a:gd name="f138" fmla="val 6799"/>
                <a:gd name="f139" fmla="val 6540"/>
                <a:gd name="f140" fmla="val 3317"/>
                <a:gd name="f141" fmla="val 6258"/>
                <a:gd name="f142" fmla="val 5975"/>
                <a:gd name="f143" fmla="*/ f0 1 9316"/>
                <a:gd name="f144" fmla="*/ f1 1 20161"/>
                <a:gd name="f145" fmla="val f2"/>
                <a:gd name="f146" fmla="val f3"/>
                <a:gd name="f147" fmla="val f4"/>
                <a:gd name="f148" fmla="+- f147 0 f145"/>
                <a:gd name="f149" fmla="+- f146 0 f145"/>
                <a:gd name="f150" fmla="*/ f149 1 9316"/>
                <a:gd name="f151" fmla="*/ f148 1 201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9316" h="20161">
                  <a:moveTo>
                    <a:pt x="f5"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1" y="f43"/>
                  </a:lnTo>
                  <a:lnTo>
                    <a:pt x="f2" y="f44"/>
                  </a:lnTo>
                  <a:lnTo>
                    <a:pt x="f41" y="f45"/>
                  </a:lnTo>
                  <a:lnTo>
                    <a:pt x="f39" y="f46"/>
                  </a:lnTo>
                  <a:lnTo>
                    <a:pt x="f35" y="f47"/>
                  </a:lnTo>
                  <a:lnTo>
                    <a:pt x="f33" y="f48"/>
                  </a:lnTo>
                  <a:lnTo>
                    <a:pt x="f49" y="f50"/>
                  </a:lnTo>
                  <a:lnTo>
                    <a:pt x="f27" y="f51"/>
                  </a:lnTo>
                  <a:lnTo>
                    <a:pt x="f52" y="f53"/>
                  </a:lnTo>
                  <a:lnTo>
                    <a:pt x="f54" y="f55"/>
                  </a:lnTo>
                  <a:lnTo>
                    <a:pt x="f19" y="f56"/>
                  </a:lnTo>
                  <a:lnTo>
                    <a:pt x="f57" y="f58"/>
                  </a:lnTo>
                  <a:lnTo>
                    <a:pt x="f59" y="f60"/>
                  </a:lnTo>
                  <a:lnTo>
                    <a:pt x="f61" y="f62"/>
                  </a:lnTo>
                  <a:lnTo>
                    <a:pt x="f63" y="f64"/>
                  </a:lnTo>
                  <a:lnTo>
                    <a:pt x="f65" y="f55"/>
                  </a:lnTo>
                  <a:lnTo>
                    <a:pt x="f66" y="f67"/>
                  </a:lnTo>
                  <a:lnTo>
                    <a:pt x="f68" y="f53"/>
                  </a:lnTo>
                  <a:lnTo>
                    <a:pt x="f69" y="f70"/>
                  </a:lnTo>
                  <a:lnTo>
                    <a:pt x="f71" y="f72"/>
                  </a:lnTo>
                  <a:lnTo>
                    <a:pt x="f73" y="f74"/>
                  </a:lnTo>
                  <a:lnTo>
                    <a:pt x="f75" y="f55"/>
                  </a:lnTo>
                  <a:lnTo>
                    <a:pt x="f76" y="f62"/>
                  </a:lnTo>
                  <a:lnTo>
                    <a:pt x="f77" y="f78"/>
                  </a:lnTo>
                  <a:lnTo>
                    <a:pt x="f79" y="f80"/>
                  </a:lnTo>
                  <a:lnTo>
                    <a:pt x="f81" y="f82"/>
                  </a:lnTo>
                  <a:lnTo>
                    <a:pt x="f20" y="f83"/>
                  </a:lnTo>
                  <a:lnTo>
                    <a:pt x="f84" y="f85"/>
                  </a:lnTo>
                  <a:lnTo>
                    <a:pt x="f86" y="f4"/>
                  </a:lnTo>
                  <a:lnTo>
                    <a:pt x="f87" y="f4"/>
                  </a:lnTo>
                  <a:lnTo>
                    <a:pt x="f88" y="f85"/>
                  </a:lnTo>
                  <a:lnTo>
                    <a:pt x="f89" y="f90"/>
                  </a:lnTo>
                  <a:lnTo>
                    <a:pt x="f91" y="f92"/>
                  </a:lnTo>
                  <a:lnTo>
                    <a:pt x="f93" y="f94"/>
                  </a:lnTo>
                  <a:lnTo>
                    <a:pt x="f95" y="f96"/>
                  </a:lnTo>
                  <a:lnTo>
                    <a:pt x="f97" y="f60"/>
                  </a:lnTo>
                  <a:lnTo>
                    <a:pt x="f98" y="f99"/>
                  </a:lnTo>
                  <a:lnTo>
                    <a:pt x="f100" y="f101"/>
                  </a:lnTo>
                  <a:lnTo>
                    <a:pt x="f102" y="f72"/>
                  </a:lnTo>
                  <a:lnTo>
                    <a:pt x="f34" y="f70"/>
                  </a:lnTo>
                  <a:lnTo>
                    <a:pt x="f103" y="f74"/>
                  </a:lnTo>
                  <a:lnTo>
                    <a:pt x="f104" y="f67"/>
                  </a:lnTo>
                  <a:lnTo>
                    <a:pt x="f105" y="f55"/>
                  </a:lnTo>
                  <a:lnTo>
                    <a:pt x="f106" y="f64"/>
                  </a:lnTo>
                  <a:lnTo>
                    <a:pt x="f107" y="f58"/>
                  </a:lnTo>
                  <a:lnTo>
                    <a:pt x="f108" y="f60"/>
                  </a:lnTo>
                  <a:lnTo>
                    <a:pt x="f109" y="f58"/>
                  </a:lnTo>
                  <a:lnTo>
                    <a:pt x="f110" y="f56"/>
                  </a:lnTo>
                  <a:lnTo>
                    <a:pt x="f111" y="f55"/>
                  </a:lnTo>
                  <a:lnTo>
                    <a:pt x="f112" y="f53"/>
                  </a:lnTo>
                  <a:lnTo>
                    <a:pt x="f113" y="f51"/>
                  </a:lnTo>
                  <a:lnTo>
                    <a:pt x="f114" y="f50"/>
                  </a:lnTo>
                  <a:lnTo>
                    <a:pt x="f115" y="f116"/>
                  </a:lnTo>
                  <a:lnTo>
                    <a:pt x="f117" y="f47"/>
                  </a:lnTo>
                  <a:lnTo>
                    <a:pt x="f118" y="f119"/>
                  </a:lnTo>
                  <a:lnTo>
                    <a:pt x="f120" y="f121"/>
                  </a:lnTo>
                  <a:lnTo>
                    <a:pt x="f3" y="f44"/>
                  </a:lnTo>
                  <a:lnTo>
                    <a:pt x="f3" y="f43"/>
                  </a:lnTo>
                  <a:lnTo>
                    <a:pt x="f3" y="f122"/>
                  </a:lnTo>
                  <a:lnTo>
                    <a:pt x="f3" y="f123"/>
                  </a:lnTo>
                  <a:lnTo>
                    <a:pt x="f118" y="f38"/>
                  </a:lnTo>
                  <a:lnTo>
                    <a:pt x="f124" y="f36"/>
                  </a:lnTo>
                  <a:lnTo>
                    <a:pt x="f125" y="f126"/>
                  </a:lnTo>
                  <a:lnTo>
                    <a:pt x="f127" y="f97"/>
                  </a:lnTo>
                  <a:lnTo>
                    <a:pt x="f128" y="f129"/>
                  </a:lnTo>
                  <a:lnTo>
                    <a:pt x="f130" y="f28"/>
                  </a:lnTo>
                  <a:lnTo>
                    <a:pt x="f131" y="f26"/>
                  </a:lnTo>
                  <a:lnTo>
                    <a:pt x="f132" y="f24"/>
                  </a:lnTo>
                  <a:lnTo>
                    <a:pt x="f133" y="f22"/>
                  </a:lnTo>
                  <a:lnTo>
                    <a:pt x="f134" y="f20"/>
                  </a:lnTo>
                  <a:lnTo>
                    <a:pt x="f135" y="f18"/>
                  </a:lnTo>
                  <a:lnTo>
                    <a:pt x="f136" y="f16"/>
                  </a:lnTo>
                  <a:lnTo>
                    <a:pt x="f123" y="f137"/>
                  </a:lnTo>
                  <a:lnTo>
                    <a:pt x="f138" y="f12"/>
                  </a:lnTo>
                  <a:lnTo>
                    <a:pt x="f139" y="f140"/>
                  </a:lnTo>
                  <a:lnTo>
                    <a:pt x="f141" y="f8"/>
                  </a:lnTo>
                  <a:lnTo>
                    <a:pt x="f142" y="f6"/>
                  </a:lnTo>
                  <a:lnTo>
                    <a:pt x="f98"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1102;p36">
              <a:extLst>
                <a:ext uri="{FF2B5EF4-FFF2-40B4-BE49-F238E27FC236}">
                  <a16:creationId xmlns:a16="http://schemas.microsoft.com/office/drawing/2014/main" xmlns="" id="{602FCED7-226E-49C2-829F-933003A42C60}"/>
                </a:ext>
              </a:extLst>
            </p:cNvPr>
            <p:cNvSpPr/>
            <p:nvPr/>
          </p:nvSpPr>
          <p:spPr>
            <a:xfrm>
              <a:off x="4730090" y="4434876"/>
              <a:ext cx="284204" cy="34555"/>
            </a:xfrm>
            <a:custGeom>
              <a:avLst/>
              <a:gdLst>
                <a:gd name="f0" fmla="val w"/>
                <a:gd name="f1" fmla="val h"/>
                <a:gd name="f2" fmla="val 0"/>
                <a:gd name="f3" fmla="val 9293"/>
                <a:gd name="f4" fmla="val 1130"/>
                <a:gd name="f5" fmla="val 9128"/>
                <a:gd name="f6" fmla="val 165"/>
                <a:gd name="f7" fmla="val 24"/>
                <a:gd name="f8" fmla="val 95"/>
                <a:gd name="f9" fmla="val 283"/>
                <a:gd name="f10" fmla="val 48"/>
                <a:gd name="f11" fmla="val 565"/>
                <a:gd name="f12" fmla="val 824"/>
                <a:gd name="f13" fmla="val 1"/>
                <a:gd name="f14" fmla="val 1106"/>
                <a:gd name="f15" fmla="val 1129"/>
                <a:gd name="f16" fmla="val 847"/>
                <a:gd name="f17" fmla="val 9246"/>
                <a:gd name="f18" fmla="val 9199"/>
                <a:gd name="f19" fmla="*/ f0 1 9293"/>
                <a:gd name="f20" fmla="*/ f1 1 1130"/>
                <a:gd name="f21" fmla="val f2"/>
                <a:gd name="f22" fmla="val f3"/>
                <a:gd name="f23" fmla="val f4"/>
                <a:gd name="f24" fmla="+- f23 0 f21"/>
                <a:gd name="f25" fmla="+- f22 0 f21"/>
                <a:gd name="f26" fmla="*/ f25 1 9293"/>
                <a:gd name="f27" fmla="*/ f24 1 113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9293" h="1130">
                  <a:moveTo>
                    <a:pt x="f5" y="f2"/>
                  </a:moveTo>
                  <a:lnTo>
                    <a:pt x="f6" y="f7"/>
                  </a:lnTo>
                  <a:lnTo>
                    <a:pt x="f8" y="f9"/>
                  </a:lnTo>
                  <a:lnTo>
                    <a:pt x="f10" y="f11"/>
                  </a:lnTo>
                  <a:lnTo>
                    <a:pt x="f7" y="f12"/>
                  </a:lnTo>
                  <a:lnTo>
                    <a:pt x="f13" y="f14"/>
                  </a:lnTo>
                  <a:lnTo>
                    <a:pt x="f3" y="f15"/>
                  </a:lnTo>
                  <a:lnTo>
                    <a:pt x="f3" y="f16"/>
                  </a:lnTo>
                  <a:lnTo>
                    <a:pt x="f17" y="f11"/>
                  </a:lnTo>
                  <a:lnTo>
                    <a:pt x="f18" y="f9"/>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4" name="Google Shape;1103;p36">
              <a:extLst>
                <a:ext uri="{FF2B5EF4-FFF2-40B4-BE49-F238E27FC236}">
                  <a16:creationId xmlns:a16="http://schemas.microsoft.com/office/drawing/2014/main" xmlns="" id="{9452AADA-D2AF-4D22-883D-FA6960C74840}"/>
                </a:ext>
              </a:extLst>
            </p:cNvPr>
            <p:cNvSpPr/>
            <p:nvPr/>
          </p:nvSpPr>
          <p:spPr>
            <a:xfrm>
              <a:off x="4729386" y="4759314"/>
              <a:ext cx="284908" cy="102906"/>
            </a:xfrm>
            <a:custGeom>
              <a:avLst/>
              <a:gdLst>
                <a:gd name="f0" fmla="val w"/>
                <a:gd name="f1" fmla="val h"/>
                <a:gd name="f2" fmla="val 0"/>
                <a:gd name="f3" fmla="val 9316"/>
                <a:gd name="f4" fmla="val 3365"/>
                <a:gd name="f5" fmla="val 1"/>
                <a:gd name="f6" fmla="val 9292"/>
                <a:gd name="f7" fmla="val 236"/>
                <a:gd name="f8" fmla="val 9269"/>
                <a:gd name="f9" fmla="val 448"/>
                <a:gd name="f10" fmla="val 9198"/>
                <a:gd name="f11" fmla="val 636"/>
                <a:gd name="f12" fmla="val 9128"/>
                <a:gd name="f13" fmla="val 824"/>
                <a:gd name="f14" fmla="val 8963"/>
                <a:gd name="f15" fmla="val 1083"/>
                <a:gd name="f16" fmla="val 8775"/>
                <a:gd name="f17" fmla="val 1295"/>
                <a:gd name="f18" fmla="val 8539"/>
                <a:gd name="f19" fmla="val 1459"/>
                <a:gd name="f20" fmla="val 8281"/>
                <a:gd name="f21" fmla="val 1600"/>
                <a:gd name="f22" fmla="val 8022"/>
                <a:gd name="f23" fmla="val 1694"/>
                <a:gd name="f24" fmla="val 7740"/>
                <a:gd name="f25" fmla="val 1765"/>
                <a:gd name="f26" fmla="val 7434"/>
                <a:gd name="f27" fmla="val 7128"/>
                <a:gd name="f28" fmla="val 1742"/>
                <a:gd name="f29" fmla="val 6893"/>
                <a:gd name="f30" fmla="val 1671"/>
                <a:gd name="f31" fmla="val 6681"/>
                <a:gd name="f32" fmla="val 1624"/>
                <a:gd name="f33" fmla="val 6493"/>
                <a:gd name="f34" fmla="val 1553"/>
                <a:gd name="f35" fmla="val 6375"/>
                <a:gd name="f36" fmla="val 1483"/>
                <a:gd name="f37" fmla="val 6187"/>
                <a:gd name="f38" fmla="val 1365"/>
                <a:gd name="f39" fmla="val 6140"/>
                <a:gd name="f40" fmla="val 1318"/>
                <a:gd name="f41" fmla="val 6069"/>
                <a:gd name="f42" fmla="val 1506"/>
                <a:gd name="f43" fmla="val 5975"/>
                <a:gd name="f44" fmla="val 1647"/>
                <a:gd name="f45" fmla="val 5858"/>
                <a:gd name="f46" fmla="val 1789"/>
                <a:gd name="f47" fmla="val 5740"/>
                <a:gd name="f48" fmla="val 1883"/>
                <a:gd name="f49" fmla="val 5622"/>
                <a:gd name="f50" fmla="val 1977"/>
                <a:gd name="f51" fmla="val 5505"/>
                <a:gd name="f52" fmla="val 2071"/>
                <a:gd name="f53" fmla="val 5246"/>
                <a:gd name="f54" fmla="val 2165"/>
                <a:gd name="f55" fmla="val 5011"/>
                <a:gd name="f56" fmla="val 2236"/>
                <a:gd name="f57" fmla="val 4823"/>
                <a:gd name="f58" fmla="val 2259"/>
                <a:gd name="f59" fmla="val 4634"/>
                <a:gd name="f60" fmla="val 4470"/>
                <a:gd name="f61" fmla="val 4282"/>
                <a:gd name="f62" fmla="val 2188"/>
                <a:gd name="f63" fmla="val 4046"/>
                <a:gd name="f64" fmla="val 2118"/>
                <a:gd name="f65" fmla="val 3788"/>
                <a:gd name="f66" fmla="val 2000"/>
                <a:gd name="f67" fmla="val 3552"/>
                <a:gd name="f68" fmla="val 1836"/>
                <a:gd name="f69" fmla="val 3435"/>
                <a:gd name="f70" fmla="val 3317"/>
                <a:gd name="f71" fmla="val 3199"/>
                <a:gd name="f72" fmla="val 3129"/>
                <a:gd name="f73" fmla="val 3058"/>
                <a:gd name="f74" fmla="val 2894"/>
                <a:gd name="f75" fmla="val 2753"/>
                <a:gd name="f76" fmla="val 2588"/>
                <a:gd name="f77" fmla="val 2376"/>
                <a:gd name="f78" fmla="val 2117"/>
                <a:gd name="f79" fmla="val 1835"/>
                <a:gd name="f80" fmla="val 1529"/>
                <a:gd name="f81" fmla="val 1247"/>
                <a:gd name="f82" fmla="val 965"/>
                <a:gd name="f83" fmla="val 729"/>
                <a:gd name="f84" fmla="val 494"/>
                <a:gd name="f85" fmla="val 1271"/>
                <a:gd name="f86" fmla="val 306"/>
                <a:gd name="f87" fmla="val 1059"/>
                <a:gd name="f88" fmla="val 141"/>
                <a:gd name="f89" fmla="val 801"/>
                <a:gd name="f90" fmla="val 71"/>
                <a:gd name="f91" fmla="val 424"/>
                <a:gd name="f92" fmla="val 1130"/>
                <a:gd name="f93" fmla="val 24"/>
                <a:gd name="f94" fmla="val 1342"/>
                <a:gd name="f95" fmla="val 47"/>
                <a:gd name="f96" fmla="val 118"/>
                <a:gd name="f97" fmla="val 188"/>
                <a:gd name="f98" fmla="val 1930"/>
                <a:gd name="f99" fmla="val 353"/>
                <a:gd name="f100" fmla="val 541"/>
                <a:gd name="f101" fmla="val 2400"/>
                <a:gd name="f102" fmla="val 776"/>
                <a:gd name="f103" fmla="val 1012"/>
                <a:gd name="f104" fmla="val 2730"/>
                <a:gd name="f105" fmla="val 1294"/>
                <a:gd name="f106" fmla="val 2824"/>
                <a:gd name="f107" fmla="val 1576"/>
                <a:gd name="f108" fmla="val 2871"/>
                <a:gd name="f109" fmla="val 1859"/>
                <a:gd name="f110" fmla="val 2164"/>
                <a:gd name="f111" fmla="val 2847"/>
                <a:gd name="f112" fmla="val 2423"/>
                <a:gd name="f113" fmla="val 2800"/>
                <a:gd name="f114" fmla="val 2635"/>
                <a:gd name="f115" fmla="val 2659"/>
                <a:gd name="f116" fmla="val 2941"/>
                <a:gd name="f117" fmla="val 3105"/>
                <a:gd name="f118" fmla="val 2494"/>
                <a:gd name="f119" fmla="val 3152"/>
                <a:gd name="f120" fmla="val 2447"/>
                <a:gd name="f121" fmla="val 3247"/>
                <a:gd name="f122" fmla="val 2612"/>
                <a:gd name="f123" fmla="val 3341"/>
                <a:gd name="f124" fmla="val 3458"/>
                <a:gd name="f125" fmla="val 3576"/>
                <a:gd name="f126" fmla="val 2965"/>
                <a:gd name="f127" fmla="val 3835"/>
                <a:gd name="f128" fmla="val 4070"/>
                <a:gd name="f129" fmla="val 4305"/>
                <a:gd name="f130" fmla="val 3318"/>
                <a:gd name="f131" fmla="val 4493"/>
                <a:gd name="f132" fmla="val 4658"/>
                <a:gd name="f133" fmla="val 4846"/>
                <a:gd name="f134" fmla="val 5034"/>
                <a:gd name="f135" fmla="val 5270"/>
                <a:gd name="f136" fmla="val 3294"/>
                <a:gd name="f137" fmla="val 5528"/>
                <a:gd name="f138" fmla="val 3177"/>
                <a:gd name="f139" fmla="val 5646"/>
                <a:gd name="f140" fmla="val 3106"/>
                <a:gd name="f141" fmla="val 5764"/>
                <a:gd name="f142" fmla="val 3012"/>
                <a:gd name="f143" fmla="val 5881"/>
                <a:gd name="f144" fmla="val 5999"/>
                <a:gd name="f145" fmla="val 2777"/>
                <a:gd name="f146" fmla="val 6093"/>
                <a:gd name="f147" fmla="val 6164"/>
                <a:gd name="f148" fmla="val 6211"/>
                <a:gd name="f149" fmla="val 6516"/>
                <a:gd name="f150" fmla="val 7152"/>
                <a:gd name="f151" fmla="val 8304"/>
                <a:gd name="f152" fmla="val 1953"/>
                <a:gd name="f153" fmla="val 1577"/>
                <a:gd name="f154" fmla="*/ f0 1 9316"/>
                <a:gd name="f155" fmla="*/ f1 1 3365"/>
                <a:gd name="f156" fmla="val f2"/>
                <a:gd name="f157" fmla="val f3"/>
                <a:gd name="f158" fmla="val f4"/>
                <a:gd name="f159" fmla="+- f158 0 f156"/>
                <a:gd name="f160" fmla="+- f157 0 f156"/>
                <a:gd name="f161" fmla="*/ f160 1 9316"/>
                <a:gd name="f162" fmla="*/ f159 1 3365"/>
                <a:gd name="f163" fmla="*/ f156 1 f161"/>
                <a:gd name="f164" fmla="*/ f157 1 f161"/>
                <a:gd name="f165" fmla="*/ f156 1 f162"/>
                <a:gd name="f166" fmla="*/ f158 1 f162"/>
                <a:gd name="f167" fmla="*/ f163 f154 1"/>
                <a:gd name="f168" fmla="*/ f164 f154 1"/>
                <a:gd name="f169" fmla="*/ f166 f155 1"/>
                <a:gd name="f170" fmla="*/ f165 f155 1"/>
              </a:gdLst>
              <a:ahLst/>
              <a:cxnLst>
                <a:cxn ang="3cd4">
                  <a:pos x="hc" y="t"/>
                </a:cxn>
                <a:cxn ang="0">
                  <a:pos x="r" y="vc"/>
                </a:cxn>
                <a:cxn ang="cd4">
                  <a:pos x="hc" y="b"/>
                </a:cxn>
                <a:cxn ang="cd2">
                  <a:pos x="l" y="vc"/>
                </a:cxn>
              </a:cxnLst>
              <a:rect l="f167" t="f170" r="f168" b="f169"/>
              <a:pathLst>
                <a:path w="9316" h="3365">
                  <a:moveTo>
                    <a:pt x="f3" y="f5"/>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5"/>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58"/>
                  </a:lnTo>
                  <a:lnTo>
                    <a:pt x="f60" y="f56"/>
                  </a:lnTo>
                  <a:lnTo>
                    <a:pt x="f61" y="f62"/>
                  </a:lnTo>
                  <a:lnTo>
                    <a:pt x="f63" y="f64"/>
                  </a:lnTo>
                  <a:lnTo>
                    <a:pt x="f65" y="f66"/>
                  </a:lnTo>
                  <a:lnTo>
                    <a:pt x="f67" y="f68"/>
                  </a:lnTo>
                  <a:lnTo>
                    <a:pt x="f69" y="f28"/>
                  </a:lnTo>
                  <a:lnTo>
                    <a:pt x="f70" y="f32"/>
                  </a:lnTo>
                  <a:lnTo>
                    <a:pt x="f71" y="f36"/>
                  </a:lnTo>
                  <a:lnTo>
                    <a:pt x="f72" y="f40"/>
                  </a:lnTo>
                  <a:lnTo>
                    <a:pt x="f73" y="f38"/>
                  </a:lnTo>
                  <a:lnTo>
                    <a:pt x="f74" y="f36"/>
                  </a:lnTo>
                  <a:lnTo>
                    <a:pt x="f75" y="f34"/>
                  </a:lnTo>
                  <a:lnTo>
                    <a:pt x="f76" y="f21"/>
                  </a:lnTo>
                  <a:lnTo>
                    <a:pt x="f77" y="f30"/>
                  </a:lnTo>
                  <a:lnTo>
                    <a:pt x="f78" y="f28"/>
                  </a:lnTo>
                  <a:lnTo>
                    <a:pt x="f79" y="f25"/>
                  </a:lnTo>
                  <a:lnTo>
                    <a:pt x="f80" y="f25"/>
                  </a:lnTo>
                  <a:lnTo>
                    <a:pt x="f81" y="f23"/>
                  </a:lnTo>
                  <a:lnTo>
                    <a:pt x="f82" y="f21"/>
                  </a:lnTo>
                  <a:lnTo>
                    <a:pt x="f83" y="f19"/>
                  </a:lnTo>
                  <a:lnTo>
                    <a:pt x="f84" y="f85"/>
                  </a:lnTo>
                  <a:lnTo>
                    <a:pt x="f86" y="f87"/>
                  </a:lnTo>
                  <a:lnTo>
                    <a:pt x="f88" y="f89"/>
                  </a:lnTo>
                  <a:lnTo>
                    <a:pt x="f90" y="f11"/>
                  </a:lnTo>
                  <a:lnTo>
                    <a:pt x="f2" y="f91"/>
                  </a:lnTo>
                  <a:lnTo>
                    <a:pt x="f2" y="f92"/>
                  </a:lnTo>
                  <a:lnTo>
                    <a:pt x="f93" y="f94"/>
                  </a:lnTo>
                  <a:lnTo>
                    <a:pt x="f95" y="f34"/>
                  </a:lnTo>
                  <a:lnTo>
                    <a:pt x="f96" y="f25"/>
                  </a:lnTo>
                  <a:lnTo>
                    <a:pt x="f97" y="f98"/>
                  </a:lnTo>
                  <a:lnTo>
                    <a:pt x="f99" y="f62"/>
                  </a:lnTo>
                  <a:lnTo>
                    <a:pt x="f100" y="f101"/>
                  </a:lnTo>
                  <a:lnTo>
                    <a:pt x="f102" y="f76"/>
                  </a:lnTo>
                  <a:lnTo>
                    <a:pt x="f103" y="f104"/>
                  </a:lnTo>
                  <a:lnTo>
                    <a:pt x="f105" y="f106"/>
                  </a:lnTo>
                  <a:lnTo>
                    <a:pt x="f107" y="f108"/>
                  </a:lnTo>
                  <a:lnTo>
                    <a:pt x="f109" y="f74"/>
                  </a:lnTo>
                  <a:lnTo>
                    <a:pt x="f110" y="f111"/>
                  </a:lnTo>
                  <a:lnTo>
                    <a:pt x="f112" y="f113"/>
                  </a:lnTo>
                  <a:lnTo>
                    <a:pt x="f114" y="f104"/>
                  </a:lnTo>
                  <a:lnTo>
                    <a:pt x="f113" y="f115"/>
                  </a:lnTo>
                  <a:lnTo>
                    <a:pt x="f116" y="f76"/>
                  </a:lnTo>
                  <a:lnTo>
                    <a:pt x="f117" y="f118"/>
                  </a:lnTo>
                  <a:lnTo>
                    <a:pt x="f119" y="f120"/>
                  </a:lnTo>
                  <a:lnTo>
                    <a:pt x="f121" y="f122"/>
                  </a:lnTo>
                  <a:lnTo>
                    <a:pt x="f123" y="f104"/>
                  </a:lnTo>
                  <a:lnTo>
                    <a:pt x="f124" y="f111"/>
                  </a:lnTo>
                  <a:lnTo>
                    <a:pt x="f125" y="f126"/>
                  </a:lnTo>
                  <a:lnTo>
                    <a:pt x="f127" y="f72"/>
                  </a:lnTo>
                  <a:lnTo>
                    <a:pt x="f128" y="f121"/>
                  </a:lnTo>
                  <a:lnTo>
                    <a:pt x="f129" y="f130"/>
                  </a:lnTo>
                  <a:lnTo>
                    <a:pt x="f131" y="f123"/>
                  </a:lnTo>
                  <a:lnTo>
                    <a:pt x="f132" y="f4"/>
                  </a:lnTo>
                  <a:lnTo>
                    <a:pt x="f133" y="f4"/>
                  </a:lnTo>
                  <a:lnTo>
                    <a:pt x="f134" y="f123"/>
                  </a:lnTo>
                  <a:lnTo>
                    <a:pt x="f135" y="f136"/>
                  </a:lnTo>
                  <a:lnTo>
                    <a:pt x="f137" y="f138"/>
                  </a:lnTo>
                  <a:lnTo>
                    <a:pt x="f139" y="f140"/>
                  </a:lnTo>
                  <a:lnTo>
                    <a:pt x="f141" y="f142"/>
                  </a:lnTo>
                  <a:lnTo>
                    <a:pt x="f143" y="f74"/>
                  </a:lnTo>
                  <a:lnTo>
                    <a:pt x="f144" y="f145"/>
                  </a:lnTo>
                  <a:lnTo>
                    <a:pt x="f146" y="f114"/>
                  </a:lnTo>
                  <a:lnTo>
                    <a:pt x="f147" y="f120"/>
                  </a:lnTo>
                  <a:lnTo>
                    <a:pt x="f148" y="f118"/>
                  </a:lnTo>
                  <a:lnTo>
                    <a:pt x="f35" y="f122"/>
                  </a:lnTo>
                  <a:lnTo>
                    <a:pt x="f149" y="f115"/>
                  </a:lnTo>
                  <a:lnTo>
                    <a:pt x="f31" y="f104"/>
                  </a:lnTo>
                  <a:lnTo>
                    <a:pt x="f29" y="f113"/>
                  </a:lnTo>
                  <a:lnTo>
                    <a:pt x="f150" y="f108"/>
                  </a:lnTo>
                  <a:lnTo>
                    <a:pt x="f26" y="f74"/>
                  </a:lnTo>
                  <a:lnTo>
                    <a:pt x="f24" y="f108"/>
                  </a:lnTo>
                  <a:lnTo>
                    <a:pt x="f22" y="f106"/>
                  </a:lnTo>
                  <a:lnTo>
                    <a:pt x="f151" y="f104"/>
                  </a:lnTo>
                  <a:lnTo>
                    <a:pt x="f18" y="f76"/>
                  </a:lnTo>
                  <a:lnTo>
                    <a:pt x="f16" y="f101"/>
                  </a:lnTo>
                  <a:lnTo>
                    <a:pt x="f14" y="f62"/>
                  </a:lnTo>
                  <a:lnTo>
                    <a:pt x="f12" y="f152"/>
                  </a:lnTo>
                  <a:lnTo>
                    <a:pt x="f10" y="f25"/>
                  </a:lnTo>
                  <a:lnTo>
                    <a:pt x="f8" y="f153"/>
                  </a:lnTo>
                  <a:lnTo>
                    <a:pt x="f6" y="f38"/>
                  </a:lnTo>
                  <a:lnTo>
                    <a:pt x="f3" y="f92"/>
                  </a:lnTo>
                  <a:lnTo>
                    <a:pt x="f3" y="f5"/>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5" name="Google Shape;1104;p36">
              <a:extLst>
                <a:ext uri="{FF2B5EF4-FFF2-40B4-BE49-F238E27FC236}">
                  <a16:creationId xmlns:a16="http://schemas.microsoft.com/office/drawing/2014/main" xmlns="" id="{F4EEEF77-694C-4A64-A1FB-B0FD191E95D2}"/>
                </a:ext>
              </a:extLst>
            </p:cNvPr>
            <p:cNvSpPr/>
            <p:nvPr/>
          </p:nvSpPr>
          <p:spPr>
            <a:xfrm>
              <a:off x="4729386" y="4468663"/>
              <a:ext cx="284908" cy="226679"/>
            </a:xfrm>
            <a:custGeom>
              <a:avLst/>
              <a:gdLst>
                <a:gd name="f0" fmla="val w"/>
                <a:gd name="f1" fmla="val h"/>
                <a:gd name="f2" fmla="val 0"/>
                <a:gd name="f3" fmla="val 9316"/>
                <a:gd name="f4" fmla="val 7412"/>
                <a:gd name="f5" fmla="val 24"/>
                <a:gd name="f6" fmla="val 1"/>
                <a:gd name="f7" fmla="val 166"/>
                <a:gd name="f8" fmla="val 6470"/>
                <a:gd name="f9" fmla="val 7411"/>
                <a:gd name="f10" fmla="val 6494"/>
                <a:gd name="f11" fmla="*/ f0 1 9316"/>
                <a:gd name="f12" fmla="*/ f1 1 7412"/>
                <a:gd name="f13" fmla="val f2"/>
                <a:gd name="f14" fmla="val f3"/>
                <a:gd name="f15" fmla="val f4"/>
                <a:gd name="f16" fmla="+- f15 0 f13"/>
                <a:gd name="f17" fmla="+- f14 0 f13"/>
                <a:gd name="f18" fmla="*/ f17 1 9316"/>
                <a:gd name="f19" fmla="*/ f16 1 7412"/>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316" h="7412">
                  <a:moveTo>
                    <a:pt x="f5" y="f6"/>
                  </a:moveTo>
                  <a:lnTo>
                    <a:pt x="f5" y="f7"/>
                  </a:lnTo>
                  <a:lnTo>
                    <a:pt x="f2" y="f8"/>
                  </a:lnTo>
                  <a:lnTo>
                    <a:pt x="f2" y="f9"/>
                  </a:lnTo>
                  <a:lnTo>
                    <a:pt x="f3" y="f9"/>
                  </a:lnTo>
                  <a:lnTo>
                    <a:pt x="f3" y="f10"/>
                  </a:lnTo>
                  <a:lnTo>
                    <a:pt x="f3" y="f7"/>
                  </a:lnTo>
                  <a:lnTo>
                    <a:pt x="f3" y="f5"/>
                  </a:lnTo>
                  <a:lnTo>
                    <a:pt x="f5" y="f6"/>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1105;p36">
              <a:extLst>
                <a:ext uri="{FF2B5EF4-FFF2-40B4-BE49-F238E27FC236}">
                  <a16:creationId xmlns:a16="http://schemas.microsoft.com/office/drawing/2014/main" xmlns="" id="{BBE368E2-2F07-4FE6-BB01-D2CEE9E2E274}"/>
                </a:ext>
              </a:extLst>
            </p:cNvPr>
            <p:cNvSpPr/>
            <p:nvPr/>
          </p:nvSpPr>
          <p:spPr>
            <a:xfrm>
              <a:off x="4729386" y="4666530"/>
              <a:ext cx="284908" cy="28812"/>
            </a:xfrm>
            <a:custGeom>
              <a:avLst/>
              <a:gdLst>
                <a:gd name="f0" fmla="val w"/>
                <a:gd name="f1" fmla="val h"/>
                <a:gd name="f2" fmla="val 0"/>
                <a:gd name="f3" fmla="val 9316"/>
                <a:gd name="f4" fmla="val 942"/>
                <a:gd name="f5" fmla="val 941"/>
                <a:gd name="f6" fmla="val 24"/>
                <a:gd name="f7" fmla="*/ f0 1 9316"/>
                <a:gd name="f8" fmla="*/ f1 1 942"/>
                <a:gd name="f9" fmla="val f2"/>
                <a:gd name="f10" fmla="val f3"/>
                <a:gd name="f11" fmla="val f4"/>
                <a:gd name="f12" fmla="+- f11 0 f9"/>
                <a:gd name="f13" fmla="+- f10 0 f9"/>
                <a:gd name="f14" fmla="*/ f13 1 9316"/>
                <a:gd name="f15" fmla="*/ f12 1 942"/>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316" h="942">
                  <a:moveTo>
                    <a:pt x="f2" y="f2"/>
                  </a:moveTo>
                  <a:lnTo>
                    <a:pt x="f2" y="f5"/>
                  </a:lnTo>
                  <a:lnTo>
                    <a:pt x="f3" y="f5"/>
                  </a:lnTo>
                  <a:lnTo>
                    <a:pt x="f3" y="f6"/>
                  </a:lnTo>
                  <a:lnTo>
                    <a:pt x="f2" y="f2"/>
                  </a:lnTo>
                  <a:close/>
                </a:path>
              </a:pathLst>
            </a:custGeom>
            <a:solidFill>
              <a:srgbClr val="F4654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1106;p36">
              <a:extLst>
                <a:ext uri="{FF2B5EF4-FFF2-40B4-BE49-F238E27FC236}">
                  <a16:creationId xmlns:a16="http://schemas.microsoft.com/office/drawing/2014/main" xmlns="" id="{FC3CDA44-73E7-49E5-B3E4-B4E86B214660}"/>
                </a:ext>
              </a:extLst>
            </p:cNvPr>
            <p:cNvSpPr/>
            <p:nvPr/>
          </p:nvSpPr>
          <p:spPr>
            <a:xfrm>
              <a:off x="4729386" y="4245668"/>
              <a:ext cx="284908" cy="616570"/>
            </a:xfrm>
            <a:custGeom>
              <a:avLst/>
              <a:gdLst>
                <a:gd name="f0" fmla="val w"/>
                <a:gd name="f1" fmla="val h"/>
                <a:gd name="f2" fmla="val 0"/>
                <a:gd name="f3" fmla="val 9316"/>
                <a:gd name="f4" fmla="val 20161"/>
                <a:gd name="f5" fmla="val 9128"/>
                <a:gd name="f6" fmla="val 18749"/>
                <a:gd name="f7" fmla="val 8963"/>
                <a:gd name="f8" fmla="val 18984"/>
                <a:gd name="f9" fmla="val 8775"/>
                <a:gd name="f10" fmla="val 19196"/>
                <a:gd name="f11" fmla="val 8539"/>
                <a:gd name="f12" fmla="val 19384"/>
                <a:gd name="f13" fmla="val 8304"/>
                <a:gd name="f14" fmla="val 19526"/>
                <a:gd name="f15" fmla="val 8022"/>
                <a:gd name="f16" fmla="val 19620"/>
                <a:gd name="f17" fmla="val 7740"/>
                <a:gd name="f18" fmla="val 19667"/>
                <a:gd name="f19" fmla="val 7434"/>
                <a:gd name="f20" fmla="val 19690"/>
                <a:gd name="f21" fmla="val 7152"/>
                <a:gd name="f22" fmla="val 6893"/>
                <a:gd name="f23" fmla="val 19596"/>
                <a:gd name="f24" fmla="val 6681"/>
                <a:gd name="f25" fmla="val 6516"/>
                <a:gd name="f26" fmla="val 19455"/>
                <a:gd name="f27" fmla="val 6375"/>
                <a:gd name="f28" fmla="val 19408"/>
                <a:gd name="f29" fmla="val 6211"/>
                <a:gd name="f30" fmla="val 19290"/>
                <a:gd name="f31" fmla="val 6164"/>
                <a:gd name="f32" fmla="val 19243"/>
                <a:gd name="f33" fmla="val 6093"/>
                <a:gd name="f34" fmla="val 19431"/>
                <a:gd name="f35" fmla="val 5999"/>
                <a:gd name="f36" fmla="val 19573"/>
                <a:gd name="f37" fmla="val 5881"/>
                <a:gd name="f38" fmla="val 5764"/>
                <a:gd name="f39" fmla="val 19808"/>
                <a:gd name="f40" fmla="val 5646"/>
                <a:gd name="f41" fmla="val 19902"/>
                <a:gd name="f42" fmla="val 5528"/>
                <a:gd name="f43" fmla="val 19973"/>
                <a:gd name="f44" fmla="val 5270"/>
                <a:gd name="f45" fmla="val 20090"/>
                <a:gd name="f46" fmla="val 5034"/>
                <a:gd name="f47" fmla="val 20137"/>
                <a:gd name="f48" fmla="val 4846"/>
                <a:gd name="f49" fmla="val 4658"/>
                <a:gd name="f50" fmla="val 4493"/>
                <a:gd name="f51" fmla="val 4305"/>
                <a:gd name="f52" fmla="val 20114"/>
                <a:gd name="f53" fmla="val 4070"/>
                <a:gd name="f54" fmla="val 20043"/>
                <a:gd name="f55" fmla="val 3835"/>
                <a:gd name="f56" fmla="val 19925"/>
                <a:gd name="f57" fmla="val 3576"/>
                <a:gd name="f58" fmla="val 19761"/>
                <a:gd name="f59" fmla="val 3458"/>
                <a:gd name="f60" fmla="val 19643"/>
                <a:gd name="f61" fmla="val 3341"/>
                <a:gd name="f62" fmla="val 3247"/>
                <a:gd name="f63" fmla="val 3152"/>
                <a:gd name="f64" fmla="val 3105"/>
                <a:gd name="f65" fmla="val 2941"/>
                <a:gd name="f66" fmla="val 2800"/>
                <a:gd name="f67" fmla="val 2635"/>
                <a:gd name="f68" fmla="val 2423"/>
                <a:gd name="f69" fmla="val 2164"/>
                <a:gd name="f70" fmla="val 1859"/>
                <a:gd name="f71" fmla="val 1576"/>
                <a:gd name="f72" fmla="val 1294"/>
                <a:gd name="f73" fmla="val 1012"/>
                <a:gd name="f74" fmla="val 776"/>
                <a:gd name="f75" fmla="val 541"/>
                <a:gd name="f76" fmla="val 353"/>
                <a:gd name="f77" fmla="val 188"/>
                <a:gd name="f78" fmla="val 18726"/>
                <a:gd name="f79" fmla="val 118"/>
                <a:gd name="f80" fmla="val 18561"/>
                <a:gd name="f81" fmla="val 47"/>
                <a:gd name="f82" fmla="val 18349"/>
                <a:gd name="f83" fmla="val 24"/>
                <a:gd name="f84" fmla="val 18138"/>
                <a:gd name="f85" fmla="val 17926"/>
                <a:gd name="f86" fmla="val 7458"/>
                <a:gd name="f87" fmla="val 7293"/>
                <a:gd name="f88" fmla="val 7011"/>
                <a:gd name="f89" fmla="val 71"/>
                <a:gd name="f90" fmla="val 6752"/>
                <a:gd name="f91" fmla="val 6470"/>
                <a:gd name="f92" fmla="val 282"/>
                <a:gd name="f93" fmla="val 5905"/>
                <a:gd name="f94" fmla="val 400"/>
                <a:gd name="f95" fmla="val 5623"/>
                <a:gd name="f96" fmla="val 5317"/>
                <a:gd name="f97" fmla="val 706"/>
                <a:gd name="f98" fmla="val 5058"/>
                <a:gd name="f99" fmla="val 871"/>
                <a:gd name="f100" fmla="val 4799"/>
                <a:gd name="f101" fmla="val 1082"/>
                <a:gd name="f102" fmla="val 4541"/>
                <a:gd name="f103" fmla="val 1529"/>
                <a:gd name="f104" fmla="val 4094"/>
                <a:gd name="f105" fmla="val 1906"/>
                <a:gd name="f106" fmla="val 3811"/>
                <a:gd name="f107" fmla="val 2329"/>
                <a:gd name="f108" fmla="val 3529"/>
                <a:gd name="f109" fmla="val 2564"/>
                <a:gd name="f110" fmla="val 3411"/>
                <a:gd name="f111" fmla="val 2823"/>
                <a:gd name="f112" fmla="val 3294"/>
                <a:gd name="f113" fmla="val 3082"/>
                <a:gd name="f114" fmla="val 3200"/>
                <a:gd name="f115" fmla="val 3364"/>
                <a:gd name="f116" fmla="val 3106"/>
                <a:gd name="f117" fmla="val 5975"/>
                <a:gd name="f118" fmla="val 6258"/>
                <a:gd name="f119" fmla="val 6540"/>
                <a:gd name="f120" fmla="val 3317"/>
                <a:gd name="f121" fmla="val 6799"/>
                <a:gd name="f122" fmla="val 7034"/>
                <a:gd name="f123" fmla="val 3553"/>
                <a:gd name="f124" fmla="val 7457"/>
                <a:gd name="f125" fmla="val 7834"/>
                <a:gd name="f126" fmla="val 8045"/>
                <a:gd name="f127" fmla="val 8281"/>
                <a:gd name="f128" fmla="val 8469"/>
                <a:gd name="f129" fmla="val 8634"/>
                <a:gd name="f130" fmla="val 8798"/>
                <a:gd name="f131" fmla="val 8939"/>
                <a:gd name="f132" fmla="val 5599"/>
                <a:gd name="f133" fmla="val 9057"/>
                <a:gd name="f134" fmla="val 9151"/>
                <a:gd name="f135" fmla="val 6187"/>
                <a:gd name="f136" fmla="val 9222"/>
                <a:gd name="f137" fmla="val 9269"/>
                <a:gd name="f138" fmla="val 7316"/>
                <a:gd name="f139" fmla="val 9292"/>
                <a:gd name="f140" fmla="val 18161"/>
                <a:gd name="f141" fmla="val 18373"/>
                <a:gd name="f142" fmla="val 9198"/>
                <a:gd name="f143" fmla="*/ f0 1 9316"/>
                <a:gd name="f144" fmla="*/ f1 1 20161"/>
                <a:gd name="f145" fmla="val f2"/>
                <a:gd name="f146" fmla="val f3"/>
                <a:gd name="f147" fmla="val f4"/>
                <a:gd name="f148" fmla="+- f147 0 f145"/>
                <a:gd name="f149" fmla="+- f146 0 f145"/>
                <a:gd name="f150" fmla="*/ f149 1 9316"/>
                <a:gd name="f151" fmla="*/ f148 1 201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9316" h="20161" fill="none">
                  <a:moveTo>
                    <a:pt x="f5" y="f6"/>
                  </a:moveTo>
                  <a:lnTo>
                    <a:pt x="f5" y="f6"/>
                  </a:lnTo>
                  <a:lnTo>
                    <a:pt x="f7" y="f8"/>
                  </a:lnTo>
                  <a:lnTo>
                    <a:pt x="f9" y="f10"/>
                  </a:lnTo>
                  <a:lnTo>
                    <a:pt x="f11" y="f12"/>
                  </a:lnTo>
                  <a:lnTo>
                    <a:pt x="f13" y="f14"/>
                  </a:lnTo>
                  <a:lnTo>
                    <a:pt x="f15" y="f16"/>
                  </a:lnTo>
                  <a:lnTo>
                    <a:pt x="f17" y="f18"/>
                  </a:lnTo>
                  <a:lnTo>
                    <a:pt x="f19" y="f20"/>
                  </a:lnTo>
                  <a:lnTo>
                    <a:pt x="f21" y="f18"/>
                  </a:lnTo>
                  <a:lnTo>
                    <a:pt x="f21" y="f18"/>
                  </a:lnTo>
                  <a:lnTo>
                    <a:pt x="f22" y="f23"/>
                  </a:lnTo>
                  <a:lnTo>
                    <a:pt x="f24" y="f14"/>
                  </a:lnTo>
                  <a:lnTo>
                    <a:pt x="f25" y="f26"/>
                  </a:lnTo>
                  <a:lnTo>
                    <a:pt x="f27" y="f28"/>
                  </a:lnTo>
                  <a:lnTo>
                    <a:pt x="f29" y="f30"/>
                  </a:lnTo>
                  <a:lnTo>
                    <a:pt x="f31" y="f32"/>
                  </a:lnTo>
                  <a:lnTo>
                    <a:pt x="f31" y="f32"/>
                  </a:lnTo>
                  <a:lnTo>
                    <a:pt x="f33" y="f34"/>
                  </a:lnTo>
                  <a:lnTo>
                    <a:pt x="f35" y="f36"/>
                  </a:lnTo>
                  <a:lnTo>
                    <a:pt x="f37" y="f20"/>
                  </a:lnTo>
                  <a:lnTo>
                    <a:pt x="f38" y="f39"/>
                  </a:lnTo>
                  <a:lnTo>
                    <a:pt x="f40" y="f41"/>
                  </a:lnTo>
                  <a:lnTo>
                    <a:pt x="f42" y="f43"/>
                  </a:lnTo>
                  <a:lnTo>
                    <a:pt x="f44" y="f45"/>
                  </a:lnTo>
                  <a:lnTo>
                    <a:pt x="f46" y="f47"/>
                  </a:lnTo>
                  <a:lnTo>
                    <a:pt x="f48" y="f4"/>
                  </a:lnTo>
                  <a:lnTo>
                    <a:pt x="f49" y="f4"/>
                  </a:lnTo>
                  <a:lnTo>
                    <a:pt x="f49" y="f4"/>
                  </a:lnTo>
                  <a:lnTo>
                    <a:pt x="f50" y="f47"/>
                  </a:lnTo>
                  <a:lnTo>
                    <a:pt x="f51" y="f52"/>
                  </a:lnTo>
                  <a:lnTo>
                    <a:pt x="f53" y="f54"/>
                  </a:lnTo>
                  <a:lnTo>
                    <a:pt x="f55" y="f56"/>
                  </a:lnTo>
                  <a:lnTo>
                    <a:pt x="f57" y="f58"/>
                  </a:lnTo>
                  <a:lnTo>
                    <a:pt x="f59" y="f60"/>
                  </a:lnTo>
                  <a:lnTo>
                    <a:pt x="f61" y="f14"/>
                  </a:lnTo>
                  <a:lnTo>
                    <a:pt x="f62" y="f28"/>
                  </a:lnTo>
                  <a:lnTo>
                    <a:pt x="f63" y="f32"/>
                  </a:lnTo>
                  <a:lnTo>
                    <a:pt x="f63" y="f32"/>
                  </a:lnTo>
                  <a:lnTo>
                    <a:pt x="f64" y="f30"/>
                  </a:lnTo>
                  <a:lnTo>
                    <a:pt x="f65" y="f12"/>
                  </a:lnTo>
                  <a:lnTo>
                    <a:pt x="f66" y="f26"/>
                  </a:lnTo>
                  <a:lnTo>
                    <a:pt x="f67" y="f14"/>
                  </a:lnTo>
                  <a:lnTo>
                    <a:pt x="f68" y="f23"/>
                  </a:lnTo>
                  <a:lnTo>
                    <a:pt x="f69" y="f60"/>
                  </a:lnTo>
                  <a:lnTo>
                    <a:pt x="f69" y="f60"/>
                  </a:lnTo>
                  <a:lnTo>
                    <a:pt x="f70" y="f20"/>
                  </a:lnTo>
                  <a:lnTo>
                    <a:pt x="f71" y="f18"/>
                  </a:lnTo>
                  <a:lnTo>
                    <a:pt x="f72" y="f16"/>
                  </a:lnTo>
                  <a:lnTo>
                    <a:pt x="f73" y="f14"/>
                  </a:lnTo>
                  <a:lnTo>
                    <a:pt x="f74" y="f12"/>
                  </a:lnTo>
                  <a:lnTo>
                    <a:pt x="f75" y="f10"/>
                  </a:lnTo>
                  <a:lnTo>
                    <a:pt x="f76" y="f8"/>
                  </a:lnTo>
                  <a:lnTo>
                    <a:pt x="f77" y="f78"/>
                  </a:lnTo>
                  <a:lnTo>
                    <a:pt x="f77" y="f78"/>
                  </a:lnTo>
                  <a:lnTo>
                    <a:pt x="f79" y="f80"/>
                  </a:lnTo>
                  <a:lnTo>
                    <a:pt x="f81" y="f82"/>
                  </a:lnTo>
                  <a:lnTo>
                    <a:pt x="f83" y="f84"/>
                  </a:lnTo>
                  <a:lnTo>
                    <a:pt x="f2" y="f85"/>
                  </a:lnTo>
                  <a:lnTo>
                    <a:pt x="f83" y="f86"/>
                  </a:lnTo>
                  <a:lnTo>
                    <a:pt x="f83" y="f86"/>
                  </a:lnTo>
                  <a:lnTo>
                    <a:pt x="f83" y="f87"/>
                  </a:lnTo>
                  <a:lnTo>
                    <a:pt x="f83" y="f87"/>
                  </a:lnTo>
                  <a:lnTo>
                    <a:pt x="f81" y="f88"/>
                  </a:lnTo>
                  <a:lnTo>
                    <a:pt x="f89" y="f90"/>
                  </a:lnTo>
                  <a:lnTo>
                    <a:pt x="f79" y="f91"/>
                  </a:lnTo>
                  <a:lnTo>
                    <a:pt x="f77" y="f29"/>
                  </a:lnTo>
                  <a:lnTo>
                    <a:pt x="f77" y="f29"/>
                  </a:lnTo>
                  <a:lnTo>
                    <a:pt x="f92" y="f93"/>
                  </a:lnTo>
                  <a:lnTo>
                    <a:pt x="f94" y="f95"/>
                  </a:lnTo>
                  <a:lnTo>
                    <a:pt x="f75" y="f96"/>
                  </a:lnTo>
                  <a:lnTo>
                    <a:pt x="f97" y="f98"/>
                  </a:lnTo>
                  <a:lnTo>
                    <a:pt x="f99" y="f100"/>
                  </a:lnTo>
                  <a:lnTo>
                    <a:pt x="f101" y="f102"/>
                  </a:lnTo>
                  <a:lnTo>
                    <a:pt x="f72" y="f51"/>
                  </a:lnTo>
                  <a:lnTo>
                    <a:pt x="f103" y="f104"/>
                  </a:lnTo>
                  <a:lnTo>
                    <a:pt x="f103" y="f104"/>
                  </a:lnTo>
                  <a:lnTo>
                    <a:pt x="f105" y="f106"/>
                  </a:lnTo>
                  <a:lnTo>
                    <a:pt x="f107" y="f108"/>
                  </a:lnTo>
                  <a:lnTo>
                    <a:pt x="f109" y="f110"/>
                  </a:lnTo>
                  <a:lnTo>
                    <a:pt x="f111" y="f112"/>
                  </a:lnTo>
                  <a:lnTo>
                    <a:pt x="f113" y="f114"/>
                  </a:lnTo>
                  <a:lnTo>
                    <a:pt x="f115" y="f116"/>
                  </a:lnTo>
                  <a:lnTo>
                    <a:pt x="f115" y="f2"/>
                  </a:lnTo>
                  <a:lnTo>
                    <a:pt x="f35" y="f2"/>
                  </a:lnTo>
                  <a:lnTo>
                    <a:pt x="f117" y="f116"/>
                  </a:lnTo>
                  <a:lnTo>
                    <a:pt x="f117" y="f116"/>
                  </a:lnTo>
                  <a:lnTo>
                    <a:pt x="f118" y="f114"/>
                  </a:lnTo>
                  <a:lnTo>
                    <a:pt x="f119" y="f120"/>
                  </a:lnTo>
                  <a:lnTo>
                    <a:pt x="f121" y="f110"/>
                  </a:lnTo>
                  <a:lnTo>
                    <a:pt x="f122" y="f123"/>
                  </a:lnTo>
                  <a:lnTo>
                    <a:pt x="f124" y="f106"/>
                  </a:lnTo>
                  <a:lnTo>
                    <a:pt x="f125" y="f104"/>
                  </a:lnTo>
                  <a:lnTo>
                    <a:pt x="f125" y="f104"/>
                  </a:lnTo>
                  <a:lnTo>
                    <a:pt x="f126" y="f51"/>
                  </a:lnTo>
                  <a:lnTo>
                    <a:pt x="f127" y="f102"/>
                  </a:lnTo>
                  <a:lnTo>
                    <a:pt x="f128" y="f100"/>
                  </a:lnTo>
                  <a:lnTo>
                    <a:pt x="f129" y="f98"/>
                  </a:lnTo>
                  <a:lnTo>
                    <a:pt x="f130" y="f96"/>
                  </a:lnTo>
                  <a:lnTo>
                    <a:pt x="f131" y="f132"/>
                  </a:lnTo>
                  <a:lnTo>
                    <a:pt x="f133" y="f37"/>
                  </a:lnTo>
                  <a:lnTo>
                    <a:pt x="f134" y="f135"/>
                  </a:lnTo>
                  <a:lnTo>
                    <a:pt x="f134" y="f135"/>
                  </a:lnTo>
                  <a:lnTo>
                    <a:pt x="f136" y="f91"/>
                  </a:lnTo>
                  <a:lnTo>
                    <a:pt x="f137" y="f90"/>
                  </a:lnTo>
                  <a:lnTo>
                    <a:pt x="f3" y="f122"/>
                  </a:lnTo>
                  <a:lnTo>
                    <a:pt x="f3" y="f138"/>
                  </a:lnTo>
                  <a:lnTo>
                    <a:pt x="f3" y="f138"/>
                  </a:lnTo>
                  <a:lnTo>
                    <a:pt x="f3" y="f86"/>
                  </a:lnTo>
                  <a:lnTo>
                    <a:pt x="f3" y="f85"/>
                  </a:lnTo>
                  <a:lnTo>
                    <a:pt x="f3" y="f85"/>
                  </a:lnTo>
                  <a:lnTo>
                    <a:pt x="f139" y="f140"/>
                  </a:lnTo>
                  <a:lnTo>
                    <a:pt x="f137" y="f141"/>
                  </a:lnTo>
                  <a:lnTo>
                    <a:pt x="f142" y="f80"/>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8" name="Google Shape;1107;p36">
              <a:extLst>
                <a:ext uri="{FF2B5EF4-FFF2-40B4-BE49-F238E27FC236}">
                  <a16:creationId xmlns:a16="http://schemas.microsoft.com/office/drawing/2014/main" xmlns="" id="{682E4A76-EA6F-487F-A79A-BE30587786D9}"/>
                </a:ext>
              </a:extLst>
            </p:cNvPr>
            <p:cNvSpPr/>
            <p:nvPr/>
          </p:nvSpPr>
          <p:spPr>
            <a:xfrm>
              <a:off x="4776139" y="4194599"/>
              <a:ext cx="185632" cy="74130"/>
            </a:xfrm>
            <a:custGeom>
              <a:avLst/>
              <a:gdLst>
                <a:gd name="f0" fmla="val w"/>
                <a:gd name="f1" fmla="val h"/>
                <a:gd name="f2" fmla="val 0"/>
                <a:gd name="f3" fmla="val 6070"/>
                <a:gd name="f4" fmla="val 2424"/>
                <a:gd name="f5" fmla="val 1224"/>
                <a:gd name="f6" fmla="val 988"/>
                <a:gd name="f7" fmla="val 24"/>
                <a:gd name="f8" fmla="val 753"/>
                <a:gd name="f9" fmla="val 94"/>
                <a:gd name="f10" fmla="val 541"/>
                <a:gd name="f11" fmla="val 188"/>
                <a:gd name="f12" fmla="val 377"/>
                <a:gd name="f13" fmla="val 353"/>
                <a:gd name="f14" fmla="val 212"/>
                <a:gd name="f15" fmla="val 518"/>
                <a:gd name="f16" fmla="val 729"/>
                <a:gd name="f17" fmla="val 965"/>
                <a:gd name="f18" fmla="val 1200"/>
                <a:gd name="f19" fmla="val 1459"/>
                <a:gd name="f20" fmla="val 1694"/>
                <a:gd name="f21" fmla="val 1882"/>
                <a:gd name="f22" fmla="val 2070"/>
                <a:gd name="f23" fmla="val 2211"/>
                <a:gd name="f24" fmla="val 2329"/>
                <a:gd name="f25" fmla="val 2400"/>
                <a:gd name="f26" fmla="val 2423"/>
                <a:gd name="f27" fmla="val 4846"/>
                <a:gd name="f28" fmla="val 5105"/>
                <a:gd name="f29" fmla="val 5317"/>
                <a:gd name="f30" fmla="val 5528"/>
                <a:gd name="f31" fmla="val 2235"/>
                <a:gd name="f32" fmla="val 5717"/>
                <a:gd name="f33" fmla="val 5858"/>
                <a:gd name="f34" fmla="val 1906"/>
                <a:gd name="f35" fmla="val 5975"/>
                <a:gd name="f36" fmla="val 6046"/>
                <a:gd name="f37" fmla="val 1223"/>
                <a:gd name="f38" fmla="*/ f0 1 6070"/>
                <a:gd name="f39" fmla="*/ f1 1 2424"/>
                <a:gd name="f40" fmla="val f2"/>
                <a:gd name="f41" fmla="val f3"/>
                <a:gd name="f42" fmla="val f4"/>
                <a:gd name="f43" fmla="+- f42 0 f40"/>
                <a:gd name="f44" fmla="+- f41 0 f40"/>
                <a:gd name="f45" fmla="*/ f44 1 6070"/>
                <a:gd name="f46" fmla="*/ f43 1 2424"/>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070" h="2424">
                  <a:moveTo>
                    <a:pt x="f5" y="f2"/>
                  </a:moveTo>
                  <a:lnTo>
                    <a:pt x="f6" y="f7"/>
                  </a:lnTo>
                  <a:lnTo>
                    <a:pt x="f8" y="f9"/>
                  </a:lnTo>
                  <a:lnTo>
                    <a:pt x="f10" y="f11"/>
                  </a:lnTo>
                  <a:lnTo>
                    <a:pt x="f12" y="f13"/>
                  </a:lnTo>
                  <a:lnTo>
                    <a:pt x="f14" y="f15"/>
                  </a:lnTo>
                  <a:lnTo>
                    <a:pt x="f9" y="f16"/>
                  </a:lnTo>
                  <a:lnTo>
                    <a:pt x="f7" y="f17"/>
                  </a:lnTo>
                  <a:lnTo>
                    <a:pt x="f2" y="f18"/>
                  </a:lnTo>
                  <a:lnTo>
                    <a:pt x="f7" y="f19"/>
                  </a:lnTo>
                  <a:lnTo>
                    <a:pt x="f9" y="f20"/>
                  </a:lnTo>
                  <a:lnTo>
                    <a:pt x="f14" y="f21"/>
                  </a:lnTo>
                  <a:lnTo>
                    <a:pt x="f13" y="f22"/>
                  </a:lnTo>
                  <a:lnTo>
                    <a:pt x="f10" y="f23"/>
                  </a:lnTo>
                  <a:lnTo>
                    <a:pt x="f8" y="f24"/>
                  </a:lnTo>
                  <a:lnTo>
                    <a:pt x="f6" y="f25"/>
                  </a:lnTo>
                  <a:lnTo>
                    <a:pt x="f5" y="f26"/>
                  </a:lnTo>
                  <a:lnTo>
                    <a:pt x="f27" y="f26"/>
                  </a:lnTo>
                  <a:lnTo>
                    <a:pt x="f28" y="f25"/>
                  </a:lnTo>
                  <a:lnTo>
                    <a:pt x="f29" y="f24"/>
                  </a:lnTo>
                  <a:lnTo>
                    <a:pt x="f30" y="f31"/>
                  </a:lnTo>
                  <a:lnTo>
                    <a:pt x="f32" y="f22"/>
                  </a:lnTo>
                  <a:lnTo>
                    <a:pt x="f33" y="f34"/>
                  </a:lnTo>
                  <a:lnTo>
                    <a:pt x="f35" y="f20"/>
                  </a:lnTo>
                  <a:lnTo>
                    <a:pt x="f36" y="f19"/>
                  </a:lnTo>
                  <a:lnTo>
                    <a:pt x="f3" y="f37"/>
                  </a:lnTo>
                  <a:lnTo>
                    <a:pt x="f36" y="f17"/>
                  </a:lnTo>
                  <a:lnTo>
                    <a:pt x="f35" y="f16"/>
                  </a:lnTo>
                  <a:lnTo>
                    <a:pt x="f33" y="f10"/>
                  </a:lnTo>
                  <a:lnTo>
                    <a:pt x="f32" y="f13"/>
                  </a:lnTo>
                  <a:lnTo>
                    <a:pt x="f30" y="f14"/>
                  </a:lnTo>
                  <a:lnTo>
                    <a:pt x="f29" y="f9"/>
                  </a:lnTo>
                  <a:lnTo>
                    <a:pt x="f28" y="f7"/>
                  </a:lnTo>
                  <a:lnTo>
                    <a:pt x="f27" y="f2"/>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9" name="Google Shape;1108;p36">
              <a:extLst>
                <a:ext uri="{FF2B5EF4-FFF2-40B4-BE49-F238E27FC236}">
                  <a16:creationId xmlns:a16="http://schemas.microsoft.com/office/drawing/2014/main" xmlns="" id="{374F84A6-FF8C-429E-B703-285EB5168BD2}"/>
                </a:ext>
              </a:extLst>
            </p:cNvPr>
            <p:cNvSpPr/>
            <p:nvPr/>
          </p:nvSpPr>
          <p:spPr>
            <a:xfrm>
              <a:off x="4825041" y="4194599"/>
              <a:ext cx="27" cy="74130"/>
            </a:xfrm>
            <a:custGeom>
              <a:avLst/>
              <a:gdLst>
                <a:gd name="f0" fmla="val w"/>
                <a:gd name="f1" fmla="val h"/>
                <a:gd name="f2" fmla="val 0"/>
                <a:gd name="f3" fmla="val 1"/>
                <a:gd name="f4" fmla="val 2424"/>
                <a:gd name="f5" fmla="val 2423"/>
                <a:gd name="f6" fmla="*/ f0 1 1"/>
                <a:gd name="f7" fmla="*/ f1 1 2424"/>
                <a:gd name="f8" fmla="val f2"/>
                <a:gd name="f9" fmla="val f3"/>
                <a:gd name="f10" fmla="val f4"/>
                <a:gd name="f11" fmla="+- f10 0 f8"/>
                <a:gd name="f12" fmla="+- f9 0 f8"/>
                <a:gd name="f13" fmla="val f12"/>
                <a:gd name="f14" fmla="*/ f11 1 242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 h="2424" fill="none">
                  <a:moveTo>
                    <a:pt x="f3" y="f2"/>
                  </a:moveTo>
                  <a:lnTo>
                    <a:pt x="f3" y="f5"/>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0" name="Google Shape;1109;p36">
              <a:extLst>
                <a:ext uri="{FF2B5EF4-FFF2-40B4-BE49-F238E27FC236}">
                  <a16:creationId xmlns:a16="http://schemas.microsoft.com/office/drawing/2014/main" xmlns="" id="{A653A95C-0D68-4EF2-BA36-374DF15013F3}"/>
                </a:ext>
              </a:extLst>
            </p:cNvPr>
            <p:cNvSpPr/>
            <p:nvPr/>
          </p:nvSpPr>
          <p:spPr>
            <a:xfrm>
              <a:off x="4915686" y="4194599"/>
              <a:ext cx="768" cy="74834"/>
            </a:xfrm>
            <a:custGeom>
              <a:avLst/>
              <a:gdLst>
                <a:gd name="f0" fmla="val w"/>
                <a:gd name="f1" fmla="val h"/>
                <a:gd name="f2" fmla="val 0"/>
                <a:gd name="f3" fmla="val 25"/>
                <a:gd name="f4" fmla="val 2447"/>
                <a:gd name="f5" fmla="val 24"/>
                <a:gd name="f6" fmla="val 1"/>
                <a:gd name="f7" fmla="*/ f0 1 25"/>
                <a:gd name="f8" fmla="*/ f1 1 2447"/>
                <a:gd name="f9" fmla="val f2"/>
                <a:gd name="f10" fmla="val f3"/>
                <a:gd name="f11" fmla="val f4"/>
                <a:gd name="f12" fmla="+- f11 0 f9"/>
                <a:gd name="f13" fmla="+- f10 0 f9"/>
                <a:gd name="f14" fmla="*/ f13 1 25"/>
                <a:gd name="f15" fmla="*/ f12 1 24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5" h="2447" fill="none">
                  <a:moveTo>
                    <a:pt x="f5" y="f2"/>
                  </a:moveTo>
                  <a:lnTo>
                    <a:pt x="f6" y="f4"/>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1" name="Google Shape;1110;p36">
              <a:extLst>
                <a:ext uri="{FF2B5EF4-FFF2-40B4-BE49-F238E27FC236}">
                  <a16:creationId xmlns:a16="http://schemas.microsoft.com/office/drawing/2014/main" xmlns="" id="{EAF38535-A7FD-4898-9016-1967D1463A5F}"/>
                </a:ext>
              </a:extLst>
            </p:cNvPr>
            <p:cNvSpPr/>
            <p:nvPr/>
          </p:nvSpPr>
          <p:spPr>
            <a:xfrm>
              <a:off x="4870368" y="4194599"/>
              <a:ext cx="27" cy="74834"/>
            </a:xfrm>
            <a:custGeom>
              <a:avLst/>
              <a:gdLst>
                <a:gd name="f0" fmla="val w"/>
                <a:gd name="f1" fmla="val h"/>
                <a:gd name="f2" fmla="val 0"/>
                <a:gd name="f3" fmla="val 1"/>
                <a:gd name="f4" fmla="val 2447"/>
                <a:gd name="f5" fmla="*/ f0 1 1"/>
                <a:gd name="f6" fmla="*/ f1 1 2447"/>
                <a:gd name="f7" fmla="val f2"/>
                <a:gd name="f8" fmla="val f3"/>
                <a:gd name="f9" fmla="val f4"/>
                <a:gd name="f10" fmla="+- f9 0 f7"/>
                <a:gd name="f11" fmla="+- f8 0 f7"/>
                <a:gd name="f12" fmla="val f11"/>
                <a:gd name="f13" fmla="*/ f10 1 244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 h="2447" fill="none">
                  <a:moveTo>
                    <a:pt x="f3" y="f2"/>
                  </a:moveTo>
                  <a:lnTo>
                    <a:pt x="f3" y="f4"/>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2" name="Google Shape;1111;p36">
              <a:extLst>
                <a:ext uri="{FF2B5EF4-FFF2-40B4-BE49-F238E27FC236}">
                  <a16:creationId xmlns:a16="http://schemas.microsoft.com/office/drawing/2014/main" xmlns="" id="{F9FD0DE4-59B0-43C9-B6AE-73B3DE3E3133}"/>
                </a:ext>
              </a:extLst>
            </p:cNvPr>
            <p:cNvSpPr/>
            <p:nvPr/>
          </p:nvSpPr>
          <p:spPr>
            <a:xfrm>
              <a:off x="4776139" y="4194599"/>
              <a:ext cx="185632" cy="74130"/>
            </a:xfrm>
            <a:custGeom>
              <a:avLst/>
              <a:gdLst>
                <a:gd name="f0" fmla="val w"/>
                <a:gd name="f1" fmla="val h"/>
                <a:gd name="f2" fmla="val 0"/>
                <a:gd name="f3" fmla="val 6070"/>
                <a:gd name="f4" fmla="val 2424"/>
                <a:gd name="f5" fmla="val 4846"/>
                <a:gd name="f6" fmla="val 2423"/>
                <a:gd name="f7" fmla="val 1224"/>
                <a:gd name="f8" fmla="val 988"/>
                <a:gd name="f9" fmla="val 2400"/>
                <a:gd name="f10" fmla="val 753"/>
                <a:gd name="f11" fmla="val 2329"/>
                <a:gd name="f12" fmla="val 541"/>
                <a:gd name="f13" fmla="val 2211"/>
                <a:gd name="f14" fmla="val 353"/>
                <a:gd name="f15" fmla="val 2070"/>
                <a:gd name="f16" fmla="val 212"/>
                <a:gd name="f17" fmla="val 1882"/>
                <a:gd name="f18" fmla="val 94"/>
                <a:gd name="f19" fmla="val 1694"/>
                <a:gd name="f20" fmla="val 24"/>
                <a:gd name="f21" fmla="val 1459"/>
                <a:gd name="f22" fmla="val 1200"/>
                <a:gd name="f23" fmla="val 965"/>
                <a:gd name="f24" fmla="val 729"/>
                <a:gd name="f25" fmla="val 518"/>
                <a:gd name="f26" fmla="val 377"/>
                <a:gd name="f27" fmla="val 188"/>
                <a:gd name="f28" fmla="val 5105"/>
                <a:gd name="f29" fmla="val 5317"/>
                <a:gd name="f30" fmla="val 5528"/>
                <a:gd name="f31" fmla="val 5717"/>
                <a:gd name="f32" fmla="val 5858"/>
                <a:gd name="f33" fmla="val 5975"/>
                <a:gd name="f34" fmla="val 6046"/>
                <a:gd name="f35" fmla="val 1223"/>
                <a:gd name="f36" fmla="val 1906"/>
                <a:gd name="f37" fmla="val 2235"/>
                <a:gd name="f38" fmla="*/ f0 1 6070"/>
                <a:gd name="f39" fmla="*/ f1 1 2424"/>
                <a:gd name="f40" fmla="val f2"/>
                <a:gd name="f41" fmla="val f3"/>
                <a:gd name="f42" fmla="val f4"/>
                <a:gd name="f43" fmla="+- f42 0 f40"/>
                <a:gd name="f44" fmla="+- f41 0 f40"/>
                <a:gd name="f45" fmla="*/ f44 1 6070"/>
                <a:gd name="f46" fmla="*/ f43 1 2424"/>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070" h="2424" fill="none">
                  <a:moveTo>
                    <a:pt x="f5" y="f6"/>
                  </a:moveTo>
                  <a:lnTo>
                    <a:pt x="f7" y="f6"/>
                  </a:lnTo>
                  <a:lnTo>
                    <a:pt x="f7" y="f6"/>
                  </a:lnTo>
                  <a:lnTo>
                    <a:pt x="f8" y="f9"/>
                  </a:lnTo>
                  <a:lnTo>
                    <a:pt x="f10" y="f11"/>
                  </a:lnTo>
                  <a:lnTo>
                    <a:pt x="f12" y="f13"/>
                  </a:lnTo>
                  <a:lnTo>
                    <a:pt x="f14" y="f15"/>
                  </a:lnTo>
                  <a:lnTo>
                    <a:pt x="f16" y="f17"/>
                  </a:lnTo>
                  <a:lnTo>
                    <a:pt x="f18" y="f19"/>
                  </a:lnTo>
                  <a:lnTo>
                    <a:pt x="f20" y="f21"/>
                  </a:lnTo>
                  <a:lnTo>
                    <a:pt x="f2" y="f22"/>
                  </a:lnTo>
                  <a:lnTo>
                    <a:pt x="f2" y="f22"/>
                  </a:lnTo>
                  <a:lnTo>
                    <a:pt x="f2" y="f22"/>
                  </a:lnTo>
                  <a:lnTo>
                    <a:pt x="f20" y="f23"/>
                  </a:lnTo>
                  <a:lnTo>
                    <a:pt x="f18" y="f24"/>
                  </a:lnTo>
                  <a:lnTo>
                    <a:pt x="f16" y="f25"/>
                  </a:lnTo>
                  <a:lnTo>
                    <a:pt x="f26" y="f14"/>
                  </a:lnTo>
                  <a:lnTo>
                    <a:pt x="f12" y="f27"/>
                  </a:lnTo>
                  <a:lnTo>
                    <a:pt x="f10" y="f18"/>
                  </a:lnTo>
                  <a:lnTo>
                    <a:pt x="f8" y="f20"/>
                  </a:lnTo>
                  <a:lnTo>
                    <a:pt x="f7" y="f2"/>
                  </a:lnTo>
                  <a:lnTo>
                    <a:pt x="f5" y="f2"/>
                  </a:lnTo>
                  <a:lnTo>
                    <a:pt x="f5" y="f2"/>
                  </a:lnTo>
                  <a:lnTo>
                    <a:pt x="f28" y="f20"/>
                  </a:lnTo>
                  <a:lnTo>
                    <a:pt x="f29" y="f18"/>
                  </a:lnTo>
                  <a:lnTo>
                    <a:pt x="f30" y="f16"/>
                  </a:lnTo>
                  <a:lnTo>
                    <a:pt x="f31" y="f14"/>
                  </a:lnTo>
                  <a:lnTo>
                    <a:pt x="f32" y="f12"/>
                  </a:lnTo>
                  <a:lnTo>
                    <a:pt x="f33" y="f24"/>
                  </a:lnTo>
                  <a:lnTo>
                    <a:pt x="f34" y="f23"/>
                  </a:lnTo>
                  <a:lnTo>
                    <a:pt x="f3" y="f35"/>
                  </a:lnTo>
                  <a:lnTo>
                    <a:pt x="f3" y="f35"/>
                  </a:lnTo>
                  <a:lnTo>
                    <a:pt x="f3" y="f35"/>
                  </a:lnTo>
                  <a:lnTo>
                    <a:pt x="f34" y="f21"/>
                  </a:lnTo>
                  <a:lnTo>
                    <a:pt x="f33" y="f19"/>
                  </a:lnTo>
                  <a:lnTo>
                    <a:pt x="f32" y="f36"/>
                  </a:lnTo>
                  <a:lnTo>
                    <a:pt x="f31" y="f15"/>
                  </a:lnTo>
                  <a:lnTo>
                    <a:pt x="f30" y="f37"/>
                  </a:lnTo>
                  <a:lnTo>
                    <a:pt x="f29" y="f11"/>
                  </a:lnTo>
                  <a:lnTo>
                    <a:pt x="f28" y="f9"/>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3" name="Google Shape;1112;p36">
              <a:extLst>
                <a:ext uri="{FF2B5EF4-FFF2-40B4-BE49-F238E27FC236}">
                  <a16:creationId xmlns:a16="http://schemas.microsoft.com/office/drawing/2014/main" xmlns="" id="{9D211618-A550-4571-83E1-D884262DA093}"/>
                </a:ext>
              </a:extLst>
            </p:cNvPr>
            <p:cNvSpPr/>
            <p:nvPr/>
          </p:nvSpPr>
          <p:spPr>
            <a:xfrm>
              <a:off x="4720727" y="4521909"/>
              <a:ext cx="620182" cy="350416"/>
            </a:xfrm>
            <a:custGeom>
              <a:avLst/>
              <a:gdLst>
                <a:gd name="f0" fmla="val w"/>
                <a:gd name="f1" fmla="val h"/>
                <a:gd name="f2" fmla="val 0"/>
                <a:gd name="f3" fmla="val 20279"/>
                <a:gd name="f4" fmla="val 11458"/>
                <a:gd name="f5" fmla="val 401"/>
                <a:gd name="f6" fmla="val 1"/>
                <a:gd name="f7" fmla="val 307"/>
                <a:gd name="f8" fmla="val 48"/>
                <a:gd name="f9" fmla="val 213"/>
                <a:gd name="f10" fmla="val 95"/>
                <a:gd name="f11" fmla="val 142"/>
                <a:gd name="f12" fmla="val 212"/>
                <a:gd name="f13" fmla="val 377"/>
                <a:gd name="f14" fmla="val 495"/>
                <a:gd name="f15" fmla="val 10963"/>
                <a:gd name="f16" fmla="val 11057"/>
                <a:gd name="f17" fmla="val 11151"/>
                <a:gd name="f18" fmla="val 11245"/>
                <a:gd name="f19" fmla="val 11316"/>
                <a:gd name="f20" fmla="val 11363"/>
                <a:gd name="f21" fmla="val 11410"/>
                <a:gd name="f22" fmla="val 11434"/>
                <a:gd name="f23" fmla="val 11457"/>
                <a:gd name="f24" fmla="val 19785"/>
                <a:gd name="f25" fmla="val 19879"/>
                <a:gd name="f26" fmla="val 19973"/>
                <a:gd name="f27" fmla="val 20067"/>
                <a:gd name="f28" fmla="val 20138"/>
                <a:gd name="f29" fmla="val 20185"/>
                <a:gd name="f30" fmla="val 20232"/>
                <a:gd name="f31" fmla="val 20255"/>
                <a:gd name="f32" fmla="*/ f0 1 20279"/>
                <a:gd name="f33" fmla="*/ f1 1 11458"/>
                <a:gd name="f34" fmla="val f2"/>
                <a:gd name="f35" fmla="val f3"/>
                <a:gd name="f36" fmla="val f4"/>
                <a:gd name="f37" fmla="+- f36 0 f34"/>
                <a:gd name="f38" fmla="+- f35 0 f34"/>
                <a:gd name="f39" fmla="*/ f38 1 20279"/>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20279" h="11458">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23"/>
                  </a:lnTo>
                  <a:lnTo>
                    <a:pt x="f24" y="f23"/>
                  </a:lnTo>
                  <a:lnTo>
                    <a:pt x="f25" y="f22"/>
                  </a:lnTo>
                  <a:lnTo>
                    <a:pt x="f26" y="f21"/>
                  </a:lnTo>
                  <a:lnTo>
                    <a:pt x="f27" y="f20"/>
                  </a:lnTo>
                  <a:lnTo>
                    <a:pt x="f28" y="f19"/>
                  </a:lnTo>
                  <a:lnTo>
                    <a:pt x="f29" y="f18"/>
                  </a:lnTo>
                  <a:lnTo>
                    <a:pt x="f30" y="f17"/>
                  </a:lnTo>
                  <a:lnTo>
                    <a:pt x="f31" y="f16"/>
                  </a:lnTo>
                  <a:lnTo>
                    <a:pt x="f3" y="f15"/>
                  </a:lnTo>
                  <a:lnTo>
                    <a:pt x="f3" y="f14"/>
                  </a:lnTo>
                  <a:lnTo>
                    <a:pt x="f31" y="f13"/>
                  </a:lnTo>
                  <a:lnTo>
                    <a:pt x="f30" y="f7"/>
                  </a:lnTo>
                  <a:lnTo>
                    <a:pt x="f29" y="f12"/>
                  </a:lnTo>
                  <a:lnTo>
                    <a:pt x="f28" y="f11"/>
                  </a:lnTo>
                  <a:lnTo>
                    <a:pt x="f27" y="f10"/>
                  </a:lnTo>
                  <a:lnTo>
                    <a:pt x="f26" y="f8"/>
                  </a:lnTo>
                  <a:lnTo>
                    <a:pt x="f25"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4" name="Google Shape;1113;p36">
              <a:extLst>
                <a:ext uri="{FF2B5EF4-FFF2-40B4-BE49-F238E27FC236}">
                  <a16:creationId xmlns:a16="http://schemas.microsoft.com/office/drawing/2014/main" xmlns="" id="{ADE94B60-1E5E-40D6-A398-71267B24633D}"/>
                </a:ext>
              </a:extLst>
            </p:cNvPr>
            <p:cNvSpPr/>
            <p:nvPr/>
          </p:nvSpPr>
          <p:spPr>
            <a:xfrm>
              <a:off x="4720727" y="4521909"/>
              <a:ext cx="620182" cy="256864"/>
            </a:xfrm>
            <a:custGeom>
              <a:avLst/>
              <a:gdLst>
                <a:gd name="f0" fmla="val w"/>
                <a:gd name="f1" fmla="val h"/>
                <a:gd name="f2" fmla="val 0"/>
                <a:gd name="f3" fmla="val 20279"/>
                <a:gd name="f4" fmla="val 8399"/>
                <a:gd name="f5" fmla="val 401"/>
                <a:gd name="f6" fmla="val 1"/>
                <a:gd name="f7" fmla="val 307"/>
                <a:gd name="f8" fmla="val 48"/>
                <a:gd name="f9" fmla="val 213"/>
                <a:gd name="f10" fmla="val 95"/>
                <a:gd name="f11" fmla="val 142"/>
                <a:gd name="f12" fmla="val 212"/>
                <a:gd name="f13" fmla="val 377"/>
                <a:gd name="f14" fmla="val 495"/>
                <a:gd name="f15" fmla="val 7905"/>
                <a:gd name="f16" fmla="val 7999"/>
                <a:gd name="f17" fmla="val 8093"/>
                <a:gd name="f18" fmla="val 8187"/>
                <a:gd name="f19" fmla="val 8258"/>
                <a:gd name="f20" fmla="val 8305"/>
                <a:gd name="f21" fmla="val 8352"/>
                <a:gd name="f22" fmla="val 8375"/>
                <a:gd name="f23" fmla="val 19785"/>
                <a:gd name="f24" fmla="val 19879"/>
                <a:gd name="f25" fmla="val 19973"/>
                <a:gd name="f26" fmla="val 20067"/>
                <a:gd name="f27" fmla="val 20138"/>
                <a:gd name="f28" fmla="val 20185"/>
                <a:gd name="f29" fmla="val 20232"/>
                <a:gd name="f30" fmla="val 20255"/>
                <a:gd name="f31" fmla="*/ f0 1 20279"/>
                <a:gd name="f32" fmla="*/ f1 1 8399"/>
                <a:gd name="f33" fmla="val f2"/>
                <a:gd name="f34" fmla="val f3"/>
                <a:gd name="f35" fmla="val f4"/>
                <a:gd name="f36" fmla="+- f35 0 f33"/>
                <a:gd name="f37" fmla="+- f34 0 f33"/>
                <a:gd name="f38" fmla="*/ f37 1 20279"/>
                <a:gd name="f39" fmla="*/ f36 1 839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0279" h="8399">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4"/>
                  </a:lnTo>
                  <a:lnTo>
                    <a:pt x="f23" y="f4"/>
                  </a:lnTo>
                  <a:lnTo>
                    <a:pt x="f24" y="f22"/>
                  </a:lnTo>
                  <a:lnTo>
                    <a:pt x="f25" y="f21"/>
                  </a:lnTo>
                  <a:lnTo>
                    <a:pt x="f26" y="f20"/>
                  </a:lnTo>
                  <a:lnTo>
                    <a:pt x="f27" y="f19"/>
                  </a:lnTo>
                  <a:lnTo>
                    <a:pt x="f28" y="f18"/>
                  </a:lnTo>
                  <a:lnTo>
                    <a:pt x="f29" y="f17"/>
                  </a:lnTo>
                  <a:lnTo>
                    <a:pt x="f30" y="f16"/>
                  </a:lnTo>
                  <a:lnTo>
                    <a:pt x="f3" y="f15"/>
                  </a:lnTo>
                  <a:lnTo>
                    <a:pt x="f3" y="f14"/>
                  </a:lnTo>
                  <a:lnTo>
                    <a:pt x="f30" y="f13"/>
                  </a:lnTo>
                  <a:lnTo>
                    <a:pt x="f29" y="f7"/>
                  </a:lnTo>
                  <a:lnTo>
                    <a:pt x="f28" y="f12"/>
                  </a:lnTo>
                  <a:lnTo>
                    <a:pt x="f27" y="f11"/>
                  </a:lnTo>
                  <a:lnTo>
                    <a:pt x="f26" y="f10"/>
                  </a:lnTo>
                  <a:lnTo>
                    <a:pt x="f25" y="f8"/>
                  </a:lnTo>
                  <a:lnTo>
                    <a:pt x="f24"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5" name="Google Shape;1114;p36">
              <a:extLst>
                <a:ext uri="{FF2B5EF4-FFF2-40B4-BE49-F238E27FC236}">
                  <a16:creationId xmlns:a16="http://schemas.microsoft.com/office/drawing/2014/main" xmlns="" id="{CC6DED6B-F334-45D8-9B63-57EF386F397A}"/>
                </a:ext>
              </a:extLst>
            </p:cNvPr>
            <p:cNvSpPr/>
            <p:nvPr/>
          </p:nvSpPr>
          <p:spPr>
            <a:xfrm>
              <a:off x="4720727" y="4521909"/>
              <a:ext cx="620182" cy="350416"/>
            </a:xfrm>
            <a:custGeom>
              <a:avLst/>
              <a:gdLst>
                <a:gd name="f0" fmla="val w"/>
                <a:gd name="f1" fmla="val h"/>
                <a:gd name="f2" fmla="val 0"/>
                <a:gd name="f3" fmla="val 20279"/>
                <a:gd name="f4" fmla="val 11458"/>
                <a:gd name="f5" fmla="val 495"/>
                <a:gd name="f6" fmla="val 10963"/>
                <a:gd name="f7" fmla="val 20255"/>
                <a:gd name="f8" fmla="val 11057"/>
                <a:gd name="f9" fmla="val 20232"/>
                <a:gd name="f10" fmla="val 11151"/>
                <a:gd name="f11" fmla="val 20185"/>
                <a:gd name="f12" fmla="val 11245"/>
                <a:gd name="f13" fmla="val 20138"/>
                <a:gd name="f14" fmla="val 11316"/>
                <a:gd name="f15" fmla="val 20067"/>
                <a:gd name="f16" fmla="val 11363"/>
                <a:gd name="f17" fmla="val 19973"/>
                <a:gd name="f18" fmla="val 11410"/>
                <a:gd name="f19" fmla="val 19879"/>
                <a:gd name="f20" fmla="val 11434"/>
                <a:gd name="f21" fmla="val 19785"/>
                <a:gd name="f22" fmla="val 11457"/>
                <a:gd name="f23" fmla="val 401"/>
                <a:gd name="f24" fmla="val 307"/>
                <a:gd name="f25" fmla="val 213"/>
                <a:gd name="f26" fmla="val 142"/>
                <a:gd name="f27" fmla="val 95"/>
                <a:gd name="f28" fmla="val 48"/>
                <a:gd name="f29" fmla="val 1"/>
                <a:gd name="f30" fmla="val 377"/>
                <a:gd name="f31" fmla="val 212"/>
                <a:gd name="f32" fmla="*/ f0 1 20279"/>
                <a:gd name="f33" fmla="*/ f1 1 11458"/>
                <a:gd name="f34" fmla="val f2"/>
                <a:gd name="f35" fmla="val f3"/>
                <a:gd name="f36" fmla="val f4"/>
                <a:gd name="f37" fmla="+- f36 0 f34"/>
                <a:gd name="f38" fmla="+- f35 0 f34"/>
                <a:gd name="f39" fmla="*/ f38 1 20279"/>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20279" h="11458" fill="none">
                  <a:moveTo>
                    <a:pt x="f3" y="f5"/>
                  </a:moveTo>
                  <a:lnTo>
                    <a:pt x="f3" y="f6"/>
                  </a:lnTo>
                  <a:lnTo>
                    <a:pt x="f3" y="f6"/>
                  </a:lnTo>
                  <a:lnTo>
                    <a:pt x="f7" y="f8"/>
                  </a:lnTo>
                  <a:lnTo>
                    <a:pt x="f9" y="f10"/>
                  </a:lnTo>
                  <a:lnTo>
                    <a:pt x="f11" y="f12"/>
                  </a:lnTo>
                  <a:lnTo>
                    <a:pt x="f13" y="f14"/>
                  </a:lnTo>
                  <a:lnTo>
                    <a:pt x="f15" y="f16"/>
                  </a:lnTo>
                  <a:lnTo>
                    <a:pt x="f17" y="f18"/>
                  </a:lnTo>
                  <a:lnTo>
                    <a:pt x="f19" y="f20"/>
                  </a:lnTo>
                  <a:lnTo>
                    <a:pt x="f21" y="f22"/>
                  </a:lnTo>
                  <a:lnTo>
                    <a:pt x="f5" y="f22"/>
                  </a:lnTo>
                  <a:lnTo>
                    <a:pt x="f5" y="f22"/>
                  </a:lnTo>
                  <a:lnTo>
                    <a:pt x="f23" y="f20"/>
                  </a:lnTo>
                  <a:lnTo>
                    <a:pt x="f24" y="f18"/>
                  </a:lnTo>
                  <a:lnTo>
                    <a:pt x="f25" y="f16"/>
                  </a:lnTo>
                  <a:lnTo>
                    <a:pt x="f26" y="f14"/>
                  </a:lnTo>
                  <a:lnTo>
                    <a:pt x="f27" y="f12"/>
                  </a:lnTo>
                  <a:lnTo>
                    <a:pt x="f28" y="f10"/>
                  </a:lnTo>
                  <a:lnTo>
                    <a:pt x="f29" y="f8"/>
                  </a:lnTo>
                  <a:lnTo>
                    <a:pt x="f29" y="f6"/>
                  </a:lnTo>
                  <a:lnTo>
                    <a:pt x="f29" y="f5"/>
                  </a:lnTo>
                  <a:lnTo>
                    <a:pt x="f29" y="f5"/>
                  </a:lnTo>
                  <a:lnTo>
                    <a:pt x="f29" y="f30"/>
                  </a:lnTo>
                  <a:lnTo>
                    <a:pt x="f28" y="f24"/>
                  </a:lnTo>
                  <a:lnTo>
                    <a:pt x="f27" y="f31"/>
                  </a:lnTo>
                  <a:lnTo>
                    <a:pt x="f26" y="f26"/>
                  </a:lnTo>
                  <a:lnTo>
                    <a:pt x="f25" y="f27"/>
                  </a:lnTo>
                  <a:lnTo>
                    <a:pt x="f24" y="f28"/>
                  </a:lnTo>
                  <a:lnTo>
                    <a:pt x="f23" y="f29"/>
                  </a:lnTo>
                  <a:lnTo>
                    <a:pt x="f5" y="f29"/>
                  </a:lnTo>
                  <a:lnTo>
                    <a:pt x="f21" y="f29"/>
                  </a:lnTo>
                  <a:lnTo>
                    <a:pt x="f21" y="f29"/>
                  </a:lnTo>
                  <a:lnTo>
                    <a:pt x="f19" y="f29"/>
                  </a:lnTo>
                  <a:lnTo>
                    <a:pt x="f17" y="f28"/>
                  </a:lnTo>
                  <a:lnTo>
                    <a:pt x="f15" y="f27"/>
                  </a:lnTo>
                  <a:lnTo>
                    <a:pt x="f13" y="f26"/>
                  </a:lnTo>
                  <a:lnTo>
                    <a:pt x="f11" y="f31"/>
                  </a:lnTo>
                  <a:lnTo>
                    <a:pt x="f9" y="f24"/>
                  </a:lnTo>
                  <a:lnTo>
                    <a:pt x="f7" y="f30"/>
                  </a:lnTo>
                  <a:lnTo>
                    <a:pt x="f3" y="f5"/>
                  </a:lnTo>
                  <a:lnTo>
                    <a:pt x="f3" y="f5"/>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6" name="Google Shape;1115;p36">
              <a:extLst>
                <a:ext uri="{FF2B5EF4-FFF2-40B4-BE49-F238E27FC236}">
                  <a16:creationId xmlns:a16="http://schemas.microsoft.com/office/drawing/2014/main" xmlns="" id="{ADEC8B93-8243-4E2F-A106-7056EAA16900}"/>
                </a:ext>
              </a:extLst>
            </p:cNvPr>
            <p:cNvSpPr/>
            <p:nvPr/>
          </p:nvSpPr>
          <p:spPr>
            <a:xfrm>
              <a:off x="4720727" y="4521909"/>
              <a:ext cx="262643" cy="350416"/>
            </a:xfrm>
            <a:custGeom>
              <a:avLst/>
              <a:gdLst>
                <a:gd name="f0" fmla="val w"/>
                <a:gd name="f1" fmla="val h"/>
                <a:gd name="f2" fmla="val 0"/>
                <a:gd name="f3" fmla="val 8588"/>
                <a:gd name="f4" fmla="val 11458"/>
                <a:gd name="f5" fmla="val 401"/>
                <a:gd name="f6" fmla="val 1"/>
                <a:gd name="f7" fmla="val 307"/>
                <a:gd name="f8" fmla="val 48"/>
                <a:gd name="f9" fmla="val 213"/>
                <a:gd name="f10" fmla="val 95"/>
                <a:gd name="f11" fmla="val 142"/>
                <a:gd name="f12" fmla="val 212"/>
                <a:gd name="f13" fmla="val 377"/>
                <a:gd name="f14" fmla="val 495"/>
                <a:gd name="f15" fmla="val 10963"/>
                <a:gd name="f16" fmla="val 11057"/>
                <a:gd name="f17" fmla="val 11151"/>
                <a:gd name="f18" fmla="val 11245"/>
                <a:gd name="f19" fmla="val 11316"/>
                <a:gd name="f20" fmla="val 11363"/>
                <a:gd name="f21" fmla="val 11410"/>
                <a:gd name="f22" fmla="val 11434"/>
                <a:gd name="f23" fmla="val 11457"/>
                <a:gd name="f24" fmla="val 8117"/>
                <a:gd name="f25" fmla="val 8211"/>
                <a:gd name="f26" fmla="val 8305"/>
                <a:gd name="f27" fmla="val 8376"/>
                <a:gd name="f28" fmla="val 8446"/>
                <a:gd name="f29" fmla="val 8517"/>
                <a:gd name="f30" fmla="val 8540"/>
                <a:gd name="f31" fmla="val 8587"/>
                <a:gd name="f32" fmla="*/ f0 1 8588"/>
                <a:gd name="f33" fmla="*/ f1 1 11458"/>
                <a:gd name="f34" fmla="val f2"/>
                <a:gd name="f35" fmla="val f3"/>
                <a:gd name="f36" fmla="val f4"/>
                <a:gd name="f37" fmla="+- f36 0 f34"/>
                <a:gd name="f38" fmla="+- f35 0 f34"/>
                <a:gd name="f39" fmla="*/ f38 1 8588"/>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8588" h="11458">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23"/>
                  </a:lnTo>
                  <a:lnTo>
                    <a:pt x="f24" y="f23"/>
                  </a:lnTo>
                  <a:lnTo>
                    <a:pt x="f25" y="f22"/>
                  </a:lnTo>
                  <a:lnTo>
                    <a:pt x="f26" y="f21"/>
                  </a:lnTo>
                  <a:lnTo>
                    <a:pt x="f27" y="f20"/>
                  </a:lnTo>
                  <a:lnTo>
                    <a:pt x="f28" y="f19"/>
                  </a:lnTo>
                  <a:lnTo>
                    <a:pt x="f29" y="f18"/>
                  </a:lnTo>
                  <a:lnTo>
                    <a:pt x="f30" y="f17"/>
                  </a:lnTo>
                  <a:lnTo>
                    <a:pt x="f31" y="f16"/>
                  </a:lnTo>
                  <a:lnTo>
                    <a:pt x="f31" y="f15"/>
                  </a:lnTo>
                  <a:lnTo>
                    <a:pt x="f31" y="f14"/>
                  </a:lnTo>
                  <a:lnTo>
                    <a:pt x="f31" y="f13"/>
                  </a:lnTo>
                  <a:lnTo>
                    <a:pt x="f30" y="f7"/>
                  </a:lnTo>
                  <a:lnTo>
                    <a:pt x="f29" y="f12"/>
                  </a:lnTo>
                  <a:lnTo>
                    <a:pt x="f28" y="f11"/>
                  </a:lnTo>
                  <a:lnTo>
                    <a:pt x="f27" y="f10"/>
                  </a:lnTo>
                  <a:lnTo>
                    <a:pt x="f26" y="f8"/>
                  </a:lnTo>
                  <a:lnTo>
                    <a:pt x="f25"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7" name="Google Shape;1116;p36">
              <a:extLst>
                <a:ext uri="{FF2B5EF4-FFF2-40B4-BE49-F238E27FC236}">
                  <a16:creationId xmlns:a16="http://schemas.microsoft.com/office/drawing/2014/main" xmlns="" id="{517AB6B8-D303-42D5-8241-352140B9A2FA}"/>
                </a:ext>
              </a:extLst>
            </p:cNvPr>
            <p:cNvSpPr/>
            <p:nvPr/>
          </p:nvSpPr>
          <p:spPr>
            <a:xfrm>
              <a:off x="4720727" y="4521909"/>
              <a:ext cx="262643" cy="256864"/>
            </a:xfrm>
            <a:custGeom>
              <a:avLst/>
              <a:gdLst>
                <a:gd name="f0" fmla="val w"/>
                <a:gd name="f1" fmla="val h"/>
                <a:gd name="f2" fmla="val 0"/>
                <a:gd name="f3" fmla="val 8588"/>
                <a:gd name="f4" fmla="val 8399"/>
                <a:gd name="f5" fmla="val 401"/>
                <a:gd name="f6" fmla="val 1"/>
                <a:gd name="f7" fmla="val 307"/>
                <a:gd name="f8" fmla="val 48"/>
                <a:gd name="f9" fmla="val 213"/>
                <a:gd name="f10" fmla="val 95"/>
                <a:gd name="f11" fmla="val 142"/>
                <a:gd name="f12" fmla="val 212"/>
                <a:gd name="f13" fmla="val 377"/>
                <a:gd name="f14" fmla="val 495"/>
                <a:gd name="f15" fmla="val 7905"/>
                <a:gd name="f16" fmla="val 7999"/>
                <a:gd name="f17" fmla="val 8093"/>
                <a:gd name="f18" fmla="val 8187"/>
                <a:gd name="f19" fmla="val 8258"/>
                <a:gd name="f20" fmla="val 8305"/>
                <a:gd name="f21" fmla="val 8352"/>
                <a:gd name="f22" fmla="val 8375"/>
                <a:gd name="f23" fmla="val 8587"/>
                <a:gd name="f24" fmla="val 8540"/>
                <a:gd name="f25" fmla="val 8517"/>
                <a:gd name="f26" fmla="val 8446"/>
                <a:gd name="f27" fmla="val 8376"/>
                <a:gd name="f28" fmla="val 8211"/>
                <a:gd name="f29" fmla="*/ f0 1 8588"/>
                <a:gd name="f30" fmla="*/ f1 1 8399"/>
                <a:gd name="f31" fmla="val f2"/>
                <a:gd name="f32" fmla="val f3"/>
                <a:gd name="f33" fmla="val f4"/>
                <a:gd name="f34" fmla="+- f33 0 f31"/>
                <a:gd name="f35" fmla="+- f32 0 f31"/>
                <a:gd name="f36" fmla="*/ f35 1 8588"/>
                <a:gd name="f37" fmla="*/ f34 1 8399"/>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8588" h="8399">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4"/>
                  </a:lnTo>
                  <a:lnTo>
                    <a:pt x="f23" y="f4"/>
                  </a:lnTo>
                  <a:lnTo>
                    <a:pt x="f23" y="f14"/>
                  </a:lnTo>
                  <a:lnTo>
                    <a:pt x="f23" y="f13"/>
                  </a:lnTo>
                  <a:lnTo>
                    <a:pt x="f24" y="f7"/>
                  </a:lnTo>
                  <a:lnTo>
                    <a:pt x="f25" y="f12"/>
                  </a:lnTo>
                  <a:lnTo>
                    <a:pt x="f26" y="f11"/>
                  </a:lnTo>
                  <a:lnTo>
                    <a:pt x="f27" y="f10"/>
                  </a:lnTo>
                  <a:lnTo>
                    <a:pt x="f20" y="f8"/>
                  </a:lnTo>
                  <a:lnTo>
                    <a:pt x="f28"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8" name="Google Shape;1117;p36">
              <a:extLst>
                <a:ext uri="{FF2B5EF4-FFF2-40B4-BE49-F238E27FC236}">
                  <a16:creationId xmlns:a16="http://schemas.microsoft.com/office/drawing/2014/main" xmlns="" id="{D0FE4386-AF65-4B3D-AB57-79564BA8D817}"/>
                </a:ext>
              </a:extLst>
            </p:cNvPr>
            <p:cNvSpPr/>
            <p:nvPr/>
          </p:nvSpPr>
          <p:spPr>
            <a:xfrm>
              <a:off x="4720727" y="4521909"/>
              <a:ext cx="262643" cy="350416"/>
            </a:xfrm>
            <a:custGeom>
              <a:avLst/>
              <a:gdLst>
                <a:gd name="f0" fmla="val w"/>
                <a:gd name="f1" fmla="val h"/>
                <a:gd name="f2" fmla="val 0"/>
                <a:gd name="f3" fmla="val 8588"/>
                <a:gd name="f4" fmla="val 11458"/>
                <a:gd name="f5" fmla="val 8587"/>
                <a:gd name="f6" fmla="val 495"/>
                <a:gd name="f7" fmla="val 10963"/>
                <a:gd name="f8" fmla="val 11057"/>
                <a:gd name="f9" fmla="val 8540"/>
                <a:gd name="f10" fmla="val 11151"/>
                <a:gd name="f11" fmla="val 8517"/>
                <a:gd name="f12" fmla="val 11245"/>
                <a:gd name="f13" fmla="val 8446"/>
                <a:gd name="f14" fmla="val 11316"/>
                <a:gd name="f15" fmla="val 8376"/>
                <a:gd name="f16" fmla="val 11363"/>
                <a:gd name="f17" fmla="val 8305"/>
                <a:gd name="f18" fmla="val 11410"/>
                <a:gd name="f19" fmla="val 8211"/>
                <a:gd name="f20" fmla="val 11434"/>
                <a:gd name="f21" fmla="val 8117"/>
                <a:gd name="f22" fmla="val 11457"/>
                <a:gd name="f23" fmla="val 401"/>
                <a:gd name="f24" fmla="val 307"/>
                <a:gd name="f25" fmla="val 213"/>
                <a:gd name="f26" fmla="val 142"/>
                <a:gd name="f27" fmla="val 95"/>
                <a:gd name="f28" fmla="val 48"/>
                <a:gd name="f29" fmla="val 1"/>
                <a:gd name="f30" fmla="val 377"/>
                <a:gd name="f31" fmla="val 212"/>
                <a:gd name="f32" fmla="*/ f0 1 8588"/>
                <a:gd name="f33" fmla="*/ f1 1 11458"/>
                <a:gd name="f34" fmla="val f2"/>
                <a:gd name="f35" fmla="val f3"/>
                <a:gd name="f36" fmla="val f4"/>
                <a:gd name="f37" fmla="+- f36 0 f34"/>
                <a:gd name="f38" fmla="+- f35 0 f34"/>
                <a:gd name="f39" fmla="*/ f38 1 8588"/>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8588" h="11458" fill="none">
                  <a:moveTo>
                    <a:pt x="f5" y="f6"/>
                  </a:moveTo>
                  <a:lnTo>
                    <a:pt x="f5" y="f7"/>
                  </a:lnTo>
                  <a:lnTo>
                    <a:pt x="f5" y="f7"/>
                  </a:lnTo>
                  <a:lnTo>
                    <a:pt x="f5" y="f8"/>
                  </a:lnTo>
                  <a:lnTo>
                    <a:pt x="f9" y="f10"/>
                  </a:lnTo>
                  <a:lnTo>
                    <a:pt x="f11" y="f12"/>
                  </a:lnTo>
                  <a:lnTo>
                    <a:pt x="f13" y="f14"/>
                  </a:lnTo>
                  <a:lnTo>
                    <a:pt x="f15" y="f16"/>
                  </a:lnTo>
                  <a:lnTo>
                    <a:pt x="f17" y="f18"/>
                  </a:lnTo>
                  <a:lnTo>
                    <a:pt x="f19" y="f20"/>
                  </a:lnTo>
                  <a:lnTo>
                    <a:pt x="f21" y="f22"/>
                  </a:lnTo>
                  <a:lnTo>
                    <a:pt x="f6" y="f22"/>
                  </a:lnTo>
                  <a:lnTo>
                    <a:pt x="f6" y="f22"/>
                  </a:lnTo>
                  <a:lnTo>
                    <a:pt x="f23" y="f20"/>
                  </a:lnTo>
                  <a:lnTo>
                    <a:pt x="f24" y="f18"/>
                  </a:lnTo>
                  <a:lnTo>
                    <a:pt x="f25" y="f16"/>
                  </a:lnTo>
                  <a:lnTo>
                    <a:pt x="f26" y="f14"/>
                  </a:lnTo>
                  <a:lnTo>
                    <a:pt x="f27" y="f12"/>
                  </a:lnTo>
                  <a:lnTo>
                    <a:pt x="f28" y="f10"/>
                  </a:lnTo>
                  <a:lnTo>
                    <a:pt x="f29" y="f8"/>
                  </a:lnTo>
                  <a:lnTo>
                    <a:pt x="f29" y="f7"/>
                  </a:lnTo>
                  <a:lnTo>
                    <a:pt x="f29" y="f6"/>
                  </a:lnTo>
                  <a:lnTo>
                    <a:pt x="f29" y="f6"/>
                  </a:lnTo>
                  <a:lnTo>
                    <a:pt x="f29" y="f30"/>
                  </a:lnTo>
                  <a:lnTo>
                    <a:pt x="f28" y="f24"/>
                  </a:lnTo>
                  <a:lnTo>
                    <a:pt x="f27" y="f31"/>
                  </a:lnTo>
                  <a:lnTo>
                    <a:pt x="f26" y="f26"/>
                  </a:lnTo>
                  <a:lnTo>
                    <a:pt x="f25" y="f27"/>
                  </a:lnTo>
                  <a:lnTo>
                    <a:pt x="f24" y="f28"/>
                  </a:lnTo>
                  <a:lnTo>
                    <a:pt x="f23" y="f29"/>
                  </a:lnTo>
                  <a:lnTo>
                    <a:pt x="f6" y="f29"/>
                  </a:lnTo>
                  <a:lnTo>
                    <a:pt x="f21" y="f29"/>
                  </a:lnTo>
                  <a:lnTo>
                    <a:pt x="f21" y="f29"/>
                  </a:lnTo>
                  <a:lnTo>
                    <a:pt x="f19" y="f29"/>
                  </a:lnTo>
                  <a:lnTo>
                    <a:pt x="f17" y="f28"/>
                  </a:lnTo>
                  <a:lnTo>
                    <a:pt x="f15" y="f27"/>
                  </a:lnTo>
                  <a:lnTo>
                    <a:pt x="f13" y="f26"/>
                  </a:lnTo>
                  <a:lnTo>
                    <a:pt x="f11" y="f31"/>
                  </a:lnTo>
                  <a:lnTo>
                    <a:pt x="f9" y="f24"/>
                  </a:lnTo>
                  <a:lnTo>
                    <a:pt x="f5" y="f30"/>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9" name="Google Shape;1118;p36">
              <a:extLst>
                <a:ext uri="{FF2B5EF4-FFF2-40B4-BE49-F238E27FC236}">
                  <a16:creationId xmlns:a16="http://schemas.microsoft.com/office/drawing/2014/main" xmlns="" id="{19F30950-F344-40C2-9C85-85AC665D3221}"/>
                </a:ext>
              </a:extLst>
            </p:cNvPr>
            <p:cNvSpPr/>
            <p:nvPr/>
          </p:nvSpPr>
          <p:spPr>
            <a:xfrm>
              <a:off x="4968227" y="4521909"/>
              <a:ext cx="461186" cy="155420"/>
            </a:xfrm>
            <a:custGeom>
              <a:avLst/>
              <a:gdLst>
                <a:gd name="f0" fmla="val w"/>
                <a:gd name="f1" fmla="val h"/>
                <a:gd name="f2" fmla="val 0"/>
                <a:gd name="f3" fmla="val 15080"/>
                <a:gd name="f4" fmla="val 5082"/>
                <a:gd name="f5" fmla="val 1"/>
                <a:gd name="f6" fmla="val 2988"/>
                <a:gd name="f7" fmla="val 4400"/>
                <a:gd name="f8" fmla="val 3105"/>
                <a:gd name="f9" fmla="val 4564"/>
                <a:gd name="f10" fmla="val 3247"/>
                <a:gd name="f11" fmla="val 4682"/>
                <a:gd name="f12" fmla="val 3388"/>
                <a:gd name="f13" fmla="val 4800"/>
                <a:gd name="f14" fmla="val 3552"/>
                <a:gd name="f15" fmla="val 4894"/>
                <a:gd name="f16" fmla="val 3717"/>
                <a:gd name="f17" fmla="val 4988"/>
                <a:gd name="f18" fmla="val 3882"/>
                <a:gd name="f19" fmla="val 5035"/>
                <a:gd name="f20" fmla="val 4070"/>
                <a:gd name="f21" fmla="val 14562"/>
                <a:gd name="f22" fmla="val 14703"/>
                <a:gd name="f23" fmla="val 5058"/>
                <a:gd name="f24" fmla="val 14844"/>
                <a:gd name="f25" fmla="val 5011"/>
                <a:gd name="f26" fmla="val 14938"/>
                <a:gd name="f27" fmla="val 4917"/>
                <a:gd name="f28" fmla="val 15032"/>
                <a:gd name="f29" fmla="val 15079"/>
                <a:gd name="f30" fmla="val 4659"/>
                <a:gd name="f31" fmla="val 4517"/>
                <a:gd name="f32" fmla="val 15056"/>
                <a:gd name="f33" fmla="val 4376"/>
                <a:gd name="f34" fmla="val 14985"/>
                <a:gd name="f35" fmla="val 4259"/>
                <a:gd name="f36" fmla="val 12562"/>
                <a:gd name="f37" fmla="val 683"/>
                <a:gd name="f38" fmla="val 12468"/>
                <a:gd name="f39" fmla="val 518"/>
                <a:gd name="f40" fmla="val 12327"/>
                <a:gd name="f41" fmla="val 401"/>
                <a:gd name="f42" fmla="val 12186"/>
                <a:gd name="f43" fmla="val 283"/>
                <a:gd name="f44" fmla="val 12021"/>
                <a:gd name="f45" fmla="val 189"/>
                <a:gd name="f46" fmla="val 11857"/>
                <a:gd name="f47" fmla="val 95"/>
                <a:gd name="f48" fmla="val 11668"/>
                <a:gd name="f49" fmla="val 48"/>
                <a:gd name="f50" fmla="val 11504"/>
                <a:gd name="f51" fmla="*/ f0 1 15080"/>
                <a:gd name="f52" fmla="*/ f1 1 5082"/>
                <a:gd name="f53" fmla="val f2"/>
                <a:gd name="f54" fmla="val f3"/>
                <a:gd name="f55" fmla="val f4"/>
                <a:gd name="f56" fmla="+- f55 0 f53"/>
                <a:gd name="f57" fmla="+- f54 0 f53"/>
                <a:gd name="f58" fmla="*/ f57 1 15080"/>
                <a:gd name="f59" fmla="*/ f56 1 5082"/>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15080" h="5082">
                  <a:moveTo>
                    <a:pt x="f2" y="f5"/>
                  </a:moveTo>
                  <a:lnTo>
                    <a:pt x="f6" y="f7"/>
                  </a:lnTo>
                  <a:lnTo>
                    <a:pt x="f8" y="f9"/>
                  </a:lnTo>
                  <a:lnTo>
                    <a:pt x="f10" y="f11"/>
                  </a:lnTo>
                  <a:lnTo>
                    <a:pt x="f12" y="f13"/>
                  </a:lnTo>
                  <a:lnTo>
                    <a:pt x="f14" y="f15"/>
                  </a:lnTo>
                  <a:lnTo>
                    <a:pt x="f16" y="f17"/>
                  </a:lnTo>
                  <a:lnTo>
                    <a:pt x="f18" y="f19"/>
                  </a:lnTo>
                  <a:lnTo>
                    <a:pt x="f20" y="f4"/>
                  </a:lnTo>
                  <a:lnTo>
                    <a:pt x="f21" y="f4"/>
                  </a:lnTo>
                  <a:lnTo>
                    <a:pt x="f22" y="f23"/>
                  </a:lnTo>
                  <a:lnTo>
                    <a:pt x="f24" y="f25"/>
                  </a:lnTo>
                  <a:lnTo>
                    <a:pt x="f26" y="f27"/>
                  </a:lnTo>
                  <a:lnTo>
                    <a:pt x="f28" y="f13"/>
                  </a:lnTo>
                  <a:lnTo>
                    <a:pt x="f29" y="f30"/>
                  </a:lnTo>
                  <a:lnTo>
                    <a:pt x="f29" y="f31"/>
                  </a:lnTo>
                  <a:lnTo>
                    <a:pt x="f32" y="f33"/>
                  </a:lnTo>
                  <a:lnTo>
                    <a:pt x="f34" y="f35"/>
                  </a:lnTo>
                  <a:lnTo>
                    <a:pt x="f36" y="f37"/>
                  </a:lnTo>
                  <a:lnTo>
                    <a:pt x="f38" y="f39"/>
                  </a:lnTo>
                  <a:lnTo>
                    <a:pt x="f40" y="f41"/>
                  </a:lnTo>
                  <a:lnTo>
                    <a:pt x="f42" y="f43"/>
                  </a:lnTo>
                  <a:lnTo>
                    <a:pt x="f44" y="f45"/>
                  </a:lnTo>
                  <a:lnTo>
                    <a:pt x="f46" y="f47"/>
                  </a:lnTo>
                  <a:lnTo>
                    <a:pt x="f48" y="f49"/>
                  </a:lnTo>
                  <a:lnTo>
                    <a:pt x="f50" y="f5"/>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0" name="Google Shape;1119;p36">
              <a:extLst>
                <a:ext uri="{FF2B5EF4-FFF2-40B4-BE49-F238E27FC236}">
                  <a16:creationId xmlns:a16="http://schemas.microsoft.com/office/drawing/2014/main" xmlns="" id="{8260F947-E00F-4A71-ADB4-2C52A81B9863}"/>
                </a:ext>
              </a:extLst>
            </p:cNvPr>
            <p:cNvSpPr/>
            <p:nvPr/>
          </p:nvSpPr>
          <p:spPr>
            <a:xfrm>
              <a:off x="5041590" y="4630530"/>
              <a:ext cx="387815" cy="46789"/>
            </a:xfrm>
            <a:custGeom>
              <a:avLst/>
              <a:gdLst>
                <a:gd name="f0" fmla="val w"/>
                <a:gd name="f1" fmla="val h"/>
                <a:gd name="f2" fmla="val 0"/>
                <a:gd name="f3" fmla="val 12681"/>
                <a:gd name="f4" fmla="val 1530"/>
                <a:gd name="f5" fmla="val 1"/>
                <a:gd name="f6" fmla="val 589"/>
                <a:gd name="f7" fmla="val 848"/>
                <a:gd name="f8" fmla="val 706"/>
                <a:gd name="f9" fmla="val 1012"/>
                <a:gd name="f10" fmla="val 1130"/>
                <a:gd name="f11" fmla="val 989"/>
                <a:gd name="f12" fmla="val 1248"/>
                <a:gd name="f13" fmla="val 1153"/>
                <a:gd name="f14" fmla="val 1342"/>
                <a:gd name="f15" fmla="val 1318"/>
                <a:gd name="f16" fmla="val 1436"/>
                <a:gd name="f17" fmla="val 1483"/>
                <a:gd name="f18" fmla="val 1671"/>
                <a:gd name="f19" fmla="val 12163"/>
                <a:gd name="f20" fmla="val 12304"/>
                <a:gd name="f21" fmla="val 1506"/>
                <a:gd name="f22" fmla="val 12445"/>
                <a:gd name="f23" fmla="val 1459"/>
                <a:gd name="f24" fmla="val 12539"/>
                <a:gd name="f25" fmla="val 1365"/>
                <a:gd name="f26" fmla="val 12633"/>
                <a:gd name="f27" fmla="val 12680"/>
                <a:gd name="f28" fmla="val 1107"/>
                <a:gd name="f29" fmla="val 965"/>
                <a:gd name="f30" fmla="val 12657"/>
                <a:gd name="f31" fmla="val 824"/>
                <a:gd name="f32" fmla="val 12586"/>
                <a:gd name="f33" fmla="val 683"/>
                <a:gd name="f34" fmla="val 12139"/>
                <a:gd name="f35" fmla="val 12045"/>
                <a:gd name="f36" fmla="val 95"/>
                <a:gd name="f37" fmla="val 11951"/>
                <a:gd name="f38" fmla="val 166"/>
                <a:gd name="f39" fmla="val 11833"/>
                <a:gd name="f40" fmla="val 213"/>
                <a:gd name="f41" fmla="val 11692"/>
                <a:gd name="f42" fmla="val 236"/>
                <a:gd name="f43" fmla="val 612"/>
                <a:gd name="f44" fmla="val 401"/>
                <a:gd name="f45" fmla="val 212"/>
                <a:gd name="f46" fmla="*/ f0 1 12681"/>
                <a:gd name="f47" fmla="*/ f1 1 1530"/>
                <a:gd name="f48" fmla="val f2"/>
                <a:gd name="f49" fmla="val f3"/>
                <a:gd name="f50" fmla="val f4"/>
                <a:gd name="f51" fmla="+- f50 0 f48"/>
                <a:gd name="f52" fmla="+- f49 0 f48"/>
                <a:gd name="f53" fmla="*/ f52 1 12681"/>
                <a:gd name="f54" fmla="*/ f51 1 1530"/>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2681" h="1530">
                  <a:moveTo>
                    <a:pt x="f5" y="f5"/>
                  </a:moveTo>
                  <a:lnTo>
                    <a:pt x="f6" y="f7"/>
                  </a:lnTo>
                  <a:lnTo>
                    <a:pt x="f8" y="f9"/>
                  </a:lnTo>
                  <a:lnTo>
                    <a:pt x="f7" y="f10"/>
                  </a:lnTo>
                  <a:lnTo>
                    <a:pt x="f11" y="f12"/>
                  </a:lnTo>
                  <a:lnTo>
                    <a:pt x="f13" y="f14"/>
                  </a:lnTo>
                  <a:lnTo>
                    <a:pt x="f15" y="f16"/>
                  </a:lnTo>
                  <a:lnTo>
                    <a:pt x="f17" y="f17"/>
                  </a:lnTo>
                  <a:lnTo>
                    <a:pt x="f18" y="f4"/>
                  </a:lnTo>
                  <a:lnTo>
                    <a:pt x="f19" y="f4"/>
                  </a:lnTo>
                  <a:lnTo>
                    <a:pt x="f20" y="f21"/>
                  </a:lnTo>
                  <a:lnTo>
                    <a:pt x="f22" y="f23"/>
                  </a:lnTo>
                  <a:lnTo>
                    <a:pt x="f24" y="f25"/>
                  </a:lnTo>
                  <a:lnTo>
                    <a:pt x="f26" y="f12"/>
                  </a:lnTo>
                  <a:lnTo>
                    <a:pt x="f27" y="f28"/>
                  </a:lnTo>
                  <a:lnTo>
                    <a:pt x="f27" y="f29"/>
                  </a:lnTo>
                  <a:lnTo>
                    <a:pt x="f30" y="f31"/>
                  </a:lnTo>
                  <a:lnTo>
                    <a:pt x="f32" y="f33"/>
                  </a:lnTo>
                  <a:lnTo>
                    <a:pt x="f34" y="f5"/>
                  </a:lnTo>
                  <a:lnTo>
                    <a:pt x="f35" y="f36"/>
                  </a:lnTo>
                  <a:lnTo>
                    <a:pt x="f37" y="f38"/>
                  </a:lnTo>
                  <a:lnTo>
                    <a:pt x="f39" y="f40"/>
                  </a:lnTo>
                  <a:lnTo>
                    <a:pt x="f41" y="f42"/>
                  </a:lnTo>
                  <a:lnTo>
                    <a:pt x="f7" y="f42"/>
                  </a:lnTo>
                  <a:lnTo>
                    <a:pt x="f43" y="f40"/>
                  </a:lnTo>
                  <a:lnTo>
                    <a:pt x="f44" y="f38"/>
                  </a:lnTo>
                  <a:lnTo>
                    <a:pt x="f45" y="f36"/>
                  </a:lnTo>
                  <a:lnTo>
                    <a:pt x="f5" y="f5"/>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1" name="Google Shape;1120;p36">
              <a:extLst>
                <a:ext uri="{FF2B5EF4-FFF2-40B4-BE49-F238E27FC236}">
                  <a16:creationId xmlns:a16="http://schemas.microsoft.com/office/drawing/2014/main" xmlns="" id="{F8283E15-BDA8-468D-84BF-00953951D38F}"/>
                </a:ext>
              </a:extLst>
            </p:cNvPr>
            <p:cNvSpPr/>
            <p:nvPr/>
          </p:nvSpPr>
          <p:spPr>
            <a:xfrm>
              <a:off x="4968227" y="4521909"/>
              <a:ext cx="461186" cy="155420"/>
            </a:xfrm>
            <a:custGeom>
              <a:avLst/>
              <a:gdLst>
                <a:gd name="f0" fmla="val w"/>
                <a:gd name="f1" fmla="val h"/>
                <a:gd name="f2" fmla="val 0"/>
                <a:gd name="f3" fmla="val 15080"/>
                <a:gd name="f4" fmla="val 5082"/>
                <a:gd name="f5" fmla="val 12562"/>
                <a:gd name="f6" fmla="val 683"/>
                <a:gd name="f7" fmla="val 14985"/>
                <a:gd name="f8" fmla="val 4259"/>
                <a:gd name="f9" fmla="val 15056"/>
                <a:gd name="f10" fmla="val 4376"/>
                <a:gd name="f11" fmla="val 15079"/>
                <a:gd name="f12" fmla="val 4517"/>
                <a:gd name="f13" fmla="val 4659"/>
                <a:gd name="f14" fmla="val 15032"/>
                <a:gd name="f15" fmla="val 4800"/>
                <a:gd name="f16" fmla="val 14938"/>
                <a:gd name="f17" fmla="val 4917"/>
                <a:gd name="f18" fmla="val 14844"/>
                <a:gd name="f19" fmla="val 5011"/>
                <a:gd name="f20" fmla="val 14703"/>
                <a:gd name="f21" fmla="val 5058"/>
                <a:gd name="f22" fmla="val 14562"/>
                <a:gd name="f23" fmla="val 4258"/>
                <a:gd name="f24" fmla="val 4070"/>
                <a:gd name="f25" fmla="val 3882"/>
                <a:gd name="f26" fmla="val 5035"/>
                <a:gd name="f27" fmla="val 3717"/>
                <a:gd name="f28" fmla="val 4988"/>
                <a:gd name="f29" fmla="val 3552"/>
                <a:gd name="f30" fmla="val 4894"/>
                <a:gd name="f31" fmla="val 3388"/>
                <a:gd name="f32" fmla="val 3247"/>
                <a:gd name="f33" fmla="val 4682"/>
                <a:gd name="f34" fmla="val 3105"/>
                <a:gd name="f35" fmla="val 4564"/>
                <a:gd name="f36" fmla="val 2988"/>
                <a:gd name="f37" fmla="val 4400"/>
                <a:gd name="f38" fmla="val 1"/>
                <a:gd name="f39" fmla="val 11315"/>
                <a:gd name="f40" fmla="val 11504"/>
                <a:gd name="f41" fmla="val 11668"/>
                <a:gd name="f42" fmla="val 48"/>
                <a:gd name="f43" fmla="val 11857"/>
                <a:gd name="f44" fmla="val 95"/>
                <a:gd name="f45" fmla="val 12021"/>
                <a:gd name="f46" fmla="val 189"/>
                <a:gd name="f47" fmla="val 12186"/>
                <a:gd name="f48" fmla="val 283"/>
                <a:gd name="f49" fmla="val 12327"/>
                <a:gd name="f50" fmla="val 401"/>
                <a:gd name="f51" fmla="val 12468"/>
                <a:gd name="f52" fmla="val 518"/>
                <a:gd name="f53" fmla="*/ f0 1 15080"/>
                <a:gd name="f54" fmla="*/ f1 1 5082"/>
                <a:gd name="f55" fmla="val f2"/>
                <a:gd name="f56" fmla="val f3"/>
                <a:gd name="f57" fmla="val f4"/>
                <a:gd name="f58" fmla="+- f57 0 f55"/>
                <a:gd name="f59" fmla="+- f56 0 f55"/>
                <a:gd name="f60" fmla="*/ f59 1 15080"/>
                <a:gd name="f61" fmla="*/ f58 1 5082"/>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5080" h="5082" fill="none">
                  <a:moveTo>
                    <a:pt x="f5" y="f6"/>
                  </a:moveTo>
                  <a:lnTo>
                    <a:pt x="f7" y="f8"/>
                  </a:lnTo>
                  <a:lnTo>
                    <a:pt x="f7" y="f8"/>
                  </a:lnTo>
                  <a:lnTo>
                    <a:pt x="f9" y="f10"/>
                  </a:lnTo>
                  <a:lnTo>
                    <a:pt x="f11" y="f12"/>
                  </a:lnTo>
                  <a:lnTo>
                    <a:pt x="f11" y="f13"/>
                  </a:lnTo>
                  <a:lnTo>
                    <a:pt x="f14" y="f15"/>
                  </a:lnTo>
                  <a:lnTo>
                    <a:pt x="f16" y="f17"/>
                  </a:lnTo>
                  <a:lnTo>
                    <a:pt x="f18" y="f19"/>
                  </a:lnTo>
                  <a:lnTo>
                    <a:pt x="f20" y="f21"/>
                  </a:lnTo>
                  <a:lnTo>
                    <a:pt x="f22" y="f4"/>
                  </a:lnTo>
                  <a:lnTo>
                    <a:pt x="f23" y="f4"/>
                  </a:lnTo>
                  <a:lnTo>
                    <a:pt x="f23" y="f4"/>
                  </a:lnTo>
                  <a:lnTo>
                    <a:pt x="f24" y="f4"/>
                  </a:lnTo>
                  <a:lnTo>
                    <a:pt x="f25" y="f26"/>
                  </a:lnTo>
                  <a:lnTo>
                    <a:pt x="f27" y="f28"/>
                  </a:lnTo>
                  <a:lnTo>
                    <a:pt x="f29" y="f30"/>
                  </a:lnTo>
                  <a:lnTo>
                    <a:pt x="f31" y="f15"/>
                  </a:lnTo>
                  <a:lnTo>
                    <a:pt x="f32" y="f33"/>
                  </a:lnTo>
                  <a:lnTo>
                    <a:pt x="f34" y="f35"/>
                  </a:lnTo>
                  <a:lnTo>
                    <a:pt x="f36" y="f37"/>
                  </a:lnTo>
                  <a:lnTo>
                    <a:pt x="f2" y="f38"/>
                  </a:lnTo>
                  <a:lnTo>
                    <a:pt x="f39" y="f38"/>
                  </a:lnTo>
                  <a:lnTo>
                    <a:pt x="f39" y="f38"/>
                  </a:lnTo>
                  <a:lnTo>
                    <a:pt x="f40" y="f38"/>
                  </a:lnTo>
                  <a:lnTo>
                    <a:pt x="f41" y="f42"/>
                  </a:lnTo>
                  <a:lnTo>
                    <a:pt x="f43" y="f44"/>
                  </a:lnTo>
                  <a:lnTo>
                    <a:pt x="f45" y="f46"/>
                  </a:lnTo>
                  <a:lnTo>
                    <a:pt x="f47" y="f48"/>
                  </a:lnTo>
                  <a:lnTo>
                    <a:pt x="f49" y="f50"/>
                  </a:lnTo>
                  <a:lnTo>
                    <a:pt x="f51" y="f52"/>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2" name="Google Shape;1121;p36">
              <a:extLst>
                <a:ext uri="{FF2B5EF4-FFF2-40B4-BE49-F238E27FC236}">
                  <a16:creationId xmlns:a16="http://schemas.microsoft.com/office/drawing/2014/main" xmlns="" id="{DA12AD96-440F-4504-9332-901F4D39AB31}"/>
                </a:ext>
              </a:extLst>
            </p:cNvPr>
            <p:cNvSpPr/>
            <p:nvPr/>
          </p:nvSpPr>
          <p:spPr>
            <a:xfrm>
              <a:off x="3828665" y="4322643"/>
              <a:ext cx="329522" cy="522351"/>
            </a:xfrm>
            <a:custGeom>
              <a:avLst/>
              <a:gdLst>
                <a:gd name="f0" fmla="val w"/>
                <a:gd name="f1" fmla="val h"/>
                <a:gd name="f2" fmla="val 0"/>
                <a:gd name="f3" fmla="val 10775"/>
                <a:gd name="f4" fmla="val 17080"/>
                <a:gd name="f5" fmla="val 4212"/>
                <a:gd name="f6" fmla="val 4000"/>
                <a:gd name="f7" fmla="val 24"/>
                <a:gd name="f8" fmla="val 3788"/>
                <a:gd name="f9" fmla="val 95"/>
                <a:gd name="f10" fmla="val 3576"/>
                <a:gd name="f11" fmla="val 189"/>
                <a:gd name="f12" fmla="val 3365"/>
                <a:gd name="f13" fmla="val 330"/>
                <a:gd name="f14" fmla="val 3200"/>
                <a:gd name="f15" fmla="val 494"/>
                <a:gd name="f16" fmla="val 3059"/>
                <a:gd name="f17" fmla="val 659"/>
                <a:gd name="f18" fmla="val 2941"/>
                <a:gd name="f19" fmla="val 847"/>
                <a:gd name="f20" fmla="val 2824"/>
                <a:gd name="f21" fmla="val 1036"/>
                <a:gd name="f22" fmla="val 2753"/>
                <a:gd name="f23" fmla="val 1247"/>
                <a:gd name="f24" fmla="val 2659"/>
                <a:gd name="f25" fmla="val 1459"/>
                <a:gd name="f26" fmla="val 2541"/>
                <a:gd name="f27" fmla="val 1906"/>
                <a:gd name="f28" fmla="val 2471"/>
                <a:gd name="f29" fmla="val 2353"/>
                <a:gd name="f30" fmla="val 2447"/>
                <a:gd name="f31" fmla="val 2800"/>
                <a:gd name="f32" fmla="val 2518"/>
                <a:gd name="f33" fmla="val 4211"/>
                <a:gd name="f34" fmla="val 2612"/>
                <a:gd name="f35" fmla="val 4846"/>
                <a:gd name="f36" fmla="val 2730"/>
                <a:gd name="f37" fmla="val 5458"/>
                <a:gd name="f38" fmla="val 2847"/>
                <a:gd name="f39" fmla="val 6046"/>
                <a:gd name="f40" fmla="val 2988"/>
                <a:gd name="f41" fmla="val 6634"/>
                <a:gd name="f42" fmla="val 3153"/>
                <a:gd name="f43" fmla="val 7199"/>
                <a:gd name="f44" fmla="val 3341"/>
                <a:gd name="f45" fmla="val 7740"/>
                <a:gd name="f46" fmla="val 3529"/>
                <a:gd name="f47" fmla="val 8281"/>
                <a:gd name="f48" fmla="val 3106"/>
                <a:gd name="f49" fmla="val 7905"/>
                <a:gd name="f50" fmla="val 2871"/>
                <a:gd name="f51" fmla="val 7693"/>
                <a:gd name="f52" fmla="val 7528"/>
                <a:gd name="f53" fmla="val 2330"/>
                <a:gd name="f54" fmla="val 7364"/>
                <a:gd name="f55" fmla="val 2047"/>
                <a:gd name="f56" fmla="val 7222"/>
                <a:gd name="f57" fmla="val 1765"/>
                <a:gd name="f58" fmla="val 7105"/>
                <a:gd name="f59" fmla="val 7011"/>
                <a:gd name="f60" fmla="val 1200"/>
                <a:gd name="f61" fmla="val 6987"/>
                <a:gd name="f62" fmla="val 965"/>
                <a:gd name="f63" fmla="val 777"/>
                <a:gd name="f64" fmla="val 7081"/>
                <a:gd name="f65" fmla="val 589"/>
                <a:gd name="f66" fmla="val 7175"/>
                <a:gd name="f67" fmla="val 424"/>
                <a:gd name="f68" fmla="val 7317"/>
                <a:gd name="f69" fmla="val 283"/>
                <a:gd name="f70" fmla="val 7458"/>
                <a:gd name="f71" fmla="val 165"/>
                <a:gd name="f72" fmla="val 7646"/>
                <a:gd name="f73" fmla="val 71"/>
                <a:gd name="f74" fmla="val 7834"/>
                <a:gd name="f75" fmla="val 8022"/>
                <a:gd name="f76" fmla="val 1"/>
                <a:gd name="f77" fmla="val 8234"/>
                <a:gd name="f78" fmla="val 8446"/>
                <a:gd name="f79" fmla="val 8634"/>
                <a:gd name="f80" fmla="val 8822"/>
                <a:gd name="f81" fmla="val 9010"/>
                <a:gd name="f82" fmla="val 471"/>
                <a:gd name="f83" fmla="val 9151"/>
                <a:gd name="f84" fmla="val 683"/>
                <a:gd name="f85" fmla="val 9293"/>
                <a:gd name="f86" fmla="val 942"/>
                <a:gd name="f87" fmla="val 9410"/>
                <a:gd name="f88" fmla="val 9481"/>
                <a:gd name="f89" fmla="val 1600"/>
                <a:gd name="f90" fmla="val 9551"/>
                <a:gd name="f91" fmla="val 1977"/>
                <a:gd name="f92" fmla="val 9575"/>
                <a:gd name="f93" fmla="val 2400"/>
                <a:gd name="f94" fmla="val 9504"/>
                <a:gd name="f95" fmla="val 9387"/>
                <a:gd name="f96" fmla="val 3929"/>
                <a:gd name="f97" fmla="val 9222"/>
                <a:gd name="f98" fmla="val 4306"/>
                <a:gd name="f99" fmla="val 10045"/>
                <a:gd name="f100" fmla="val 4729"/>
                <a:gd name="f101" fmla="val 10822"/>
                <a:gd name="f102" fmla="val 5153"/>
                <a:gd name="f103" fmla="val 11551"/>
                <a:gd name="f104" fmla="val 5599"/>
                <a:gd name="f105" fmla="val 12233"/>
                <a:gd name="f106" fmla="val 12868"/>
                <a:gd name="f107" fmla="val 6517"/>
                <a:gd name="f108" fmla="val 13456"/>
                <a:gd name="f109" fmla="val 6964"/>
                <a:gd name="f110" fmla="val 14021"/>
                <a:gd name="f111" fmla="val 7434"/>
                <a:gd name="f112" fmla="val 14515"/>
                <a:gd name="f113" fmla="val 7858"/>
                <a:gd name="f114" fmla="val 14985"/>
                <a:gd name="f115" fmla="val 8305"/>
                <a:gd name="f116" fmla="val 15409"/>
                <a:gd name="f117" fmla="val 8705"/>
                <a:gd name="f118" fmla="val 15785"/>
                <a:gd name="f119" fmla="val 9081"/>
                <a:gd name="f120" fmla="val 16115"/>
                <a:gd name="f121" fmla="val 9740"/>
                <a:gd name="f122" fmla="val 16656"/>
                <a:gd name="f123" fmla="val 10210"/>
                <a:gd name="f124" fmla="val 17009"/>
                <a:gd name="f125" fmla="val 10281"/>
                <a:gd name="f126" fmla="val 17056"/>
                <a:gd name="f127" fmla="val 10351"/>
                <a:gd name="f128" fmla="val 17079"/>
                <a:gd name="f129" fmla="val 10493"/>
                <a:gd name="f130" fmla="val 10563"/>
                <a:gd name="f131" fmla="val 10634"/>
                <a:gd name="f132" fmla="val 17032"/>
                <a:gd name="f133" fmla="val 10681"/>
                <a:gd name="f134" fmla="val 16985"/>
                <a:gd name="f135" fmla="val 10728"/>
                <a:gd name="f136" fmla="val 16914"/>
                <a:gd name="f137" fmla="val 16797"/>
                <a:gd name="f138" fmla="val 16538"/>
                <a:gd name="f139" fmla="val 16444"/>
                <a:gd name="f140" fmla="val 16162"/>
                <a:gd name="f141" fmla="val 9810"/>
                <a:gd name="f142" fmla="val 15809"/>
                <a:gd name="f143" fmla="val 9269"/>
                <a:gd name="f144" fmla="val 15315"/>
                <a:gd name="f145" fmla="val 14727"/>
                <a:gd name="f146" fmla="val 7952"/>
                <a:gd name="f147" fmla="val 14044"/>
                <a:gd name="f148" fmla="val 7599"/>
                <a:gd name="f149" fmla="val 13645"/>
                <a:gd name="f150" fmla="val 7246"/>
                <a:gd name="f151" fmla="val 13221"/>
                <a:gd name="f152" fmla="val 6893"/>
                <a:gd name="f153" fmla="val 12774"/>
                <a:gd name="f154" fmla="val 6540"/>
                <a:gd name="f155" fmla="val 12304"/>
                <a:gd name="f156" fmla="val 6188"/>
                <a:gd name="f157" fmla="val 11810"/>
                <a:gd name="f158" fmla="val 5835"/>
                <a:gd name="f159" fmla="val 11269"/>
                <a:gd name="f160" fmla="val 6376"/>
                <a:gd name="f161" fmla="val 10939"/>
                <a:gd name="f162" fmla="val 6823"/>
                <a:gd name="f163" fmla="val 10633"/>
                <a:gd name="f164" fmla="val 10304"/>
                <a:gd name="f165" fmla="val 7505"/>
                <a:gd name="f166" fmla="val 9998"/>
                <a:gd name="f167" fmla="val 9692"/>
                <a:gd name="f168" fmla="val 9128"/>
                <a:gd name="f169" fmla="val 8093"/>
                <a:gd name="f170" fmla="val 8846"/>
                <a:gd name="f171" fmla="val 8117"/>
                <a:gd name="f172" fmla="val 8657"/>
                <a:gd name="f173" fmla="val 8469"/>
                <a:gd name="f174" fmla="val 8070"/>
                <a:gd name="f175" fmla="val 7999"/>
                <a:gd name="f176" fmla="val 8116"/>
                <a:gd name="f177" fmla="val 7975"/>
                <a:gd name="f178" fmla="val 7787"/>
                <a:gd name="f179" fmla="val 7670"/>
                <a:gd name="f180" fmla="val 7716"/>
                <a:gd name="f181" fmla="val 7622"/>
                <a:gd name="f182" fmla="val 7552"/>
                <a:gd name="f183" fmla="val 7176"/>
                <a:gd name="f184" fmla="val 7481"/>
                <a:gd name="f185" fmla="val 6658"/>
                <a:gd name="f186" fmla="val 6470"/>
                <a:gd name="f187" fmla="val 6305"/>
                <a:gd name="f188" fmla="val 6141"/>
                <a:gd name="f189" fmla="val 7763"/>
                <a:gd name="f190" fmla="val 5999"/>
                <a:gd name="f191" fmla="val 7881"/>
                <a:gd name="f192" fmla="val 5882"/>
                <a:gd name="f193" fmla="val 5764"/>
                <a:gd name="f194" fmla="val 8187"/>
                <a:gd name="f195" fmla="val 5694"/>
                <a:gd name="f196" fmla="val 8352"/>
                <a:gd name="f197" fmla="val 8516"/>
                <a:gd name="f198" fmla="val 5529"/>
                <a:gd name="f199" fmla="val 8681"/>
                <a:gd name="f200" fmla="val 5435"/>
                <a:gd name="f201" fmla="val 9057"/>
                <a:gd name="f202" fmla="val 5364"/>
                <a:gd name="f203" fmla="val 5341"/>
                <a:gd name="f204" fmla="val 9787"/>
                <a:gd name="f205" fmla="val 10139"/>
                <a:gd name="f206" fmla="val 10492"/>
                <a:gd name="f207" fmla="val 4988"/>
                <a:gd name="f208" fmla="val 4635"/>
                <a:gd name="f209" fmla="val 4329"/>
                <a:gd name="f210" fmla="val 8328"/>
                <a:gd name="f211" fmla="val 4023"/>
                <a:gd name="f212" fmla="val 3765"/>
                <a:gd name="f213" fmla="val 6728"/>
                <a:gd name="f214" fmla="val 3553"/>
                <a:gd name="f215" fmla="val 5858"/>
                <a:gd name="f216" fmla="val 4964"/>
                <a:gd name="f217" fmla="val 3224"/>
                <a:gd name="f218" fmla="val 4047"/>
                <a:gd name="f219" fmla="val 3670"/>
                <a:gd name="f220" fmla="val 3811"/>
                <a:gd name="f221" fmla="val 4400"/>
                <a:gd name="f222" fmla="val 3294"/>
                <a:gd name="f223" fmla="val 4682"/>
                <a:gd name="f224" fmla="val 3012"/>
                <a:gd name="f225" fmla="val 4941"/>
                <a:gd name="f226" fmla="val 2729"/>
                <a:gd name="f227" fmla="val 5129"/>
                <a:gd name="f228" fmla="val 5317"/>
                <a:gd name="f229" fmla="val 2141"/>
                <a:gd name="f230" fmla="val 1859"/>
                <a:gd name="f231" fmla="val 1624"/>
                <a:gd name="f232" fmla="val 5552"/>
                <a:gd name="f233" fmla="val 1388"/>
                <a:gd name="f234" fmla="val 1177"/>
                <a:gd name="f235" fmla="val 5482"/>
                <a:gd name="f236" fmla="val 5411"/>
                <a:gd name="f237" fmla="val 753"/>
                <a:gd name="f238" fmla="val 5294"/>
                <a:gd name="f239" fmla="val 4823"/>
                <a:gd name="f240" fmla="val 4423"/>
                <a:gd name="f241" fmla="*/ f0 1 10775"/>
                <a:gd name="f242" fmla="*/ f1 1 17080"/>
                <a:gd name="f243" fmla="val f2"/>
                <a:gd name="f244" fmla="val f3"/>
                <a:gd name="f245" fmla="val f4"/>
                <a:gd name="f246" fmla="+- f245 0 f243"/>
                <a:gd name="f247" fmla="+- f244 0 f243"/>
                <a:gd name="f248" fmla="*/ f247 1 10775"/>
                <a:gd name="f249" fmla="*/ f246 1 17080"/>
                <a:gd name="f250" fmla="*/ f243 1 f248"/>
                <a:gd name="f251" fmla="*/ f244 1 f248"/>
                <a:gd name="f252" fmla="*/ f243 1 f249"/>
                <a:gd name="f253" fmla="*/ f245 1 f249"/>
                <a:gd name="f254" fmla="*/ f250 f241 1"/>
                <a:gd name="f255" fmla="*/ f251 f241 1"/>
                <a:gd name="f256" fmla="*/ f253 f242 1"/>
                <a:gd name="f257" fmla="*/ f252 f242 1"/>
              </a:gdLst>
              <a:ahLst/>
              <a:cxnLst>
                <a:cxn ang="3cd4">
                  <a:pos x="hc" y="t"/>
                </a:cxn>
                <a:cxn ang="0">
                  <a:pos x="r" y="vc"/>
                </a:cxn>
                <a:cxn ang="cd4">
                  <a:pos x="hc" y="b"/>
                </a:cxn>
                <a:cxn ang="cd2">
                  <a:pos x="l" y="vc"/>
                </a:cxn>
              </a:cxnLst>
              <a:rect l="f254" t="f257" r="f255" b="f256"/>
              <a:pathLst>
                <a:path w="10775" h="17080">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0" y="f14"/>
                  </a:lnTo>
                  <a:lnTo>
                    <a:pt x="f30" y="f10"/>
                  </a:lnTo>
                  <a:lnTo>
                    <a:pt x="f32" y="f33"/>
                  </a:lnTo>
                  <a:lnTo>
                    <a:pt x="f34" y="f35"/>
                  </a:lnTo>
                  <a:lnTo>
                    <a:pt x="f36" y="f37"/>
                  </a:lnTo>
                  <a:lnTo>
                    <a:pt x="f38" y="f39"/>
                  </a:lnTo>
                  <a:lnTo>
                    <a:pt x="f40" y="f41"/>
                  </a:lnTo>
                  <a:lnTo>
                    <a:pt x="f42" y="f43"/>
                  </a:lnTo>
                  <a:lnTo>
                    <a:pt x="f44" y="f45"/>
                  </a:lnTo>
                  <a:lnTo>
                    <a:pt x="f46" y="f47"/>
                  </a:lnTo>
                  <a:lnTo>
                    <a:pt x="f48" y="f49"/>
                  </a:lnTo>
                  <a:lnTo>
                    <a:pt x="f50" y="f51"/>
                  </a:lnTo>
                  <a:lnTo>
                    <a:pt x="f34" y="f52"/>
                  </a:lnTo>
                  <a:lnTo>
                    <a:pt x="f53" y="f54"/>
                  </a:lnTo>
                  <a:lnTo>
                    <a:pt x="f55" y="f56"/>
                  </a:lnTo>
                  <a:lnTo>
                    <a:pt x="f57" y="f58"/>
                  </a:lnTo>
                  <a:lnTo>
                    <a:pt x="f25" y="f59"/>
                  </a:lnTo>
                  <a:lnTo>
                    <a:pt x="f60" y="f61"/>
                  </a:lnTo>
                  <a:lnTo>
                    <a:pt x="f62" y="f59"/>
                  </a:lnTo>
                  <a:lnTo>
                    <a:pt x="f63" y="f64"/>
                  </a:lnTo>
                  <a:lnTo>
                    <a:pt x="f65" y="f66"/>
                  </a:lnTo>
                  <a:lnTo>
                    <a:pt x="f67" y="f68"/>
                  </a:lnTo>
                  <a:lnTo>
                    <a:pt x="f69" y="f70"/>
                  </a:lnTo>
                  <a:lnTo>
                    <a:pt x="f71" y="f72"/>
                  </a:lnTo>
                  <a:lnTo>
                    <a:pt x="f73" y="f74"/>
                  </a:lnTo>
                  <a:lnTo>
                    <a:pt x="f7" y="f75"/>
                  </a:lnTo>
                  <a:lnTo>
                    <a:pt x="f76" y="f77"/>
                  </a:lnTo>
                  <a:lnTo>
                    <a:pt x="f7" y="f78"/>
                  </a:lnTo>
                  <a:lnTo>
                    <a:pt x="f73" y="f79"/>
                  </a:lnTo>
                  <a:lnTo>
                    <a:pt x="f71" y="f80"/>
                  </a:lnTo>
                  <a:lnTo>
                    <a:pt x="f69" y="f81"/>
                  </a:lnTo>
                  <a:lnTo>
                    <a:pt x="f82" y="f83"/>
                  </a:lnTo>
                  <a:lnTo>
                    <a:pt x="f84" y="f85"/>
                  </a:lnTo>
                  <a:lnTo>
                    <a:pt x="f86" y="f87"/>
                  </a:lnTo>
                  <a:lnTo>
                    <a:pt x="f23" y="f88"/>
                  </a:lnTo>
                  <a:lnTo>
                    <a:pt x="f89" y="f90"/>
                  </a:lnTo>
                  <a:lnTo>
                    <a:pt x="f91" y="f92"/>
                  </a:lnTo>
                  <a:lnTo>
                    <a:pt x="f93" y="f90"/>
                  </a:lnTo>
                  <a:lnTo>
                    <a:pt x="f38" y="f94"/>
                  </a:lnTo>
                  <a:lnTo>
                    <a:pt x="f12" y="f95"/>
                  </a:lnTo>
                  <a:lnTo>
                    <a:pt x="f96" y="f97"/>
                  </a:lnTo>
                  <a:lnTo>
                    <a:pt x="f98" y="f99"/>
                  </a:lnTo>
                  <a:lnTo>
                    <a:pt x="f100" y="f101"/>
                  </a:lnTo>
                  <a:lnTo>
                    <a:pt x="f102" y="f103"/>
                  </a:lnTo>
                  <a:lnTo>
                    <a:pt x="f104" y="f105"/>
                  </a:lnTo>
                  <a:lnTo>
                    <a:pt x="f39"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28"/>
                  </a:lnTo>
                  <a:lnTo>
                    <a:pt x="f130" y="f126"/>
                  </a:lnTo>
                  <a:lnTo>
                    <a:pt x="f131" y="f132"/>
                  </a:lnTo>
                  <a:lnTo>
                    <a:pt x="f133" y="f134"/>
                  </a:lnTo>
                  <a:lnTo>
                    <a:pt x="f135" y="f136"/>
                  </a:lnTo>
                  <a:lnTo>
                    <a:pt x="f3" y="f137"/>
                  </a:lnTo>
                  <a:lnTo>
                    <a:pt x="f3" y="f122"/>
                  </a:lnTo>
                  <a:lnTo>
                    <a:pt x="f135" y="f138"/>
                  </a:lnTo>
                  <a:lnTo>
                    <a:pt x="f131" y="f139"/>
                  </a:lnTo>
                  <a:lnTo>
                    <a:pt x="f125" y="f140"/>
                  </a:lnTo>
                  <a:lnTo>
                    <a:pt x="f141" y="f142"/>
                  </a:lnTo>
                  <a:lnTo>
                    <a:pt x="f143" y="f144"/>
                  </a:lnTo>
                  <a:lnTo>
                    <a:pt x="f79" y="f145"/>
                  </a:lnTo>
                  <a:lnTo>
                    <a:pt x="f146" y="f147"/>
                  </a:lnTo>
                  <a:lnTo>
                    <a:pt x="f148" y="f149"/>
                  </a:lnTo>
                  <a:lnTo>
                    <a:pt x="f150" y="f151"/>
                  </a:lnTo>
                  <a:lnTo>
                    <a:pt x="f152" y="f153"/>
                  </a:lnTo>
                  <a:lnTo>
                    <a:pt x="f154" y="f155"/>
                  </a:lnTo>
                  <a:lnTo>
                    <a:pt x="f156" y="f157"/>
                  </a:lnTo>
                  <a:lnTo>
                    <a:pt x="f158" y="f159"/>
                  </a:lnTo>
                  <a:lnTo>
                    <a:pt x="f160" y="f161"/>
                  </a:lnTo>
                  <a:lnTo>
                    <a:pt x="f162" y="f163"/>
                  </a:lnTo>
                  <a:lnTo>
                    <a:pt x="f43" y="f164"/>
                  </a:lnTo>
                  <a:lnTo>
                    <a:pt x="f165" y="f166"/>
                  </a:lnTo>
                  <a:lnTo>
                    <a:pt x="f45" y="f167"/>
                  </a:lnTo>
                  <a:lnTo>
                    <a:pt x="f49" y="f87"/>
                  </a:lnTo>
                  <a:lnTo>
                    <a:pt x="f75" y="f168"/>
                  </a:lnTo>
                  <a:lnTo>
                    <a:pt x="f169" y="f170"/>
                  </a:lnTo>
                  <a:lnTo>
                    <a:pt x="f171" y="f172"/>
                  </a:lnTo>
                  <a:lnTo>
                    <a:pt x="f171" y="f173"/>
                  </a:lnTo>
                  <a:lnTo>
                    <a:pt x="f174" y="f47"/>
                  </a:lnTo>
                  <a:lnTo>
                    <a:pt x="f175" y="f176"/>
                  </a:lnTo>
                  <a:lnTo>
                    <a:pt x="f49" y="f177"/>
                  </a:lnTo>
                  <a:lnTo>
                    <a:pt x="f178" y="f74"/>
                  </a:lnTo>
                  <a:lnTo>
                    <a:pt x="f179" y="f180"/>
                  </a:lnTo>
                  <a:lnTo>
                    <a:pt x="f165" y="f181"/>
                  </a:lnTo>
                  <a:lnTo>
                    <a:pt x="f54" y="f182"/>
                  </a:lnTo>
                  <a:lnTo>
                    <a:pt x="f183" y="f165"/>
                  </a:lnTo>
                  <a:lnTo>
                    <a:pt x="f59" y="f184"/>
                  </a:lnTo>
                  <a:lnTo>
                    <a:pt x="f162" y="f184"/>
                  </a:lnTo>
                  <a:lnTo>
                    <a:pt x="f185" y="f165"/>
                  </a:lnTo>
                  <a:lnTo>
                    <a:pt x="f186" y="f182"/>
                  </a:lnTo>
                  <a:lnTo>
                    <a:pt x="f187" y="f72"/>
                  </a:lnTo>
                  <a:lnTo>
                    <a:pt x="f188" y="f189"/>
                  </a:lnTo>
                  <a:lnTo>
                    <a:pt x="f190" y="f191"/>
                  </a:lnTo>
                  <a:lnTo>
                    <a:pt x="f192" y="f75"/>
                  </a:lnTo>
                  <a:lnTo>
                    <a:pt x="f193" y="f194"/>
                  </a:lnTo>
                  <a:lnTo>
                    <a:pt x="f195" y="f196"/>
                  </a:lnTo>
                  <a:lnTo>
                    <a:pt x="f104" y="f197"/>
                  </a:lnTo>
                  <a:lnTo>
                    <a:pt x="f198" y="f199"/>
                  </a:lnTo>
                  <a:lnTo>
                    <a:pt x="f200" y="f201"/>
                  </a:lnTo>
                  <a:lnTo>
                    <a:pt x="f202" y="f87"/>
                  </a:lnTo>
                  <a:lnTo>
                    <a:pt x="f203" y="f204"/>
                  </a:lnTo>
                  <a:lnTo>
                    <a:pt x="f203" y="f205"/>
                  </a:lnTo>
                  <a:lnTo>
                    <a:pt x="f202" y="f206"/>
                  </a:lnTo>
                  <a:lnTo>
                    <a:pt x="f207" y="f141"/>
                  </a:lnTo>
                  <a:lnTo>
                    <a:pt x="f208" y="f119"/>
                  </a:lnTo>
                  <a:lnTo>
                    <a:pt x="f209" y="f210"/>
                  </a:lnTo>
                  <a:lnTo>
                    <a:pt x="f211" y="f182"/>
                  </a:lnTo>
                  <a:lnTo>
                    <a:pt x="f212" y="f213"/>
                  </a:lnTo>
                  <a:lnTo>
                    <a:pt x="f214" y="f215"/>
                  </a:lnTo>
                  <a:lnTo>
                    <a:pt x="f12" y="f216"/>
                  </a:lnTo>
                  <a:lnTo>
                    <a:pt x="f217" y="f218"/>
                  </a:lnTo>
                  <a:lnTo>
                    <a:pt x="f219" y="f220"/>
                  </a:lnTo>
                  <a:lnTo>
                    <a:pt x="f218" y="f214"/>
                  </a:lnTo>
                  <a:lnTo>
                    <a:pt x="f221" y="f222"/>
                  </a:lnTo>
                  <a:lnTo>
                    <a:pt x="f223" y="f224"/>
                  </a:lnTo>
                  <a:lnTo>
                    <a:pt x="f225" y="f226"/>
                  </a:lnTo>
                  <a:lnTo>
                    <a:pt x="f227" y="f30"/>
                  </a:lnTo>
                  <a:lnTo>
                    <a:pt x="f228" y="f229"/>
                  </a:lnTo>
                  <a:lnTo>
                    <a:pt x="f200" y="f230"/>
                  </a:lnTo>
                  <a:lnTo>
                    <a:pt x="f198" y="f231"/>
                  </a:lnTo>
                  <a:lnTo>
                    <a:pt x="f232" y="f233"/>
                  </a:lnTo>
                  <a:lnTo>
                    <a:pt x="f198" y="f234"/>
                  </a:lnTo>
                  <a:lnTo>
                    <a:pt x="f235" y="f62"/>
                  </a:lnTo>
                  <a:lnTo>
                    <a:pt x="f236" y="f237"/>
                  </a:lnTo>
                  <a:lnTo>
                    <a:pt x="f238" y="f65"/>
                  </a:lnTo>
                  <a:lnTo>
                    <a:pt x="f102" y="f67"/>
                  </a:lnTo>
                  <a:lnTo>
                    <a:pt x="f207" y="f69"/>
                  </a:lnTo>
                  <a:lnTo>
                    <a:pt x="f239" y="f71"/>
                  </a:lnTo>
                  <a:lnTo>
                    <a:pt x="f208" y="f9"/>
                  </a:lnTo>
                  <a:lnTo>
                    <a:pt x="f240" y="f7"/>
                  </a:lnTo>
                  <a:lnTo>
                    <a:pt x="f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3" name="Google Shape;1122;p36">
              <a:extLst>
                <a:ext uri="{FF2B5EF4-FFF2-40B4-BE49-F238E27FC236}">
                  <a16:creationId xmlns:a16="http://schemas.microsoft.com/office/drawing/2014/main" xmlns="" id="{8409D4DA-9113-4B77-BFDF-8761988A7F8F}"/>
                </a:ext>
              </a:extLst>
            </p:cNvPr>
            <p:cNvSpPr/>
            <p:nvPr/>
          </p:nvSpPr>
          <p:spPr>
            <a:xfrm>
              <a:off x="3805641" y="4299618"/>
              <a:ext cx="376321" cy="569113"/>
            </a:xfrm>
            <a:custGeom>
              <a:avLst/>
              <a:gdLst>
                <a:gd name="f0" fmla="val w"/>
                <a:gd name="f1" fmla="val h"/>
                <a:gd name="f2" fmla="val 0"/>
                <a:gd name="f3" fmla="val 12305"/>
                <a:gd name="f4" fmla="val 18609"/>
                <a:gd name="f5" fmla="val 4965"/>
                <a:gd name="f6" fmla="val 753"/>
                <a:gd name="f7" fmla="val 5106"/>
                <a:gd name="f8" fmla="val 777"/>
                <a:gd name="f9" fmla="val 5270"/>
                <a:gd name="f10" fmla="val 801"/>
                <a:gd name="f11" fmla="val 5412"/>
                <a:gd name="f12" fmla="val 848"/>
                <a:gd name="f13" fmla="val 5576"/>
                <a:gd name="f14" fmla="val 918"/>
                <a:gd name="f15" fmla="val 5694"/>
                <a:gd name="f16" fmla="val 989"/>
                <a:gd name="f17" fmla="val 5835"/>
                <a:gd name="f18" fmla="val 1106"/>
                <a:gd name="f19" fmla="val 5953"/>
                <a:gd name="f20" fmla="val 1200"/>
                <a:gd name="f21" fmla="val 6047"/>
                <a:gd name="f22" fmla="val 1342"/>
                <a:gd name="f23" fmla="val 6141"/>
                <a:gd name="f24" fmla="val 1459"/>
                <a:gd name="f25" fmla="val 6211"/>
                <a:gd name="f26" fmla="val 1600"/>
                <a:gd name="f27" fmla="val 6258"/>
                <a:gd name="f28" fmla="val 1765"/>
                <a:gd name="f29" fmla="val 6282"/>
                <a:gd name="f30" fmla="val 1930"/>
                <a:gd name="f31" fmla="val 6305"/>
                <a:gd name="f32" fmla="val 2094"/>
                <a:gd name="f33" fmla="val 2259"/>
                <a:gd name="f34" fmla="val 2424"/>
                <a:gd name="f35" fmla="val 6188"/>
                <a:gd name="f36" fmla="val 2612"/>
                <a:gd name="f37" fmla="val 6070"/>
                <a:gd name="f38" fmla="val 2894"/>
                <a:gd name="f39" fmla="val 5882"/>
                <a:gd name="f40" fmla="val 3200"/>
                <a:gd name="f41" fmla="val 3482"/>
                <a:gd name="f42" fmla="val 5435"/>
                <a:gd name="f43" fmla="val 3765"/>
                <a:gd name="f44" fmla="val 5153"/>
                <a:gd name="f45" fmla="val 4047"/>
                <a:gd name="f46" fmla="val 4800"/>
                <a:gd name="f47" fmla="val 4306"/>
                <a:gd name="f48" fmla="val 4423"/>
                <a:gd name="f49" fmla="val 4564"/>
                <a:gd name="f50" fmla="val 3977"/>
                <a:gd name="f51" fmla="val 4118"/>
                <a:gd name="f52" fmla="val 5717"/>
                <a:gd name="f53" fmla="val 6611"/>
                <a:gd name="f54" fmla="val 4518"/>
                <a:gd name="f55" fmla="val 7481"/>
                <a:gd name="f56" fmla="val 4776"/>
                <a:gd name="f57" fmla="val 8305"/>
                <a:gd name="f58" fmla="val 5082"/>
                <a:gd name="f59" fmla="val 9081"/>
                <a:gd name="f60" fmla="val 5388"/>
                <a:gd name="f61" fmla="val 9834"/>
                <a:gd name="f62" fmla="val 5741"/>
                <a:gd name="f63" fmla="val 10563"/>
                <a:gd name="f64" fmla="val 6117"/>
                <a:gd name="f65" fmla="val 11245"/>
                <a:gd name="f66" fmla="val 6094"/>
                <a:gd name="f67" fmla="val 10892"/>
                <a:gd name="f68" fmla="val 10540"/>
                <a:gd name="f69" fmla="val 10163"/>
                <a:gd name="f70" fmla="val 9810"/>
                <a:gd name="f71" fmla="val 9434"/>
                <a:gd name="f72" fmla="val 6352"/>
                <a:gd name="f73" fmla="val 9269"/>
                <a:gd name="f74" fmla="val 6447"/>
                <a:gd name="f75" fmla="val 9105"/>
                <a:gd name="f76" fmla="val 6517"/>
                <a:gd name="f77" fmla="val 8940"/>
                <a:gd name="f78" fmla="val 6635"/>
                <a:gd name="f79" fmla="val 8775"/>
                <a:gd name="f80" fmla="val 6752"/>
                <a:gd name="f81" fmla="val 8634"/>
                <a:gd name="f82" fmla="val 6894"/>
                <a:gd name="f83" fmla="val 8516"/>
                <a:gd name="f84" fmla="val 7082"/>
                <a:gd name="f85" fmla="val 8375"/>
                <a:gd name="f86" fmla="val 7270"/>
                <a:gd name="f87" fmla="val 7458"/>
                <a:gd name="f88" fmla="val 8234"/>
                <a:gd name="f89" fmla="val 7670"/>
                <a:gd name="f90" fmla="val 7929"/>
                <a:gd name="f91" fmla="val 8258"/>
                <a:gd name="f92" fmla="val 8164"/>
                <a:gd name="f93" fmla="val 8328"/>
                <a:gd name="f94" fmla="val 8376"/>
                <a:gd name="f95" fmla="val 8446"/>
                <a:gd name="f96" fmla="val 8564"/>
                <a:gd name="f97" fmla="val 8611"/>
                <a:gd name="f98" fmla="val 8728"/>
                <a:gd name="f99" fmla="val 8822"/>
                <a:gd name="f100" fmla="val 8823"/>
                <a:gd name="f101" fmla="val 9058"/>
                <a:gd name="f102" fmla="val 8846"/>
                <a:gd name="f103" fmla="val 9175"/>
                <a:gd name="f104" fmla="val 8870"/>
                <a:gd name="f105" fmla="val 9316"/>
                <a:gd name="f106" fmla="val 9457"/>
                <a:gd name="f107" fmla="val 9599"/>
                <a:gd name="f108" fmla="val 9881"/>
                <a:gd name="f109" fmla="val 8658"/>
                <a:gd name="f110" fmla="val 8493"/>
                <a:gd name="f111" fmla="val 10445"/>
                <a:gd name="f112" fmla="val 10751"/>
                <a:gd name="f113" fmla="val 7952"/>
                <a:gd name="f114" fmla="val 11057"/>
                <a:gd name="f115" fmla="val 7576"/>
                <a:gd name="f116" fmla="val 11386"/>
                <a:gd name="f117" fmla="val 7129"/>
                <a:gd name="f118" fmla="val 11692"/>
                <a:gd name="f119" fmla="val 6588"/>
                <a:gd name="f120" fmla="val 12022"/>
                <a:gd name="f121" fmla="val 6941"/>
                <a:gd name="f122" fmla="val 12563"/>
                <a:gd name="f123" fmla="val 7293"/>
                <a:gd name="f124" fmla="val 13057"/>
                <a:gd name="f125" fmla="val 7646"/>
                <a:gd name="f126" fmla="val 13527"/>
                <a:gd name="f127" fmla="val 7999"/>
                <a:gd name="f128" fmla="val 13974"/>
                <a:gd name="f129" fmla="val 8352"/>
                <a:gd name="f130" fmla="val 14398"/>
                <a:gd name="f131" fmla="val 8705"/>
                <a:gd name="f132" fmla="val 14797"/>
                <a:gd name="f133" fmla="val 9387"/>
                <a:gd name="f134" fmla="val 15480"/>
                <a:gd name="f135" fmla="val 10022"/>
                <a:gd name="f136" fmla="val 16068"/>
                <a:gd name="f137" fmla="val 16562"/>
                <a:gd name="f138" fmla="val 11034"/>
                <a:gd name="f139" fmla="val 16915"/>
                <a:gd name="f140" fmla="val 11387"/>
                <a:gd name="f141" fmla="val 17197"/>
                <a:gd name="f142" fmla="val 11481"/>
                <a:gd name="f143" fmla="val 17291"/>
                <a:gd name="f144" fmla="val 11528"/>
                <a:gd name="f145" fmla="val 17409"/>
                <a:gd name="f146" fmla="val 17550"/>
                <a:gd name="f147" fmla="val 17667"/>
                <a:gd name="f148" fmla="val 11434"/>
                <a:gd name="f149" fmla="val 17738"/>
                <a:gd name="f150" fmla="val 11340"/>
                <a:gd name="f151" fmla="val 17785"/>
                <a:gd name="f152" fmla="val 11269"/>
                <a:gd name="f153" fmla="val 17832"/>
                <a:gd name="f154" fmla="val 10963"/>
                <a:gd name="f155" fmla="val 17762"/>
                <a:gd name="f156" fmla="val 10493"/>
                <a:gd name="f157" fmla="val 16868"/>
                <a:gd name="f158" fmla="val 9458"/>
                <a:gd name="f159" fmla="val 16538"/>
                <a:gd name="f160" fmla="val 16162"/>
                <a:gd name="f161" fmla="val 15738"/>
                <a:gd name="f162" fmla="val 8187"/>
                <a:gd name="f163" fmla="val 15268"/>
                <a:gd name="f164" fmla="val 7717"/>
                <a:gd name="f165" fmla="val 14774"/>
                <a:gd name="f166" fmla="val 14209"/>
                <a:gd name="f167" fmla="val 6799"/>
                <a:gd name="f168" fmla="val 13621"/>
                <a:gd name="f169" fmla="val 12986"/>
                <a:gd name="f170" fmla="val 5906"/>
                <a:gd name="f171" fmla="val 12304"/>
                <a:gd name="f172" fmla="val 5482"/>
                <a:gd name="f173" fmla="val 11575"/>
                <a:gd name="f174" fmla="val 5059"/>
                <a:gd name="f175" fmla="val 10798"/>
                <a:gd name="f176" fmla="val 4682"/>
                <a:gd name="f177" fmla="val 9975"/>
                <a:gd name="f178" fmla="val 4141"/>
                <a:gd name="f179" fmla="val 10140"/>
                <a:gd name="f180" fmla="val 3647"/>
                <a:gd name="f181" fmla="val 10234"/>
                <a:gd name="f182" fmla="val 3177"/>
                <a:gd name="f183" fmla="val 10304"/>
                <a:gd name="f184" fmla="val 2777"/>
                <a:gd name="f185" fmla="val 10328"/>
                <a:gd name="f186" fmla="val 2377"/>
                <a:gd name="f187" fmla="val 2024"/>
                <a:gd name="f188" fmla="val 1695"/>
                <a:gd name="f189" fmla="val 1436"/>
                <a:gd name="f190" fmla="val 10046"/>
                <a:gd name="f191" fmla="val 1224"/>
                <a:gd name="f192" fmla="val 9928"/>
                <a:gd name="f193" fmla="val 1060"/>
                <a:gd name="f194" fmla="val 9787"/>
                <a:gd name="f195" fmla="val 942"/>
                <a:gd name="f196" fmla="val 9622"/>
                <a:gd name="f197" fmla="val 9246"/>
                <a:gd name="f198" fmla="val 8869"/>
                <a:gd name="f199" fmla="val 8681"/>
                <a:gd name="f200" fmla="val 871"/>
                <a:gd name="f201" fmla="val 965"/>
                <a:gd name="f202" fmla="val 1201"/>
                <a:gd name="f203" fmla="val 8022"/>
                <a:gd name="f204" fmla="val 1365"/>
                <a:gd name="f205" fmla="val 7905"/>
                <a:gd name="f206" fmla="val 1530"/>
                <a:gd name="f207" fmla="val 7834"/>
                <a:gd name="f208" fmla="val 1742"/>
                <a:gd name="f209" fmla="val 7764"/>
                <a:gd name="f210" fmla="val 1953"/>
                <a:gd name="f211" fmla="val 7740"/>
                <a:gd name="f212" fmla="val 2212"/>
                <a:gd name="f213" fmla="val 2518"/>
                <a:gd name="f214" fmla="val 7858"/>
                <a:gd name="f215" fmla="val 2800"/>
                <a:gd name="f216" fmla="val 7975"/>
                <a:gd name="f217" fmla="val 3083"/>
                <a:gd name="f218" fmla="val 8117"/>
                <a:gd name="f219" fmla="val 3365"/>
                <a:gd name="f220" fmla="val 8281"/>
                <a:gd name="f221" fmla="val 3624"/>
                <a:gd name="f222" fmla="val 3859"/>
                <a:gd name="f223" fmla="val 4282"/>
                <a:gd name="f224" fmla="val 9034"/>
                <a:gd name="f225" fmla="val 4094"/>
                <a:gd name="f226" fmla="val 3906"/>
                <a:gd name="f227" fmla="val 3741"/>
                <a:gd name="f228" fmla="val 7387"/>
                <a:gd name="f229" fmla="val 3600"/>
                <a:gd name="f230" fmla="val 3483"/>
                <a:gd name="f231" fmla="val 5599"/>
                <a:gd name="f232" fmla="val 3271"/>
                <a:gd name="f233" fmla="val 4964"/>
                <a:gd name="f234" fmla="val 4329"/>
                <a:gd name="f235" fmla="val 3953"/>
                <a:gd name="f236" fmla="val 3553"/>
                <a:gd name="f237" fmla="val 3224"/>
                <a:gd name="f238" fmla="val 3106"/>
                <a:gd name="f239" fmla="val 3294"/>
                <a:gd name="f240" fmla="val 2659"/>
                <a:gd name="f241" fmla="val 3412"/>
                <a:gd name="f242" fmla="val 3506"/>
                <a:gd name="f243" fmla="val 2000"/>
                <a:gd name="f244" fmla="val 3577"/>
                <a:gd name="f245" fmla="val 1789"/>
                <a:gd name="f246" fmla="val 3694"/>
                <a:gd name="f247" fmla="val 3812"/>
                <a:gd name="f248" fmla="val 1412"/>
                <a:gd name="f249" fmla="val 1247"/>
                <a:gd name="f250" fmla="val 1083"/>
                <a:gd name="f251" fmla="val 4541"/>
                <a:gd name="f252" fmla="val 4729"/>
                <a:gd name="f253" fmla="val 1"/>
                <a:gd name="f254" fmla="val 4588"/>
                <a:gd name="f255" fmla="val 24"/>
                <a:gd name="f256" fmla="val 71"/>
                <a:gd name="f257" fmla="val 4259"/>
                <a:gd name="f258" fmla="val 142"/>
                <a:gd name="f259" fmla="val 212"/>
                <a:gd name="f260" fmla="val 3929"/>
                <a:gd name="f261" fmla="val 283"/>
                <a:gd name="f262" fmla="val 401"/>
                <a:gd name="f263" fmla="val 518"/>
                <a:gd name="f264" fmla="val 3435"/>
                <a:gd name="f265" fmla="val 683"/>
                <a:gd name="f266" fmla="val 895"/>
                <a:gd name="f267" fmla="val 2989"/>
                <a:gd name="f268" fmla="val 1318"/>
                <a:gd name="f269" fmla="val 2871"/>
                <a:gd name="f270" fmla="val 2753"/>
                <a:gd name="f271" fmla="val 2683"/>
                <a:gd name="f272" fmla="val 2447"/>
                <a:gd name="f273" fmla="val 3247"/>
                <a:gd name="f274" fmla="val 4212"/>
                <a:gd name="f275" fmla="val 4400"/>
                <a:gd name="f276" fmla="val 5105"/>
                <a:gd name="f277" fmla="val 5811"/>
                <a:gd name="f278" fmla="val 6493"/>
                <a:gd name="f279" fmla="val 2918"/>
                <a:gd name="f280" fmla="val 7176"/>
                <a:gd name="f281" fmla="val 2636"/>
                <a:gd name="f282" fmla="val 7105"/>
                <a:gd name="f283" fmla="val 2353"/>
                <a:gd name="f284" fmla="val 7034"/>
                <a:gd name="f285" fmla="val 2142"/>
                <a:gd name="f286" fmla="val 6987"/>
                <a:gd name="f287" fmla="val 1624"/>
                <a:gd name="f288" fmla="val 7011"/>
                <a:gd name="f289" fmla="val 7058"/>
                <a:gd name="f290" fmla="val 1295"/>
                <a:gd name="f291" fmla="val 1012"/>
                <a:gd name="f292" fmla="val 7246"/>
                <a:gd name="f293" fmla="val 754"/>
                <a:gd name="f294" fmla="val 7411"/>
                <a:gd name="f295" fmla="val 307"/>
                <a:gd name="f296" fmla="val 166"/>
                <a:gd name="f297" fmla="val 8211"/>
                <a:gd name="f298" fmla="val 95"/>
                <a:gd name="f299" fmla="val 48"/>
                <a:gd name="f300" fmla="val 8540"/>
                <a:gd name="f301" fmla="val 9199"/>
                <a:gd name="f302" fmla="val 9528"/>
                <a:gd name="f303" fmla="val 189"/>
                <a:gd name="f304" fmla="val 354"/>
                <a:gd name="f305" fmla="val 10093"/>
                <a:gd name="f306" fmla="val 542"/>
                <a:gd name="f307" fmla="val 10351"/>
                <a:gd name="f308" fmla="val 10634"/>
                <a:gd name="f309" fmla="val 10728"/>
                <a:gd name="f310" fmla="val 1483"/>
                <a:gd name="f311" fmla="val 1883"/>
                <a:gd name="f312" fmla="val 10987"/>
                <a:gd name="f313" fmla="val 2306"/>
                <a:gd name="f314" fmla="val 11081"/>
                <a:gd name="f315" fmla="val 3130"/>
                <a:gd name="f316" fmla="val 4659"/>
                <a:gd name="f317" fmla="val 11669"/>
                <a:gd name="f318" fmla="val 12422"/>
                <a:gd name="f319" fmla="val 5529"/>
                <a:gd name="f320" fmla="val 13127"/>
                <a:gd name="f321" fmla="val 5976"/>
                <a:gd name="f322" fmla="val 13786"/>
                <a:gd name="f323" fmla="val 14962"/>
                <a:gd name="f324" fmla="val 7364"/>
                <a:gd name="f325" fmla="val 15503"/>
                <a:gd name="f326" fmla="val 7811"/>
                <a:gd name="f327" fmla="val 15997"/>
                <a:gd name="f328" fmla="val 16444"/>
                <a:gd name="f329" fmla="val 16844"/>
                <a:gd name="f330" fmla="val 17526"/>
                <a:gd name="f331" fmla="val 10069"/>
                <a:gd name="f332" fmla="val 18044"/>
                <a:gd name="f333" fmla="val 10516"/>
                <a:gd name="f334" fmla="val 18397"/>
                <a:gd name="f335" fmla="val 10681"/>
                <a:gd name="f336" fmla="val 18491"/>
                <a:gd name="f337" fmla="val 10846"/>
                <a:gd name="f338" fmla="val 18538"/>
                <a:gd name="f339" fmla="val 11010"/>
                <a:gd name="f340" fmla="val 18585"/>
                <a:gd name="f341" fmla="val 11175"/>
                <a:gd name="f342" fmla="val 18608"/>
                <a:gd name="f343" fmla="val 11316"/>
                <a:gd name="f344" fmla="val 11457"/>
                <a:gd name="f345" fmla="val 18561"/>
                <a:gd name="f346" fmla="val 11598"/>
                <a:gd name="f347" fmla="val 18514"/>
                <a:gd name="f348" fmla="val 11716"/>
                <a:gd name="f349" fmla="val 18467"/>
                <a:gd name="f350" fmla="val 11834"/>
                <a:gd name="f351" fmla="val 18373"/>
                <a:gd name="f352" fmla="val 11951"/>
                <a:gd name="f353" fmla="val 18303"/>
                <a:gd name="f354" fmla="val 12045"/>
                <a:gd name="f355" fmla="val 18185"/>
                <a:gd name="f356" fmla="val 12139"/>
                <a:gd name="f357" fmla="val 18067"/>
                <a:gd name="f358" fmla="val 12234"/>
                <a:gd name="f359" fmla="val 17879"/>
                <a:gd name="f360" fmla="val 12281"/>
                <a:gd name="f361" fmla="val 17456"/>
                <a:gd name="f362" fmla="val 17268"/>
                <a:gd name="f363" fmla="val 12210"/>
                <a:gd name="f364" fmla="val 17056"/>
                <a:gd name="f365" fmla="val 12116"/>
                <a:gd name="f366" fmla="val 11998"/>
                <a:gd name="f367" fmla="val 16703"/>
                <a:gd name="f368" fmla="val 11551"/>
                <a:gd name="f369" fmla="val 16350"/>
                <a:gd name="f370" fmla="val 10704"/>
                <a:gd name="f371" fmla="val 15668"/>
                <a:gd name="f372" fmla="val 15174"/>
                <a:gd name="f373" fmla="val 9575"/>
                <a:gd name="f374" fmla="val 14586"/>
                <a:gd name="f375" fmla="val 13904"/>
                <a:gd name="f376" fmla="val 7976"/>
                <a:gd name="f377" fmla="val 12704"/>
                <a:gd name="f378" fmla="val 12257"/>
                <a:gd name="f379" fmla="val 8046"/>
                <a:gd name="f380" fmla="val 11975"/>
                <a:gd name="f381" fmla="val 8399"/>
                <a:gd name="f382" fmla="val 8987"/>
                <a:gd name="f383" fmla="val 10422"/>
                <a:gd name="f384" fmla="val 9505"/>
                <a:gd name="f385" fmla="val 9740"/>
                <a:gd name="f386" fmla="val 9646"/>
                <a:gd name="f387" fmla="val 9128"/>
                <a:gd name="f388" fmla="val 8916"/>
                <a:gd name="f389" fmla="val 9340"/>
                <a:gd name="f390" fmla="val 8893"/>
                <a:gd name="f391" fmla="val 7881"/>
                <a:gd name="f392" fmla="val 8517"/>
                <a:gd name="f393" fmla="val 8093"/>
                <a:gd name="f394" fmla="val 7505"/>
                <a:gd name="f395" fmla="val 7882"/>
                <a:gd name="f396" fmla="val 7482"/>
                <a:gd name="f397" fmla="val 7317"/>
                <a:gd name="f398" fmla="val 7152"/>
                <a:gd name="f399" fmla="val 7528"/>
                <a:gd name="f400" fmla="val 6988"/>
                <a:gd name="f401" fmla="val 6847"/>
                <a:gd name="f402" fmla="val 6682"/>
                <a:gd name="f403" fmla="val 6541"/>
                <a:gd name="f404" fmla="val 6400"/>
                <a:gd name="f405" fmla="val 7928"/>
                <a:gd name="f406" fmla="val 5764"/>
                <a:gd name="f407" fmla="val 8752"/>
                <a:gd name="f408" fmla="val 5459"/>
                <a:gd name="f409" fmla="val 5176"/>
                <a:gd name="f410" fmla="val 5223"/>
                <a:gd name="f411" fmla="val 4988"/>
                <a:gd name="f412" fmla="val 4753"/>
                <a:gd name="f413" fmla="val 5788"/>
                <a:gd name="f414" fmla="val 4494"/>
                <a:gd name="f415" fmla="val 6329"/>
                <a:gd name="f416" fmla="val 6729"/>
                <a:gd name="f417" fmla="val 7035"/>
                <a:gd name="f418" fmla="val 2400"/>
                <a:gd name="f419" fmla="val 2165"/>
                <a:gd name="f420" fmla="val 1906"/>
                <a:gd name="f421" fmla="val 1671"/>
                <a:gd name="f422" fmla="val 6564"/>
                <a:gd name="f423" fmla="val 6376"/>
                <a:gd name="f424" fmla="val 565"/>
                <a:gd name="f425" fmla="val 6164"/>
                <a:gd name="f426" fmla="val 259"/>
                <a:gd name="f427" fmla="*/ f0 1 12305"/>
                <a:gd name="f428" fmla="*/ f1 1 18609"/>
                <a:gd name="f429" fmla="val f2"/>
                <a:gd name="f430" fmla="val f3"/>
                <a:gd name="f431" fmla="val f4"/>
                <a:gd name="f432" fmla="+- f431 0 f429"/>
                <a:gd name="f433" fmla="+- f430 0 f429"/>
                <a:gd name="f434" fmla="*/ f433 1 12305"/>
                <a:gd name="f435" fmla="*/ f432 1 18609"/>
                <a:gd name="f436" fmla="*/ f429 1 f434"/>
                <a:gd name="f437" fmla="*/ f430 1 f434"/>
                <a:gd name="f438" fmla="*/ f429 1 f435"/>
                <a:gd name="f439" fmla="*/ f431 1 f435"/>
                <a:gd name="f440" fmla="*/ f436 f427 1"/>
                <a:gd name="f441" fmla="*/ f437 f427 1"/>
                <a:gd name="f442" fmla="*/ f439 f428 1"/>
                <a:gd name="f443" fmla="*/ f438 f428 1"/>
              </a:gdLst>
              <a:ahLst/>
              <a:cxnLst>
                <a:cxn ang="3cd4">
                  <a:pos x="hc" y="t"/>
                </a:cxn>
                <a:cxn ang="0">
                  <a:pos x="r" y="vc"/>
                </a:cxn>
                <a:cxn ang="cd4">
                  <a:pos x="hc" y="b"/>
                </a:cxn>
                <a:cxn ang="cd2">
                  <a:pos x="l" y="vc"/>
                </a:cxn>
              </a:cxnLst>
              <a:rect l="f440" t="f443" r="f441" b="f442"/>
              <a:pathLst>
                <a:path w="12305" h="18609">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29" y="f33"/>
                  </a:lnTo>
                  <a:lnTo>
                    <a:pt x="f27" y="f34"/>
                  </a:lnTo>
                  <a:lnTo>
                    <a:pt x="f35" y="f36"/>
                  </a:lnTo>
                  <a:lnTo>
                    <a:pt x="f37" y="f38"/>
                  </a:lnTo>
                  <a:lnTo>
                    <a:pt x="f39" y="f40"/>
                  </a:lnTo>
                  <a:lnTo>
                    <a:pt x="f15" y="f41"/>
                  </a:lnTo>
                  <a:lnTo>
                    <a:pt x="f42" y="f43"/>
                  </a:lnTo>
                  <a:lnTo>
                    <a:pt x="f44" y="f45"/>
                  </a:lnTo>
                  <a:lnTo>
                    <a:pt x="f46" y="f47"/>
                  </a:lnTo>
                  <a:lnTo>
                    <a:pt x="f48" y="f49"/>
                  </a:lnTo>
                  <a:lnTo>
                    <a:pt x="f50" y="f46"/>
                  </a:lnTo>
                  <a:lnTo>
                    <a:pt x="f51" y="f52"/>
                  </a:lnTo>
                  <a:lnTo>
                    <a:pt x="f47" y="f53"/>
                  </a:lnTo>
                  <a:lnTo>
                    <a:pt x="f54" y="f55"/>
                  </a:lnTo>
                  <a:lnTo>
                    <a:pt x="f56" y="f57"/>
                  </a:lnTo>
                  <a:lnTo>
                    <a:pt x="f58" y="f59"/>
                  </a:lnTo>
                  <a:lnTo>
                    <a:pt x="f60" y="f61"/>
                  </a:lnTo>
                  <a:lnTo>
                    <a:pt x="f62" y="f63"/>
                  </a:lnTo>
                  <a:lnTo>
                    <a:pt x="f64" y="f65"/>
                  </a:lnTo>
                  <a:lnTo>
                    <a:pt x="f66" y="f67"/>
                  </a:lnTo>
                  <a:lnTo>
                    <a:pt x="f66" y="f68"/>
                  </a:lnTo>
                  <a:lnTo>
                    <a:pt x="f64" y="f69"/>
                  </a:lnTo>
                  <a:lnTo>
                    <a:pt x="f35" y="f70"/>
                  </a:lnTo>
                  <a:lnTo>
                    <a:pt x="f29" y="f71"/>
                  </a:lnTo>
                  <a:lnTo>
                    <a:pt x="f72" y="f73"/>
                  </a:lnTo>
                  <a:lnTo>
                    <a:pt x="f74" y="f75"/>
                  </a:lnTo>
                  <a:lnTo>
                    <a:pt x="f76" y="f77"/>
                  </a:lnTo>
                  <a:lnTo>
                    <a:pt x="f78" y="f79"/>
                  </a:lnTo>
                  <a:lnTo>
                    <a:pt x="f80" y="f81"/>
                  </a:lnTo>
                  <a:lnTo>
                    <a:pt x="f82" y="f83"/>
                  </a:lnTo>
                  <a:lnTo>
                    <a:pt x="f84" y="f85"/>
                  </a:lnTo>
                  <a:lnTo>
                    <a:pt x="f86" y="f57"/>
                  </a:lnTo>
                  <a:lnTo>
                    <a:pt x="f87" y="f88"/>
                  </a:lnTo>
                  <a:lnTo>
                    <a:pt x="f89" y="f88"/>
                  </a:lnTo>
                  <a:lnTo>
                    <a:pt x="f90" y="f91"/>
                  </a:lnTo>
                  <a:lnTo>
                    <a:pt x="f92" y="f93"/>
                  </a:lnTo>
                  <a:lnTo>
                    <a:pt x="f94" y="f95"/>
                  </a:lnTo>
                  <a:lnTo>
                    <a:pt x="f96" y="f97"/>
                  </a:lnTo>
                  <a:lnTo>
                    <a:pt x="f98" y="f99"/>
                  </a:lnTo>
                  <a:lnTo>
                    <a:pt x="f79" y="f77"/>
                  </a:lnTo>
                  <a:lnTo>
                    <a:pt x="f100" y="f101"/>
                  </a:lnTo>
                  <a:lnTo>
                    <a:pt x="f102" y="f103"/>
                  </a:lnTo>
                  <a:lnTo>
                    <a:pt x="f104" y="f105"/>
                  </a:lnTo>
                  <a:lnTo>
                    <a:pt x="f104" y="f106"/>
                  </a:lnTo>
                  <a:lnTo>
                    <a:pt x="f102" y="f107"/>
                  </a:lnTo>
                  <a:lnTo>
                    <a:pt x="f79" y="f108"/>
                  </a:lnTo>
                  <a:lnTo>
                    <a:pt x="f109" y="f69"/>
                  </a:lnTo>
                  <a:lnTo>
                    <a:pt x="f110" y="f111"/>
                  </a:lnTo>
                  <a:lnTo>
                    <a:pt x="f9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63" y="f137"/>
                  </a:lnTo>
                  <a:lnTo>
                    <a:pt x="f138" y="f139"/>
                  </a:lnTo>
                  <a:lnTo>
                    <a:pt x="f140" y="f141"/>
                  </a:lnTo>
                  <a:lnTo>
                    <a:pt x="f142" y="f143"/>
                  </a:lnTo>
                  <a:lnTo>
                    <a:pt x="f144" y="f145"/>
                  </a:lnTo>
                  <a:lnTo>
                    <a:pt x="f144" y="f146"/>
                  </a:lnTo>
                  <a:lnTo>
                    <a:pt x="f142" y="f147"/>
                  </a:lnTo>
                  <a:lnTo>
                    <a:pt x="f148" y="f149"/>
                  </a:lnTo>
                  <a:lnTo>
                    <a:pt x="f150" y="f151"/>
                  </a:lnTo>
                  <a:lnTo>
                    <a:pt x="f152" y="f153"/>
                  </a:lnTo>
                  <a:lnTo>
                    <a:pt x="f114" y="f153"/>
                  </a:lnTo>
                  <a:lnTo>
                    <a:pt x="f154" y="f155"/>
                  </a:lnTo>
                  <a:lnTo>
                    <a:pt x="f156" y="f145"/>
                  </a:lnTo>
                  <a:lnTo>
                    <a:pt x="f61" y="f157"/>
                  </a:lnTo>
                  <a:lnTo>
                    <a:pt x="f158" y="f159"/>
                  </a:lnTo>
                  <a:lnTo>
                    <a:pt x="f101" y="f160"/>
                  </a:lnTo>
                  <a:lnTo>
                    <a:pt x="f97" y="f161"/>
                  </a:lnTo>
                  <a:lnTo>
                    <a:pt x="f162" y="f163"/>
                  </a:lnTo>
                  <a:lnTo>
                    <a:pt x="f164" y="f165"/>
                  </a:lnTo>
                  <a:lnTo>
                    <a:pt x="f86" y="f166"/>
                  </a:lnTo>
                  <a:lnTo>
                    <a:pt x="f167" y="f168"/>
                  </a:lnTo>
                  <a:lnTo>
                    <a:pt x="f72" y="f169"/>
                  </a:lnTo>
                  <a:lnTo>
                    <a:pt x="f170" y="f171"/>
                  </a:lnTo>
                  <a:lnTo>
                    <a:pt x="f172" y="f173"/>
                  </a:lnTo>
                  <a:lnTo>
                    <a:pt x="f174" y="f175"/>
                  </a:lnTo>
                  <a:lnTo>
                    <a:pt x="f176" y="f177"/>
                  </a:lnTo>
                  <a:lnTo>
                    <a:pt x="f178" y="f179"/>
                  </a:lnTo>
                  <a:lnTo>
                    <a:pt x="f180" y="f181"/>
                  </a:lnTo>
                  <a:lnTo>
                    <a:pt x="f182" y="f183"/>
                  </a:lnTo>
                  <a:lnTo>
                    <a:pt x="f184" y="f185"/>
                  </a:lnTo>
                  <a:lnTo>
                    <a:pt x="f186" y="f183"/>
                  </a:lnTo>
                  <a:lnTo>
                    <a:pt x="f187" y="f181"/>
                  </a:lnTo>
                  <a:lnTo>
                    <a:pt x="f188" y="f69"/>
                  </a:lnTo>
                  <a:lnTo>
                    <a:pt x="f189" y="f190"/>
                  </a:lnTo>
                  <a:lnTo>
                    <a:pt x="f191" y="f192"/>
                  </a:lnTo>
                  <a:lnTo>
                    <a:pt x="f193" y="f194"/>
                  </a:lnTo>
                  <a:lnTo>
                    <a:pt x="f195" y="f196"/>
                  </a:lnTo>
                  <a:lnTo>
                    <a:pt x="f12" y="f71"/>
                  </a:lnTo>
                  <a:lnTo>
                    <a:pt x="f10" y="f197"/>
                  </a:lnTo>
                  <a:lnTo>
                    <a:pt x="f8" y="f101"/>
                  </a:lnTo>
                  <a:lnTo>
                    <a:pt x="f8" y="f198"/>
                  </a:lnTo>
                  <a:lnTo>
                    <a:pt x="f10" y="f199"/>
                  </a:lnTo>
                  <a:lnTo>
                    <a:pt x="f200" y="f110"/>
                  </a:lnTo>
                  <a:lnTo>
                    <a:pt x="f201" y="f93"/>
                  </a:lnTo>
                  <a:lnTo>
                    <a:pt x="f193" y="f92"/>
                  </a:lnTo>
                  <a:lnTo>
                    <a:pt x="f202" y="f203"/>
                  </a:lnTo>
                  <a:lnTo>
                    <a:pt x="f204" y="f205"/>
                  </a:lnTo>
                  <a:lnTo>
                    <a:pt x="f206" y="f207"/>
                  </a:lnTo>
                  <a:lnTo>
                    <a:pt x="f208" y="f209"/>
                  </a:lnTo>
                  <a:lnTo>
                    <a:pt x="f210" y="f211"/>
                  </a:lnTo>
                  <a:lnTo>
                    <a:pt x="f212" y="f209"/>
                  </a:lnTo>
                  <a:lnTo>
                    <a:pt x="f213" y="f214"/>
                  </a:lnTo>
                  <a:lnTo>
                    <a:pt x="f215" y="f216"/>
                  </a:lnTo>
                  <a:lnTo>
                    <a:pt x="f217" y="f218"/>
                  </a:lnTo>
                  <a:lnTo>
                    <a:pt x="f219" y="f220"/>
                  </a:lnTo>
                  <a:lnTo>
                    <a:pt x="f221" y="f95"/>
                  </a:lnTo>
                  <a:lnTo>
                    <a:pt x="f222" y="f109"/>
                  </a:lnTo>
                  <a:lnTo>
                    <a:pt x="f223" y="f224"/>
                  </a:lnTo>
                  <a:lnTo>
                    <a:pt x="f225" y="f110"/>
                  </a:lnTo>
                  <a:lnTo>
                    <a:pt x="f226" y="f113"/>
                  </a:lnTo>
                  <a:lnTo>
                    <a:pt x="f227" y="f228"/>
                  </a:lnTo>
                  <a:lnTo>
                    <a:pt x="f229" y="f167"/>
                  </a:lnTo>
                  <a:lnTo>
                    <a:pt x="f230" y="f25"/>
                  </a:lnTo>
                  <a:lnTo>
                    <a:pt x="f219" y="f231"/>
                  </a:lnTo>
                  <a:lnTo>
                    <a:pt x="f232" y="f233"/>
                  </a:lnTo>
                  <a:lnTo>
                    <a:pt x="f40" y="f234"/>
                  </a:lnTo>
                  <a:lnTo>
                    <a:pt x="f40" y="f235"/>
                  </a:lnTo>
                  <a:lnTo>
                    <a:pt x="f40" y="f236"/>
                  </a:lnTo>
                  <a:lnTo>
                    <a:pt x="f237" y="f238"/>
                  </a:lnTo>
                  <a:lnTo>
                    <a:pt x="f239" y="f240"/>
                  </a:lnTo>
                  <a:lnTo>
                    <a:pt x="f241" y="f212"/>
                  </a:lnTo>
                  <a:lnTo>
                    <a:pt x="f242" y="f243"/>
                  </a:lnTo>
                  <a:lnTo>
                    <a:pt x="f244" y="f245"/>
                  </a:lnTo>
                  <a:lnTo>
                    <a:pt x="f246" y="f26"/>
                  </a:lnTo>
                  <a:lnTo>
                    <a:pt x="f247" y="f248"/>
                  </a:lnTo>
                  <a:lnTo>
                    <a:pt x="f235" y="f249"/>
                  </a:lnTo>
                  <a:lnTo>
                    <a:pt x="f51" y="f250"/>
                  </a:lnTo>
                  <a:lnTo>
                    <a:pt x="f234" y="f195"/>
                  </a:lnTo>
                  <a:lnTo>
                    <a:pt x="f251" y="f12"/>
                  </a:lnTo>
                  <a:lnTo>
                    <a:pt x="f252" y="f8"/>
                  </a:lnTo>
                  <a:lnTo>
                    <a:pt x="f5" y="f6"/>
                  </a:lnTo>
                  <a:close/>
                  <a:moveTo>
                    <a:pt x="f56" y="f253"/>
                  </a:moveTo>
                  <a:lnTo>
                    <a:pt x="f254" y="f255"/>
                  </a:lnTo>
                  <a:lnTo>
                    <a:pt x="f48" y="f256"/>
                  </a:lnTo>
                  <a:lnTo>
                    <a:pt x="f257" y="f258"/>
                  </a:lnTo>
                  <a:lnTo>
                    <a:pt x="f225" y="f259"/>
                  </a:lnTo>
                  <a:lnTo>
                    <a:pt x="f260" y="f261"/>
                  </a:lnTo>
                  <a:lnTo>
                    <a:pt x="f43" y="f262"/>
                  </a:lnTo>
                  <a:lnTo>
                    <a:pt x="f221" y="f263"/>
                  </a:lnTo>
                  <a:lnTo>
                    <a:pt x="f264" y="f265"/>
                  </a:lnTo>
                  <a:lnTo>
                    <a:pt x="f232" y="f266"/>
                  </a:lnTo>
                  <a:lnTo>
                    <a:pt x="f238" y="f250"/>
                  </a:lnTo>
                  <a:lnTo>
                    <a:pt x="f267" y="f268"/>
                  </a:lnTo>
                  <a:lnTo>
                    <a:pt x="f269" y="f206"/>
                  </a:lnTo>
                  <a:lnTo>
                    <a:pt x="f270" y="f28"/>
                  </a:lnTo>
                  <a:lnTo>
                    <a:pt x="f271" y="f243"/>
                  </a:lnTo>
                  <a:lnTo>
                    <a:pt x="f36" y="f33"/>
                  </a:lnTo>
                  <a:lnTo>
                    <a:pt x="f213" y="f270"/>
                  </a:lnTo>
                  <a:lnTo>
                    <a:pt x="f272" y="f273"/>
                  </a:lnTo>
                  <a:lnTo>
                    <a:pt x="f34" y="f227"/>
                  </a:lnTo>
                  <a:lnTo>
                    <a:pt x="f272" y="f274"/>
                  </a:lnTo>
                  <a:lnTo>
                    <a:pt x="f272" y="f275"/>
                  </a:lnTo>
                  <a:lnTo>
                    <a:pt x="f213" y="f276"/>
                  </a:lnTo>
                  <a:lnTo>
                    <a:pt x="f36" y="f277"/>
                  </a:lnTo>
                  <a:lnTo>
                    <a:pt x="f270" y="f278"/>
                  </a:lnTo>
                  <a:lnTo>
                    <a:pt x="f279" y="f280"/>
                  </a:lnTo>
                  <a:lnTo>
                    <a:pt x="f281" y="f282"/>
                  </a:lnTo>
                  <a:lnTo>
                    <a:pt x="f283" y="f284"/>
                  </a:lnTo>
                  <a:lnTo>
                    <a:pt x="f285" y="f286"/>
                  </a:lnTo>
                  <a:lnTo>
                    <a:pt x="f245" y="f286"/>
                  </a:lnTo>
                  <a:lnTo>
                    <a:pt x="f287" y="f288"/>
                  </a:lnTo>
                  <a:lnTo>
                    <a:pt x="f24" y="f289"/>
                  </a:lnTo>
                  <a:lnTo>
                    <a:pt x="f290" y="f282"/>
                  </a:lnTo>
                  <a:lnTo>
                    <a:pt x="f291" y="f292"/>
                  </a:lnTo>
                  <a:lnTo>
                    <a:pt x="f293" y="f294"/>
                  </a:lnTo>
                  <a:lnTo>
                    <a:pt x="f263" y="f125"/>
                  </a:lnTo>
                  <a:lnTo>
                    <a:pt x="f295" y="f205"/>
                  </a:lnTo>
                  <a:lnTo>
                    <a:pt x="f296" y="f297"/>
                  </a:lnTo>
                  <a:lnTo>
                    <a:pt x="f298" y="f85"/>
                  </a:lnTo>
                  <a:lnTo>
                    <a:pt x="f299" y="f300"/>
                  </a:lnTo>
                  <a:lnTo>
                    <a:pt x="f255" y="f131"/>
                  </a:lnTo>
                  <a:lnTo>
                    <a:pt x="f253" y="f198"/>
                  </a:lnTo>
                  <a:lnTo>
                    <a:pt x="f253" y="f301"/>
                  </a:lnTo>
                  <a:lnTo>
                    <a:pt x="f256" y="f302"/>
                  </a:lnTo>
                  <a:lnTo>
                    <a:pt x="f303" y="f70"/>
                  </a:lnTo>
                  <a:lnTo>
                    <a:pt x="f304" y="f305"/>
                  </a:lnTo>
                  <a:lnTo>
                    <a:pt x="f306" y="f307"/>
                  </a:lnTo>
                  <a:lnTo>
                    <a:pt x="f10" y="f63"/>
                  </a:lnTo>
                  <a:lnTo>
                    <a:pt x="f195" y="f308"/>
                  </a:lnTo>
                  <a:lnTo>
                    <a:pt x="f250" y="f309"/>
                  </a:lnTo>
                  <a:lnTo>
                    <a:pt x="f310" y="f67"/>
                  </a:lnTo>
                  <a:lnTo>
                    <a:pt x="f311" y="f312"/>
                  </a:lnTo>
                  <a:lnTo>
                    <a:pt x="f313" y="f114"/>
                  </a:lnTo>
                  <a:lnTo>
                    <a:pt x="f184" y="f314"/>
                  </a:lnTo>
                  <a:lnTo>
                    <a:pt x="f315" y="f314"/>
                  </a:lnTo>
                  <a:lnTo>
                    <a:pt x="f230" y="f138"/>
                  </a:lnTo>
                  <a:lnTo>
                    <a:pt x="f222" y="f312"/>
                  </a:lnTo>
                  <a:lnTo>
                    <a:pt x="f257" y="f67"/>
                  </a:lnTo>
                  <a:lnTo>
                    <a:pt x="f316" y="f317"/>
                  </a:lnTo>
                  <a:lnTo>
                    <a:pt x="f58" y="f318"/>
                  </a:lnTo>
                  <a:lnTo>
                    <a:pt x="f319" y="f320"/>
                  </a:lnTo>
                  <a:lnTo>
                    <a:pt x="f321" y="f322"/>
                  </a:lnTo>
                  <a:lnTo>
                    <a:pt x="f74" y="f130"/>
                  </a:lnTo>
                  <a:lnTo>
                    <a:pt x="f82" y="f323"/>
                  </a:lnTo>
                  <a:lnTo>
                    <a:pt x="f324" y="f325"/>
                  </a:lnTo>
                  <a:lnTo>
                    <a:pt x="f326" y="f327"/>
                  </a:lnTo>
                  <a:lnTo>
                    <a:pt x="f91" y="f328"/>
                  </a:lnTo>
                  <a:lnTo>
                    <a:pt x="f109" y="f329"/>
                  </a:lnTo>
                  <a:lnTo>
                    <a:pt x="f71" y="f330"/>
                  </a:lnTo>
                  <a:lnTo>
                    <a:pt x="f331" y="f332"/>
                  </a:lnTo>
                  <a:lnTo>
                    <a:pt x="f333" y="f334"/>
                  </a:lnTo>
                  <a:lnTo>
                    <a:pt x="f335" y="f336"/>
                  </a:lnTo>
                  <a:lnTo>
                    <a:pt x="f337" y="f338"/>
                  </a:lnTo>
                  <a:lnTo>
                    <a:pt x="f339" y="f340"/>
                  </a:lnTo>
                  <a:lnTo>
                    <a:pt x="f341" y="f342"/>
                  </a:lnTo>
                  <a:lnTo>
                    <a:pt x="f343" y="f340"/>
                  </a:lnTo>
                  <a:lnTo>
                    <a:pt x="f344" y="f345"/>
                  </a:lnTo>
                  <a:lnTo>
                    <a:pt x="f346" y="f347"/>
                  </a:lnTo>
                  <a:lnTo>
                    <a:pt x="f348" y="f349"/>
                  </a:lnTo>
                  <a:lnTo>
                    <a:pt x="f350" y="f351"/>
                  </a:lnTo>
                  <a:lnTo>
                    <a:pt x="f352" y="f353"/>
                  </a:lnTo>
                  <a:lnTo>
                    <a:pt x="f354" y="f355"/>
                  </a:lnTo>
                  <a:lnTo>
                    <a:pt x="f356" y="f357"/>
                  </a:lnTo>
                  <a:lnTo>
                    <a:pt x="f358" y="f359"/>
                  </a:lnTo>
                  <a:lnTo>
                    <a:pt x="f360" y="f147"/>
                  </a:lnTo>
                  <a:lnTo>
                    <a:pt x="f171" y="f361"/>
                  </a:lnTo>
                  <a:lnTo>
                    <a:pt x="f360" y="f362"/>
                  </a:lnTo>
                  <a:lnTo>
                    <a:pt x="f363" y="f364"/>
                  </a:lnTo>
                  <a:lnTo>
                    <a:pt x="f365" y="f157"/>
                  </a:lnTo>
                  <a:lnTo>
                    <a:pt x="f366" y="f367"/>
                  </a:lnTo>
                  <a:lnTo>
                    <a:pt x="f350" y="f137"/>
                  </a:lnTo>
                  <a:lnTo>
                    <a:pt x="f368" y="f369"/>
                  </a:lnTo>
                  <a:lnTo>
                    <a:pt x="f341" y="f136"/>
                  </a:lnTo>
                  <a:lnTo>
                    <a:pt x="f370" y="f371"/>
                  </a:lnTo>
                  <a:lnTo>
                    <a:pt x="f69" y="f372"/>
                  </a:lnTo>
                  <a:lnTo>
                    <a:pt x="f373" y="f374"/>
                  </a:lnTo>
                  <a:lnTo>
                    <a:pt x="f77" y="f375"/>
                  </a:lnTo>
                  <a:lnTo>
                    <a:pt x="f57" y="f320"/>
                  </a:lnTo>
                  <a:lnTo>
                    <a:pt x="f376" y="f377"/>
                  </a:lnTo>
                  <a:lnTo>
                    <a:pt x="f125" y="f378"/>
                  </a:lnTo>
                  <a:lnTo>
                    <a:pt x="f379" y="f380"/>
                  </a:lnTo>
                  <a:lnTo>
                    <a:pt x="f381" y="f118"/>
                  </a:lnTo>
                  <a:lnTo>
                    <a:pt x="f98" y="f116"/>
                  </a:lnTo>
                  <a:lnTo>
                    <a:pt x="f382" y="f314"/>
                  </a:lnTo>
                  <a:lnTo>
                    <a:pt x="f301" y="f112"/>
                  </a:lnTo>
                  <a:lnTo>
                    <a:pt x="f133" y="f383"/>
                  </a:lnTo>
                  <a:lnTo>
                    <a:pt x="f384" y="f305"/>
                  </a:lnTo>
                  <a:lnTo>
                    <a:pt x="f107" y="f385"/>
                  </a:lnTo>
                  <a:lnTo>
                    <a:pt x="f196" y="f302"/>
                  </a:lnTo>
                  <a:lnTo>
                    <a:pt x="f386" y="f105"/>
                  </a:lnTo>
                  <a:lnTo>
                    <a:pt x="f196" y="f387"/>
                  </a:lnTo>
                  <a:lnTo>
                    <a:pt x="f373" y="f388"/>
                  </a:lnTo>
                  <a:lnTo>
                    <a:pt x="f302" y="f98"/>
                  </a:lnTo>
                  <a:lnTo>
                    <a:pt x="f71" y="f300"/>
                  </a:lnTo>
                  <a:lnTo>
                    <a:pt x="f389" y="f129"/>
                  </a:lnTo>
                  <a:lnTo>
                    <a:pt x="f301" y="f162"/>
                  </a:lnTo>
                  <a:lnTo>
                    <a:pt x="f101" y="f203"/>
                  </a:lnTo>
                  <a:lnTo>
                    <a:pt x="f390" y="f391"/>
                  </a:lnTo>
                  <a:lnTo>
                    <a:pt x="f131" y="f209"/>
                  </a:lnTo>
                  <a:lnTo>
                    <a:pt x="f392" y="f125"/>
                  </a:lnTo>
                  <a:lnTo>
                    <a:pt x="f57" y="f115"/>
                  </a:lnTo>
                  <a:lnTo>
                    <a:pt x="f393" y="f394"/>
                  </a:lnTo>
                  <a:lnTo>
                    <a:pt x="f395" y="f55"/>
                  </a:lnTo>
                  <a:lnTo>
                    <a:pt x="f89" y="f87"/>
                  </a:lnTo>
                  <a:lnTo>
                    <a:pt x="f396" y="f55"/>
                  </a:lnTo>
                  <a:lnTo>
                    <a:pt x="f397" y="f394"/>
                  </a:lnTo>
                  <a:lnTo>
                    <a:pt x="f398" y="f399"/>
                  </a:lnTo>
                  <a:lnTo>
                    <a:pt x="f400" y="f115"/>
                  </a:lnTo>
                  <a:lnTo>
                    <a:pt x="f401" y="f125"/>
                  </a:lnTo>
                  <a:lnTo>
                    <a:pt x="f402" y="f211"/>
                  </a:lnTo>
                  <a:lnTo>
                    <a:pt x="f403" y="f207"/>
                  </a:lnTo>
                  <a:lnTo>
                    <a:pt x="f404" y="f405"/>
                  </a:lnTo>
                  <a:lnTo>
                    <a:pt x="f25" y="f218"/>
                  </a:lnTo>
                  <a:lnTo>
                    <a:pt x="f21" y="f57"/>
                  </a:lnTo>
                  <a:lnTo>
                    <a:pt x="f170" y="f83"/>
                  </a:lnTo>
                  <a:lnTo>
                    <a:pt x="f406" y="f407"/>
                  </a:lnTo>
                  <a:lnTo>
                    <a:pt x="f408" y="f391"/>
                  </a:lnTo>
                  <a:lnTo>
                    <a:pt x="f409" y="f288"/>
                  </a:lnTo>
                  <a:lnTo>
                    <a:pt x="f5" y="f64"/>
                  </a:lnTo>
                  <a:lnTo>
                    <a:pt x="f46" y="f410"/>
                  </a:lnTo>
                  <a:lnTo>
                    <a:pt x="f44" y="f411"/>
                  </a:lnTo>
                  <a:lnTo>
                    <a:pt x="f172" y="f412"/>
                  </a:lnTo>
                  <a:lnTo>
                    <a:pt x="f413" y="f414"/>
                  </a:lnTo>
                  <a:lnTo>
                    <a:pt x="f37" y="f274"/>
                  </a:lnTo>
                  <a:lnTo>
                    <a:pt x="f415" y="f226"/>
                  </a:lnTo>
                  <a:lnTo>
                    <a:pt x="f403" y="f229"/>
                  </a:lnTo>
                  <a:lnTo>
                    <a:pt x="f416" y="f273"/>
                  </a:lnTo>
                  <a:lnTo>
                    <a:pt x="f82" y="f279"/>
                  </a:lnTo>
                  <a:lnTo>
                    <a:pt x="f400" y="f240"/>
                  </a:lnTo>
                  <a:lnTo>
                    <a:pt x="f417" y="f418"/>
                  </a:lnTo>
                  <a:lnTo>
                    <a:pt x="f289" y="f419"/>
                  </a:lnTo>
                  <a:lnTo>
                    <a:pt x="f289" y="f420"/>
                  </a:lnTo>
                  <a:lnTo>
                    <a:pt x="f288" y="f421"/>
                  </a:lnTo>
                  <a:lnTo>
                    <a:pt x="f121" y="f248"/>
                  </a:lnTo>
                  <a:lnTo>
                    <a:pt x="f401" y="f20"/>
                  </a:lnTo>
                  <a:lnTo>
                    <a:pt x="f416" y="f201"/>
                  </a:lnTo>
                  <a:lnTo>
                    <a:pt x="f422" y="f6"/>
                  </a:lnTo>
                  <a:lnTo>
                    <a:pt x="f423" y="f424"/>
                  </a:lnTo>
                  <a:lnTo>
                    <a:pt x="f425" y="f262"/>
                  </a:lnTo>
                  <a:lnTo>
                    <a:pt x="f19" y="f426"/>
                  </a:lnTo>
                  <a:lnTo>
                    <a:pt x="f52" y="f258"/>
                  </a:lnTo>
                  <a:lnTo>
                    <a:pt x="f408" y="f256"/>
                  </a:lnTo>
                  <a:lnTo>
                    <a:pt x="f410" y="f255"/>
                  </a:lnTo>
                  <a:lnTo>
                    <a:pt x="f5" y="f253"/>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4" name="Google Shape;1123;p36">
              <a:extLst>
                <a:ext uri="{FF2B5EF4-FFF2-40B4-BE49-F238E27FC236}">
                  <a16:creationId xmlns:a16="http://schemas.microsoft.com/office/drawing/2014/main" xmlns="" id="{90A668FE-DC3E-4365-8591-C19A309169FD}"/>
                </a:ext>
              </a:extLst>
            </p:cNvPr>
            <p:cNvSpPr/>
            <p:nvPr/>
          </p:nvSpPr>
          <p:spPr>
            <a:xfrm>
              <a:off x="3829406" y="4322643"/>
              <a:ext cx="328790" cy="522351"/>
            </a:xfrm>
            <a:custGeom>
              <a:avLst/>
              <a:gdLst>
                <a:gd name="f0" fmla="val w"/>
                <a:gd name="f1" fmla="val h"/>
                <a:gd name="f2" fmla="val 0"/>
                <a:gd name="f3" fmla="val 10751"/>
                <a:gd name="f4" fmla="val 17080"/>
                <a:gd name="f5" fmla="val 4188"/>
                <a:gd name="f6" fmla="val 4329"/>
                <a:gd name="f7" fmla="val 24"/>
                <a:gd name="f8" fmla="val 4493"/>
                <a:gd name="f9" fmla="val 48"/>
                <a:gd name="f10" fmla="val 4635"/>
                <a:gd name="f11" fmla="val 95"/>
                <a:gd name="f12" fmla="val 4799"/>
                <a:gd name="f13" fmla="val 165"/>
                <a:gd name="f14" fmla="val 4917"/>
                <a:gd name="f15" fmla="val 236"/>
                <a:gd name="f16" fmla="val 5058"/>
                <a:gd name="f17" fmla="val 353"/>
                <a:gd name="f18" fmla="val 5176"/>
                <a:gd name="f19" fmla="val 447"/>
                <a:gd name="f20" fmla="val 5270"/>
                <a:gd name="f21" fmla="val 589"/>
                <a:gd name="f22" fmla="val 5364"/>
                <a:gd name="f23" fmla="val 706"/>
                <a:gd name="f24" fmla="val 5434"/>
                <a:gd name="f25" fmla="val 847"/>
                <a:gd name="f26" fmla="val 5481"/>
                <a:gd name="f27" fmla="val 1012"/>
                <a:gd name="f28" fmla="val 5505"/>
                <a:gd name="f29" fmla="val 1177"/>
                <a:gd name="f30" fmla="val 5528"/>
                <a:gd name="f31" fmla="val 1341"/>
                <a:gd name="f32" fmla="val 1506"/>
                <a:gd name="f33" fmla="val 1671"/>
                <a:gd name="f34" fmla="val 5411"/>
                <a:gd name="f35" fmla="val 1859"/>
                <a:gd name="f36" fmla="val 5293"/>
                <a:gd name="f37" fmla="val 2141"/>
                <a:gd name="f38" fmla="val 5105"/>
                <a:gd name="f39" fmla="val 2447"/>
                <a:gd name="f40" fmla="val 2729"/>
                <a:gd name="f41" fmla="val 4658"/>
                <a:gd name="f42" fmla="val 3012"/>
                <a:gd name="f43" fmla="val 4376"/>
                <a:gd name="f44" fmla="val 3294"/>
                <a:gd name="f45" fmla="val 4023"/>
                <a:gd name="f46" fmla="val 3553"/>
                <a:gd name="f47" fmla="val 3646"/>
                <a:gd name="f48" fmla="val 3811"/>
                <a:gd name="f49" fmla="val 3200"/>
                <a:gd name="f50" fmla="val 4047"/>
                <a:gd name="f51" fmla="val 3341"/>
                <a:gd name="f52" fmla="val 4964"/>
                <a:gd name="f53" fmla="val 3529"/>
                <a:gd name="f54" fmla="val 5858"/>
                <a:gd name="f55" fmla="val 3741"/>
                <a:gd name="f56" fmla="val 6728"/>
                <a:gd name="f57" fmla="val 3999"/>
                <a:gd name="f58" fmla="val 7552"/>
                <a:gd name="f59" fmla="val 4305"/>
                <a:gd name="f60" fmla="val 8328"/>
                <a:gd name="f61" fmla="val 4611"/>
                <a:gd name="f62" fmla="val 9081"/>
                <a:gd name="f63" fmla="val 9810"/>
                <a:gd name="f64" fmla="val 5340"/>
                <a:gd name="f65" fmla="val 10492"/>
                <a:gd name="f66" fmla="val 5317"/>
                <a:gd name="f67" fmla="val 10139"/>
                <a:gd name="f68" fmla="val 9787"/>
                <a:gd name="f69" fmla="val 9410"/>
                <a:gd name="f70" fmla="val 9057"/>
                <a:gd name="f71" fmla="val 8681"/>
                <a:gd name="f72" fmla="val 5575"/>
                <a:gd name="f73" fmla="val 8516"/>
                <a:gd name="f74" fmla="val 5670"/>
                <a:gd name="f75" fmla="val 8352"/>
                <a:gd name="f76" fmla="val 5740"/>
                <a:gd name="f77" fmla="val 8187"/>
                <a:gd name="f78" fmla="val 8022"/>
                <a:gd name="f79" fmla="val 5975"/>
                <a:gd name="f80" fmla="val 7881"/>
                <a:gd name="f81" fmla="val 6117"/>
                <a:gd name="f82" fmla="val 7763"/>
                <a:gd name="f83" fmla="val 6305"/>
                <a:gd name="f84" fmla="val 7622"/>
                <a:gd name="f85" fmla="val 6493"/>
                <a:gd name="f86" fmla="val 6681"/>
                <a:gd name="f87" fmla="val 7481"/>
                <a:gd name="f88" fmla="val 6893"/>
                <a:gd name="f89" fmla="val 7152"/>
                <a:gd name="f90" fmla="val 7505"/>
                <a:gd name="f91" fmla="val 7387"/>
                <a:gd name="f92" fmla="val 7575"/>
                <a:gd name="f93" fmla="val 7599"/>
                <a:gd name="f94" fmla="val 7693"/>
                <a:gd name="f95" fmla="val 7787"/>
                <a:gd name="f96" fmla="val 7858"/>
                <a:gd name="f97" fmla="val 7951"/>
                <a:gd name="f98" fmla="val 8069"/>
                <a:gd name="f99" fmla="val 7998"/>
                <a:gd name="f100" fmla="val 8046"/>
                <a:gd name="f101" fmla="val 8305"/>
                <a:gd name="f102" fmla="val 8422"/>
                <a:gd name="f103" fmla="val 8093"/>
                <a:gd name="f104" fmla="val 8563"/>
                <a:gd name="f105" fmla="val 8704"/>
                <a:gd name="f106" fmla="val 8846"/>
                <a:gd name="f107" fmla="val 9128"/>
                <a:gd name="f108" fmla="val 7716"/>
                <a:gd name="f109" fmla="val 9692"/>
                <a:gd name="f110" fmla="val 9998"/>
                <a:gd name="f111" fmla="val 7175"/>
                <a:gd name="f112" fmla="val 10304"/>
                <a:gd name="f113" fmla="val 6799"/>
                <a:gd name="f114" fmla="val 10633"/>
                <a:gd name="f115" fmla="val 6352"/>
                <a:gd name="f116" fmla="val 10939"/>
                <a:gd name="f117" fmla="val 5811"/>
                <a:gd name="f118" fmla="val 11269"/>
                <a:gd name="f119" fmla="val 6164"/>
                <a:gd name="f120" fmla="val 11810"/>
                <a:gd name="f121" fmla="val 6516"/>
                <a:gd name="f122" fmla="val 12304"/>
                <a:gd name="f123" fmla="val 6869"/>
                <a:gd name="f124" fmla="val 12774"/>
                <a:gd name="f125" fmla="val 7222"/>
                <a:gd name="f126" fmla="val 13221"/>
                <a:gd name="f127" fmla="val 13645"/>
                <a:gd name="f128" fmla="val 7928"/>
                <a:gd name="f129" fmla="val 14044"/>
                <a:gd name="f130" fmla="val 8610"/>
                <a:gd name="f131" fmla="val 14727"/>
                <a:gd name="f132" fmla="val 9245"/>
                <a:gd name="f133" fmla="val 15315"/>
                <a:gd name="f134" fmla="val 9786"/>
                <a:gd name="f135" fmla="val 15809"/>
                <a:gd name="f136" fmla="val 10257"/>
                <a:gd name="f137" fmla="val 16162"/>
                <a:gd name="f138" fmla="val 10610"/>
                <a:gd name="f139" fmla="val 16444"/>
                <a:gd name="f140" fmla="val 10704"/>
                <a:gd name="f141" fmla="val 16538"/>
                <a:gd name="f142" fmla="val 16656"/>
                <a:gd name="f143" fmla="val 16797"/>
                <a:gd name="f144" fmla="val 16914"/>
                <a:gd name="f145" fmla="val 10657"/>
                <a:gd name="f146" fmla="val 16985"/>
                <a:gd name="f147" fmla="val 10563"/>
                <a:gd name="f148" fmla="val 17032"/>
                <a:gd name="f149" fmla="val 17079"/>
                <a:gd name="f150" fmla="val 10398"/>
                <a:gd name="f151" fmla="val 10280"/>
                <a:gd name="f152" fmla="val 10186"/>
                <a:gd name="f153" fmla="val 17009"/>
                <a:gd name="f154" fmla="val 9716"/>
                <a:gd name="f155" fmla="val 16115"/>
                <a:gd name="f156" fmla="val 15785"/>
                <a:gd name="f157" fmla="val 8281"/>
                <a:gd name="f158" fmla="val 15409"/>
                <a:gd name="f159" fmla="val 7834"/>
                <a:gd name="f160" fmla="val 14985"/>
                <a:gd name="f161" fmla="val 7410"/>
                <a:gd name="f162" fmla="val 14515"/>
                <a:gd name="f163" fmla="val 6940"/>
                <a:gd name="f164" fmla="val 14021"/>
                <a:gd name="f165" fmla="val 13456"/>
                <a:gd name="f166" fmla="val 6022"/>
                <a:gd name="f167" fmla="val 12868"/>
                <a:gd name="f168" fmla="val 12233"/>
                <a:gd name="f169" fmla="val 5129"/>
                <a:gd name="f170" fmla="val 11551"/>
                <a:gd name="f171" fmla="val 4705"/>
                <a:gd name="f172" fmla="val 10822"/>
                <a:gd name="f173" fmla="val 4282"/>
                <a:gd name="f174" fmla="val 10045"/>
                <a:gd name="f175" fmla="val 3905"/>
                <a:gd name="f176" fmla="val 9222"/>
                <a:gd name="f177" fmla="val 3364"/>
                <a:gd name="f178" fmla="val 9387"/>
                <a:gd name="f179" fmla="val 2870"/>
                <a:gd name="f180" fmla="val 9481"/>
                <a:gd name="f181" fmla="val 2400"/>
                <a:gd name="f182" fmla="val 9551"/>
                <a:gd name="f183" fmla="val 2000"/>
                <a:gd name="f184" fmla="val 9575"/>
                <a:gd name="f185" fmla="val 1600"/>
                <a:gd name="f186" fmla="val 1247"/>
                <a:gd name="f187" fmla="val 918"/>
                <a:gd name="f188" fmla="val 659"/>
                <a:gd name="f189" fmla="val 9293"/>
                <a:gd name="f190" fmla="val 9175"/>
                <a:gd name="f191" fmla="val 283"/>
                <a:gd name="f192" fmla="val 9034"/>
                <a:gd name="f193" fmla="val 8869"/>
                <a:gd name="f194" fmla="val 71"/>
                <a:gd name="f195" fmla="val 8493"/>
                <a:gd name="f196" fmla="val 8116"/>
                <a:gd name="f197" fmla="val 94"/>
                <a:gd name="f198" fmla="val 7740"/>
                <a:gd name="f199" fmla="val 188"/>
                <a:gd name="f200" fmla="val 7411"/>
                <a:gd name="f201" fmla="val 424"/>
                <a:gd name="f202" fmla="val 7269"/>
                <a:gd name="f203" fmla="val 588"/>
                <a:gd name="f204" fmla="val 753"/>
                <a:gd name="f205" fmla="val 7081"/>
                <a:gd name="f206" fmla="val 965"/>
                <a:gd name="f207" fmla="val 7011"/>
                <a:gd name="f208" fmla="val 1176"/>
                <a:gd name="f209" fmla="val 6987"/>
                <a:gd name="f210" fmla="val 1435"/>
                <a:gd name="f211" fmla="val 1741"/>
                <a:gd name="f212" fmla="val 7105"/>
                <a:gd name="f213" fmla="val 2023"/>
                <a:gd name="f214" fmla="val 2306"/>
                <a:gd name="f215" fmla="val 7364"/>
                <a:gd name="f216" fmla="val 2588"/>
                <a:gd name="f217" fmla="val 7528"/>
                <a:gd name="f218" fmla="val 2847"/>
                <a:gd name="f219" fmla="val 3082"/>
                <a:gd name="f220" fmla="val 7905"/>
                <a:gd name="f221" fmla="val 3505"/>
                <a:gd name="f222" fmla="val 3317"/>
                <a:gd name="f223" fmla="val 3129"/>
                <a:gd name="f224" fmla="val 7199"/>
                <a:gd name="f225" fmla="val 2964"/>
                <a:gd name="f226" fmla="val 6634"/>
                <a:gd name="f227" fmla="val 2823"/>
                <a:gd name="f228" fmla="val 6046"/>
                <a:gd name="f229" fmla="val 2706"/>
                <a:gd name="f230" fmla="val 5458"/>
                <a:gd name="f231" fmla="val 4846"/>
                <a:gd name="f232" fmla="val 2494"/>
                <a:gd name="f233" fmla="val 4211"/>
                <a:gd name="f234" fmla="val 2423"/>
                <a:gd name="f235" fmla="val 3576"/>
                <a:gd name="f236" fmla="val 2800"/>
                <a:gd name="f237" fmla="val 2353"/>
                <a:gd name="f238" fmla="val 2517"/>
                <a:gd name="f239" fmla="val 1906"/>
                <a:gd name="f240" fmla="val 2635"/>
                <a:gd name="f241" fmla="val 1459"/>
                <a:gd name="f242" fmla="val 1036"/>
                <a:gd name="f243" fmla="val 2917"/>
                <a:gd name="f244" fmla="val 3035"/>
                <a:gd name="f245" fmla="val 3176"/>
                <a:gd name="f246" fmla="val 494"/>
                <a:gd name="f247" fmla="val 330"/>
                <a:gd name="f248" fmla="val 3552"/>
                <a:gd name="f249" fmla="val 189"/>
                <a:gd name="f250" fmla="val 3764"/>
                <a:gd name="f251" fmla="val 3952"/>
                <a:gd name="f252" fmla="*/ f0 1 10751"/>
                <a:gd name="f253" fmla="*/ f1 1 17080"/>
                <a:gd name="f254" fmla="val f2"/>
                <a:gd name="f255" fmla="val f3"/>
                <a:gd name="f256" fmla="val f4"/>
                <a:gd name="f257" fmla="+- f256 0 f254"/>
                <a:gd name="f258" fmla="+- f255 0 f254"/>
                <a:gd name="f259" fmla="*/ f258 1 10751"/>
                <a:gd name="f260" fmla="*/ f257 1 17080"/>
                <a:gd name="f261" fmla="*/ f254 1 f259"/>
                <a:gd name="f262" fmla="*/ f255 1 f259"/>
                <a:gd name="f263" fmla="*/ f254 1 f260"/>
                <a:gd name="f264" fmla="*/ f256 1 f260"/>
                <a:gd name="f265" fmla="*/ f261 f252 1"/>
                <a:gd name="f266" fmla="*/ f262 f252 1"/>
                <a:gd name="f267" fmla="*/ f264 f253 1"/>
                <a:gd name="f268" fmla="*/ f263 f253 1"/>
              </a:gdLst>
              <a:ahLst/>
              <a:cxnLst>
                <a:cxn ang="3cd4">
                  <a:pos x="hc" y="t"/>
                </a:cxn>
                <a:cxn ang="0">
                  <a:pos x="r" y="vc"/>
                </a:cxn>
                <a:cxn ang="cd4">
                  <a:pos x="hc" y="b"/>
                </a:cxn>
                <a:cxn ang="cd2">
                  <a:pos x="l" y="vc"/>
                </a:cxn>
              </a:cxnLst>
              <a:rect l="f265" t="f268" r="f266" b="f267"/>
              <a:pathLst>
                <a:path w="10751" h="17080" fill="none">
                  <a:moveTo>
                    <a:pt x="f5" y="f2"/>
                  </a:moveTo>
                  <a:lnTo>
                    <a:pt x="f5" y="f2"/>
                  </a:ln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28" y="f32"/>
                  </a:lnTo>
                  <a:lnTo>
                    <a:pt x="f26" y="f33"/>
                  </a:lnTo>
                  <a:lnTo>
                    <a:pt x="f34" y="f35"/>
                  </a:lnTo>
                  <a:lnTo>
                    <a:pt x="f34" y="f35"/>
                  </a:lnTo>
                  <a:lnTo>
                    <a:pt x="f36" y="f37"/>
                  </a:lnTo>
                  <a:lnTo>
                    <a:pt x="f38" y="f39"/>
                  </a:lnTo>
                  <a:lnTo>
                    <a:pt x="f14" y="f40"/>
                  </a:lnTo>
                  <a:lnTo>
                    <a:pt x="f41" y="f42"/>
                  </a:lnTo>
                  <a:lnTo>
                    <a:pt x="f43" y="f44"/>
                  </a:lnTo>
                  <a:lnTo>
                    <a:pt x="f45" y="f46"/>
                  </a:lnTo>
                  <a:lnTo>
                    <a:pt x="f47" y="f48"/>
                  </a:lnTo>
                  <a:lnTo>
                    <a:pt x="f49" y="f50"/>
                  </a:lnTo>
                  <a:lnTo>
                    <a:pt x="f49" y="f50"/>
                  </a:lnTo>
                  <a:lnTo>
                    <a:pt x="f51" y="f52"/>
                  </a:lnTo>
                  <a:lnTo>
                    <a:pt x="f53" y="f54"/>
                  </a:lnTo>
                  <a:lnTo>
                    <a:pt x="f55" y="f56"/>
                  </a:lnTo>
                  <a:lnTo>
                    <a:pt x="f57" y="f58"/>
                  </a:lnTo>
                  <a:lnTo>
                    <a:pt x="f59" y="f60"/>
                  </a:lnTo>
                  <a:lnTo>
                    <a:pt x="f61" y="f62"/>
                  </a:lnTo>
                  <a:lnTo>
                    <a:pt x="f52" y="f63"/>
                  </a:lnTo>
                  <a:lnTo>
                    <a:pt x="f64" y="f65"/>
                  </a:lnTo>
                  <a:lnTo>
                    <a:pt x="f64" y="f65"/>
                  </a:lnTo>
                  <a:lnTo>
                    <a:pt x="f66" y="f67"/>
                  </a:lnTo>
                  <a:lnTo>
                    <a:pt x="f66" y="f68"/>
                  </a:lnTo>
                  <a:lnTo>
                    <a:pt x="f64" y="f69"/>
                  </a:lnTo>
                  <a:lnTo>
                    <a:pt x="f34" y="f70"/>
                  </a:lnTo>
                  <a:lnTo>
                    <a:pt x="f28" y="f71"/>
                  </a:lnTo>
                  <a:lnTo>
                    <a:pt x="f72" y="f73"/>
                  </a:lnTo>
                  <a:lnTo>
                    <a:pt x="f74" y="f75"/>
                  </a:lnTo>
                  <a:lnTo>
                    <a:pt x="f76" y="f77"/>
                  </a:lnTo>
                  <a:lnTo>
                    <a:pt x="f54" y="f78"/>
                  </a:lnTo>
                  <a:lnTo>
                    <a:pt x="f79" y="f80"/>
                  </a:lnTo>
                  <a:lnTo>
                    <a:pt x="f81" y="f82"/>
                  </a:lnTo>
                  <a:lnTo>
                    <a:pt x="f81" y="f82"/>
                  </a:lnTo>
                  <a:lnTo>
                    <a:pt x="f83" y="f84"/>
                  </a:lnTo>
                  <a:lnTo>
                    <a:pt x="f85" y="f58"/>
                  </a:lnTo>
                  <a:lnTo>
                    <a:pt x="f86" y="f87"/>
                  </a:lnTo>
                  <a:lnTo>
                    <a:pt x="f88" y="f87"/>
                  </a:lnTo>
                  <a:lnTo>
                    <a:pt x="f88" y="f87"/>
                  </a:lnTo>
                  <a:lnTo>
                    <a:pt x="f89" y="f90"/>
                  </a:lnTo>
                  <a:lnTo>
                    <a:pt x="f91" y="f92"/>
                  </a:lnTo>
                  <a:lnTo>
                    <a:pt x="f93" y="f94"/>
                  </a:lnTo>
                  <a:lnTo>
                    <a:pt x="f95" y="f96"/>
                  </a:lnTo>
                  <a:lnTo>
                    <a:pt x="f97" y="f98"/>
                  </a:lnTo>
                  <a:lnTo>
                    <a:pt x="f99" y="f77"/>
                  </a:lnTo>
                  <a:lnTo>
                    <a:pt x="f100" y="f101"/>
                  </a:lnTo>
                  <a:lnTo>
                    <a:pt x="f98" y="f102"/>
                  </a:lnTo>
                  <a:lnTo>
                    <a:pt x="f103" y="f104"/>
                  </a:lnTo>
                  <a:lnTo>
                    <a:pt x="f103" y="f105"/>
                  </a:lnTo>
                  <a:lnTo>
                    <a:pt x="f98" y="f106"/>
                  </a:lnTo>
                  <a:lnTo>
                    <a:pt x="f98" y="f106"/>
                  </a:lnTo>
                  <a:lnTo>
                    <a:pt x="f99" y="f107"/>
                  </a:lnTo>
                  <a:lnTo>
                    <a:pt x="f80" y="f69"/>
                  </a:lnTo>
                  <a:lnTo>
                    <a:pt x="f108" y="f109"/>
                  </a:lnTo>
                  <a:lnTo>
                    <a:pt x="f87" y="f110"/>
                  </a:lnTo>
                  <a:lnTo>
                    <a:pt x="f111" y="f112"/>
                  </a:lnTo>
                  <a:lnTo>
                    <a:pt x="f113" y="f114"/>
                  </a:lnTo>
                  <a:lnTo>
                    <a:pt x="f115" y="f116"/>
                  </a:lnTo>
                  <a:lnTo>
                    <a:pt x="f117" y="f118"/>
                  </a:lnTo>
                  <a:lnTo>
                    <a:pt x="f117" y="f118"/>
                  </a:lnTo>
                  <a:lnTo>
                    <a:pt x="f119" y="f120"/>
                  </a:lnTo>
                  <a:lnTo>
                    <a:pt x="f121" y="f122"/>
                  </a:lnTo>
                  <a:lnTo>
                    <a:pt x="f123" y="f124"/>
                  </a:lnTo>
                  <a:lnTo>
                    <a:pt x="f125" y="f126"/>
                  </a:lnTo>
                  <a:lnTo>
                    <a:pt x="f92" y="f127"/>
                  </a:lnTo>
                  <a:lnTo>
                    <a:pt x="f128" y="f129"/>
                  </a:lnTo>
                  <a:lnTo>
                    <a:pt x="f130" y="f131"/>
                  </a:lnTo>
                  <a:lnTo>
                    <a:pt x="f132" y="f133"/>
                  </a:lnTo>
                  <a:lnTo>
                    <a:pt x="f134" y="f135"/>
                  </a:lnTo>
                  <a:lnTo>
                    <a:pt x="f136" y="f137"/>
                  </a:lnTo>
                  <a:lnTo>
                    <a:pt x="f138" y="f139"/>
                  </a:lnTo>
                  <a:lnTo>
                    <a:pt x="f138" y="f139"/>
                  </a:lnTo>
                  <a:lnTo>
                    <a:pt x="f140" y="f141"/>
                  </a:lnTo>
                  <a:lnTo>
                    <a:pt x="f3" y="f142"/>
                  </a:lnTo>
                  <a:lnTo>
                    <a:pt x="f3" y="f143"/>
                  </a:lnTo>
                  <a:lnTo>
                    <a:pt x="f140" y="f144"/>
                  </a:lnTo>
                  <a:lnTo>
                    <a:pt x="f140" y="f144"/>
                  </a:lnTo>
                  <a:lnTo>
                    <a:pt x="f145" y="f146"/>
                  </a:lnTo>
                  <a:lnTo>
                    <a:pt x="f147" y="f148"/>
                  </a:lnTo>
                  <a:lnTo>
                    <a:pt x="f65" y="f149"/>
                  </a:lnTo>
                  <a:lnTo>
                    <a:pt x="f150" y="f149"/>
                  </a:lnTo>
                  <a:lnTo>
                    <a:pt x="f150" y="f149"/>
                  </a:lnTo>
                  <a:lnTo>
                    <a:pt x="f151" y="f149"/>
                  </a:lnTo>
                  <a:lnTo>
                    <a:pt x="f152" y="f153"/>
                  </a:lnTo>
                  <a:lnTo>
                    <a:pt x="f152" y="f153"/>
                  </a:lnTo>
                  <a:lnTo>
                    <a:pt x="f154" y="f142"/>
                  </a:lnTo>
                  <a:lnTo>
                    <a:pt x="f70" y="f155"/>
                  </a:lnTo>
                  <a:lnTo>
                    <a:pt x="f71" y="f156"/>
                  </a:lnTo>
                  <a:lnTo>
                    <a:pt x="f157" y="f158"/>
                  </a:lnTo>
                  <a:lnTo>
                    <a:pt x="f159" y="f160"/>
                  </a:lnTo>
                  <a:lnTo>
                    <a:pt x="f161" y="f162"/>
                  </a:lnTo>
                  <a:lnTo>
                    <a:pt x="f163" y="f164"/>
                  </a:lnTo>
                  <a:lnTo>
                    <a:pt x="f85" y="f165"/>
                  </a:lnTo>
                  <a:lnTo>
                    <a:pt x="f166" y="f167"/>
                  </a:lnTo>
                  <a:lnTo>
                    <a:pt x="f72" y="f168"/>
                  </a:lnTo>
                  <a:lnTo>
                    <a:pt x="f169" y="f170"/>
                  </a:lnTo>
                  <a:lnTo>
                    <a:pt x="f171" y="f172"/>
                  </a:lnTo>
                  <a:lnTo>
                    <a:pt x="f173" y="f174"/>
                  </a:lnTo>
                  <a:lnTo>
                    <a:pt x="f175" y="f176"/>
                  </a:lnTo>
                  <a:lnTo>
                    <a:pt x="f175" y="f176"/>
                  </a:lnTo>
                  <a:lnTo>
                    <a:pt x="f177" y="f178"/>
                  </a:lnTo>
                  <a:lnTo>
                    <a:pt x="f179" y="f180"/>
                  </a:lnTo>
                  <a:lnTo>
                    <a:pt x="f181" y="f182"/>
                  </a:lnTo>
                  <a:lnTo>
                    <a:pt x="f183" y="f184"/>
                  </a:lnTo>
                  <a:lnTo>
                    <a:pt x="f183" y="f184"/>
                  </a:lnTo>
                  <a:lnTo>
                    <a:pt x="f185" y="f182"/>
                  </a:lnTo>
                  <a:lnTo>
                    <a:pt x="f186" y="f180"/>
                  </a:lnTo>
                  <a:lnTo>
                    <a:pt x="f187" y="f69"/>
                  </a:lnTo>
                  <a:lnTo>
                    <a:pt x="f188" y="f189"/>
                  </a:lnTo>
                  <a:lnTo>
                    <a:pt x="f188" y="f189"/>
                  </a:lnTo>
                  <a:lnTo>
                    <a:pt x="f19" y="f190"/>
                  </a:lnTo>
                  <a:lnTo>
                    <a:pt x="f191" y="f192"/>
                  </a:lnTo>
                  <a:lnTo>
                    <a:pt x="f13" y="f193"/>
                  </a:lnTo>
                  <a:lnTo>
                    <a:pt x="f194" y="f71"/>
                  </a:lnTo>
                  <a:lnTo>
                    <a:pt x="f7" y="f195"/>
                  </a:lnTo>
                  <a:lnTo>
                    <a:pt x="f2" y="f101"/>
                  </a:lnTo>
                  <a:lnTo>
                    <a:pt x="f2" y="f196"/>
                  </a:lnTo>
                  <a:lnTo>
                    <a:pt x="f7" y="f128"/>
                  </a:lnTo>
                  <a:lnTo>
                    <a:pt x="f197" y="f198"/>
                  </a:lnTo>
                  <a:lnTo>
                    <a:pt x="f199" y="f92"/>
                  </a:lnTo>
                  <a:lnTo>
                    <a:pt x="f191" y="f200"/>
                  </a:lnTo>
                  <a:lnTo>
                    <a:pt x="f201" y="f202"/>
                  </a:lnTo>
                  <a:lnTo>
                    <a:pt x="f203" y="f89"/>
                  </a:lnTo>
                  <a:lnTo>
                    <a:pt x="f204" y="f205"/>
                  </a:lnTo>
                  <a:lnTo>
                    <a:pt x="f206" y="f207"/>
                  </a:lnTo>
                  <a:lnTo>
                    <a:pt x="f208" y="f209"/>
                  </a:lnTo>
                  <a:lnTo>
                    <a:pt x="f208" y="f209"/>
                  </a:lnTo>
                  <a:lnTo>
                    <a:pt x="f210" y="f207"/>
                  </a:lnTo>
                  <a:lnTo>
                    <a:pt x="f210" y="f207"/>
                  </a:lnTo>
                  <a:lnTo>
                    <a:pt x="f211" y="f212"/>
                  </a:lnTo>
                  <a:lnTo>
                    <a:pt x="f213" y="f125"/>
                  </a:lnTo>
                  <a:lnTo>
                    <a:pt x="f214" y="f215"/>
                  </a:lnTo>
                  <a:lnTo>
                    <a:pt x="f216" y="f217"/>
                  </a:lnTo>
                  <a:lnTo>
                    <a:pt x="f218" y="f94"/>
                  </a:lnTo>
                  <a:lnTo>
                    <a:pt x="f219" y="f220"/>
                  </a:lnTo>
                  <a:lnTo>
                    <a:pt x="f221" y="f157"/>
                  </a:lnTo>
                  <a:lnTo>
                    <a:pt x="f221" y="f157"/>
                  </a:lnTo>
                  <a:lnTo>
                    <a:pt x="f222" y="f198"/>
                  </a:lnTo>
                  <a:lnTo>
                    <a:pt x="f223" y="f224"/>
                  </a:lnTo>
                  <a:lnTo>
                    <a:pt x="f225" y="f226"/>
                  </a:lnTo>
                  <a:lnTo>
                    <a:pt x="f227" y="f228"/>
                  </a:lnTo>
                  <a:lnTo>
                    <a:pt x="f229" y="f230"/>
                  </a:lnTo>
                  <a:lnTo>
                    <a:pt x="f216" y="f231"/>
                  </a:lnTo>
                  <a:lnTo>
                    <a:pt x="f232" y="f233"/>
                  </a:lnTo>
                  <a:lnTo>
                    <a:pt x="f234" y="f235"/>
                  </a:lnTo>
                  <a:lnTo>
                    <a:pt x="f234" y="f235"/>
                  </a:lnTo>
                  <a:lnTo>
                    <a:pt x="f234" y="f235"/>
                  </a:lnTo>
                  <a:lnTo>
                    <a:pt x="f234" y="f49"/>
                  </a:lnTo>
                  <a:lnTo>
                    <a:pt x="f234" y="f236"/>
                  </a:lnTo>
                  <a:lnTo>
                    <a:pt x="f39" y="f237"/>
                  </a:lnTo>
                  <a:lnTo>
                    <a:pt x="f238" y="f239"/>
                  </a:lnTo>
                  <a:lnTo>
                    <a:pt x="f240" y="f241"/>
                  </a:lnTo>
                  <a:lnTo>
                    <a:pt x="f40" y="f186"/>
                  </a:lnTo>
                  <a:lnTo>
                    <a:pt x="f236" y="f242"/>
                  </a:lnTo>
                  <a:lnTo>
                    <a:pt x="f243" y="f25"/>
                  </a:lnTo>
                  <a:lnTo>
                    <a:pt x="f244" y="f188"/>
                  </a:lnTo>
                  <a:lnTo>
                    <a:pt x="f245" y="f246"/>
                  </a:lnTo>
                  <a:lnTo>
                    <a:pt x="f51" y="f247"/>
                  </a:lnTo>
                  <a:lnTo>
                    <a:pt x="f51" y="f247"/>
                  </a:lnTo>
                  <a:lnTo>
                    <a:pt x="f248" y="f249"/>
                  </a:lnTo>
                  <a:lnTo>
                    <a:pt x="f250" y="f11"/>
                  </a:lnTo>
                  <a:lnTo>
                    <a:pt x="f251"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5" name="Google Shape;1124;p36">
              <a:extLst>
                <a:ext uri="{FF2B5EF4-FFF2-40B4-BE49-F238E27FC236}">
                  <a16:creationId xmlns:a16="http://schemas.microsoft.com/office/drawing/2014/main" xmlns="" id="{93E9AEDF-187A-4BDE-8212-133038A83B75}"/>
                </a:ext>
              </a:extLst>
            </p:cNvPr>
            <p:cNvSpPr/>
            <p:nvPr/>
          </p:nvSpPr>
          <p:spPr>
            <a:xfrm>
              <a:off x="3805641" y="4299618"/>
              <a:ext cx="376321" cy="569113"/>
            </a:xfrm>
            <a:custGeom>
              <a:avLst/>
              <a:gdLst>
                <a:gd name="f0" fmla="val w"/>
                <a:gd name="f1" fmla="val h"/>
                <a:gd name="f2" fmla="val 0"/>
                <a:gd name="f3" fmla="val 12305"/>
                <a:gd name="f4" fmla="val 18609"/>
                <a:gd name="f5" fmla="val 4965"/>
                <a:gd name="f6" fmla="val 1"/>
                <a:gd name="f7" fmla="val 4776"/>
                <a:gd name="f8" fmla="val 4588"/>
                <a:gd name="f9" fmla="val 24"/>
                <a:gd name="f10" fmla="val 4423"/>
                <a:gd name="f11" fmla="val 71"/>
                <a:gd name="f12" fmla="val 4259"/>
                <a:gd name="f13" fmla="val 142"/>
                <a:gd name="f14" fmla="val 4094"/>
                <a:gd name="f15" fmla="val 212"/>
                <a:gd name="f16" fmla="val 3929"/>
                <a:gd name="f17" fmla="val 283"/>
                <a:gd name="f18" fmla="val 3765"/>
                <a:gd name="f19" fmla="val 401"/>
                <a:gd name="f20" fmla="val 3624"/>
                <a:gd name="f21" fmla="val 518"/>
                <a:gd name="f22" fmla="val 3435"/>
                <a:gd name="f23" fmla="val 683"/>
                <a:gd name="f24" fmla="val 3271"/>
                <a:gd name="f25" fmla="val 895"/>
                <a:gd name="f26" fmla="val 3106"/>
                <a:gd name="f27" fmla="val 1083"/>
                <a:gd name="f28" fmla="val 2989"/>
                <a:gd name="f29" fmla="val 1318"/>
                <a:gd name="f30" fmla="val 2871"/>
                <a:gd name="f31" fmla="val 1530"/>
                <a:gd name="f32" fmla="val 2753"/>
                <a:gd name="f33" fmla="val 1765"/>
                <a:gd name="f34" fmla="val 2683"/>
                <a:gd name="f35" fmla="val 2000"/>
                <a:gd name="f36" fmla="val 2612"/>
                <a:gd name="f37" fmla="val 2259"/>
                <a:gd name="f38" fmla="val 2518"/>
                <a:gd name="f39" fmla="val 2447"/>
                <a:gd name="f40" fmla="val 3247"/>
                <a:gd name="f41" fmla="val 2424"/>
                <a:gd name="f42" fmla="val 3741"/>
                <a:gd name="f43" fmla="val 4212"/>
                <a:gd name="f44" fmla="val 4400"/>
                <a:gd name="f45" fmla="val 5105"/>
                <a:gd name="f46" fmla="val 5811"/>
                <a:gd name="f47" fmla="val 6493"/>
                <a:gd name="f48" fmla="val 2918"/>
                <a:gd name="f49" fmla="val 7176"/>
                <a:gd name="f50" fmla="val 2636"/>
                <a:gd name="f51" fmla="val 7105"/>
                <a:gd name="f52" fmla="val 2353"/>
                <a:gd name="f53" fmla="val 7034"/>
                <a:gd name="f54" fmla="val 2142"/>
                <a:gd name="f55" fmla="val 6987"/>
                <a:gd name="f56" fmla="val 1953"/>
                <a:gd name="f57" fmla="val 1789"/>
                <a:gd name="f58" fmla="val 1624"/>
                <a:gd name="f59" fmla="val 7011"/>
                <a:gd name="f60" fmla="val 1459"/>
                <a:gd name="f61" fmla="val 7058"/>
                <a:gd name="f62" fmla="val 1295"/>
                <a:gd name="f63" fmla="val 1012"/>
                <a:gd name="f64" fmla="val 7246"/>
                <a:gd name="f65" fmla="val 754"/>
                <a:gd name="f66" fmla="val 7411"/>
                <a:gd name="f67" fmla="val 7646"/>
                <a:gd name="f68" fmla="val 307"/>
                <a:gd name="f69" fmla="val 7905"/>
                <a:gd name="f70" fmla="val 166"/>
                <a:gd name="f71" fmla="val 8211"/>
                <a:gd name="f72" fmla="val 95"/>
                <a:gd name="f73" fmla="val 8375"/>
                <a:gd name="f74" fmla="val 48"/>
                <a:gd name="f75" fmla="val 8540"/>
                <a:gd name="f76" fmla="val 8705"/>
                <a:gd name="f77" fmla="val 8869"/>
                <a:gd name="f78" fmla="val 9199"/>
                <a:gd name="f79" fmla="val 9528"/>
                <a:gd name="f80" fmla="val 189"/>
                <a:gd name="f81" fmla="val 9810"/>
                <a:gd name="f82" fmla="val 354"/>
                <a:gd name="f83" fmla="val 10093"/>
                <a:gd name="f84" fmla="val 542"/>
                <a:gd name="f85" fmla="val 10351"/>
                <a:gd name="f86" fmla="val 801"/>
                <a:gd name="f87" fmla="val 10563"/>
                <a:gd name="f88" fmla="val 942"/>
                <a:gd name="f89" fmla="val 10634"/>
                <a:gd name="f90" fmla="val 10728"/>
                <a:gd name="f91" fmla="val 1483"/>
                <a:gd name="f92" fmla="val 10892"/>
                <a:gd name="f93" fmla="val 1883"/>
                <a:gd name="f94" fmla="val 10987"/>
                <a:gd name="f95" fmla="val 2306"/>
                <a:gd name="f96" fmla="val 11057"/>
                <a:gd name="f97" fmla="val 2777"/>
                <a:gd name="f98" fmla="val 11081"/>
                <a:gd name="f99" fmla="val 3130"/>
                <a:gd name="f100" fmla="val 3483"/>
                <a:gd name="f101" fmla="val 11034"/>
                <a:gd name="f102" fmla="val 3859"/>
                <a:gd name="f103" fmla="val 4659"/>
                <a:gd name="f104" fmla="val 11669"/>
                <a:gd name="f105" fmla="val 5082"/>
                <a:gd name="f106" fmla="val 12422"/>
                <a:gd name="f107" fmla="val 5529"/>
                <a:gd name="f108" fmla="val 13127"/>
                <a:gd name="f109" fmla="val 5976"/>
                <a:gd name="f110" fmla="val 13786"/>
                <a:gd name="f111" fmla="val 6447"/>
                <a:gd name="f112" fmla="val 14398"/>
                <a:gd name="f113" fmla="val 6894"/>
                <a:gd name="f114" fmla="val 14962"/>
                <a:gd name="f115" fmla="val 7364"/>
                <a:gd name="f116" fmla="val 15503"/>
                <a:gd name="f117" fmla="val 7811"/>
                <a:gd name="f118" fmla="val 15997"/>
                <a:gd name="f119" fmla="val 8258"/>
                <a:gd name="f120" fmla="val 16444"/>
                <a:gd name="f121" fmla="val 8658"/>
                <a:gd name="f122" fmla="val 16844"/>
                <a:gd name="f123" fmla="val 9434"/>
                <a:gd name="f124" fmla="val 17526"/>
                <a:gd name="f125" fmla="val 10069"/>
                <a:gd name="f126" fmla="val 18044"/>
                <a:gd name="f127" fmla="val 10516"/>
                <a:gd name="f128" fmla="val 18397"/>
                <a:gd name="f129" fmla="val 10681"/>
                <a:gd name="f130" fmla="val 18491"/>
                <a:gd name="f131" fmla="val 10846"/>
                <a:gd name="f132" fmla="val 18538"/>
                <a:gd name="f133" fmla="val 11010"/>
                <a:gd name="f134" fmla="val 18585"/>
                <a:gd name="f135" fmla="val 11175"/>
                <a:gd name="f136" fmla="val 18608"/>
                <a:gd name="f137" fmla="val 11316"/>
                <a:gd name="f138" fmla="val 11457"/>
                <a:gd name="f139" fmla="val 18561"/>
                <a:gd name="f140" fmla="val 11598"/>
                <a:gd name="f141" fmla="val 18514"/>
                <a:gd name="f142" fmla="val 11716"/>
                <a:gd name="f143" fmla="val 18467"/>
                <a:gd name="f144" fmla="val 11834"/>
                <a:gd name="f145" fmla="val 18373"/>
                <a:gd name="f146" fmla="val 11951"/>
                <a:gd name="f147" fmla="val 18303"/>
                <a:gd name="f148" fmla="val 12045"/>
                <a:gd name="f149" fmla="val 18185"/>
                <a:gd name="f150" fmla="val 12139"/>
                <a:gd name="f151" fmla="val 18067"/>
                <a:gd name="f152" fmla="val 12234"/>
                <a:gd name="f153" fmla="val 17879"/>
                <a:gd name="f154" fmla="val 12281"/>
                <a:gd name="f155" fmla="val 17667"/>
                <a:gd name="f156" fmla="val 12304"/>
                <a:gd name="f157" fmla="val 17456"/>
                <a:gd name="f158" fmla="val 17268"/>
                <a:gd name="f159" fmla="val 12210"/>
                <a:gd name="f160" fmla="val 17056"/>
                <a:gd name="f161" fmla="val 12116"/>
                <a:gd name="f162" fmla="val 16868"/>
                <a:gd name="f163" fmla="val 11998"/>
                <a:gd name="f164" fmla="val 16703"/>
                <a:gd name="f165" fmla="val 16562"/>
                <a:gd name="f166" fmla="val 11551"/>
                <a:gd name="f167" fmla="val 16350"/>
                <a:gd name="f168" fmla="val 16068"/>
                <a:gd name="f169" fmla="val 10704"/>
                <a:gd name="f170" fmla="val 15668"/>
                <a:gd name="f171" fmla="val 10163"/>
                <a:gd name="f172" fmla="val 15174"/>
                <a:gd name="f173" fmla="val 9575"/>
                <a:gd name="f174" fmla="val 14586"/>
                <a:gd name="f175" fmla="val 8940"/>
                <a:gd name="f176" fmla="val 13904"/>
                <a:gd name="f177" fmla="val 8305"/>
                <a:gd name="f178" fmla="val 7976"/>
                <a:gd name="f179" fmla="val 12704"/>
                <a:gd name="f180" fmla="val 12257"/>
                <a:gd name="f181" fmla="val 8046"/>
                <a:gd name="f182" fmla="val 11975"/>
                <a:gd name="f183" fmla="val 8399"/>
                <a:gd name="f184" fmla="val 11692"/>
                <a:gd name="f185" fmla="val 8728"/>
                <a:gd name="f186" fmla="val 11386"/>
                <a:gd name="f187" fmla="val 8987"/>
                <a:gd name="f188" fmla="val 10751"/>
                <a:gd name="f189" fmla="val 9387"/>
                <a:gd name="f190" fmla="val 10422"/>
                <a:gd name="f191" fmla="val 9505"/>
                <a:gd name="f192" fmla="val 9599"/>
                <a:gd name="f193" fmla="val 9740"/>
                <a:gd name="f194" fmla="val 9622"/>
                <a:gd name="f195" fmla="val 9646"/>
                <a:gd name="f196" fmla="val 9316"/>
                <a:gd name="f197" fmla="val 9128"/>
                <a:gd name="f198" fmla="val 8916"/>
                <a:gd name="f199" fmla="val 9340"/>
                <a:gd name="f200" fmla="val 8352"/>
                <a:gd name="f201" fmla="val 8187"/>
                <a:gd name="f202" fmla="val 9058"/>
                <a:gd name="f203" fmla="val 8022"/>
                <a:gd name="f204" fmla="val 8893"/>
                <a:gd name="f205" fmla="val 7881"/>
                <a:gd name="f206" fmla="val 7764"/>
                <a:gd name="f207" fmla="val 8517"/>
                <a:gd name="f208" fmla="val 7576"/>
                <a:gd name="f209" fmla="val 8093"/>
                <a:gd name="f210" fmla="val 7505"/>
                <a:gd name="f211" fmla="val 7882"/>
                <a:gd name="f212" fmla="val 7481"/>
                <a:gd name="f213" fmla="val 7670"/>
                <a:gd name="f214" fmla="val 7458"/>
                <a:gd name="f215" fmla="val 7482"/>
                <a:gd name="f216" fmla="val 7317"/>
                <a:gd name="f217" fmla="val 7152"/>
                <a:gd name="f218" fmla="val 7528"/>
                <a:gd name="f219" fmla="val 6988"/>
                <a:gd name="f220" fmla="val 6847"/>
                <a:gd name="f221" fmla="val 6682"/>
                <a:gd name="f222" fmla="val 7740"/>
                <a:gd name="f223" fmla="val 6541"/>
                <a:gd name="f224" fmla="val 7834"/>
                <a:gd name="f225" fmla="val 6400"/>
                <a:gd name="f226" fmla="val 7928"/>
                <a:gd name="f227" fmla="val 6211"/>
                <a:gd name="f228" fmla="val 8117"/>
                <a:gd name="f229" fmla="val 6047"/>
                <a:gd name="f230" fmla="val 5906"/>
                <a:gd name="f231" fmla="val 8516"/>
                <a:gd name="f232" fmla="val 5764"/>
                <a:gd name="f233" fmla="val 8752"/>
                <a:gd name="f234" fmla="val 5459"/>
                <a:gd name="f235" fmla="val 5176"/>
                <a:gd name="f236" fmla="val 6117"/>
                <a:gd name="f237" fmla="val 4800"/>
                <a:gd name="f238" fmla="val 5223"/>
                <a:gd name="f239" fmla="val 5153"/>
                <a:gd name="f240" fmla="val 4988"/>
                <a:gd name="f241" fmla="val 5482"/>
                <a:gd name="f242" fmla="val 4753"/>
                <a:gd name="f243" fmla="val 5788"/>
                <a:gd name="f244" fmla="val 4494"/>
                <a:gd name="f245" fmla="val 6070"/>
                <a:gd name="f246" fmla="val 6329"/>
                <a:gd name="f247" fmla="val 3906"/>
                <a:gd name="f248" fmla="val 3600"/>
                <a:gd name="f249" fmla="val 6729"/>
                <a:gd name="f250" fmla="val 2659"/>
                <a:gd name="f251" fmla="val 7035"/>
                <a:gd name="f252" fmla="val 2400"/>
                <a:gd name="f253" fmla="val 2165"/>
                <a:gd name="f254" fmla="val 1906"/>
                <a:gd name="f255" fmla="val 1671"/>
                <a:gd name="f256" fmla="val 6941"/>
                <a:gd name="f257" fmla="val 1412"/>
                <a:gd name="f258" fmla="val 1200"/>
                <a:gd name="f259" fmla="val 965"/>
                <a:gd name="f260" fmla="val 6564"/>
                <a:gd name="f261" fmla="val 753"/>
                <a:gd name="f262" fmla="val 6376"/>
                <a:gd name="f263" fmla="val 565"/>
                <a:gd name="f264" fmla="val 6164"/>
                <a:gd name="f265" fmla="val 5953"/>
                <a:gd name="f266" fmla="val 259"/>
                <a:gd name="f267" fmla="val 5717"/>
                <a:gd name="f268" fmla="*/ f0 1 12305"/>
                <a:gd name="f269" fmla="*/ f1 1 18609"/>
                <a:gd name="f270" fmla="val f2"/>
                <a:gd name="f271" fmla="val f3"/>
                <a:gd name="f272" fmla="val f4"/>
                <a:gd name="f273" fmla="+- f272 0 f270"/>
                <a:gd name="f274" fmla="+- f271 0 f270"/>
                <a:gd name="f275" fmla="*/ f274 1 12305"/>
                <a:gd name="f276" fmla="*/ f273 1 18609"/>
                <a:gd name="f277" fmla="*/ f270 1 f275"/>
                <a:gd name="f278" fmla="*/ f271 1 f275"/>
                <a:gd name="f279" fmla="*/ f270 1 f276"/>
                <a:gd name="f280" fmla="*/ f272 1 f276"/>
                <a:gd name="f281" fmla="*/ f277 f268 1"/>
                <a:gd name="f282" fmla="*/ f278 f268 1"/>
                <a:gd name="f283" fmla="*/ f280 f269 1"/>
                <a:gd name="f284" fmla="*/ f279 f269 1"/>
              </a:gdLst>
              <a:ahLst/>
              <a:cxnLst>
                <a:cxn ang="3cd4">
                  <a:pos x="hc" y="t"/>
                </a:cxn>
                <a:cxn ang="0">
                  <a:pos x="r" y="vc"/>
                </a:cxn>
                <a:cxn ang="cd4">
                  <a:pos x="hc" y="b"/>
                </a:cxn>
                <a:cxn ang="cd2">
                  <a:pos x="l" y="vc"/>
                </a:cxn>
              </a:cxnLst>
              <a:rect l="f281" t="f284" r="f282" b="f283"/>
              <a:pathLst>
                <a:path w="12305" h="18609" fill="none">
                  <a:moveTo>
                    <a:pt x="f5" y="f6"/>
                  </a:moveTo>
                  <a:lnTo>
                    <a:pt x="f5" y="f6"/>
                  </a:lnTo>
                  <a:lnTo>
                    <a:pt x="f5" y="f6"/>
                  </a:ln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9"/>
                  </a:lnTo>
                  <a:lnTo>
                    <a:pt x="f30" y="f31"/>
                  </a:lnTo>
                  <a:lnTo>
                    <a:pt x="f32" y="f33"/>
                  </a:lnTo>
                  <a:lnTo>
                    <a:pt x="f34" y="f35"/>
                  </a:lnTo>
                  <a:lnTo>
                    <a:pt x="f36" y="f37"/>
                  </a:lnTo>
                  <a:lnTo>
                    <a:pt x="f38" y="f32"/>
                  </a:lnTo>
                  <a:lnTo>
                    <a:pt x="f39" y="f40"/>
                  </a:lnTo>
                  <a:lnTo>
                    <a:pt x="f41" y="f42"/>
                  </a:lnTo>
                  <a:lnTo>
                    <a:pt x="f39" y="f43"/>
                  </a:lnTo>
                  <a:lnTo>
                    <a:pt x="f39" y="f43"/>
                  </a:lnTo>
                  <a:lnTo>
                    <a:pt x="f39" y="f44"/>
                  </a:lnTo>
                  <a:lnTo>
                    <a:pt x="f39" y="f44"/>
                  </a:lnTo>
                  <a:lnTo>
                    <a:pt x="f38" y="f45"/>
                  </a:lnTo>
                  <a:lnTo>
                    <a:pt x="f36" y="f46"/>
                  </a:lnTo>
                  <a:lnTo>
                    <a:pt x="f32" y="f47"/>
                  </a:lnTo>
                  <a:lnTo>
                    <a:pt x="f48" y="f49"/>
                  </a:lnTo>
                  <a:lnTo>
                    <a:pt x="f48" y="f49"/>
                  </a:lnTo>
                  <a:lnTo>
                    <a:pt x="f50" y="f51"/>
                  </a:lnTo>
                  <a:lnTo>
                    <a:pt x="f52" y="f53"/>
                  </a:lnTo>
                  <a:lnTo>
                    <a:pt x="f52" y="f53"/>
                  </a:lnTo>
                  <a:lnTo>
                    <a:pt x="f54" y="f55"/>
                  </a:lnTo>
                  <a:lnTo>
                    <a:pt x="f56" y="f55"/>
                  </a:lnTo>
                  <a:lnTo>
                    <a:pt x="f56" y="f55"/>
                  </a:lnTo>
                  <a:lnTo>
                    <a:pt x="f56" y="f55"/>
                  </a:lnTo>
                  <a:lnTo>
                    <a:pt x="f56" y="f55"/>
                  </a:lnTo>
                  <a:lnTo>
                    <a:pt x="f57" y="f55"/>
                  </a:lnTo>
                  <a:lnTo>
                    <a:pt x="f58" y="f59"/>
                  </a:lnTo>
                  <a:lnTo>
                    <a:pt x="f60" y="f61"/>
                  </a:lnTo>
                  <a:lnTo>
                    <a:pt x="f62" y="f51"/>
                  </a:lnTo>
                  <a:lnTo>
                    <a:pt x="f63" y="f64"/>
                  </a:lnTo>
                  <a:lnTo>
                    <a:pt x="f65" y="f66"/>
                  </a:lnTo>
                  <a:lnTo>
                    <a:pt x="f21" y="f67"/>
                  </a:lnTo>
                  <a:lnTo>
                    <a:pt x="f68" y="f69"/>
                  </a:lnTo>
                  <a:lnTo>
                    <a:pt x="f70" y="f71"/>
                  </a:lnTo>
                  <a:lnTo>
                    <a:pt x="f72" y="f73"/>
                  </a:lnTo>
                  <a:lnTo>
                    <a:pt x="f74" y="f75"/>
                  </a:lnTo>
                  <a:lnTo>
                    <a:pt x="f74" y="f75"/>
                  </a:lnTo>
                  <a:lnTo>
                    <a:pt x="f9" y="f76"/>
                  </a:lnTo>
                  <a:lnTo>
                    <a:pt x="f6" y="f77"/>
                  </a:lnTo>
                  <a:lnTo>
                    <a:pt x="f6" y="f78"/>
                  </a:lnTo>
                  <a:lnTo>
                    <a:pt x="f11" y="f79"/>
                  </a:lnTo>
                  <a:lnTo>
                    <a:pt x="f80" y="f81"/>
                  </a:lnTo>
                  <a:lnTo>
                    <a:pt x="f82" y="f83"/>
                  </a:lnTo>
                  <a:lnTo>
                    <a:pt x="f84" y="f85"/>
                  </a:lnTo>
                  <a:lnTo>
                    <a:pt x="f86" y="f87"/>
                  </a:lnTo>
                  <a:lnTo>
                    <a:pt x="f88" y="f89"/>
                  </a:lnTo>
                  <a:lnTo>
                    <a:pt x="f27" y="f90"/>
                  </a:lnTo>
                  <a:lnTo>
                    <a:pt x="f27" y="f90"/>
                  </a:lnTo>
                  <a:lnTo>
                    <a:pt x="f91" y="f92"/>
                  </a:lnTo>
                  <a:lnTo>
                    <a:pt x="f93" y="f94"/>
                  </a:lnTo>
                  <a:lnTo>
                    <a:pt x="f95" y="f96"/>
                  </a:lnTo>
                  <a:lnTo>
                    <a:pt x="f97" y="f98"/>
                  </a:lnTo>
                  <a:lnTo>
                    <a:pt x="f97" y="f98"/>
                  </a:lnTo>
                  <a:lnTo>
                    <a:pt x="f99" y="f98"/>
                  </a:lnTo>
                  <a:lnTo>
                    <a:pt x="f100" y="f101"/>
                  </a:lnTo>
                  <a:lnTo>
                    <a:pt x="f102" y="f94"/>
                  </a:lnTo>
                  <a:lnTo>
                    <a:pt x="f12" y="f92"/>
                  </a:lnTo>
                  <a:lnTo>
                    <a:pt x="f12" y="f9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7" y="f128"/>
                  </a:lnTo>
                  <a:lnTo>
                    <a:pt x="f129" y="f130"/>
                  </a:lnTo>
                  <a:lnTo>
                    <a:pt x="f131" y="f132"/>
                  </a:lnTo>
                  <a:lnTo>
                    <a:pt x="f133" y="f134"/>
                  </a:lnTo>
                  <a:lnTo>
                    <a:pt x="f135" y="f136"/>
                  </a:lnTo>
                  <a:lnTo>
                    <a:pt x="f135" y="f136"/>
                  </a:lnTo>
                  <a:lnTo>
                    <a:pt x="f137" y="f134"/>
                  </a:lnTo>
                  <a:lnTo>
                    <a:pt x="f138" y="f139"/>
                  </a:lnTo>
                  <a:lnTo>
                    <a:pt x="f140" y="f141"/>
                  </a:lnTo>
                  <a:lnTo>
                    <a:pt x="f142" y="f143"/>
                  </a:lnTo>
                  <a:lnTo>
                    <a:pt x="f144" y="f145"/>
                  </a:lnTo>
                  <a:lnTo>
                    <a:pt x="f146" y="f147"/>
                  </a:lnTo>
                  <a:lnTo>
                    <a:pt x="f148" y="f149"/>
                  </a:lnTo>
                  <a:lnTo>
                    <a:pt x="f150" y="f151"/>
                  </a:lnTo>
                  <a:lnTo>
                    <a:pt x="f150" y="f151"/>
                  </a:lnTo>
                  <a:lnTo>
                    <a:pt x="f152" y="f153"/>
                  </a:lnTo>
                  <a:lnTo>
                    <a:pt x="f154" y="f155"/>
                  </a:lnTo>
                  <a:lnTo>
                    <a:pt x="f156" y="f157"/>
                  </a:lnTo>
                  <a:lnTo>
                    <a:pt x="f154" y="f158"/>
                  </a:lnTo>
                  <a:lnTo>
                    <a:pt x="f159" y="f160"/>
                  </a:lnTo>
                  <a:lnTo>
                    <a:pt x="f161" y="f162"/>
                  </a:lnTo>
                  <a:lnTo>
                    <a:pt x="f163" y="f164"/>
                  </a:lnTo>
                  <a:lnTo>
                    <a:pt x="f144" y="f165"/>
                  </a:lnTo>
                  <a:lnTo>
                    <a:pt x="f144" y="f165"/>
                  </a:lnTo>
                  <a:lnTo>
                    <a:pt x="f166" y="f167"/>
                  </a:lnTo>
                  <a:lnTo>
                    <a:pt x="f135" y="f168"/>
                  </a:lnTo>
                  <a:lnTo>
                    <a:pt x="f169" y="f170"/>
                  </a:lnTo>
                  <a:lnTo>
                    <a:pt x="f171" y="f172"/>
                  </a:lnTo>
                  <a:lnTo>
                    <a:pt x="f173" y="f174"/>
                  </a:lnTo>
                  <a:lnTo>
                    <a:pt x="f175" y="f176"/>
                  </a:lnTo>
                  <a:lnTo>
                    <a:pt x="f177" y="f108"/>
                  </a:lnTo>
                  <a:lnTo>
                    <a:pt x="f178" y="f179"/>
                  </a:lnTo>
                  <a:lnTo>
                    <a:pt x="f67" y="f180"/>
                  </a:lnTo>
                  <a:lnTo>
                    <a:pt x="f67" y="f180"/>
                  </a:lnTo>
                  <a:lnTo>
                    <a:pt x="f181" y="f182"/>
                  </a:lnTo>
                  <a:lnTo>
                    <a:pt x="f183" y="f184"/>
                  </a:lnTo>
                  <a:lnTo>
                    <a:pt x="f185" y="f186"/>
                  </a:lnTo>
                  <a:lnTo>
                    <a:pt x="f187" y="f98"/>
                  </a:lnTo>
                  <a:lnTo>
                    <a:pt x="f78" y="f188"/>
                  </a:lnTo>
                  <a:lnTo>
                    <a:pt x="f189" y="f190"/>
                  </a:lnTo>
                  <a:lnTo>
                    <a:pt x="f191" y="f83"/>
                  </a:lnTo>
                  <a:lnTo>
                    <a:pt x="f192" y="f193"/>
                  </a:lnTo>
                  <a:lnTo>
                    <a:pt x="f192" y="f193"/>
                  </a:lnTo>
                  <a:lnTo>
                    <a:pt x="f194" y="f79"/>
                  </a:lnTo>
                  <a:lnTo>
                    <a:pt x="f195" y="f196"/>
                  </a:lnTo>
                  <a:lnTo>
                    <a:pt x="f194" y="f197"/>
                  </a:lnTo>
                  <a:lnTo>
                    <a:pt x="f173" y="f198"/>
                  </a:lnTo>
                  <a:lnTo>
                    <a:pt x="f79" y="f185"/>
                  </a:lnTo>
                  <a:lnTo>
                    <a:pt x="f123" y="f75"/>
                  </a:lnTo>
                  <a:lnTo>
                    <a:pt x="f199" y="f200"/>
                  </a:lnTo>
                  <a:lnTo>
                    <a:pt x="f78" y="f201"/>
                  </a:lnTo>
                  <a:lnTo>
                    <a:pt x="f78" y="f201"/>
                  </a:lnTo>
                  <a:lnTo>
                    <a:pt x="f202" y="f203"/>
                  </a:lnTo>
                  <a:lnTo>
                    <a:pt x="f204" y="f205"/>
                  </a:lnTo>
                  <a:lnTo>
                    <a:pt x="f76" y="f206"/>
                  </a:lnTo>
                  <a:lnTo>
                    <a:pt x="f207" y="f67"/>
                  </a:lnTo>
                  <a:lnTo>
                    <a:pt x="f177" y="f208"/>
                  </a:lnTo>
                  <a:lnTo>
                    <a:pt x="f209" y="f210"/>
                  </a:lnTo>
                  <a:lnTo>
                    <a:pt x="f211" y="f212"/>
                  </a:lnTo>
                  <a:lnTo>
                    <a:pt x="f213" y="f214"/>
                  </a:lnTo>
                  <a:lnTo>
                    <a:pt x="f213" y="f214"/>
                  </a:lnTo>
                  <a:lnTo>
                    <a:pt x="f215" y="f212"/>
                  </a:lnTo>
                  <a:lnTo>
                    <a:pt x="f216" y="f210"/>
                  </a:lnTo>
                  <a:lnTo>
                    <a:pt x="f217" y="f218"/>
                  </a:lnTo>
                  <a:lnTo>
                    <a:pt x="f219" y="f208"/>
                  </a:lnTo>
                  <a:lnTo>
                    <a:pt x="f220" y="f67"/>
                  </a:lnTo>
                  <a:lnTo>
                    <a:pt x="f221" y="f222"/>
                  </a:lnTo>
                  <a:lnTo>
                    <a:pt x="f223" y="f224"/>
                  </a:lnTo>
                  <a:lnTo>
                    <a:pt x="f225" y="f226"/>
                  </a:lnTo>
                  <a:lnTo>
                    <a:pt x="f225" y="f226"/>
                  </a:lnTo>
                  <a:lnTo>
                    <a:pt x="f227" y="f228"/>
                  </a:lnTo>
                  <a:lnTo>
                    <a:pt x="f229" y="f177"/>
                  </a:lnTo>
                  <a:lnTo>
                    <a:pt x="f230" y="f231"/>
                  </a:lnTo>
                  <a:lnTo>
                    <a:pt x="f232" y="f233"/>
                  </a:lnTo>
                  <a:lnTo>
                    <a:pt x="f232" y="f233"/>
                  </a:lnTo>
                  <a:lnTo>
                    <a:pt x="f234" y="f205"/>
                  </a:lnTo>
                  <a:lnTo>
                    <a:pt x="f235" y="f59"/>
                  </a:lnTo>
                  <a:lnTo>
                    <a:pt x="f5" y="f236"/>
                  </a:lnTo>
                  <a:lnTo>
                    <a:pt x="f237" y="f238"/>
                  </a:lnTo>
                  <a:lnTo>
                    <a:pt x="f237" y="f238"/>
                  </a:lnTo>
                  <a:lnTo>
                    <a:pt x="f239" y="f240"/>
                  </a:lnTo>
                  <a:lnTo>
                    <a:pt x="f241" y="f242"/>
                  </a:lnTo>
                  <a:lnTo>
                    <a:pt x="f243" y="f244"/>
                  </a:lnTo>
                  <a:lnTo>
                    <a:pt x="f245" y="f43"/>
                  </a:lnTo>
                  <a:lnTo>
                    <a:pt x="f246" y="f247"/>
                  </a:lnTo>
                  <a:lnTo>
                    <a:pt x="f223" y="f248"/>
                  </a:lnTo>
                  <a:lnTo>
                    <a:pt x="f249" y="f40"/>
                  </a:lnTo>
                  <a:lnTo>
                    <a:pt x="f113" y="f48"/>
                  </a:lnTo>
                  <a:lnTo>
                    <a:pt x="f113" y="f48"/>
                  </a:lnTo>
                  <a:lnTo>
                    <a:pt x="f219" y="f250"/>
                  </a:lnTo>
                  <a:lnTo>
                    <a:pt x="f251" y="f252"/>
                  </a:lnTo>
                  <a:lnTo>
                    <a:pt x="f61" y="f253"/>
                  </a:lnTo>
                  <a:lnTo>
                    <a:pt x="f61" y="f254"/>
                  </a:lnTo>
                  <a:lnTo>
                    <a:pt x="f59" y="f255"/>
                  </a:lnTo>
                  <a:lnTo>
                    <a:pt x="f256" y="f257"/>
                  </a:lnTo>
                  <a:lnTo>
                    <a:pt x="f220" y="f258"/>
                  </a:lnTo>
                  <a:lnTo>
                    <a:pt x="f249" y="f259"/>
                  </a:lnTo>
                  <a:lnTo>
                    <a:pt x="f249" y="f259"/>
                  </a:lnTo>
                  <a:lnTo>
                    <a:pt x="f260" y="f261"/>
                  </a:lnTo>
                  <a:lnTo>
                    <a:pt x="f262" y="f263"/>
                  </a:lnTo>
                  <a:lnTo>
                    <a:pt x="f264" y="f19"/>
                  </a:lnTo>
                  <a:lnTo>
                    <a:pt x="f265" y="f266"/>
                  </a:lnTo>
                  <a:lnTo>
                    <a:pt x="f267" y="f13"/>
                  </a:lnTo>
                  <a:lnTo>
                    <a:pt x="f234" y="f11"/>
                  </a:lnTo>
                  <a:lnTo>
                    <a:pt x="f238" y="f9"/>
                  </a:lnTo>
                  <a:lnTo>
                    <a:pt x="f5"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6" name="Google Shape;1125;p36">
              <a:extLst>
                <a:ext uri="{FF2B5EF4-FFF2-40B4-BE49-F238E27FC236}">
                  <a16:creationId xmlns:a16="http://schemas.microsoft.com/office/drawing/2014/main" xmlns="" id="{6C2E4EA5-6CA0-4971-B73B-5188C54F3196}"/>
                </a:ext>
              </a:extLst>
            </p:cNvPr>
            <p:cNvSpPr/>
            <p:nvPr/>
          </p:nvSpPr>
          <p:spPr>
            <a:xfrm>
              <a:off x="3942344" y="4652860"/>
              <a:ext cx="309368" cy="205785"/>
            </a:xfrm>
            <a:custGeom>
              <a:avLst/>
              <a:gdLst>
                <a:gd name="f0" fmla="val w"/>
                <a:gd name="f1" fmla="val h"/>
                <a:gd name="f2" fmla="val 0"/>
                <a:gd name="f3" fmla="val 10116"/>
                <a:gd name="f4" fmla="val 6729"/>
                <a:gd name="f5" fmla="val 6305"/>
                <a:gd name="f6" fmla="val 6046"/>
                <a:gd name="f7" fmla="val 24"/>
                <a:gd name="f8" fmla="val 5788"/>
                <a:gd name="f9" fmla="val 94"/>
                <a:gd name="f10" fmla="val 5529"/>
                <a:gd name="f11" fmla="val 165"/>
                <a:gd name="f12" fmla="val 5294"/>
                <a:gd name="f13" fmla="val 235"/>
                <a:gd name="f14" fmla="val 5082"/>
                <a:gd name="f15" fmla="val 353"/>
                <a:gd name="f16" fmla="val 4847"/>
                <a:gd name="f17" fmla="val 471"/>
                <a:gd name="f18" fmla="val 4635"/>
                <a:gd name="f19" fmla="val 612"/>
                <a:gd name="f20" fmla="val 4447"/>
                <a:gd name="f21" fmla="val 776"/>
                <a:gd name="f22" fmla="val 4258"/>
                <a:gd name="f23" fmla="val 941"/>
                <a:gd name="f24" fmla="val 4094"/>
                <a:gd name="f25" fmla="val 1129"/>
                <a:gd name="f26" fmla="val 3953"/>
                <a:gd name="f27" fmla="val 1317"/>
                <a:gd name="f28" fmla="val 3811"/>
                <a:gd name="f29" fmla="val 1529"/>
                <a:gd name="f30" fmla="val 3670"/>
                <a:gd name="f31" fmla="val 1741"/>
                <a:gd name="f32" fmla="val 3576"/>
                <a:gd name="f33" fmla="val 1976"/>
                <a:gd name="f34" fmla="val 3482"/>
                <a:gd name="f35" fmla="val 2211"/>
                <a:gd name="f36" fmla="val 3294"/>
                <a:gd name="f37" fmla="val 2141"/>
                <a:gd name="f38" fmla="val 3082"/>
                <a:gd name="f39" fmla="val 2094"/>
                <a:gd name="f40" fmla="val 2894"/>
                <a:gd name="f41" fmla="val 2070"/>
                <a:gd name="f42" fmla="val 2682"/>
                <a:gd name="f43" fmla="val 2047"/>
                <a:gd name="f44" fmla="val 2447"/>
                <a:gd name="f45" fmla="val 2235"/>
                <a:gd name="f46" fmla="val 2000"/>
                <a:gd name="f47" fmla="val 2164"/>
                <a:gd name="f48" fmla="val 1812"/>
                <a:gd name="f49" fmla="val 1600"/>
                <a:gd name="f50" fmla="val 2329"/>
                <a:gd name="f51" fmla="val 1436"/>
                <a:gd name="f52" fmla="val 1247"/>
                <a:gd name="f53" fmla="val 2564"/>
                <a:gd name="f54" fmla="val 1106"/>
                <a:gd name="f55" fmla="val 2705"/>
                <a:gd name="f56" fmla="val 942"/>
                <a:gd name="f57" fmla="val 2870"/>
                <a:gd name="f58" fmla="val 824"/>
                <a:gd name="f59" fmla="val 3035"/>
                <a:gd name="f60" fmla="val 706"/>
                <a:gd name="f61" fmla="val 3223"/>
                <a:gd name="f62" fmla="val 3411"/>
                <a:gd name="f63" fmla="val 542"/>
                <a:gd name="f64" fmla="val 3623"/>
                <a:gd name="f65" fmla="val 495"/>
                <a:gd name="f66" fmla="val 3835"/>
                <a:gd name="f67" fmla="val 448"/>
                <a:gd name="f68" fmla="val 4070"/>
                <a:gd name="f69" fmla="val 4282"/>
                <a:gd name="f70" fmla="val 4564"/>
                <a:gd name="f71" fmla="val 518"/>
                <a:gd name="f72" fmla="val 4846"/>
                <a:gd name="f73" fmla="val 400"/>
                <a:gd name="f74" fmla="val 4917"/>
                <a:gd name="f75" fmla="val 306"/>
                <a:gd name="f76" fmla="val 5011"/>
                <a:gd name="f77" fmla="val 212"/>
                <a:gd name="f78" fmla="val 5105"/>
                <a:gd name="f79" fmla="val 142"/>
                <a:gd name="f80" fmla="val 5199"/>
                <a:gd name="f81" fmla="val 95"/>
                <a:gd name="f82" fmla="val 5317"/>
                <a:gd name="f83" fmla="val 48"/>
                <a:gd name="f84" fmla="val 5458"/>
                <a:gd name="f85" fmla="val 5575"/>
                <a:gd name="f86" fmla="val 1"/>
                <a:gd name="f87" fmla="val 5717"/>
                <a:gd name="f88" fmla="val 5928"/>
                <a:gd name="f89" fmla="val 6116"/>
                <a:gd name="f90" fmla="val 189"/>
                <a:gd name="f91" fmla="val 6281"/>
                <a:gd name="f92" fmla="val 6422"/>
                <a:gd name="f93" fmla="val 6563"/>
                <a:gd name="f94" fmla="val 6658"/>
                <a:gd name="f95" fmla="val 800"/>
                <a:gd name="f96" fmla="val 6705"/>
                <a:gd name="f97" fmla="val 1012"/>
                <a:gd name="f98" fmla="val 6728"/>
                <a:gd name="f99" fmla="val 9104"/>
                <a:gd name="f100" fmla="val 9316"/>
                <a:gd name="f101" fmla="val 9504"/>
                <a:gd name="f102" fmla="val 9669"/>
                <a:gd name="f103" fmla="val 9810"/>
                <a:gd name="f104" fmla="val 9951"/>
                <a:gd name="f105" fmla="val 10045"/>
                <a:gd name="f106" fmla="val 10092"/>
                <a:gd name="f107" fmla="val 5552"/>
                <a:gd name="f108" fmla="val 10069"/>
                <a:gd name="f109" fmla="val 5411"/>
                <a:gd name="f110" fmla="val 9998"/>
                <a:gd name="f111" fmla="val 5270"/>
                <a:gd name="f112" fmla="val 9928"/>
                <a:gd name="f113" fmla="val 5128"/>
                <a:gd name="f114" fmla="val 9834"/>
                <a:gd name="f115" fmla="val 5034"/>
                <a:gd name="f116" fmla="val 9716"/>
                <a:gd name="f117" fmla="val 9598"/>
                <a:gd name="f118" fmla="val 9457"/>
                <a:gd name="f119" fmla="val 4776"/>
                <a:gd name="f120" fmla="val 9622"/>
                <a:gd name="f121" fmla="val 4423"/>
                <a:gd name="f122" fmla="val 9740"/>
                <a:gd name="f123" fmla="val 4046"/>
                <a:gd name="f124" fmla="val 3246"/>
                <a:gd name="f125" fmla="val 2917"/>
                <a:gd name="f126" fmla="val 9763"/>
                <a:gd name="f127" fmla="val 2588"/>
                <a:gd name="f128" fmla="val 9693"/>
                <a:gd name="f129" fmla="val 2282"/>
                <a:gd name="f130" fmla="val 9575"/>
                <a:gd name="f131" fmla="val 9434"/>
                <a:gd name="f132" fmla="val 1694"/>
                <a:gd name="f133" fmla="val 9269"/>
                <a:gd name="f134" fmla="val 1435"/>
                <a:gd name="f135" fmla="val 9081"/>
                <a:gd name="f136" fmla="val 1176"/>
                <a:gd name="f137" fmla="val 8869"/>
                <a:gd name="f138" fmla="val 8634"/>
                <a:gd name="f139" fmla="val 729"/>
                <a:gd name="f140" fmla="val 8399"/>
                <a:gd name="f141" fmla="val 541"/>
                <a:gd name="f142" fmla="val 8116"/>
                <a:gd name="f143" fmla="val 377"/>
                <a:gd name="f144" fmla="val 7834"/>
                <a:gd name="f145" fmla="val 259"/>
                <a:gd name="f146" fmla="val 7528"/>
                <a:gd name="f147" fmla="val 141"/>
                <a:gd name="f148" fmla="val 7223"/>
                <a:gd name="f149" fmla="val 47"/>
                <a:gd name="f150" fmla="val 6893"/>
                <a:gd name="f151" fmla="*/ f0 1 10116"/>
                <a:gd name="f152" fmla="*/ f1 1 6729"/>
                <a:gd name="f153" fmla="val f2"/>
                <a:gd name="f154" fmla="val f3"/>
                <a:gd name="f155" fmla="val f4"/>
                <a:gd name="f156" fmla="+- f155 0 f153"/>
                <a:gd name="f157" fmla="+- f154 0 f153"/>
                <a:gd name="f158" fmla="*/ f157 1 10116"/>
                <a:gd name="f159" fmla="*/ f156 1 6729"/>
                <a:gd name="f160" fmla="*/ f153 1 f158"/>
                <a:gd name="f161" fmla="*/ f154 1 f158"/>
                <a:gd name="f162" fmla="*/ f153 1 f159"/>
                <a:gd name="f163" fmla="*/ f155 1 f159"/>
                <a:gd name="f164" fmla="*/ f160 f151 1"/>
                <a:gd name="f165" fmla="*/ f161 f151 1"/>
                <a:gd name="f166" fmla="*/ f163 f152 1"/>
                <a:gd name="f167" fmla="*/ f162 f152 1"/>
              </a:gdLst>
              <a:ahLst/>
              <a:cxnLst>
                <a:cxn ang="3cd4">
                  <a:pos x="hc" y="t"/>
                </a:cxn>
                <a:cxn ang="0">
                  <a:pos x="r" y="vc"/>
                </a:cxn>
                <a:cxn ang="cd4">
                  <a:pos x="hc" y="b"/>
                </a:cxn>
                <a:cxn ang="cd2">
                  <a:pos x="l" y="vc"/>
                </a:cxn>
              </a:cxnLst>
              <a:rect l="f164" t="f167" r="f165" b="f166"/>
              <a:pathLst>
                <a:path w="10116" h="67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1"/>
                  </a:lnTo>
                  <a:lnTo>
                    <a:pt x="f45" y="f39"/>
                  </a:lnTo>
                  <a:lnTo>
                    <a:pt x="f46" y="f47"/>
                  </a:lnTo>
                  <a:lnTo>
                    <a:pt x="f48" y="f45"/>
                  </a:lnTo>
                  <a:lnTo>
                    <a:pt x="f49" y="f50"/>
                  </a:lnTo>
                  <a:lnTo>
                    <a:pt x="f51" y="f44"/>
                  </a:lnTo>
                  <a:lnTo>
                    <a:pt x="f52" y="f53"/>
                  </a:lnTo>
                  <a:lnTo>
                    <a:pt x="f54" y="f55"/>
                  </a:lnTo>
                  <a:lnTo>
                    <a:pt x="f56" y="f57"/>
                  </a:lnTo>
                  <a:lnTo>
                    <a:pt x="f58" y="f59"/>
                  </a:lnTo>
                  <a:lnTo>
                    <a:pt x="f60" y="f61"/>
                  </a:lnTo>
                  <a:lnTo>
                    <a:pt x="f19" y="f62"/>
                  </a:lnTo>
                  <a:lnTo>
                    <a:pt x="f63" y="f64"/>
                  </a:lnTo>
                  <a:lnTo>
                    <a:pt x="f65" y="f66"/>
                  </a:lnTo>
                  <a:lnTo>
                    <a:pt x="f67" y="f68"/>
                  </a:lnTo>
                  <a:lnTo>
                    <a:pt x="f67" y="f69"/>
                  </a:lnTo>
                  <a:lnTo>
                    <a:pt x="f17" y="f70"/>
                  </a:lnTo>
                  <a:lnTo>
                    <a:pt x="f71" y="f72"/>
                  </a:lnTo>
                  <a:lnTo>
                    <a:pt x="f73" y="f74"/>
                  </a:lnTo>
                  <a:lnTo>
                    <a:pt x="f75" y="f76"/>
                  </a:lnTo>
                  <a:lnTo>
                    <a:pt x="f77" y="f78"/>
                  </a:lnTo>
                  <a:lnTo>
                    <a:pt x="f79" y="f80"/>
                  </a:lnTo>
                  <a:lnTo>
                    <a:pt x="f81" y="f82"/>
                  </a:lnTo>
                  <a:lnTo>
                    <a:pt x="f83" y="f84"/>
                  </a:lnTo>
                  <a:lnTo>
                    <a:pt x="f7" y="f85"/>
                  </a:lnTo>
                  <a:lnTo>
                    <a:pt x="f86" y="f87"/>
                  </a:lnTo>
                  <a:lnTo>
                    <a:pt x="f7" y="f88"/>
                  </a:lnTo>
                  <a:lnTo>
                    <a:pt x="f81" y="f89"/>
                  </a:lnTo>
                  <a:lnTo>
                    <a:pt x="f90" y="f91"/>
                  </a:lnTo>
                  <a:lnTo>
                    <a:pt x="f75" y="f92"/>
                  </a:lnTo>
                  <a:lnTo>
                    <a:pt x="f67" y="f93"/>
                  </a:lnTo>
                  <a:lnTo>
                    <a:pt x="f19" y="f94"/>
                  </a:lnTo>
                  <a:lnTo>
                    <a:pt x="f95" y="f96"/>
                  </a:lnTo>
                  <a:lnTo>
                    <a:pt x="f97" y="f98"/>
                  </a:lnTo>
                  <a:lnTo>
                    <a:pt x="f99" y="f98"/>
                  </a:lnTo>
                  <a:lnTo>
                    <a:pt x="f100" y="f96"/>
                  </a:lnTo>
                  <a:lnTo>
                    <a:pt x="f101" y="f94"/>
                  </a:lnTo>
                  <a:lnTo>
                    <a:pt x="f102" y="f93"/>
                  </a:lnTo>
                  <a:lnTo>
                    <a:pt x="f103" y="f92"/>
                  </a:lnTo>
                  <a:lnTo>
                    <a:pt x="f104" y="f91"/>
                  </a:lnTo>
                  <a:lnTo>
                    <a:pt x="f105" y="f89"/>
                  </a:lnTo>
                  <a:lnTo>
                    <a:pt x="f106" y="f88"/>
                  </a:lnTo>
                  <a:lnTo>
                    <a:pt x="f3" y="f87"/>
                  </a:lnTo>
                  <a:lnTo>
                    <a:pt x="f106" y="f107"/>
                  </a:lnTo>
                  <a:lnTo>
                    <a:pt x="f108" y="f109"/>
                  </a:lnTo>
                  <a:lnTo>
                    <a:pt x="f110" y="f111"/>
                  </a:lnTo>
                  <a:lnTo>
                    <a:pt x="f112" y="f113"/>
                  </a:lnTo>
                  <a:lnTo>
                    <a:pt x="f114" y="f115"/>
                  </a:lnTo>
                  <a:lnTo>
                    <a:pt x="f116" y="f74"/>
                  </a:lnTo>
                  <a:lnTo>
                    <a:pt x="f117" y="f72"/>
                  </a:lnTo>
                  <a:lnTo>
                    <a:pt x="f118" y="f119"/>
                  </a:lnTo>
                  <a:lnTo>
                    <a:pt x="f120" y="f121"/>
                  </a:lnTo>
                  <a:lnTo>
                    <a:pt x="f122" y="f123"/>
                  </a:lnTo>
                  <a:lnTo>
                    <a:pt x="f103" y="f30"/>
                  </a:lnTo>
                  <a:lnTo>
                    <a:pt x="f114" y="f124"/>
                  </a:lnTo>
                  <a:lnTo>
                    <a:pt x="f103" y="f125"/>
                  </a:lnTo>
                  <a:lnTo>
                    <a:pt x="f126" y="f127"/>
                  </a:lnTo>
                  <a:lnTo>
                    <a:pt x="f128" y="f129"/>
                  </a:lnTo>
                  <a:lnTo>
                    <a:pt x="f130" y="f33"/>
                  </a:lnTo>
                  <a:lnTo>
                    <a:pt x="f131" y="f132"/>
                  </a:lnTo>
                  <a:lnTo>
                    <a:pt x="f133" y="f134"/>
                  </a:lnTo>
                  <a:lnTo>
                    <a:pt x="f135" y="f136"/>
                  </a:lnTo>
                  <a:lnTo>
                    <a:pt x="f137" y="f23"/>
                  </a:lnTo>
                  <a:lnTo>
                    <a:pt x="f138" y="f139"/>
                  </a:lnTo>
                  <a:lnTo>
                    <a:pt x="f140" y="f141"/>
                  </a:lnTo>
                  <a:lnTo>
                    <a:pt x="f142" y="f143"/>
                  </a:lnTo>
                  <a:lnTo>
                    <a:pt x="f144" y="f145"/>
                  </a:lnTo>
                  <a:lnTo>
                    <a:pt x="f146" y="f147"/>
                  </a:lnTo>
                  <a:lnTo>
                    <a:pt x="f148" y="f149"/>
                  </a:lnTo>
                  <a:lnTo>
                    <a:pt x="f150" y="f2"/>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7" name="Google Shape;1126;p36">
              <a:extLst>
                <a:ext uri="{FF2B5EF4-FFF2-40B4-BE49-F238E27FC236}">
                  <a16:creationId xmlns:a16="http://schemas.microsoft.com/office/drawing/2014/main" xmlns="" id="{C6974395-1331-4DC5-AD91-BF7C2550FFB7}"/>
                </a:ext>
              </a:extLst>
            </p:cNvPr>
            <p:cNvSpPr/>
            <p:nvPr/>
          </p:nvSpPr>
          <p:spPr>
            <a:xfrm>
              <a:off x="3942344" y="4803928"/>
              <a:ext cx="309368" cy="54708"/>
            </a:xfrm>
            <a:custGeom>
              <a:avLst/>
              <a:gdLst>
                <a:gd name="f0" fmla="val w"/>
                <a:gd name="f1" fmla="val h"/>
                <a:gd name="f2" fmla="val 0"/>
                <a:gd name="f3" fmla="val 10116"/>
                <a:gd name="f4" fmla="val 1789"/>
                <a:gd name="f5" fmla="val 377"/>
                <a:gd name="f6" fmla="val 212"/>
                <a:gd name="f7" fmla="val 165"/>
                <a:gd name="f8" fmla="val 95"/>
                <a:gd name="f9" fmla="val 353"/>
                <a:gd name="f10" fmla="val 24"/>
                <a:gd name="f11" fmla="val 541"/>
                <a:gd name="f12" fmla="val 1"/>
                <a:gd name="f13" fmla="val 777"/>
                <a:gd name="f14" fmla="val 988"/>
                <a:gd name="f15" fmla="val 1176"/>
                <a:gd name="f16" fmla="val 189"/>
                <a:gd name="f17" fmla="val 1341"/>
                <a:gd name="f18" fmla="val 306"/>
                <a:gd name="f19" fmla="val 1482"/>
                <a:gd name="f20" fmla="val 448"/>
                <a:gd name="f21" fmla="val 1623"/>
                <a:gd name="f22" fmla="val 612"/>
                <a:gd name="f23" fmla="val 1718"/>
                <a:gd name="f24" fmla="val 800"/>
                <a:gd name="f25" fmla="val 1765"/>
                <a:gd name="f26" fmla="val 1012"/>
                <a:gd name="f27" fmla="val 1788"/>
                <a:gd name="f28" fmla="val 9104"/>
                <a:gd name="f29" fmla="val 9316"/>
                <a:gd name="f30" fmla="val 9504"/>
                <a:gd name="f31" fmla="val 9669"/>
                <a:gd name="f32" fmla="val 9810"/>
                <a:gd name="f33" fmla="val 9951"/>
                <a:gd name="f34" fmla="val 10045"/>
                <a:gd name="f35" fmla="val 10092"/>
                <a:gd name="f36" fmla="val 10022"/>
                <a:gd name="f37" fmla="val 9904"/>
                <a:gd name="f38" fmla="val 9740"/>
                <a:gd name="f39" fmla="val 9598"/>
                <a:gd name="f40" fmla="val 94"/>
                <a:gd name="f41" fmla="val 9457"/>
                <a:gd name="f42" fmla="val 9293"/>
                <a:gd name="f43" fmla="val 235"/>
                <a:gd name="f44" fmla="val 824"/>
                <a:gd name="f45" fmla="val 659"/>
                <a:gd name="f46" fmla="val 518"/>
                <a:gd name="f47" fmla="*/ f0 1 10116"/>
                <a:gd name="f48" fmla="*/ f1 1 1789"/>
                <a:gd name="f49" fmla="val f2"/>
                <a:gd name="f50" fmla="val f3"/>
                <a:gd name="f51" fmla="val f4"/>
                <a:gd name="f52" fmla="+- f51 0 f49"/>
                <a:gd name="f53" fmla="+- f50 0 f49"/>
                <a:gd name="f54" fmla="*/ f53 1 10116"/>
                <a:gd name="f55" fmla="*/ f52 1 1789"/>
                <a:gd name="f56" fmla="*/ f49 1 f54"/>
                <a:gd name="f57" fmla="*/ f50 1 f54"/>
                <a:gd name="f58" fmla="*/ f49 1 f55"/>
                <a:gd name="f59" fmla="*/ f51 1 f55"/>
                <a:gd name="f60" fmla="*/ f56 f47 1"/>
                <a:gd name="f61" fmla="*/ f57 f47 1"/>
                <a:gd name="f62" fmla="*/ f59 f48 1"/>
                <a:gd name="f63" fmla="*/ f58 f48 1"/>
              </a:gdLst>
              <a:ahLst/>
              <a:cxnLst>
                <a:cxn ang="3cd4">
                  <a:pos x="hc" y="t"/>
                </a:cxn>
                <a:cxn ang="0">
                  <a:pos x="r" y="vc"/>
                </a:cxn>
                <a:cxn ang="cd4">
                  <a:pos x="hc" y="b"/>
                </a:cxn>
                <a:cxn ang="cd2">
                  <a:pos x="l" y="vc"/>
                </a:cxn>
              </a:cxnLst>
              <a:rect l="f60" t="f63" r="f61" b="f62"/>
              <a:pathLst>
                <a:path w="10116" h="1789">
                  <a:moveTo>
                    <a:pt x="f5" y="f2"/>
                  </a:moveTo>
                  <a:lnTo>
                    <a:pt x="f6" y="f7"/>
                  </a:lnTo>
                  <a:lnTo>
                    <a:pt x="f8" y="f9"/>
                  </a:lnTo>
                  <a:lnTo>
                    <a:pt x="f10" y="f11"/>
                  </a:lnTo>
                  <a:lnTo>
                    <a:pt x="f12" y="f13"/>
                  </a:lnTo>
                  <a:lnTo>
                    <a:pt x="f10" y="f14"/>
                  </a:lnTo>
                  <a:lnTo>
                    <a:pt x="f8" y="f15"/>
                  </a:lnTo>
                  <a:lnTo>
                    <a:pt x="f16" y="f17"/>
                  </a:lnTo>
                  <a:lnTo>
                    <a:pt x="f18" y="f19"/>
                  </a:lnTo>
                  <a:lnTo>
                    <a:pt x="f20" y="f21"/>
                  </a:lnTo>
                  <a:lnTo>
                    <a:pt x="f22" y="f23"/>
                  </a:lnTo>
                  <a:lnTo>
                    <a:pt x="f24" y="f25"/>
                  </a:lnTo>
                  <a:lnTo>
                    <a:pt x="f26" y="f27"/>
                  </a:lnTo>
                  <a:lnTo>
                    <a:pt x="f28" y="f27"/>
                  </a:lnTo>
                  <a:lnTo>
                    <a:pt x="f29" y="f25"/>
                  </a:lnTo>
                  <a:lnTo>
                    <a:pt x="f30" y="f23"/>
                  </a:lnTo>
                  <a:lnTo>
                    <a:pt x="f31" y="f21"/>
                  </a:lnTo>
                  <a:lnTo>
                    <a:pt x="f32" y="f19"/>
                  </a:lnTo>
                  <a:lnTo>
                    <a:pt x="f33" y="f17"/>
                  </a:lnTo>
                  <a:lnTo>
                    <a:pt x="f34" y="f15"/>
                  </a:lnTo>
                  <a:lnTo>
                    <a:pt x="f35" y="f14"/>
                  </a:lnTo>
                  <a:lnTo>
                    <a:pt x="f3" y="f13"/>
                  </a:lnTo>
                  <a:lnTo>
                    <a:pt x="f35" y="f11"/>
                  </a:lnTo>
                  <a:lnTo>
                    <a:pt x="f36" y="f9"/>
                  </a:lnTo>
                  <a:lnTo>
                    <a:pt x="f37" y="f7"/>
                  </a:lnTo>
                  <a:lnTo>
                    <a:pt x="f38" y="f2"/>
                  </a:lnTo>
                  <a:lnTo>
                    <a:pt x="f39" y="f40"/>
                  </a:lnTo>
                  <a:lnTo>
                    <a:pt x="f41" y="f7"/>
                  </a:lnTo>
                  <a:lnTo>
                    <a:pt x="f42" y="f6"/>
                  </a:lnTo>
                  <a:lnTo>
                    <a:pt x="f28" y="f43"/>
                  </a:lnTo>
                  <a:lnTo>
                    <a:pt x="f26" y="f43"/>
                  </a:lnTo>
                  <a:lnTo>
                    <a:pt x="f44" y="f6"/>
                  </a:lnTo>
                  <a:lnTo>
                    <a:pt x="f45" y="f7"/>
                  </a:lnTo>
                  <a:lnTo>
                    <a:pt x="f46" y="f40"/>
                  </a:lnTo>
                  <a:lnTo>
                    <a:pt x="f5" y="f2"/>
                  </a:lnTo>
                  <a:close/>
                </a:path>
              </a:pathLst>
            </a:custGeom>
            <a:solidFill>
              <a:srgbClr val="F4654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8" name="Google Shape;1127;p36">
              <a:extLst>
                <a:ext uri="{FF2B5EF4-FFF2-40B4-BE49-F238E27FC236}">
                  <a16:creationId xmlns:a16="http://schemas.microsoft.com/office/drawing/2014/main" xmlns="" id="{64FCC928-51DE-4D59-883A-D2B5DB704695}"/>
                </a:ext>
              </a:extLst>
            </p:cNvPr>
            <p:cNvSpPr/>
            <p:nvPr/>
          </p:nvSpPr>
          <p:spPr>
            <a:xfrm>
              <a:off x="3919310" y="4629095"/>
              <a:ext cx="355427" cy="252548"/>
            </a:xfrm>
            <a:custGeom>
              <a:avLst/>
              <a:gdLst>
                <a:gd name="f0" fmla="val w"/>
                <a:gd name="f1" fmla="val h"/>
                <a:gd name="f2" fmla="val 0"/>
                <a:gd name="f3" fmla="val 11622"/>
                <a:gd name="f4" fmla="val 8258"/>
                <a:gd name="f5" fmla="val 7646"/>
                <a:gd name="f6" fmla="val 777"/>
                <a:gd name="f7" fmla="val 7976"/>
                <a:gd name="f8" fmla="val 824"/>
                <a:gd name="f9" fmla="val 8281"/>
                <a:gd name="f10" fmla="val 918"/>
                <a:gd name="f11" fmla="val 8587"/>
                <a:gd name="f12" fmla="val 1036"/>
                <a:gd name="f13" fmla="val 8869"/>
                <a:gd name="f14" fmla="val 1154"/>
                <a:gd name="f15" fmla="val 9152"/>
                <a:gd name="f16" fmla="val 1318"/>
                <a:gd name="f17" fmla="val 9387"/>
                <a:gd name="f18" fmla="val 1506"/>
                <a:gd name="f19" fmla="val 9622"/>
                <a:gd name="f20" fmla="val 1718"/>
                <a:gd name="f21" fmla="val 9834"/>
                <a:gd name="f22" fmla="val 1953"/>
                <a:gd name="f23" fmla="val 10022"/>
                <a:gd name="f24" fmla="val 2212"/>
                <a:gd name="f25" fmla="val 10187"/>
                <a:gd name="f26" fmla="val 2471"/>
                <a:gd name="f27" fmla="val 10328"/>
                <a:gd name="f28" fmla="val 2753"/>
                <a:gd name="f29" fmla="val 10446"/>
                <a:gd name="f30" fmla="val 3059"/>
                <a:gd name="f31" fmla="val 10516"/>
                <a:gd name="f32" fmla="val 3365"/>
                <a:gd name="f33" fmla="val 10563"/>
                <a:gd name="f34" fmla="val 3694"/>
                <a:gd name="f35" fmla="val 10587"/>
                <a:gd name="f36" fmla="val 4023"/>
                <a:gd name="f37" fmla="val 4447"/>
                <a:gd name="f38" fmla="val 10493"/>
                <a:gd name="f39" fmla="val 4823"/>
                <a:gd name="f40" fmla="val 10375"/>
                <a:gd name="f41" fmla="val 5200"/>
                <a:gd name="f42" fmla="val 10210"/>
                <a:gd name="f43" fmla="val 5553"/>
                <a:gd name="f44" fmla="val 10351"/>
                <a:gd name="f45" fmla="val 5623"/>
                <a:gd name="f46" fmla="val 10469"/>
                <a:gd name="f47" fmla="val 5694"/>
                <a:gd name="f48" fmla="val 5811"/>
                <a:gd name="f49" fmla="val 10681"/>
                <a:gd name="f50" fmla="val 5905"/>
                <a:gd name="f51" fmla="val 10751"/>
                <a:gd name="f52" fmla="val 6047"/>
                <a:gd name="f53" fmla="val 10822"/>
                <a:gd name="f54" fmla="val 6188"/>
                <a:gd name="f55" fmla="val 10845"/>
                <a:gd name="f56" fmla="val 6329"/>
                <a:gd name="f57" fmla="val 10869"/>
                <a:gd name="f58" fmla="val 6494"/>
                <a:gd name="f59" fmla="val 6705"/>
                <a:gd name="f60" fmla="val 10798"/>
                <a:gd name="f61" fmla="val 6893"/>
                <a:gd name="f62" fmla="val 10704"/>
                <a:gd name="f63" fmla="val 7058"/>
                <a:gd name="f64" fmla="val 7199"/>
                <a:gd name="f65" fmla="val 10422"/>
                <a:gd name="f66" fmla="val 7340"/>
                <a:gd name="f67" fmla="val 10257"/>
                <a:gd name="f68" fmla="val 7435"/>
                <a:gd name="f69" fmla="val 10069"/>
                <a:gd name="f70" fmla="val 7482"/>
                <a:gd name="f71" fmla="val 9857"/>
                <a:gd name="f72" fmla="val 7505"/>
                <a:gd name="f73" fmla="val 1765"/>
                <a:gd name="f74" fmla="val 1553"/>
                <a:gd name="f75" fmla="val 1365"/>
                <a:gd name="f76" fmla="val 1201"/>
                <a:gd name="f77" fmla="val 1059"/>
                <a:gd name="f78" fmla="val 942"/>
                <a:gd name="f79" fmla="val 848"/>
                <a:gd name="f80" fmla="val 754"/>
                <a:gd name="f81" fmla="val 6352"/>
                <a:gd name="f82" fmla="val 801"/>
                <a:gd name="f83" fmla="val 6235"/>
                <a:gd name="f84" fmla="val 6094"/>
                <a:gd name="f85" fmla="val 895"/>
                <a:gd name="f86" fmla="val 5976"/>
                <a:gd name="f87" fmla="val 965"/>
                <a:gd name="f88" fmla="val 5882"/>
                <a:gd name="f89" fmla="val 5788"/>
                <a:gd name="f90" fmla="val 1153"/>
                <a:gd name="f91" fmla="val 1271"/>
                <a:gd name="f92" fmla="val 1224"/>
                <a:gd name="f93" fmla="val 5341"/>
                <a:gd name="f94" fmla="val 5059"/>
                <a:gd name="f95" fmla="val 4847"/>
                <a:gd name="f96" fmla="val 1248"/>
                <a:gd name="f97" fmla="val 4612"/>
                <a:gd name="f98" fmla="val 1295"/>
                <a:gd name="f99" fmla="val 4400"/>
                <a:gd name="f100" fmla="val 4188"/>
                <a:gd name="f101" fmla="val 1459"/>
                <a:gd name="f102" fmla="val 4000"/>
                <a:gd name="f103" fmla="val 1577"/>
                <a:gd name="f104" fmla="val 3812"/>
                <a:gd name="f105" fmla="val 1695"/>
                <a:gd name="f106" fmla="val 3647"/>
                <a:gd name="f107" fmla="val 1859"/>
                <a:gd name="f108" fmla="val 3482"/>
                <a:gd name="f109" fmla="val 2000"/>
                <a:gd name="f110" fmla="val 3341"/>
                <a:gd name="f111" fmla="val 2189"/>
                <a:gd name="f112" fmla="val 3224"/>
                <a:gd name="f113" fmla="val 2353"/>
                <a:gd name="f114" fmla="val 3106"/>
                <a:gd name="f115" fmla="val 2565"/>
                <a:gd name="f116" fmla="val 3012"/>
                <a:gd name="f117" fmla="val 2941"/>
                <a:gd name="f118" fmla="val 2988"/>
                <a:gd name="f119" fmla="val 2871"/>
                <a:gd name="f120" fmla="val 3200"/>
                <a:gd name="f121" fmla="val 2847"/>
                <a:gd name="f122" fmla="val 3435"/>
                <a:gd name="f123" fmla="val 2824"/>
                <a:gd name="f124" fmla="val 3835"/>
                <a:gd name="f125" fmla="val 4047"/>
                <a:gd name="f126" fmla="val 2918"/>
                <a:gd name="f127" fmla="val 4235"/>
                <a:gd name="f128" fmla="val 4329"/>
                <a:gd name="f129" fmla="val 4423"/>
                <a:gd name="f130" fmla="val 2518"/>
                <a:gd name="f131" fmla="val 4564"/>
                <a:gd name="f132" fmla="val 2306"/>
                <a:gd name="f133" fmla="val 4706"/>
                <a:gd name="f134" fmla="val 2094"/>
                <a:gd name="f135" fmla="val 1906"/>
                <a:gd name="f136" fmla="val 5011"/>
                <a:gd name="f137" fmla="val 5388"/>
                <a:gd name="f138" fmla="val 1389"/>
                <a:gd name="f139" fmla="val 5600"/>
                <a:gd name="f140" fmla="val 5835"/>
                <a:gd name="f141" fmla="val 1130"/>
                <a:gd name="f142" fmla="val 1012"/>
                <a:gd name="f143" fmla="val 6282"/>
                <a:gd name="f144" fmla="val 6541"/>
                <a:gd name="f145" fmla="val 871"/>
                <a:gd name="f146" fmla="val 6799"/>
                <a:gd name="f147" fmla="val 7317"/>
                <a:gd name="f148" fmla="val 1"/>
                <a:gd name="f149" fmla="val 7035"/>
                <a:gd name="f150" fmla="val 24"/>
                <a:gd name="f151" fmla="val 6776"/>
                <a:gd name="f152" fmla="val 48"/>
                <a:gd name="f153" fmla="val 6493"/>
                <a:gd name="f154" fmla="val 95"/>
                <a:gd name="f155" fmla="val 165"/>
                <a:gd name="f156" fmla="val 236"/>
                <a:gd name="f157" fmla="val 5741"/>
                <a:gd name="f158" fmla="val 330"/>
                <a:gd name="f159" fmla="val 5482"/>
                <a:gd name="f160" fmla="val 448"/>
                <a:gd name="f161" fmla="val 5270"/>
                <a:gd name="f162" fmla="val 565"/>
                <a:gd name="f163" fmla="val 5035"/>
                <a:gd name="f164" fmla="val 707"/>
                <a:gd name="f165" fmla="val 4259"/>
                <a:gd name="f166" fmla="val 1436"/>
                <a:gd name="f167" fmla="val 4094"/>
                <a:gd name="f168" fmla="val 1648"/>
                <a:gd name="f169" fmla="val 3929"/>
                <a:gd name="f170" fmla="val 3788"/>
                <a:gd name="f171" fmla="val 2071"/>
                <a:gd name="f172" fmla="val 3130"/>
                <a:gd name="f173" fmla="val 2142"/>
                <a:gd name="f174" fmla="val 2541"/>
                <a:gd name="f175" fmla="val 2259"/>
                <a:gd name="f176" fmla="val 2424"/>
                <a:gd name="f177" fmla="val 2589"/>
                <a:gd name="f178" fmla="val 1530"/>
                <a:gd name="f179" fmla="val 1106"/>
                <a:gd name="f180" fmla="val 3153"/>
                <a:gd name="f181" fmla="val 3388"/>
                <a:gd name="f182" fmla="val 659"/>
                <a:gd name="f183" fmla="val 3906"/>
                <a:gd name="f184" fmla="val 4165"/>
                <a:gd name="f185" fmla="val 495"/>
                <a:gd name="f186" fmla="val 4470"/>
                <a:gd name="f187" fmla="val 4753"/>
                <a:gd name="f188" fmla="val 424"/>
                <a:gd name="f189" fmla="val 5317"/>
                <a:gd name="f190" fmla="val 354"/>
                <a:gd name="f191" fmla="val 5458"/>
                <a:gd name="f192" fmla="val 260"/>
                <a:gd name="f193" fmla="val 5576"/>
                <a:gd name="f194" fmla="val 189"/>
                <a:gd name="f195" fmla="val 5717"/>
                <a:gd name="f196" fmla="val 118"/>
                <a:gd name="f197" fmla="val 5858"/>
                <a:gd name="f198" fmla="val 71"/>
                <a:gd name="f199" fmla="val 6023"/>
                <a:gd name="f200" fmla="val 6164"/>
                <a:gd name="f201" fmla="val 6682"/>
                <a:gd name="f202" fmla="val 6846"/>
                <a:gd name="f203" fmla="val 142"/>
                <a:gd name="f204" fmla="val 7176"/>
                <a:gd name="f205" fmla="val 212"/>
                <a:gd name="f206" fmla="val 307"/>
                <a:gd name="f207" fmla="val 401"/>
                <a:gd name="f208" fmla="val 7623"/>
                <a:gd name="f209" fmla="val 518"/>
                <a:gd name="f210" fmla="val 7740"/>
                <a:gd name="f211" fmla="val 636"/>
                <a:gd name="f212" fmla="val 7858"/>
                <a:gd name="f213" fmla="val 7952"/>
                <a:gd name="f214" fmla="val 8046"/>
                <a:gd name="f215" fmla="val 1083"/>
                <a:gd name="f216" fmla="val 8117"/>
                <a:gd name="f217" fmla="val 8187"/>
                <a:gd name="f218" fmla="val 1412"/>
                <a:gd name="f219" fmla="val 8234"/>
                <a:gd name="f220" fmla="val 10046"/>
                <a:gd name="f221" fmla="val 10540"/>
                <a:gd name="f222" fmla="val 10987"/>
                <a:gd name="f223" fmla="val 11104"/>
                <a:gd name="f224" fmla="val 11222"/>
                <a:gd name="f225" fmla="val 11316"/>
                <a:gd name="f226" fmla="val 11410"/>
                <a:gd name="f227" fmla="val 11481"/>
                <a:gd name="f228" fmla="val 11551"/>
                <a:gd name="f229" fmla="val 11598"/>
                <a:gd name="f230" fmla="val 6000"/>
                <a:gd name="f231" fmla="val 11504"/>
                <a:gd name="f232" fmla="val 11434"/>
                <a:gd name="f233" fmla="val 11339"/>
                <a:gd name="f234" fmla="val 11245"/>
                <a:gd name="f235" fmla="val 5411"/>
                <a:gd name="f236" fmla="val 11151"/>
                <a:gd name="f237" fmla="val 5294"/>
                <a:gd name="f238" fmla="val 4988"/>
                <a:gd name="f239" fmla="val 11292"/>
                <a:gd name="f240" fmla="val 4659"/>
                <a:gd name="f241" fmla="val 4353"/>
                <a:gd name="f242" fmla="val 3624"/>
                <a:gd name="f243" fmla="val 11269"/>
                <a:gd name="f244" fmla="val 11034"/>
                <a:gd name="f245" fmla="val 2118"/>
                <a:gd name="f246" fmla="val 10657"/>
                <a:gd name="f247" fmla="val 1789"/>
                <a:gd name="f248" fmla="val 1483"/>
                <a:gd name="f249" fmla="val 10163"/>
                <a:gd name="f250" fmla="val 1177"/>
                <a:gd name="f251" fmla="val 9881"/>
                <a:gd name="f252" fmla="val 9575"/>
                <a:gd name="f253" fmla="val 9246"/>
                <a:gd name="f254" fmla="val 8893"/>
                <a:gd name="f255" fmla="val 8517"/>
                <a:gd name="f256" fmla="*/ f0 1 11622"/>
                <a:gd name="f257" fmla="*/ f1 1 8258"/>
                <a:gd name="f258" fmla="val f2"/>
                <a:gd name="f259" fmla="val f3"/>
                <a:gd name="f260" fmla="val f4"/>
                <a:gd name="f261" fmla="+- f260 0 f258"/>
                <a:gd name="f262" fmla="+- f259 0 f258"/>
                <a:gd name="f263" fmla="*/ f262 1 11622"/>
                <a:gd name="f264" fmla="*/ f261 1 8258"/>
                <a:gd name="f265" fmla="*/ f258 1 f263"/>
                <a:gd name="f266" fmla="*/ f259 1 f263"/>
                <a:gd name="f267" fmla="*/ f258 1 f264"/>
                <a:gd name="f268" fmla="*/ f260 1 f264"/>
                <a:gd name="f269" fmla="*/ f265 f256 1"/>
                <a:gd name="f270" fmla="*/ f266 f256 1"/>
                <a:gd name="f271" fmla="*/ f268 f257 1"/>
                <a:gd name="f272" fmla="*/ f267 f257 1"/>
              </a:gdLst>
              <a:ahLst/>
              <a:cxnLst>
                <a:cxn ang="3cd4">
                  <a:pos x="hc" y="t"/>
                </a:cxn>
                <a:cxn ang="0">
                  <a:pos x="r" y="vc"/>
                </a:cxn>
                <a:cxn ang="cd4">
                  <a:pos x="hc" y="b"/>
                </a:cxn>
                <a:cxn ang="cd2">
                  <a:pos x="l" y="vc"/>
                </a:cxn>
              </a:cxnLst>
              <a:rect l="f269" t="f272" r="f270" b="f271"/>
              <a:pathLst>
                <a:path w="11622" h="8258">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38" y="f39"/>
                  </a:lnTo>
                  <a:lnTo>
                    <a:pt x="f40" y="f41"/>
                  </a:lnTo>
                  <a:lnTo>
                    <a:pt x="f42" y="f43"/>
                  </a:lnTo>
                  <a:lnTo>
                    <a:pt x="f44" y="f45"/>
                  </a:lnTo>
                  <a:lnTo>
                    <a:pt x="f46" y="f47"/>
                  </a:lnTo>
                  <a:lnTo>
                    <a:pt x="f35" y="f48"/>
                  </a:lnTo>
                  <a:lnTo>
                    <a:pt x="f49" y="f50"/>
                  </a:lnTo>
                  <a:lnTo>
                    <a:pt x="f51" y="f52"/>
                  </a:lnTo>
                  <a:lnTo>
                    <a:pt x="f53" y="f54"/>
                  </a:lnTo>
                  <a:lnTo>
                    <a:pt x="f55" y="f56"/>
                  </a:lnTo>
                  <a:lnTo>
                    <a:pt x="f57" y="f58"/>
                  </a:lnTo>
                  <a:lnTo>
                    <a:pt x="f55" y="f59"/>
                  </a:lnTo>
                  <a:lnTo>
                    <a:pt x="f60" y="f61"/>
                  </a:lnTo>
                  <a:lnTo>
                    <a:pt x="f62" y="f63"/>
                  </a:lnTo>
                  <a:lnTo>
                    <a:pt x="f33" y="f64"/>
                  </a:lnTo>
                  <a:lnTo>
                    <a:pt x="f65" y="f66"/>
                  </a:lnTo>
                  <a:lnTo>
                    <a:pt x="f67" y="f68"/>
                  </a:lnTo>
                  <a:lnTo>
                    <a:pt x="f69" y="f70"/>
                  </a:lnTo>
                  <a:lnTo>
                    <a:pt x="f71" y="f72"/>
                  </a:lnTo>
                  <a:lnTo>
                    <a:pt x="f73" y="f72"/>
                  </a:lnTo>
                  <a:lnTo>
                    <a:pt x="f74" y="f70"/>
                  </a:lnTo>
                  <a:lnTo>
                    <a:pt x="f75" y="f68"/>
                  </a:lnTo>
                  <a:lnTo>
                    <a:pt x="f76" y="f66"/>
                  </a:lnTo>
                  <a:lnTo>
                    <a:pt x="f77" y="f64"/>
                  </a:lnTo>
                  <a:lnTo>
                    <a:pt x="f78" y="f63"/>
                  </a:lnTo>
                  <a:lnTo>
                    <a:pt x="f79" y="f61"/>
                  </a:lnTo>
                  <a:lnTo>
                    <a:pt x="f6" y="f59"/>
                  </a:lnTo>
                  <a:lnTo>
                    <a:pt x="f80" y="f58"/>
                  </a:lnTo>
                  <a:lnTo>
                    <a:pt x="f6" y="f81"/>
                  </a:lnTo>
                  <a:lnTo>
                    <a:pt x="f82" y="f83"/>
                  </a:lnTo>
                  <a:lnTo>
                    <a:pt x="f79" y="f84"/>
                  </a:lnTo>
                  <a:lnTo>
                    <a:pt x="f85" y="f86"/>
                  </a:lnTo>
                  <a:lnTo>
                    <a:pt x="f87" y="f88"/>
                  </a:lnTo>
                  <a:lnTo>
                    <a:pt x="f77" y="f89"/>
                  </a:lnTo>
                  <a:lnTo>
                    <a:pt x="f90" y="f47"/>
                  </a:lnTo>
                  <a:lnTo>
                    <a:pt x="f91" y="f45"/>
                  </a:lnTo>
                  <a:lnTo>
                    <a:pt x="f92" y="f93"/>
                  </a:lnTo>
                  <a:lnTo>
                    <a:pt x="f76" y="f94"/>
                  </a:lnTo>
                  <a:lnTo>
                    <a:pt x="f76" y="f95"/>
                  </a:lnTo>
                  <a:lnTo>
                    <a:pt x="f96" y="f97"/>
                  </a:lnTo>
                  <a:lnTo>
                    <a:pt x="f98" y="f99"/>
                  </a:lnTo>
                  <a:lnTo>
                    <a:pt x="f75" y="f100"/>
                  </a:lnTo>
                  <a:lnTo>
                    <a:pt x="f101" y="f102"/>
                  </a:lnTo>
                  <a:lnTo>
                    <a:pt x="f103" y="f104"/>
                  </a:lnTo>
                  <a:lnTo>
                    <a:pt x="f105" y="f106"/>
                  </a:lnTo>
                  <a:lnTo>
                    <a:pt x="f107" y="f108"/>
                  </a:lnTo>
                  <a:lnTo>
                    <a:pt x="f109" y="f110"/>
                  </a:lnTo>
                  <a:lnTo>
                    <a:pt x="f111" y="f112"/>
                  </a:lnTo>
                  <a:lnTo>
                    <a:pt x="f113" y="f114"/>
                  </a:lnTo>
                  <a:lnTo>
                    <a:pt x="f115" y="f116"/>
                  </a:lnTo>
                  <a:lnTo>
                    <a:pt x="f28" y="f117"/>
                  </a:lnTo>
                  <a:lnTo>
                    <a:pt x="f118" y="f119"/>
                  </a:lnTo>
                  <a:lnTo>
                    <a:pt x="f120" y="f121"/>
                  </a:lnTo>
                  <a:lnTo>
                    <a:pt x="f122" y="f123"/>
                  </a:lnTo>
                  <a:lnTo>
                    <a:pt x="f106" y="f121"/>
                  </a:lnTo>
                  <a:lnTo>
                    <a:pt x="f124" y="f119"/>
                  </a:lnTo>
                  <a:lnTo>
                    <a:pt x="f125" y="f126"/>
                  </a:lnTo>
                  <a:lnTo>
                    <a:pt x="f127" y="f118"/>
                  </a:lnTo>
                  <a:lnTo>
                    <a:pt x="f128" y="f28"/>
                  </a:lnTo>
                  <a:lnTo>
                    <a:pt x="f129" y="f130"/>
                  </a:lnTo>
                  <a:lnTo>
                    <a:pt x="f131" y="f132"/>
                  </a:lnTo>
                  <a:lnTo>
                    <a:pt x="f133" y="f134"/>
                  </a:lnTo>
                  <a:lnTo>
                    <a:pt x="f95" y="f135"/>
                  </a:lnTo>
                  <a:lnTo>
                    <a:pt x="f136" y="f20"/>
                  </a:lnTo>
                  <a:lnTo>
                    <a:pt x="f41" y="f74"/>
                  </a:lnTo>
                  <a:lnTo>
                    <a:pt x="f137" y="f138"/>
                  </a:lnTo>
                  <a:lnTo>
                    <a:pt x="f139" y="f96"/>
                  </a:lnTo>
                  <a:lnTo>
                    <a:pt x="f140" y="f141"/>
                  </a:lnTo>
                  <a:lnTo>
                    <a:pt x="f52" y="f142"/>
                  </a:lnTo>
                  <a:lnTo>
                    <a:pt x="f143" y="f78"/>
                  </a:lnTo>
                  <a:lnTo>
                    <a:pt x="f144" y="f145"/>
                  </a:lnTo>
                  <a:lnTo>
                    <a:pt x="f146" y="f82"/>
                  </a:lnTo>
                  <a:lnTo>
                    <a:pt x="f63" y="f6"/>
                  </a:lnTo>
                  <a:close/>
                  <a:moveTo>
                    <a:pt x="f147" y="f148"/>
                  </a:moveTo>
                  <a:lnTo>
                    <a:pt x="f149" y="f150"/>
                  </a:lnTo>
                  <a:lnTo>
                    <a:pt x="f151" y="f152"/>
                  </a:lnTo>
                  <a:lnTo>
                    <a:pt x="f153" y="f154"/>
                  </a:lnTo>
                  <a:lnTo>
                    <a:pt x="f83" y="f155"/>
                  </a:lnTo>
                  <a:lnTo>
                    <a:pt x="f86" y="f156"/>
                  </a:lnTo>
                  <a:lnTo>
                    <a:pt x="f157" y="f158"/>
                  </a:lnTo>
                  <a:lnTo>
                    <a:pt x="f159" y="f160"/>
                  </a:lnTo>
                  <a:lnTo>
                    <a:pt x="f161" y="f162"/>
                  </a:lnTo>
                  <a:lnTo>
                    <a:pt x="f163" y="f164"/>
                  </a:lnTo>
                  <a:lnTo>
                    <a:pt x="f39" y="f145"/>
                  </a:lnTo>
                  <a:lnTo>
                    <a:pt x="f97" y="f12"/>
                  </a:lnTo>
                  <a:lnTo>
                    <a:pt x="f129" y="f92"/>
                  </a:lnTo>
                  <a:lnTo>
                    <a:pt x="f165" y="f166"/>
                  </a:lnTo>
                  <a:lnTo>
                    <a:pt x="f167" y="f168"/>
                  </a:lnTo>
                  <a:lnTo>
                    <a:pt x="f169" y="f107"/>
                  </a:lnTo>
                  <a:lnTo>
                    <a:pt x="f170" y="f134"/>
                  </a:lnTo>
                  <a:lnTo>
                    <a:pt x="f122" y="f171"/>
                  </a:lnTo>
                  <a:lnTo>
                    <a:pt x="f172" y="f134"/>
                  </a:lnTo>
                  <a:lnTo>
                    <a:pt x="f123" y="f173"/>
                  </a:lnTo>
                  <a:lnTo>
                    <a:pt x="f174" y="f24"/>
                  </a:lnTo>
                  <a:lnTo>
                    <a:pt x="f175" y="f132"/>
                  </a:lnTo>
                  <a:lnTo>
                    <a:pt x="f109" y="f176"/>
                  </a:lnTo>
                  <a:lnTo>
                    <a:pt x="f73" y="f177"/>
                  </a:lnTo>
                  <a:lnTo>
                    <a:pt x="f178" y="f28"/>
                  </a:lnTo>
                  <a:lnTo>
                    <a:pt x="f16" y="f117"/>
                  </a:lnTo>
                  <a:lnTo>
                    <a:pt x="f179" y="f180"/>
                  </a:lnTo>
                  <a:lnTo>
                    <a:pt x="f78" y="f181"/>
                  </a:lnTo>
                  <a:lnTo>
                    <a:pt x="f82" y="f106"/>
                  </a:lnTo>
                  <a:lnTo>
                    <a:pt x="f182" y="f183"/>
                  </a:lnTo>
                  <a:lnTo>
                    <a:pt x="f162" y="f184"/>
                  </a:lnTo>
                  <a:lnTo>
                    <a:pt x="f185" y="f186"/>
                  </a:lnTo>
                  <a:lnTo>
                    <a:pt x="f160" y="f187"/>
                  </a:lnTo>
                  <a:lnTo>
                    <a:pt x="f188" y="f94"/>
                  </a:lnTo>
                  <a:lnTo>
                    <a:pt x="f160" y="f189"/>
                  </a:lnTo>
                  <a:lnTo>
                    <a:pt x="f190" y="f191"/>
                  </a:lnTo>
                  <a:lnTo>
                    <a:pt x="f192" y="f193"/>
                  </a:lnTo>
                  <a:lnTo>
                    <a:pt x="f194" y="f195"/>
                  </a:lnTo>
                  <a:lnTo>
                    <a:pt x="f196" y="f197"/>
                  </a:lnTo>
                  <a:lnTo>
                    <a:pt x="f198" y="f199"/>
                  </a:lnTo>
                  <a:lnTo>
                    <a:pt x="f150" y="f200"/>
                  </a:lnTo>
                  <a:lnTo>
                    <a:pt x="f148" y="f56"/>
                  </a:lnTo>
                  <a:lnTo>
                    <a:pt x="f148" y="f58"/>
                  </a:lnTo>
                  <a:lnTo>
                    <a:pt x="f148" y="f201"/>
                  </a:lnTo>
                  <a:lnTo>
                    <a:pt x="f150" y="f202"/>
                  </a:lnTo>
                  <a:lnTo>
                    <a:pt x="f198" y="f149"/>
                  </a:lnTo>
                  <a:lnTo>
                    <a:pt x="f203" y="f204"/>
                  </a:lnTo>
                  <a:lnTo>
                    <a:pt x="f205" y="f66"/>
                  </a:lnTo>
                  <a:lnTo>
                    <a:pt x="f206" y="f70"/>
                  </a:lnTo>
                  <a:lnTo>
                    <a:pt x="f207" y="f208"/>
                  </a:lnTo>
                  <a:lnTo>
                    <a:pt x="f209" y="f210"/>
                  </a:lnTo>
                  <a:lnTo>
                    <a:pt x="f211" y="f212"/>
                  </a:lnTo>
                  <a:lnTo>
                    <a:pt x="f6" y="f213"/>
                  </a:lnTo>
                  <a:lnTo>
                    <a:pt x="f10" y="f214"/>
                  </a:lnTo>
                  <a:lnTo>
                    <a:pt x="f215" y="f216"/>
                  </a:lnTo>
                  <a:lnTo>
                    <a:pt x="f96" y="f217"/>
                  </a:lnTo>
                  <a:lnTo>
                    <a:pt x="f218" y="f219"/>
                  </a:lnTo>
                  <a:lnTo>
                    <a:pt x="f103" y="f4"/>
                  </a:lnTo>
                  <a:lnTo>
                    <a:pt x="f220" y="f4"/>
                  </a:lnTo>
                  <a:lnTo>
                    <a:pt x="f42" y="f219"/>
                  </a:lnTo>
                  <a:lnTo>
                    <a:pt x="f40" y="f217"/>
                  </a:lnTo>
                  <a:lnTo>
                    <a:pt x="f221" y="f216"/>
                  </a:lnTo>
                  <a:lnTo>
                    <a:pt x="f62" y="f214"/>
                  </a:lnTo>
                  <a:lnTo>
                    <a:pt x="f55" y="f213"/>
                  </a:lnTo>
                  <a:lnTo>
                    <a:pt x="f222" y="f212"/>
                  </a:lnTo>
                  <a:lnTo>
                    <a:pt x="f223" y="f210"/>
                  </a:lnTo>
                  <a:lnTo>
                    <a:pt x="f224" y="f208"/>
                  </a:lnTo>
                  <a:lnTo>
                    <a:pt x="f225" y="f70"/>
                  </a:lnTo>
                  <a:lnTo>
                    <a:pt x="f226" y="f66"/>
                  </a:lnTo>
                  <a:lnTo>
                    <a:pt x="f227" y="f204"/>
                  </a:lnTo>
                  <a:lnTo>
                    <a:pt x="f228" y="f149"/>
                  </a:lnTo>
                  <a:lnTo>
                    <a:pt x="f229" y="f202"/>
                  </a:lnTo>
                  <a:lnTo>
                    <a:pt x="f3" y="f201"/>
                  </a:lnTo>
                  <a:lnTo>
                    <a:pt x="f3" y="f58"/>
                  </a:lnTo>
                  <a:lnTo>
                    <a:pt x="f3" y="f56"/>
                  </a:lnTo>
                  <a:lnTo>
                    <a:pt x="f229" y="f200"/>
                  </a:lnTo>
                  <a:lnTo>
                    <a:pt x="f228" y="f230"/>
                  </a:lnTo>
                  <a:lnTo>
                    <a:pt x="f231" y="f140"/>
                  </a:lnTo>
                  <a:lnTo>
                    <a:pt x="f232" y="f47"/>
                  </a:lnTo>
                  <a:lnTo>
                    <a:pt x="f233" y="f43"/>
                  </a:lnTo>
                  <a:lnTo>
                    <a:pt x="f234" y="f235"/>
                  </a:lnTo>
                  <a:lnTo>
                    <a:pt x="f236" y="f237"/>
                  </a:lnTo>
                  <a:lnTo>
                    <a:pt x="f224" y="f238"/>
                  </a:lnTo>
                  <a:lnTo>
                    <a:pt x="f239" y="f240"/>
                  </a:lnTo>
                  <a:lnTo>
                    <a:pt x="f233" y="f241"/>
                  </a:lnTo>
                  <a:lnTo>
                    <a:pt x="f233" y="f36"/>
                  </a:lnTo>
                  <a:lnTo>
                    <a:pt x="f225" y="f242"/>
                  </a:lnTo>
                  <a:lnTo>
                    <a:pt x="f243" y="f112"/>
                  </a:lnTo>
                  <a:lnTo>
                    <a:pt x="f236" y="f121"/>
                  </a:lnTo>
                  <a:lnTo>
                    <a:pt x="f244" y="f26"/>
                  </a:lnTo>
                  <a:lnTo>
                    <a:pt x="f57" y="f245"/>
                  </a:lnTo>
                  <a:lnTo>
                    <a:pt x="f246" y="f247"/>
                  </a:lnTo>
                  <a:lnTo>
                    <a:pt x="f65" y="f248"/>
                  </a:lnTo>
                  <a:lnTo>
                    <a:pt x="f249" y="f250"/>
                  </a:lnTo>
                  <a:lnTo>
                    <a:pt x="f251" y="f10"/>
                  </a:lnTo>
                  <a:lnTo>
                    <a:pt x="f252" y="f164"/>
                  </a:lnTo>
                  <a:lnTo>
                    <a:pt x="f253" y="f185"/>
                  </a:lnTo>
                  <a:lnTo>
                    <a:pt x="f254" y="f158"/>
                  </a:lnTo>
                  <a:lnTo>
                    <a:pt x="f255" y="f194"/>
                  </a:lnTo>
                  <a:lnTo>
                    <a:pt x="f216" y="f154"/>
                  </a:lnTo>
                  <a:lnTo>
                    <a:pt x="f210" y="f150"/>
                  </a:lnTo>
                  <a:lnTo>
                    <a:pt x="f147" y="f148"/>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9" name="Google Shape;1128;p36">
              <a:extLst>
                <a:ext uri="{FF2B5EF4-FFF2-40B4-BE49-F238E27FC236}">
                  <a16:creationId xmlns:a16="http://schemas.microsoft.com/office/drawing/2014/main" xmlns="" id="{994DA67E-B4B8-474C-8135-0A10741C5277}"/>
                </a:ext>
              </a:extLst>
            </p:cNvPr>
            <p:cNvSpPr/>
            <p:nvPr/>
          </p:nvSpPr>
          <p:spPr>
            <a:xfrm>
              <a:off x="3942344" y="4652860"/>
              <a:ext cx="309368" cy="205785"/>
            </a:xfrm>
            <a:custGeom>
              <a:avLst/>
              <a:gdLst>
                <a:gd name="f0" fmla="val w"/>
                <a:gd name="f1" fmla="val h"/>
                <a:gd name="f2" fmla="val 0"/>
                <a:gd name="f3" fmla="val 10116"/>
                <a:gd name="f4" fmla="val 6729"/>
                <a:gd name="f5" fmla="val 6564"/>
                <a:gd name="f6" fmla="val 6893"/>
                <a:gd name="f7" fmla="val 7223"/>
                <a:gd name="f8" fmla="val 47"/>
                <a:gd name="f9" fmla="val 7528"/>
                <a:gd name="f10" fmla="val 141"/>
                <a:gd name="f11" fmla="val 7834"/>
                <a:gd name="f12" fmla="val 259"/>
                <a:gd name="f13" fmla="val 8116"/>
                <a:gd name="f14" fmla="val 377"/>
                <a:gd name="f15" fmla="val 8399"/>
                <a:gd name="f16" fmla="val 541"/>
                <a:gd name="f17" fmla="val 8634"/>
                <a:gd name="f18" fmla="val 729"/>
                <a:gd name="f19" fmla="val 8869"/>
                <a:gd name="f20" fmla="val 941"/>
                <a:gd name="f21" fmla="val 9081"/>
                <a:gd name="f22" fmla="val 1176"/>
                <a:gd name="f23" fmla="val 9269"/>
                <a:gd name="f24" fmla="val 1435"/>
                <a:gd name="f25" fmla="val 9434"/>
                <a:gd name="f26" fmla="val 1694"/>
                <a:gd name="f27" fmla="val 9575"/>
                <a:gd name="f28" fmla="val 1976"/>
                <a:gd name="f29" fmla="val 9693"/>
                <a:gd name="f30" fmla="val 2282"/>
                <a:gd name="f31" fmla="val 9763"/>
                <a:gd name="f32" fmla="val 2588"/>
                <a:gd name="f33" fmla="val 9810"/>
                <a:gd name="f34" fmla="val 2917"/>
                <a:gd name="f35" fmla="val 9834"/>
                <a:gd name="f36" fmla="val 3246"/>
                <a:gd name="f37" fmla="val 3670"/>
                <a:gd name="f38" fmla="val 9740"/>
                <a:gd name="f39" fmla="val 4046"/>
                <a:gd name="f40" fmla="val 9622"/>
                <a:gd name="f41" fmla="val 4423"/>
                <a:gd name="f42" fmla="val 9457"/>
                <a:gd name="f43" fmla="val 4776"/>
                <a:gd name="f44" fmla="val 9598"/>
                <a:gd name="f45" fmla="val 4846"/>
                <a:gd name="f46" fmla="val 9716"/>
                <a:gd name="f47" fmla="val 4917"/>
                <a:gd name="f48" fmla="val 5034"/>
                <a:gd name="f49" fmla="val 9928"/>
                <a:gd name="f50" fmla="val 5128"/>
                <a:gd name="f51" fmla="val 9998"/>
                <a:gd name="f52" fmla="val 5270"/>
                <a:gd name="f53" fmla="val 10069"/>
                <a:gd name="f54" fmla="val 5411"/>
                <a:gd name="f55" fmla="val 10092"/>
                <a:gd name="f56" fmla="val 5552"/>
                <a:gd name="f57" fmla="val 5717"/>
                <a:gd name="f58" fmla="val 5928"/>
                <a:gd name="f59" fmla="val 10045"/>
                <a:gd name="f60" fmla="val 6116"/>
                <a:gd name="f61" fmla="val 9951"/>
                <a:gd name="f62" fmla="val 6281"/>
                <a:gd name="f63" fmla="val 6422"/>
                <a:gd name="f64" fmla="val 9669"/>
                <a:gd name="f65" fmla="val 6563"/>
                <a:gd name="f66" fmla="val 9504"/>
                <a:gd name="f67" fmla="val 6658"/>
                <a:gd name="f68" fmla="val 9316"/>
                <a:gd name="f69" fmla="val 6705"/>
                <a:gd name="f70" fmla="val 9104"/>
                <a:gd name="f71" fmla="val 6728"/>
                <a:gd name="f72" fmla="val 1012"/>
                <a:gd name="f73" fmla="val 800"/>
                <a:gd name="f74" fmla="val 612"/>
                <a:gd name="f75" fmla="val 448"/>
                <a:gd name="f76" fmla="val 306"/>
                <a:gd name="f77" fmla="val 189"/>
                <a:gd name="f78" fmla="val 95"/>
                <a:gd name="f79" fmla="val 24"/>
                <a:gd name="f80" fmla="val 1"/>
                <a:gd name="f81" fmla="val 5575"/>
                <a:gd name="f82" fmla="val 48"/>
                <a:gd name="f83" fmla="val 5458"/>
                <a:gd name="f84" fmla="val 5317"/>
                <a:gd name="f85" fmla="val 142"/>
                <a:gd name="f86" fmla="val 5199"/>
                <a:gd name="f87" fmla="val 212"/>
                <a:gd name="f88" fmla="val 5105"/>
                <a:gd name="f89" fmla="val 5011"/>
                <a:gd name="f90" fmla="val 400"/>
                <a:gd name="f91" fmla="val 518"/>
                <a:gd name="f92" fmla="val 471"/>
                <a:gd name="f93" fmla="val 4564"/>
                <a:gd name="f94" fmla="val 4282"/>
                <a:gd name="f95" fmla="val 4070"/>
                <a:gd name="f96" fmla="val 495"/>
                <a:gd name="f97" fmla="val 3835"/>
                <a:gd name="f98" fmla="val 542"/>
                <a:gd name="f99" fmla="val 3623"/>
                <a:gd name="f100" fmla="val 3411"/>
                <a:gd name="f101" fmla="val 706"/>
                <a:gd name="f102" fmla="val 3223"/>
                <a:gd name="f103" fmla="val 824"/>
                <a:gd name="f104" fmla="val 3035"/>
                <a:gd name="f105" fmla="val 942"/>
                <a:gd name="f106" fmla="val 2870"/>
                <a:gd name="f107" fmla="val 1106"/>
                <a:gd name="f108" fmla="val 2705"/>
                <a:gd name="f109" fmla="val 1247"/>
                <a:gd name="f110" fmla="val 2564"/>
                <a:gd name="f111" fmla="val 1436"/>
                <a:gd name="f112" fmla="val 2447"/>
                <a:gd name="f113" fmla="val 1600"/>
                <a:gd name="f114" fmla="val 2329"/>
                <a:gd name="f115" fmla="val 1812"/>
                <a:gd name="f116" fmla="val 2235"/>
                <a:gd name="f117" fmla="val 2000"/>
                <a:gd name="f118" fmla="val 2164"/>
                <a:gd name="f119" fmla="val 2094"/>
                <a:gd name="f120" fmla="val 2070"/>
                <a:gd name="f121" fmla="val 2682"/>
                <a:gd name="f122" fmla="val 2047"/>
                <a:gd name="f123" fmla="val 2894"/>
                <a:gd name="f124" fmla="val 3082"/>
                <a:gd name="f125" fmla="val 3294"/>
                <a:gd name="f126" fmla="val 2141"/>
                <a:gd name="f127" fmla="val 3482"/>
                <a:gd name="f128" fmla="val 2211"/>
                <a:gd name="f129" fmla="val 3576"/>
                <a:gd name="f130" fmla="val 1741"/>
                <a:gd name="f131" fmla="val 3811"/>
                <a:gd name="f132" fmla="val 1529"/>
                <a:gd name="f133" fmla="val 3953"/>
                <a:gd name="f134" fmla="val 1317"/>
                <a:gd name="f135" fmla="val 4094"/>
                <a:gd name="f136" fmla="val 1129"/>
                <a:gd name="f137" fmla="val 4258"/>
                <a:gd name="f138" fmla="val 4447"/>
                <a:gd name="f139" fmla="val 776"/>
                <a:gd name="f140" fmla="val 4635"/>
                <a:gd name="f141" fmla="val 4847"/>
                <a:gd name="f142" fmla="val 5082"/>
                <a:gd name="f143" fmla="val 353"/>
                <a:gd name="f144" fmla="val 5294"/>
                <a:gd name="f145" fmla="val 235"/>
                <a:gd name="f146" fmla="val 5529"/>
                <a:gd name="f147" fmla="val 165"/>
                <a:gd name="f148" fmla="val 5788"/>
                <a:gd name="f149" fmla="val 94"/>
                <a:gd name="f150" fmla="val 6046"/>
                <a:gd name="f151" fmla="val 6305"/>
                <a:gd name="f152" fmla="*/ f0 1 10116"/>
                <a:gd name="f153" fmla="*/ f1 1 6729"/>
                <a:gd name="f154" fmla="val f2"/>
                <a:gd name="f155" fmla="val f3"/>
                <a:gd name="f156" fmla="val f4"/>
                <a:gd name="f157" fmla="+- f156 0 f154"/>
                <a:gd name="f158" fmla="+- f155 0 f154"/>
                <a:gd name="f159" fmla="*/ f158 1 10116"/>
                <a:gd name="f160" fmla="*/ f157 1 6729"/>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10116" h="6729" fill="none">
                  <a:moveTo>
                    <a:pt x="f5" y="f2"/>
                  </a:moveTo>
                  <a:lnTo>
                    <a:pt x="f5" y="f2"/>
                  </a:lnTo>
                  <a:lnTo>
                    <a:pt x="f6" y="f2"/>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5" y="f36"/>
                  </a:lnTo>
                  <a:lnTo>
                    <a:pt x="f33" y="f37"/>
                  </a:lnTo>
                  <a:lnTo>
                    <a:pt x="f38" y="f39"/>
                  </a:lnTo>
                  <a:lnTo>
                    <a:pt x="f40" y="f41"/>
                  </a:lnTo>
                  <a:lnTo>
                    <a:pt x="f42" y="f43"/>
                  </a:lnTo>
                  <a:lnTo>
                    <a:pt x="f42" y="f43"/>
                  </a:lnTo>
                  <a:lnTo>
                    <a:pt x="f44" y="f45"/>
                  </a:lnTo>
                  <a:lnTo>
                    <a:pt x="f46" y="f47"/>
                  </a:lnTo>
                  <a:lnTo>
                    <a:pt x="f35" y="f48"/>
                  </a:lnTo>
                  <a:lnTo>
                    <a:pt x="f49" y="f50"/>
                  </a:lnTo>
                  <a:lnTo>
                    <a:pt x="f51" y="f52"/>
                  </a:lnTo>
                  <a:lnTo>
                    <a:pt x="f53" y="f54"/>
                  </a:lnTo>
                  <a:lnTo>
                    <a:pt x="f55" y="f56"/>
                  </a:lnTo>
                  <a:lnTo>
                    <a:pt x="f3" y="f57"/>
                  </a:lnTo>
                  <a:lnTo>
                    <a:pt x="f3" y="f57"/>
                  </a:lnTo>
                  <a:lnTo>
                    <a:pt x="f55" y="f58"/>
                  </a:lnTo>
                  <a:lnTo>
                    <a:pt x="f59" y="f60"/>
                  </a:lnTo>
                  <a:lnTo>
                    <a:pt x="f61" y="f62"/>
                  </a:lnTo>
                  <a:lnTo>
                    <a:pt x="f33" y="f63"/>
                  </a:lnTo>
                  <a:lnTo>
                    <a:pt x="f64" y="f65"/>
                  </a:lnTo>
                  <a:lnTo>
                    <a:pt x="f66" y="f67"/>
                  </a:lnTo>
                  <a:lnTo>
                    <a:pt x="f68" y="f69"/>
                  </a:lnTo>
                  <a:lnTo>
                    <a:pt x="f70" y="f71"/>
                  </a:lnTo>
                  <a:lnTo>
                    <a:pt x="f72" y="f71"/>
                  </a:lnTo>
                  <a:lnTo>
                    <a:pt x="f72" y="f71"/>
                  </a:lnTo>
                  <a:lnTo>
                    <a:pt x="f73" y="f69"/>
                  </a:lnTo>
                  <a:lnTo>
                    <a:pt x="f74" y="f67"/>
                  </a:lnTo>
                  <a:lnTo>
                    <a:pt x="f75" y="f65"/>
                  </a:lnTo>
                  <a:lnTo>
                    <a:pt x="f76" y="f63"/>
                  </a:lnTo>
                  <a:lnTo>
                    <a:pt x="f77" y="f62"/>
                  </a:lnTo>
                  <a:lnTo>
                    <a:pt x="f78" y="f60"/>
                  </a:lnTo>
                  <a:lnTo>
                    <a:pt x="f79" y="f58"/>
                  </a:lnTo>
                  <a:lnTo>
                    <a:pt x="f80" y="f57"/>
                  </a:lnTo>
                  <a:lnTo>
                    <a:pt x="f80" y="f57"/>
                  </a:lnTo>
                  <a:lnTo>
                    <a:pt x="f79" y="f81"/>
                  </a:lnTo>
                  <a:lnTo>
                    <a:pt x="f82" y="f83"/>
                  </a:lnTo>
                  <a:lnTo>
                    <a:pt x="f78" y="f84"/>
                  </a:lnTo>
                  <a:lnTo>
                    <a:pt x="f85" y="f86"/>
                  </a:lnTo>
                  <a:lnTo>
                    <a:pt x="f87" y="f88"/>
                  </a:lnTo>
                  <a:lnTo>
                    <a:pt x="f76" y="f89"/>
                  </a:lnTo>
                  <a:lnTo>
                    <a:pt x="f90" y="f47"/>
                  </a:lnTo>
                  <a:lnTo>
                    <a:pt x="f91" y="f45"/>
                  </a:lnTo>
                  <a:lnTo>
                    <a:pt x="f91" y="f45"/>
                  </a:lnTo>
                  <a:lnTo>
                    <a:pt x="f92" y="f93"/>
                  </a:lnTo>
                  <a:lnTo>
                    <a:pt x="f75" y="f94"/>
                  </a:lnTo>
                  <a:lnTo>
                    <a:pt x="f75" y="f94"/>
                  </a:lnTo>
                  <a:lnTo>
                    <a:pt x="f75" y="f95"/>
                  </a:lnTo>
                  <a:lnTo>
                    <a:pt x="f96" y="f97"/>
                  </a:lnTo>
                  <a:lnTo>
                    <a:pt x="f98" y="f99"/>
                  </a:lnTo>
                  <a:lnTo>
                    <a:pt x="f74" y="f100"/>
                  </a:lnTo>
                  <a:lnTo>
                    <a:pt x="f101" y="f102"/>
                  </a:lnTo>
                  <a:lnTo>
                    <a:pt x="f103" y="f104"/>
                  </a:lnTo>
                  <a:lnTo>
                    <a:pt x="f105" y="f106"/>
                  </a:lnTo>
                  <a:lnTo>
                    <a:pt x="f107" y="f108"/>
                  </a:lnTo>
                  <a:lnTo>
                    <a:pt x="f109" y="f110"/>
                  </a:lnTo>
                  <a:lnTo>
                    <a:pt x="f111" y="f112"/>
                  </a:lnTo>
                  <a:lnTo>
                    <a:pt x="f113" y="f114"/>
                  </a:lnTo>
                  <a:lnTo>
                    <a:pt x="f115" y="f116"/>
                  </a:lnTo>
                  <a:lnTo>
                    <a:pt x="f117" y="f118"/>
                  </a:lnTo>
                  <a:lnTo>
                    <a:pt x="f116" y="f119"/>
                  </a:lnTo>
                  <a:lnTo>
                    <a:pt x="f112" y="f120"/>
                  </a:lnTo>
                  <a:lnTo>
                    <a:pt x="f121" y="f122"/>
                  </a:lnTo>
                  <a:lnTo>
                    <a:pt x="f121" y="f122"/>
                  </a:lnTo>
                  <a:lnTo>
                    <a:pt x="f123" y="f120"/>
                  </a:lnTo>
                  <a:lnTo>
                    <a:pt x="f124" y="f119"/>
                  </a:lnTo>
                  <a:lnTo>
                    <a:pt x="f125" y="f126"/>
                  </a:lnTo>
                  <a:lnTo>
                    <a:pt x="f127" y="f128"/>
                  </a:lnTo>
                  <a:lnTo>
                    <a:pt x="f127" y="f128"/>
                  </a:lnTo>
                  <a:lnTo>
                    <a:pt x="f129" y="f28"/>
                  </a:lnTo>
                  <a:lnTo>
                    <a:pt x="f37" y="f130"/>
                  </a:lnTo>
                  <a:lnTo>
                    <a:pt x="f131" y="f132"/>
                  </a:lnTo>
                  <a:lnTo>
                    <a:pt x="f133" y="f134"/>
                  </a:lnTo>
                  <a:lnTo>
                    <a:pt x="f135" y="f136"/>
                  </a:lnTo>
                  <a:lnTo>
                    <a:pt x="f137" y="f20"/>
                  </a:lnTo>
                  <a:lnTo>
                    <a:pt x="f138" y="f139"/>
                  </a:lnTo>
                  <a:lnTo>
                    <a:pt x="f140" y="f74"/>
                  </a:lnTo>
                  <a:lnTo>
                    <a:pt x="f141" y="f92"/>
                  </a:lnTo>
                  <a:lnTo>
                    <a:pt x="f142" y="f143"/>
                  </a:lnTo>
                  <a:lnTo>
                    <a:pt x="f144" y="f145"/>
                  </a:lnTo>
                  <a:lnTo>
                    <a:pt x="f146" y="f147"/>
                  </a:lnTo>
                  <a:lnTo>
                    <a:pt x="f148" y="f149"/>
                  </a:lnTo>
                  <a:lnTo>
                    <a:pt x="f150" y="f79"/>
                  </a:lnTo>
                  <a:lnTo>
                    <a:pt x="f151"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0" name="Google Shape;1129;p36">
              <a:extLst>
                <a:ext uri="{FF2B5EF4-FFF2-40B4-BE49-F238E27FC236}">
                  <a16:creationId xmlns:a16="http://schemas.microsoft.com/office/drawing/2014/main" xmlns="" id="{91851801-C072-450A-88B4-80158353A4C2}"/>
                </a:ext>
              </a:extLst>
            </p:cNvPr>
            <p:cNvSpPr/>
            <p:nvPr/>
          </p:nvSpPr>
          <p:spPr>
            <a:xfrm>
              <a:off x="3919310" y="4629095"/>
              <a:ext cx="355427" cy="252548"/>
            </a:xfrm>
            <a:custGeom>
              <a:avLst/>
              <a:gdLst>
                <a:gd name="f0" fmla="val w"/>
                <a:gd name="f1" fmla="val h"/>
                <a:gd name="f2" fmla="val 0"/>
                <a:gd name="f3" fmla="val 11622"/>
                <a:gd name="f4" fmla="val 8258"/>
                <a:gd name="f5" fmla="val 7317"/>
                <a:gd name="f6" fmla="val 1"/>
                <a:gd name="f7" fmla="val 7035"/>
                <a:gd name="f8" fmla="val 24"/>
                <a:gd name="f9" fmla="val 6776"/>
                <a:gd name="f10" fmla="val 48"/>
                <a:gd name="f11" fmla="val 6493"/>
                <a:gd name="f12" fmla="val 95"/>
                <a:gd name="f13" fmla="val 6235"/>
                <a:gd name="f14" fmla="val 165"/>
                <a:gd name="f15" fmla="val 5976"/>
                <a:gd name="f16" fmla="val 236"/>
                <a:gd name="f17" fmla="val 5741"/>
                <a:gd name="f18" fmla="val 330"/>
                <a:gd name="f19" fmla="val 5482"/>
                <a:gd name="f20" fmla="val 448"/>
                <a:gd name="f21" fmla="val 5270"/>
                <a:gd name="f22" fmla="val 565"/>
                <a:gd name="f23" fmla="val 5035"/>
                <a:gd name="f24" fmla="val 707"/>
                <a:gd name="f25" fmla="val 4823"/>
                <a:gd name="f26" fmla="val 871"/>
                <a:gd name="f27" fmla="val 4612"/>
                <a:gd name="f28" fmla="val 1036"/>
                <a:gd name="f29" fmla="val 4423"/>
                <a:gd name="f30" fmla="val 1224"/>
                <a:gd name="f31" fmla="val 4259"/>
                <a:gd name="f32" fmla="val 1436"/>
                <a:gd name="f33" fmla="val 4094"/>
                <a:gd name="f34" fmla="val 1648"/>
                <a:gd name="f35" fmla="val 3929"/>
                <a:gd name="f36" fmla="val 1859"/>
                <a:gd name="f37" fmla="val 3788"/>
                <a:gd name="f38" fmla="val 2094"/>
                <a:gd name="f39" fmla="val 3435"/>
                <a:gd name="f40" fmla="val 2071"/>
                <a:gd name="f41" fmla="val 3130"/>
                <a:gd name="f42" fmla="val 2824"/>
                <a:gd name="f43" fmla="val 2142"/>
                <a:gd name="f44" fmla="val 2541"/>
                <a:gd name="f45" fmla="val 2212"/>
                <a:gd name="f46" fmla="val 2259"/>
                <a:gd name="f47" fmla="val 2306"/>
                <a:gd name="f48" fmla="val 2000"/>
                <a:gd name="f49" fmla="val 2424"/>
                <a:gd name="f50" fmla="val 1765"/>
                <a:gd name="f51" fmla="val 2589"/>
                <a:gd name="f52" fmla="val 1530"/>
                <a:gd name="f53" fmla="val 2753"/>
                <a:gd name="f54" fmla="val 1318"/>
                <a:gd name="f55" fmla="val 2941"/>
                <a:gd name="f56" fmla="val 1106"/>
                <a:gd name="f57" fmla="val 3153"/>
                <a:gd name="f58" fmla="val 942"/>
                <a:gd name="f59" fmla="val 3388"/>
                <a:gd name="f60" fmla="val 801"/>
                <a:gd name="f61" fmla="val 3647"/>
                <a:gd name="f62" fmla="val 659"/>
                <a:gd name="f63" fmla="val 3906"/>
                <a:gd name="f64" fmla="val 4165"/>
                <a:gd name="f65" fmla="val 495"/>
                <a:gd name="f66" fmla="val 4470"/>
                <a:gd name="f67" fmla="val 4753"/>
                <a:gd name="f68" fmla="val 424"/>
                <a:gd name="f69" fmla="val 5059"/>
                <a:gd name="f70" fmla="val 5317"/>
                <a:gd name="f71" fmla="val 354"/>
                <a:gd name="f72" fmla="val 5458"/>
                <a:gd name="f73" fmla="val 260"/>
                <a:gd name="f74" fmla="val 5576"/>
                <a:gd name="f75" fmla="val 189"/>
                <a:gd name="f76" fmla="val 5717"/>
                <a:gd name="f77" fmla="val 118"/>
                <a:gd name="f78" fmla="val 5858"/>
                <a:gd name="f79" fmla="val 71"/>
                <a:gd name="f80" fmla="val 6023"/>
                <a:gd name="f81" fmla="val 6164"/>
                <a:gd name="f82" fmla="val 6329"/>
                <a:gd name="f83" fmla="val 6494"/>
                <a:gd name="f84" fmla="val 6682"/>
                <a:gd name="f85" fmla="val 6846"/>
                <a:gd name="f86" fmla="val 142"/>
                <a:gd name="f87" fmla="val 7176"/>
                <a:gd name="f88" fmla="val 212"/>
                <a:gd name="f89" fmla="val 7340"/>
                <a:gd name="f90" fmla="val 307"/>
                <a:gd name="f91" fmla="val 7482"/>
                <a:gd name="f92" fmla="val 401"/>
                <a:gd name="f93" fmla="val 7623"/>
                <a:gd name="f94" fmla="val 518"/>
                <a:gd name="f95" fmla="val 7740"/>
                <a:gd name="f96" fmla="val 636"/>
                <a:gd name="f97" fmla="val 7858"/>
                <a:gd name="f98" fmla="val 777"/>
                <a:gd name="f99" fmla="val 7952"/>
                <a:gd name="f100" fmla="val 918"/>
                <a:gd name="f101" fmla="val 8046"/>
                <a:gd name="f102" fmla="val 1083"/>
                <a:gd name="f103" fmla="val 8117"/>
                <a:gd name="f104" fmla="val 1248"/>
                <a:gd name="f105" fmla="val 8187"/>
                <a:gd name="f106" fmla="val 1412"/>
                <a:gd name="f107" fmla="val 8234"/>
                <a:gd name="f108" fmla="val 1577"/>
                <a:gd name="f109" fmla="val 9857"/>
                <a:gd name="f110" fmla="val 10046"/>
                <a:gd name="f111" fmla="val 10210"/>
                <a:gd name="f112" fmla="val 10375"/>
                <a:gd name="f113" fmla="val 10540"/>
                <a:gd name="f114" fmla="val 10704"/>
                <a:gd name="f115" fmla="val 10845"/>
                <a:gd name="f116" fmla="val 10987"/>
                <a:gd name="f117" fmla="val 11104"/>
                <a:gd name="f118" fmla="val 11222"/>
                <a:gd name="f119" fmla="val 11316"/>
                <a:gd name="f120" fmla="val 11410"/>
                <a:gd name="f121" fmla="val 11481"/>
                <a:gd name="f122" fmla="val 11551"/>
                <a:gd name="f123" fmla="val 11598"/>
                <a:gd name="f124" fmla="val 6000"/>
                <a:gd name="f125" fmla="val 11504"/>
                <a:gd name="f126" fmla="val 5835"/>
                <a:gd name="f127" fmla="val 11434"/>
                <a:gd name="f128" fmla="val 5694"/>
                <a:gd name="f129" fmla="val 11339"/>
                <a:gd name="f130" fmla="val 5553"/>
                <a:gd name="f131" fmla="val 11245"/>
                <a:gd name="f132" fmla="val 5411"/>
                <a:gd name="f133" fmla="val 11151"/>
                <a:gd name="f134" fmla="val 5294"/>
                <a:gd name="f135" fmla="val 4988"/>
                <a:gd name="f136" fmla="val 11292"/>
                <a:gd name="f137" fmla="val 4659"/>
                <a:gd name="f138" fmla="val 4353"/>
                <a:gd name="f139" fmla="val 4023"/>
                <a:gd name="f140" fmla="val 3624"/>
                <a:gd name="f141" fmla="val 11269"/>
                <a:gd name="f142" fmla="val 3224"/>
                <a:gd name="f143" fmla="val 2847"/>
                <a:gd name="f144" fmla="val 11034"/>
                <a:gd name="f145" fmla="val 2471"/>
                <a:gd name="f146" fmla="val 10869"/>
                <a:gd name="f147" fmla="val 2118"/>
                <a:gd name="f148" fmla="val 10657"/>
                <a:gd name="f149" fmla="val 1789"/>
                <a:gd name="f150" fmla="val 10422"/>
                <a:gd name="f151" fmla="val 1483"/>
                <a:gd name="f152" fmla="val 10163"/>
                <a:gd name="f153" fmla="val 1177"/>
                <a:gd name="f154" fmla="val 9881"/>
                <a:gd name="f155" fmla="val 9575"/>
                <a:gd name="f156" fmla="val 9246"/>
                <a:gd name="f157" fmla="val 8893"/>
                <a:gd name="f158" fmla="val 8517"/>
                <a:gd name="f159" fmla="*/ f0 1 11622"/>
                <a:gd name="f160" fmla="*/ f1 1 8258"/>
                <a:gd name="f161" fmla="val f2"/>
                <a:gd name="f162" fmla="val f3"/>
                <a:gd name="f163" fmla="val f4"/>
                <a:gd name="f164" fmla="+- f163 0 f161"/>
                <a:gd name="f165" fmla="+- f162 0 f161"/>
                <a:gd name="f166" fmla="*/ f165 1 11622"/>
                <a:gd name="f167" fmla="*/ f164 1 8258"/>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11622" h="8258" fill="none">
                  <a:moveTo>
                    <a:pt x="f5" y="f6"/>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7" y="f38"/>
                  </a:lnTo>
                  <a:lnTo>
                    <a:pt x="f39" y="f40"/>
                  </a:lnTo>
                  <a:lnTo>
                    <a:pt x="f39" y="f40"/>
                  </a:lnTo>
                  <a:lnTo>
                    <a:pt x="f41" y="f38"/>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22" y="f64"/>
                  </a:lnTo>
                  <a:lnTo>
                    <a:pt x="f65" y="f66"/>
                  </a:lnTo>
                  <a:lnTo>
                    <a:pt x="f20" y="f67"/>
                  </a:lnTo>
                  <a:lnTo>
                    <a:pt x="f68" y="f69"/>
                  </a:lnTo>
                  <a:lnTo>
                    <a:pt x="f68" y="f69"/>
                  </a:lnTo>
                  <a:lnTo>
                    <a:pt x="f20" y="f70"/>
                  </a:lnTo>
                  <a:lnTo>
                    <a:pt x="f20" y="f70"/>
                  </a:lnTo>
                  <a:lnTo>
                    <a:pt x="f71" y="f72"/>
                  </a:lnTo>
                  <a:lnTo>
                    <a:pt x="f73" y="f74"/>
                  </a:lnTo>
                  <a:lnTo>
                    <a:pt x="f75" y="f76"/>
                  </a:lnTo>
                  <a:lnTo>
                    <a:pt x="f77" y="f78"/>
                  </a:lnTo>
                  <a:lnTo>
                    <a:pt x="f79" y="f80"/>
                  </a:lnTo>
                  <a:lnTo>
                    <a:pt x="f8" y="f81"/>
                  </a:lnTo>
                  <a:lnTo>
                    <a:pt x="f6" y="f82"/>
                  </a:lnTo>
                  <a:lnTo>
                    <a:pt x="f6" y="f83"/>
                  </a:lnTo>
                  <a:lnTo>
                    <a:pt x="f6" y="f83"/>
                  </a:lnTo>
                  <a:lnTo>
                    <a:pt x="f6" y="f84"/>
                  </a:lnTo>
                  <a:lnTo>
                    <a:pt x="f8" y="f85"/>
                  </a:lnTo>
                  <a:lnTo>
                    <a:pt x="f79" y="f7"/>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4"/>
                  </a:lnTo>
                  <a:lnTo>
                    <a:pt x="f50" y="f4"/>
                  </a:lnTo>
                  <a:lnTo>
                    <a:pt x="f109" y="f4"/>
                  </a:lnTo>
                  <a:lnTo>
                    <a:pt x="f109" y="f4"/>
                  </a:lnTo>
                  <a:lnTo>
                    <a:pt x="f110" y="f4"/>
                  </a:lnTo>
                  <a:lnTo>
                    <a:pt x="f111" y="f107"/>
                  </a:lnTo>
                  <a:lnTo>
                    <a:pt x="f112" y="f105"/>
                  </a:lnTo>
                  <a:lnTo>
                    <a:pt x="f113" y="f103"/>
                  </a:lnTo>
                  <a:lnTo>
                    <a:pt x="f114" y="f101"/>
                  </a:lnTo>
                  <a:lnTo>
                    <a:pt x="f115" y="f99"/>
                  </a:lnTo>
                  <a:lnTo>
                    <a:pt x="f116" y="f97"/>
                  </a:lnTo>
                  <a:lnTo>
                    <a:pt x="f117" y="f95"/>
                  </a:lnTo>
                  <a:lnTo>
                    <a:pt x="f118" y="f93"/>
                  </a:lnTo>
                  <a:lnTo>
                    <a:pt x="f119" y="f91"/>
                  </a:lnTo>
                  <a:lnTo>
                    <a:pt x="f120" y="f89"/>
                  </a:lnTo>
                  <a:lnTo>
                    <a:pt x="f121" y="f87"/>
                  </a:lnTo>
                  <a:lnTo>
                    <a:pt x="f122" y="f7"/>
                  </a:lnTo>
                  <a:lnTo>
                    <a:pt x="f123" y="f85"/>
                  </a:lnTo>
                  <a:lnTo>
                    <a:pt x="f3" y="f84"/>
                  </a:lnTo>
                  <a:lnTo>
                    <a:pt x="f3" y="f83"/>
                  </a:lnTo>
                  <a:lnTo>
                    <a:pt x="f3" y="f83"/>
                  </a:lnTo>
                  <a:lnTo>
                    <a:pt x="f3" y="f82"/>
                  </a:lnTo>
                  <a:lnTo>
                    <a:pt x="f123" y="f81"/>
                  </a:lnTo>
                  <a:lnTo>
                    <a:pt x="f122" y="f124"/>
                  </a:lnTo>
                  <a:lnTo>
                    <a:pt x="f125" y="f126"/>
                  </a:lnTo>
                  <a:lnTo>
                    <a:pt x="f127" y="f128"/>
                  </a:lnTo>
                  <a:lnTo>
                    <a:pt x="f129" y="f130"/>
                  </a:lnTo>
                  <a:lnTo>
                    <a:pt x="f131" y="f132"/>
                  </a:lnTo>
                  <a:lnTo>
                    <a:pt x="f133" y="f134"/>
                  </a:lnTo>
                  <a:lnTo>
                    <a:pt x="f133" y="f134"/>
                  </a:lnTo>
                  <a:lnTo>
                    <a:pt x="f118" y="f135"/>
                  </a:lnTo>
                  <a:lnTo>
                    <a:pt x="f136" y="f137"/>
                  </a:lnTo>
                  <a:lnTo>
                    <a:pt x="f129" y="f138"/>
                  </a:lnTo>
                  <a:lnTo>
                    <a:pt x="f129" y="f139"/>
                  </a:lnTo>
                  <a:lnTo>
                    <a:pt x="f129" y="f139"/>
                  </a:lnTo>
                  <a:lnTo>
                    <a:pt x="f119" y="f140"/>
                  </a:lnTo>
                  <a:lnTo>
                    <a:pt x="f141" y="f142"/>
                  </a:lnTo>
                  <a:lnTo>
                    <a:pt x="f133" y="f143"/>
                  </a:lnTo>
                  <a:lnTo>
                    <a:pt x="f144" y="f145"/>
                  </a:lnTo>
                  <a:lnTo>
                    <a:pt x="f146" y="f147"/>
                  </a:lnTo>
                  <a:lnTo>
                    <a:pt x="f148" y="f149"/>
                  </a:lnTo>
                  <a:lnTo>
                    <a:pt x="f150" y="f151"/>
                  </a:lnTo>
                  <a:lnTo>
                    <a:pt x="f152" y="f153"/>
                  </a:lnTo>
                  <a:lnTo>
                    <a:pt x="f154" y="f100"/>
                  </a:lnTo>
                  <a:lnTo>
                    <a:pt x="f155" y="f24"/>
                  </a:lnTo>
                  <a:lnTo>
                    <a:pt x="f156" y="f65"/>
                  </a:lnTo>
                  <a:lnTo>
                    <a:pt x="f157" y="f18"/>
                  </a:lnTo>
                  <a:lnTo>
                    <a:pt x="f158" y="f75"/>
                  </a:lnTo>
                  <a:lnTo>
                    <a:pt x="f103" y="f12"/>
                  </a:lnTo>
                  <a:lnTo>
                    <a:pt x="f95" y="f8"/>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1" name="Google Shape;1130;p36">
              <a:extLst>
                <a:ext uri="{FF2B5EF4-FFF2-40B4-BE49-F238E27FC236}">
                  <a16:creationId xmlns:a16="http://schemas.microsoft.com/office/drawing/2014/main" xmlns="" id="{54685EDF-2B7D-4164-8C1D-D3DB47E3B7E7}"/>
                </a:ext>
              </a:extLst>
            </p:cNvPr>
            <p:cNvSpPr/>
            <p:nvPr/>
          </p:nvSpPr>
          <p:spPr>
            <a:xfrm>
              <a:off x="3664659" y="4872279"/>
              <a:ext cx="1894280" cy="27"/>
            </a:xfrm>
            <a:custGeom>
              <a:avLst/>
              <a:gdLst>
                <a:gd name="f0" fmla="val w"/>
                <a:gd name="f1" fmla="val h"/>
                <a:gd name="f2" fmla="val 0"/>
                <a:gd name="f3" fmla="val 61940"/>
                <a:gd name="f4" fmla="val 1"/>
                <a:gd name="f5" fmla="*/ f0 1 61940"/>
                <a:gd name="f6" fmla="*/ f1 1 1"/>
                <a:gd name="f7" fmla="val f2"/>
                <a:gd name="f8" fmla="val f3"/>
                <a:gd name="f9" fmla="val f4"/>
                <a:gd name="f10" fmla="+- f9 0 f7"/>
                <a:gd name="f11" fmla="+- f8 0 f7"/>
                <a:gd name="f12" fmla="*/ f11 1 61940"/>
                <a:gd name="f13" fmla="val f1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1940" h="1" fill="none">
                  <a:moveTo>
                    <a:pt x="f2" y="f2"/>
                  </a:moveTo>
                  <a:lnTo>
                    <a:pt x="f3" y="f2"/>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2" name="Google Shape;1131;p36">
              <a:extLst>
                <a:ext uri="{FF2B5EF4-FFF2-40B4-BE49-F238E27FC236}">
                  <a16:creationId xmlns:a16="http://schemas.microsoft.com/office/drawing/2014/main" xmlns="" id="{3356180C-6A6F-4931-9BA0-4D52449D6CB7}"/>
                </a:ext>
              </a:extLst>
            </p:cNvPr>
            <p:cNvSpPr/>
            <p:nvPr/>
          </p:nvSpPr>
          <p:spPr>
            <a:xfrm>
              <a:off x="3766102" y="4803928"/>
              <a:ext cx="62599" cy="68378"/>
            </a:xfrm>
            <a:custGeom>
              <a:avLst/>
              <a:gdLst>
                <a:gd name="f0" fmla="val w"/>
                <a:gd name="f1" fmla="val h"/>
                <a:gd name="f2" fmla="val 0"/>
                <a:gd name="f3" fmla="val 2047"/>
                <a:gd name="f4" fmla="val 2236"/>
                <a:gd name="f5" fmla="val 706"/>
                <a:gd name="f6" fmla="val 965"/>
                <a:gd name="f7" fmla="val 2235"/>
                <a:gd name="f8" fmla="*/ f0 1 2047"/>
                <a:gd name="f9" fmla="*/ f1 1 2236"/>
                <a:gd name="f10" fmla="val f2"/>
                <a:gd name="f11" fmla="val f3"/>
                <a:gd name="f12" fmla="val f4"/>
                <a:gd name="f13" fmla="+- f12 0 f10"/>
                <a:gd name="f14" fmla="+- f11 0 f10"/>
                <a:gd name="f15" fmla="*/ f14 1 2047"/>
                <a:gd name="f16" fmla="*/ f13 1 2236"/>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2047" h="2236" fill="none">
                  <a:moveTo>
                    <a:pt x="f2" y="f5"/>
                  </a:moveTo>
                  <a:lnTo>
                    <a:pt x="f6" y="f7"/>
                  </a:lnTo>
                  <a:lnTo>
                    <a:pt x="f3" y="f2"/>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3" name="Google Shape;1132;p36">
              <a:extLst>
                <a:ext uri="{FF2B5EF4-FFF2-40B4-BE49-F238E27FC236}">
                  <a16:creationId xmlns:a16="http://schemas.microsoft.com/office/drawing/2014/main" xmlns="" id="{3F83A7B3-85DD-416D-AD5B-A3699CA9734C}"/>
                </a:ext>
              </a:extLst>
            </p:cNvPr>
            <p:cNvSpPr/>
            <p:nvPr/>
          </p:nvSpPr>
          <p:spPr>
            <a:xfrm>
              <a:off x="5219303" y="4825489"/>
              <a:ext cx="48225" cy="46826"/>
            </a:xfrm>
            <a:custGeom>
              <a:avLst/>
              <a:gdLst>
                <a:gd name="f0" fmla="val w"/>
                <a:gd name="f1" fmla="val h"/>
                <a:gd name="f2" fmla="val 0"/>
                <a:gd name="f3" fmla="val 1577"/>
                <a:gd name="f4" fmla="val 1531"/>
                <a:gd name="f5" fmla="val 377"/>
                <a:gd name="f6" fmla="val 682"/>
                <a:gd name="f7" fmla="val 1530"/>
                <a:gd name="f8" fmla="val 1576"/>
                <a:gd name="f9" fmla="val 1"/>
                <a:gd name="f10" fmla="*/ f0 1 1577"/>
                <a:gd name="f11" fmla="*/ f1 1 1531"/>
                <a:gd name="f12" fmla="val f2"/>
                <a:gd name="f13" fmla="val f3"/>
                <a:gd name="f14" fmla="val f4"/>
                <a:gd name="f15" fmla="+- f14 0 f12"/>
                <a:gd name="f16" fmla="+- f13 0 f12"/>
                <a:gd name="f17" fmla="*/ f16 1 1577"/>
                <a:gd name="f18" fmla="*/ f15 1 1531"/>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577" h="1531" fill="none">
                  <a:moveTo>
                    <a:pt x="f2" y="f5"/>
                  </a:moveTo>
                  <a:lnTo>
                    <a:pt x="f6" y="f7"/>
                  </a:lnTo>
                  <a:lnTo>
                    <a:pt x="f8" y="f9"/>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pic>
        <p:nvPicPr>
          <p:cNvPr id="104" name="Imagen 2">
            <a:extLst>
              <a:ext uri="{FF2B5EF4-FFF2-40B4-BE49-F238E27FC236}">
                <a16:creationId xmlns:a16="http://schemas.microsoft.com/office/drawing/2014/main" xmlns="" id="{378626A0-29FA-2A0D-ECCA-E759D0AA399F}"/>
              </a:ext>
            </a:extLst>
          </p:cNvPr>
          <p:cNvPicPr>
            <a:picLocks noChangeAspect="1"/>
          </p:cNvPicPr>
          <p:nvPr/>
        </p:nvPicPr>
        <p:blipFill>
          <a:blip r:embed="rId3"/>
          <a:stretch>
            <a:fillRect/>
          </a:stretch>
        </p:blipFill>
        <p:spPr>
          <a:xfrm>
            <a:off x="2135142" y="-3392752"/>
            <a:ext cx="5084822" cy="2711909"/>
          </a:xfrm>
          <a:prstGeom prst="rect">
            <a:avLst/>
          </a:prstGeom>
          <a:noFill/>
          <a:ln cap="flat">
            <a:noFill/>
          </a:ln>
        </p:spPr>
      </p:pic>
      <p:sp>
        <p:nvSpPr>
          <p:cNvPr id="105" name="Google Shape;1328;p42">
            <a:extLst>
              <a:ext uri="{FF2B5EF4-FFF2-40B4-BE49-F238E27FC236}">
                <a16:creationId xmlns:a16="http://schemas.microsoft.com/office/drawing/2014/main" xmlns="" id="{4FC64183-E54C-49F4-AFBC-AB9F47484F75}"/>
              </a:ext>
            </a:extLst>
          </p:cNvPr>
          <p:cNvSpPr txBox="1">
            <a:spLocks/>
          </p:cNvSpPr>
          <p:nvPr/>
        </p:nvSpPr>
        <p:spPr>
          <a:xfrm>
            <a:off x="-1375029" y="1978203"/>
            <a:ext cx="1272296" cy="805202"/>
          </a:xfrm>
          <a:prstGeom prst="rect">
            <a:avLst/>
          </a:prstGeom>
          <a:noFill/>
          <a:ln>
            <a:noFill/>
          </a:ln>
        </p:spPr>
        <p:txBody>
          <a:bodyPr vert="horz" wrap="square" lIns="91421" tIns="91421" rIns="91421" bIns="91421" anchor="b" anchorCtr="1" compatLnSpc="1">
            <a:noAutofit/>
          </a:bodyPr>
          <a:lstStyle>
            <a:lvl1pPr marL="0" marR="0" lvl="0" indent="0" algn="l" defTabSz="685800" rtl="0" fontAlgn="auto" hangingPunct="1">
              <a:lnSpc>
                <a:spcPct val="80000"/>
              </a:lnSpc>
              <a:spcBef>
                <a:spcPct val="0"/>
              </a:spcBef>
              <a:spcAft>
                <a:spcPct val="0"/>
              </a:spcAft>
              <a:buNone/>
              <a:defRPr lang="es-ES" sz="3750" b="0" i="0" u="none" strike="noStrike" kern="1200" cap="all" spc="75" baseline="0">
                <a:solidFill>
                  <a:srgbClr val="0D0D0D"/>
                </a:solidFill>
                <a:uFillTx/>
                <a:latin typeface="Tw Cen MT Condensed"/>
              </a:defRPr>
            </a:lvl1pPr>
          </a:lstStyle>
          <a:p>
            <a:pPr algn="ctr"/>
            <a:r>
              <a:rPr lang="en-US" sz="5300"/>
              <a:t>02.</a:t>
            </a:r>
            <a:endParaRPr lang="en-US" sz="5300" dirty="0"/>
          </a:p>
        </p:txBody>
      </p:sp>
      <p:sp>
        <p:nvSpPr>
          <p:cNvPr id="106" name="Google Shape;1258;p42">
            <a:extLst>
              <a:ext uri="{FF2B5EF4-FFF2-40B4-BE49-F238E27FC236}">
                <a16:creationId xmlns:a16="http://schemas.microsoft.com/office/drawing/2014/main" xmlns="" id="{793E4402-86CB-FD40-078D-8B5147CA43EC}"/>
              </a:ext>
            </a:extLst>
          </p:cNvPr>
          <p:cNvSpPr txBox="1">
            <a:spLocks/>
          </p:cNvSpPr>
          <p:nvPr/>
        </p:nvSpPr>
        <p:spPr>
          <a:xfrm>
            <a:off x="636078" y="6152622"/>
            <a:ext cx="7703399" cy="841796"/>
          </a:xfrm>
          <a:prstGeom prst="rect">
            <a:avLst/>
          </a:prstGeom>
          <a:noFill/>
          <a:ln>
            <a:noFill/>
          </a:ln>
        </p:spPr>
        <p:txBody>
          <a:bodyPr vert="horz" wrap="square" lIns="91421" tIns="91421" rIns="91421" bIns="91421" anchor="t" anchorCtr="1" compatLnSpc="1">
            <a:noAutofit/>
          </a:bodyPr>
          <a:lstStyle>
            <a:lvl1pPr marL="0" marR="0" lvl="0" indent="0" algn="ctr" defTabSz="685800" rtl="0" fontAlgn="auto" hangingPunct="1">
              <a:lnSpc>
                <a:spcPct val="80000"/>
              </a:lnSpc>
              <a:spcBef>
                <a:spcPct val="0"/>
              </a:spcBef>
              <a:spcAft>
                <a:spcPct val="0"/>
              </a:spcAft>
              <a:buNone/>
              <a:defRPr lang="es-PE" sz="3750" b="0" i="0" u="none" strike="noStrike" kern="1200" cap="all" spc="75" baseline="0">
                <a:solidFill>
                  <a:srgbClr val="0D0D0D"/>
                </a:solidFill>
                <a:uFillTx/>
                <a:latin typeface="Tw Cen MT Condensed"/>
              </a:defRPr>
            </a:lvl1pPr>
          </a:lstStyle>
          <a:p>
            <a:r>
              <a:rPr lang="ar-DZ" sz="5400" b="1">
                <a:latin typeface="Andalus" panose="02020603050405020304" pitchFamily="18" charset="-78"/>
                <a:cs typeface="Andalus" panose="02020603050405020304" pitchFamily="18" charset="-78"/>
              </a:rPr>
              <a:t>المبحث الثاني: </a:t>
            </a:r>
            <a:br>
              <a:rPr lang="ar-DZ" sz="5400" b="1">
                <a:latin typeface="Andalus" panose="02020603050405020304" pitchFamily="18" charset="-78"/>
                <a:cs typeface="Andalus" panose="02020603050405020304" pitchFamily="18" charset="-78"/>
              </a:rPr>
            </a:br>
            <a:r>
              <a:rPr lang="ar-DZ" sz="5400" b="1">
                <a:latin typeface="Andalus" panose="02020603050405020304" pitchFamily="18" charset="-78"/>
                <a:cs typeface="Andalus" panose="02020603050405020304" pitchFamily="18" charset="-78"/>
              </a:rPr>
              <a:t>ماهية إدارة النفايات</a:t>
            </a:r>
            <a:endParaRPr lang="en-US" sz="5400" b="1" dirty="0">
              <a:latin typeface="Andalus" panose="02020603050405020304" pitchFamily="18" charset="-78"/>
              <a:cs typeface="Andalus" panose="02020603050405020304" pitchFamily="18" charset="-78"/>
            </a:endParaRPr>
          </a:p>
        </p:txBody>
      </p:sp>
      <p:sp>
        <p:nvSpPr>
          <p:cNvPr id="107" name="ZoneTexte 106">
            <a:extLst>
              <a:ext uri="{FF2B5EF4-FFF2-40B4-BE49-F238E27FC236}">
                <a16:creationId xmlns:a16="http://schemas.microsoft.com/office/drawing/2014/main" xmlns="" id="{82BCD1DE-72F0-E913-31FC-5C03CB3E6617}"/>
              </a:ext>
            </a:extLst>
          </p:cNvPr>
          <p:cNvSpPr txBox="1"/>
          <p:nvPr/>
        </p:nvSpPr>
        <p:spPr>
          <a:xfrm>
            <a:off x="1298394" y="808709"/>
            <a:ext cx="6096000" cy="400110"/>
          </a:xfrm>
          <a:prstGeom prst="rect">
            <a:avLst/>
          </a:prstGeom>
          <a:noFill/>
          <a:ln w="57150">
            <a:solidFill>
              <a:schemeClr val="accent1"/>
            </a:solidFill>
          </a:ln>
        </p:spPr>
        <p:txBody>
          <a:bodyPr wrap="square">
            <a:spAutoFit/>
          </a:bodyPr>
          <a:lstStyle/>
          <a:p>
            <a:pPr algn="ctr"/>
            <a:r>
              <a:rPr lang="ar-DZ" sz="2000" b="1" dirty="0">
                <a:ea typeface="Calibri" panose="020F0502020204030204" pitchFamily="34" charset="0"/>
                <a:cs typeface="Arial" panose="020B0604020202020204" pitchFamily="34" charset="0"/>
              </a:rPr>
              <a:t>1. مفهوم النفايات</a:t>
            </a:r>
            <a:endParaRPr lang="fr-FR"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2D6B51-3FA1-8817-8E14-EE8CBE5C4773}"/>
            </a:ext>
          </a:extLst>
        </p:cNvPr>
        <p:cNvGrpSpPr/>
        <p:nvPr/>
      </p:nvGrpSpPr>
      <p:grpSpPr>
        <a:xfrm>
          <a:off x="0" y="0"/>
          <a:ext cx="0" cy="0"/>
          <a:chOff x="0" y="0"/>
          <a:chExt cx="0" cy="0"/>
        </a:xfrm>
      </p:grpSpPr>
      <p:sp>
        <p:nvSpPr>
          <p:cNvPr id="3" name="Google Shape;1133;p36">
            <a:extLst>
              <a:ext uri="{FF2B5EF4-FFF2-40B4-BE49-F238E27FC236}">
                <a16:creationId xmlns:a16="http://schemas.microsoft.com/office/drawing/2014/main" xmlns="" id="{61A46DDB-3388-EC87-773F-862816FA09F7}"/>
              </a:ext>
            </a:extLst>
          </p:cNvPr>
          <p:cNvSpPr txBox="1">
            <a:spLocks noGrp="1"/>
          </p:cNvSpPr>
          <p:nvPr>
            <p:ph type="subTitle" idx="4294967295"/>
          </p:nvPr>
        </p:nvSpPr>
        <p:spPr>
          <a:xfrm>
            <a:off x="-2966028" y="1786033"/>
            <a:ext cx="2729996" cy="411297"/>
          </a:xfrm>
        </p:spPr>
        <p:txBody>
          <a:bodyPr lIns="91421" tIns="91421" rIns="91421" bIns="91421" anchorCtr="1">
            <a:noAutofit/>
          </a:bodyPr>
          <a:lstStyle/>
          <a:p>
            <a:pPr marL="0" lvl="0" indent="0" algn="ctr">
              <a:spcBef>
                <a:spcPct val="0"/>
              </a:spcBef>
              <a:spcAft>
                <a:spcPts val="1200"/>
              </a:spcAft>
              <a:buNone/>
            </a:pPr>
            <a:r>
              <a:rPr lang="ar-SA" sz="1800" b="1" dirty="0">
                <a:effectLst/>
                <a:ea typeface="Calibri" panose="020F0502020204030204" pitchFamily="34" charset="0"/>
                <a:cs typeface="Arial" panose="020B0604020202020204" pitchFamily="34" charset="0"/>
              </a:rPr>
              <a:t>اتفاقية بازل </a:t>
            </a:r>
            <a:endParaRPr lang="en-US" sz="2000" b="1" dirty="0">
              <a:latin typeface="Raleway"/>
            </a:endParaRPr>
          </a:p>
        </p:txBody>
      </p:sp>
      <p:sp>
        <p:nvSpPr>
          <p:cNvPr id="4" name="Google Shape;1134;p36">
            <a:extLst>
              <a:ext uri="{FF2B5EF4-FFF2-40B4-BE49-F238E27FC236}">
                <a16:creationId xmlns:a16="http://schemas.microsoft.com/office/drawing/2014/main" xmlns="" id="{FE89E703-AE6D-1B92-C96F-5FE0230A5C4B}"/>
              </a:ext>
            </a:extLst>
          </p:cNvPr>
          <p:cNvSpPr txBox="1">
            <a:spLocks noGrp="1"/>
          </p:cNvSpPr>
          <p:nvPr>
            <p:ph type="subTitle" idx="4294967295"/>
          </p:nvPr>
        </p:nvSpPr>
        <p:spPr>
          <a:xfrm>
            <a:off x="9747600" y="1786033"/>
            <a:ext cx="2729996" cy="411297"/>
          </a:xfrm>
        </p:spPr>
        <p:txBody>
          <a:bodyPr lIns="91421" tIns="91421" rIns="91421" bIns="91421" anchorCtr="1">
            <a:noAutofit/>
          </a:bodyPr>
          <a:lstStyle/>
          <a:p>
            <a:pPr marL="0" lvl="0" indent="0" algn="ctr">
              <a:spcBef>
                <a:spcPct val="0"/>
              </a:spcBef>
              <a:spcAft>
                <a:spcPts val="1200"/>
              </a:spcAft>
              <a:buNone/>
            </a:pPr>
            <a:r>
              <a:rPr lang="ar-SA" sz="1800" b="1" dirty="0">
                <a:effectLst/>
                <a:ea typeface="Calibri" panose="020F0502020204030204" pitchFamily="34" charset="0"/>
                <a:cs typeface="Arial" panose="020B0604020202020204" pitchFamily="34" charset="0"/>
              </a:rPr>
              <a:t>منظمة الصحة العالمية </a:t>
            </a:r>
            <a:endParaRPr lang="en-US" sz="2000" b="1" dirty="0">
              <a:latin typeface="Raleway"/>
            </a:endParaRPr>
          </a:p>
        </p:txBody>
      </p:sp>
      <p:sp>
        <p:nvSpPr>
          <p:cNvPr id="5" name="Google Shape;1135;p36">
            <a:extLst>
              <a:ext uri="{FF2B5EF4-FFF2-40B4-BE49-F238E27FC236}">
                <a16:creationId xmlns:a16="http://schemas.microsoft.com/office/drawing/2014/main" xmlns="" id="{F70EED41-BA3D-7723-8FBA-FB22B0227F7A}"/>
              </a:ext>
            </a:extLst>
          </p:cNvPr>
          <p:cNvSpPr txBox="1">
            <a:spLocks noGrp="1"/>
          </p:cNvSpPr>
          <p:nvPr>
            <p:ph type="subTitle" idx="4294967295"/>
          </p:nvPr>
        </p:nvSpPr>
        <p:spPr>
          <a:xfrm>
            <a:off x="-2978051" y="2215527"/>
            <a:ext cx="2729996" cy="1000198"/>
          </a:xfrm>
        </p:spPr>
        <p:txBody>
          <a:bodyPr lIns="91421" tIns="91421" rIns="91421" bIns="91421" anchorCtr="1">
            <a:noAutofit/>
          </a:bodyPr>
          <a:lstStyle/>
          <a:p>
            <a:pPr marL="0" lvl="0" indent="0" algn="ctr">
              <a:lnSpc>
                <a:spcPct val="100000"/>
              </a:lnSpc>
              <a:spcBef>
                <a:spcPct val="0"/>
              </a:spcBef>
              <a:spcAft>
                <a:spcPct val="0"/>
              </a:spcAft>
              <a:buNone/>
            </a:pPr>
            <a:r>
              <a:rPr lang="ar-SA" sz="1800" dirty="0">
                <a:effectLst/>
                <a:ea typeface="Calibri" panose="020F0502020204030204" pitchFamily="34" charset="0"/>
                <a:cs typeface="Arial" panose="020B0604020202020204" pitchFamily="34" charset="0"/>
              </a:rPr>
              <a:t>هي مواد أو أشياء يجري التخلص منها أو ينوى التخلص منها أو مطلوب التخلص منها بناء على أحكام القانون </a:t>
            </a:r>
            <a:r>
              <a:rPr lang="ar-SA" sz="1800" dirty="0" err="1">
                <a:effectLst/>
                <a:ea typeface="Calibri" panose="020F0502020204030204" pitchFamily="34" charset="0"/>
                <a:cs typeface="Arial" panose="020B0604020202020204" pitchFamily="34" charset="0"/>
              </a:rPr>
              <a:t>الوطنى</a:t>
            </a:r>
            <a:endParaRPr lang="en-US" dirty="0"/>
          </a:p>
        </p:txBody>
      </p:sp>
      <p:sp>
        <p:nvSpPr>
          <p:cNvPr id="6" name="Google Shape;1136;p36">
            <a:extLst>
              <a:ext uri="{FF2B5EF4-FFF2-40B4-BE49-F238E27FC236}">
                <a16:creationId xmlns:a16="http://schemas.microsoft.com/office/drawing/2014/main" xmlns="" id="{37FDA6DA-16B7-B1E1-968F-72F8288460E4}"/>
              </a:ext>
            </a:extLst>
          </p:cNvPr>
          <p:cNvSpPr txBox="1">
            <a:spLocks noGrp="1"/>
          </p:cNvSpPr>
          <p:nvPr>
            <p:ph type="subTitle" idx="4294967295"/>
          </p:nvPr>
        </p:nvSpPr>
        <p:spPr>
          <a:xfrm>
            <a:off x="9747609" y="2215527"/>
            <a:ext cx="2729996" cy="1000198"/>
          </a:xfrm>
        </p:spPr>
        <p:txBody>
          <a:bodyPr lIns="91421" tIns="91421" rIns="91421" bIns="91421" anchorCtr="1">
            <a:noAutofit/>
          </a:bodyPr>
          <a:lstStyle/>
          <a:p>
            <a:pPr marL="0" lvl="0" indent="0" algn="ctr">
              <a:lnSpc>
                <a:spcPct val="100000"/>
              </a:lnSpc>
              <a:spcBef>
                <a:spcPct val="0"/>
              </a:spcBef>
              <a:spcAft>
                <a:spcPct val="0"/>
              </a:spcAft>
              <a:buNone/>
            </a:pPr>
            <a:r>
              <a:rPr lang="ar-SA" sz="1800" dirty="0">
                <a:effectLst/>
                <a:ea typeface="Calibri" panose="020F0502020204030204" pitchFamily="34" charset="0"/>
                <a:cs typeface="Arial" panose="020B0604020202020204" pitchFamily="34" charset="0"/>
              </a:rPr>
              <a:t>كل الأشياء التي لا يريدها الإنسان في وقت معين ومكان معين، وذلك لعدم أهميتها له وفقدان قيمتها لديه</a:t>
            </a:r>
            <a:endParaRPr lang="en-US" dirty="0"/>
          </a:p>
        </p:txBody>
      </p:sp>
      <p:grpSp>
        <p:nvGrpSpPr>
          <p:cNvPr id="7" name="Google Shape;1036;p36">
            <a:extLst>
              <a:ext uri="{FF2B5EF4-FFF2-40B4-BE49-F238E27FC236}">
                <a16:creationId xmlns:a16="http://schemas.microsoft.com/office/drawing/2014/main" xmlns="" id="{BF4CD656-628E-DF0D-5FE9-B1AA6B73F8B8}"/>
              </a:ext>
            </a:extLst>
          </p:cNvPr>
          <p:cNvGrpSpPr/>
          <p:nvPr/>
        </p:nvGrpSpPr>
        <p:grpSpPr>
          <a:xfrm>
            <a:off x="190688" y="3608444"/>
            <a:ext cx="2498178" cy="1430168"/>
            <a:chOff x="3537200" y="3451475"/>
            <a:chExt cx="2498178" cy="1430168"/>
          </a:xfrm>
        </p:grpSpPr>
        <p:sp>
          <p:nvSpPr>
            <p:cNvPr id="8" name="Google Shape;1037;p36">
              <a:extLst>
                <a:ext uri="{FF2B5EF4-FFF2-40B4-BE49-F238E27FC236}">
                  <a16:creationId xmlns:a16="http://schemas.microsoft.com/office/drawing/2014/main" xmlns="" id="{43F10871-CB4E-A844-77AD-2CBBDCE7FB8C}"/>
                </a:ext>
              </a:extLst>
            </p:cNvPr>
            <p:cNvSpPr/>
            <p:nvPr/>
          </p:nvSpPr>
          <p:spPr>
            <a:xfrm>
              <a:off x="3686211" y="3451475"/>
              <a:ext cx="1920578" cy="1420895"/>
            </a:xfrm>
            <a:custGeom>
              <a:avLst/>
              <a:gdLst>
                <a:gd name="f0" fmla="val w"/>
                <a:gd name="f1" fmla="val h"/>
                <a:gd name="f2" fmla="val 0"/>
                <a:gd name="f3" fmla="val 55424"/>
                <a:gd name="f4" fmla="val 41004"/>
                <a:gd name="f5" fmla="val 27006"/>
                <a:gd name="f6" fmla="val 26277"/>
                <a:gd name="f7" fmla="val 24"/>
                <a:gd name="f8" fmla="val 25571"/>
                <a:gd name="f9" fmla="val 71"/>
                <a:gd name="f10" fmla="val 24889"/>
                <a:gd name="f11" fmla="val 141"/>
                <a:gd name="f12" fmla="val 24183"/>
                <a:gd name="f13" fmla="val 212"/>
                <a:gd name="f14" fmla="val 23501"/>
                <a:gd name="f15" fmla="val 306"/>
                <a:gd name="f16" fmla="val 22795"/>
                <a:gd name="f17" fmla="val 424"/>
                <a:gd name="f18" fmla="val 22136"/>
                <a:gd name="f19" fmla="val 565"/>
                <a:gd name="f20" fmla="val 21454"/>
                <a:gd name="f21" fmla="val 706"/>
                <a:gd name="f22" fmla="val 20796"/>
                <a:gd name="f23" fmla="val 871"/>
                <a:gd name="f24" fmla="val 20113"/>
                <a:gd name="f25" fmla="val 1035"/>
                <a:gd name="f26" fmla="val 19478"/>
                <a:gd name="f27" fmla="val 1247"/>
                <a:gd name="f28" fmla="val 18819"/>
                <a:gd name="f29" fmla="val 1459"/>
                <a:gd name="f30" fmla="val 18184"/>
                <a:gd name="f31" fmla="val 1670"/>
                <a:gd name="f32" fmla="val 17549"/>
                <a:gd name="f33" fmla="val 1929"/>
                <a:gd name="f34" fmla="val 16914"/>
                <a:gd name="f35" fmla="val 2164"/>
                <a:gd name="f36" fmla="val 16302"/>
                <a:gd name="f37" fmla="val 2447"/>
                <a:gd name="f38" fmla="val 15691"/>
                <a:gd name="f39" fmla="val 2729"/>
                <a:gd name="f40" fmla="val 15103"/>
                <a:gd name="f41" fmla="val 3035"/>
                <a:gd name="f42" fmla="val 14491"/>
                <a:gd name="f43" fmla="val 3341"/>
                <a:gd name="f44" fmla="val 13903"/>
                <a:gd name="f45" fmla="val 3670"/>
                <a:gd name="f46" fmla="val 13338"/>
                <a:gd name="f47" fmla="val 3999"/>
                <a:gd name="f48" fmla="val 12774"/>
                <a:gd name="f49" fmla="val 4352"/>
                <a:gd name="f50" fmla="val 12209"/>
                <a:gd name="f51" fmla="val 4729"/>
                <a:gd name="f52" fmla="val 11668"/>
                <a:gd name="f53" fmla="val 5105"/>
                <a:gd name="f54" fmla="val 11127"/>
                <a:gd name="f55" fmla="val 5505"/>
                <a:gd name="f56" fmla="val 10610"/>
                <a:gd name="f57" fmla="val 5905"/>
                <a:gd name="f58" fmla="val 10068"/>
                <a:gd name="f59" fmla="val 6328"/>
                <a:gd name="f60" fmla="val 9574"/>
                <a:gd name="f61" fmla="val 6752"/>
                <a:gd name="f62" fmla="val 9080"/>
                <a:gd name="f63" fmla="val 7199"/>
                <a:gd name="f64" fmla="val 8586"/>
                <a:gd name="f65" fmla="val 7646"/>
                <a:gd name="f66" fmla="val 8116"/>
                <a:gd name="f67" fmla="val 7645"/>
                <a:gd name="f68" fmla="val 8587"/>
                <a:gd name="f69" fmla="val 7198"/>
                <a:gd name="f70" fmla="val 9081"/>
                <a:gd name="f71" fmla="val 9575"/>
                <a:gd name="f72" fmla="val 10092"/>
                <a:gd name="f73" fmla="val 4728"/>
                <a:gd name="f74" fmla="val 13927"/>
                <a:gd name="f75" fmla="val 3340"/>
                <a:gd name="f76" fmla="val 16303"/>
                <a:gd name="f77" fmla="val 1906"/>
                <a:gd name="f78" fmla="val 18820"/>
                <a:gd name="f79" fmla="val 20137"/>
                <a:gd name="f80" fmla="val 870"/>
                <a:gd name="f81" fmla="val 22137"/>
                <a:gd name="f82" fmla="val 423"/>
                <a:gd name="f83" fmla="val 27712"/>
                <a:gd name="f84" fmla="val 28512"/>
                <a:gd name="f85" fmla="val 47"/>
                <a:gd name="f86" fmla="val 29311"/>
                <a:gd name="f87" fmla="val 94"/>
                <a:gd name="f88" fmla="val 30088"/>
                <a:gd name="f89" fmla="val 165"/>
                <a:gd name="f90" fmla="val 30864"/>
                <a:gd name="f91" fmla="val 259"/>
                <a:gd name="f92" fmla="val 31640"/>
                <a:gd name="f93" fmla="val 400"/>
                <a:gd name="f94" fmla="val 32417"/>
                <a:gd name="f95" fmla="val 541"/>
                <a:gd name="f96" fmla="val 33169"/>
                <a:gd name="f97" fmla="val 682"/>
                <a:gd name="f98" fmla="val 33922"/>
                <a:gd name="f99" fmla="val 34675"/>
                <a:gd name="f100" fmla="val 1082"/>
                <a:gd name="f101" fmla="val 35404"/>
                <a:gd name="f102" fmla="val 1294"/>
                <a:gd name="f103" fmla="val 36134"/>
                <a:gd name="f104" fmla="val 1529"/>
                <a:gd name="f105" fmla="val 36839"/>
                <a:gd name="f106" fmla="val 1788"/>
                <a:gd name="f107" fmla="val 37568"/>
                <a:gd name="f108" fmla="val 2070"/>
                <a:gd name="f109" fmla="val 38274"/>
                <a:gd name="f110" fmla="val 2376"/>
                <a:gd name="f111" fmla="val 38956"/>
                <a:gd name="f112" fmla="val 2682"/>
                <a:gd name="f113" fmla="val 39639"/>
                <a:gd name="f114" fmla="val 3011"/>
                <a:gd name="f115" fmla="val 40321"/>
                <a:gd name="f116" fmla="val 3388"/>
                <a:gd name="f117" fmla="val 41003"/>
                <a:gd name="f118" fmla="val 52036"/>
                <a:gd name="f119" fmla="val 52436"/>
                <a:gd name="f120" fmla="val 40250"/>
                <a:gd name="f121" fmla="val 52812"/>
                <a:gd name="f122" fmla="val 39497"/>
                <a:gd name="f123" fmla="val 53165"/>
                <a:gd name="f124" fmla="val 38721"/>
                <a:gd name="f125" fmla="val 53494"/>
                <a:gd name="f126" fmla="val 37921"/>
                <a:gd name="f127" fmla="val 53777"/>
                <a:gd name="f128" fmla="val 37145"/>
                <a:gd name="f129" fmla="val 54059"/>
                <a:gd name="f130" fmla="val 36322"/>
                <a:gd name="f131" fmla="val 54318"/>
                <a:gd name="f132" fmla="val 35498"/>
                <a:gd name="f133" fmla="val 54553"/>
                <a:gd name="f134" fmla="val 54741"/>
                <a:gd name="f135" fmla="val 33852"/>
                <a:gd name="f136" fmla="val 54929"/>
                <a:gd name="f137" fmla="val 32981"/>
                <a:gd name="f138" fmla="val 55070"/>
                <a:gd name="f139" fmla="val 32134"/>
                <a:gd name="f140" fmla="val 55212"/>
                <a:gd name="f141" fmla="val 31264"/>
                <a:gd name="f142" fmla="val 55306"/>
                <a:gd name="f143" fmla="val 30394"/>
                <a:gd name="f144" fmla="val 55376"/>
                <a:gd name="f145" fmla="val 29500"/>
                <a:gd name="f146" fmla="val 55423"/>
                <a:gd name="f147" fmla="val 28606"/>
                <a:gd name="f148" fmla="val 55400"/>
                <a:gd name="f149" fmla="val 55353"/>
                <a:gd name="f150" fmla="val 55282"/>
                <a:gd name="f151" fmla="val 55118"/>
                <a:gd name="f152" fmla="val 55000"/>
                <a:gd name="f153" fmla="val 54859"/>
                <a:gd name="f154" fmla="val 54718"/>
                <a:gd name="f155" fmla="val 54388"/>
                <a:gd name="f156" fmla="val 54177"/>
                <a:gd name="f157" fmla="val 53965"/>
                <a:gd name="f158" fmla="val 53753"/>
                <a:gd name="f159" fmla="val 53518"/>
                <a:gd name="f160" fmla="val 53259"/>
                <a:gd name="f161" fmla="val 52977"/>
                <a:gd name="f162" fmla="val 52695"/>
                <a:gd name="f163" fmla="val 52389"/>
                <a:gd name="f164" fmla="val 52083"/>
                <a:gd name="f165" fmla="val 51754"/>
                <a:gd name="f166" fmla="val 51424"/>
                <a:gd name="f167" fmla="val 51071"/>
                <a:gd name="f168" fmla="val 50695"/>
                <a:gd name="f169" fmla="val 50319"/>
                <a:gd name="f170" fmla="val 49919"/>
                <a:gd name="f171" fmla="val 49519"/>
                <a:gd name="f172" fmla="val 49095"/>
                <a:gd name="f173" fmla="val 48672"/>
                <a:gd name="f174" fmla="val 48225"/>
                <a:gd name="f175" fmla="val 47778"/>
                <a:gd name="f176" fmla="val 47307"/>
                <a:gd name="f177" fmla="val 46837"/>
                <a:gd name="f178" fmla="val 46343"/>
                <a:gd name="f179" fmla="val 45849"/>
                <a:gd name="f180" fmla="val 45355"/>
                <a:gd name="f181" fmla="val 44814"/>
                <a:gd name="f182" fmla="val 44296"/>
                <a:gd name="f183" fmla="val 43755"/>
                <a:gd name="f184" fmla="val 43214"/>
                <a:gd name="f185" fmla="val 42650"/>
                <a:gd name="f186" fmla="val 42085"/>
                <a:gd name="f187" fmla="val 41497"/>
                <a:gd name="f188" fmla="val 40932"/>
                <a:gd name="f189" fmla="val 39733"/>
                <a:gd name="f190" fmla="val 39121"/>
                <a:gd name="f191" fmla="val 38509"/>
                <a:gd name="f192" fmla="val 37874"/>
                <a:gd name="f193" fmla="val 37239"/>
                <a:gd name="f194" fmla="val 36604"/>
                <a:gd name="f195" fmla="val 35945"/>
                <a:gd name="f196" fmla="val 35310"/>
                <a:gd name="f197" fmla="val 34628"/>
                <a:gd name="f198" fmla="val 33969"/>
                <a:gd name="f199" fmla="val 33287"/>
                <a:gd name="f200" fmla="val 32628"/>
                <a:gd name="f201" fmla="val 31923"/>
                <a:gd name="f202" fmla="val 31240"/>
                <a:gd name="f203" fmla="val 30535"/>
                <a:gd name="f204" fmla="val 29852"/>
                <a:gd name="f205" fmla="val 29147"/>
                <a:gd name="f206" fmla="val 28417"/>
                <a:gd name="f207" fmla="*/ f0 1 55424"/>
                <a:gd name="f208" fmla="*/ f1 1 41004"/>
                <a:gd name="f209" fmla="val f2"/>
                <a:gd name="f210" fmla="val f3"/>
                <a:gd name="f211" fmla="val f4"/>
                <a:gd name="f212" fmla="+- f211 0 f209"/>
                <a:gd name="f213" fmla="+- f210 0 f209"/>
                <a:gd name="f214" fmla="*/ f213 1 55424"/>
                <a:gd name="f215" fmla="*/ f212 1 41004"/>
                <a:gd name="f216" fmla="*/ f209 1 f214"/>
                <a:gd name="f217" fmla="*/ f210 1 f214"/>
                <a:gd name="f218" fmla="*/ f209 1 f215"/>
                <a:gd name="f219" fmla="*/ f211 1 f215"/>
                <a:gd name="f220" fmla="*/ f216 f207 1"/>
                <a:gd name="f221" fmla="*/ f217 f207 1"/>
                <a:gd name="f222" fmla="*/ f219 f208 1"/>
                <a:gd name="f223" fmla="*/ f218 f208 1"/>
              </a:gdLst>
              <a:ahLst/>
              <a:cxnLst>
                <a:cxn ang="3cd4">
                  <a:pos x="hc" y="t"/>
                </a:cxn>
                <a:cxn ang="0">
                  <a:pos x="r" y="vc"/>
                </a:cxn>
                <a:cxn ang="cd4">
                  <a:pos x="hc" y="b"/>
                </a:cxn>
                <a:cxn ang="cd2">
                  <a:pos x="l" y="vc"/>
                </a:cxn>
              </a:cxnLst>
              <a:rect l="f220" t="f223" r="f221" b="f222"/>
              <a:pathLst>
                <a:path w="55423" h="41004">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6"/>
                  </a:lnTo>
                  <a:lnTo>
                    <a:pt x="f67" y="f68"/>
                  </a:lnTo>
                  <a:lnTo>
                    <a:pt x="f69" y="f70"/>
                  </a:lnTo>
                  <a:lnTo>
                    <a:pt x="f61" y="f71"/>
                  </a:lnTo>
                  <a:lnTo>
                    <a:pt x="f59" y="f72"/>
                  </a:lnTo>
                  <a:lnTo>
                    <a:pt x="f57" y="f56"/>
                  </a:lnTo>
                  <a:lnTo>
                    <a:pt x="f55" y="f54"/>
                  </a:lnTo>
                  <a:lnTo>
                    <a:pt x="f53" y="f52"/>
                  </a:lnTo>
                  <a:lnTo>
                    <a:pt x="f73" y="f50"/>
                  </a:lnTo>
                  <a:lnTo>
                    <a:pt x="f49" y="f48"/>
                  </a:lnTo>
                  <a:lnTo>
                    <a:pt x="f47" y="f46"/>
                  </a:lnTo>
                  <a:lnTo>
                    <a:pt x="f45" y="f74"/>
                  </a:lnTo>
                  <a:lnTo>
                    <a:pt x="f75" y="f42"/>
                  </a:lnTo>
                  <a:lnTo>
                    <a:pt x="f41" y="f40"/>
                  </a:lnTo>
                  <a:lnTo>
                    <a:pt x="f39" y="f38"/>
                  </a:lnTo>
                  <a:lnTo>
                    <a:pt x="f37" y="f76"/>
                  </a:lnTo>
                  <a:lnTo>
                    <a:pt x="f35" y="f34"/>
                  </a:lnTo>
                  <a:lnTo>
                    <a:pt x="f77" y="f32"/>
                  </a:lnTo>
                  <a:lnTo>
                    <a:pt x="f31" y="f30"/>
                  </a:lnTo>
                  <a:lnTo>
                    <a:pt x="f29" y="f78"/>
                  </a:lnTo>
                  <a:lnTo>
                    <a:pt x="f27" y="f26"/>
                  </a:lnTo>
                  <a:lnTo>
                    <a:pt x="f25" y="f79"/>
                  </a:lnTo>
                  <a:lnTo>
                    <a:pt x="f80" y="f22"/>
                  </a:lnTo>
                  <a:lnTo>
                    <a:pt x="f21" y="f20"/>
                  </a:lnTo>
                  <a:lnTo>
                    <a:pt x="f19" y="f81"/>
                  </a:lnTo>
                  <a:lnTo>
                    <a:pt x="f82" y="f16"/>
                  </a:lnTo>
                  <a:lnTo>
                    <a:pt x="f15" y="f14"/>
                  </a:lnTo>
                  <a:lnTo>
                    <a:pt x="f13" y="f12"/>
                  </a:lnTo>
                  <a:lnTo>
                    <a:pt x="f11" y="f10"/>
                  </a:lnTo>
                  <a:lnTo>
                    <a:pt x="f9" y="f8"/>
                  </a:lnTo>
                  <a:lnTo>
                    <a:pt x="f7" y="f6"/>
                  </a:lnTo>
                  <a:lnTo>
                    <a:pt x="f2" y="f5"/>
                  </a:lnTo>
                  <a:lnTo>
                    <a:pt x="f2" y="f83"/>
                  </a:lnTo>
                  <a:lnTo>
                    <a:pt x="f2" y="f84"/>
                  </a:lnTo>
                  <a:lnTo>
                    <a:pt x="f85" y="f86"/>
                  </a:lnTo>
                  <a:lnTo>
                    <a:pt x="f87" y="f88"/>
                  </a:lnTo>
                  <a:lnTo>
                    <a:pt x="f89" y="f90"/>
                  </a:lnTo>
                  <a:lnTo>
                    <a:pt x="f91" y="f92"/>
                  </a:lnTo>
                  <a:lnTo>
                    <a:pt x="f93" y="f94"/>
                  </a:lnTo>
                  <a:lnTo>
                    <a:pt x="f95" y="f96"/>
                  </a:lnTo>
                  <a:lnTo>
                    <a:pt x="f97" y="f98"/>
                  </a:lnTo>
                  <a:lnTo>
                    <a:pt x="f80"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7"/>
                  </a:lnTo>
                  <a:lnTo>
                    <a:pt x="f119" y="f120"/>
                  </a:lnTo>
                  <a:lnTo>
                    <a:pt x="f121" y="f122"/>
                  </a:lnTo>
                  <a:lnTo>
                    <a:pt x="f123" y="f124"/>
                  </a:lnTo>
                  <a:lnTo>
                    <a:pt x="f125" y="f126"/>
                  </a:lnTo>
                  <a:lnTo>
                    <a:pt x="f127" y="f128"/>
                  </a:lnTo>
                  <a:lnTo>
                    <a:pt x="f129" y="f130"/>
                  </a:lnTo>
                  <a:lnTo>
                    <a:pt x="f131" y="f132"/>
                  </a:lnTo>
                  <a:lnTo>
                    <a:pt x="f133" y="f99"/>
                  </a:lnTo>
                  <a:lnTo>
                    <a:pt x="f134" y="f135"/>
                  </a:lnTo>
                  <a:lnTo>
                    <a:pt x="f136" y="f137"/>
                  </a:lnTo>
                  <a:lnTo>
                    <a:pt x="f138" y="f139"/>
                  </a:lnTo>
                  <a:lnTo>
                    <a:pt x="f140" y="f141"/>
                  </a:lnTo>
                  <a:lnTo>
                    <a:pt x="f142" y="f143"/>
                  </a:lnTo>
                  <a:lnTo>
                    <a:pt x="f144" y="f145"/>
                  </a:lnTo>
                  <a:lnTo>
                    <a:pt x="f146" y="f147"/>
                  </a:lnTo>
                  <a:lnTo>
                    <a:pt x="f146" y="f83"/>
                  </a:lnTo>
                  <a:lnTo>
                    <a:pt x="f146" y="f5"/>
                  </a:lnTo>
                  <a:lnTo>
                    <a:pt x="f148" y="f6"/>
                  </a:lnTo>
                  <a:lnTo>
                    <a:pt x="f149" y="f8"/>
                  </a:lnTo>
                  <a:lnTo>
                    <a:pt x="f150" y="f10"/>
                  </a:lnTo>
                  <a:lnTo>
                    <a:pt x="f140" y="f12"/>
                  </a:lnTo>
                  <a:lnTo>
                    <a:pt x="f151" y="f14"/>
                  </a:lnTo>
                  <a:lnTo>
                    <a:pt x="f152" y="f16"/>
                  </a:lnTo>
                  <a:lnTo>
                    <a:pt x="f153" y="f81"/>
                  </a:lnTo>
                  <a:lnTo>
                    <a:pt x="f154" y="f20"/>
                  </a:lnTo>
                  <a:lnTo>
                    <a:pt x="f133" y="f22"/>
                  </a:lnTo>
                  <a:lnTo>
                    <a:pt x="f155" y="f79"/>
                  </a:lnTo>
                  <a:lnTo>
                    <a:pt x="f156" y="f26"/>
                  </a:lnTo>
                  <a:lnTo>
                    <a:pt x="f157" y="f78"/>
                  </a:lnTo>
                  <a:lnTo>
                    <a:pt x="f158" y="f30"/>
                  </a:lnTo>
                  <a:lnTo>
                    <a:pt x="f159" y="f32"/>
                  </a:lnTo>
                  <a:lnTo>
                    <a:pt x="f160" y="f34"/>
                  </a:lnTo>
                  <a:lnTo>
                    <a:pt x="f161" y="f76"/>
                  </a:lnTo>
                  <a:lnTo>
                    <a:pt x="f162" y="f38"/>
                  </a:lnTo>
                  <a:lnTo>
                    <a:pt x="f163" y="f40"/>
                  </a:lnTo>
                  <a:lnTo>
                    <a:pt x="f164" y="f42"/>
                  </a:lnTo>
                  <a:lnTo>
                    <a:pt x="f165" y="f74"/>
                  </a:lnTo>
                  <a:lnTo>
                    <a:pt x="f166" y="f46"/>
                  </a:lnTo>
                  <a:lnTo>
                    <a:pt x="f167" y="f48"/>
                  </a:lnTo>
                  <a:lnTo>
                    <a:pt x="f168" y="f50"/>
                  </a:lnTo>
                  <a:lnTo>
                    <a:pt x="f169" y="f52"/>
                  </a:lnTo>
                  <a:lnTo>
                    <a:pt x="f170" y="f54"/>
                  </a:lnTo>
                  <a:lnTo>
                    <a:pt x="f171" y="f56"/>
                  </a:lnTo>
                  <a:lnTo>
                    <a:pt x="f172" y="f72"/>
                  </a:lnTo>
                  <a:lnTo>
                    <a:pt x="f173" y="f71"/>
                  </a:lnTo>
                  <a:lnTo>
                    <a:pt x="f174" y="f70"/>
                  </a:lnTo>
                  <a:lnTo>
                    <a:pt x="f175" y="f68"/>
                  </a:lnTo>
                  <a:lnTo>
                    <a:pt x="f176" y="f66"/>
                  </a:lnTo>
                  <a:lnTo>
                    <a:pt x="f177" y="f65"/>
                  </a:lnTo>
                  <a:lnTo>
                    <a:pt x="f178" y="f63"/>
                  </a:lnTo>
                  <a:lnTo>
                    <a:pt x="f179" y="f61"/>
                  </a:lnTo>
                  <a:lnTo>
                    <a:pt x="f180" y="f59"/>
                  </a:lnTo>
                  <a:lnTo>
                    <a:pt x="f181" y="f57"/>
                  </a:lnTo>
                  <a:lnTo>
                    <a:pt x="f182" y="f55"/>
                  </a:lnTo>
                  <a:lnTo>
                    <a:pt x="f183" y="f53"/>
                  </a:lnTo>
                  <a:lnTo>
                    <a:pt x="f184" y="f51"/>
                  </a:lnTo>
                  <a:lnTo>
                    <a:pt x="f185" y="f49"/>
                  </a:lnTo>
                  <a:lnTo>
                    <a:pt x="f186" y="f47"/>
                  </a:lnTo>
                  <a:lnTo>
                    <a:pt x="f187" y="f45"/>
                  </a:lnTo>
                  <a:lnTo>
                    <a:pt x="f188" y="f43"/>
                  </a:lnTo>
                  <a:lnTo>
                    <a:pt x="f115" y="f41"/>
                  </a:lnTo>
                  <a:lnTo>
                    <a:pt x="f189" y="f39"/>
                  </a:lnTo>
                  <a:lnTo>
                    <a:pt x="f190" y="f37"/>
                  </a:lnTo>
                  <a:lnTo>
                    <a:pt x="f191" y="f35"/>
                  </a:lnTo>
                  <a:lnTo>
                    <a:pt x="f192" y="f33"/>
                  </a:lnTo>
                  <a:lnTo>
                    <a:pt x="f193" y="f31"/>
                  </a:lnTo>
                  <a:lnTo>
                    <a:pt x="f194" y="f29"/>
                  </a:lnTo>
                  <a:lnTo>
                    <a:pt x="f195" y="f27"/>
                  </a:lnTo>
                  <a:lnTo>
                    <a:pt x="f196" y="f25"/>
                  </a:lnTo>
                  <a:lnTo>
                    <a:pt x="f197" y="f23"/>
                  </a:lnTo>
                  <a:lnTo>
                    <a:pt x="f198" y="f21"/>
                  </a:lnTo>
                  <a:lnTo>
                    <a:pt x="f199" y="f19"/>
                  </a:lnTo>
                  <a:lnTo>
                    <a:pt x="f200" y="f17"/>
                  </a:lnTo>
                  <a:lnTo>
                    <a:pt x="f201" y="f15"/>
                  </a:lnTo>
                  <a:lnTo>
                    <a:pt x="f202" y="f13"/>
                  </a:lnTo>
                  <a:lnTo>
                    <a:pt x="f203" y="f11"/>
                  </a:lnTo>
                  <a:lnTo>
                    <a:pt x="f204" y="f9"/>
                  </a:lnTo>
                  <a:lnTo>
                    <a:pt x="f205" y="f7"/>
                  </a:lnTo>
                  <a:lnTo>
                    <a:pt x="f206"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dirty="0">
                <a:solidFill>
                  <a:srgbClr val="000000"/>
                </a:solidFill>
                <a:uFillTx/>
                <a:latin typeface="Arial"/>
                <a:ea typeface="Arial"/>
                <a:cs typeface="Arial"/>
              </a:endParaRPr>
            </a:p>
          </p:txBody>
        </p:sp>
        <p:sp>
          <p:nvSpPr>
            <p:cNvPr id="9" name="Google Shape;1038;p36">
              <a:extLst>
                <a:ext uri="{FF2B5EF4-FFF2-40B4-BE49-F238E27FC236}">
                  <a16:creationId xmlns:a16="http://schemas.microsoft.com/office/drawing/2014/main" xmlns="" id="{50AD302B-7A5A-75CD-AAB2-6B8AD0C57656}"/>
                </a:ext>
              </a:extLst>
            </p:cNvPr>
            <p:cNvSpPr/>
            <p:nvPr/>
          </p:nvSpPr>
          <p:spPr>
            <a:xfrm>
              <a:off x="5917823" y="4122929"/>
              <a:ext cx="117555" cy="117555"/>
            </a:xfrm>
            <a:custGeom>
              <a:avLst/>
              <a:gdLst>
                <a:gd name="f0" fmla="val w"/>
                <a:gd name="f1" fmla="val h"/>
                <a:gd name="f2" fmla="val 0"/>
                <a:gd name="f3" fmla="val 3459"/>
                <a:gd name="f4" fmla="val 1553"/>
                <a:gd name="f5" fmla="val 1388"/>
                <a:gd name="f6" fmla="val 24"/>
                <a:gd name="f7" fmla="val 1223"/>
                <a:gd name="f8" fmla="val 71"/>
                <a:gd name="f9" fmla="val 1059"/>
                <a:gd name="f10" fmla="val 142"/>
                <a:gd name="f11" fmla="val 894"/>
                <a:gd name="f12" fmla="val 212"/>
                <a:gd name="f13" fmla="val 753"/>
                <a:gd name="f14" fmla="val 283"/>
                <a:gd name="f15" fmla="val 635"/>
                <a:gd name="f16" fmla="val 400"/>
                <a:gd name="f17" fmla="val 494"/>
                <a:gd name="f18" fmla="val 636"/>
                <a:gd name="f19" fmla="val 282"/>
                <a:gd name="f20" fmla="val 141"/>
                <a:gd name="f21" fmla="val 1224"/>
                <a:gd name="f22" fmla="val 1718"/>
                <a:gd name="f23" fmla="val 1906"/>
                <a:gd name="f24" fmla="val 2071"/>
                <a:gd name="f25" fmla="val 2235"/>
                <a:gd name="f26" fmla="val 2400"/>
                <a:gd name="f27" fmla="val 2541"/>
                <a:gd name="f28" fmla="val 2706"/>
                <a:gd name="f29" fmla="val 2823"/>
                <a:gd name="f30" fmla="val 2941"/>
                <a:gd name="f31" fmla="val 3059"/>
                <a:gd name="f32" fmla="val 3153"/>
                <a:gd name="f33" fmla="val 3247"/>
                <a:gd name="f34" fmla="val 3317"/>
                <a:gd name="f35" fmla="val 3388"/>
                <a:gd name="f36" fmla="val 3435"/>
                <a:gd name="f37" fmla="val 2070"/>
                <a:gd name="f38" fmla="val 2564"/>
                <a:gd name="f39" fmla="val 2705"/>
                <a:gd name="f40" fmla="val 2964"/>
                <a:gd name="f41" fmla="val 3058"/>
                <a:gd name="f42" fmla="val 3176"/>
                <a:gd name="f43" fmla="val 3246"/>
                <a:gd name="f44" fmla="val 3458"/>
                <a:gd name="f45" fmla="*/ f0 1 3459"/>
                <a:gd name="f46" fmla="*/ f1 1 3459"/>
                <a:gd name="f47" fmla="val f2"/>
                <a:gd name="f48" fmla="val f3"/>
                <a:gd name="f49" fmla="+- f48 0 f47"/>
                <a:gd name="f50" fmla="*/ f49 1 3459"/>
                <a:gd name="f51" fmla="*/ f47 1 f50"/>
                <a:gd name="f52" fmla="*/ f48 1 f50"/>
                <a:gd name="f53" fmla="*/ f51 f45 1"/>
                <a:gd name="f54" fmla="*/ f52 f45 1"/>
                <a:gd name="f55" fmla="*/ f52 f46 1"/>
                <a:gd name="f56" fmla="*/ f51 f46 1"/>
              </a:gdLst>
              <a:ahLst/>
              <a:cxnLst>
                <a:cxn ang="3cd4">
                  <a:pos x="hc" y="t"/>
                </a:cxn>
                <a:cxn ang="0">
                  <a:pos x="r" y="vc"/>
                </a:cxn>
                <a:cxn ang="cd4">
                  <a:pos x="hc" y="b"/>
                </a:cxn>
                <a:cxn ang="cd2">
                  <a:pos x="l" y="vc"/>
                </a:cxn>
              </a:cxnLst>
              <a:rect l="f53" t="f56" r="f54" b="f55"/>
              <a:pathLst>
                <a:path w="3459" h="3459">
                  <a:moveTo>
                    <a:pt x="f4" y="f2"/>
                  </a:moveTo>
                  <a:lnTo>
                    <a:pt x="f5" y="f6"/>
                  </a:lnTo>
                  <a:lnTo>
                    <a:pt x="f7" y="f8"/>
                  </a:lnTo>
                  <a:lnTo>
                    <a:pt x="f9" y="f10"/>
                  </a:lnTo>
                  <a:lnTo>
                    <a:pt x="f11" y="f12"/>
                  </a:lnTo>
                  <a:lnTo>
                    <a:pt x="f13" y="f14"/>
                  </a:lnTo>
                  <a:lnTo>
                    <a:pt x="f15" y="f16"/>
                  </a:lnTo>
                  <a:lnTo>
                    <a:pt x="f17" y="f17"/>
                  </a:lnTo>
                  <a:lnTo>
                    <a:pt x="f16" y="f18"/>
                  </a:lnTo>
                  <a:lnTo>
                    <a:pt x="f19" y="f13"/>
                  </a:lnTo>
                  <a:lnTo>
                    <a:pt x="f12" y="f11"/>
                  </a:lnTo>
                  <a:lnTo>
                    <a:pt x="f20" y="f9"/>
                  </a:lnTo>
                  <a:lnTo>
                    <a:pt x="f8" y="f21"/>
                  </a:lnTo>
                  <a:lnTo>
                    <a:pt x="f6" y="f5"/>
                  </a:lnTo>
                  <a:lnTo>
                    <a:pt x="f2" y="f4"/>
                  </a:lnTo>
                  <a:lnTo>
                    <a:pt x="f2" y="f22"/>
                  </a:lnTo>
                  <a:lnTo>
                    <a:pt x="f2" y="f23"/>
                  </a:lnTo>
                  <a:lnTo>
                    <a:pt x="f6" y="f24"/>
                  </a:lnTo>
                  <a:lnTo>
                    <a:pt x="f8" y="f25"/>
                  </a:lnTo>
                  <a:lnTo>
                    <a:pt x="f20" y="f26"/>
                  </a:lnTo>
                  <a:lnTo>
                    <a:pt x="f12" y="f27"/>
                  </a:lnTo>
                  <a:lnTo>
                    <a:pt x="f19" y="f28"/>
                  </a:lnTo>
                  <a:lnTo>
                    <a:pt x="f16" y="f29"/>
                  </a:lnTo>
                  <a:lnTo>
                    <a:pt x="f17" y="f30"/>
                  </a:lnTo>
                  <a:lnTo>
                    <a:pt x="f15" y="f31"/>
                  </a:lnTo>
                  <a:lnTo>
                    <a:pt x="f13" y="f32"/>
                  </a:lnTo>
                  <a:lnTo>
                    <a:pt x="f11" y="f33"/>
                  </a:lnTo>
                  <a:lnTo>
                    <a:pt x="f9" y="f34"/>
                  </a:lnTo>
                  <a:lnTo>
                    <a:pt x="f7" y="f35"/>
                  </a:lnTo>
                  <a:lnTo>
                    <a:pt x="f5" y="f36"/>
                  </a:lnTo>
                  <a:lnTo>
                    <a:pt x="f4" y="f3"/>
                  </a:lnTo>
                  <a:lnTo>
                    <a:pt x="f23" y="f3"/>
                  </a:lnTo>
                  <a:lnTo>
                    <a:pt x="f37" y="f36"/>
                  </a:lnTo>
                  <a:lnTo>
                    <a:pt x="f25" y="f35"/>
                  </a:lnTo>
                  <a:lnTo>
                    <a:pt x="f26" y="f34"/>
                  </a:lnTo>
                  <a:lnTo>
                    <a:pt x="f38" y="f33"/>
                  </a:lnTo>
                  <a:lnTo>
                    <a:pt x="f39" y="f32"/>
                  </a:lnTo>
                  <a:lnTo>
                    <a:pt x="f29" y="f31"/>
                  </a:lnTo>
                  <a:lnTo>
                    <a:pt x="f40" y="f30"/>
                  </a:lnTo>
                  <a:lnTo>
                    <a:pt x="f41" y="f29"/>
                  </a:lnTo>
                  <a:lnTo>
                    <a:pt x="f42" y="f28"/>
                  </a:lnTo>
                  <a:lnTo>
                    <a:pt x="f43" y="f27"/>
                  </a:lnTo>
                  <a:lnTo>
                    <a:pt x="f34" y="f26"/>
                  </a:lnTo>
                  <a:lnTo>
                    <a:pt x="f35" y="f25"/>
                  </a:lnTo>
                  <a:lnTo>
                    <a:pt x="f36" y="f24"/>
                  </a:lnTo>
                  <a:lnTo>
                    <a:pt x="f44" y="f23"/>
                  </a:lnTo>
                  <a:lnTo>
                    <a:pt x="f44" y="f22"/>
                  </a:lnTo>
                  <a:lnTo>
                    <a:pt x="f44" y="f4"/>
                  </a:lnTo>
                  <a:lnTo>
                    <a:pt x="f36" y="f5"/>
                  </a:lnTo>
                  <a:lnTo>
                    <a:pt x="f35" y="f21"/>
                  </a:lnTo>
                  <a:lnTo>
                    <a:pt x="f34" y="f9"/>
                  </a:lnTo>
                  <a:lnTo>
                    <a:pt x="f43" y="f11"/>
                  </a:lnTo>
                  <a:lnTo>
                    <a:pt x="f42" y="f13"/>
                  </a:lnTo>
                  <a:lnTo>
                    <a:pt x="f41" y="f18"/>
                  </a:lnTo>
                  <a:lnTo>
                    <a:pt x="f40" y="f17"/>
                  </a:lnTo>
                  <a:lnTo>
                    <a:pt x="f29" y="f16"/>
                  </a:lnTo>
                  <a:lnTo>
                    <a:pt x="f39" y="f14"/>
                  </a:lnTo>
                  <a:lnTo>
                    <a:pt x="f38" y="f12"/>
                  </a:lnTo>
                  <a:lnTo>
                    <a:pt x="f26" y="f10"/>
                  </a:lnTo>
                  <a:lnTo>
                    <a:pt x="f25" y="f8"/>
                  </a:lnTo>
                  <a:lnTo>
                    <a:pt x="f37" y="f6"/>
                  </a:lnTo>
                  <a:lnTo>
                    <a:pt x="f23"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10" name="Google Shape;1039;p36">
              <a:extLst>
                <a:ext uri="{FF2B5EF4-FFF2-40B4-BE49-F238E27FC236}">
                  <a16:creationId xmlns:a16="http://schemas.microsoft.com/office/drawing/2014/main" xmlns="" id="{70000396-378C-E3E5-CD50-B4FB092C6731}"/>
                </a:ext>
              </a:extLst>
            </p:cNvPr>
            <p:cNvGrpSpPr/>
            <p:nvPr/>
          </p:nvGrpSpPr>
          <p:grpSpPr>
            <a:xfrm>
              <a:off x="5197751" y="3625842"/>
              <a:ext cx="332649" cy="200582"/>
              <a:chOff x="5197751" y="3625842"/>
              <a:chExt cx="332649" cy="200582"/>
            </a:xfrm>
          </p:grpSpPr>
          <p:sp>
            <p:nvSpPr>
              <p:cNvPr id="11" name="Google Shape;1040;p36">
                <a:extLst>
                  <a:ext uri="{FF2B5EF4-FFF2-40B4-BE49-F238E27FC236}">
                    <a16:creationId xmlns:a16="http://schemas.microsoft.com/office/drawing/2014/main" xmlns="" id="{4040689C-7D31-15BD-105B-BEE1E5C73F7A}"/>
                  </a:ext>
                </a:extLst>
              </p:cNvPr>
              <p:cNvSpPr/>
              <p:nvPr/>
            </p:nvSpPr>
            <p:spPr>
              <a:xfrm>
                <a:off x="5224634" y="3652735"/>
                <a:ext cx="279660" cy="147593"/>
              </a:xfrm>
              <a:custGeom>
                <a:avLst/>
                <a:gdLst>
                  <a:gd name="f0" fmla="val w"/>
                  <a:gd name="f1" fmla="val h"/>
                  <a:gd name="f2" fmla="val 0"/>
                  <a:gd name="f3" fmla="val 8070"/>
                  <a:gd name="f4" fmla="val 4259"/>
                  <a:gd name="f5" fmla="val 5293"/>
                  <a:gd name="f6" fmla="val 5035"/>
                  <a:gd name="f7" fmla="val 24"/>
                  <a:gd name="f8" fmla="val 4776"/>
                  <a:gd name="f9" fmla="val 71"/>
                  <a:gd name="f10" fmla="val 4541"/>
                  <a:gd name="f11" fmla="val 142"/>
                  <a:gd name="f12" fmla="val 4305"/>
                  <a:gd name="f13" fmla="val 259"/>
                  <a:gd name="f14" fmla="val 4117"/>
                  <a:gd name="f15" fmla="val 400"/>
                  <a:gd name="f16" fmla="val 3929"/>
                  <a:gd name="f17" fmla="val 565"/>
                  <a:gd name="f18" fmla="val 3764"/>
                  <a:gd name="f19" fmla="val 753"/>
                  <a:gd name="f20" fmla="val 3623"/>
                  <a:gd name="f21" fmla="val 965"/>
                  <a:gd name="f22" fmla="val 3388"/>
                  <a:gd name="f23" fmla="val 800"/>
                  <a:gd name="f24" fmla="val 3129"/>
                  <a:gd name="f25" fmla="val 683"/>
                  <a:gd name="f26" fmla="val 2847"/>
                  <a:gd name="f27" fmla="val 612"/>
                  <a:gd name="f28" fmla="val 2565"/>
                  <a:gd name="f29" fmla="val 589"/>
                  <a:gd name="f30" fmla="val 2400"/>
                  <a:gd name="f31" fmla="val 2235"/>
                  <a:gd name="f32" fmla="val 2071"/>
                  <a:gd name="f33" fmla="val 659"/>
                  <a:gd name="f34" fmla="val 1906"/>
                  <a:gd name="f35" fmla="val 706"/>
                  <a:gd name="f36" fmla="val 1765"/>
                  <a:gd name="f37" fmla="val 777"/>
                  <a:gd name="f38" fmla="val 1624"/>
                  <a:gd name="f39" fmla="val 871"/>
                  <a:gd name="f40" fmla="val 1506"/>
                  <a:gd name="f41" fmla="val 1388"/>
                  <a:gd name="f42" fmla="val 1083"/>
                  <a:gd name="f43" fmla="val 1271"/>
                  <a:gd name="f44" fmla="val 1200"/>
                  <a:gd name="f45" fmla="val 1177"/>
                  <a:gd name="f46" fmla="val 1318"/>
                  <a:gd name="f47" fmla="val 1459"/>
                  <a:gd name="f48" fmla="val 1012"/>
                  <a:gd name="f49" fmla="val 1600"/>
                  <a:gd name="f50" fmla="val 918"/>
                  <a:gd name="f51" fmla="val 1929"/>
                  <a:gd name="f52" fmla="val 894"/>
                  <a:gd name="f53" fmla="val 2094"/>
                  <a:gd name="f54" fmla="val 2259"/>
                  <a:gd name="f55" fmla="val 2518"/>
                  <a:gd name="f56" fmla="val 2776"/>
                  <a:gd name="f57" fmla="val 447"/>
                  <a:gd name="f58" fmla="val 2823"/>
                  <a:gd name="f59" fmla="val 330"/>
                  <a:gd name="f60" fmla="val 2894"/>
                  <a:gd name="f61" fmla="val 212"/>
                  <a:gd name="f62" fmla="val 2988"/>
                  <a:gd name="f63" fmla="val 118"/>
                  <a:gd name="f64" fmla="val 3106"/>
                  <a:gd name="f65" fmla="val 47"/>
                  <a:gd name="f66" fmla="val 3223"/>
                  <a:gd name="f67" fmla="val 3364"/>
                  <a:gd name="f68" fmla="val 3506"/>
                  <a:gd name="f69" fmla="val 3670"/>
                  <a:gd name="f70" fmla="val 3811"/>
                  <a:gd name="f71" fmla="val 4047"/>
                  <a:gd name="f72" fmla="val 4188"/>
                  <a:gd name="f73" fmla="val 4235"/>
                  <a:gd name="f74" fmla="val 730"/>
                  <a:gd name="f75" fmla="val 4258"/>
                  <a:gd name="f76" fmla="val 7317"/>
                  <a:gd name="f77" fmla="val 7481"/>
                  <a:gd name="f78" fmla="val 7622"/>
                  <a:gd name="f79" fmla="val 7740"/>
                  <a:gd name="f80" fmla="val 7858"/>
                  <a:gd name="f81" fmla="val 7928"/>
                  <a:gd name="f82" fmla="val 7999"/>
                  <a:gd name="f83" fmla="val 8046"/>
                  <a:gd name="f84" fmla="val 8069"/>
                  <a:gd name="f85" fmla="val 7058"/>
                  <a:gd name="f86" fmla="val 7128"/>
                  <a:gd name="f87" fmla="val 2588"/>
                  <a:gd name="f88" fmla="val 7199"/>
                  <a:gd name="f89" fmla="val 2376"/>
                  <a:gd name="f90" fmla="val 7222"/>
                  <a:gd name="f91" fmla="val 2165"/>
                  <a:gd name="f92" fmla="val 7246"/>
                  <a:gd name="f93" fmla="val 1953"/>
                  <a:gd name="f94" fmla="val 1741"/>
                  <a:gd name="f95" fmla="val 1553"/>
                  <a:gd name="f96" fmla="val 7152"/>
                  <a:gd name="f97" fmla="val 1365"/>
                  <a:gd name="f98" fmla="val 7081"/>
                  <a:gd name="f99" fmla="val 7011"/>
                  <a:gd name="f100" fmla="val 6893"/>
                  <a:gd name="f101" fmla="val 847"/>
                  <a:gd name="f102" fmla="val 6799"/>
                  <a:gd name="f103" fmla="val 6658"/>
                  <a:gd name="f104" fmla="val 6517"/>
                  <a:gd name="f105" fmla="val 6376"/>
                  <a:gd name="f106" fmla="val 6211"/>
                  <a:gd name="f107" fmla="val 236"/>
                  <a:gd name="f108" fmla="val 6046"/>
                  <a:gd name="f109" fmla="val 5858"/>
                  <a:gd name="f110" fmla="val 95"/>
                  <a:gd name="f111" fmla="val 5670"/>
                  <a:gd name="f112" fmla="val 48"/>
                  <a:gd name="f113" fmla="val 5482"/>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29"/>
                    </a:lnTo>
                    <a:lnTo>
                      <a:pt x="f31" y="f27"/>
                    </a:lnTo>
                    <a:lnTo>
                      <a:pt x="f32" y="f33"/>
                    </a:lnTo>
                    <a:lnTo>
                      <a:pt x="f34" y="f35"/>
                    </a:lnTo>
                    <a:lnTo>
                      <a:pt x="f36" y="f37"/>
                    </a:lnTo>
                    <a:lnTo>
                      <a:pt x="f38" y="f39"/>
                    </a:lnTo>
                    <a:lnTo>
                      <a:pt x="f40" y="f21"/>
                    </a:lnTo>
                    <a:lnTo>
                      <a:pt x="f41" y="f42"/>
                    </a:lnTo>
                    <a:lnTo>
                      <a:pt x="f43" y="f44"/>
                    </a:lnTo>
                    <a:lnTo>
                      <a:pt x="f45" y="f46"/>
                    </a:lnTo>
                    <a:lnTo>
                      <a:pt x="f42" y="f47"/>
                    </a:lnTo>
                    <a:lnTo>
                      <a:pt x="f48" y="f49"/>
                    </a:lnTo>
                    <a:lnTo>
                      <a:pt x="f21" y="f36"/>
                    </a:lnTo>
                    <a:lnTo>
                      <a:pt x="f50" y="f51"/>
                    </a:lnTo>
                    <a:lnTo>
                      <a:pt x="f52" y="f53"/>
                    </a:lnTo>
                    <a:lnTo>
                      <a:pt x="f52" y="f54"/>
                    </a:lnTo>
                    <a:lnTo>
                      <a:pt x="f50" y="f55"/>
                    </a:lnTo>
                    <a:lnTo>
                      <a:pt x="f21" y="f56"/>
                    </a:lnTo>
                    <a:lnTo>
                      <a:pt x="f29" y="f56"/>
                    </a:lnTo>
                    <a:lnTo>
                      <a:pt x="f57" y="f58"/>
                    </a:lnTo>
                    <a:lnTo>
                      <a:pt x="f59" y="f60"/>
                    </a:lnTo>
                    <a:lnTo>
                      <a:pt x="f61" y="f62"/>
                    </a:lnTo>
                    <a:lnTo>
                      <a:pt x="f63" y="f64"/>
                    </a:lnTo>
                    <a:lnTo>
                      <a:pt x="f65" y="f66"/>
                    </a:lnTo>
                    <a:lnTo>
                      <a:pt x="f2" y="f67"/>
                    </a:lnTo>
                    <a:lnTo>
                      <a:pt x="f2" y="f68"/>
                    </a:lnTo>
                    <a:lnTo>
                      <a:pt x="f2" y="f69"/>
                    </a:lnTo>
                    <a:lnTo>
                      <a:pt x="f65" y="f70"/>
                    </a:lnTo>
                    <a:lnTo>
                      <a:pt x="f63" y="f16"/>
                    </a:lnTo>
                    <a:lnTo>
                      <a:pt x="f61" y="f71"/>
                    </a:lnTo>
                    <a:lnTo>
                      <a:pt x="f59" y="f14"/>
                    </a:lnTo>
                    <a:lnTo>
                      <a:pt x="f57" y="f72"/>
                    </a:lnTo>
                    <a:lnTo>
                      <a:pt x="f29" y="f73"/>
                    </a:lnTo>
                    <a:lnTo>
                      <a:pt x="f74" y="f75"/>
                    </a:lnTo>
                    <a:lnTo>
                      <a:pt x="f76" y="f75"/>
                    </a:lnTo>
                    <a:lnTo>
                      <a:pt x="f77" y="f73"/>
                    </a:lnTo>
                    <a:lnTo>
                      <a:pt x="f78" y="f72"/>
                    </a:lnTo>
                    <a:lnTo>
                      <a:pt x="f79" y="f14"/>
                    </a:lnTo>
                    <a:lnTo>
                      <a:pt x="f80" y="f71"/>
                    </a:lnTo>
                    <a:lnTo>
                      <a:pt x="f81" y="f16"/>
                    </a:lnTo>
                    <a:lnTo>
                      <a:pt x="f82" y="f70"/>
                    </a:lnTo>
                    <a:lnTo>
                      <a:pt x="f83" y="f69"/>
                    </a:lnTo>
                    <a:lnTo>
                      <a:pt x="f84" y="f68"/>
                    </a:lnTo>
                    <a:lnTo>
                      <a:pt x="f83" y="f67"/>
                    </a:lnTo>
                    <a:lnTo>
                      <a:pt x="f82" y="f66"/>
                    </a:lnTo>
                    <a:lnTo>
                      <a:pt x="f81" y="f64"/>
                    </a:lnTo>
                    <a:lnTo>
                      <a:pt x="f80" y="f62"/>
                    </a:lnTo>
                    <a:lnTo>
                      <a:pt x="f79" y="f60"/>
                    </a:lnTo>
                    <a:lnTo>
                      <a:pt x="f78" y="f58"/>
                    </a:lnTo>
                    <a:lnTo>
                      <a:pt x="f77" y="f56"/>
                    </a:lnTo>
                    <a:lnTo>
                      <a:pt x="f85" y="f56"/>
                    </a:lnTo>
                    <a:lnTo>
                      <a:pt x="f86" y="f87"/>
                    </a:lnTo>
                    <a:lnTo>
                      <a:pt x="f88" y="f89"/>
                    </a:lnTo>
                    <a:lnTo>
                      <a:pt x="f90" y="f91"/>
                    </a:lnTo>
                    <a:lnTo>
                      <a:pt x="f92" y="f93"/>
                    </a:lnTo>
                    <a:lnTo>
                      <a:pt x="f90" y="f94"/>
                    </a:lnTo>
                    <a:lnTo>
                      <a:pt x="f88" y="f95"/>
                    </a:lnTo>
                    <a:lnTo>
                      <a:pt x="f96" y="f97"/>
                    </a:lnTo>
                    <a:lnTo>
                      <a:pt x="f98" y="f45"/>
                    </a:lnTo>
                    <a:lnTo>
                      <a:pt x="f99" y="f48"/>
                    </a:lnTo>
                    <a:lnTo>
                      <a:pt x="f100" y="f101"/>
                    </a:lnTo>
                    <a:lnTo>
                      <a:pt x="f102" y="f35"/>
                    </a:lnTo>
                    <a:lnTo>
                      <a:pt x="f103" y="f17"/>
                    </a:lnTo>
                    <a:lnTo>
                      <a:pt x="f104" y="f57"/>
                    </a:lnTo>
                    <a:lnTo>
                      <a:pt x="f105" y="f59"/>
                    </a:lnTo>
                    <a:lnTo>
                      <a:pt x="f106" y="f107"/>
                    </a:lnTo>
                    <a:lnTo>
                      <a:pt x="f108" y="f11"/>
                    </a:lnTo>
                    <a:lnTo>
                      <a:pt x="f109" y="f110"/>
                    </a:lnTo>
                    <a:lnTo>
                      <a:pt x="f111" y="f112"/>
                    </a:lnTo>
                    <a:lnTo>
                      <a:pt x="f113"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1041;p36">
                <a:extLst>
                  <a:ext uri="{FF2B5EF4-FFF2-40B4-BE49-F238E27FC236}">
                    <a16:creationId xmlns:a16="http://schemas.microsoft.com/office/drawing/2014/main" xmlns="" id="{9B110A01-D237-98B1-7075-CAA4B1314D10}"/>
                  </a:ext>
                </a:extLst>
              </p:cNvPr>
              <p:cNvSpPr/>
              <p:nvPr/>
            </p:nvSpPr>
            <p:spPr>
              <a:xfrm>
                <a:off x="5224634" y="3759537"/>
                <a:ext cx="279660" cy="40791"/>
              </a:xfrm>
              <a:custGeom>
                <a:avLst/>
                <a:gdLst>
                  <a:gd name="f0" fmla="val w"/>
                  <a:gd name="f1" fmla="val h"/>
                  <a:gd name="f2" fmla="val 0"/>
                  <a:gd name="f3" fmla="val 8070"/>
                  <a:gd name="f4" fmla="val 1177"/>
                  <a:gd name="f5" fmla="val 142"/>
                  <a:gd name="f6" fmla="val 71"/>
                  <a:gd name="f7" fmla="val 94"/>
                  <a:gd name="f8" fmla="val 24"/>
                  <a:gd name="f9" fmla="val 188"/>
                  <a:gd name="f10" fmla="val 306"/>
                  <a:gd name="f11" fmla="val 424"/>
                  <a:gd name="f12" fmla="val 588"/>
                  <a:gd name="f13" fmla="val 47"/>
                  <a:gd name="f14" fmla="val 729"/>
                  <a:gd name="f15" fmla="val 118"/>
                  <a:gd name="f16" fmla="val 847"/>
                  <a:gd name="f17" fmla="val 212"/>
                  <a:gd name="f18" fmla="val 965"/>
                  <a:gd name="f19" fmla="val 330"/>
                  <a:gd name="f20" fmla="val 1035"/>
                  <a:gd name="f21" fmla="val 447"/>
                  <a:gd name="f22" fmla="val 1106"/>
                  <a:gd name="f23" fmla="val 589"/>
                  <a:gd name="f24" fmla="val 1153"/>
                  <a:gd name="f25" fmla="val 730"/>
                  <a:gd name="f26" fmla="val 1176"/>
                  <a:gd name="f27" fmla="val 7317"/>
                  <a:gd name="f28" fmla="val 7481"/>
                  <a:gd name="f29" fmla="val 7599"/>
                  <a:gd name="f30" fmla="val 7740"/>
                  <a:gd name="f31" fmla="val 7858"/>
                  <a:gd name="f32" fmla="val 7928"/>
                  <a:gd name="f33" fmla="val 7999"/>
                  <a:gd name="f34" fmla="val 8046"/>
                  <a:gd name="f35" fmla="val 8069"/>
                  <a:gd name="f36" fmla="val 8022"/>
                  <a:gd name="f37" fmla="val 7975"/>
                  <a:gd name="f38" fmla="val 7811"/>
                  <a:gd name="f39" fmla="val 7669"/>
                  <a:gd name="f40" fmla="val 7505"/>
                  <a:gd name="f41" fmla="val 282"/>
                  <a:gd name="f42" fmla="val 565"/>
                  <a:gd name="f43" fmla="val 400"/>
                  <a:gd name="f44" fmla="val 259"/>
                  <a:gd name="f45" fmla="*/ f0 1 8070"/>
                  <a:gd name="f46" fmla="*/ f1 1 1177"/>
                  <a:gd name="f47" fmla="val f2"/>
                  <a:gd name="f48" fmla="val f3"/>
                  <a:gd name="f49" fmla="val f4"/>
                  <a:gd name="f50" fmla="+- f49 0 f47"/>
                  <a:gd name="f51" fmla="+- f48 0 f47"/>
                  <a:gd name="f52" fmla="*/ f51 1 8070"/>
                  <a:gd name="f53" fmla="*/ f50 1 1177"/>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8070" h="1177">
                    <a:moveTo>
                      <a:pt x="f5" y="f2"/>
                    </a:moveTo>
                    <a:lnTo>
                      <a:pt x="f6" y="f7"/>
                    </a:lnTo>
                    <a:lnTo>
                      <a:pt x="f8" y="f9"/>
                    </a:lnTo>
                    <a:lnTo>
                      <a:pt x="f2" y="f10"/>
                    </a:lnTo>
                    <a:lnTo>
                      <a:pt x="f2" y="f11"/>
                    </a:lnTo>
                    <a:lnTo>
                      <a:pt x="f2" y="f12"/>
                    </a:lnTo>
                    <a:lnTo>
                      <a:pt x="f13" y="f14"/>
                    </a:lnTo>
                    <a:lnTo>
                      <a:pt x="f15" y="f16"/>
                    </a:lnTo>
                    <a:lnTo>
                      <a:pt x="f17" y="f18"/>
                    </a:lnTo>
                    <a:lnTo>
                      <a:pt x="f19" y="f20"/>
                    </a:lnTo>
                    <a:lnTo>
                      <a:pt x="f21" y="f22"/>
                    </a:lnTo>
                    <a:lnTo>
                      <a:pt x="f23" y="f24"/>
                    </a:lnTo>
                    <a:lnTo>
                      <a:pt x="f25" y="f26"/>
                    </a:lnTo>
                    <a:lnTo>
                      <a:pt x="f27" y="f26"/>
                    </a:lnTo>
                    <a:lnTo>
                      <a:pt x="f28" y="f24"/>
                    </a:lnTo>
                    <a:lnTo>
                      <a:pt x="f29" y="f22"/>
                    </a:lnTo>
                    <a:lnTo>
                      <a:pt x="f30" y="f20"/>
                    </a:lnTo>
                    <a:lnTo>
                      <a:pt x="f31" y="f18"/>
                    </a:lnTo>
                    <a:lnTo>
                      <a:pt x="f32" y="f16"/>
                    </a:lnTo>
                    <a:lnTo>
                      <a:pt x="f33" y="f14"/>
                    </a:lnTo>
                    <a:lnTo>
                      <a:pt x="f34" y="f12"/>
                    </a:lnTo>
                    <a:lnTo>
                      <a:pt x="f35" y="f11"/>
                    </a:lnTo>
                    <a:lnTo>
                      <a:pt x="f34" y="f10"/>
                    </a:lnTo>
                    <a:lnTo>
                      <a:pt x="f36" y="f9"/>
                    </a:lnTo>
                    <a:lnTo>
                      <a:pt x="f37" y="f7"/>
                    </a:lnTo>
                    <a:lnTo>
                      <a:pt x="f32" y="f2"/>
                    </a:lnTo>
                    <a:lnTo>
                      <a:pt x="f38" y="f15"/>
                    </a:lnTo>
                    <a:lnTo>
                      <a:pt x="f39" y="f17"/>
                    </a:lnTo>
                    <a:lnTo>
                      <a:pt x="f40" y="f41"/>
                    </a:lnTo>
                    <a:lnTo>
                      <a:pt x="f42" y="f41"/>
                    </a:lnTo>
                    <a:lnTo>
                      <a:pt x="f43" y="f17"/>
                    </a:lnTo>
                    <a:lnTo>
                      <a:pt x="f44" y="f15"/>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1042;p36">
                <a:extLst>
                  <a:ext uri="{FF2B5EF4-FFF2-40B4-BE49-F238E27FC236}">
                    <a16:creationId xmlns:a16="http://schemas.microsoft.com/office/drawing/2014/main" xmlns="" id="{C4B2D05D-6FBF-FD8F-9858-13182F446B43}"/>
                  </a:ext>
                </a:extLst>
              </p:cNvPr>
              <p:cNvSpPr/>
              <p:nvPr/>
            </p:nvSpPr>
            <p:spPr>
              <a:xfrm>
                <a:off x="5197751" y="3625842"/>
                <a:ext cx="332649" cy="200582"/>
              </a:xfrm>
              <a:custGeom>
                <a:avLst/>
                <a:gdLst>
                  <a:gd name="f0" fmla="val w"/>
                  <a:gd name="f1" fmla="val h"/>
                  <a:gd name="f2" fmla="val 0"/>
                  <a:gd name="f3" fmla="val 9599"/>
                  <a:gd name="f4" fmla="val 5788"/>
                  <a:gd name="f5" fmla="val 6258"/>
                  <a:gd name="f6" fmla="val 776"/>
                  <a:gd name="f7" fmla="val 6446"/>
                  <a:gd name="f8" fmla="val 824"/>
                  <a:gd name="f9" fmla="val 6634"/>
                  <a:gd name="f10" fmla="val 871"/>
                  <a:gd name="f11" fmla="val 6822"/>
                  <a:gd name="f12" fmla="val 918"/>
                  <a:gd name="f13" fmla="val 6987"/>
                  <a:gd name="f14" fmla="val 1012"/>
                  <a:gd name="f15" fmla="val 7152"/>
                  <a:gd name="f16" fmla="val 1106"/>
                  <a:gd name="f17" fmla="val 7293"/>
                  <a:gd name="f18" fmla="val 1223"/>
                  <a:gd name="f19" fmla="val 7434"/>
                  <a:gd name="f20" fmla="val 1341"/>
                  <a:gd name="f21" fmla="val 7575"/>
                  <a:gd name="f22" fmla="val 1482"/>
                  <a:gd name="f23" fmla="val 7669"/>
                  <a:gd name="f24" fmla="val 1623"/>
                  <a:gd name="f25" fmla="val 7787"/>
                  <a:gd name="f26" fmla="val 1788"/>
                  <a:gd name="f27" fmla="val 7857"/>
                  <a:gd name="f28" fmla="val 1953"/>
                  <a:gd name="f29" fmla="val 7928"/>
                  <a:gd name="f30" fmla="val 2141"/>
                  <a:gd name="f31" fmla="val 7975"/>
                  <a:gd name="f32" fmla="val 2329"/>
                  <a:gd name="f33" fmla="val 7998"/>
                  <a:gd name="f34" fmla="val 2517"/>
                  <a:gd name="f35" fmla="val 8022"/>
                  <a:gd name="f36" fmla="val 2729"/>
                  <a:gd name="f37" fmla="val 2941"/>
                  <a:gd name="f38" fmla="val 3152"/>
                  <a:gd name="f39" fmla="val 7904"/>
                  <a:gd name="f40" fmla="val 3364"/>
                  <a:gd name="f41" fmla="val 7834"/>
                  <a:gd name="f42" fmla="val 3552"/>
                  <a:gd name="f43" fmla="val 8257"/>
                  <a:gd name="f44" fmla="val 8398"/>
                  <a:gd name="f45" fmla="val 3599"/>
                  <a:gd name="f46" fmla="val 8516"/>
                  <a:gd name="f47" fmla="val 3670"/>
                  <a:gd name="f48" fmla="val 8634"/>
                  <a:gd name="f49" fmla="val 3764"/>
                  <a:gd name="f50" fmla="val 8704"/>
                  <a:gd name="f51" fmla="val 3882"/>
                  <a:gd name="f52" fmla="val 8775"/>
                  <a:gd name="f53" fmla="val 3999"/>
                  <a:gd name="f54" fmla="val 8822"/>
                  <a:gd name="f55" fmla="val 4140"/>
                  <a:gd name="f56" fmla="val 8845"/>
                  <a:gd name="f57" fmla="val 4282"/>
                  <a:gd name="f58" fmla="val 4446"/>
                  <a:gd name="f59" fmla="val 4587"/>
                  <a:gd name="f60" fmla="val 4705"/>
                  <a:gd name="f61" fmla="val 4823"/>
                  <a:gd name="f62" fmla="val 4893"/>
                  <a:gd name="f63" fmla="val 4964"/>
                  <a:gd name="f64" fmla="val 5011"/>
                  <a:gd name="f65" fmla="val 8093"/>
                  <a:gd name="f66" fmla="val 5034"/>
                  <a:gd name="f67" fmla="val 1506"/>
                  <a:gd name="f68" fmla="val 1365"/>
                  <a:gd name="f69" fmla="val 988"/>
                  <a:gd name="f70" fmla="val 894"/>
                  <a:gd name="f71" fmla="val 823"/>
                  <a:gd name="f72" fmla="val 1741"/>
                  <a:gd name="f73" fmla="val 1694"/>
                  <a:gd name="f74" fmla="val 3294"/>
                  <a:gd name="f75" fmla="val 1670"/>
                  <a:gd name="f76" fmla="val 3035"/>
                  <a:gd name="f77" fmla="val 2870"/>
                  <a:gd name="f78" fmla="val 2705"/>
                  <a:gd name="f79" fmla="val 2541"/>
                  <a:gd name="f80" fmla="val 2376"/>
                  <a:gd name="f81" fmla="val 1859"/>
                  <a:gd name="f82" fmla="val 2235"/>
                  <a:gd name="f83" fmla="val 2094"/>
                  <a:gd name="f84" fmla="val 2047"/>
                  <a:gd name="f85" fmla="val 1976"/>
                  <a:gd name="f86" fmla="val 2164"/>
                  <a:gd name="f87" fmla="val 2282"/>
                  <a:gd name="f88" fmla="val 2400"/>
                  <a:gd name="f89" fmla="val 1647"/>
                  <a:gd name="f90" fmla="val 1553"/>
                  <a:gd name="f91" fmla="val 2682"/>
                  <a:gd name="f92" fmla="val 2847"/>
                  <a:gd name="f93" fmla="val 1435"/>
                  <a:gd name="f94" fmla="val 3011"/>
                  <a:gd name="f95" fmla="val 1388"/>
                  <a:gd name="f96" fmla="val 3176"/>
                  <a:gd name="f97" fmla="val 3341"/>
                  <a:gd name="f98" fmla="val 3623"/>
                  <a:gd name="f99" fmla="val 3905"/>
                  <a:gd name="f100" fmla="val 1459"/>
                  <a:gd name="f101" fmla="val 4164"/>
                  <a:gd name="f102" fmla="val 1576"/>
                  <a:gd name="f103" fmla="val 4399"/>
                  <a:gd name="f104" fmla="val 4540"/>
                  <a:gd name="f105" fmla="val 1529"/>
                  <a:gd name="f106" fmla="val 1176"/>
                  <a:gd name="f107" fmla="val 5081"/>
                  <a:gd name="f108" fmla="val 1035"/>
                  <a:gd name="f109" fmla="val 5317"/>
                  <a:gd name="f110" fmla="val 5552"/>
                  <a:gd name="f111" fmla="val 847"/>
                  <a:gd name="f112" fmla="val 5811"/>
                  <a:gd name="f113" fmla="val 800"/>
                  <a:gd name="f114" fmla="val 6069"/>
                  <a:gd name="f115" fmla="val 24"/>
                  <a:gd name="f116" fmla="val 71"/>
                  <a:gd name="f117" fmla="val 5293"/>
                  <a:gd name="f118" fmla="val 118"/>
                  <a:gd name="f119" fmla="val 5058"/>
                  <a:gd name="f120" fmla="val 212"/>
                  <a:gd name="f121" fmla="val 306"/>
                  <a:gd name="f122" fmla="val 4611"/>
                  <a:gd name="f123" fmla="val 447"/>
                  <a:gd name="f124" fmla="val 588"/>
                  <a:gd name="f125" fmla="val 4211"/>
                  <a:gd name="f126" fmla="val 753"/>
                  <a:gd name="f127" fmla="val 682"/>
                  <a:gd name="f128" fmla="val 3788"/>
                  <a:gd name="f129" fmla="val 635"/>
                  <a:gd name="f130" fmla="val 612"/>
                  <a:gd name="f131" fmla="val 3105"/>
                  <a:gd name="f132" fmla="val 2635"/>
                  <a:gd name="f133" fmla="val 706"/>
                  <a:gd name="f134" fmla="val 2423"/>
                  <a:gd name="f135" fmla="val 2211"/>
                  <a:gd name="f136" fmla="val 2023"/>
                  <a:gd name="f137" fmla="val 1835"/>
                  <a:gd name="f138" fmla="val 1129"/>
                  <a:gd name="f139" fmla="val 1270"/>
                  <a:gd name="f140" fmla="val 1247"/>
                  <a:gd name="f141" fmla="val 1812"/>
                  <a:gd name="f142" fmla="val 2000"/>
                  <a:gd name="f143" fmla="val 2447"/>
                  <a:gd name="f144" fmla="val 941"/>
                  <a:gd name="f145" fmla="val 2917"/>
                  <a:gd name="f146" fmla="val 729"/>
                  <a:gd name="f147" fmla="val 541"/>
                  <a:gd name="f148" fmla="val 3129"/>
                  <a:gd name="f149" fmla="val 400"/>
                  <a:gd name="f150" fmla="val 259"/>
                  <a:gd name="f151" fmla="val 3458"/>
                  <a:gd name="f152" fmla="val 141"/>
                  <a:gd name="f153" fmla="val 3646"/>
                  <a:gd name="f154" fmla="val 3835"/>
                  <a:gd name="f155" fmla="val 4070"/>
                  <a:gd name="f156" fmla="val 47"/>
                  <a:gd name="f157" fmla="val 4729"/>
                  <a:gd name="f158" fmla="val 4870"/>
                  <a:gd name="f159" fmla="val 188"/>
                  <a:gd name="f160" fmla="val 5128"/>
                  <a:gd name="f161" fmla="val 5340"/>
                  <a:gd name="f162" fmla="val 659"/>
                  <a:gd name="f163" fmla="val 5528"/>
                  <a:gd name="f164" fmla="val 5599"/>
                  <a:gd name="f165" fmla="val 5670"/>
                  <a:gd name="f166" fmla="val 1059"/>
                  <a:gd name="f167" fmla="val 5717"/>
                  <a:gd name="f168" fmla="val 1200"/>
                  <a:gd name="f169" fmla="val 5764"/>
                  <a:gd name="f170" fmla="val 5787"/>
                  <a:gd name="f171" fmla="val 8539"/>
                  <a:gd name="f172" fmla="val 8681"/>
                  <a:gd name="f173" fmla="val 8939"/>
                  <a:gd name="f174" fmla="val 9151"/>
                  <a:gd name="f175" fmla="val 9339"/>
                  <a:gd name="f176" fmla="val 9410"/>
                  <a:gd name="f177" fmla="val 9480"/>
                  <a:gd name="f178" fmla="val 9527"/>
                  <a:gd name="f179" fmla="val 9575"/>
                  <a:gd name="f180" fmla="val 9598"/>
                  <a:gd name="f181" fmla="val 9551"/>
                  <a:gd name="f182" fmla="val 3858"/>
                  <a:gd name="f183" fmla="val 9457"/>
                  <a:gd name="f184" fmla="val 9363"/>
                  <a:gd name="f185" fmla="val 3482"/>
                  <a:gd name="f186" fmla="val 9245"/>
                  <a:gd name="f187" fmla="val 3317"/>
                  <a:gd name="f188" fmla="val 9104"/>
                  <a:gd name="f189" fmla="val 8751"/>
                  <a:gd name="f190" fmla="val 8728"/>
                  <a:gd name="f191" fmla="val 8657"/>
                  <a:gd name="f192" fmla="val 1906"/>
                  <a:gd name="f193" fmla="val 8563"/>
                  <a:gd name="f194" fmla="val 8445"/>
                  <a:gd name="f195" fmla="val 8304"/>
                  <a:gd name="f196" fmla="val 8163"/>
                  <a:gd name="f197" fmla="val 471"/>
                  <a:gd name="f198" fmla="val 7363"/>
                  <a:gd name="f199" fmla="val 330"/>
                  <a:gd name="f200" fmla="val 7128"/>
                  <a:gd name="f201" fmla="val 235"/>
                  <a:gd name="f202" fmla="val 6869"/>
                  <a:gd name="f203" fmla="val 6610"/>
                  <a:gd name="f204" fmla="val 6352"/>
                  <a:gd name="f205" fmla="*/ f0 1 9599"/>
                  <a:gd name="f206" fmla="*/ f1 1 5788"/>
                  <a:gd name="f207" fmla="val f2"/>
                  <a:gd name="f208" fmla="val f3"/>
                  <a:gd name="f209" fmla="val f4"/>
                  <a:gd name="f210" fmla="+- f209 0 f207"/>
                  <a:gd name="f211" fmla="+- f208 0 f207"/>
                  <a:gd name="f212" fmla="*/ f211 1 9599"/>
                  <a:gd name="f213" fmla="*/ f210 1 5788"/>
                  <a:gd name="f214" fmla="*/ f207 1 f212"/>
                  <a:gd name="f215" fmla="*/ f208 1 f212"/>
                  <a:gd name="f216" fmla="*/ f207 1 f213"/>
                  <a:gd name="f217" fmla="*/ f209 1 f213"/>
                  <a:gd name="f218" fmla="*/ f214 f205 1"/>
                  <a:gd name="f219" fmla="*/ f215 f205 1"/>
                  <a:gd name="f220" fmla="*/ f217 f206 1"/>
                  <a:gd name="f221" fmla="*/ f216 f206 1"/>
                </a:gdLst>
                <a:ahLst/>
                <a:cxnLst>
                  <a:cxn ang="3cd4">
                    <a:pos x="hc" y="t"/>
                  </a:cxn>
                  <a:cxn ang="0">
                    <a:pos x="r" y="vc"/>
                  </a:cxn>
                  <a:cxn ang="cd4">
                    <a:pos x="hc" y="b"/>
                  </a:cxn>
                  <a:cxn ang="cd2">
                    <a:pos x="l" y="vc"/>
                  </a:cxn>
                </a:cxnLst>
                <a:rect l="f218" t="f221" r="f219" b="f220"/>
                <a:pathLst>
                  <a:path w="9599" h="5788">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31" y="f38"/>
                    </a:lnTo>
                    <a:lnTo>
                      <a:pt x="f39" y="f40"/>
                    </a:lnTo>
                    <a:lnTo>
                      <a:pt x="f41" y="f42"/>
                    </a:lnTo>
                    <a:lnTo>
                      <a:pt x="f43" y="f42"/>
                    </a:lnTo>
                    <a:lnTo>
                      <a:pt x="f44" y="f45"/>
                    </a:lnTo>
                    <a:lnTo>
                      <a:pt x="f46" y="f47"/>
                    </a:lnTo>
                    <a:lnTo>
                      <a:pt x="f48" y="f49"/>
                    </a:lnTo>
                    <a:lnTo>
                      <a:pt x="f50" y="f51"/>
                    </a:lnTo>
                    <a:lnTo>
                      <a:pt x="f52" y="f53"/>
                    </a:lnTo>
                    <a:lnTo>
                      <a:pt x="f54" y="f55"/>
                    </a:lnTo>
                    <a:lnTo>
                      <a:pt x="f56" y="f57"/>
                    </a:lnTo>
                    <a:lnTo>
                      <a:pt x="f54" y="f58"/>
                    </a:lnTo>
                    <a:lnTo>
                      <a:pt x="f52" y="f59"/>
                    </a:lnTo>
                    <a:lnTo>
                      <a:pt x="f50" y="f60"/>
                    </a:lnTo>
                    <a:lnTo>
                      <a:pt x="f48" y="f61"/>
                    </a:lnTo>
                    <a:lnTo>
                      <a:pt x="f46" y="f62"/>
                    </a:lnTo>
                    <a:lnTo>
                      <a:pt x="f44" y="f63"/>
                    </a:lnTo>
                    <a:lnTo>
                      <a:pt x="f43" y="f64"/>
                    </a:lnTo>
                    <a:lnTo>
                      <a:pt x="f65" y="f66"/>
                    </a:lnTo>
                    <a:lnTo>
                      <a:pt x="f67" y="f66"/>
                    </a:lnTo>
                    <a:lnTo>
                      <a:pt x="f68" y="f64"/>
                    </a:lnTo>
                    <a:lnTo>
                      <a:pt x="f18" y="f63"/>
                    </a:lnTo>
                    <a:lnTo>
                      <a:pt x="f16" y="f62"/>
                    </a:lnTo>
                    <a:lnTo>
                      <a:pt x="f69" y="f61"/>
                    </a:lnTo>
                    <a:lnTo>
                      <a:pt x="f70" y="f60"/>
                    </a:lnTo>
                    <a:lnTo>
                      <a:pt x="f71" y="f59"/>
                    </a:lnTo>
                    <a:lnTo>
                      <a:pt x="f6" y="f58"/>
                    </a:lnTo>
                    <a:lnTo>
                      <a:pt x="f6" y="f57"/>
                    </a:lnTo>
                    <a:lnTo>
                      <a:pt x="f6" y="f55"/>
                    </a:lnTo>
                    <a:lnTo>
                      <a:pt x="f71" y="f53"/>
                    </a:lnTo>
                    <a:lnTo>
                      <a:pt x="f70" y="f51"/>
                    </a:lnTo>
                    <a:lnTo>
                      <a:pt x="f69" y="f49"/>
                    </a:lnTo>
                    <a:lnTo>
                      <a:pt x="f16" y="f47"/>
                    </a:lnTo>
                    <a:lnTo>
                      <a:pt x="f18" y="f45"/>
                    </a:lnTo>
                    <a:lnTo>
                      <a:pt x="f68" y="f42"/>
                    </a:lnTo>
                    <a:lnTo>
                      <a:pt x="f72" y="f42"/>
                    </a:lnTo>
                    <a:lnTo>
                      <a:pt x="f73" y="f74"/>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8" y="f95"/>
                    </a:lnTo>
                    <a:lnTo>
                      <a:pt x="f99" y="f100"/>
                    </a:lnTo>
                    <a:lnTo>
                      <a:pt x="f101" y="f102"/>
                    </a:lnTo>
                    <a:lnTo>
                      <a:pt x="f103" y="f72"/>
                    </a:lnTo>
                    <a:lnTo>
                      <a:pt x="f104" y="f105"/>
                    </a:lnTo>
                    <a:lnTo>
                      <a:pt x="f60" y="f20"/>
                    </a:lnTo>
                    <a:lnTo>
                      <a:pt x="f62" y="f106"/>
                    </a:lnTo>
                    <a:lnTo>
                      <a:pt x="f107" y="f108"/>
                    </a:lnTo>
                    <a:lnTo>
                      <a:pt x="f109" y="f12"/>
                    </a:lnTo>
                    <a:lnTo>
                      <a:pt x="f110" y="f111"/>
                    </a:lnTo>
                    <a:lnTo>
                      <a:pt x="f112" y="f113"/>
                    </a:lnTo>
                    <a:lnTo>
                      <a:pt x="f114" y="f6"/>
                    </a:lnTo>
                    <a:close/>
                    <a:moveTo>
                      <a:pt x="f114" y="f2"/>
                    </a:moveTo>
                    <a:lnTo>
                      <a:pt x="f112" y="f115"/>
                    </a:lnTo>
                    <a:lnTo>
                      <a:pt x="f110" y="f116"/>
                    </a:lnTo>
                    <a:lnTo>
                      <a:pt x="f117" y="f118"/>
                    </a:lnTo>
                    <a:lnTo>
                      <a:pt x="f119" y="f120"/>
                    </a:lnTo>
                    <a:lnTo>
                      <a:pt x="f61" y="f121"/>
                    </a:lnTo>
                    <a:lnTo>
                      <a:pt x="f122" y="f123"/>
                    </a:lnTo>
                    <a:lnTo>
                      <a:pt x="f103" y="f124"/>
                    </a:lnTo>
                    <a:lnTo>
                      <a:pt x="f125" y="f126"/>
                    </a:lnTo>
                    <a:lnTo>
                      <a:pt x="f53" y="f127"/>
                    </a:lnTo>
                    <a:lnTo>
                      <a:pt x="f128" y="f129"/>
                    </a:lnTo>
                    <a:lnTo>
                      <a:pt x="f42" y="f130"/>
                    </a:lnTo>
                    <a:lnTo>
                      <a:pt x="f97" y="f124"/>
                    </a:lnTo>
                    <a:lnTo>
                      <a:pt x="f131" y="f130"/>
                    </a:lnTo>
                    <a:lnTo>
                      <a:pt x="f77" y="f129"/>
                    </a:lnTo>
                    <a:lnTo>
                      <a:pt x="f132" y="f133"/>
                    </a:lnTo>
                    <a:lnTo>
                      <a:pt x="f134" y="f6"/>
                    </a:lnTo>
                    <a:lnTo>
                      <a:pt x="f135" y="f10"/>
                    </a:lnTo>
                    <a:lnTo>
                      <a:pt x="f136" y="f69"/>
                    </a:lnTo>
                    <a:lnTo>
                      <a:pt x="f137" y="f138"/>
                    </a:lnTo>
                    <a:lnTo>
                      <a:pt x="f75" y="f139"/>
                    </a:lnTo>
                    <a:lnTo>
                      <a:pt x="f67" y="f93"/>
                    </a:lnTo>
                    <a:lnTo>
                      <a:pt x="f68" y="f24"/>
                    </a:lnTo>
                    <a:lnTo>
                      <a:pt x="f140" y="f141"/>
                    </a:lnTo>
                    <a:lnTo>
                      <a:pt x="f138" y="f142"/>
                    </a:lnTo>
                    <a:lnTo>
                      <a:pt x="f108" y="f135"/>
                    </a:lnTo>
                    <a:lnTo>
                      <a:pt x="f69" y="f143"/>
                    </a:lnTo>
                    <a:lnTo>
                      <a:pt x="f144" y="f91"/>
                    </a:lnTo>
                    <a:lnTo>
                      <a:pt x="f12" y="f145"/>
                    </a:lnTo>
                    <a:lnTo>
                      <a:pt x="f146" y="f94"/>
                    </a:lnTo>
                    <a:lnTo>
                      <a:pt x="f147" y="f148"/>
                    </a:lnTo>
                    <a:lnTo>
                      <a:pt x="f149" y="f74"/>
                    </a:lnTo>
                    <a:lnTo>
                      <a:pt x="f150" y="f151"/>
                    </a:lnTo>
                    <a:lnTo>
                      <a:pt x="f152" y="f153"/>
                    </a:lnTo>
                    <a:lnTo>
                      <a:pt x="f116" y="f154"/>
                    </a:lnTo>
                    <a:lnTo>
                      <a:pt x="f115" y="f155"/>
                    </a:lnTo>
                    <a:lnTo>
                      <a:pt x="f2" y="f57"/>
                    </a:lnTo>
                    <a:lnTo>
                      <a:pt x="f115" y="f58"/>
                    </a:lnTo>
                    <a:lnTo>
                      <a:pt x="f156" y="f59"/>
                    </a:lnTo>
                    <a:lnTo>
                      <a:pt x="f116" y="f157"/>
                    </a:lnTo>
                    <a:lnTo>
                      <a:pt x="f118" y="f158"/>
                    </a:lnTo>
                    <a:lnTo>
                      <a:pt x="f159" y="f64"/>
                    </a:lnTo>
                    <a:lnTo>
                      <a:pt x="f150" y="f160"/>
                    </a:lnTo>
                    <a:lnTo>
                      <a:pt x="f123" y="f161"/>
                    </a:lnTo>
                    <a:lnTo>
                      <a:pt x="f162" y="f163"/>
                    </a:lnTo>
                    <a:lnTo>
                      <a:pt x="f113" y="f164"/>
                    </a:lnTo>
                    <a:lnTo>
                      <a:pt x="f12" y="f165"/>
                    </a:lnTo>
                    <a:lnTo>
                      <a:pt x="f166" y="f167"/>
                    </a:lnTo>
                    <a:lnTo>
                      <a:pt x="f168" y="f169"/>
                    </a:lnTo>
                    <a:lnTo>
                      <a:pt x="f68" y="f170"/>
                    </a:lnTo>
                    <a:lnTo>
                      <a:pt x="f43" y="f170"/>
                    </a:lnTo>
                    <a:lnTo>
                      <a:pt x="f44" y="f169"/>
                    </a:lnTo>
                    <a:lnTo>
                      <a:pt x="f171" y="f167"/>
                    </a:lnTo>
                    <a:lnTo>
                      <a:pt x="f172" y="f165"/>
                    </a:lnTo>
                    <a:lnTo>
                      <a:pt x="f54" y="f164"/>
                    </a:lnTo>
                    <a:lnTo>
                      <a:pt x="f173" y="f163"/>
                    </a:lnTo>
                    <a:lnTo>
                      <a:pt x="f174" y="f161"/>
                    </a:lnTo>
                    <a:lnTo>
                      <a:pt x="f175" y="f160"/>
                    </a:lnTo>
                    <a:lnTo>
                      <a:pt x="f176" y="f64"/>
                    </a:lnTo>
                    <a:lnTo>
                      <a:pt x="f177" y="f158"/>
                    </a:lnTo>
                    <a:lnTo>
                      <a:pt x="f178" y="f157"/>
                    </a:lnTo>
                    <a:lnTo>
                      <a:pt x="f179" y="f59"/>
                    </a:lnTo>
                    <a:lnTo>
                      <a:pt x="f180" y="f58"/>
                    </a:lnTo>
                    <a:lnTo>
                      <a:pt x="f180" y="f57"/>
                    </a:lnTo>
                    <a:lnTo>
                      <a:pt x="f179" y="f155"/>
                    </a:lnTo>
                    <a:lnTo>
                      <a:pt x="f181" y="f182"/>
                    </a:lnTo>
                    <a:lnTo>
                      <a:pt x="f183" y="f47"/>
                    </a:lnTo>
                    <a:lnTo>
                      <a:pt x="f184" y="f185"/>
                    </a:lnTo>
                    <a:lnTo>
                      <a:pt x="f186" y="f187"/>
                    </a:lnTo>
                    <a:lnTo>
                      <a:pt x="f188" y="f96"/>
                    </a:lnTo>
                    <a:lnTo>
                      <a:pt x="f173" y="f76"/>
                    </a:lnTo>
                    <a:lnTo>
                      <a:pt x="f52" y="f37"/>
                    </a:lnTo>
                    <a:lnTo>
                      <a:pt x="f52" y="f36"/>
                    </a:lnTo>
                    <a:lnTo>
                      <a:pt x="f189" y="f143"/>
                    </a:lnTo>
                    <a:lnTo>
                      <a:pt x="f190" y="f86"/>
                    </a:lnTo>
                    <a:lnTo>
                      <a:pt x="f191" y="f192"/>
                    </a:lnTo>
                    <a:lnTo>
                      <a:pt x="f193" y="f75"/>
                    </a:lnTo>
                    <a:lnTo>
                      <a:pt x="f194" y="f93"/>
                    </a:lnTo>
                    <a:lnTo>
                      <a:pt x="f195" y="f168"/>
                    </a:lnTo>
                    <a:lnTo>
                      <a:pt x="f196" y="f69"/>
                    </a:lnTo>
                    <a:lnTo>
                      <a:pt x="f31" y="f113"/>
                    </a:lnTo>
                    <a:lnTo>
                      <a:pt x="f25" y="f129"/>
                    </a:lnTo>
                    <a:lnTo>
                      <a:pt x="f21" y="f197"/>
                    </a:lnTo>
                    <a:lnTo>
                      <a:pt x="f198" y="f199"/>
                    </a:lnTo>
                    <a:lnTo>
                      <a:pt x="f200" y="f201"/>
                    </a:lnTo>
                    <a:lnTo>
                      <a:pt x="f202" y="f152"/>
                    </a:lnTo>
                    <a:lnTo>
                      <a:pt x="f203" y="f116"/>
                    </a:lnTo>
                    <a:lnTo>
                      <a:pt x="f204" y="f115"/>
                    </a:lnTo>
                    <a:lnTo>
                      <a:pt x="f114"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1043;p36">
                <a:extLst>
                  <a:ext uri="{FF2B5EF4-FFF2-40B4-BE49-F238E27FC236}">
                    <a16:creationId xmlns:a16="http://schemas.microsoft.com/office/drawing/2014/main" xmlns="" id="{C1C1B26A-93FF-6AC4-7B73-A53DD74EF77A}"/>
                  </a:ext>
                </a:extLst>
              </p:cNvPr>
              <p:cNvSpPr/>
              <p:nvPr/>
            </p:nvSpPr>
            <p:spPr>
              <a:xfrm>
                <a:off x="5224634" y="3652735"/>
                <a:ext cx="279660" cy="147593"/>
              </a:xfrm>
              <a:custGeom>
                <a:avLst/>
                <a:gdLst>
                  <a:gd name="f0" fmla="val w"/>
                  <a:gd name="f1" fmla="val h"/>
                  <a:gd name="f2" fmla="val 0"/>
                  <a:gd name="f3" fmla="val 8070"/>
                  <a:gd name="f4" fmla="val 4259"/>
                  <a:gd name="f5" fmla="val 5293"/>
                  <a:gd name="f6" fmla="val 5482"/>
                  <a:gd name="f7" fmla="val 5670"/>
                  <a:gd name="f8" fmla="val 48"/>
                  <a:gd name="f9" fmla="val 5858"/>
                  <a:gd name="f10" fmla="val 95"/>
                  <a:gd name="f11" fmla="val 6046"/>
                  <a:gd name="f12" fmla="val 142"/>
                  <a:gd name="f13" fmla="val 6211"/>
                  <a:gd name="f14" fmla="val 236"/>
                  <a:gd name="f15" fmla="val 6376"/>
                  <a:gd name="f16" fmla="val 330"/>
                  <a:gd name="f17" fmla="val 6517"/>
                  <a:gd name="f18" fmla="val 447"/>
                  <a:gd name="f19" fmla="val 6658"/>
                  <a:gd name="f20" fmla="val 565"/>
                  <a:gd name="f21" fmla="val 6799"/>
                  <a:gd name="f22" fmla="val 706"/>
                  <a:gd name="f23" fmla="val 6893"/>
                  <a:gd name="f24" fmla="val 847"/>
                  <a:gd name="f25" fmla="val 7011"/>
                  <a:gd name="f26" fmla="val 1012"/>
                  <a:gd name="f27" fmla="val 7081"/>
                  <a:gd name="f28" fmla="val 1177"/>
                  <a:gd name="f29" fmla="val 7152"/>
                  <a:gd name="f30" fmla="val 1365"/>
                  <a:gd name="f31" fmla="val 7199"/>
                  <a:gd name="f32" fmla="val 1553"/>
                  <a:gd name="f33" fmla="val 7222"/>
                  <a:gd name="f34" fmla="val 1741"/>
                  <a:gd name="f35" fmla="val 7246"/>
                  <a:gd name="f36" fmla="val 1953"/>
                  <a:gd name="f37" fmla="val 2165"/>
                  <a:gd name="f38" fmla="val 2376"/>
                  <a:gd name="f39" fmla="val 7128"/>
                  <a:gd name="f40" fmla="val 2588"/>
                  <a:gd name="f41" fmla="val 7058"/>
                  <a:gd name="f42" fmla="val 2776"/>
                  <a:gd name="f43" fmla="val 7317"/>
                  <a:gd name="f44" fmla="val 7481"/>
                  <a:gd name="f45" fmla="val 7622"/>
                  <a:gd name="f46" fmla="val 2823"/>
                  <a:gd name="f47" fmla="val 7740"/>
                  <a:gd name="f48" fmla="val 2894"/>
                  <a:gd name="f49" fmla="val 7858"/>
                  <a:gd name="f50" fmla="val 2988"/>
                  <a:gd name="f51" fmla="val 7928"/>
                  <a:gd name="f52" fmla="val 3106"/>
                  <a:gd name="f53" fmla="val 7999"/>
                  <a:gd name="f54" fmla="val 3223"/>
                  <a:gd name="f55" fmla="val 8046"/>
                  <a:gd name="f56" fmla="val 3364"/>
                  <a:gd name="f57" fmla="val 8069"/>
                  <a:gd name="f58" fmla="val 3506"/>
                  <a:gd name="f59" fmla="val 3670"/>
                  <a:gd name="f60" fmla="val 3811"/>
                  <a:gd name="f61" fmla="val 3929"/>
                  <a:gd name="f62" fmla="val 4047"/>
                  <a:gd name="f63" fmla="val 4117"/>
                  <a:gd name="f64" fmla="val 4188"/>
                  <a:gd name="f65" fmla="val 4235"/>
                  <a:gd name="f66" fmla="val 4258"/>
                  <a:gd name="f67" fmla="val 730"/>
                  <a:gd name="f68" fmla="val 589"/>
                  <a:gd name="f69" fmla="val 212"/>
                  <a:gd name="f70" fmla="val 118"/>
                  <a:gd name="f71" fmla="val 47"/>
                  <a:gd name="f72" fmla="val 965"/>
                  <a:gd name="f73" fmla="val 918"/>
                  <a:gd name="f74" fmla="val 2518"/>
                  <a:gd name="f75" fmla="val 894"/>
                  <a:gd name="f76" fmla="val 2259"/>
                  <a:gd name="f77" fmla="val 2094"/>
                  <a:gd name="f78" fmla="val 1929"/>
                  <a:gd name="f79" fmla="val 1765"/>
                  <a:gd name="f80" fmla="val 1600"/>
                  <a:gd name="f81" fmla="val 1083"/>
                  <a:gd name="f82" fmla="val 1459"/>
                  <a:gd name="f83" fmla="val 1318"/>
                  <a:gd name="f84" fmla="val 1271"/>
                  <a:gd name="f85" fmla="val 1200"/>
                  <a:gd name="f86" fmla="val 1388"/>
                  <a:gd name="f87" fmla="val 1506"/>
                  <a:gd name="f88" fmla="val 1624"/>
                  <a:gd name="f89" fmla="val 871"/>
                  <a:gd name="f90" fmla="val 777"/>
                  <a:gd name="f91" fmla="val 1906"/>
                  <a:gd name="f92" fmla="val 2071"/>
                  <a:gd name="f93" fmla="val 659"/>
                  <a:gd name="f94" fmla="val 2235"/>
                  <a:gd name="f95" fmla="val 612"/>
                  <a:gd name="f96" fmla="val 2400"/>
                  <a:gd name="f97" fmla="val 2565"/>
                  <a:gd name="f98" fmla="val 2847"/>
                  <a:gd name="f99" fmla="val 3129"/>
                  <a:gd name="f100" fmla="val 683"/>
                  <a:gd name="f101" fmla="val 3388"/>
                  <a:gd name="f102" fmla="val 800"/>
                  <a:gd name="f103" fmla="val 3623"/>
                  <a:gd name="f104" fmla="val 3764"/>
                  <a:gd name="f105" fmla="val 753"/>
                  <a:gd name="f106" fmla="val 400"/>
                  <a:gd name="f107" fmla="val 4305"/>
                  <a:gd name="f108" fmla="val 259"/>
                  <a:gd name="f109" fmla="val 4541"/>
                  <a:gd name="f110" fmla="val 4776"/>
                  <a:gd name="f111" fmla="val 71"/>
                  <a:gd name="f112" fmla="val 5035"/>
                  <a:gd name="f113" fmla="val 24"/>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fill="none">
                    <a:moveTo>
                      <a:pt x="f5" y="f2"/>
                    </a:moveTo>
                    <a:lnTo>
                      <a:pt x="f5" y="f2"/>
                    </a:lnTo>
                    <a:lnTo>
                      <a:pt x="f6" y="f2"/>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5" y="f36"/>
                    </a:lnTo>
                    <a:lnTo>
                      <a:pt x="f33" y="f37"/>
                    </a:lnTo>
                    <a:lnTo>
                      <a:pt x="f31" y="f38"/>
                    </a:lnTo>
                    <a:lnTo>
                      <a:pt x="f39" y="f40"/>
                    </a:lnTo>
                    <a:lnTo>
                      <a:pt x="f41" y="f42"/>
                    </a:lnTo>
                    <a:lnTo>
                      <a:pt x="f43" y="f42"/>
                    </a:lnTo>
                    <a:lnTo>
                      <a:pt x="f43" y="f42"/>
                    </a:lnTo>
                    <a:lnTo>
                      <a:pt x="f44" y="f42"/>
                    </a:lnTo>
                    <a:lnTo>
                      <a:pt x="f45" y="f46"/>
                    </a:lnTo>
                    <a:lnTo>
                      <a:pt x="f47" y="f48"/>
                    </a:lnTo>
                    <a:lnTo>
                      <a:pt x="f49" y="f50"/>
                    </a:lnTo>
                    <a:lnTo>
                      <a:pt x="f51" y="f52"/>
                    </a:lnTo>
                    <a:lnTo>
                      <a:pt x="f53" y="f54"/>
                    </a:lnTo>
                    <a:lnTo>
                      <a:pt x="f55" y="f56"/>
                    </a:lnTo>
                    <a:lnTo>
                      <a:pt x="f57" y="f58"/>
                    </a:lnTo>
                    <a:lnTo>
                      <a:pt x="f57" y="f58"/>
                    </a:lnTo>
                    <a:lnTo>
                      <a:pt x="f55" y="f59"/>
                    </a:lnTo>
                    <a:lnTo>
                      <a:pt x="f53" y="f60"/>
                    </a:lnTo>
                    <a:lnTo>
                      <a:pt x="f51" y="f61"/>
                    </a:lnTo>
                    <a:lnTo>
                      <a:pt x="f49" y="f62"/>
                    </a:lnTo>
                    <a:lnTo>
                      <a:pt x="f47" y="f63"/>
                    </a:lnTo>
                    <a:lnTo>
                      <a:pt x="f45" y="f64"/>
                    </a:lnTo>
                    <a:lnTo>
                      <a:pt x="f44" y="f65"/>
                    </a:lnTo>
                    <a:lnTo>
                      <a:pt x="f43" y="f66"/>
                    </a:lnTo>
                    <a:lnTo>
                      <a:pt x="f67" y="f66"/>
                    </a:lnTo>
                    <a:lnTo>
                      <a:pt x="f67" y="f66"/>
                    </a:lnTo>
                    <a:lnTo>
                      <a:pt x="f68" y="f65"/>
                    </a:lnTo>
                    <a:lnTo>
                      <a:pt x="f18" y="f64"/>
                    </a:lnTo>
                    <a:lnTo>
                      <a:pt x="f16" y="f63"/>
                    </a:lnTo>
                    <a:lnTo>
                      <a:pt x="f69" y="f62"/>
                    </a:lnTo>
                    <a:lnTo>
                      <a:pt x="f70" y="f61"/>
                    </a:lnTo>
                    <a:lnTo>
                      <a:pt x="f71" y="f60"/>
                    </a:lnTo>
                    <a:lnTo>
                      <a:pt x="f2" y="f59"/>
                    </a:lnTo>
                    <a:lnTo>
                      <a:pt x="f2" y="f58"/>
                    </a:lnTo>
                    <a:lnTo>
                      <a:pt x="f2" y="f58"/>
                    </a:lnTo>
                    <a:lnTo>
                      <a:pt x="f2" y="f56"/>
                    </a:lnTo>
                    <a:lnTo>
                      <a:pt x="f71" y="f54"/>
                    </a:lnTo>
                    <a:lnTo>
                      <a:pt x="f70" y="f52"/>
                    </a:lnTo>
                    <a:lnTo>
                      <a:pt x="f69" y="f50"/>
                    </a:lnTo>
                    <a:lnTo>
                      <a:pt x="f16" y="f48"/>
                    </a:lnTo>
                    <a:lnTo>
                      <a:pt x="f18" y="f46"/>
                    </a:lnTo>
                    <a:lnTo>
                      <a:pt x="f68" y="f42"/>
                    </a:lnTo>
                    <a:lnTo>
                      <a:pt x="f67" y="f42"/>
                    </a:lnTo>
                    <a:lnTo>
                      <a:pt x="f72" y="f42"/>
                    </a:lnTo>
                    <a:lnTo>
                      <a:pt x="f72" y="f42"/>
                    </a:lnTo>
                    <a:lnTo>
                      <a:pt x="f73" y="f74"/>
                    </a:lnTo>
                    <a:lnTo>
                      <a:pt x="f75" y="f76"/>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7" y="f68"/>
                    </a:lnTo>
                    <a:lnTo>
                      <a:pt x="f98" y="f95"/>
                    </a:lnTo>
                    <a:lnTo>
                      <a:pt x="f99" y="f100"/>
                    </a:lnTo>
                    <a:lnTo>
                      <a:pt x="f101" y="f102"/>
                    </a:lnTo>
                    <a:lnTo>
                      <a:pt x="f103" y="f72"/>
                    </a:lnTo>
                    <a:lnTo>
                      <a:pt x="f103" y="f72"/>
                    </a:lnTo>
                    <a:lnTo>
                      <a:pt x="f104" y="f105"/>
                    </a:lnTo>
                    <a:lnTo>
                      <a:pt x="f61" y="f20"/>
                    </a:lnTo>
                    <a:lnTo>
                      <a:pt x="f63" y="f106"/>
                    </a:lnTo>
                    <a:lnTo>
                      <a:pt x="f107" y="f108"/>
                    </a:lnTo>
                    <a:lnTo>
                      <a:pt x="f109" y="f12"/>
                    </a:lnTo>
                    <a:lnTo>
                      <a:pt x="f110" y="f111"/>
                    </a:lnTo>
                    <a:lnTo>
                      <a:pt x="f112" y="f113"/>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5" name="Google Shape;1044;p36">
                <a:extLst>
                  <a:ext uri="{FF2B5EF4-FFF2-40B4-BE49-F238E27FC236}">
                    <a16:creationId xmlns:a16="http://schemas.microsoft.com/office/drawing/2014/main" xmlns="" id="{A333015A-8877-909A-885F-BD47ECA2A5FA}"/>
                  </a:ext>
                </a:extLst>
              </p:cNvPr>
              <p:cNvSpPr/>
              <p:nvPr/>
            </p:nvSpPr>
            <p:spPr>
              <a:xfrm>
                <a:off x="5197751" y="3625842"/>
                <a:ext cx="332649" cy="200582"/>
              </a:xfrm>
              <a:custGeom>
                <a:avLst/>
                <a:gdLst>
                  <a:gd name="f0" fmla="val w"/>
                  <a:gd name="f1" fmla="val h"/>
                  <a:gd name="f2" fmla="val 0"/>
                  <a:gd name="f3" fmla="val 9599"/>
                  <a:gd name="f4" fmla="val 5788"/>
                  <a:gd name="f5" fmla="val 6069"/>
                  <a:gd name="f6" fmla="val 5811"/>
                  <a:gd name="f7" fmla="val 24"/>
                  <a:gd name="f8" fmla="val 5552"/>
                  <a:gd name="f9" fmla="val 71"/>
                  <a:gd name="f10" fmla="val 5293"/>
                  <a:gd name="f11" fmla="val 118"/>
                  <a:gd name="f12" fmla="val 5058"/>
                  <a:gd name="f13" fmla="val 212"/>
                  <a:gd name="f14" fmla="val 4823"/>
                  <a:gd name="f15" fmla="val 306"/>
                  <a:gd name="f16" fmla="val 4611"/>
                  <a:gd name="f17" fmla="val 447"/>
                  <a:gd name="f18" fmla="val 4399"/>
                  <a:gd name="f19" fmla="val 588"/>
                  <a:gd name="f20" fmla="val 4211"/>
                  <a:gd name="f21" fmla="val 753"/>
                  <a:gd name="f22" fmla="val 3999"/>
                  <a:gd name="f23" fmla="val 682"/>
                  <a:gd name="f24" fmla="val 3788"/>
                  <a:gd name="f25" fmla="val 635"/>
                  <a:gd name="f26" fmla="val 3552"/>
                  <a:gd name="f27" fmla="val 612"/>
                  <a:gd name="f28" fmla="val 3341"/>
                  <a:gd name="f29" fmla="val 3105"/>
                  <a:gd name="f30" fmla="val 2870"/>
                  <a:gd name="f31" fmla="val 2635"/>
                  <a:gd name="f32" fmla="val 706"/>
                  <a:gd name="f33" fmla="val 2423"/>
                  <a:gd name="f34" fmla="val 776"/>
                  <a:gd name="f35" fmla="val 2211"/>
                  <a:gd name="f36" fmla="val 871"/>
                  <a:gd name="f37" fmla="val 2023"/>
                  <a:gd name="f38" fmla="val 988"/>
                  <a:gd name="f39" fmla="val 1835"/>
                  <a:gd name="f40" fmla="val 1129"/>
                  <a:gd name="f41" fmla="val 1670"/>
                  <a:gd name="f42" fmla="val 1270"/>
                  <a:gd name="f43" fmla="val 1506"/>
                  <a:gd name="f44" fmla="val 1435"/>
                  <a:gd name="f45" fmla="val 1365"/>
                  <a:gd name="f46" fmla="val 1623"/>
                  <a:gd name="f47" fmla="val 1247"/>
                  <a:gd name="f48" fmla="val 1812"/>
                  <a:gd name="f49" fmla="val 2000"/>
                  <a:gd name="f50" fmla="val 1035"/>
                  <a:gd name="f51" fmla="val 2447"/>
                  <a:gd name="f52" fmla="val 941"/>
                  <a:gd name="f53" fmla="val 2682"/>
                  <a:gd name="f54" fmla="val 918"/>
                  <a:gd name="f55" fmla="val 2917"/>
                  <a:gd name="f56" fmla="val 729"/>
                  <a:gd name="f57" fmla="val 3011"/>
                  <a:gd name="f58" fmla="val 541"/>
                  <a:gd name="f59" fmla="val 3129"/>
                  <a:gd name="f60" fmla="val 400"/>
                  <a:gd name="f61" fmla="val 3294"/>
                  <a:gd name="f62" fmla="val 259"/>
                  <a:gd name="f63" fmla="val 3458"/>
                  <a:gd name="f64" fmla="val 141"/>
                  <a:gd name="f65" fmla="val 3646"/>
                  <a:gd name="f66" fmla="val 3835"/>
                  <a:gd name="f67" fmla="val 4070"/>
                  <a:gd name="f68" fmla="val 4282"/>
                  <a:gd name="f69" fmla="val 4446"/>
                  <a:gd name="f70" fmla="val 47"/>
                  <a:gd name="f71" fmla="val 4587"/>
                  <a:gd name="f72" fmla="val 4729"/>
                  <a:gd name="f73" fmla="val 4870"/>
                  <a:gd name="f74" fmla="val 188"/>
                  <a:gd name="f75" fmla="val 5011"/>
                  <a:gd name="f76" fmla="val 5128"/>
                  <a:gd name="f77" fmla="val 5340"/>
                  <a:gd name="f78" fmla="val 659"/>
                  <a:gd name="f79" fmla="val 5528"/>
                  <a:gd name="f80" fmla="val 800"/>
                  <a:gd name="f81" fmla="val 5599"/>
                  <a:gd name="f82" fmla="val 5670"/>
                  <a:gd name="f83" fmla="val 1059"/>
                  <a:gd name="f84" fmla="val 5717"/>
                  <a:gd name="f85" fmla="val 1200"/>
                  <a:gd name="f86" fmla="val 5764"/>
                  <a:gd name="f87" fmla="val 5787"/>
                  <a:gd name="f88" fmla="val 8093"/>
                  <a:gd name="f89" fmla="val 8257"/>
                  <a:gd name="f90" fmla="val 8398"/>
                  <a:gd name="f91" fmla="val 8539"/>
                  <a:gd name="f92" fmla="val 8681"/>
                  <a:gd name="f93" fmla="val 8822"/>
                  <a:gd name="f94" fmla="val 8939"/>
                  <a:gd name="f95" fmla="val 9151"/>
                  <a:gd name="f96" fmla="val 9339"/>
                  <a:gd name="f97" fmla="val 9410"/>
                  <a:gd name="f98" fmla="val 9480"/>
                  <a:gd name="f99" fmla="val 9527"/>
                  <a:gd name="f100" fmla="val 9575"/>
                  <a:gd name="f101" fmla="val 9598"/>
                  <a:gd name="f102" fmla="val 9551"/>
                  <a:gd name="f103" fmla="val 3858"/>
                  <a:gd name="f104" fmla="val 9457"/>
                  <a:gd name="f105" fmla="val 3670"/>
                  <a:gd name="f106" fmla="val 9363"/>
                  <a:gd name="f107" fmla="val 3482"/>
                  <a:gd name="f108" fmla="val 9245"/>
                  <a:gd name="f109" fmla="val 3317"/>
                  <a:gd name="f110" fmla="val 9104"/>
                  <a:gd name="f111" fmla="val 3176"/>
                  <a:gd name="f112" fmla="val 3035"/>
                  <a:gd name="f113" fmla="val 8775"/>
                  <a:gd name="f114" fmla="val 2941"/>
                  <a:gd name="f115" fmla="val 2729"/>
                  <a:gd name="f116" fmla="val 8751"/>
                  <a:gd name="f117" fmla="val 8728"/>
                  <a:gd name="f118" fmla="val 2164"/>
                  <a:gd name="f119" fmla="val 8657"/>
                  <a:gd name="f120" fmla="val 1906"/>
                  <a:gd name="f121" fmla="val 8563"/>
                  <a:gd name="f122" fmla="val 8445"/>
                  <a:gd name="f123" fmla="val 8304"/>
                  <a:gd name="f124" fmla="val 8163"/>
                  <a:gd name="f125" fmla="val 7975"/>
                  <a:gd name="f126" fmla="val 7787"/>
                  <a:gd name="f127" fmla="val 7575"/>
                  <a:gd name="f128" fmla="val 471"/>
                  <a:gd name="f129" fmla="val 7363"/>
                  <a:gd name="f130" fmla="val 330"/>
                  <a:gd name="f131" fmla="val 7128"/>
                  <a:gd name="f132" fmla="val 235"/>
                  <a:gd name="f133" fmla="val 6869"/>
                  <a:gd name="f134" fmla="val 6610"/>
                  <a:gd name="f135" fmla="val 6352"/>
                  <a:gd name="f136" fmla="*/ f0 1 9599"/>
                  <a:gd name="f137" fmla="*/ f1 1 5788"/>
                  <a:gd name="f138" fmla="val f2"/>
                  <a:gd name="f139" fmla="val f3"/>
                  <a:gd name="f140" fmla="val f4"/>
                  <a:gd name="f141" fmla="+- f140 0 f138"/>
                  <a:gd name="f142" fmla="+- f139 0 f138"/>
                  <a:gd name="f143" fmla="*/ f142 1 9599"/>
                  <a:gd name="f144" fmla="*/ f141 1 5788"/>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9599" h="5788" fill="none">
                    <a:moveTo>
                      <a:pt x="f5" y="f2"/>
                    </a:moveTo>
                    <a:lnTo>
                      <a:pt x="f5" y="f2"/>
                    </a:lnTo>
                    <a:lnTo>
                      <a:pt x="f6" y="f7"/>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19"/>
                    </a:lnTo>
                    <a:lnTo>
                      <a:pt x="f28" y="f19"/>
                    </a:lnTo>
                    <a:lnTo>
                      <a:pt x="f29" y="f27"/>
                    </a:lnTo>
                    <a:lnTo>
                      <a:pt x="f30" y="f25"/>
                    </a:lnTo>
                    <a:lnTo>
                      <a:pt x="f31" y="f32"/>
                    </a:lnTo>
                    <a:lnTo>
                      <a:pt x="f33" y="f34"/>
                    </a:lnTo>
                    <a:lnTo>
                      <a:pt x="f35" y="f36"/>
                    </a:lnTo>
                    <a:lnTo>
                      <a:pt x="f37" y="f38"/>
                    </a:lnTo>
                    <a:lnTo>
                      <a:pt x="f39" y="f40"/>
                    </a:lnTo>
                    <a:lnTo>
                      <a:pt x="f41" y="f42"/>
                    </a:lnTo>
                    <a:lnTo>
                      <a:pt x="f43" y="f44"/>
                    </a:lnTo>
                    <a:lnTo>
                      <a:pt x="f45" y="f46"/>
                    </a:lnTo>
                    <a:lnTo>
                      <a:pt x="f47" y="f48"/>
                    </a:lnTo>
                    <a:lnTo>
                      <a:pt x="f40" y="f49"/>
                    </a:lnTo>
                    <a:lnTo>
                      <a:pt x="f50" y="f35"/>
                    </a:lnTo>
                    <a:lnTo>
                      <a:pt x="f38" y="f51"/>
                    </a:lnTo>
                    <a:lnTo>
                      <a:pt x="f52" y="f53"/>
                    </a:lnTo>
                    <a:lnTo>
                      <a:pt x="f54" y="f55"/>
                    </a:lnTo>
                    <a:lnTo>
                      <a:pt x="f54" y="f55"/>
                    </a:lnTo>
                    <a:lnTo>
                      <a:pt x="f56" y="f57"/>
                    </a:lnTo>
                    <a:lnTo>
                      <a:pt x="f58" y="f59"/>
                    </a:lnTo>
                    <a:lnTo>
                      <a:pt x="f60" y="f61"/>
                    </a:lnTo>
                    <a:lnTo>
                      <a:pt x="f62" y="f63"/>
                    </a:lnTo>
                    <a:lnTo>
                      <a:pt x="f64" y="f65"/>
                    </a:lnTo>
                    <a:lnTo>
                      <a:pt x="f9" y="f66"/>
                    </a:lnTo>
                    <a:lnTo>
                      <a:pt x="f7" y="f67"/>
                    </a:lnTo>
                    <a:lnTo>
                      <a:pt x="f2" y="f68"/>
                    </a:lnTo>
                    <a:lnTo>
                      <a:pt x="f2" y="f68"/>
                    </a:lnTo>
                    <a:lnTo>
                      <a:pt x="f7" y="f69"/>
                    </a:lnTo>
                    <a:lnTo>
                      <a:pt x="f70" y="f71"/>
                    </a:lnTo>
                    <a:lnTo>
                      <a:pt x="f9" y="f72"/>
                    </a:lnTo>
                    <a:lnTo>
                      <a:pt x="f11" y="f73"/>
                    </a:lnTo>
                    <a:lnTo>
                      <a:pt x="f74" y="f75"/>
                    </a:lnTo>
                    <a:lnTo>
                      <a:pt x="f62" y="f76"/>
                    </a:lnTo>
                    <a:lnTo>
                      <a:pt x="f17" y="f77"/>
                    </a:lnTo>
                    <a:lnTo>
                      <a:pt x="f78" y="f79"/>
                    </a:lnTo>
                    <a:lnTo>
                      <a:pt x="f80" y="f81"/>
                    </a:lnTo>
                    <a:lnTo>
                      <a:pt x="f54" y="f82"/>
                    </a:lnTo>
                    <a:lnTo>
                      <a:pt x="f83" y="f84"/>
                    </a:lnTo>
                    <a:lnTo>
                      <a:pt x="f85" y="f86"/>
                    </a:lnTo>
                    <a:lnTo>
                      <a:pt x="f45" y="f87"/>
                    </a:lnTo>
                    <a:lnTo>
                      <a:pt x="f43" y="f87"/>
                    </a:lnTo>
                    <a:lnTo>
                      <a:pt x="f88" y="f87"/>
                    </a:lnTo>
                    <a:lnTo>
                      <a:pt x="f88" y="f87"/>
                    </a:lnTo>
                    <a:lnTo>
                      <a:pt x="f89" y="f87"/>
                    </a:lnTo>
                    <a:lnTo>
                      <a:pt x="f90" y="f86"/>
                    </a:lnTo>
                    <a:lnTo>
                      <a:pt x="f91" y="f84"/>
                    </a:lnTo>
                    <a:lnTo>
                      <a:pt x="f92" y="f82"/>
                    </a:lnTo>
                    <a:lnTo>
                      <a:pt x="f93" y="f81"/>
                    </a:lnTo>
                    <a:lnTo>
                      <a:pt x="f94" y="f79"/>
                    </a:lnTo>
                    <a:lnTo>
                      <a:pt x="f95" y="f77"/>
                    </a:lnTo>
                    <a:lnTo>
                      <a:pt x="f96" y="f76"/>
                    </a:lnTo>
                    <a:lnTo>
                      <a:pt x="f97" y="f75"/>
                    </a:lnTo>
                    <a:lnTo>
                      <a:pt x="f98" y="f73"/>
                    </a:lnTo>
                    <a:lnTo>
                      <a:pt x="f99" y="f72"/>
                    </a:lnTo>
                    <a:lnTo>
                      <a:pt x="f100" y="f71"/>
                    </a:lnTo>
                    <a:lnTo>
                      <a:pt x="f101" y="f69"/>
                    </a:lnTo>
                    <a:lnTo>
                      <a:pt x="f101" y="f68"/>
                    </a:lnTo>
                    <a:lnTo>
                      <a:pt x="f101" y="f68"/>
                    </a:lnTo>
                    <a:lnTo>
                      <a:pt x="f100" y="f67"/>
                    </a:lnTo>
                    <a:lnTo>
                      <a:pt x="f102" y="f103"/>
                    </a:lnTo>
                    <a:lnTo>
                      <a:pt x="f104" y="f105"/>
                    </a:lnTo>
                    <a:lnTo>
                      <a:pt x="f106" y="f107"/>
                    </a:lnTo>
                    <a:lnTo>
                      <a:pt x="f108" y="f109"/>
                    </a:lnTo>
                    <a:lnTo>
                      <a:pt x="f110" y="f111"/>
                    </a:lnTo>
                    <a:lnTo>
                      <a:pt x="f94" y="f112"/>
                    </a:lnTo>
                    <a:lnTo>
                      <a:pt x="f113" y="f114"/>
                    </a:lnTo>
                    <a:lnTo>
                      <a:pt x="f113" y="f114"/>
                    </a:lnTo>
                    <a:lnTo>
                      <a:pt x="f113" y="f115"/>
                    </a:lnTo>
                    <a:lnTo>
                      <a:pt x="f113" y="f115"/>
                    </a:lnTo>
                    <a:lnTo>
                      <a:pt x="f116" y="f51"/>
                    </a:lnTo>
                    <a:lnTo>
                      <a:pt x="f117" y="f118"/>
                    </a:lnTo>
                    <a:lnTo>
                      <a:pt x="f119" y="f120"/>
                    </a:lnTo>
                    <a:lnTo>
                      <a:pt x="f121" y="f41"/>
                    </a:lnTo>
                    <a:lnTo>
                      <a:pt x="f122" y="f44"/>
                    </a:lnTo>
                    <a:lnTo>
                      <a:pt x="f123" y="f85"/>
                    </a:lnTo>
                    <a:lnTo>
                      <a:pt x="f124" y="f38"/>
                    </a:lnTo>
                    <a:lnTo>
                      <a:pt x="f125" y="f80"/>
                    </a:lnTo>
                    <a:lnTo>
                      <a:pt x="f126" y="f25"/>
                    </a:lnTo>
                    <a:lnTo>
                      <a:pt x="f127" y="f128"/>
                    </a:lnTo>
                    <a:lnTo>
                      <a:pt x="f129" y="f130"/>
                    </a:lnTo>
                    <a:lnTo>
                      <a:pt x="f131" y="f132"/>
                    </a:lnTo>
                    <a:lnTo>
                      <a:pt x="f133" y="f64"/>
                    </a:lnTo>
                    <a:lnTo>
                      <a:pt x="f134" y="f9"/>
                    </a:lnTo>
                    <a:lnTo>
                      <a:pt x="f135"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6" name="Google Shape;1045;p36">
              <a:extLst>
                <a:ext uri="{FF2B5EF4-FFF2-40B4-BE49-F238E27FC236}">
                  <a16:creationId xmlns:a16="http://schemas.microsoft.com/office/drawing/2014/main" xmlns="" id="{D03731E5-7E18-95A8-8EF2-2ED2F93C7D39}"/>
                </a:ext>
              </a:extLst>
            </p:cNvPr>
            <p:cNvGrpSpPr/>
            <p:nvPr/>
          </p:nvGrpSpPr>
          <p:grpSpPr>
            <a:xfrm>
              <a:off x="3537200" y="4027968"/>
              <a:ext cx="332613" cy="199787"/>
              <a:chOff x="3537200" y="4027968"/>
              <a:chExt cx="332613" cy="199787"/>
            </a:xfrm>
          </p:grpSpPr>
          <p:sp>
            <p:nvSpPr>
              <p:cNvPr id="17" name="Google Shape;1046;p36">
                <a:extLst>
                  <a:ext uri="{FF2B5EF4-FFF2-40B4-BE49-F238E27FC236}">
                    <a16:creationId xmlns:a16="http://schemas.microsoft.com/office/drawing/2014/main" xmlns="" id="{8711599A-B193-8D4E-A373-C62DCF3F9713}"/>
                  </a:ext>
                </a:extLst>
              </p:cNvPr>
              <p:cNvSpPr/>
              <p:nvPr/>
            </p:nvSpPr>
            <p:spPr>
              <a:xfrm>
                <a:off x="3564084" y="4054056"/>
                <a:ext cx="279660" cy="147593"/>
              </a:xfrm>
              <a:custGeom>
                <a:avLst/>
                <a:gdLst>
                  <a:gd name="f0" fmla="val w"/>
                  <a:gd name="f1" fmla="val h"/>
                  <a:gd name="f2" fmla="val 0"/>
                  <a:gd name="f3" fmla="val 8070"/>
                  <a:gd name="f4" fmla="val 4259"/>
                  <a:gd name="f5" fmla="val 5293"/>
                  <a:gd name="f6" fmla="val 1"/>
                  <a:gd name="f7" fmla="val 5035"/>
                  <a:gd name="f8" fmla="val 24"/>
                  <a:gd name="f9" fmla="val 4776"/>
                  <a:gd name="f10" fmla="val 71"/>
                  <a:gd name="f11" fmla="val 4541"/>
                  <a:gd name="f12" fmla="val 165"/>
                  <a:gd name="f13" fmla="val 4305"/>
                  <a:gd name="f14" fmla="val 259"/>
                  <a:gd name="f15" fmla="val 4117"/>
                  <a:gd name="f16" fmla="val 401"/>
                  <a:gd name="f17" fmla="val 3929"/>
                  <a:gd name="f18" fmla="val 565"/>
                  <a:gd name="f19" fmla="val 3764"/>
                  <a:gd name="f20" fmla="val 753"/>
                  <a:gd name="f21" fmla="val 3623"/>
                  <a:gd name="f22" fmla="val 965"/>
                  <a:gd name="f23" fmla="val 3388"/>
                  <a:gd name="f24" fmla="val 800"/>
                  <a:gd name="f25" fmla="val 3129"/>
                  <a:gd name="f26" fmla="val 683"/>
                  <a:gd name="f27" fmla="val 2870"/>
                  <a:gd name="f28" fmla="val 612"/>
                  <a:gd name="f29" fmla="val 2565"/>
                  <a:gd name="f30" fmla="val 589"/>
                  <a:gd name="f31" fmla="val 2400"/>
                  <a:gd name="f32" fmla="val 2235"/>
                  <a:gd name="f33" fmla="val 2071"/>
                  <a:gd name="f34" fmla="val 659"/>
                  <a:gd name="f35" fmla="val 1906"/>
                  <a:gd name="f36" fmla="val 730"/>
                  <a:gd name="f37" fmla="val 1765"/>
                  <a:gd name="f38" fmla="val 1624"/>
                  <a:gd name="f39" fmla="val 871"/>
                  <a:gd name="f40" fmla="val 1506"/>
                  <a:gd name="f41" fmla="val 1388"/>
                  <a:gd name="f42" fmla="val 1083"/>
                  <a:gd name="f43" fmla="val 1271"/>
                  <a:gd name="f44" fmla="val 1200"/>
                  <a:gd name="f45" fmla="val 1177"/>
                  <a:gd name="f46" fmla="val 1318"/>
                  <a:gd name="f47" fmla="val 1106"/>
                  <a:gd name="f48" fmla="val 1459"/>
                  <a:gd name="f49" fmla="val 1035"/>
                  <a:gd name="f50" fmla="val 918"/>
                  <a:gd name="f51" fmla="val 1930"/>
                  <a:gd name="f52" fmla="val 894"/>
                  <a:gd name="f53" fmla="val 2094"/>
                  <a:gd name="f54" fmla="val 2259"/>
                  <a:gd name="f55" fmla="val 2518"/>
                  <a:gd name="f56" fmla="val 2776"/>
                  <a:gd name="f57" fmla="val 588"/>
                  <a:gd name="f58" fmla="val 2800"/>
                  <a:gd name="f59" fmla="val 447"/>
                  <a:gd name="f60" fmla="val 2824"/>
                  <a:gd name="f61" fmla="val 330"/>
                  <a:gd name="f62" fmla="val 2894"/>
                  <a:gd name="f63" fmla="val 212"/>
                  <a:gd name="f64" fmla="val 2988"/>
                  <a:gd name="f65" fmla="val 118"/>
                  <a:gd name="f66" fmla="val 3106"/>
                  <a:gd name="f67" fmla="val 47"/>
                  <a:gd name="f68" fmla="val 3223"/>
                  <a:gd name="f69" fmla="val 3365"/>
                  <a:gd name="f70" fmla="val 3529"/>
                  <a:gd name="f71" fmla="val 3670"/>
                  <a:gd name="f72" fmla="val 3812"/>
                  <a:gd name="f73" fmla="val 4047"/>
                  <a:gd name="f74" fmla="val 4141"/>
                  <a:gd name="f75" fmla="val 4211"/>
                  <a:gd name="f76" fmla="val 4235"/>
                  <a:gd name="f77" fmla="val 7316"/>
                  <a:gd name="f78" fmla="val 7481"/>
                  <a:gd name="f79" fmla="val 7622"/>
                  <a:gd name="f80" fmla="val 7740"/>
                  <a:gd name="f81" fmla="val 7858"/>
                  <a:gd name="f82" fmla="val 7928"/>
                  <a:gd name="f83" fmla="val 7999"/>
                  <a:gd name="f84" fmla="val 8046"/>
                  <a:gd name="f85" fmla="val 8069"/>
                  <a:gd name="f86" fmla="val 7058"/>
                  <a:gd name="f87" fmla="val 7128"/>
                  <a:gd name="f88" fmla="val 2588"/>
                  <a:gd name="f89" fmla="val 7199"/>
                  <a:gd name="f90" fmla="val 2377"/>
                  <a:gd name="f91" fmla="val 7222"/>
                  <a:gd name="f92" fmla="val 2165"/>
                  <a:gd name="f93" fmla="val 7246"/>
                  <a:gd name="f94" fmla="val 1953"/>
                  <a:gd name="f95" fmla="val 1741"/>
                  <a:gd name="f96" fmla="val 1553"/>
                  <a:gd name="f97" fmla="val 7152"/>
                  <a:gd name="f98" fmla="val 1365"/>
                  <a:gd name="f99" fmla="val 7081"/>
                  <a:gd name="f100" fmla="val 7011"/>
                  <a:gd name="f101" fmla="val 1012"/>
                  <a:gd name="f102" fmla="val 6917"/>
                  <a:gd name="f103" fmla="val 6799"/>
                  <a:gd name="f104" fmla="val 706"/>
                  <a:gd name="f105" fmla="val 6658"/>
                  <a:gd name="f106" fmla="val 6540"/>
                  <a:gd name="f107" fmla="val 448"/>
                  <a:gd name="f108" fmla="val 6375"/>
                  <a:gd name="f109" fmla="val 6211"/>
                  <a:gd name="f110" fmla="val 236"/>
                  <a:gd name="f111" fmla="val 6046"/>
                  <a:gd name="f112" fmla="val 5858"/>
                  <a:gd name="f113" fmla="val 95"/>
                  <a:gd name="f114" fmla="val 5693"/>
                  <a:gd name="f115" fmla="val 48"/>
                  <a:gd name="f116" fmla="val 5482"/>
                  <a:gd name="f117" fmla="*/ f0 1 8070"/>
                  <a:gd name="f118" fmla="*/ f1 1 4259"/>
                  <a:gd name="f119" fmla="val f2"/>
                  <a:gd name="f120" fmla="val f3"/>
                  <a:gd name="f121" fmla="val f4"/>
                  <a:gd name="f122" fmla="+- f121 0 f119"/>
                  <a:gd name="f123" fmla="+- f120 0 f119"/>
                  <a:gd name="f124" fmla="*/ f123 1 8070"/>
                  <a:gd name="f125" fmla="*/ f122 1 4259"/>
                  <a:gd name="f126" fmla="*/ f119 1 f124"/>
                  <a:gd name="f127" fmla="*/ f120 1 f124"/>
                  <a:gd name="f128" fmla="*/ f119 1 f125"/>
                  <a:gd name="f129" fmla="*/ f121 1 f125"/>
                  <a:gd name="f130" fmla="*/ f126 f117 1"/>
                  <a:gd name="f131" fmla="*/ f127 f117 1"/>
                  <a:gd name="f132" fmla="*/ f129 f118 1"/>
                  <a:gd name="f133" fmla="*/ f128 f118 1"/>
                </a:gdLst>
                <a:ahLst/>
                <a:cxnLst>
                  <a:cxn ang="3cd4">
                    <a:pos x="hc" y="t"/>
                  </a:cxn>
                  <a:cxn ang="0">
                    <a:pos x="r" y="vc"/>
                  </a:cxn>
                  <a:cxn ang="cd4">
                    <a:pos x="hc" y="b"/>
                  </a:cxn>
                  <a:cxn ang="cd2">
                    <a:pos x="l" y="vc"/>
                  </a:cxn>
                </a:cxnLst>
                <a:rect l="f130" t="f133" r="f131" b="f132"/>
                <a:pathLst>
                  <a:path w="8070" h="4259">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0"/>
                    </a:lnTo>
                    <a:lnTo>
                      <a:pt x="f32" y="f28"/>
                    </a:lnTo>
                    <a:lnTo>
                      <a:pt x="f33" y="f34"/>
                    </a:lnTo>
                    <a:lnTo>
                      <a:pt x="f35" y="f36"/>
                    </a:lnTo>
                    <a:lnTo>
                      <a:pt x="f37" y="f24"/>
                    </a:lnTo>
                    <a:lnTo>
                      <a:pt x="f38" y="f39"/>
                    </a:lnTo>
                    <a:lnTo>
                      <a:pt x="f40" y="f22"/>
                    </a:lnTo>
                    <a:lnTo>
                      <a:pt x="f41" y="f42"/>
                    </a:lnTo>
                    <a:lnTo>
                      <a:pt x="f43" y="f44"/>
                    </a:lnTo>
                    <a:lnTo>
                      <a:pt x="f45" y="f46"/>
                    </a:lnTo>
                    <a:lnTo>
                      <a:pt x="f47" y="f48"/>
                    </a:lnTo>
                    <a:lnTo>
                      <a:pt x="f49" y="f38"/>
                    </a:lnTo>
                    <a:lnTo>
                      <a:pt x="f22" y="f37"/>
                    </a:lnTo>
                    <a:lnTo>
                      <a:pt x="f50" y="f51"/>
                    </a:lnTo>
                    <a:lnTo>
                      <a:pt x="f52" y="f53"/>
                    </a:lnTo>
                    <a:lnTo>
                      <a:pt x="f52" y="f54"/>
                    </a:lnTo>
                    <a:lnTo>
                      <a:pt x="f50" y="f55"/>
                    </a:lnTo>
                    <a:lnTo>
                      <a:pt x="f22" y="f56"/>
                    </a:lnTo>
                    <a:lnTo>
                      <a:pt x="f36" y="f56"/>
                    </a:lnTo>
                    <a:lnTo>
                      <a:pt x="f57" y="f58"/>
                    </a:lnTo>
                    <a:lnTo>
                      <a:pt x="f59" y="f60"/>
                    </a:lnTo>
                    <a:lnTo>
                      <a:pt x="f61" y="f62"/>
                    </a:lnTo>
                    <a:lnTo>
                      <a:pt x="f63" y="f64"/>
                    </a:lnTo>
                    <a:lnTo>
                      <a:pt x="f65" y="f66"/>
                    </a:lnTo>
                    <a:lnTo>
                      <a:pt x="f67" y="f68"/>
                    </a:lnTo>
                    <a:lnTo>
                      <a:pt x="f2" y="f69"/>
                    </a:lnTo>
                    <a:lnTo>
                      <a:pt x="f2" y="f70"/>
                    </a:lnTo>
                    <a:lnTo>
                      <a:pt x="f2" y="f71"/>
                    </a:lnTo>
                    <a:lnTo>
                      <a:pt x="f67" y="f72"/>
                    </a:lnTo>
                    <a:lnTo>
                      <a:pt x="f65" y="f17"/>
                    </a:lnTo>
                    <a:lnTo>
                      <a:pt x="f63" y="f73"/>
                    </a:lnTo>
                    <a:lnTo>
                      <a:pt x="f61" y="f74"/>
                    </a:lnTo>
                    <a:lnTo>
                      <a:pt x="f59" y="f75"/>
                    </a:lnTo>
                    <a:lnTo>
                      <a:pt x="f57" y="f76"/>
                    </a:lnTo>
                    <a:lnTo>
                      <a:pt x="f36" y="f4"/>
                    </a:lnTo>
                    <a:lnTo>
                      <a:pt x="f77" y="f4"/>
                    </a:lnTo>
                    <a:lnTo>
                      <a:pt x="f78" y="f76"/>
                    </a:lnTo>
                    <a:lnTo>
                      <a:pt x="f79" y="f75"/>
                    </a:lnTo>
                    <a:lnTo>
                      <a:pt x="f80" y="f74"/>
                    </a:lnTo>
                    <a:lnTo>
                      <a:pt x="f81" y="f73"/>
                    </a:lnTo>
                    <a:lnTo>
                      <a:pt x="f82" y="f17"/>
                    </a:lnTo>
                    <a:lnTo>
                      <a:pt x="f83" y="f72"/>
                    </a:lnTo>
                    <a:lnTo>
                      <a:pt x="f84" y="f71"/>
                    </a:lnTo>
                    <a:lnTo>
                      <a:pt x="f85" y="f70"/>
                    </a:lnTo>
                    <a:lnTo>
                      <a:pt x="f84" y="f69"/>
                    </a:lnTo>
                    <a:lnTo>
                      <a:pt x="f83" y="f68"/>
                    </a:lnTo>
                    <a:lnTo>
                      <a:pt x="f82" y="f66"/>
                    </a:lnTo>
                    <a:lnTo>
                      <a:pt x="f81" y="f64"/>
                    </a:lnTo>
                    <a:lnTo>
                      <a:pt x="f80" y="f62"/>
                    </a:lnTo>
                    <a:lnTo>
                      <a:pt x="f79" y="f60"/>
                    </a:lnTo>
                    <a:lnTo>
                      <a:pt x="f78" y="f58"/>
                    </a:lnTo>
                    <a:lnTo>
                      <a:pt x="f77" y="f56"/>
                    </a:lnTo>
                    <a:lnTo>
                      <a:pt x="f86" y="f56"/>
                    </a:lnTo>
                    <a:lnTo>
                      <a:pt x="f87" y="f88"/>
                    </a:lnTo>
                    <a:lnTo>
                      <a:pt x="f89" y="f90"/>
                    </a:lnTo>
                    <a:lnTo>
                      <a:pt x="f91" y="f92"/>
                    </a:lnTo>
                    <a:lnTo>
                      <a:pt x="f93" y="f94"/>
                    </a:lnTo>
                    <a:lnTo>
                      <a:pt x="f91" y="f95"/>
                    </a:lnTo>
                    <a:lnTo>
                      <a:pt x="f89" y="f96"/>
                    </a:lnTo>
                    <a:lnTo>
                      <a:pt x="f97" y="f98"/>
                    </a:lnTo>
                    <a:lnTo>
                      <a:pt x="f99" y="f44"/>
                    </a:lnTo>
                    <a:lnTo>
                      <a:pt x="f100" y="f101"/>
                    </a:lnTo>
                    <a:lnTo>
                      <a:pt x="f102" y="f39"/>
                    </a:lnTo>
                    <a:lnTo>
                      <a:pt x="f103" y="f104"/>
                    </a:lnTo>
                    <a:lnTo>
                      <a:pt x="f105" y="f18"/>
                    </a:lnTo>
                    <a:lnTo>
                      <a:pt x="f106" y="f107"/>
                    </a:lnTo>
                    <a:lnTo>
                      <a:pt x="f108" y="f61"/>
                    </a:lnTo>
                    <a:lnTo>
                      <a:pt x="f109" y="f110"/>
                    </a:lnTo>
                    <a:lnTo>
                      <a:pt x="f111" y="f12"/>
                    </a:lnTo>
                    <a:lnTo>
                      <a:pt x="f112" y="f113"/>
                    </a:lnTo>
                    <a:lnTo>
                      <a:pt x="f114" y="f115"/>
                    </a:lnTo>
                    <a:lnTo>
                      <a:pt x="f116" y="f8"/>
                    </a:lnTo>
                    <a:lnTo>
                      <a:pt x="f5"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1047;p36">
                <a:extLst>
                  <a:ext uri="{FF2B5EF4-FFF2-40B4-BE49-F238E27FC236}">
                    <a16:creationId xmlns:a16="http://schemas.microsoft.com/office/drawing/2014/main" xmlns="" id="{337DD137-CB71-E264-9BA6-94201CF0296D}"/>
                  </a:ext>
                </a:extLst>
              </p:cNvPr>
              <p:cNvSpPr/>
              <p:nvPr/>
            </p:nvSpPr>
            <p:spPr>
              <a:xfrm>
                <a:off x="3564084" y="4160858"/>
                <a:ext cx="279660" cy="40791"/>
              </a:xfrm>
              <a:custGeom>
                <a:avLst/>
                <a:gdLst>
                  <a:gd name="f0" fmla="val w"/>
                  <a:gd name="f1" fmla="val h"/>
                  <a:gd name="f2" fmla="val 0"/>
                  <a:gd name="f3" fmla="val 8070"/>
                  <a:gd name="f4" fmla="val 1177"/>
                  <a:gd name="f5" fmla="val 142"/>
                  <a:gd name="f6" fmla="val 71"/>
                  <a:gd name="f7" fmla="val 94"/>
                  <a:gd name="f8" fmla="val 24"/>
                  <a:gd name="f9" fmla="val 212"/>
                  <a:gd name="f10" fmla="val 306"/>
                  <a:gd name="f11" fmla="val 447"/>
                  <a:gd name="f12" fmla="val 588"/>
                  <a:gd name="f13" fmla="val 47"/>
                  <a:gd name="f14" fmla="val 730"/>
                  <a:gd name="f15" fmla="val 118"/>
                  <a:gd name="f16" fmla="val 847"/>
                  <a:gd name="f17" fmla="val 965"/>
                  <a:gd name="f18" fmla="val 330"/>
                  <a:gd name="f19" fmla="val 1059"/>
                  <a:gd name="f20" fmla="val 1129"/>
                  <a:gd name="f21" fmla="val 1153"/>
                  <a:gd name="f22" fmla="val 7316"/>
                  <a:gd name="f23" fmla="val 7481"/>
                  <a:gd name="f24" fmla="val 7622"/>
                  <a:gd name="f25" fmla="val 7740"/>
                  <a:gd name="f26" fmla="val 7858"/>
                  <a:gd name="f27" fmla="val 7928"/>
                  <a:gd name="f28" fmla="val 7999"/>
                  <a:gd name="f29" fmla="val 8046"/>
                  <a:gd name="f30" fmla="val 8069"/>
                  <a:gd name="f31" fmla="val 8022"/>
                  <a:gd name="f32" fmla="val 7975"/>
                  <a:gd name="f33" fmla="val 7810"/>
                  <a:gd name="f34" fmla="val 7669"/>
                  <a:gd name="f35" fmla="val 7505"/>
                  <a:gd name="f36" fmla="val 283"/>
                  <a:gd name="f37" fmla="val 565"/>
                  <a:gd name="f38" fmla="val 400"/>
                  <a:gd name="f39" fmla="val 259"/>
                  <a:gd name="f40" fmla="*/ f0 1 8070"/>
                  <a:gd name="f41" fmla="*/ f1 1 1177"/>
                  <a:gd name="f42" fmla="val f2"/>
                  <a:gd name="f43" fmla="val f3"/>
                  <a:gd name="f44" fmla="val f4"/>
                  <a:gd name="f45" fmla="+- f44 0 f42"/>
                  <a:gd name="f46" fmla="+- f43 0 f42"/>
                  <a:gd name="f47" fmla="*/ f46 1 8070"/>
                  <a:gd name="f48" fmla="*/ f45 1 1177"/>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8070" h="1177">
                    <a:moveTo>
                      <a:pt x="f5" y="f2"/>
                    </a:moveTo>
                    <a:lnTo>
                      <a:pt x="f6" y="f7"/>
                    </a:lnTo>
                    <a:lnTo>
                      <a:pt x="f8" y="f9"/>
                    </a:lnTo>
                    <a:lnTo>
                      <a:pt x="f2" y="f10"/>
                    </a:lnTo>
                    <a:lnTo>
                      <a:pt x="f2" y="f11"/>
                    </a:lnTo>
                    <a:lnTo>
                      <a:pt x="f2" y="f12"/>
                    </a:lnTo>
                    <a:lnTo>
                      <a:pt x="f13" y="f14"/>
                    </a:lnTo>
                    <a:lnTo>
                      <a:pt x="f15" y="f16"/>
                    </a:lnTo>
                    <a:lnTo>
                      <a:pt x="f9" y="f17"/>
                    </a:lnTo>
                    <a:lnTo>
                      <a:pt x="f18" y="f19"/>
                    </a:lnTo>
                    <a:lnTo>
                      <a:pt x="f11" y="f20"/>
                    </a:lnTo>
                    <a:lnTo>
                      <a:pt x="f12" y="f21"/>
                    </a:lnTo>
                    <a:lnTo>
                      <a:pt x="f14" y="f4"/>
                    </a:lnTo>
                    <a:lnTo>
                      <a:pt x="f22" y="f4"/>
                    </a:lnTo>
                    <a:lnTo>
                      <a:pt x="f23" y="f21"/>
                    </a:lnTo>
                    <a:lnTo>
                      <a:pt x="f24" y="f20"/>
                    </a:lnTo>
                    <a:lnTo>
                      <a:pt x="f25" y="f19"/>
                    </a:lnTo>
                    <a:lnTo>
                      <a:pt x="f26" y="f17"/>
                    </a:lnTo>
                    <a:lnTo>
                      <a:pt x="f27" y="f16"/>
                    </a:lnTo>
                    <a:lnTo>
                      <a:pt x="f28" y="f14"/>
                    </a:lnTo>
                    <a:lnTo>
                      <a:pt x="f29" y="f12"/>
                    </a:lnTo>
                    <a:lnTo>
                      <a:pt x="f30" y="f11"/>
                    </a:lnTo>
                    <a:lnTo>
                      <a:pt x="f29" y="f10"/>
                    </a:lnTo>
                    <a:lnTo>
                      <a:pt x="f31" y="f9"/>
                    </a:lnTo>
                    <a:lnTo>
                      <a:pt x="f32" y="f7"/>
                    </a:lnTo>
                    <a:lnTo>
                      <a:pt x="f27" y="f2"/>
                    </a:lnTo>
                    <a:lnTo>
                      <a:pt x="f33" y="f15"/>
                    </a:lnTo>
                    <a:lnTo>
                      <a:pt x="f34" y="f9"/>
                    </a:lnTo>
                    <a:lnTo>
                      <a:pt x="f35" y="f36"/>
                    </a:lnTo>
                    <a:lnTo>
                      <a:pt x="f22" y="f10"/>
                    </a:lnTo>
                    <a:lnTo>
                      <a:pt x="f14" y="f10"/>
                    </a:lnTo>
                    <a:lnTo>
                      <a:pt x="f37" y="f36"/>
                    </a:lnTo>
                    <a:lnTo>
                      <a:pt x="f38" y="f9"/>
                    </a:lnTo>
                    <a:lnTo>
                      <a:pt x="f39" y="f15"/>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1048;p36">
                <a:extLst>
                  <a:ext uri="{FF2B5EF4-FFF2-40B4-BE49-F238E27FC236}">
                    <a16:creationId xmlns:a16="http://schemas.microsoft.com/office/drawing/2014/main" xmlns="" id="{7A04E7C0-621B-CCF5-7DAC-DA1158E71A77}"/>
                  </a:ext>
                </a:extLst>
              </p:cNvPr>
              <p:cNvSpPr/>
              <p:nvPr/>
            </p:nvSpPr>
            <p:spPr>
              <a:xfrm>
                <a:off x="3537200" y="4027968"/>
                <a:ext cx="332613" cy="199787"/>
              </a:xfrm>
              <a:custGeom>
                <a:avLst/>
                <a:gdLst>
                  <a:gd name="f0" fmla="val w"/>
                  <a:gd name="f1" fmla="val h"/>
                  <a:gd name="f2" fmla="val 0"/>
                  <a:gd name="f3" fmla="val 9598"/>
                  <a:gd name="f4" fmla="val 5765"/>
                  <a:gd name="f5" fmla="val 6069"/>
                  <a:gd name="f6" fmla="val 754"/>
                  <a:gd name="f7" fmla="val 6258"/>
                  <a:gd name="f8" fmla="val 777"/>
                  <a:gd name="f9" fmla="val 6469"/>
                  <a:gd name="f10" fmla="val 801"/>
                  <a:gd name="f11" fmla="val 6634"/>
                  <a:gd name="f12" fmla="val 848"/>
                  <a:gd name="f13" fmla="val 6822"/>
                  <a:gd name="f14" fmla="val 918"/>
                  <a:gd name="f15" fmla="val 6987"/>
                  <a:gd name="f16" fmla="val 989"/>
                  <a:gd name="f17" fmla="val 7151"/>
                  <a:gd name="f18" fmla="val 1083"/>
                  <a:gd name="f19" fmla="val 7316"/>
                  <a:gd name="f20" fmla="val 1201"/>
                  <a:gd name="f21" fmla="val 7434"/>
                  <a:gd name="f22" fmla="val 1318"/>
                  <a:gd name="f23" fmla="val 7575"/>
                  <a:gd name="f24" fmla="val 1459"/>
                  <a:gd name="f25" fmla="val 7693"/>
                  <a:gd name="f26" fmla="val 1624"/>
                  <a:gd name="f27" fmla="val 7787"/>
                  <a:gd name="f28" fmla="val 1765"/>
                  <a:gd name="f29" fmla="val 7857"/>
                  <a:gd name="f30" fmla="val 1953"/>
                  <a:gd name="f31" fmla="val 7928"/>
                  <a:gd name="f32" fmla="val 2118"/>
                  <a:gd name="f33" fmla="val 7975"/>
                  <a:gd name="f34" fmla="val 2306"/>
                  <a:gd name="f35" fmla="val 7998"/>
                  <a:gd name="f36" fmla="val 2494"/>
                  <a:gd name="f37" fmla="val 8022"/>
                  <a:gd name="f38" fmla="val 2706"/>
                  <a:gd name="f39" fmla="val 2918"/>
                  <a:gd name="f40" fmla="val 3130"/>
                  <a:gd name="f41" fmla="val 7904"/>
                  <a:gd name="f42" fmla="val 3341"/>
                  <a:gd name="f43" fmla="val 7834"/>
                  <a:gd name="f44" fmla="val 3529"/>
                  <a:gd name="f45" fmla="val 8092"/>
                  <a:gd name="f46" fmla="val 8257"/>
                  <a:gd name="f47" fmla="val 3553"/>
                  <a:gd name="f48" fmla="val 8398"/>
                  <a:gd name="f49" fmla="val 3577"/>
                  <a:gd name="f50" fmla="val 8516"/>
                  <a:gd name="f51" fmla="val 3647"/>
                  <a:gd name="f52" fmla="val 8634"/>
                  <a:gd name="f53" fmla="val 3741"/>
                  <a:gd name="f54" fmla="val 8704"/>
                  <a:gd name="f55" fmla="val 3859"/>
                  <a:gd name="f56" fmla="val 8775"/>
                  <a:gd name="f57" fmla="val 3976"/>
                  <a:gd name="f58" fmla="val 8822"/>
                  <a:gd name="f59" fmla="val 4118"/>
                  <a:gd name="f60" fmla="val 8845"/>
                  <a:gd name="f61" fmla="val 4282"/>
                  <a:gd name="f62" fmla="val 4423"/>
                  <a:gd name="f63" fmla="val 4565"/>
                  <a:gd name="f64" fmla="val 4682"/>
                  <a:gd name="f65" fmla="val 4800"/>
                  <a:gd name="f66" fmla="val 4894"/>
                  <a:gd name="f67" fmla="val 4964"/>
                  <a:gd name="f68" fmla="val 4988"/>
                  <a:gd name="f69" fmla="val 5012"/>
                  <a:gd name="f70" fmla="val 1506"/>
                  <a:gd name="f71" fmla="val 1364"/>
                  <a:gd name="f72" fmla="val 1223"/>
                  <a:gd name="f73" fmla="val 1106"/>
                  <a:gd name="f74" fmla="val 988"/>
                  <a:gd name="f75" fmla="val 894"/>
                  <a:gd name="f76" fmla="val 823"/>
                  <a:gd name="f77" fmla="val 776"/>
                  <a:gd name="f78" fmla="val 1741"/>
                  <a:gd name="f79" fmla="val 1694"/>
                  <a:gd name="f80" fmla="val 3271"/>
                  <a:gd name="f81" fmla="val 1670"/>
                  <a:gd name="f82" fmla="val 3012"/>
                  <a:gd name="f83" fmla="val 2847"/>
                  <a:gd name="f84" fmla="val 2683"/>
                  <a:gd name="f85" fmla="val 2518"/>
                  <a:gd name="f86" fmla="val 1811"/>
                  <a:gd name="f87" fmla="val 2377"/>
                  <a:gd name="f88" fmla="val 1882"/>
                  <a:gd name="f89" fmla="val 2212"/>
                  <a:gd name="f90" fmla="val 2071"/>
                  <a:gd name="f91" fmla="val 2047"/>
                  <a:gd name="f92" fmla="val 2164"/>
                  <a:gd name="f93" fmla="val 1836"/>
                  <a:gd name="f94" fmla="val 2282"/>
                  <a:gd name="f95" fmla="val 1718"/>
                  <a:gd name="f96" fmla="val 2400"/>
                  <a:gd name="f97" fmla="val 2541"/>
                  <a:gd name="f98" fmla="val 1553"/>
                  <a:gd name="f99" fmla="val 2682"/>
                  <a:gd name="f100" fmla="val 1483"/>
                  <a:gd name="f101" fmla="val 1412"/>
                  <a:gd name="f102" fmla="val 3011"/>
                  <a:gd name="f103" fmla="val 1365"/>
                  <a:gd name="f104" fmla="val 3176"/>
                  <a:gd name="f105" fmla="val 1342"/>
                  <a:gd name="f106" fmla="val 3646"/>
                  <a:gd name="f107" fmla="val 3905"/>
                  <a:gd name="f108" fmla="val 1436"/>
                  <a:gd name="f109" fmla="val 4164"/>
                  <a:gd name="f110" fmla="val 4399"/>
                  <a:gd name="f111" fmla="val 4540"/>
                  <a:gd name="f112" fmla="val 4705"/>
                  <a:gd name="f113" fmla="val 4893"/>
                  <a:gd name="f114" fmla="val 1154"/>
                  <a:gd name="f115" fmla="val 5081"/>
                  <a:gd name="f116" fmla="val 1012"/>
                  <a:gd name="f117" fmla="val 5317"/>
                  <a:gd name="f118" fmla="val 5552"/>
                  <a:gd name="f119" fmla="val 824"/>
                  <a:gd name="f120" fmla="val 5811"/>
                  <a:gd name="f121" fmla="val 1"/>
                  <a:gd name="f122" fmla="val 48"/>
                  <a:gd name="f123" fmla="val 5293"/>
                  <a:gd name="f124" fmla="val 95"/>
                  <a:gd name="f125" fmla="val 5058"/>
                  <a:gd name="f126" fmla="val 189"/>
                  <a:gd name="f127" fmla="val 4823"/>
                  <a:gd name="f128" fmla="val 307"/>
                  <a:gd name="f129" fmla="val 4611"/>
                  <a:gd name="f130" fmla="val 424"/>
                  <a:gd name="f131" fmla="val 565"/>
                  <a:gd name="f132" fmla="val 4211"/>
                  <a:gd name="f133" fmla="val 730"/>
                  <a:gd name="f134" fmla="val 3999"/>
                  <a:gd name="f135" fmla="val 660"/>
                  <a:gd name="f136" fmla="val 3788"/>
                  <a:gd name="f137" fmla="val 612"/>
                  <a:gd name="f138" fmla="val 3576"/>
                  <a:gd name="f139" fmla="val 589"/>
                  <a:gd name="f140" fmla="val 3105"/>
                  <a:gd name="f141" fmla="val 2870"/>
                  <a:gd name="f142" fmla="val 636"/>
                  <a:gd name="f143" fmla="val 2635"/>
                  <a:gd name="f144" fmla="val 683"/>
                  <a:gd name="f145" fmla="val 2423"/>
                  <a:gd name="f146" fmla="val 2211"/>
                  <a:gd name="f147" fmla="val 2023"/>
                  <a:gd name="f148" fmla="val 965"/>
                  <a:gd name="f149" fmla="val 1835"/>
                  <a:gd name="f150" fmla="val 1248"/>
                  <a:gd name="f151" fmla="val 1600"/>
                  <a:gd name="f152" fmla="val 1247"/>
                  <a:gd name="f153" fmla="val 1789"/>
                  <a:gd name="f154" fmla="val 1129"/>
                  <a:gd name="f155" fmla="val 2000"/>
                  <a:gd name="f156" fmla="val 1059"/>
                  <a:gd name="f157" fmla="val 2424"/>
                  <a:gd name="f158" fmla="val 941"/>
                  <a:gd name="f159" fmla="val 2659"/>
                  <a:gd name="f160" fmla="val 2894"/>
                  <a:gd name="f161" fmla="val 729"/>
                  <a:gd name="f162" fmla="val 2988"/>
                  <a:gd name="f163" fmla="val 541"/>
                  <a:gd name="f164" fmla="val 400"/>
                  <a:gd name="f165" fmla="val 259"/>
                  <a:gd name="f166" fmla="val 3435"/>
                  <a:gd name="f167" fmla="val 165"/>
                  <a:gd name="f168" fmla="val 3624"/>
                  <a:gd name="f169" fmla="val 71"/>
                  <a:gd name="f170" fmla="val 3835"/>
                  <a:gd name="f171" fmla="val 24"/>
                  <a:gd name="f172" fmla="val 4047"/>
                  <a:gd name="f173" fmla="val 47"/>
                  <a:gd name="f174" fmla="val 4729"/>
                  <a:gd name="f175" fmla="val 118"/>
                  <a:gd name="f176" fmla="val 4847"/>
                  <a:gd name="f177" fmla="val 188"/>
                  <a:gd name="f178" fmla="val 5106"/>
                  <a:gd name="f179" fmla="val 447"/>
                  <a:gd name="f180" fmla="val 5341"/>
                  <a:gd name="f181" fmla="val 682"/>
                  <a:gd name="f182" fmla="val 5529"/>
                  <a:gd name="f183" fmla="val 800"/>
                  <a:gd name="f184" fmla="val 5600"/>
                  <a:gd name="f185" fmla="val 5647"/>
                  <a:gd name="f186" fmla="val 5717"/>
                  <a:gd name="f187" fmla="val 1200"/>
                  <a:gd name="f188" fmla="val 5741"/>
                  <a:gd name="f189" fmla="val 5764"/>
                  <a:gd name="f190" fmla="val 8539"/>
                  <a:gd name="f191" fmla="val 8681"/>
                  <a:gd name="f192" fmla="val 8939"/>
                  <a:gd name="f193" fmla="val 9151"/>
                  <a:gd name="f194" fmla="val 9339"/>
                  <a:gd name="f195" fmla="val 9410"/>
                  <a:gd name="f196" fmla="val 9480"/>
                  <a:gd name="f197" fmla="val 9527"/>
                  <a:gd name="f198" fmla="val 9574"/>
                  <a:gd name="f199" fmla="val 9551"/>
                  <a:gd name="f200" fmla="val 9363"/>
                  <a:gd name="f201" fmla="val 3459"/>
                  <a:gd name="f202" fmla="val 9245"/>
                  <a:gd name="f203" fmla="val 3294"/>
                  <a:gd name="f204" fmla="val 9104"/>
                  <a:gd name="f205" fmla="val 3153"/>
                  <a:gd name="f206" fmla="val 3035"/>
                  <a:gd name="f207" fmla="val 8751"/>
                  <a:gd name="f208" fmla="val 8728"/>
                  <a:gd name="f209" fmla="val 2165"/>
                  <a:gd name="f210" fmla="val 8657"/>
                  <a:gd name="f211" fmla="val 1906"/>
                  <a:gd name="f212" fmla="val 8563"/>
                  <a:gd name="f213" fmla="val 1648"/>
                  <a:gd name="f214" fmla="val 8445"/>
                  <a:gd name="f215" fmla="val 8304"/>
                  <a:gd name="f216" fmla="val 8163"/>
                  <a:gd name="f217" fmla="val 448"/>
                  <a:gd name="f218" fmla="val 7363"/>
                  <a:gd name="f219" fmla="val 330"/>
                  <a:gd name="f220" fmla="val 7128"/>
                  <a:gd name="f221" fmla="val 213"/>
                  <a:gd name="f222" fmla="val 6869"/>
                  <a:gd name="f223" fmla="val 6610"/>
                  <a:gd name="f224" fmla="val 6352"/>
                  <a:gd name="f225" fmla="*/ f0 1 9598"/>
                  <a:gd name="f226" fmla="*/ f1 1 5765"/>
                  <a:gd name="f227" fmla="val f2"/>
                  <a:gd name="f228" fmla="val f3"/>
                  <a:gd name="f229" fmla="val f4"/>
                  <a:gd name="f230" fmla="+- f229 0 f227"/>
                  <a:gd name="f231" fmla="+- f228 0 f227"/>
                  <a:gd name="f232" fmla="*/ f231 1 9598"/>
                  <a:gd name="f233" fmla="*/ f230 1 5765"/>
                  <a:gd name="f234" fmla="*/ f227 1 f232"/>
                  <a:gd name="f235" fmla="*/ f228 1 f232"/>
                  <a:gd name="f236" fmla="*/ f227 1 f233"/>
                  <a:gd name="f237" fmla="*/ f229 1 f233"/>
                  <a:gd name="f238" fmla="*/ f234 f225 1"/>
                  <a:gd name="f239" fmla="*/ f235 f225 1"/>
                  <a:gd name="f240" fmla="*/ f237 f226 1"/>
                  <a:gd name="f241" fmla="*/ f236 f226 1"/>
                </a:gdLst>
                <a:ahLst/>
                <a:cxnLst>
                  <a:cxn ang="3cd4">
                    <a:pos x="hc" y="t"/>
                  </a:cxn>
                  <a:cxn ang="0">
                    <a:pos x="r" y="vc"/>
                  </a:cxn>
                  <a:cxn ang="cd4">
                    <a:pos x="hc" y="b"/>
                  </a:cxn>
                  <a:cxn ang="cd2">
                    <a:pos x="l" y="vc"/>
                  </a:cxn>
                </a:cxnLst>
                <a:rect l="f238" t="f241" r="f239" b="f240"/>
                <a:pathLst>
                  <a:path w="9598" h="576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5" y="f39"/>
                    </a:lnTo>
                    <a:lnTo>
                      <a:pt x="f33" y="f40"/>
                    </a:lnTo>
                    <a:lnTo>
                      <a:pt x="f41" y="f42"/>
                    </a:lnTo>
                    <a:lnTo>
                      <a:pt x="f43" y="f44"/>
                    </a:lnTo>
                    <a:lnTo>
                      <a:pt x="f45" y="f44"/>
                    </a:lnTo>
                    <a:lnTo>
                      <a:pt x="f46" y="f47"/>
                    </a:lnTo>
                    <a:lnTo>
                      <a:pt x="f48" y="f49"/>
                    </a:lnTo>
                    <a:lnTo>
                      <a:pt x="f50" y="f51"/>
                    </a:lnTo>
                    <a:lnTo>
                      <a:pt x="f52" y="f53"/>
                    </a:lnTo>
                    <a:lnTo>
                      <a:pt x="f54" y="f55"/>
                    </a:lnTo>
                    <a:lnTo>
                      <a:pt x="f56" y="f57"/>
                    </a:lnTo>
                    <a:lnTo>
                      <a:pt x="f58" y="f59"/>
                    </a:lnTo>
                    <a:lnTo>
                      <a:pt x="f60" y="f61"/>
                    </a:lnTo>
                    <a:lnTo>
                      <a:pt x="f58" y="f62"/>
                    </a:lnTo>
                    <a:lnTo>
                      <a:pt x="f56" y="f63"/>
                    </a:lnTo>
                    <a:lnTo>
                      <a:pt x="f54" y="f64"/>
                    </a:lnTo>
                    <a:lnTo>
                      <a:pt x="f52" y="f65"/>
                    </a:lnTo>
                    <a:lnTo>
                      <a:pt x="f50" y="f66"/>
                    </a:lnTo>
                    <a:lnTo>
                      <a:pt x="f48" y="f67"/>
                    </a:lnTo>
                    <a:lnTo>
                      <a:pt x="f46" y="f68"/>
                    </a:lnTo>
                    <a:lnTo>
                      <a:pt x="f45" y="f69"/>
                    </a:lnTo>
                    <a:lnTo>
                      <a:pt x="f70" y="f69"/>
                    </a:lnTo>
                    <a:lnTo>
                      <a:pt x="f71" y="f68"/>
                    </a:lnTo>
                    <a:lnTo>
                      <a:pt x="f72" y="f67"/>
                    </a:lnTo>
                    <a:lnTo>
                      <a:pt x="f73" y="f66"/>
                    </a:lnTo>
                    <a:lnTo>
                      <a:pt x="f74" y="f65"/>
                    </a:lnTo>
                    <a:lnTo>
                      <a:pt x="f75" y="f64"/>
                    </a:lnTo>
                    <a:lnTo>
                      <a:pt x="f76" y="f63"/>
                    </a:lnTo>
                    <a:lnTo>
                      <a:pt x="f77" y="f62"/>
                    </a:lnTo>
                    <a:lnTo>
                      <a:pt x="f77" y="f61"/>
                    </a:lnTo>
                    <a:lnTo>
                      <a:pt x="f77" y="f59"/>
                    </a:lnTo>
                    <a:lnTo>
                      <a:pt x="f76" y="f57"/>
                    </a:lnTo>
                    <a:lnTo>
                      <a:pt x="f75" y="f55"/>
                    </a:lnTo>
                    <a:lnTo>
                      <a:pt x="f74" y="f53"/>
                    </a:lnTo>
                    <a:lnTo>
                      <a:pt x="f73" y="f51"/>
                    </a:lnTo>
                    <a:lnTo>
                      <a:pt x="f72" y="f49"/>
                    </a:lnTo>
                    <a:lnTo>
                      <a:pt x="f71" y="f47"/>
                    </a:lnTo>
                    <a:lnTo>
                      <a:pt x="f70" y="f44"/>
                    </a:lnTo>
                    <a:lnTo>
                      <a:pt x="f78" y="f44"/>
                    </a:lnTo>
                    <a:lnTo>
                      <a:pt x="f79" y="f80"/>
                    </a:lnTo>
                    <a:lnTo>
                      <a:pt x="f81" y="f82"/>
                    </a:lnTo>
                    <a:lnTo>
                      <a:pt x="f81" y="f83"/>
                    </a:lnTo>
                    <a:lnTo>
                      <a:pt x="f79" y="f84"/>
                    </a:lnTo>
                    <a:lnTo>
                      <a:pt x="f78" y="f85"/>
                    </a:lnTo>
                    <a:lnTo>
                      <a:pt x="f86" y="f87"/>
                    </a:lnTo>
                    <a:lnTo>
                      <a:pt x="f88" y="f89"/>
                    </a:lnTo>
                    <a:lnTo>
                      <a:pt x="f30" y="f90"/>
                    </a:lnTo>
                    <a:lnTo>
                      <a:pt x="f91" y="f30"/>
                    </a:lnTo>
                    <a:lnTo>
                      <a:pt x="f92" y="f93"/>
                    </a:lnTo>
                    <a:lnTo>
                      <a:pt x="f94" y="f95"/>
                    </a:lnTo>
                    <a:lnTo>
                      <a:pt x="f96" y="f26"/>
                    </a:lnTo>
                    <a:lnTo>
                      <a:pt x="f97" y="f98"/>
                    </a:lnTo>
                    <a:lnTo>
                      <a:pt x="f99" y="f100"/>
                    </a:lnTo>
                    <a:lnTo>
                      <a:pt x="f83" y="f101"/>
                    </a:lnTo>
                    <a:lnTo>
                      <a:pt x="f102" y="f103"/>
                    </a:lnTo>
                    <a:lnTo>
                      <a:pt x="f104" y="f105"/>
                    </a:lnTo>
                    <a:lnTo>
                      <a:pt x="f42" y="f105"/>
                    </a:lnTo>
                    <a:lnTo>
                      <a:pt x="f106" y="f103"/>
                    </a:lnTo>
                    <a:lnTo>
                      <a:pt x="f107" y="f108"/>
                    </a:lnTo>
                    <a:lnTo>
                      <a:pt x="f109" y="f98"/>
                    </a:lnTo>
                    <a:lnTo>
                      <a:pt x="f110" y="f95"/>
                    </a:lnTo>
                    <a:lnTo>
                      <a:pt x="f111" y="f70"/>
                    </a:lnTo>
                    <a:lnTo>
                      <a:pt x="f112" y="f22"/>
                    </a:lnTo>
                    <a:lnTo>
                      <a:pt x="f113" y="f114"/>
                    </a:lnTo>
                    <a:lnTo>
                      <a:pt x="f115" y="f116"/>
                    </a:lnTo>
                    <a:lnTo>
                      <a:pt x="f117" y="f14"/>
                    </a:lnTo>
                    <a:lnTo>
                      <a:pt x="f118" y="f119"/>
                    </a:lnTo>
                    <a:lnTo>
                      <a:pt x="f120" y="f8"/>
                    </a:lnTo>
                    <a:lnTo>
                      <a:pt x="f5" y="f6"/>
                    </a:lnTo>
                    <a:close/>
                    <a:moveTo>
                      <a:pt x="f120" y="f121"/>
                    </a:moveTo>
                    <a:lnTo>
                      <a:pt x="f118" y="f122"/>
                    </a:lnTo>
                    <a:lnTo>
                      <a:pt x="f123" y="f124"/>
                    </a:lnTo>
                    <a:lnTo>
                      <a:pt x="f125" y="f126"/>
                    </a:lnTo>
                    <a:lnTo>
                      <a:pt x="f127" y="f128"/>
                    </a:lnTo>
                    <a:lnTo>
                      <a:pt x="f129" y="f130"/>
                    </a:lnTo>
                    <a:lnTo>
                      <a:pt x="f110" y="f131"/>
                    </a:lnTo>
                    <a:lnTo>
                      <a:pt x="f132" y="f133"/>
                    </a:lnTo>
                    <a:lnTo>
                      <a:pt x="f134" y="f135"/>
                    </a:lnTo>
                    <a:lnTo>
                      <a:pt x="f136" y="f137"/>
                    </a:lnTo>
                    <a:lnTo>
                      <a:pt x="f138" y="f139"/>
                    </a:lnTo>
                    <a:lnTo>
                      <a:pt x="f140" y="f139"/>
                    </a:lnTo>
                    <a:lnTo>
                      <a:pt x="f141" y="f142"/>
                    </a:lnTo>
                    <a:lnTo>
                      <a:pt x="f143" y="f144"/>
                    </a:lnTo>
                    <a:lnTo>
                      <a:pt x="f145" y="f6"/>
                    </a:lnTo>
                    <a:lnTo>
                      <a:pt x="f146" y="f12"/>
                    </a:lnTo>
                    <a:lnTo>
                      <a:pt x="f147" y="f148"/>
                    </a:lnTo>
                    <a:lnTo>
                      <a:pt x="f149" y="f73"/>
                    </a:lnTo>
                    <a:lnTo>
                      <a:pt x="f81" y="f150"/>
                    </a:lnTo>
                    <a:lnTo>
                      <a:pt x="f70" y="f101"/>
                    </a:lnTo>
                    <a:lnTo>
                      <a:pt x="f71" y="f151"/>
                    </a:lnTo>
                    <a:lnTo>
                      <a:pt x="f152" y="f153"/>
                    </a:lnTo>
                    <a:lnTo>
                      <a:pt x="f154" y="f155"/>
                    </a:lnTo>
                    <a:lnTo>
                      <a:pt x="f156" y="f89"/>
                    </a:lnTo>
                    <a:lnTo>
                      <a:pt x="f74" y="f157"/>
                    </a:lnTo>
                    <a:lnTo>
                      <a:pt x="f158" y="f159"/>
                    </a:lnTo>
                    <a:lnTo>
                      <a:pt x="f14" y="f160"/>
                    </a:lnTo>
                    <a:lnTo>
                      <a:pt x="f161" y="f162"/>
                    </a:lnTo>
                    <a:lnTo>
                      <a:pt x="f163" y="f40"/>
                    </a:lnTo>
                    <a:lnTo>
                      <a:pt x="f164" y="f80"/>
                    </a:lnTo>
                    <a:lnTo>
                      <a:pt x="f165" y="f166"/>
                    </a:lnTo>
                    <a:lnTo>
                      <a:pt x="f167" y="f168"/>
                    </a:lnTo>
                    <a:lnTo>
                      <a:pt x="f169" y="f170"/>
                    </a:lnTo>
                    <a:lnTo>
                      <a:pt x="f171" y="f172"/>
                    </a:lnTo>
                    <a:lnTo>
                      <a:pt x="f2" y="f61"/>
                    </a:lnTo>
                    <a:lnTo>
                      <a:pt x="f171" y="f62"/>
                    </a:lnTo>
                    <a:lnTo>
                      <a:pt x="f173" y="f63"/>
                    </a:lnTo>
                    <a:lnTo>
                      <a:pt x="f169" y="f174"/>
                    </a:lnTo>
                    <a:lnTo>
                      <a:pt x="f175" y="f176"/>
                    </a:lnTo>
                    <a:lnTo>
                      <a:pt x="f177" y="f68"/>
                    </a:lnTo>
                    <a:lnTo>
                      <a:pt x="f165" y="f178"/>
                    </a:lnTo>
                    <a:lnTo>
                      <a:pt x="f179" y="f180"/>
                    </a:lnTo>
                    <a:lnTo>
                      <a:pt x="f181" y="f182"/>
                    </a:lnTo>
                    <a:lnTo>
                      <a:pt x="f183" y="f184"/>
                    </a:lnTo>
                    <a:lnTo>
                      <a:pt x="f14" y="f185"/>
                    </a:lnTo>
                    <a:lnTo>
                      <a:pt x="f156" y="f186"/>
                    </a:lnTo>
                    <a:lnTo>
                      <a:pt x="f187" y="f188"/>
                    </a:lnTo>
                    <a:lnTo>
                      <a:pt x="f71" y="f189"/>
                    </a:lnTo>
                    <a:lnTo>
                      <a:pt x="f46" y="f189"/>
                    </a:lnTo>
                    <a:lnTo>
                      <a:pt x="f48" y="f188"/>
                    </a:lnTo>
                    <a:lnTo>
                      <a:pt x="f190" y="f186"/>
                    </a:lnTo>
                    <a:lnTo>
                      <a:pt x="f191" y="f185"/>
                    </a:lnTo>
                    <a:lnTo>
                      <a:pt x="f58" y="f184"/>
                    </a:lnTo>
                    <a:lnTo>
                      <a:pt x="f192" y="f182"/>
                    </a:lnTo>
                    <a:lnTo>
                      <a:pt x="f193" y="f180"/>
                    </a:lnTo>
                    <a:lnTo>
                      <a:pt x="f194" y="f178"/>
                    </a:lnTo>
                    <a:lnTo>
                      <a:pt x="f195" y="f68"/>
                    </a:lnTo>
                    <a:lnTo>
                      <a:pt x="f196" y="f176"/>
                    </a:lnTo>
                    <a:lnTo>
                      <a:pt x="f197" y="f174"/>
                    </a:lnTo>
                    <a:lnTo>
                      <a:pt x="f198" y="f63"/>
                    </a:lnTo>
                    <a:lnTo>
                      <a:pt x="f3" y="f62"/>
                    </a:lnTo>
                    <a:lnTo>
                      <a:pt x="f3" y="f61"/>
                    </a:lnTo>
                    <a:lnTo>
                      <a:pt x="f3" y="f172"/>
                    </a:lnTo>
                    <a:lnTo>
                      <a:pt x="f199" y="f170"/>
                    </a:lnTo>
                    <a:lnTo>
                      <a:pt x="f196" y="f51"/>
                    </a:lnTo>
                    <a:lnTo>
                      <a:pt x="f200" y="f201"/>
                    </a:lnTo>
                    <a:lnTo>
                      <a:pt x="f202" y="f203"/>
                    </a:lnTo>
                    <a:lnTo>
                      <a:pt x="f204" y="f205"/>
                    </a:lnTo>
                    <a:lnTo>
                      <a:pt x="f192" y="f206"/>
                    </a:lnTo>
                    <a:lnTo>
                      <a:pt x="f56" y="f39"/>
                    </a:lnTo>
                    <a:lnTo>
                      <a:pt x="f56" y="f38"/>
                    </a:lnTo>
                    <a:lnTo>
                      <a:pt x="f207" y="f157"/>
                    </a:lnTo>
                    <a:lnTo>
                      <a:pt x="f208" y="f209"/>
                    </a:lnTo>
                    <a:lnTo>
                      <a:pt x="f210" y="f211"/>
                    </a:lnTo>
                    <a:lnTo>
                      <a:pt x="f212" y="f213"/>
                    </a:lnTo>
                    <a:lnTo>
                      <a:pt x="f214" y="f101"/>
                    </a:lnTo>
                    <a:lnTo>
                      <a:pt x="f215" y="f20"/>
                    </a:lnTo>
                    <a:lnTo>
                      <a:pt x="f216" y="f16"/>
                    </a:lnTo>
                    <a:lnTo>
                      <a:pt x="f33" y="f8"/>
                    </a:lnTo>
                    <a:lnTo>
                      <a:pt x="f27" y="f137"/>
                    </a:lnTo>
                    <a:lnTo>
                      <a:pt x="f23" y="f217"/>
                    </a:lnTo>
                    <a:lnTo>
                      <a:pt x="f218" y="f219"/>
                    </a:lnTo>
                    <a:lnTo>
                      <a:pt x="f220" y="f221"/>
                    </a:lnTo>
                    <a:lnTo>
                      <a:pt x="f222" y="f175"/>
                    </a:lnTo>
                    <a:lnTo>
                      <a:pt x="f223" y="f122"/>
                    </a:lnTo>
                    <a:lnTo>
                      <a:pt x="f224" y="f121"/>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0" name="Google Shape;1049;p36">
                <a:extLst>
                  <a:ext uri="{FF2B5EF4-FFF2-40B4-BE49-F238E27FC236}">
                    <a16:creationId xmlns:a16="http://schemas.microsoft.com/office/drawing/2014/main" xmlns="" id="{AA6D1B81-EAFB-50E6-6584-9904989E97CA}"/>
                  </a:ext>
                </a:extLst>
              </p:cNvPr>
              <p:cNvSpPr/>
              <p:nvPr/>
            </p:nvSpPr>
            <p:spPr>
              <a:xfrm>
                <a:off x="3564084" y="4054056"/>
                <a:ext cx="279660" cy="147593"/>
              </a:xfrm>
              <a:custGeom>
                <a:avLst/>
                <a:gdLst>
                  <a:gd name="f0" fmla="val w"/>
                  <a:gd name="f1" fmla="val h"/>
                  <a:gd name="f2" fmla="val 0"/>
                  <a:gd name="f3" fmla="val 8070"/>
                  <a:gd name="f4" fmla="val 4259"/>
                  <a:gd name="f5" fmla="val 5293"/>
                  <a:gd name="f6" fmla="val 1"/>
                  <a:gd name="f7" fmla="val 5482"/>
                  <a:gd name="f8" fmla="val 24"/>
                  <a:gd name="f9" fmla="val 5693"/>
                  <a:gd name="f10" fmla="val 48"/>
                  <a:gd name="f11" fmla="val 5858"/>
                  <a:gd name="f12" fmla="val 95"/>
                  <a:gd name="f13" fmla="val 6046"/>
                  <a:gd name="f14" fmla="val 165"/>
                  <a:gd name="f15" fmla="val 6211"/>
                  <a:gd name="f16" fmla="val 236"/>
                  <a:gd name="f17" fmla="val 6375"/>
                  <a:gd name="f18" fmla="val 330"/>
                  <a:gd name="f19" fmla="val 6540"/>
                  <a:gd name="f20" fmla="val 448"/>
                  <a:gd name="f21" fmla="val 6658"/>
                  <a:gd name="f22" fmla="val 565"/>
                  <a:gd name="f23" fmla="val 6799"/>
                  <a:gd name="f24" fmla="val 706"/>
                  <a:gd name="f25" fmla="val 6917"/>
                  <a:gd name="f26" fmla="val 871"/>
                  <a:gd name="f27" fmla="val 7011"/>
                  <a:gd name="f28" fmla="val 1012"/>
                  <a:gd name="f29" fmla="val 7081"/>
                  <a:gd name="f30" fmla="val 1200"/>
                  <a:gd name="f31" fmla="val 7152"/>
                  <a:gd name="f32" fmla="val 1365"/>
                  <a:gd name="f33" fmla="val 7199"/>
                  <a:gd name="f34" fmla="val 1553"/>
                  <a:gd name="f35" fmla="val 7222"/>
                  <a:gd name="f36" fmla="val 1741"/>
                  <a:gd name="f37" fmla="val 7246"/>
                  <a:gd name="f38" fmla="val 1953"/>
                  <a:gd name="f39" fmla="val 2165"/>
                  <a:gd name="f40" fmla="val 2377"/>
                  <a:gd name="f41" fmla="val 7128"/>
                  <a:gd name="f42" fmla="val 2588"/>
                  <a:gd name="f43" fmla="val 7058"/>
                  <a:gd name="f44" fmla="val 2776"/>
                  <a:gd name="f45" fmla="val 7316"/>
                  <a:gd name="f46" fmla="val 7481"/>
                  <a:gd name="f47" fmla="val 2800"/>
                  <a:gd name="f48" fmla="val 7622"/>
                  <a:gd name="f49" fmla="val 2824"/>
                  <a:gd name="f50" fmla="val 7740"/>
                  <a:gd name="f51" fmla="val 2894"/>
                  <a:gd name="f52" fmla="val 7858"/>
                  <a:gd name="f53" fmla="val 2988"/>
                  <a:gd name="f54" fmla="val 7928"/>
                  <a:gd name="f55" fmla="val 3106"/>
                  <a:gd name="f56" fmla="val 7999"/>
                  <a:gd name="f57" fmla="val 3223"/>
                  <a:gd name="f58" fmla="val 8046"/>
                  <a:gd name="f59" fmla="val 3365"/>
                  <a:gd name="f60" fmla="val 8069"/>
                  <a:gd name="f61" fmla="val 3529"/>
                  <a:gd name="f62" fmla="val 3670"/>
                  <a:gd name="f63" fmla="val 3812"/>
                  <a:gd name="f64" fmla="val 3929"/>
                  <a:gd name="f65" fmla="val 4047"/>
                  <a:gd name="f66" fmla="val 4141"/>
                  <a:gd name="f67" fmla="val 4211"/>
                  <a:gd name="f68" fmla="val 4235"/>
                  <a:gd name="f69" fmla="val 730"/>
                  <a:gd name="f70" fmla="val 588"/>
                  <a:gd name="f71" fmla="val 447"/>
                  <a:gd name="f72" fmla="val 212"/>
                  <a:gd name="f73" fmla="val 118"/>
                  <a:gd name="f74" fmla="val 47"/>
                  <a:gd name="f75" fmla="val 965"/>
                  <a:gd name="f76" fmla="val 918"/>
                  <a:gd name="f77" fmla="val 2518"/>
                  <a:gd name="f78" fmla="val 894"/>
                  <a:gd name="f79" fmla="val 2259"/>
                  <a:gd name="f80" fmla="val 2094"/>
                  <a:gd name="f81" fmla="val 1930"/>
                  <a:gd name="f82" fmla="val 1765"/>
                  <a:gd name="f83" fmla="val 1035"/>
                  <a:gd name="f84" fmla="val 1624"/>
                  <a:gd name="f85" fmla="val 1106"/>
                  <a:gd name="f86" fmla="val 1459"/>
                  <a:gd name="f87" fmla="val 1177"/>
                  <a:gd name="f88" fmla="val 1318"/>
                  <a:gd name="f89" fmla="val 1271"/>
                  <a:gd name="f90" fmla="val 1388"/>
                  <a:gd name="f91" fmla="val 1083"/>
                  <a:gd name="f92" fmla="val 1506"/>
                  <a:gd name="f93" fmla="val 800"/>
                  <a:gd name="f94" fmla="val 1906"/>
                  <a:gd name="f95" fmla="val 2071"/>
                  <a:gd name="f96" fmla="val 659"/>
                  <a:gd name="f97" fmla="val 2235"/>
                  <a:gd name="f98" fmla="val 612"/>
                  <a:gd name="f99" fmla="val 2400"/>
                  <a:gd name="f100" fmla="val 589"/>
                  <a:gd name="f101" fmla="val 2565"/>
                  <a:gd name="f102" fmla="val 2870"/>
                  <a:gd name="f103" fmla="val 3129"/>
                  <a:gd name="f104" fmla="val 683"/>
                  <a:gd name="f105" fmla="val 3388"/>
                  <a:gd name="f106" fmla="val 3623"/>
                  <a:gd name="f107" fmla="val 3764"/>
                  <a:gd name="f108" fmla="val 753"/>
                  <a:gd name="f109" fmla="val 4117"/>
                  <a:gd name="f110" fmla="val 401"/>
                  <a:gd name="f111" fmla="val 4305"/>
                  <a:gd name="f112" fmla="val 259"/>
                  <a:gd name="f113" fmla="val 4541"/>
                  <a:gd name="f114" fmla="val 4776"/>
                  <a:gd name="f115" fmla="val 71"/>
                  <a:gd name="f116" fmla="val 5035"/>
                  <a:gd name="f117" fmla="*/ f0 1 8070"/>
                  <a:gd name="f118" fmla="*/ f1 1 4259"/>
                  <a:gd name="f119" fmla="val f2"/>
                  <a:gd name="f120" fmla="val f3"/>
                  <a:gd name="f121" fmla="val f4"/>
                  <a:gd name="f122" fmla="+- f121 0 f119"/>
                  <a:gd name="f123" fmla="+- f120 0 f119"/>
                  <a:gd name="f124" fmla="*/ f123 1 8070"/>
                  <a:gd name="f125" fmla="*/ f122 1 4259"/>
                  <a:gd name="f126" fmla="*/ f119 1 f124"/>
                  <a:gd name="f127" fmla="*/ f120 1 f124"/>
                  <a:gd name="f128" fmla="*/ f119 1 f125"/>
                  <a:gd name="f129" fmla="*/ f121 1 f125"/>
                  <a:gd name="f130" fmla="*/ f126 f117 1"/>
                  <a:gd name="f131" fmla="*/ f127 f117 1"/>
                  <a:gd name="f132" fmla="*/ f129 f118 1"/>
                  <a:gd name="f133" fmla="*/ f128 f118 1"/>
                </a:gdLst>
                <a:ahLst/>
                <a:cxnLst>
                  <a:cxn ang="3cd4">
                    <a:pos x="hc" y="t"/>
                  </a:cxn>
                  <a:cxn ang="0">
                    <a:pos x="r" y="vc"/>
                  </a:cxn>
                  <a:cxn ang="cd4">
                    <a:pos x="hc" y="b"/>
                  </a:cxn>
                  <a:cxn ang="cd2">
                    <a:pos x="l" y="vc"/>
                  </a:cxn>
                </a:cxnLst>
                <a:rect l="f130" t="f133" r="f131" b="f132"/>
                <a:pathLst>
                  <a:path w="8070" h="4259" fill="none">
                    <a:moveTo>
                      <a:pt x="f5" y="f6"/>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7" y="f38"/>
                    </a:lnTo>
                    <a:lnTo>
                      <a:pt x="f35" y="f39"/>
                    </a:lnTo>
                    <a:lnTo>
                      <a:pt x="f33" y="f40"/>
                    </a:lnTo>
                    <a:lnTo>
                      <a:pt x="f41" y="f42"/>
                    </a:lnTo>
                    <a:lnTo>
                      <a:pt x="f43" y="f44"/>
                    </a:lnTo>
                    <a:lnTo>
                      <a:pt x="f45" y="f44"/>
                    </a:lnTo>
                    <a:lnTo>
                      <a:pt x="f45" y="f44"/>
                    </a:lnTo>
                    <a:lnTo>
                      <a:pt x="f46" y="f47"/>
                    </a:lnTo>
                    <a:lnTo>
                      <a:pt x="f48" y="f49"/>
                    </a:lnTo>
                    <a:lnTo>
                      <a:pt x="f50" y="f51"/>
                    </a:lnTo>
                    <a:lnTo>
                      <a:pt x="f52" y="f53"/>
                    </a:lnTo>
                    <a:lnTo>
                      <a:pt x="f54" y="f55"/>
                    </a:lnTo>
                    <a:lnTo>
                      <a:pt x="f56" y="f57"/>
                    </a:lnTo>
                    <a:lnTo>
                      <a:pt x="f58" y="f59"/>
                    </a:lnTo>
                    <a:lnTo>
                      <a:pt x="f60" y="f61"/>
                    </a:lnTo>
                    <a:lnTo>
                      <a:pt x="f60" y="f61"/>
                    </a:lnTo>
                    <a:lnTo>
                      <a:pt x="f58" y="f62"/>
                    </a:lnTo>
                    <a:lnTo>
                      <a:pt x="f56" y="f63"/>
                    </a:lnTo>
                    <a:lnTo>
                      <a:pt x="f54" y="f64"/>
                    </a:lnTo>
                    <a:lnTo>
                      <a:pt x="f52" y="f65"/>
                    </a:lnTo>
                    <a:lnTo>
                      <a:pt x="f50" y="f66"/>
                    </a:lnTo>
                    <a:lnTo>
                      <a:pt x="f48" y="f67"/>
                    </a:lnTo>
                    <a:lnTo>
                      <a:pt x="f46" y="f68"/>
                    </a:lnTo>
                    <a:lnTo>
                      <a:pt x="f45" y="f4"/>
                    </a:lnTo>
                    <a:lnTo>
                      <a:pt x="f69" y="f4"/>
                    </a:lnTo>
                    <a:lnTo>
                      <a:pt x="f69" y="f4"/>
                    </a:lnTo>
                    <a:lnTo>
                      <a:pt x="f70" y="f68"/>
                    </a:lnTo>
                    <a:lnTo>
                      <a:pt x="f71" y="f67"/>
                    </a:lnTo>
                    <a:lnTo>
                      <a:pt x="f18" y="f66"/>
                    </a:lnTo>
                    <a:lnTo>
                      <a:pt x="f72" y="f65"/>
                    </a:lnTo>
                    <a:lnTo>
                      <a:pt x="f73" y="f64"/>
                    </a:lnTo>
                    <a:lnTo>
                      <a:pt x="f74" y="f63"/>
                    </a:lnTo>
                    <a:lnTo>
                      <a:pt x="f2" y="f62"/>
                    </a:lnTo>
                    <a:lnTo>
                      <a:pt x="f2" y="f61"/>
                    </a:lnTo>
                    <a:lnTo>
                      <a:pt x="f2" y="f61"/>
                    </a:lnTo>
                    <a:lnTo>
                      <a:pt x="f2" y="f59"/>
                    </a:lnTo>
                    <a:lnTo>
                      <a:pt x="f74" y="f57"/>
                    </a:lnTo>
                    <a:lnTo>
                      <a:pt x="f73" y="f55"/>
                    </a:lnTo>
                    <a:lnTo>
                      <a:pt x="f72" y="f53"/>
                    </a:lnTo>
                    <a:lnTo>
                      <a:pt x="f18" y="f51"/>
                    </a:lnTo>
                    <a:lnTo>
                      <a:pt x="f71" y="f49"/>
                    </a:lnTo>
                    <a:lnTo>
                      <a:pt x="f70" y="f47"/>
                    </a:lnTo>
                    <a:lnTo>
                      <a:pt x="f69" y="f44"/>
                    </a:lnTo>
                    <a:lnTo>
                      <a:pt x="f75" y="f44"/>
                    </a:lnTo>
                    <a:lnTo>
                      <a:pt x="f75" y="f44"/>
                    </a:lnTo>
                    <a:lnTo>
                      <a:pt x="f76" y="f77"/>
                    </a:lnTo>
                    <a:lnTo>
                      <a:pt x="f78" y="f79"/>
                    </a:lnTo>
                    <a:lnTo>
                      <a:pt x="f78" y="f79"/>
                    </a:lnTo>
                    <a:lnTo>
                      <a:pt x="f78" y="f80"/>
                    </a:lnTo>
                    <a:lnTo>
                      <a:pt x="f76" y="f81"/>
                    </a:lnTo>
                    <a:lnTo>
                      <a:pt x="f75" y="f82"/>
                    </a:lnTo>
                    <a:lnTo>
                      <a:pt x="f83" y="f84"/>
                    </a:lnTo>
                    <a:lnTo>
                      <a:pt x="f85" y="f86"/>
                    </a:lnTo>
                    <a:lnTo>
                      <a:pt x="f87" y="f88"/>
                    </a:lnTo>
                    <a:lnTo>
                      <a:pt x="f89" y="f30"/>
                    </a:lnTo>
                    <a:lnTo>
                      <a:pt x="f90" y="f91"/>
                    </a:lnTo>
                    <a:lnTo>
                      <a:pt x="f92" y="f75"/>
                    </a:lnTo>
                    <a:lnTo>
                      <a:pt x="f84" y="f26"/>
                    </a:lnTo>
                    <a:lnTo>
                      <a:pt x="f82" y="f93"/>
                    </a:lnTo>
                    <a:lnTo>
                      <a:pt x="f94" y="f69"/>
                    </a:lnTo>
                    <a:lnTo>
                      <a:pt x="f95" y="f96"/>
                    </a:lnTo>
                    <a:lnTo>
                      <a:pt x="f97" y="f98"/>
                    </a:lnTo>
                    <a:lnTo>
                      <a:pt x="f99" y="f100"/>
                    </a:lnTo>
                    <a:lnTo>
                      <a:pt x="f101" y="f100"/>
                    </a:lnTo>
                    <a:lnTo>
                      <a:pt x="f101" y="f100"/>
                    </a:lnTo>
                    <a:lnTo>
                      <a:pt x="f102" y="f98"/>
                    </a:lnTo>
                    <a:lnTo>
                      <a:pt x="f103" y="f104"/>
                    </a:lnTo>
                    <a:lnTo>
                      <a:pt x="f105" y="f93"/>
                    </a:lnTo>
                    <a:lnTo>
                      <a:pt x="f106" y="f75"/>
                    </a:lnTo>
                    <a:lnTo>
                      <a:pt x="f106" y="f75"/>
                    </a:lnTo>
                    <a:lnTo>
                      <a:pt x="f107" y="f108"/>
                    </a:lnTo>
                    <a:lnTo>
                      <a:pt x="f64" y="f22"/>
                    </a:lnTo>
                    <a:lnTo>
                      <a:pt x="f109" y="f110"/>
                    </a:lnTo>
                    <a:lnTo>
                      <a:pt x="f111" y="f112"/>
                    </a:lnTo>
                    <a:lnTo>
                      <a:pt x="f113" y="f14"/>
                    </a:lnTo>
                    <a:lnTo>
                      <a:pt x="f114" y="f115"/>
                    </a:lnTo>
                    <a:lnTo>
                      <a:pt x="f116" y="f8"/>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1050;p36">
                <a:extLst>
                  <a:ext uri="{FF2B5EF4-FFF2-40B4-BE49-F238E27FC236}">
                    <a16:creationId xmlns:a16="http://schemas.microsoft.com/office/drawing/2014/main" xmlns="" id="{AF941633-3EAC-F1E5-2ECE-EB243AE6E8FC}"/>
                  </a:ext>
                </a:extLst>
              </p:cNvPr>
              <p:cNvSpPr/>
              <p:nvPr/>
            </p:nvSpPr>
            <p:spPr>
              <a:xfrm>
                <a:off x="3537200" y="4027968"/>
                <a:ext cx="332613" cy="199787"/>
              </a:xfrm>
              <a:custGeom>
                <a:avLst/>
                <a:gdLst>
                  <a:gd name="f0" fmla="val w"/>
                  <a:gd name="f1" fmla="val h"/>
                  <a:gd name="f2" fmla="val 0"/>
                  <a:gd name="f3" fmla="val 9598"/>
                  <a:gd name="f4" fmla="val 5765"/>
                  <a:gd name="f5" fmla="val 6069"/>
                  <a:gd name="f6" fmla="val 1"/>
                  <a:gd name="f7" fmla="val 5811"/>
                  <a:gd name="f8" fmla="val 5552"/>
                  <a:gd name="f9" fmla="val 48"/>
                  <a:gd name="f10" fmla="val 5293"/>
                  <a:gd name="f11" fmla="val 95"/>
                  <a:gd name="f12" fmla="val 5058"/>
                  <a:gd name="f13" fmla="val 189"/>
                  <a:gd name="f14" fmla="val 4823"/>
                  <a:gd name="f15" fmla="val 307"/>
                  <a:gd name="f16" fmla="val 4611"/>
                  <a:gd name="f17" fmla="val 424"/>
                  <a:gd name="f18" fmla="val 4399"/>
                  <a:gd name="f19" fmla="val 565"/>
                  <a:gd name="f20" fmla="val 4211"/>
                  <a:gd name="f21" fmla="val 730"/>
                  <a:gd name="f22" fmla="val 3999"/>
                  <a:gd name="f23" fmla="val 660"/>
                  <a:gd name="f24" fmla="val 3788"/>
                  <a:gd name="f25" fmla="val 612"/>
                  <a:gd name="f26" fmla="val 3576"/>
                  <a:gd name="f27" fmla="val 589"/>
                  <a:gd name="f28" fmla="val 3341"/>
                  <a:gd name="f29" fmla="val 3105"/>
                  <a:gd name="f30" fmla="val 2870"/>
                  <a:gd name="f31" fmla="val 636"/>
                  <a:gd name="f32" fmla="val 2635"/>
                  <a:gd name="f33" fmla="val 683"/>
                  <a:gd name="f34" fmla="val 2423"/>
                  <a:gd name="f35" fmla="val 754"/>
                  <a:gd name="f36" fmla="val 2211"/>
                  <a:gd name="f37" fmla="val 848"/>
                  <a:gd name="f38" fmla="val 2023"/>
                  <a:gd name="f39" fmla="val 965"/>
                  <a:gd name="f40" fmla="val 1835"/>
                  <a:gd name="f41" fmla="val 1106"/>
                  <a:gd name="f42" fmla="val 1670"/>
                  <a:gd name="f43" fmla="val 1248"/>
                  <a:gd name="f44" fmla="val 1506"/>
                  <a:gd name="f45" fmla="val 1412"/>
                  <a:gd name="f46" fmla="val 1364"/>
                  <a:gd name="f47" fmla="val 1600"/>
                  <a:gd name="f48" fmla="val 1247"/>
                  <a:gd name="f49" fmla="val 1789"/>
                  <a:gd name="f50" fmla="val 1129"/>
                  <a:gd name="f51" fmla="val 2000"/>
                  <a:gd name="f52" fmla="val 1059"/>
                  <a:gd name="f53" fmla="val 2212"/>
                  <a:gd name="f54" fmla="val 988"/>
                  <a:gd name="f55" fmla="val 2424"/>
                  <a:gd name="f56" fmla="val 941"/>
                  <a:gd name="f57" fmla="val 2659"/>
                  <a:gd name="f58" fmla="val 918"/>
                  <a:gd name="f59" fmla="val 2894"/>
                  <a:gd name="f60" fmla="val 729"/>
                  <a:gd name="f61" fmla="val 2988"/>
                  <a:gd name="f62" fmla="val 541"/>
                  <a:gd name="f63" fmla="val 3130"/>
                  <a:gd name="f64" fmla="val 400"/>
                  <a:gd name="f65" fmla="val 3271"/>
                  <a:gd name="f66" fmla="val 259"/>
                  <a:gd name="f67" fmla="val 3435"/>
                  <a:gd name="f68" fmla="val 165"/>
                  <a:gd name="f69" fmla="val 3624"/>
                  <a:gd name="f70" fmla="val 71"/>
                  <a:gd name="f71" fmla="val 3835"/>
                  <a:gd name="f72" fmla="val 24"/>
                  <a:gd name="f73" fmla="val 4047"/>
                  <a:gd name="f74" fmla="val 4282"/>
                  <a:gd name="f75" fmla="val 4423"/>
                  <a:gd name="f76" fmla="val 47"/>
                  <a:gd name="f77" fmla="val 4565"/>
                  <a:gd name="f78" fmla="val 4729"/>
                  <a:gd name="f79" fmla="val 118"/>
                  <a:gd name="f80" fmla="val 4847"/>
                  <a:gd name="f81" fmla="val 188"/>
                  <a:gd name="f82" fmla="val 4988"/>
                  <a:gd name="f83" fmla="val 5106"/>
                  <a:gd name="f84" fmla="val 447"/>
                  <a:gd name="f85" fmla="val 5341"/>
                  <a:gd name="f86" fmla="val 682"/>
                  <a:gd name="f87" fmla="val 5529"/>
                  <a:gd name="f88" fmla="val 800"/>
                  <a:gd name="f89" fmla="val 5600"/>
                  <a:gd name="f90" fmla="val 5647"/>
                  <a:gd name="f91" fmla="val 5717"/>
                  <a:gd name="f92" fmla="val 1200"/>
                  <a:gd name="f93" fmla="val 5741"/>
                  <a:gd name="f94" fmla="val 5764"/>
                  <a:gd name="f95" fmla="val 8092"/>
                  <a:gd name="f96" fmla="val 8257"/>
                  <a:gd name="f97" fmla="val 8398"/>
                  <a:gd name="f98" fmla="val 8539"/>
                  <a:gd name="f99" fmla="val 8681"/>
                  <a:gd name="f100" fmla="val 8822"/>
                  <a:gd name="f101" fmla="val 8939"/>
                  <a:gd name="f102" fmla="val 9151"/>
                  <a:gd name="f103" fmla="val 9339"/>
                  <a:gd name="f104" fmla="val 9410"/>
                  <a:gd name="f105" fmla="val 9480"/>
                  <a:gd name="f106" fmla="val 9527"/>
                  <a:gd name="f107" fmla="val 9574"/>
                  <a:gd name="f108" fmla="val 9551"/>
                  <a:gd name="f109" fmla="val 3647"/>
                  <a:gd name="f110" fmla="val 9363"/>
                  <a:gd name="f111" fmla="val 3459"/>
                  <a:gd name="f112" fmla="val 9245"/>
                  <a:gd name="f113" fmla="val 3294"/>
                  <a:gd name="f114" fmla="val 9104"/>
                  <a:gd name="f115" fmla="val 3153"/>
                  <a:gd name="f116" fmla="val 3035"/>
                  <a:gd name="f117" fmla="val 8775"/>
                  <a:gd name="f118" fmla="val 2918"/>
                  <a:gd name="f119" fmla="val 2706"/>
                  <a:gd name="f120" fmla="val 8751"/>
                  <a:gd name="f121" fmla="val 8728"/>
                  <a:gd name="f122" fmla="val 2165"/>
                  <a:gd name="f123" fmla="val 8657"/>
                  <a:gd name="f124" fmla="val 1906"/>
                  <a:gd name="f125" fmla="val 8563"/>
                  <a:gd name="f126" fmla="val 1648"/>
                  <a:gd name="f127" fmla="val 8445"/>
                  <a:gd name="f128" fmla="val 8304"/>
                  <a:gd name="f129" fmla="val 1201"/>
                  <a:gd name="f130" fmla="val 8163"/>
                  <a:gd name="f131" fmla="val 989"/>
                  <a:gd name="f132" fmla="val 7975"/>
                  <a:gd name="f133" fmla="val 777"/>
                  <a:gd name="f134" fmla="val 7787"/>
                  <a:gd name="f135" fmla="val 7575"/>
                  <a:gd name="f136" fmla="val 448"/>
                  <a:gd name="f137" fmla="val 7363"/>
                  <a:gd name="f138" fmla="val 330"/>
                  <a:gd name="f139" fmla="val 7128"/>
                  <a:gd name="f140" fmla="val 213"/>
                  <a:gd name="f141" fmla="val 6869"/>
                  <a:gd name="f142" fmla="val 6610"/>
                  <a:gd name="f143" fmla="val 6352"/>
                  <a:gd name="f144" fmla="*/ f0 1 9598"/>
                  <a:gd name="f145" fmla="*/ f1 1 5765"/>
                  <a:gd name="f146" fmla="val f2"/>
                  <a:gd name="f147" fmla="val f3"/>
                  <a:gd name="f148" fmla="val f4"/>
                  <a:gd name="f149" fmla="+- f148 0 f146"/>
                  <a:gd name="f150" fmla="+- f147 0 f146"/>
                  <a:gd name="f151" fmla="*/ f150 1 9598"/>
                  <a:gd name="f152" fmla="*/ f149 1 5765"/>
                  <a:gd name="f153" fmla="*/ f146 1 f151"/>
                  <a:gd name="f154" fmla="*/ f147 1 f151"/>
                  <a:gd name="f155" fmla="*/ f146 1 f152"/>
                  <a:gd name="f156" fmla="*/ f148 1 f152"/>
                  <a:gd name="f157" fmla="*/ f153 f144 1"/>
                  <a:gd name="f158" fmla="*/ f154 f144 1"/>
                  <a:gd name="f159" fmla="*/ f156 f145 1"/>
                  <a:gd name="f160" fmla="*/ f155 f145 1"/>
                </a:gdLst>
                <a:ahLst/>
                <a:cxnLst>
                  <a:cxn ang="3cd4">
                    <a:pos x="hc" y="t"/>
                  </a:cxn>
                  <a:cxn ang="0">
                    <a:pos x="r" y="vc"/>
                  </a:cxn>
                  <a:cxn ang="cd4">
                    <a:pos x="hc" y="b"/>
                  </a:cxn>
                  <a:cxn ang="cd2">
                    <a:pos x="l" y="vc"/>
                  </a:cxn>
                </a:cxnLst>
                <a:rect l="f157" t="f160" r="f158" b="f159"/>
                <a:pathLst>
                  <a:path w="9598" h="5765" fill="none">
                    <a:moveTo>
                      <a:pt x="f5" y="f6"/>
                    </a:move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7"/>
                    </a:lnTo>
                    <a:lnTo>
                      <a:pt x="f28" y="f27"/>
                    </a:lnTo>
                    <a:lnTo>
                      <a:pt x="f29" y="f27"/>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58" y="f59"/>
                    </a:lnTo>
                    <a:lnTo>
                      <a:pt x="f60" y="f61"/>
                    </a:lnTo>
                    <a:lnTo>
                      <a:pt x="f62" y="f63"/>
                    </a:lnTo>
                    <a:lnTo>
                      <a:pt x="f64" y="f65"/>
                    </a:lnTo>
                    <a:lnTo>
                      <a:pt x="f66" y="f67"/>
                    </a:lnTo>
                    <a:lnTo>
                      <a:pt x="f68" y="f69"/>
                    </a:lnTo>
                    <a:lnTo>
                      <a:pt x="f70" y="f71"/>
                    </a:lnTo>
                    <a:lnTo>
                      <a:pt x="f72" y="f73"/>
                    </a:lnTo>
                    <a:lnTo>
                      <a:pt x="f2" y="f74"/>
                    </a:lnTo>
                    <a:lnTo>
                      <a:pt x="f2" y="f74"/>
                    </a:lnTo>
                    <a:lnTo>
                      <a:pt x="f72" y="f75"/>
                    </a:lnTo>
                    <a:lnTo>
                      <a:pt x="f76" y="f77"/>
                    </a:lnTo>
                    <a:lnTo>
                      <a:pt x="f70" y="f78"/>
                    </a:lnTo>
                    <a:lnTo>
                      <a:pt x="f79" y="f80"/>
                    </a:lnTo>
                    <a:lnTo>
                      <a:pt x="f81" y="f82"/>
                    </a:lnTo>
                    <a:lnTo>
                      <a:pt x="f66" y="f83"/>
                    </a:lnTo>
                    <a:lnTo>
                      <a:pt x="f84" y="f85"/>
                    </a:lnTo>
                    <a:lnTo>
                      <a:pt x="f86" y="f87"/>
                    </a:lnTo>
                    <a:lnTo>
                      <a:pt x="f88" y="f89"/>
                    </a:lnTo>
                    <a:lnTo>
                      <a:pt x="f58" y="f90"/>
                    </a:lnTo>
                    <a:lnTo>
                      <a:pt x="f52" y="f91"/>
                    </a:lnTo>
                    <a:lnTo>
                      <a:pt x="f92" y="f93"/>
                    </a:lnTo>
                    <a:lnTo>
                      <a:pt x="f46" y="f94"/>
                    </a:lnTo>
                    <a:lnTo>
                      <a:pt x="f44" y="f94"/>
                    </a:lnTo>
                    <a:lnTo>
                      <a:pt x="f95" y="f94"/>
                    </a:lnTo>
                    <a:lnTo>
                      <a:pt x="f95" y="f94"/>
                    </a:lnTo>
                    <a:lnTo>
                      <a:pt x="f96" y="f94"/>
                    </a:lnTo>
                    <a:lnTo>
                      <a:pt x="f97" y="f93"/>
                    </a:lnTo>
                    <a:lnTo>
                      <a:pt x="f98" y="f91"/>
                    </a:lnTo>
                    <a:lnTo>
                      <a:pt x="f99" y="f90"/>
                    </a:lnTo>
                    <a:lnTo>
                      <a:pt x="f100" y="f89"/>
                    </a:lnTo>
                    <a:lnTo>
                      <a:pt x="f101" y="f87"/>
                    </a:lnTo>
                    <a:lnTo>
                      <a:pt x="f102" y="f85"/>
                    </a:lnTo>
                    <a:lnTo>
                      <a:pt x="f103" y="f83"/>
                    </a:lnTo>
                    <a:lnTo>
                      <a:pt x="f104" y="f82"/>
                    </a:lnTo>
                    <a:lnTo>
                      <a:pt x="f105" y="f80"/>
                    </a:lnTo>
                    <a:lnTo>
                      <a:pt x="f106" y="f78"/>
                    </a:lnTo>
                    <a:lnTo>
                      <a:pt x="f107" y="f77"/>
                    </a:lnTo>
                    <a:lnTo>
                      <a:pt x="f3" y="f75"/>
                    </a:lnTo>
                    <a:lnTo>
                      <a:pt x="f3" y="f74"/>
                    </a:lnTo>
                    <a:lnTo>
                      <a:pt x="f3" y="f74"/>
                    </a:lnTo>
                    <a:lnTo>
                      <a:pt x="f3" y="f73"/>
                    </a:lnTo>
                    <a:lnTo>
                      <a:pt x="f108" y="f71"/>
                    </a:lnTo>
                    <a:lnTo>
                      <a:pt x="f105" y="f109"/>
                    </a:lnTo>
                    <a:lnTo>
                      <a:pt x="f110" y="f111"/>
                    </a:lnTo>
                    <a:lnTo>
                      <a:pt x="f112" y="f113"/>
                    </a:lnTo>
                    <a:lnTo>
                      <a:pt x="f114" y="f115"/>
                    </a:lnTo>
                    <a:lnTo>
                      <a:pt x="f101" y="f116"/>
                    </a:lnTo>
                    <a:lnTo>
                      <a:pt x="f117" y="f118"/>
                    </a:lnTo>
                    <a:lnTo>
                      <a:pt x="f117" y="f118"/>
                    </a:lnTo>
                    <a:lnTo>
                      <a:pt x="f117" y="f119"/>
                    </a:lnTo>
                    <a:lnTo>
                      <a:pt x="f117" y="f119"/>
                    </a:lnTo>
                    <a:lnTo>
                      <a:pt x="f120" y="f55"/>
                    </a:lnTo>
                    <a:lnTo>
                      <a:pt x="f121" y="f122"/>
                    </a:lnTo>
                    <a:lnTo>
                      <a:pt x="f123" y="f124"/>
                    </a:lnTo>
                    <a:lnTo>
                      <a:pt x="f125" y="f126"/>
                    </a:lnTo>
                    <a:lnTo>
                      <a:pt x="f127" y="f45"/>
                    </a:lnTo>
                    <a:lnTo>
                      <a:pt x="f128" y="f129"/>
                    </a:lnTo>
                    <a:lnTo>
                      <a:pt x="f130" y="f131"/>
                    </a:lnTo>
                    <a:lnTo>
                      <a:pt x="f132" y="f133"/>
                    </a:lnTo>
                    <a:lnTo>
                      <a:pt x="f134" y="f25"/>
                    </a:lnTo>
                    <a:lnTo>
                      <a:pt x="f135" y="f136"/>
                    </a:lnTo>
                    <a:lnTo>
                      <a:pt x="f137" y="f138"/>
                    </a:lnTo>
                    <a:lnTo>
                      <a:pt x="f139" y="f140"/>
                    </a:lnTo>
                    <a:lnTo>
                      <a:pt x="f141" y="f79"/>
                    </a:lnTo>
                    <a:lnTo>
                      <a:pt x="f142" y="f9"/>
                    </a:lnTo>
                    <a:lnTo>
                      <a:pt x="f143"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22" name="Google Shape;1051;p36">
              <a:extLst>
                <a:ext uri="{FF2B5EF4-FFF2-40B4-BE49-F238E27FC236}">
                  <a16:creationId xmlns:a16="http://schemas.microsoft.com/office/drawing/2014/main" xmlns="" id="{F67B2D15-0D41-5596-0FF4-EDB1E005C513}"/>
                </a:ext>
              </a:extLst>
            </p:cNvPr>
            <p:cNvSpPr/>
            <p:nvPr/>
          </p:nvSpPr>
          <p:spPr>
            <a:xfrm>
              <a:off x="5298417" y="4367229"/>
              <a:ext cx="130987" cy="45354"/>
            </a:xfrm>
            <a:custGeom>
              <a:avLst/>
              <a:gdLst>
                <a:gd name="f0" fmla="val w"/>
                <a:gd name="f1" fmla="val h"/>
                <a:gd name="f2" fmla="val 0"/>
                <a:gd name="f3" fmla="val 4283"/>
                <a:gd name="f4" fmla="val 1483"/>
                <a:gd name="f5" fmla="val 754"/>
                <a:gd name="f6" fmla="val 1"/>
                <a:gd name="f7" fmla="val 589"/>
                <a:gd name="f8" fmla="val 24"/>
                <a:gd name="f9" fmla="val 471"/>
                <a:gd name="f10" fmla="val 72"/>
                <a:gd name="f11" fmla="val 330"/>
                <a:gd name="f12" fmla="val 142"/>
                <a:gd name="f13" fmla="val 213"/>
                <a:gd name="f14" fmla="val 236"/>
                <a:gd name="f15" fmla="val 71"/>
                <a:gd name="f16" fmla="val 424"/>
                <a:gd name="f17" fmla="val 895"/>
                <a:gd name="f18" fmla="val 1036"/>
                <a:gd name="f19" fmla="val 1177"/>
                <a:gd name="f20" fmla="val 1271"/>
                <a:gd name="f21" fmla="val 1365"/>
                <a:gd name="f22" fmla="val 1436"/>
                <a:gd name="f23" fmla="val 3671"/>
                <a:gd name="f24" fmla="val 3812"/>
                <a:gd name="f25" fmla="val 3953"/>
                <a:gd name="f26" fmla="val 4047"/>
                <a:gd name="f27" fmla="val 4141"/>
                <a:gd name="f28" fmla="val 4212"/>
                <a:gd name="f29" fmla="val 4259"/>
                <a:gd name="f30" fmla="val 4282"/>
                <a:gd name="f31" fmla="val 4188"/>
                <a:gd name="f32" fmla="val 4094"/>
                <a:gd name="f33" fmla="val 260"/>
                <a:gd name="f34" fmla="val 3929"/>
                <a:gd name="f35" fmla="val 119"/>
                <a:gd name="f36" fmla="val 3835"/>
                <a:gd name="f37" fmla="val 3741"/>
                <a:gd name="f38" fmla="val 48"/>
                <a:gd name="f39" fmla="val 3647"/>
                <a:gd name="f40" fmla="val 3530"/>
                <a:gd name="f41" fmla="*/ f0 1 4283"/>
                <a:gd name="f42" fmla="*/ f1 1 1483"/>
                <a:gd name="f43" fmla="val f2"/>
                <a:gd name="f44" fmla="val f3"/>
                <a:gd name="f45" fmla="val f4"/>
                <a:gd name="f46" fmla="+- f45 0 f43"/>
                <a:gd name="f47" fmla="+- f44 0 f43"/>
                <a:gd name="f48" fmla="*/ f47 1 4283"/>
                <a:gd name="f49" fmla="*/ f46 1 1483"/>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4283" h="1483">
                  <a:moveTo>
                    <a:pt x="f5" y="f6"/>
                  </a:moveTo>
                  <a:lnTo>
                    <a:pt x="f7" y="f8"/>
                  </a:lnTo>
                  <a:lnTo>
                    <a:pt x="f9" y="f10"/>
                  </a:lnTo>
                  <a:lnTo>
                    <a:pt x="f11" y="f12"/>
                  </a:lnTo>
                  <a:lnTo>
                    <a:pt x="f13" y="f14"/>
                  </a:lnTo>
                  <a:lnTo>
                    <a:pt x="f12" y="f11"/>
                  </a:lnTo>
                  <a:lnTo>
                    <a:pt x="f15" y="f16"/>
                  </a:lnTo>
                  <a:lnTo>
                    <a:pt x="f8" y="f7"/>
                  </a:lnTo>
                  <a:lnTo>
                    <a:pt x="f6" y="f5"/>
                  </a:lnTo>
                  <a:lnTo>
                    <a:pt x="f8" y="f17"/>
                  </a:lnTo>
                  <a:lnTo>
                    <a:pt x="f15" y="f18"/>
                  </a:lnTo>
                  <a:lnTo>
                    <a:pt x="f12" y="f19"/>
                  </a:lnTo>
                  <a:lnTo>
                    <a:pt x="f14" y="f20"/>
                  </a:lnTo>
                  <a:lnTo>
                    <a:pt x="f11" y="f21"/>
                  </a:lnTo>
                  <a:lnTo>
                    <a:pt x="f9" y="f22"/>
                  </a:lnTo>
                  <a:lnTo>
                    <a:pt x="f7" y="f4"/>
                  </a:lnTo>
                  <a:lnTo>
                    <a:pt x="f23" y="f4"/>
                  </a:lnTo>
                  <a:lnTo>
                    <a:pt x="f24" y="f22"/>
                  </a:lnTo>
                  <a:lnTo>
                    <a:pt x="f25" y="f21"/>
                  </a:lnTo>
                  <a:lnTo>
                    <a:pt x="f26" y="f20"/>
                  </a:lnTo>
                  <a:lnTo>
                    <a:pt x="f27" y="f19"/>
                  </a:lnTo>
                  <a:lnTo>
                    <a:pt x="f28" y="f18"/>
                  </a:lnTo>
                  <a:lnTo>
                    <a:pt x="f29" y="f17"/>
                  </a:lnTo>
                  <a:lnTo>
                    <a:pt x="f30" y="f5"/>
                  </a:lnTo>
                  <a:lnTo>
                    <a:pt x="f29" y="f7"/>
                  </a:lnTo>
                  <a:lnTo>
                    <a:pt x="f31" y="f16"/>
                  </a:lnTo>
                  <a:lnTo>
                    <a:pt x="f27" y="f11"/>
                  </a:lnTo>
                  <a:lnTo>
                    <a:pt x="f32" y="f33"/>
                  </a:lnTo>
                  <a:lnTo>
                    <a:pt x="f34" y="f35"/>
                  </a:lnTo>
                  <a:lnTo>
                    <a:pt x="f36" y="f10"/>
                  </a:lnTo>
                  <a:lnTo>
                    <a:pt x="f37" y="f38"/>
                  </a:lnTo>
                  <a:lnTo>
                    <a:pt x="f39" y="f8"/>
                  </a:lnTo>
                  <a:lnTo>
                    <a:pt x="f40"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1052;p36">
              <a:extLst>
                <a:ext uri="{FF2B5EF4-FFF2-40B4-BE49-F238E27FC236}">
                  <a16:creationId xmlns:a16="http://schemas.microsoft.com/office/drawing/2014/main" xmlns="" id="{6BF2B1BA-730A-8BCF-3F1C-CBFEF6FCE81A}"/>
                </a:ext>
              </a:extLst>
            </p:cNvPr>
            <p:cNvSpPr/>
            <p:nvPr/>
          </p:nvSpPr>
          <p:spPr>
            <a:xfrm>
              <a:off x="5300584" y="4367229"/>
              <a:ext cx="125940" cy="25932"/>
            </a:xfrm>
            <a:custGeom>
              <a:avLst/>
              <a:gdLst>
                <a:gd name="f0" fmla="val w"/>
                <a:gd name="f1" fmla="val h"/>
                <a:gd name="f2" fmla="val 0"/>
                <a:gd name="f3" fmla="val 4118"/>
                <a:gd name="f4" fmla="val 848"/>
                <a:gd name="f5" fmla="val 683"/>
                <a:gd name="f6" fmla="val 1"/>
                <a:gd name="f7" fmla="val 518"/>
                <a:gd name="f8" fmla="val 24"/>
                <a:gd name="f9" fmla="val 400"/>
                <a:gd name="f10" fmla="val 72"/>
                <a:gd name="f11" fmla="val 259"/>
                <a:gd name="f12" fmla="val 142"/>
                <a:gd name="f13" fmla="val 236"/>
                <a:gd name="f14" fmla="val 71"/>
                <a:gd name="f15" fmla="val 330"/>
                <a:gd name="f16" fmla="val 424"/>
                <a:gd name="f17" fmla="val 519"/>
                <a:gd name="f18" fmla="val 118"/>
                <a:gd name="f19" fmla="val 589"/>
                <a:gd name="f20" fmla="val 283"/>
                <a:gd name="f21" fmla="val 730"/>
                <a:gd name="f22" fmla="val 377"/>
                <a:gd name="f23" fmla="val 777"/>
                <a:gd name="f24" fmla="val 471"/>
                <a:gd name="f25" fmla="val 801"/>
                <a:gd name="f26" fmla="val 565"/>
                <a:gd name="f27" fmla="val 824"/>
                <a:gd name="f28" fmla="val 3459"/>
                <a:gd name="f29" fmla="val 3600"/>
                <a:gd name="f30" fmla="val 3741"/>
                <a:gd name="f31" fmla="val 3882"/>
                <a:gd name="f32" fmla="val 707"/>
                <a:gd name="f33" fmla="val 3976"/>
                <a:gd name="f34" fmla="val 613"/>
                <a:gd name="f35" fmla="val 4070"/>
                <a:gd name="f36" fmla="val 4117"/>
                <a:gd name="f37" fmla="val 4023"/>
                <a:gd name="f38" fmla="val 260"/>
                <a:gd name="f39" fmla="val 3858"/>
                <a:gd name="f40" fmla="val 119"/>
                <a:gd name="f41" fmla="val 3764"/>
                <a:gd name="f42" fmla="val 3670"/>
                <a:gd name="f43" fmla="val 48"/>
                <a:gd name="f44" fmla="val 3576"/>
                <a:gd name="f45" fmla="*/ f0 1 4118"/>
                <a:gd name="f46" fmla="*/ f1 1 848"/>
                <a:gd name="f47" fmla="val f2"/>
                <a:gd name="f48" fmla="val f3"/>
                <a:gd name="f49" fmla="val f4"/>
                <a:gd name="f50" fmla="+- f49 0 f47"/>
                <a:gd name="f51" fmla="+- f48 0 f47"/>
                <a:gd name="f52" fmla="*/ f51 1 4118"/>
                <a:gd name="f53" fmla="*/ f50 1 84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4118" h="847">
                  <a:moveTo>
                    <a:pt x="f5" y="f6"/>
                  </a:moveTo>
                  <a:lnTo>
                    <a:pt x="f7" y="f8"/>
                  </a:lnTo>
                  <a:lnTo>
                    <a:pt x="f9" y="f10"/>
                  </a:lnTo>
                  <a:lnTo>
                    <a:pt x="f11" y="f12"/>
                  </a:lnTo>
                  <a:lnTo>
                    <a:pt x="f12" y="f13"/>
                  </a:lnTo>
                  <a:lnTo>
                    <a:pt x="f14" y="f15"/>
                  </a:lnTo>
                  <a:lnTo>
                    <a:pt x="f2" y="f16"/>
                  </a:lnTo>
                  <a:lnTo>
                    <a:pt x="f14" y="f17"/>
                  </a:lnTo>
                  <a:lnTo>
                    <a:pt x="f18" y="f19"/>
                  </a:lnTo>
                  <a:lnTo>
                    <a:pt x="f20" y="f21"/>
                  </a:lnTo>
                  <a:lnTo>
                    <a:pt x="f22" y="f23"/>
                  </a:lnTo>
                  <a:lnTo>
                    <a:pt x="f24" y="f25"/>
                  </a:lnTo>
                  <a:lnTo>
                    <a:pt x="f26" y="f27"/>
                  </a:lnTo>
                  <a:lnTo>
                    <a:pt x="f5" y="f4"/>
                  </a:lnTo>
                  <a:lnTo>
                    <a:pt x="f28" y="f4"/>
                  </a:lnTo>
                  <a:lnTo>
                    <a:pt x="f29" y="f27"/>
                  </a:lnTo>
                  <a:lnTo>
                    <a:pt x="f30" y="f23"/>
                  </a:lnTo>
                  <a:lnTo>
                    <a:pt x="f31" y="f32"/>
                  </a:lnTo>
                  <a:lnTo>
                    <a:pt x="f33" y="f34"/>
                  </a:lnTo>
                  <a:lnTo>
                    <a:pt x="f35" y="f17"/>
                  </a:lnTo>
                  <a:lnTo>
                    <a:pt x="f36" y="f16"/>
                  </a:lnTo>
                  <a:lnTo>
                    <a:pt x="f35" y="f15"/>
                  </a:lnTo>
                  <a:lnTo>
                    <a:pt x="f37" y="f38"/>
                  </a:lnTo>
                  <a:lnTo>
                    <a:pt x="f39" y="f40"/>
                  </a:lnTo>
                  <a:lnTo>
                    <a:pt x="f41" y="f10"/>
                  </a:lnTo>
                  <a:lnTo>
                    <a:pt x="f42" y="f43"/>
                  </a:lnTo>
                  <a:lnTo>
                    <a:pt x="f44" y="f8"/>
                  </a:lnTo>
                  <a:lnTo>
                    <a:pt x="f28"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1053;p36">
              <a:extLst>
                <a:ext uri="{FF2B5EF4-FFF2-40B4-BE49-F238E27FC236}">
                  <a16:creationId xmlns:a16="http://schemas.microsoft.com/office/drawing/2014/main" xmlns="" id="{F156791E-C023-3D54-A30E-9A4C037FF34A}"/>
                </a:ext>
              </a:extLst>
            </p:cNvPr>
            <p:cNvSpPr/>
            <p:nvPr/>
          </p:nvSpPr>
          <p:spPr>
            <a:xfrm>
              <a:off x="5275420" y="4344232"/>
              <a:ext cx="177009" cy="92116"/>
            </a:xfrm>
            <a:custGeom>
              <a:avLst/>
              <a:gdLst>
                <a:gd name="f0" fmla="val w"/>
                <a:gd name="f1" fmla="val h"/>
                <a:gd name="f2" fmla="val 0"/>
                <a:gd name="f3" fmla="val 5788"/>
                <a:gd name="f4" fmla="val 3012"/>
                <a:gd name="f5" fmla="val 4282"/>
                <a:gd name="f6" fmla="val 753"/>
                <a:gd name="f7" fmla="val 4399"/>
                <a:gd name="f8" fmla="val 776"/>
                <a:gd name="f9" fmla="val 4493"/>
                <a:gd name="f10" fmla="val 800"/>
                <a:gd name="f11" fmla="val 4587"/>
                <a:gd name="f12" fmla="val 824"/>
                <a:gd name="f13" fmla="val 4681"/>
                <a:gd name="f14" fmla="val 871"/>
                <a:gd name="f15" fmla="val 4846"/>
                <a:gd name="f16" fmla="val 1012"/>
                <a:gd name="f17" fmla="val 4893"/>
                <a:gd name="f18" fmla="val 1082"/>
                <a:gd name="f19" fmla="val 4940"/>
                <a:gd name="f20" fmla="val 1176"/>
                <a:gd name="f21" fmla="val 5011"/>
                <a:gd name="f22" fmla="val 1341"/>
                <a:gd name="f23" fmla="val 5034"/>
                <a:gd name="f24" fmla="val 1506"/>
                <a:gd name="f25" fmla="val 1647"/>
                <a:gd name="f26" fmla="val 4964"/>
                <a:gd name="f27" fmla="val 1788"/>
                <a:gd name="f28" fmla="val 1929"/>
                <a:gd name="f29" fmla="val 4799"/>
                <a:gd name="f30" fmla="val 2023"/>
                <a:gd name="f31" fmla="val 4705"/>
                <a:gd name="f32" fmla="val 2117"/>
                <a:gd name="f33" fmla="val 4564"/>
                <a:gd name="f34" fmla="val 2188"/>
                <a:gd name="f35" fmla="val 4423"/>
                <a:gd name="f36" fmla="val 2235"/>
                <a:gd name="f37" fmla="val 1223"/>
                <a:gd name="f38" fmla="val 988"/>
                <a:gd name="f39" fmla="val 894"/>
                <a:gd name="f40" fmla="val 823"/>
                <a:gd name="f41" fmla="val 965"/>
                <a:gd name="f42" fmla="val 1365"/>
                <a:gd name="f43" fmla="val 1200"/>
                <a:gd name="f44" fmla="val 24"/>
                <a:gd name="f45" fmla="val 1059"/>
                <a:gd name="f46" fmla="val 71"/>
                <a:gd name="f47" fmla="val 918"/>
                <a:gd name="f48" fmla="val 118"/>
                <a:gd name="f49" fmla="val 188"/>
                <a:gd name="f50" fmla="val 659"/>
                <a:gd name="f51" fmla="val 259"/>
                <a:gd name="f52" fmla="val 541"/>
                <a:gd name="f53" fmla="val 330"/>
                <a:gd name="f54" fmla="val 447"/>
                <a:gd name="f55" fmla="val 282"/>
                <a:gd name="f56" fmla="val 635"/>
                <a:gd name="f57" fmla="val 165"/>
                <a:gd name="f58" fmla="val 847"/>
                <a:gd name="f59" fmla="val 94"/>
                <a:gd name="f60" fmla="val 47"/>
                <a:gd name="f61" fmla="val 1153"/>
                <a:gd name="f62" fmla="val 1318"/>
                <a:gd name="f63" fmla="val 1812"/>
                <a:gd name="f64" fmla="val 1953"/>
                <a:gd name="f65" fmla="val 2094"/>
                <a:gd name="f66" fmla="val 2211"/>
                <a:gd name="f67" fmla="val 2353"/>
                <a:gd name="f68" fmla="val 2564"/>
                <a:gd name="f69" fmla="val 2753"/>
                <a:gd name="f70" fmla="val 2823"/>
                <a:gd name="f71" fmla="val 2894"/>
                <a:gd name="f72" fmla="val 2941"/>
                <a:gd name="f73" fmla="val 2988"/>
                <a:gd name="f74" fmla="val 3011"/>
                <a:gd name="f75" fmla="val 5105"/>
                <a:gd name="f76" fmla="val 5223"/>
                <a:gd name="f77" fmla="val 2682"/>
                <a:gd name="f78" fmla="val 5340"/>
                <a:gd name="f79" fmla="val 5364"/>
                <a:gd name="f80" fmla="val 5458"/>
                <a:gd name="f81" fmla="val 2447"/>
                <a:gd name="f82" fmla="val 5552"/>
                <a:gd name="f83" fmla="val 2329"/>
                <a:gd name="f84" fmla="val 5669"/>
                <a:gd name="f85" fmla="val 2070"/>
                <a:gd name="f86" fmla="val 5764"/>
                <a:gd name="f87" fmla="val 5787"/>
                <a:gd name="f88" fmla="val 5740"/>
                <a:gd name="f89" fmla="val 5693"/>
                <a:gd name="f90" fmla="val 5622"/>
                <a:gd name="f91" fmla="val 5528"/>
                <a:gd name="f92" fmla="val 5387"/>
                <a:gd name="f93" fmla="val 494"/>
                <a:gd name="f94" fmla="val 5246"/>
                <a:gd name="f95" fmla="val 353"/>
                <a:gd name="f96" fmla="val 5081"/>
                <a:gd name="f97" fmla="val 235"/>
                <a:gd name="f98" fmla="val 141"/>
                <a:gd name="f99" fmla="*/ f0 1 5788"/>
                <a:gd name="f100" fmla="*/ f1 1 3012"/>
                <a:gd name="f101" fmla="val f2"/>
                <a:gd name="f102" fmla="val f3"/>
                <a:gd name="f103" fmla="val f4"/>
                <a:gd name="f104" fmla="+- f103 0 f101"/>
                <a:gd name="f105" fmla="+- f102 0 f101"/>
                <a:gd name="f106" fmla="*/ f105 1 5788"/>
                <a:gd name="f107" fmla="*/ f104 1 3012"/>
                <a:gd name="f108" fmla="*/ f101 1 f106"/>
                <a:gd name="f109" fmla="*/ f102 1 f106"/>
                <a:gd name="f110" fmla="*/ f101 1 f107"/>
                <a:gd name="f111" fmla="*/ f103 1 f107"/>
                <a:gd name="f112" fmla="*/ f108 f99 1"/>
                <a:gd name="f113" fmla="*/ f109 f99 1"/>
                <a:gd name="f114" fmla="*/ f111 f100 1"/>
                <a:gd name="f115" fmla="*/ f110 f100 1"/>
              </a:gdLst>
              <a:ahLst/>
              <a:cxnLst>
                <a:cxn ang="3cd4">
                  <a:pos x="hc" y="t"/>
                </a:cxn>
                <a:cxn ang="0">
                  <a:pos x="r" y="vc"/>
                </a:cxn>
                <a:cxn ang="cd4">
                  <a:pos x="hc" y="b"/>
                </a:cxn>
                <a:cxn ang="cd2">
                  <a:pos x="l" y="vc"/>
                </a:cxn>
              </a:cxnLst>
              <a:rect l="f112" t="f115" r="f113" b="f114"/>
              <a:pathLst>
                <a:path w="5788"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31" y="f32"/>
                  </a:lnTo>
                  <a:lnTo>
                    <a:pt x="f33" y="f34"/>
                  </a:lnTo>
                  <a:lnTo>
                    <a:pt x="f35" y="f36"/>
                  </a:lnTo>
                  <a:lnTo>
                    <a:pt x="f22" y="f36"/>
                  </a:lnTo>
                  <a:lnTo>
                    <a:pt x="f37" y="f34"/>
                  </a:lnTo>
                  <a:lnTo>
                    <a:pt x="f18" y="f32"/>
                  </a:lnTo>
                  <a:lnTo>
                    <a:pt x="f38" y="f30"/>
                  </a:lnTo>
                  <a:lnTo>
                    <a:pt x="f39" y="f28"/>
                  </a:lnTo>
                  <a:lnTo>
                    <a:pt x="f40" y="f27"/>
                  </a:lnTo>
                  <a:lnTo>
                    <a:pt x="f8" y="f25"/>
                  </a:lnTo>
                  <a:lnTo>
                    <a:pt x="f6" y="f24"/>
                  </a:lnTo>
                  <a:lnTo>
                    <a:pt x="f8" y="f22"/>
                  </a:lnTo>
                  <a:lnTo>
                    <a:pt x="f40" y="f20"/>
                  </a:lnTo>
                  <a:lnTo>
                    <a:pt x="f39" y="f18"/>
                  </a:lnTo>
                  <a:lnTo>
                    <a:pt x="f41" y="f38"/>
                  </a:lnTo>
                  <a:lnTo>
                    <a:pt x="f18" y="f39"/>
                  </a:lnTo>
                  <a:lnTo>
                    <a:pt x="f37" y="f12"/>
                  </a:lnTo>
                  <a:lnTo>
                    <a:pt x="f22" y="f8"/>
                  </a:lnTo>
                  <a:lnTo>
                    <a:pt x="f24" y="f6"/>
                  </a:lnTo>
                  <a:close/>
                  <a:moveTo>
                    <a:pt x="f42" y="f2"/>
                  </a:moveTo>
                  <a:lnTo>
                    <a:pt x="f43" y="f44"/>
                  </a:lnTo>
                  <a:lnTo>
                    <a:pt x="f45" y="f46"/>
                  </a:lnTo>
                  <a:lnTo>
                    <a:pt x="f47" y="f48"/>
                  </a:lnTo>
                  <a:lnTo>
                    <a:pt x="f10" y="f49"/>
                  </a:lnTo>
                  <a:lnTo>
                    <a:pt x="f50" y="f51"/>
                  </a:lnTo>
                  <a:lnTo>
                    <a:pt x="f52" y="f53"/>
                  </a:lnTo>
                  <a:lnTo>
                    <a:pt x="f54" y="f54"/>
                  </a:lnTo>
                  <a:lnTo>
                    <a:pt x="f55" y="f56"/>
                  </a:lnTo>
                  <a:lnTo>
                    <a:pt x="f57" y="f58"/>
                  </a:lnTo>
                  <a:lnTo>
                    <a:pt x="f59" y="f38"/>
                  </a:lnTo>
                  <a:lnTo>
                    <a:pt x="f60" y="f61"/>
                  </a:lnTo>
                  <a:lnTo>
                    <a:pt x="f2" y="f62"/>
                  </a:lnTo>
                  <a:lnTo>
                    <a:pt x="f2" y="f24"/>
                  </a:lnTo>
                  <a:lnTo>
                    <a:pt x="f2" y="f25"/>
                  </a:lnTo>
                  <a:lnTo>
                    <a:pt x="f44" y="f63"/>
                  </a:lnTo>
                  <a:lnTo>
                    <a:pt x="f46" y="f64"/>
                  </a:lnTo>
                  <a:lnTo>
                    <a:pt x="f48" y="f65"/>
                  </a:lnTo>
                  <a:lnTo>
                    <a:pt x="f49" y="f66"/>
                  </a:lnTo>
                  <a:lnTo>
                    <a:pt x="f51" y="f67"/>
                  </a:lnTo>
                  <a:lnTo>
                    <a:pt x="f54" y="f68"/>
                  </a:lnTo>
                  <a:lnTo>
                    <a:pt x="f50" y="f69"/>
                  </a:lnTo>
                  <a:lnTo>
                    <a:pt x="f8" y="f70"/>
                  </a:lnTo>
                  <a:lnTo>
                    <a:pt x="f47" y="f71"/>
                  </a:lnTo>
                  <a:lnTo>
                    <a:pt x="f45" y="f72"/>
                  </a:lnTo>
                  <a:lnTo>
                    <a:pt x="f43" y="f73"/>
                  </a:lnTo>
                  <a:lnTo>
                    <a:pt x="f22" y="f73"/>
                  </a:lnTo>
                  <a:lnTo>
                    <a:pt x="f24" y="f74"/>
                  </a:lnTo>
                  <a:lnTo>
                    <a:pt x="f35" y="f74"/>
                  </a:lnTo>
                  <a:lnTo>
                    <a:pt x="f33" y="f73"/>
                  </a:lnTo>
                  <a:lnTo>
                    <a:pt x="f15" y="f71"/>
                  </a:lnTo>
                  <a:lnTo>
                    <a:pt x="f75" y="f69"/>
                  </a:lnTo>
                  <a:lnTo>
                    <a:pt x="f76" y="f77"/>
                  </a:lnTo>
                  <a:lnTo>
                    <a:pt x="f78" y="f68"/>
                  </a:lnTo>
                  <a:lnTo>
                    <a:pt x="f79" y="f68"/>
                  </a:lnTo>
                  <a:lnTo>
                    <a:pt x="f80" y="f81"/>
                  </a:lnTo>
                  <a:lnTo>
                    <a:pt x="f82" y="f83"/>
                  </a:lnTo>
                  <a:lnTo>
                    <a:pt x="f84" y="f85"/>
                  </a:lnTo>
                  <a:lnTo>
                    <a:pt x="f86" y="f27"/>
                  </a:lnTo>
                  <a:lnTo>
                    <a:pt x="f87" y="f25"/>
                  </a:lnTo>
                  <a:lnTo>
                    <a:pt x="f87" y="f24"/>
                  </a:lnTo>
                  <a:lnTo>
                    <a:pt x="f87" y="f22"/>
                  </a:lnTo>
                  <a:lnTo>
                    <a:pt x="f88" y="f61"/>
                  </a:lnTo>
                  <a:lnTo>
                    <a:pt x="f89" y="f38"/>
                  </a:lnTo>
                  <a:lnTo>
                    <a:pt x="f90" y="f58"/>
                  </a:lnTo>
                  <a:lnTo>
                    <a:pt x="f91" y="f50"/>
                  </a:lnTo>
                  <a:lnTo>
                    <a:pt x="f92" y="f93"/>
                  </a:lnTo>
                  <a:lnTo>
                    <a:pt x="f94" y="f95"/>
                  </a:lnTo>
                  <a:lnTo>
                    <a:pt x="f96" y="f97"/>
                  </a:lnTo>
                  <a:lnTo>
                    <a:pt x="f17" y="f98"/>
                  </a:lnTo>
                  <a:lnTo>
                    <a:pt x="f31" y="f46"/>
                  </a:lnTo>
                  <a:lnTo>
                    <a:pt x="f9" y="f44"/>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1054;p36">
              <a:extLst>
                <a:ext uri="{FF2B5EF4-FFF2-40B4-BE49-F238E27FC236}">
                  <a16:creationId xmlns:a16="http://schemas.microsoft.com/office/drawing/2014/main" xmlns="" id="{F387DCFC-2DF8-6F5F-A592-AD4C905F1703}"/>
                </a:ext>
              </a:extLst>
            </p:cNvPr>
            <p:cNvSpPr/>
            <p:nvPr/>
          </p:nvSpPr>
          <p:spPr>
            <a:xfrm>
              <a:off x="5298417" y="4367229"/>
              <a:ext cx="130987" cy="45354"/>
            </a:xfrm>
            <a:custGeom>
              <a:avLst/>
              <a:gdLst>
                <a:gd name="f0" fmla="val w"/>
                <a:gd name="f1" fmla="val h"/>
                <a:gd name="f2" fmla="val 0"/>
                <a:gd name="f3" fmla="val 4283"/>
                <a:gd name="f4" fmla="val 1483"/>
                <a:gd name="f5" fmla="val 3530"/>
                <a:gd name="f6" fmla="val 1"/>
                <a:gd name="f7" fmla="val 3647"/>
                <a:gd name="f8" fmla="val 24"/>
                <a:gd name="f9" fmla="val 3741"/>
                <a:gd name="f10" fmla="val 48"/>
                <a:gd name="f11" fmla="val 3835"/>
                <a:gd name="f12" fmla="val 72"/>
                <a:gd name="f13" fmla="val 3929"/>
                <a:gd name="f14" fmla="val 119"/>
                <a:gd name="f15" fmla="val 4094"/>
                <a:gd name="f16" fmla="val 260"/>
                <a:gd name="f17" fmla="val 4141"/>
                <a:gd name="f18" fmla="val 330"/>
                <a:gd name="f19" fmla="val 4188"/>
                <a:gd name="f20" fmla="val 424"/>
                <a:gd name="f21" fmla="val 4259"/>
                <a:gd name="f22" fmla="val 589"/>
                <a:gd name="f23" fmla="val 4282"/>
                <a:gd name="f24" fmla="val 754"/>
                <a:gd name="f25" fmla="val 895"/>
                <a:gd name="f26" fmla="val 4212"/>
                <a:gd name="f27" fmla="val 1036"/>
                <a:gd name="f28" fmla="val 1177"/>
                <a:gd name="f29" fmla="val 4047"/>
                <a:gd name="f30" fmla="val 1271"/>
                <a:gd name="f31" fmla="val 3953"/>
                <a:gd name="f32" fmla="val 1365"/>
                <a:gd name="f33" fmla="val 3812"/>
                <a:gd name="f34" fmla="val 1436"/>
                <a:gd name="f35" fmla="val 3671"/>
                <a:gd name="f36" fmla="val 471"/>
                <a:gd name="f37" fmla="val 236"/>
                <a:gd name="f38" fmla="val 142"/>
                <a:gd name="f39" fmla="val 71"/>
                <a:gd name="f40" fmla="val 213"/>
                <a:gd name="f41" fmla="*/ f0 1 4283"/>
                <a:gd name="f42" fmla="*/ f1 1 1483"/>
                <a:gd name="f43" fmla="val f2"/>
                <a:gd name="f44" fmla="val f3"/>
                <a:gd name="f45" fmla="val f4"/>
                <a:gd name="f46" fmla="+- f45 0 f43"/>
                <a:gd name="f47" fmla="+- f44 0 f43"/>
                <a:gd name="f48" fmla="*/ f47 1 4283"/>
                <a:gd name="f49" fmla="*/ f46 1 1483"/>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4283" h="1483" fill="none">
                  <a:moveTo>
                    <a:pt x="f5" y="f6"/>
                  </a:moveTo>
                  <a:lnTo>
                    <a:pt x="f5" y="f6"/>
                  </a:lnTo>
                  <a:lnTo>
                    <a:pt x="f7" y="f8"/>
                  </a:lnTo>
                  <a:lnTo>
                    <a:pt x="f9" y="f10"/>
                  </a:lnTo>
                  <a:lnTo>
                    <a:pt x="f11" y="f12"/>
                  </a:lnTo>
                  <a:lnTo>
                    <a:pt x="f13" y="f14"/>
                  </a:lnTo>
                  <a:lnTo>
                    <a:pt x="f15" y="f16"/>
                  </a:lnTo>
                  <a:lnTo>
                    <a:pt x="f17" y="f18"/>
                  </a:lnTo>
                  <a:lnTo>
                    <a:pt x="f19" y="f20"/>
                  </a:lnTo>
                  <a:lnTo>
                    <a:pt x="f19" y="f20"/>
                  </a:lnTo>
                  <a:lnTo>
                    <a:pt x="f21" y="f22"/>
                  </a:lnTo>
                  <a:lnTo>
                    <a:pt x="f23" y="f24"/>
                  </a:lnTo>
                  <a:lnTo>
                    <a:pt x="f23" y="f24"/>
                  </a:lnTo>
                  <a:lnTo>
                    <a:pt x="f21" y="f25"/>
                  </a:lnTo>
                  <a:lnTo>
                    <a:pt x="f26" y="f27"/>
                  </a:lnTo>
                  <a:lnTo>
                    <a:pt x="f17" y="f28"/>
                  </a:lnTo>
                  <a:lnTo>
                    <a:pt x="f29" y="f30"/>
                  </a:lnTo>
                  <a:lnTo>
                    <a:pt x="f29" y="f30"/>
                  </a:lnTo>
                  <a:lnTo>
                    <a:pt x="f31" y="f32"/>
                  </a:lnTo>
                  <a:lnTo>
                    <a:pt x="f33" y="f34"/>
                  </a:lnTo>
                  <a:lnTo>
                    <a:pt x="f35" y="f4"/>
                  </a:lnTo>
                  <a:lnTo>
                    <a:pt x="f5" y="f4"/>
                  </a:lnTo>
                  <a:lnTo>
                    <a:pt x="f24" y="f4"/>
                  </a:lnTo>
                  <a:lnTo>
                    <a:pt x="f24" y="f4"/>
                  </a:lnTo>
                  <a:lnTo>
                    <a:pt x="f22" y="f4"/>
                  </a:lnTo>
                  <a:lnTo>
                    <a:pt x="f36" y="f34"/>
                  </a:lnTo>
                  <a:lnTo>
                    <a:pt x="f18" y="f32"/>
                  </a:lnTo>
                  <a:lnTo>
                    <a:pt x="f37" y="f30"/>
                  </a:lnTo>
                  <a:lnTo>
                    <a:pt x="f38" y="f28"/>
                  </a:lnTo>
                  <a:lnTo>
                    <a:pt x="f39" y="f27"/>
                  </a:lnTo>
                  <a:lnTo>
                    <a:pt x="f8" y="f25"/>
                  </a:lnTo>
                  <a:lnTo>
                    <a:pt x="f6" y="f24"/>
                  </a:lnTo>
                  <a:lnTo>
                    <a:pt x="f6" y="f24"/>
                  </a:lnTo>
                  <a:lnTo>
                    <a:pt x="f8" y="f22"/>
                  </a:lnTo>
                  <a:lnTo>
                    <a:pt x="f39" y="f20"/>
                  </a:lnTo>
                  <a:lnTo>
                    <a:pt x="f39" y="f20"/>
                  </a:lnTo>
                  <a:lnTo>
                    <a:pt x="f38" y="f18"/>
                  </a:lnTo>
                  <a:lnTo>
                    <a:pt x="f40" y="f37"/>
                  </a:lnTo>
                  <a:lnTo>
                    <a:pt x="f40" y="f37"/>
                  </a:lnTo>
                  <a:lnTo>
                    <a:pt x="f18" y="f38"/>
                  </a:lnTo>
                  <a:lnTo>
                    <a:pt x="f36" y="f12"/>
                  </a:lnTo>
                  <a:lnTo>
                    <a:pt x="f22" y="f8"/>
                  </a:lnTo>
                  <a:lnTo>
                    <a:pt x="f24"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1055;p36">
              <a:extLst>
                <a:ext uri="{FF2B5EF4-FFF2-40B4-BE49-F238E27FC236}">
                  <a16:creationId xmlns:a16="http://schemas.microsoft.com/office/drawing/2014/main" xmlns="" id="{C6C4BEFA-024B-1EAD-CBBC-07ED652BC3D8}"/>
                </a:ext>
              </a:extLst>
            </p:cNvPr>
            <p:cNvSpPr/>
            <p:nvPr/>
          </p:nvSpPr>
          <p:spPr>
            <a:xfrm>
              <a:off x="5275420" y="4344232"/>
              <a:ext cx="177009" cy="92116"/>
            </a:xfrm>
            <a:custGeom>
              <a:avLst/>
              <a:gdLst>
                <a:gd name="f0" fmla="val w"/>
                <a:gd name="f1" fmla="val h"/>
                <a:gd name="f2" fmla="val 0"/>
                <a:gd name="f3" fmla="val 5788"/>
                <a:gd name="f4" fmla="val 3012"/>
                <a:gd name="f5" fmla="val 4282"/>
                <a:gd name="f6" fmla="val 1506"/>
                <a:gd name="f7" fmla="val 1365"/>
                <a:gd name="f8" fmla="val 1200"/>
                <a:gd name="f9" fmla="val 24"/>
                <a:gd name="f10" fmla="val 1059"/>
                <a:gd name="f11" fmla="val 71"/>
                <a:gd name="f12" fmla="val 918"/>
                <a:gd name="f13" fmla="val 118"/>
                <a:gd name="f14" fmla="val 800"/>
                <a:gd name="f15" fmla="val 188"/>
                <a:gd name="f16" fmla="val 659"/>
                <a:gd name="f17" fmla="val 259"/>
                <a:gd name="f18" fmla="val 541"/>
                <a:gd name="f19" fmla="val 330"/>
                <a:gd name="f20" fmla="val 447"/>
                <a:gd name="f21" fmla="val 282"/>
                <a:gd name="f22" fmla="val 635"/>
                <a:gd name="f23" fmla="val 165"/>
                <a:gd name="f24" fmla="val 847"/>
                <a:gd name="f25" fmla="val 94"/>
                <a:gd name="f26" fmla="val 988"/>
                <a:gd name="f27" fmla="val 47"/>
                <a:gd name="f28" fmla="val 1153"/>
                <a:gd name="f29" fmla="val 1318"/>
                <a:gd name="f30" fmla="val 1647"/>
                <a:gd name="f31" fmla="val 1812"/>
                <a:gd name="f32" fmla="val 1953"/>
                <a:gd name="f33" fmla="val 2094"/>
                <a:gd name="f34" fmla="val 2211"/>
                <a:gd name="f35" fmla="val 2353"/>
                <a:gd name="f36" fmla="val 2564"/>
                <a:gd name="f37" fmla="val 2753"/>
                <a:gd name="f38" fmla="val 776"/>
                <a:gd name="f39" fmla="val 2823"/>
                <a:gd name="f40" fmla="val 2894"/>
                <a:gd name="f41" fmla="val 2941"/>
                <a:gd name="f42" fmla="val 2988"/>
                <a:gd name="f43" fmla="val 1341"/>
                <a:gd name="f44" fmla="val 3011"/>
                <a:gd name="f45" fmla="val 4423"/>
                <a:gd name="f46" fmla="val 4564"/>
                <a:gd name="f47" fmla="val 4846"/>
                <a:gd name="f48" fmla="val 5105"/>
                <a:gd name="f49" fmla="val 5223"/>
                <a:gd name="f50" fmla="val 2682"/>
                <a:gd name="f51" fmla="val 5340"/>
                <a:gd name="f52" fmla="val 5364"/>
                <a:gd name="f53" fmla="val 5458"/>
                <a:gd name="f54" fmla="val 2447"/>
                <a:gd name="f55" fmla="val 5552"/>
                <a:gd name="f56" fmla="val 2329"/>
                <a:gd name="f57" fmla="val 5669"/>
                <a:gd name="f58" fmla="val 2070"/>
                <a:gd name="f59" fmla="val 5764"/>
                <a:gd name="f60" fmla="val 1788"/>
                <a:gd name="f61" fmla="val 5787"/>
                <a:gd name="f62" fmla="val 5740"/>
                <a:gd name="f63" fmla="val 5693"/>
                <a:gd name="f64" fmla="val 5622"/>
                <a:gd name="f65" fmla="val 5528"/>
                <a:gd name="f66" fmla="val 5387"/>
                <a:gd name="f67" fmla="val 494"/>
                <a:gd name="f68" fmla="val 5246"/>
                <a:gd name="f69" fmla="val 353"/>
                <a:gd name="f70" fmla="val 5081"/>
                <a:gd name="f71" fmla="val 235"/>
                <a:gd name="f72" fmla="val 4893"/>
                <a:gd name="f73" fmla="val 141"/>
                <a:gd name="f74" fmla="val 4705"/>
                <a:gd name="f75" fmla="val 4493"/>
                <a:gd name="f76" fmla="*/ f0 1 5788"/>
                <a:gd name="f77" fmla="*/ f1 1 3012"/>
                <a:gd name="f78" fmla="val f2"/>
                <a:gd name="f79" fmla="val f3"/>
                <a:gd name="f80" fmla="val f4"/>
                <a:gd name="f81" fmla="+- f80 0 f78"/>
                <a:gd name="f82" fmla="+- f79 0 f78"/>
                <a:gd name="f83" fmla="*/ f82 1 5788"/>
                <a:gd name="f84" fmla="*/ f81 1 3012"/>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5788" h="3012" fill="none">
                  <a:moveTo>
                    <a:pt x="f5" y="f2"/>
                  </a:moveTo>
                  <a:lnTo>
                    <a:pt x="f6" y="f2"/>
                  </a:lnTo>
                  <a:lnTo>
                    <a:pt x="f6" y="f2"/>
                  </a:lnTo>
                  <a:lnTo>
                    <a:pt x="f7" y="f2"/>
                  </a:lnTo>
                  <a:lnTo>
                    <a:pt x="f8" y="f9"/>
                  </a:lnTo>
                  <a:lnTo>
                    <a:pt x="f10" y="f11"/>
                  </a:lnTo>
                  <a:lnTo>
                    <a:pt x="f12" y="f13"/>
                  </a:lnTo>
                  <a:lnTo>
                    <a:pt x="f14" y="f15"/>
                  </a:lnTo>
                  <a:lnTo>
                    <a:pt x="f16" y="f17"/>
                  </a:lnTo>
                  <a:lnTo>
                    <a:pt x="f18" y="f19"/>
                  </a:lnTo>
                  <a:lnTo>
                    <a:pt x="f20" y="f20"/>
                  </a:lnTo>
                  <a:lnTo>
                    <a:pt x="f20" y="f20"/>
                  </a:lnTo>
                  <a:lnTo>
                    <a:pt x="f21" y="f22"/>
                  </a:lnTo>
                  <a:lnTo>
                    <a:pt x="f23" y="f24"/>
                  </a:lnTo>
                  <a:lnTo>
                    <a:pt x="f23" y="f24"/>
                  </a:lnTo>
                  <a:lnTo>
                    <a:pt x="f25" y="f26"/>
                  </a:lnTo>
                  <a:lnTo>
                    <a:pt x="f27" y="f28"/>
                  </a:lnTo>
                  <a:lnTo>
                    <a:pt x="f2" y="f29"/>
                  </a:lnTo>
                  <a:lnTo>
                    <a:pt x="f2" y="f6"/>
                  </a:lnTo>
                  <a:lnTo>
                    <a:pt x="f2" y="f6"/>
                  </a:lnTo>
                  <a:lnTo>
                    <a:pt x="f2" y="f30"/>
                  </a:lnTo>
                  <a:lnTo>
                    <a:pt x="f9" y="f31"/>
                  </a:lnTo>
                  <a:lnTo>
                    <a:pt x="f11" y="f32"/>
                  </a:lnTo>
                  <a:lnTo>
                    <a:pt x="f13" y="f33"/>
                  </a:lnTo>
                  <a:lnTo>
                    <a:pt x="f15" y="f34"/>
                  </a:lnTo>
                  <a:lnTo>
                    <a:pt x="f17" y="f35"/>
                  </a:lnTo>
                  <a:lnTo>
                    <a:pt x="f20" y="f36"/>
                  </a:lnTo>
                  <a:lnTo>
                    <a:pt x="f16" y="f37"/>
                  </a:lnTo>
                  <a:lnTo>
                    <a:pt x="f38" y="f39"/>
                  </a:lnTo>
                  <a:lnTo>
                    <a:pt x="f12" y="f40"/>
                  </a:lnTo>
                  <a:lnTo>
                    <a:pt x="f10" y="f41"/>
                  </a:lnTo>
                  <a:lnTo>
                    <a:pt x="f8" y="f42"/>
                  </a:lnTo>
                  <a:lnTo>
                    <a:pt x="f43" y="f42"/>
                  </a:lnTo>
                  <a:lnTo>
                    <a:pt x="f6" y="f44"/>
                  </a:lnTo>
                  <a:lnTo>
                    <a:pt x="f5" y="f44"/>
                  </a:lnTo>
                  <a:lnTo>
                    <a:pt x="f5" y="f44"/>
                  </a:lnTo>
                  <a:lnTo>
                    <a:pt x="f45" y="f44"/>
                  </a:lnTo>
                  <a:lnTo>
                    <a:pt x="f46" y="f42"/>
                  </a:lnTo>
                  <a:lnTo>
                    <a:pt x="f47" y="f40"/>
                  </a:lnTo>
                  <a:lnTo>
                    <a:pt x="f48" y="f37"/>
                  </a:lnTo>
                  <a:lnTo>
                    <a:pt x="f49" y="f50"/>
                  </a:lnTo>
                  <a:lnTo>
                    <a:pt x="f51" y="f36"/>
                  </a:lnTo>
                  <a:lnTo>
                    <a:pt x="f51" y="f36"/>
                  </a:lnTo>
                  <a:lnTo>
                    <a:pt x="f52" y="f36"/>
                  </a:lnTo>
                  <a:lnTo>
                    <a:pt x="f52" y="f36"/>
                  </a:lnTo>
                  <a:lnTo>
                    <a:pt x="f53" y="f54"/>
                  </a:lnTo>
                  <a:lnTo>
                    <a:pt x="f55" y="f56"/>
                  </a:lnTo>
                  <a:lnTo>
                    <a:pt x="f57" y="f58"/>
                  </a:lnTo>
                  <a:lnTo>
                    <a:pt x="f59" y="f60"/>
                  </a:lnTo>
                  <a:lnTo>
                    <a:pt x="f61" y="f30"/>
                  </a:lnTo>
                  <a:lnTo>
                    <a:pt x="f61" y="f6"/>
                  </a:lnTo>
                  <a:lnTo>
                    <a:pt x="f61" y="f6"/>
                  </a:lnTo>
                  <a:lnTo>
                    <a:pt x="f61" y="f43"/>
                  </a:lnTo>
                  <a:lnTo>
                    <a:pt x="f62" y="f28"/>
                  </a:lnTo>
                  <a:lnTo>
                    <a:pt x="f63" y="f26"/>
                  </a:lnTo>
                  <a:lnTo>
                    <a:pt x="f64" y="f24"/>
                  </a:lnTo>
                  <a:lnTo>
                    <a:pt x="f64" y="f24"/>
                  </a:lnTo>
                  <a:lnTo>
                    <a:pt x="f65" y="f16"/>
                  </a:lnTo>
                  <a:lnTo>
                    <a:pt x="f66" y="f67"/>
                  </a:lnTo>
                  <a:lnTo>
                    <a:pt x="f68" y="f69"/>
                  </a:lnTo>
                  <a:lnTo>
                    <a:pt x="f70" y="f71"/>
                  </a:lnTo>
                  <a:lnTo>
                    <a:pt x="f72" y="f73"/>
                  </a:lnTo>
                  <a:lnTo>
                    <a:pt x="f74" y="f11"/>
                  </a:lnTo>
                  <a:lnTo>
                    <a:pt x="f75" y="f9"/>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1056;p36">
              <a:extLst>
                <a:ext uri="{FF2B5EF4-FFF2-40B4-BE49-F238E27FC236}">
                  <a16:creationId xmlns:a16="http://schemas.microsoft.com/office/drawing/2014/main" xmlns="" id="{C43959A8-D2BB-79B4-7BB6-F8DFF85FFCC0}"/>
                </a:ext>
              </a:extLst>
            </p:cNvPr>
            <p:cNvSpPr/>
            <p:nvPr/>
          </p:nvSpPr>
          <p:spPr>
            <a:xfrm>
              <a:off x="5468934" y="4367229"/>
              <a:ext cx="59728" cy="45354"/>
            </a:xfrm>
            <a:custGeom>
              <a:avLst/>
              <a:gdLst>
                <a:gd name="f0" fmla="val w"/>
                <a:gd name="f1" fmla="val h"/>
                <a:gd name="f2" fmla="val 0"/>
                <a:gd name="f3" fmla="val 1953"/>
                <a:gd name="f4" fmla="val 1483"/>
                <a:gd name="f5" fmla="val 753"/>
                <a:gd name="f6" fmla="val 1"/>
                <a:gd name="f7" fmla="val 588"/>
                <a:gd name="f8" fmla="val 24"/>
                <a:gd name="f9" fmla="val 447"/>
                <a:gd name="f10" fmla="val 72"/>
                <a:gd name="f11" fmla="val 330"/>
                <a:gd name="f12" fmla="val 142"/>
                <a:gd name="f13" fmla="val 212"/>
                <a:gd name="f14" fmla="val 236"/>
                <a:gd name="f15" fmla="val 141"/>
                <a:gd name="f16" fmla="val 71"/>
                <a:gd name="f17" fmla="val 424"/>
                <a:gd name="f18" fmla="val 589"/>
                <a:gd name="f19" fmla="val 754"/>
                <a:gd name="f20" fmla="val 895"/>
                <a:gd name="f21" fmla="val 47"/>
                <a:gd name="f22" fmla="val 1036"/>
                <a:gd name="f23" fmla="val 118"/>
                <a:gd name="f24" fmla="val 1177"/>
                <a:gd name="f25" fmla="val 1271"/>
                <a:gd name="f26" fmla="val 1365"/>
                <a:gd name="f27" fmla="val 1436"/>
                <a:gd name="f28" fmla="val 1341"/>
                <a:gd name="f29" fmla="val 1482"/>
                <a:gd name="f30" fmla="val 1623"/>
                <a:gd name="f31" fmla="val 1717"/>
                <a:gd name="f32" fmla="val 1812"/>
                <a:gd name="f33" fmla="val 1882"/>
                <a:gd name="f34" fmla="val 1929"/>
                <a:gd name="f35" fmla="val 1859"/>
                <a:gd name="f36" fmla="val 1764"/>
                <a:gd name="f37" fmla="val 260"/>
                <a:gd name="f38" fmla="val 1600"/>
                <a:gd name="f39" fmla="val 119"/>
                <a:gd name="f40" fmla="val 1506"/>
                <a:gd name="f41" fmla="val 1412"/>
                <a:gd name="f42" fmla="val 48"/>
                <a:gd name="f43" fmla="val 1318"/>
                <a:gd name="f44" fmla="val 1200"/>
                <a:gd name="f45" fmla="*/ f0 1 1953"/>
                <a:gd name="f46" fmla="*/ f1 1 1483"/>
                <a:gd name="f47" fmla="val f2"/>
                <a:gd name="f48" fmla="val f3"/>
                <a:gd name="f49" fmla="val f4"/>
                <a:gd name="f50" fmla="+- f49 0 f47"/>
                <a:gd name="f51" fmla="+- f48 0 f47"/>
                <a:gd name="f52" fmla="*/ f51 1 1953"/>
                <a:gd name="f53" fmla="*/ f50 1 148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952" h="1483">
                  <a:moveTo>
                    <a:pt x="f5" y="f6"/>
                  </a:moveTo>
                  <a:lnTo>
                    <a:pt x="f7" y="f8"/>
                  </a:lnTo>
                  <a:lnTo>
                    <a:pt x="f9" y="f10"/>
                  </a:lnTo>
                  <a:lnTo>
                    <a:pt x="f11" y="f12"/>
                  </a:lnTo>
                  <a:lnTo>
                    <a:pt x="f13" y="f14"/>
                  </a:lnTo>
                  <a:lnTo>
                    <a:pt x="f15" y="f11"/>
                  </a:lnTo>
                  <a:lnTo>
                    <a:pt x="f16" y="f17"/>
                  </a:lnTo>
                  <a:lnTo>
                    <a:pt x="f8" y="f18"/>
                  </a:lnTo>
                  <a:lnTo>
                    <a:pt x="f2" y="f19"/>
                  </a:lnTo>
                  <a:lnTo>
                    <a:pt x="f8" y="f20"/>
                  </a:lnTo>
                  <a:lnTo>
                    <a:pt x="f21" y="f22"/>
                  </a:lnTo>
                  <a:lnTo>
                    <a:pt x="f23" y="f24"/>
                  </a:lnTo>
                  <a:lnTo>
                    <a:pt x="f13" y="f25"/>
                  </a:lnTo>
                  <a:lnTo>
                    <a:pt x="f11" y="f26"/>
                  </a:lnTo>
                  <a:lnTo>
                    <a:pt x="f9" y="f27"/>
                  </a:lnTo>
                  <a:lnTo>
                    <a:pt x="f7" y="f4"/>
                  </a:lnTo>
                  <a:lnTo>
                    <a:pt x="f28" y="f4"/>
                  </a:lnTo>
                  <a:lnTo>
                    <a:pt x="f29" y="f27"/>
                  </a:lnTo>
                  <a:lnTo>
                    <a:pt x="f30" y="f26"/>
                  </a:lnTo>
                  <a:lnTo>
                    <a:pt x="f31" y="f25"/>
                  </a:lnTo>
                  <a:lnTo>
                    <a:pt x="f32" y="f24"/>
                  </a:lnTo>
                  <a:lnTo>
                    <a:pt x="f33" y="f22"/>
                  </a:lnTo>
                  <a:lnTo>
                    <a:pt x="f34" y="f20"/>
                  </a:lnTo>
                  <a:lnTo>
                    <a:pt x="f3" y="f19"/>
                  </a:lnTo>
                  <a:lnTo>
                    <a:pt x="f34" y="f18"/>
                  </a:lnTo>
                  <a:lnTo>
                    <a:pt x="f35" y="f17"/>
                  </a:lnTo>
                  <a:lnTo>
                    <a:pt x="f32" y="f11"/>
                  </a:lnTo>
                  <a:lnTo>
                    <a:pt x="f36" y="f37"/>
                  </a:lnTo>
                  <a:lnTo>
                    <a:pt x="f38" y="f39"/>
                  </a:lnTo>
                  <a:lnTo>
                    <a:pt x="f40" y="f10"/>
                  </a:lnTo>
                  <a:lnTo>
                    <a:pt x="f41" y="f42"/>
                  </a:lnTo>
                  <a:lnTo>
                    <a:pt x="f43" y="f8"/>
                  </a:lnTo>
                  <a:lnTo>
                    <a:pt x="f44"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1057;p36">
              <a:extLst>
                <a:ext uri="{FF2B5EF4-FFF2-40B4-BE49-F238E27FC236}">
                  <a16:creationId xmlns:a16="http://schemas.microsoft.com/office/drawing/2014/main" xmlns="" id="{376971DC-EFCD-DB78-2F38-944CCC01EF4A}"/>
                </a:ext>
              </a:extLst>
            </p:cNvPr>
            <p:cNvSpPr/>
            <p:nvPr/>
          </p:nvSpPr>
          <p:spPr>
            <a:xfrm>
              <a:off x="5471074" y="4367229"/>
              <a:ext cx="54708" cy="25932"/>
            </a:xfrm>
            <a:custGeom>
              <a:avLst/>
              <a:gdLst>
                <a:gd name="f0" fmla="val w"/>
                <a:gd name="f1" fmla="val h"/>
                <a:gd name="f2" fmla="val 0"/>
                <a:gd name="f3" fmla="val 1789"/>
                <a:gd name="f4" fmla="val 848"/>
                <a:gd name="f5" fmla="val 683"/>
                <a:gd name="f6" fmla="val 1"/>
                <a:gd name="f7" fmla="val 518"/>
                <a:gd name="f8" fmla="val 24"/>
                <a:gd name="f9" fmla="val 377"/>
                <a:gd name="f10" fmla="val 72"/>
                <a:gd name="f11" fmla="val 260"/>
                <a:gd name="f12" fmla="val 142"/>
                <a:gd name="f13" fmla="val 236"/>
                <a:gd name="f14" fmla="val 71"/>
                <a:gd name="f15" fmla="val 330"/>
                <a:gd name="f16" fmla="val 424"/>
                <a:gd name="f17" fmla="val 48"/>
                <a:gd name="f18" fmla="val 519"/>
                <a:gd name="f19" fmla="val 118"/>
                <a:gd name="f20" fmla="val 589"/>
                <a:gd name="f21" fmla="val 283"/>
                <a:gd name="f22" fmla="val 730"/>
                <a:gd name="f23" fmla="val 354"/>
                <a:gd name="f24" fmla="val 777"/>
                <a:gd name="f25" fmla="val 448"/>
                <a:gd name="f26" fmla="val 801"/>
                <a:gd name="f27" fmla="val 565"/>
                <a:gd name="f28" fmla="val 824"/>
                <a:gd name="f29" fmla="val 1130"/>
                <a:gd name="f30" fmla="val 1271"/>
                <a:gd name="f31" fmla="val 1412"/>
                <a:gd name="f32" fmla="val 1553"/>
                <a:gd name="f33" fmla="val 707"/>
                <a:gd name="f34" fmla="val 1647"/>
                <a:gd name="f35" fmla="val 613"/>
                <a:gd name="f36" fmla="val 1742"/>
                <a:gd name="f37" fmla="val 1694"/>
                <a:gd name="f38" fmla="val 1530"/>
                <a:gd name="f39" fmla="val 119"/>
                <a:gd name="f40" fmla="val 1436"/>
                <a:gd name="f41" fmla="val 1342"/>
                <a:gd name="f42" fmla="val 1248"/>
                <a:gd name="f43" fmla="*/ f0 1 1789"/>
                <a:gd name="f44" fmla="*/ f1 1 848"/>
                <a:gd name="f45" fmla="val f2"/>
                <a:gd name="f46" fmla="val f3"/>
                <a:gd name="f47" fmla="val f4"/>
                <a:gd name="f48" fmla="+- f47 0 f45"/>
                <a:gd name="f49" fmla="+- f46 0 f45"/>
                <a:gd name="f50" fmla="*/ f49 1 1789"/>
                <a:gd name="f51" fmla="*/ f48 1 84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789" h="847">
                  <a:moveTo>
                    <a:pt x="f5" y="f6"/>
                  </a:moveTo>
                  <a:lnTo>
                    <a:pt x="f7" y="f8"/>
                  </a:lnTo>
                  <a:lnTo>
                    <a:pt x="f9" y="f10"/>
                  </a:lnTo>
                  <a:lnTo>
                    <a:pt x="f11" y="f12"/>
                  </a:lnTo>
                  <a:lnTo>
                    <a:pt x="f12" y="f13"/>
                  </a:lnTo>
                  <a:lnTo>
                    <a:pt x="f14" y="f15"/>
                  </a:lnTo>
                  <a:lnTo>
                    <a:pt x="f6" y="f16"/>
                  </a:lnTo>
                  <a:lnTo>
                    <a:pt x="f17" y="f18"/>
                  </a:lnTo>
                  <a:lnTo>
                    <a:pt x="f19" y="f20"/>
                  </a:lnTo>
                  <a:lnTo>
                    <a:pt x="f21" y="f22"/>
                  </a:lnTo>
                  <a:lnTo>
                    <a:pt x="f23" y="f24"/>
                  </a:lnTo>
                  <a:lnTo>
                    <a:pt x="f25" y="f26"/>
                  </a:lnTo>
                  <a:lnTo>
                    <a:pt x="f27" y="f28"/>
                  </a:lnTo>
                  <a:lnTo>
                    <a:pt x="f5" y="f4"/>
                  </a:lnTo>
                  <a:lnTo>
                    <a:pt x="f29" y="f4"/>
                  </a:lnTo>
                  <a:lnTo>
                    <a:pt x="f30" y="f28"/>
                  </a:lnTo>
                  <a:lnTo>
                    <a:pt x="f31" y="f24"/>
                  </a:lnTo>
                  <a:lnTo>
                    <a:pt x="f32" y="f33"/>
                  </a:lnTo>
                  <a:lnTo>
                    <a:pt x="f34" y="f35"/>
                  </a:lnTo>
                  <a:lnTo>
                    <a:pt x="f36" y="f18"/>
                  </a:lnTo>
                  <a:lnTo>
                    <a:pt x="f3" y="f16"/>
                  </a:lnTo>
                  <a:lnTo>
                    <a:pt x="f36" y="f15"/>
                  </a:lnTo>
                  <a:lnTo>
                    <a:pt x="f37" y="f11"/>
                  </a:lnTo>
                  <a:lnTo>
                    <a:pt x="f38" y="f39"/>
                  </a:lnTo>
                  <a:lnTo>
                    <a:pt x="f40" y="f10"/>
                  </a:lnTo>
                  <a:lnTo>
                    <a:pt x="f41" y="f17"/>
                  </a:lnTo>
                  <a:lnTo>
                    <a:pt x="f42" y="f8"/>
                  </a:lnTo>
                  <a:lnTo>
                    <a:pt x="f29"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1058;p36">
              <a:extLst>
                <a:ext uri="{FF2B5EF4-FFF2-40B4-BE49-F238E27FC236}">
                  <a16:creationId xmlns:a16="http://schemas.microsoft.com/office/drawing/2014/main" xmlns="" id="{1538A957-0683-B3BC-5B95-051DF46A8EB1}"/>
                </a:ext>
              </a:extLst>
            </p:cNvPr>
            <p:cNvSpPr/>
            <p:nvPr/>
          </p:nvSpPr>
          <p:spPr>
            <a:xfrm>
              <a:off x="5445910" y="4344232"/>
              <a:ext cx="105786" cy="92116"/>
            </a:xfrm>
            <a:custGeom>
              <a:avLst/>
              <a:gdLst>
                <a:gd name="f0" fmla="val w"/>
                <a:gd name="f1" fmla="val h"/>
                <a:gd name="f2" fmla="val 0"/>
                <a:gd name="f3" fmla="val 3459"/>
                <a:gd name="f4" fmla="val 3012"/>
                <a:gd name="f5" fmla="val 1953"/>
                <a:gd name="f6" fmla="val 753"/>
                <a:gd name="f7" fmla="val 2071"/>
                <a:gd name="f8" fmla="val 776"/>
                <a:gd name="f9" fmla="val 2165"/>
                <a:gd name="f10" fmla="val 800"/>
                <a:gd name="f11" fmla="val 2259"/>
                <a:gd name="f12" fmla="val 824"/>
                <a:gd name="f13" fmla="val 2353"/>
                <a:gd name="f14" fmla="val 871"/>
                <a:gd name="f15" fmla="val 2517"/>
                <a:gd name="f16" fmla="val 1012"/>
                <a:gd name="f17" fmla="val 2565"/>
                <a:gd name="f18" fmla="val 1082"/>
                <a:gd name="f19" fmla="val 2612"/>
                <a:gd name="f20" fmla="val 1176"/>
                <a:gd name="f21" fmla="val 2682"/>
                <a:gd name="f22" fmla="val 1341"/>
                <a:gd name="f23" fmla="val 2706"/>
                <a:gd name="f24" fmla="val 1506"/>
                <a:gd name="f25" fmla="val 1647"/>
                <a:gd name="f26" fmla="val 2635"/>
                <a:gd name="f27" fmla="val 1788"/>
                <a:gd name="f28" fmla="val 1929"/>
                <a:gd name="f29" fmla="val 2470"/>
                <a:gd name="f30" fmla="val 2023"/>
                <a:gd name="f31" fmla="val 2376"/>
                <a:gd name="f32" fmla="val 2117"/>
                <a:gd name="f33" fmla="val 2235"/>
                <a:gd name="f34" fmla="val 2188"/>
                <a:gd name="f35" fmla="val 2094"/>
                <a:gd name="f36" fmla="val 1200"/>
                <a:gd name="f37" fmla="val 1083"/>
                <a:gd name="f38" fmla="val 965"/>
                <a:gd name="f39" fmla="val 777"/>
                <a:gd name="f40" fmla="val 894"/>
                <a:gd name="f41" fmla="val 988"/>
                <a:gd name="f42" fmla="val 24"/>
                <a:gd name="f43" fmla="val 1059"/>
                <a:gd name="f44" fmla="val 71"/>
                <a:gd name="f45" fmla="val 918"/>
                <a:gd name="f46" fmla="val 118"/>
                <a:gd name="f47" fmla="val 188"/>
                <a:gd name="f48" fmla="val 659"/>
                <a:gd name="f49" fmla="val 259"/>
                <a:gd name="f50" fmla="val 541"/>
                <a:gd name="f51" fmla="val 330"/>
                <a:gd name="f52" fmla="val 424"/>
                <a:gd name="f53" fmla="val 447"/>
                <a:gd name="f54" fmla="val 283"/>
                <a:gd name="f55" fmla="val 635"/>
                <a:gd name="f56" fmla="val 142"/>
                <a:gd name="f57" fmla="val 847"/>
                <a:gd name="f58" fmla="val 1153"/>
                <a:gd name="f59" fmla="val 1318"/>
                <a:gd name="f60" fmla="val 1812"/>
                <a:gd name="f61" fmla="val 47"/>
                <a:gd name="f62" fmla="val 165"/>
                <a:gd name="f63" fmla="val 2211"/>
                <a:gd name="f64" fmla="val 236"/>
                <a:gd name="f65" fmla="val 2564"/>
                <a:gd name="f66" fmla="val 2753"/>
                <a:gd name="f67" fmla="val 2823"/>
                <a:gd name="f68" fmla="val 2894"/>
                <a:gd name="f69" fmla="val 2941"/>
                <a:gd name="f70" fmla="val 2988"/>
                <a:gd name="f71" fmla="val 3011"/>
                <a:gd name="f72" fmla="val 2776"/>
                <a:gd name="f73" fmla="val 3035"/>
                <a:gd name="f74" fmla="val 3129"/>
                <a:gd name="f75" fmla="val 2447"/>
                <a:gd name="f76" fmla="val 3200"/>
                <a:gd name="f77" fmla="val 2329"/>
                <a:gd name="f78" fmla="val 3341"/>
                <a:gd name="f79" fmla="val 2070"/>
                <a:gd name="f80" fmla="val 3435"/>
                <a:gd name="f81" fmla="val 3458"/>
                <a:gd name="f82" fmla="val 3411"/>
                <a:gd name="f83" fmla="val 3364"/>
                <a:gd name="f84" fmla="val 3294"/>
                <a:gd name="f85" fmla="val 3059"/>
                <a:gd name="f86" fmla="val 494"/>
                <a:gd name="f87" fmla="val 2917"/>
                <a:gd name="f88" fmla="val 353"/>
                <a:gd name="f89" fmla="val 235"/>
                <a:gd name="f90" fmla="val 141"/>
                <a:gd name="f91" fmla="*/ f0 1 3459"/>
                <a:gd name="f92" fmla="*/ f1 1 3012"/>
                <a:gd name="f93" fmla="val f2"/>
                <a:gd name="f94" fmla="val f3"/>
                <a:gd name="f95" fmla="val f4"/>
                <a:gd name="f96" fmla="+- f95 0 f93"/>
                <a:gd name="f97" fmla="+- f94 0 f93"/>
                <a:gd name="f98" fmla="*/ f97 1 3459"/>
                <a:gd name="f99" fmla="*/ f96 1 3012"/>
                <a:gd name="f100" fmla="*/ f93 1 f98"/>
                <a:gd name="f101" fmla="*/ f94 1 f98"/>
                <a:gd name="f102" fmla="*/ f93 1 f99"/>
                <a:gd name="f103" fmla="*/ f95 1 f99"/>
                <a:gd name="f104" fmla="*/ f100 f91 1"/>
                <a:gd name="f105" fmla="*/ f101 f91 1"/>
                <a:gd name="f106" fmla="*/ f103 f92 1"/>
                <a:gd name="f107" fmla="*/ f102 f92 1"/>
              </a:gdLst>
              <a:ahLst/>
              <a:cxnLst>
                <a:cxn ang="3cd4">
                  <a:pos x="hc" y="t"/>
                </a:cxn>
                <a:cxn ang="0">
                  <a:pos x="r" y="vc"/>
                </a:cxn>
                <a:cxn ang="cd4">
                  <a:pos x="hc" y="b"/>
                </a:cxn>
                <a:cxn ang="cd2">
                  <a:pos x="l" y="vc"/>
                </a:cxn>
              </a:cxnLst>
              <a:rect l="f104" t="f107" r="f105" b="f106"/>
              <a:pathLst>
                <a:path w="3459"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31" y="f32"/>
                  </a:lnTo>
                  <a:lnTo>
                    <a:pt x="f33" y="f34"/>
                  </a:lnTo>
                  <a:lnTo>
                    <a:pt x="f35" y="f33"/>
                  </a:lnTo>
                  <a:lnTo>
                    <a:pt x="f22" y="f33"/>
                  </a:lnTo>
                  <a:lnTo>
                    <a:pt x="f36" y="f34"/>
                  </a:lnTo>
                  <a:lnTo>
                    <a:pt x="f37" y="f32"/>
                  </a:lnTo>
                  <a:lnTo>
                    <a:pt x="f38" y="f30"/>
                  </a:lnTo>
                  <a:lnTo>
                    <a:pt x="f14" y="f28"/>
                  </a:lnTo>
                  <a:lnTo>
                    <a:pt x="f10" y="f27"/>
                  </a:lnTo>
                  <a:lnTo>
                    <a:pt x="f39" y="f25"/>
                  </a:lnTo>
                  <a:lnTo>
                    <a:pt x="f6" y="f24"/>
                  </a:lnTo>
                  <a:lnTo>
                    <a:pt x="f39" y="f22"/>
                  </a:lnTo>
                  <a:lnTo>
                    <a:pt x="f12" y="f20"/>
                  </a:lnTo>
                  <a:lnTo>
                    <a:pt x="f40" y="f18"/>
                  </a:lnTo>
                  <a:lnTo>
                    <a:pt x="f38" y="f41"/>
                  </a:lnTo>
                  <a:lnTo>
                    <a:pt x="f37" y="f40"/>
                  </a:lnTo>
                  <a:lnTo>
                    <a:pt x="f36" y="f12"/>
                  </a:lnTo>
                  <a:lnTo>
                    <a:pt x="f22" y="f8"/>
                  </a:lnTo>
                  <a:lnTo>
                    <a:pt x="f24" y="f6"/>
                  </a:lnTo>
                  <a:close/>
                  <a:moveTo>
                    <a:pt x="f22" y="f2"/>
                  </a:moveTo>
                  <a:lnTo>
                    <a:pt x="f36" y="f42"/>
                  </a:lnTo>
                  <a:lnTo>
                    <a:pt x="f43" y="f44"/>
                  </a:lnTo>
                  <a:lnTo>
                    <a:pt x="f45" y="f46"/>
                  </a:lnTo>
                  <a:lnTo>
                    <a:pt x="f39" y="f47"/>
                  </a:lnTo>
                  <a:lnTo>
                    <a:pt x="f48" y="f49"/>
                  </a:lnTo>
                  <a:lnTo>
                    <a:pt x="f50" y="f51"/>
                  </a:lnTo>
                  <a:lnTo>
                    <a:pt x="f52" y="f53"/>
                  </a:lnTo>
                  <a:lnTo>
                    <a:pt x="f54" y="f55"/>
                  </a:lnTo>
                  <a:lnTo>
                    <a:pt x="f56" y="f57"/>
                  </a:lnTo>
                  <a:lnTo>
                    <a:pt x="f44" y="f41"/>
                  </a:lnTo>
                  <a:lnTo>
                    <a:pt x="f42" y="f58"/>
                  </a:lnTo>
                  <a:lnTo>
                    <a:pt x="f2" y="f59"/>
                  </a:lnTo>
                  <a:lnTo>
                    <a:pt x="f2" y="f24"/>
                  </a:lnTo>
                  <a:lnTo>
                    <a:pt x="f2" y="f25"/>
                  </a:lnTo>
                  <a:lnTo>
                    <a:pt x="f42" y="f60"/>
                  </a:lnTo>
                  <a:lnTo>
                    <a:pt x="f61" y="f5"/>
                  </a:lnTo>
                  <a:lnTo>
                    <a:pt x="f46" y="f35"/>
                  </a:lnTo>
                  <a:lnTo>
                    <a:pt x="f62" y="f63"/>
                  </a:lnTo>
                  <a:lnTo>
                    <a:pt x="f64" y="f13"/>
                  </a:lnTo>
                  <a:lnTo>
                    <a:pt x="f52" y="f65"/>
                  </a:lnTo>
                  <a:lnTo>
                    <a:pt x="f48" y="f66"/>
                  </a:lnTo>
                  <a:lnTo>
                    <a:pt x="f39" y="f67"/>
                  </a:lnTo>
                  <a:lnTo>
                    <a:pt x="f45" y="f68"/>
                  </a:lnTo>
                  <a:lnTo>
                    <a:pt x="f43" y="f69"/>
                  </a:lnTo>
                  <a:lnTo>
                    <a:pt x="f36" y="f70"/>
                  </a:lnTo>
                  <a:lnTo>
                    <a:pt x="f22" y="f70"/>
                  </a:lnTo>
                  <a:lnTo>
                    <a:pt x="f24" y="f71"/>
                  </a:lnTo>
                  <a:lnTo>
                    <a:pt x="f35" y="f71"/>
                  </a:lnTo>
                  <a:lnTo>
                    <a:pt x="f33" y="f70"/>
                  </a:lnTo>
                  <a:lnTo>
                    <a:pt x="f15" y="f68"/>
                  </a:lnTo>
                  <a:lnTo>
                    <a:pt x="f72" y="f66"/>
                  </a:lnTo>
                  <a:lnTo>
                    <a:pt x="f68" y="f21"/>
                  </a:lnTo>
                  <a:lnTo>
                    <a:pt x="f4" y="f65"/>
                  </a:lnTo>
                  <a:lnTo>
                    <a:pt x="f73" y="f65"/>
                  </a:lnTo>
                  <a:lnTo>
                    <a:pt x="f74" y="f75"/>
                  </a:lnTo>
                  <a:lnTo>
                    <a:pt x="f76" y="f77"/>
                  </a:lnTo>
                  <a:lnTo>
                    <a:pt x="f78" y="f79"/>
                  </a:lnTo>
                  <a:lnTo>
                    <a:pt x="f80" y="f27"/>
                  </a:lnTo>
                  <a:lnTo>
                    <a:pt x="f81" y="f25"/>
                  </a:lnTo>
                  <a:lnTo>
                    <a:pt x="f81" y="f24"/>
                  </a:lnTo>
                  <a:lnTo>
                    <a:pt x="f81" y="f22"/>
                  </a:lnTo>
                  <a:lnTo>
                    <a:pt x="f82" y="f58"/>
                  </a:lnTo>
                  <a:lnTo>
                    <a:pt x="f83" y="f41"/>
                  </a:lnTo>
                  <a:lnTo>
                    <a:pt x="f84" y="f57"/>
                  </a:lnTo>
                  <a:lnTo>
                    <a:pt x="f76" y="f48"/>
                  </a:lnTo>
                  <a:lnTo>
                    <a:pt x="f85" y="f86"/>
                  </a:lnTo>
                  <a:lnTo>
                    <a:pt x="f87" y="f88"/>
                  </a:lnTo>
                  <a:lnTo>
                    <a:pt x="f66" y="f89"/>
                  </a:lnTo>
                  <a:lnTo>
                    <a:pt x="f17" y="f90"/>
                  </a:lnTo>
                  <a:lnTo>
                    <a:pt x="f31" y="f44"/>
                  </a:lnTo>
                  <a:lnTo>
                    <a:pt x="f9" y="f42"/>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1059;p36">
              <a:extLst>
                <a:ext uri="{FF2B5EF4-FFF2-40B4-BE49-F238E27FC236}">
                  <a16:creationId xmlns:a16="http://schemas.microsoft.com/office/drawing/2014/main" xmlns="" id="{7A374A1E-3CF7-FDF2-BAC1-49521042DDE7}"/>
                </a:ext>
              </a:extLst>
            </p:cNvPr>
            <p:cNvSpPr/>
            <p:nvPr/>
          </p:nvSpPr>
          <p:spPr>
            <a:xfrm>
              <a:off x="5468934" y="4367229"/>
              <a:ext cx="59728" cy="45354"/>
            </a:xfrm>
            <a:custGeom>
              <a:avLst/>
              <a:gdLst>
                <a:gd name="f0" fmla="val w"/>
                <a:gd name="f1" fmla="val h"/>
                <a:gd name="f2" fmla="val 0"/>
                <a:gd name="f3" fmla="val 1953"/>
                <a:gd name="f4" fmla="val 1483"/>
                <a:gd name="f5" fmla="val 1200"/>
                <a:gd name="f6" fmla="val 1"/>
                <a:gd name="f7" fmla="val 1318"/>
                <a:gd name="f8" fmla="val 24"/>
                <a:gd name="f9" fmla="val 1412"/>
                <a:gd name="f10" fmla="val 48"/>
                <a:gd name="f11" fmla="val 1506"/>
                <a:gd name="f12" fmla="val 72"/>
                <a:gd name="f13" fmla="val 1600"/>
                <a:gd name="f14" fmla="val 119"/>
                <a:gd name="f15" fmla="val 1764"/>
                <a:gd name="f16" fmla="val 260"/>
                <a:gd name="f17" fmla="val 1812"/>
                <a:gd name="f18" fmla="val 330"/>
                <a:gd name="f19" fmla="val 1859"/>
                <a:gd name="f20" fmla="val 424"/>
                <a:gd name="f21" fmla="val 1929"/>
                <a:gd name="f22" fmla="val 589"/>
                <a:gd name="f23" fmla="val 754"/>
                <a:gd name="f24" fmla="val 895"/>
                <a:gd name="f25" fmla="val 1882"/>
                <a:gd name="f26" fmla="val 1036"/>
                <a:gd name="f27" fmla="val 1177"/>
                <a:gd name="f28" fmla="val 1717"/>
                <a:gd name="f29" fmla="val 1271"/>
                <a:gd name="f30" fmla="val 1623"/>
                <a:gd name="f31" fmla="val 1365"/>
                <a:gd name="f32" fmla="val 1482"/>
                <a:gd name="f33" fmla="val 1436"/>
                <a:gd name="f34" fmla="val 1341"/>
                <a:gd name="f35" fmla="val 753"/>
                <a:gd name="f36" fmla="val 588"/>
                <a:gd name="f37" fmla="val 447"/>
                <a:gd name="f38" fmla="val 212"/>
                <a:gd name="f39" fmla="val 118"/>
                <a:gd name="f40" fmla="val 47"/>
                <a:gd name="f41" fmla="val 71"/>
                <a:gd name="f42" fmla="val 141"/>
                <a:gd name="f43" fmla="val 236"/>
                <a:gd name="f44" fmla="val 142"/>
                <a:gd name="f45" fmla="*/ f0 1 1953"/>
                <a:gd name="f46" fmla="*/ f1 1 1483"/>
                <a:gd name="f47" fmla="val f2"/>
                <a:gd name="f48" fmla="val f3"/>
                <a:gd name="f49" fmla="val f4"/>
                <a:gd name="f50" fmla="+- f49 0 f47"/>
                <a:gd name="f51" fmla="+- f48 0 f47"/>
                <a:gd name="f52" fmla="*/ f51 1 1953"/>
                <a:gd name="f53" fmla="*/ f50 1 148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952" h="1483" fill="none">
                  <a:moveTo>
                    <a:pt x="f5" y="f6"/>
                  </a:moveTo>
                  <a:lnTo>
                    <a:pt x="f5" y="f6"/>
                  </a:lnTo>
                  <a:lnTo>
                    <a:pt x="f7" y="f8"/>
                  </a:lnTo>
                  <a:lnTo>
                    <a:pt x="f9" y="f10"/>
                  </a:lnTo>
                  <a:lnTo>
                    <a:pt x="f11" y="f12"/>
                  </a:lnTo>
                  <a:lnTo>
                    <a:pt x="f13" y="f14"/>
                  </a:lnTo>
                  <a:lnTo>
                    <a:pt x="f15" y="f16"/>
                  </a:lnTo>
                  <a:lnTo>
                    <a:pt x="f17" y="f18"/>
                  </a:lnTo>
                  <a:lnTo>
                    <a:pt x="f19" y="f20"/>
                  </a:lnTo>
                  <a:lnTo>
                    <a:pt x="f19" y="f20"/>
                  </a:lnTo>
                  <a:lnTo>
                    <a:pt x="f21" y="f22"/>
                  </a:lnTo>
                  <a:lnTo>
                    <a:pt x="f3" y="f23"/>
                  </a:lnTo>
                  <a:lnTo>
                    <a:pt x="f3" y="f23"/>
                  </a:lnTo>
                  <a:lnTo>
                    <a:pt x="f21" y="f24"/>
                  </a:lnTo>
                  <a:lnTo>
                    <a:pt x="f25" y="f26"/>
                  </a:lnTo>
                  <a:lnTo>
                    <a:pt x="f17" y="f27"/>
                  </a:lnTo>
                  <a:lnTo>
                    <a:pt x="f28" y="f29"/>
                  </a:lnTo>
                  <a:lnTo>
                    <a:pt x="f28" y="f29"/>
                  </a:lnTo>
                  <a:lnTo>
                    <a:pt x="f30" y="f31"/>
                  </a:lnTo>
                  <a:lnTo>
                    <a:pt x="f32" y="f33"/>
                  </a:lnTo>
                  <a:lnTo>
                    <a:pt x="f34" y="f4"/>
                  </a:lnTo>
                  <a:lnTo>
                    <a:pt x="f5" y="f4"/>
                  </a:lnTo>
                  <a:lnTo>
                    <a:pt x="f35" y="f4"/>
                  </a:lnTo>
                  <a:lnTo>
                    <a:pt x="f35" y="f4"/>
                  </a:lnTo>
                  <a:lnTo>
                    <a:pt x="f36" y="f4"/>
                  </a:lnTo>
                  <a:lnTo>
                    <a:pt x="f37" y="f33"/>
                  </a:lnTo>
                  <a:lnTo>
                    <a:pt x="f18" y="f31"/>
                  </a:lnTo>
                  <a:lnTo>
                    <a:pt x="f38" y="f29"/>
                  </a:lnTo>
                  <a:lnTo>
                    <a:pt x="f39" y="f27"/>
                  </a:lnTo>
                  <a:lnTo>
                    <a:pt x="f40" y="f26"/>
                  </a:lnTo>
                  <a:lnTo>
                    <a:pt x="f8" y="f24"/>
                  </a:lnTo>
                  <a:lnTo>
                    <a:pt x="f2" y="f23"/>
                  </a:lnTo>
                  <a:lnTo>
                    <a:pt x="f2" y="f23"/>
                  </a:lnTo>
                  <a:lnTo>
                    <a:pt x="f8" y="f22"/>
                  </a:lnTo>
                  <a:lnTo>
                    <a:pt x="f41" y="f20"/>
                  </a:lnTo>
                  <a:lnTo>
                    <a:pt x="f41" y="f20"/>
                  </a:lnTo>
                  <a:lnTo>
                    <a:pt x="f42" y="f18"/>
                  </a:lnTo>
                  <a:lnTo>
                    <a:pt x="f38" y="f43"/>
                  </a:lnTo>
                  <a:lnTo>
                    <a:pt x="f38" y="f43"/>
                  </a:lnTo>
                  <a:lnTo>
                    <a:pt x="f18" y="f44"/>
                  </a:lnTo>
                  <a:lnTo>
                    <a:pt x="f37" y="f12"/>
                  </a:lnTo>
                  <a:lnTo>
                    <a:pt x="f36" y="f8"/>
                  </a:lnTo>
                  <a:lnTo>
                    <a:pt x="f3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1060;p36">
              <a:extLst>
                <a:ext uri="{FF2B5EF4-FFF2-40B4-BE49-F238E27FC236}">
                  <a16:creationId xmlns:a16="http://schemas.microsoft.com/office/drawing/2014/main" xmlns="" id="{DA24BEBB-7AC1-3D29-E7F9-9768883F0D75}"/>
                </a:ext>
              </a:extLst>
            </p:cNvPr>
            <p:cNvSpPr/>
            <p:nvPr/>
          </p:nvSpPr>
          <p:spPr>
            <a:xfrm>
              <a:off x="5445910" y="4344232"/>
              <a:ext cx="105786" cy="92116"/>
            </a:xfrm>
            <a:custGeom>
              <a:avLst/>
              <a:gdLst>
                <a:gd name="f0" fmla="val w"/>
                <a:gd name="f1" fmla="val h"/>
                <a:gd name="f2" fmla="val 0"/>
                <a:gd name="f3" fmla="val 3459"/>
                <a:gd name="f4" fmla="val 3012"/>
                <a:gd name="f5" fmla="val 1953"/>
                <a:gd name="f6" fmla="val 1506"/>
                <a:gd name="f7" fmla="val 1341"/>
                <a:gd name="f8" fmla="val 1200"/>
                <a:gd name="f9" fmla="val 24"/>
                <a:gd name="f10" fmla="val 1059"/>
                <a:gd name="f11" fmla="val 71"/>
                <a:gd name="f12" fmla="val 918"/>
                <a:gd name="f13" fmla="val 118"/>
                <a:gd name="f14" fmla="val 777"/>
                <a:gd name="f15" fmla="val 188"/>
                <a:gd name="f16" fmla="val 659"/>
                <a:gd name="f17" fmla="val 259"/>
                <a:gd name="f18" fmla="val 541"/>
                <a:gd name="f19" fmla="val 330"/>
                <a:gd name="f20" fmla="val 424"/>
                <a:gd name="f21" fmla="val 447"/>
                <a:gd name="f22" fmla="val 283"/>
                <a:gd name="f23" fmla="val 635"/>
                <a:gd name="f24" fmla="val 142"/>
                <a:gd name="f25" fmla="val 847"/>
                <a:gd name="f26" fmla="val 988"/>
                <a:gd name="f27" fmla="val 1153"/>
                <a:gd name="f28" fmla="val 1318"/>
                <a:gd name="f29" fmla="val 1647"/>
                <a:gd name="f30" fmla="val 1812"/>
                <a:gd name="f31" fmla="val 47"/>
                <a:gd name="f32" fmla="val 2094"/>
                <a:gd name="f33" fmla="val 165"/>
                <a:gd name="f34" fmla="val 2211"/>
                <a:gd name="f35" fmla="val 236"/>
                <a:gd name="f36" fmla="val 2353"/>
                <a:gd name="f37" fmla="val 2564"/>
                <a:gd name="f38" fmla="val 2753"/>
                <a:gd name="f39" fmla="val 2823"/>
                <a:gd name="f40" fmla="val 2894"/>
                <a:gd name="f41" fmla="val 2941"/>
                <a:gd name="f42" fmla="val 2988"/>
                <a:gd name="f43" fmla="val 3011"/>
                <a:gd name="f44" fmla="val 2235"/>
                <a:gd name="f45" fmla="val 2517"/>
                <a:gd name="f46" fmla="val 2776"/>
                <a:gd name="f47" fmla="val 2682"/>
                <a:gd name="f48" fmla="val 3035"/>
                <a:gd name="f49" fmla="val 3129"/>
                <a:gd name="f50" fmla="val 2447"/>
                <a:gd name="f51" fmla="val 3200"/>
                <a:gd name="f52" fmla="val 2329"/>
                <a:gd name="f53" fmla="val 3341"/>
                <a:gd name="f54" fmla="val 2070"/>
                <a:gd name="f55" fmla="val 3435"/>
                <a:gd name="f56" fmla="val 1788"/>
                <a:gd name="f57" fmla="val 3458"/>
                <a:gd name="f58" fmla="val 3411"/>
                <a:gd name="f59" fmla="val 3364"/>
                <a:gd name="f60" fmla="val 3294"/>
                <a:gd name="f61" fmla="val 3059"/>
                <a:gd name="f62" fmla="val 494"/>
                <a:gd name="f63" fmla="val 2917"/>
                <a:gd name="f64" fmla="val 353"/>
                <a:gd name="f65" fmla="val 235"/>
                <a:gd name="f66" fmla="val 2565"/>
                <a:gd name="f67" fmla="val 141"/>
                <a:gd name="f68" fmla="val 2376"/>
                <a:gd name="f69" fmla="val 2165"/>
                <a:gd name="f70" fmla="*/ f0 1 3459"/>
                <a:gd name="f71" fmla="*/ f1 1 3012"/>
                <a:gd name="f72" fmla="val f2"/>
                <a:gd name="f73" fmla="val f3"/>
                <a:gd name="f74" fmla="val f4"/>
                <a:gd name="f75" fmla="+- f74 0 f72"/>
                <a:gd name="f76" fmla="+- f73 0 f72"/>
                <a:gd name="f77" fmla="*/ f76 1 3459"/>
                <a:gd name="f78" fmla="*/ f75 1 3012"/>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3459" h="3012" fill="none">
                  <a:moveTo>
                    <a:pt x="f5" y="f2"/>
                  </a:moveTo>
                  <a:lnTo>
                    <a:pt x="f6" y="f2"/>
                  </a:lnTo>
                  <a:lnTo>
                    <a:pt x="f6" y="f2"/>
                  </a:lnTo>
                  <a:lnTo>
                    <a:pt x="f7" y="f2"/>
                  </a:lnTo>
                  <a:lnTo>
                    <a:pt x="f8" y="f9"/>
                  </a:lnTo>
                  <a:lnTo>
                    <a:pt x="f10" y="f11"/>
                  </a:lnTo>
                  <a:lnTo>
                    <a:pt x="f12" y="f13"/>
                  </a:lnTo>
                  <a:lnTo>
                    <a:pt x="f14" y="f15"/>
                  </a:lnTo>
                  <a:lnTo>
                    <a:pt x="f16" y="f17"/>
                  </a:lnTo>
                  <a:lnTo>
                    <a:pt x="f18" y="f19"/>
                  </a:lnTo>
                  <a:lnTo>
                    <a:pt x="f20" y="f21"/>
                  </a:lnTo>
                  <a:lnTo>
                    <a:pt x="f20" y="f21"/>
                  </a:lnTo>
                  <a:lnTo>
                    <a:pt x="f22" y="f23"/>
                  </a:lnTo>
                  <a:lnTo>
                    <a:pt x="f24" y="f25"/>
                  </a:lnTo>
                  <a:lnTo>
                    <a:pt x="f24" y="f25"/>
                  </a:lnTo>
                  <a:lnTo>
                    <a:pt x="f11" y="f26"/>
                  </a:lnTo>
                  <a:lnTo>
                    <a:pt x="f9" y="f27"/>
                  </a:lnTo>
                  <a:lnTo>
                    <a:pt x="f2" y="f28"/>
                  </a:lnTo>
                  <a:lnTo>
                    <a:pt x="f2" y="f6"/>
                  </a:lnTo>
                  <a:lnTo>
                    <a:pt x="f2" y="f6"/>
                  </a:lnTo>
                  <a:lnTo>
                    <a:pt x="f2" y="f29"/>
                  </a:lnTo>
                  <a:lnTo>
                    <a:pt x="f9" y="f30"/>
                  </a:lnTo>
                  <a:lnTo>
                    <a:pt x="f31" y="f5"/>
                  </a:lnTo>
                  <a:lnTo>
                    <a:pt x="f13" y="f32"/>
                  </a:lnTo>
                  <a:lnTo>
                    <a:pt x="f33" y="f34"/>
                  </a:lnTo>
                  <a:lnTo>
                    <a:pt x="f35" y="f36"/>
                  </a:lnTo>
                  <a:lnTo>
                    <a:pt x="f20" y="f37"/>
                  </a:lnTo>
                  <a:lnTo>
                    <a:pt x="f16" y="f38"/>
                  </a:lnTo>
                  <a:lnTo>
                    <a:pt x="f14" y="f39"/>
                  </a:lnTo>
                  <a:lnTo>
                    <a:pt x="f12" y="f40"/>
                  </a:lnTo>
                  <a:lnTo>
                    <a:pt x="f10" y="f41"/>
                  </a:lnTo>
                  <a:lnTo>
                    <a:pt x="f8" y="f42"/>
                  </a:lnTo>
                  <a:lnTo>
                    <a:pt x="f7" y="f42"/>
                  </a:lnTo>
                  <a:lnTo>
                    <a:pt x="f6" y="f43"/>
                  </a:lnTo>
                  <a:lnTo>
                    <a:pt x="f5" y="f43"/>
                  </a:lnTo>
                  <a:lnTo>
                    <a:pt x="f5" y="f43"/>
                  </a:lnTo>
                  <a:lnTo>
                    <a:pt x="f32" y="f43"/>
                  </a:lnTo>
                  <a:lnTo>
                    <a:pt x="f44" y="f42"/>
                  </a:lnTo>
                  <a:lnTo>
                    <a:pt x="f45" y="f40"/>
                  </a:lnTo>
                  <a:lnTo>
                    <a:pt x="f46" y="f38"/>
                  </a:lnTo>
                  <a:lnTo>
                    <a:pt x="f40" y="f47"/>
                  </a:lnTo>
                  <a:lnTo>
                    <a:pt x="f4" y="f37"/>
                  </a:lnTo>
                  <a:lnTo>
                    <a:pt x="f4" y="f37"/>
                  </a:lnTo>
                  <a:lnTo>
                    <a:pt x="f48" y="f37"/>
                  </a:lnTo>
                  <a:lnTo>
                    <a:pt x="f48" y="f37"/>
                  </a:lnTo>
                  <a:lnTo>
                    <a:pt x="f49" y="f50"/>
                  </a:lnTo>
                  <a:lnTo>
                    <a:pt x="f51" y="f52"/>
                  </a:lnTo>
                  <a:lnTo>
                    <a:pt x="f53" y="f54"/>
                  </a:lnTo>
                  <a:lnTo>
                    <a:pt x="f55" y="f56"/>
                  </a:lnTo>
                  <a:lnTo>
                    <a:pt x="f57" y="f29"/>
                  </a:lnTo>
                  <a:lnTo>
                    <a:pt x="f57" y="f6"/>
                  </a:lnTo>
                  <a:lnTo>
                    <a:pt x="f57" y="f6"/>
                  </a:lnTo>
                  <a:lnTo>
                    <a:pt x="f57" y="f7"/>
                  </a:lnTo>
                  <a:lnTo>
                    <a:pt x="f58" y="f27"/>
                  </a:lnTo>
                  <a:lnTo>
                    <a:pt x="f59" y="f26"/>
                  </a:lnTo>
                  <a:lnTo>
                    <a:pt x="f60" y="f25"/>
                  </a:lnTo>
                  <a:lnTo>
                    <a:pt x="f60" y="f25"/>
                  </a:lnTo>
                  <a:lnTo>
                    <a:pt x="f51" y="f16"/>
                  </a:lnTo>
                  <a:lnTo>
                    <a:pt x="f61" y="f62"/>
                  </a:lnTo>
                  <a:lnTo>
                    <a:pt x="f63" y="f64"/>
                  </a:lnTo>
                  <a:lnTo>
                    <a:pt x="f38" y="f65"/>
                  </a:lnTo>
                  <a:lnTo>
                    <a:pt x="f66" y="f67"/>
                  </a:lnTo>
                  <a:lnTo>
                    <a:pt x="f68" y="f11"/>
                  </a:lnTo>
                  <a:lnTo>
                    <a:pt x="f69" y="f9"/>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nvGrpSpPr>
            <p:cNvPr id="32" name="Google Shape;1061;p36">
              <a:extLst>
                <a:ext uri="{FF2B5EF4-FFF2-40B4-BE49-F238E27FC236}">
                  <a16:creationId xmlns:a16="http://schemas.microsoft.com/office/drawing/2014/main" xmlns="" id="{4CE48969-E74B-0F7C-3D53-06E983E44BF3}"/>
                </a:ext>
              </a:extLst>
            </p:cNvPr>
            <p:cNvGrpSpPr/>
            <p:nvPr/>
          </p:nvGrpSpPr>
          <p:grpSpPr>
            <a:xfrm>
              <a:off x="4074749" y="3518464"/>
              <a:ext cx="313090" cy="104378"/>
              <a:chOff x="4074749" y="3518464"/>
              <a:chExt cx="313090" cy="104378"/>
            </a:xfrm>
          </p:grpSpPr>
          <p:sp>
            <p:nvSpPr>
              <p:cNvPr id="33" name="Google Shape;1062;p36">
                <a:extLst>
                  <a:ext uri="{FF2B5EF4-FFF2-40B4-BE49-F238E27FC236}">
                    <a16:creationId xmlns:a16="http://schemas.microsoft.com/office/drawing/2014/main" xmlns="" id="{FD35D7C3-1959-5D95-1D79-FD96F16EB5D2}"/>
                  </a:ext>
                </a:extLst>
              </p:cNvPr>
              <p:cNvSpPr/>
              <p:nvPr/>
            </p:nvSpPr>
            <p:spPr>
              <a:xfrm>
                <a:off x="4101678" y="3544552"/>
                <a:ext cx="147593" cy="51389"/>
              </a:xfrm>
              <a:custGeom>
                <a:avLst/>
                <a:gdLst>
                  <a:gd name="f0" fmla="val w"/>
                  <a:gd name="f1" fmla="val h"/>
                  <a:gd name="f2" fmla="val 0"/>
                  <a:gd name="f3" fmla="val 4259"/>
                  <a:gd name="f4" fmla="val 1483"/>
                  <a:gd name="f5" fmla="val 729"/>
                  <a:gd name="f6" fmla="val 588"/>
                  <a:gd name="f7" fmla="val 24"/>
                  <a:gd name="f8" fmla="val 447"/>
                  <a:gd name="f9" fmla="val 71"/>
                  <a:gd name="f10" fmla="val 329"/>
                  <a:gd name="f11" fmla="val 142"/>
                  <a:gd name="f12" fmla="val 212"/>
                  <a:gd name="f13" fmla="val 141"/>
                  <a:gd name="f14" fmla="val 306"/>
                  <a:gd name="f15" fmla="val 424"/>
                  <a:gd name="f16" fmla="val 589"/>
                  <a:gd name="f17" fmla="val 753"/>
                  <a:gd name="f18" fmla="val 894"/>
                  <a:gd name="f19" fmla="val 47"/>
                  <a:gd name="f20" fmla="val 1036"/>
                  <a:gd name="f21" fmla="val 118"/>
                  <a:gd name="f22" fmla="val 1153"/>
                  <a:gd name="f23" fmla="val 1271"/>
                  <a:gd name="f24" fmla="val 1365"/>
                  <a:gd name="f25" fmla="val 1435"/>
                  <a:gd name="f26" fmla="val 1482"/>
                  <a:gd name="f27" fmla="val 3670"/>
                  <a:gd name="f28" fmla="val 3811"/>
                  <a:gd name="f29" fmla="val 3929"/>
                  <a:gd name="f30" fmla="val 4046"/>
                  <a:gd name="f31" fmla="val 4140"/>
                  <a:gd name="f32" fmla="val 4211"/>
                  <a:gd name="f33" fmla="val 4258"/>
                  <a:gd name="f34" fmla="val 4235"/>
                  <a:gd name="f35" fmla="val 4187"/>
                  <a:gd name="f36" fmla="val 330"/>
                  <a:gd name="f37" fmla="val 4070"/>
                  <a:gd name="f38" fmla="val 259"/>
                  <a:gd name="f39" fmla="val 3835"/>
                  <a:gd name="f40" fmla="val 3741"/>
                  <a:gd name="f41" fmla="val 48"/>
                  <a:gd name="f42" fmla="val 3623"/>
                  <a:gd name="f43" fmla="val 3529"/>
                  <a:gd name="f44" fmla="*/ f0 1 4259"/>
                  <a:gd name="f45" fmla="*/ f1 1 1483"/>
                  <a:gd name="f46" fmla="val f2"/>
                  <a:gd name="f47" fmla="val f3"/>
                  <a:gd name="f48" fmla="val f4"/>
                  <a:gd name="f49" fmla="+- f48 0 f46"/>
                  <a:gd name="f50" fmla="+- f47 0 f46"/>
                  <a:gd name="f51" fmla="*/ f50 1 4259"/>
                  <a:gd name="f52" fmla="*/ f49 1 1483"/>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4259" h="1483">
                    <a:moveTo>
                      <a:pt x="f5" y="f2"/>
                    </a:moveTo>
                    <a:lnTo>
                      <a:pt x="f6" y="f7"/>
                    </a:lnTo>
                    <a:lnTo>
                      <a:pt x="f8" y="f9"/>
                    </a:lnTo>
                    <a:lnTo>
                      <a:pt x="f10" y="f11"/>
                    </a:lnTo>
                    <a:lnTo>
                      <a:pt x="f12" y="f12"/>
                    </a:lnTo>
                    <a:lnTo>
                      <a:pt x="f13" y="f14"/>
                    </a:lnTo>
                    <a:lnTo>
                      <a:pt x="f9" y="f15"/>
                    </a:lnTo>
                    <a:lnTo>
                      <a:pt x="f7" y="f16"/>
                    </a:lnTo>
                    <a:lnTo>
                      <a:pt x="f2" y="f17"/>
                    </a:lnTo>
                    <a:lnTo>
                      <a:pt x="f2" y="f18"/>
                    </a:lnTo>
                    <a:lnTo>
                      <a:pt x="f19" y="f20"/>
                    </a:lnTo>
                    <a:lnTo>
                      <a:pt x="f21" y="f22"/>
                    </a:lnTo>
                    <a:lnTo>
                      <a:pt x="f12" y="f23"/>
                    </a:lnTo>
                    <a:lnTo>
                      <a:pt x="f10" y="f24"/>
                    </a:lnTo>
                    <a:lnTo>
                      <a:pt x="f8" y="f25"/>
                    </a:lnTo>
                    <a:lnTo>
                      <a:pt x="f6" y="f26"/>
                    </a:lnTo>
                    <a:lnTo>
                      <a:pt x="f27" y="f26"/>
                    </a:lnTo>
                    <a:lnTo>
                      <a:pt x="f28" y="f25"/>
                    </a:lnTo>
                    <a:lnTo>
                      <a:pt x="f29" y="f24"/>
                    </a:lnTo>
                    <a:lnTo>
                      <a:pt x="f30" y="f23"/>
                    </a:lnTo>
                    <a:lnTo>
                      <a:pt x="f31" y="f22"/>
                    </a:lnTo>
                    <a:lnTo>
                      <a:pt x="f32" y="f20"/>
                    </a:lnTo>
                    <a:lnTo>
                      <a:pt x="f33" y="f18"/>
                    </a:lnTo>
                    <a:lnTo>
                      <a:pt x="f33" y="f17"/>
                    </a:lnTo>
                    <a:lnTo>
                      <a:pt x="f34" y="f16"/>
                    </a:lnTo>
                    <a:lnTo>
                      <a:pt x="f35" y="f15"/>
                    </a:lnTo>
                    <a:lnTo>
                      <a:pt x="f31" y="f36"/>
                    </a:lnTo>
                    <a:lnTo>
                      <a:pt x="f37" y="f38"/>
                    </a:lnTo>
                    <a:lnTo>
                      <a:pt x="f29" y="f21"/>
                    </a:lnTo>
                    <a:lnTo>
                      <a:pt x="f39" y="f9"/>
                    </a:lnTo>
                    <a:lnTo>
                      <a:pt x="f40" y="f41"/>
                    </a:lnTo>
                    <a:lnTo>
                      <a:pt x="f42" y="f7"/>
                    </a:lnTo>
                    <a:lnTo>
                      <a:pt x="f43"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4" name="Google Shape;1063;p36">
                <a:extLst>
                  <a:ext uri="{FF2B5EF4-FFF2-40B4-BE49-F238E27FC236}">
                    <a16:creationId xmlns:a16="http://schemas.microsoft.com/office/drawing/2014/main" xmlns="" id="{3A36E12C-0201-4113-144D-FB861CA40460}"/>
                  </a:ext>
                </a:extLst>
              </p:cNvPr>
              <p:cNvSpPr/>
              <p:nvPr/>
            </p:nvSpPr>
            <p:spPr>
              <a:xfrm>
                <a:off x="4104101" y="3544552"/>
                <a:ext cx="142710" cy="28556"/>
              </a:xfrm>
              <a:custGeom>
                <a:avLst/>
                <a:gdLst>
                  <a:gd name="f0" fmla="val w"/>
                  <a:gd name="f1" fmla="val h"/>
                  <a:gd name="f2" fmla="val 0"/>
                  <a:gd name="f3" fmla="val 4118"/>
                  <a:gd name="f4" fmla="val 824"/>
                  <a:gd name="f5" fmla="val 659"/>
                  <a:gd name="f6" fmla="val 518"/>
                  <a:gd name="f7" fmla="val 24"/>
                  <a:gd name="f8" fmla="val 377"/>
                  <a:gd name="f9" fmla="val 71"/>
                  <a:gd name="f10" fmla="val 259"/>
                  <a:gd name="f11" fmla="val 142"/>
                  <a:gd name="f12" fmla="val 212"/>
                  <a:gd name="f13" fmla="val 306"/>
                  <a:gd name="f14" fmla="val 1"/>
                  <a:gd name="f15" fmla="val 424"/>
                  <a:gd name="f16" fmla="val 48"/>
                  <a:gd name="f17" fmla="val 118"/>
                  <a:gd name="f18" fmla="val 589"/>
                  <a:gd name="f19" fmla="val 730"/>
                  <a:gd name="f20" fmla="val 354"/>
                  <a:gd name="f21" fmla="val 777"/>
                  <a:gd name="f22" fmla="val 448"/>
                  <a:gd name="f23" fmla="val 800"/>
                  <a:gd name="f24" fmla="val 565"/>
                  <a:gd name="f25" fmla="val 3600"/>
                  <a:gd name="f26" fmla="val 3741"/>
                  <a:gd name="f27" fmla="val 3859"/>
                  <a:gd name="f28" fmla="val 706"/>
                  <a:gd name="f29" fmla="val 3976"/>
                  <a:gd name="f30" fmla="val 612"/>
                  <a:gd name="f31" fmla="val 4047"/>
                  <a:gd name="f32" fmla="val 4117"/>
                  <a:gd name="f33" fmla="val 4070"/>
                  <a:gd name="f34" fmla="val 330"/>
                  <a:gd name="f35" fmla="val 4000"/>
                  <a:gd name="f36" fmla="val 3765"/>
                  <a:gd name="f37" fmla="val 3671"/>
                  <a:gd name="f38" fmla="val 3553"/>
                  <a:gd name="f39" fmla="val 3459"/>
                  <a:gd name="f40" fmla="*/ f0 1 4118"/>
                  <a:gd name="f41" fmla="*/ f1 1 824"/>
                  <a:gd name="f42" fmla="val f2"/>
                  <a:gd name="f43" fmla="val f3"/>
                  <a:gd name="f44" fmla="val f4"/>
                  <a:gd name="f45" fmla="+- f44 0 f42"/>
                  <a:gd name="f46" fmla="+- f43 0 f42"/>
                  <a:gd name="f47" fmla="*/ f46 1 4118"/>
                  <a:gd name="f48" fmla="*/ f45 1 824"/>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4118" h="824">
                    <a:moveTo>
                      <a:pt x="f5" y="f2"/>
                    </a:moveTo>
                    <a:lnTo>
                      <a:pt x="f6" y="f7"/>
                    </a:lnTo>
                    <a:lnTo>
                      <a:pt x="f8" y="f9"/>
                    </a:lnTo>
                    <a:lnTo>
                      <a:pt x="f10" y="f11"/>
                    </a:lnTo>
                    <a:lnTo>
                      <a:pt x="f11" y="f12"/>
                    </a:lnTo>
                    <a:lnTo>
                      <a:pt x="f9" y="f13"/>
                    </a:lnTo>
                    <a:lnTo>
                      <a:pt x="f14" y="f15"/>
                    </a:lnTo>
                    <a:lnTo>
                      <a:pt x="f16" y="f6"/>
                    </a:lnTo>
                    <a:lnTo>
                      <a:pt x="f17" y="f18"/>
                    </a:lnTo>
                    <a:lnTo>
                      <a:pt x="f10" y="f19"/>
                    </a:lnTo>
                    <a:lnTo>
                      <a:pt x="f20" y="f21"/>
                    </a:lnTo>
                    <a:lnTo>
                      <a:pt x="f22" y="f23"/>
                    </a:lnTo>
                    <a:lnTo>
                      <a:pt x="f24" y="f4"/>
                    </a:lnTo>
                    <a:lnTo>
                      <a:pt x="f25" y="f4"/>
                    </a:lnTo>
                    <a:lnTo>
                      <a:pt x="f26" y="f21"/>
                    </a:lnTo>
                    <a:lnTo>
                      <a:pt x="f27" y="f28"/>
                    </a:lnTo>
                    <a:lnTo>
                      <a:pt x="f29" y="f30"/>
                    </a:lnTo>
                    <a:lnTo>
                      <a:pt x="f31" y="f6"/>
                    </a:lnTo>
                    <a:lnTo>
                      <a:pt x="f32" y="f15"/>
                    </a:lnTo>
                    <a:lnTo>
                      <a:pt x="f33" y="f34"/>
                    </a:lnTo>
                    <a:lnTo>
                      <a:pt x="f35" y="f10"/>
                    </a:lnTo>
                    <a:lnTo>
                      <a:pt x="f27" y="f17"/>
                    </a:lnTo>
                    <a:lnTo>
                      <a:pt x="f36" y="f9"/>
                    </a:lnTo>
                    <a:lnTo>
                      <a:pt x="f37" y="f16"/>
                    </a:lnTo>
                    <a:lnTo>
                      <a:pt x="f38" y="f7"/>
                    </a:lnTo>
                    <a:lnTo>
                      <a:pt x="f39"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5" name="Google Shape;1064;p36">
                <a:extLst>
                  <a:ext uri="{FF2B5EF4-FFF2-40B4-BE49-F238E27FC236}">
                    <a16:creationId xmlns:a16="http://schemas.microsoft.com/office/drawing/2014/main" xmlns="" id="{2A8E0AA2-2C6E-F749-F949-AF20E931FFAD}"/>
                  </a:ext>
                </a:extLst>
              </p:cNvPr>
              <p:cNvSpPr/>
              <p:nvPr/>
            </p:nvSpPr>
            <p:spPr>
              <a:xfrm>
                <a:off x="4074749" y="3518464"/>
                <a:ext cx="201414" cy="104378"/>
              </a:xfrm>
              <a:custGeom>
                <a:avLst/>
                <a:gdLst>
                  <a:gd name="f0" fmla="val w"/>
                  <a:gd name="f1" fmla="val h"/>
                  <a:gd name="f2" fmla="val 0"/>
                  <a:gd name="f3" fmla="val 5812"/>
                  <a:gd name="f4" fmla="val 3012"/>
                  <a:gd name="f5" fmla="val 4306"/>
                  <a:gd name="f6" fmla="val 753"/>
                  <a:gd name="f7" fmla="val 4400"/>
                  <a:gd name="f8" fmla="val 777"/>
                  <a:gd name="f9" fmla="val 4518"/>
                  <a:gd name="f10" fmla="val 801"/>
                  <a:gd name="f11" fmla="val 4612"/>
                  <a:gd name="f12" fmla="val 824"/>
                  <a:gd name="f13" fmla="val 4706"/>
                  <a:gd name="f14" fmla="val 871"/>
                  <a:gd name="f15" fmla="val 4847"/>
                  <a:gd name="f16" fmla="val 1012"/>
                  <a:gd name="f17" fmla="val 4917"/>
                  <a:gd name="f18" fmla="val 1083"/>
                  <a:gd name="f19" fmla="val 4964"/>
                  <a:gd name="f20" fmla="val 1177"/>
                  <a:gd name="f21" fmla="val 5012"/>
                  <a:gd name="f22" fmla="val 1342"/>
                  <a:gd name="f23" fmla="val 5035"/>
                  <a:gd name="f24" fmla="val 1506"/>
                  <a:gd name="f25" fmla="val 1647"/>
                  <a:gd name="f26" fmla="val 4988"/>
                  <a:gd name="f27" fmla="val 1789"/>
                  <a:gd name="f28" fmla="val 1906"/>
                  <a:gd name="f29" fmla="val 4823"/>
                  <a:gd name="f30" fmla="val 2024"/>
                  <a:gd name="f31" fmla="val 2118"/>
                  <a:gd name="f32" fmla="val 4588"/>
                  <a:gd name="f33" fmla="val 2188"/>
                  <a:gd name="f34" fmla="val 4447"/>
                  <a:gd name="f35" fmla="val 2235"/>
                  <a:gd name="f36" fmla="val 1365"/>
                  <a:gd name="f37" fmla="val 1224"/>
                  <a:gd name="f38" fmla="val 1106"/>
                  <a:gd name="f39" fmla="val 989"/>
                  <a:gd name="f40" fmla="val 895"/>
                  <a:gd name="f41" fmla="val 848"/>
                  <a:gd name="f42" fmla="val 918"/>
                  <a:gd name="f43" fmla="val 1059"/>
                  <a:gd name="f44" fmla="val 965"/>
                  <a:gd name="f45" fmla="val 1"/>
                  <a:gd name="f46" fmla="val 24"/>
                  <a:gd name="f47" fmla="val 71"/>
                  <a:gd name="f48" fmla="val 942"/>
                  <a:gd name="f49" fmla="val 118"/>
                  <a:gd name="f50" fmla="val 165"/>
                  <a:gd name="f51" fmla="val 683"/>
                  <a:gd name="f52" fmla="val 259"/>
                  <a:gd name="f53" fmla="val 565"/>
                  <a:gd name="f54" fmla="val 330"/>
                  <a:gd name="f55" fmla="val 448"/>
                  <a:gd name="f56" fmla="val 283"/>
                  <a:gd name="f57" fmla="val 612"/>
                  <a:gd name="f58" fmla="val 166"/>
                  <a:gd name="f59" fmla="val 95"/>
                  <a:gd name="f60" fmla="val 48"/>
                  <a:gd name="f61" fmla="val 1153"/>
                  <a:gd name="f62" fmla="val 1318"/>
                  <a:gd name="f63" fmla="val 1812"/>
                  <a:gd name="f64" fmla="val 1953"/>
                  <a:gd name="f65" fmla="val 2094"/>
                  <a:gd name="f66" fmla="val 189"/>
                  <a:gd name="f67" fmla="val 2212"/>
                  <a:gd name="f68" fmla="val 260"/>
                  <a:gd name="f69" fmla="val 2330"/>
                  <a:gd name="f70" fmla="val 2565"/>
                  <a:gd name="f71" fmla="val 2753"/>
                  <a:gd name="f72" fmla="val 2824"/>
                  <a:gd name="f73" fmla="val 2894"/>
                  <a:gd name="f74" fmla="val 2941"/>
                  <a:gd name="f75" fmla="val 2965"/>
                  <a:gd name="f76" fmla="val 2988"/>
                  <a:gd name="f77" fmla="val 4870"/>
                  <a:gd name="f78" fmla="val 5129"/>
                  <a:gd name="f79" fmla="val 5247"/>
                  <a:gd name="f80" fmla="val 2659"/>
                  <a:gd name="f81" fmla="val 5364"/>
                  <a:gd name="f82" fmla="val 5458"/>
                  <a:gd name="f83" fmla="val 2447"/>
                  <a:gd name="f84" fmla="val 5553"/>
                  <a:gd name="f85" fmla="val 5694"/>
                  <a:gd name="f86" fmla="val 2071"/>
                  <a:gd name="f87" fmla="val 5764"/>
                  <a:gd name="f88" fmla="val 5788"/>
                  <a:gd name="f89" fmla="val 5811"/>
                  <a:gd name="f90" fmla="val 5717"/>
                  <a:gd name="f91" fmla="val 5647"/>
                  <a:gd name="f92" fmla="val 5529"/>
                  <a:gd name="f93" fmla="val 659"/>
                  <a:gd name="f94" fmla="val 5411"/>
                  <a:gd name="f95" fmla="val 495"/>
                  <a:gd name="f96" fmla="val 5270"/>
                  <a:gd name="f97" fmla="val 354"/>
                  <a:gd name="f98" fmla="val 5106"/>
                  <a:gd name="f99" fmla="val 212"/>
                  <a:gd name="f100" fmla="*/ f0 1 5812"/>
                  <a:gd name="f101" fmla="*/ f1 1 3012"/>
                  <a:gd name="f102" fmla="val f2"/>
                  <a:gd name="f103" fmla="val f3"/>
                  <a:gd name="f104" fmla="val f4"/>
                  <a:gd name="f105" fmla="+- f104 0 f102"/>
                  <a:gd name="f106" fmla="+- f103 0 f102"/>
                  <a:gd name="f107" fmla="*/ f106 1 5812"/>
                  <a:gd name="f108" fmla="*/ f105 1 3012"/>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5812" h="3012">
                    <a:moveTo>
                      <a:pt x="f5" y="f6"/>
                    </a:moveTo>
                    <a:lnTo>
                      <a:pt x="f7" y="f8"/>
                    </a:lnTo>
                    <a:lnTo>
                      <a:pt x="f9" y="f10"/>
                    </a:lnTo>
                    <a:lnTo>
                      <a:pt x="f11" y="f12"/>
                    </a:lnTo>
                    <a:lnTo>
                      <a:pt x="f13" y="f14"/>
                    </a:lnTo>
                    <a:lnTo>
                      <a:pt x="f15" y="f16"/>
                    </a:lnTo>
                    <a:lnTo>
                      <a:pt x="f17" y="f18"/>
                    </a:lnTo>
                    <a:lnTo>
                      <a:pt x="f19" y="f20"/>
                    </a:lnTo>
                    <a:lnTo>
                      <a:pt x="f21" y="f22"/>
                    </a:lnTo>
                    <a:lnTo>
                      <a:pt x="f23" y="f24"/>
                    </a:lnTo>
                    <a:lnTo>
                      <a:pt x="f23" y="f25"/>
                    </a:lnTo>
                    <a:lnTo>
                      <a:pt x="f26" y="f27"/>
                    </a:lnTo>
                    <a:lnTo>
                      <a:pt x="f17" y="f28"/>
                    </a:lnTo>
                    <a:lnTo>
                      <a:pt x="f29" y="f30"/>
                    </a:lnTo>
                    <a:lnTo>
                      <a:pt x="f13" y="f31"/>
                    </a:lnTo>
                    <a:lnTo>
                      <a:pt x="f32" y="f33"/>
                    </a:lnTo>
                    <a:lnTo>
                      <a:pt x="f34" y="f35"/>
                    </a:lnTo>
                    <a:lnTo>
                      <a:pt x="f36" y="f35"/>
                    </a:lnTo>
                    <a:lnTo>
                      <a:pt x="f37" y="f33"/>
                    </a:lnTo>
                    <a:lnTo>
                      <a:pt x="f38" y="f31"/>
                    </a:lnTo>
                    <a:lnTo>
                      <a:pt x="f39" y="f30"/>
                    </a:lnTo>
                    <a:lnTo>
                      <a:pt x="f40" y="f28"/>
                    </a:lnTo>
                    <a:lnTo>
                      <a:pt x="f12" y="f27"/>
                    </a:lnTo>
                    <a:lnTo>
                      <a:pt x="f8" y="f25"/>
                    </a:lnTo>
                    <a:lnTo>
                      <a:pt x="f8" y="f24"/>
                    </a:lnTo>
                    <a:lnTo>
                      <a:pt x="f10" y="f22"/>
                    </a:lnTo>
                    <a:lnTo>
                      <a:pt x="f41" y="f20"/>
                    </a:lnTo>
                    <a:lnTo>
                      <a:pt x="f42" y="f43"/>
                    </a:lnTo>
                    <a:lnTo>
                      <a:pt x="f39" y="f44"/>
                    </a:lnTo>
                    <a:lnTo>
                      <a:pt x="f38" y="f40"/>
                    </a:lnTo>
                    <a:lnTo>
                      <a:pt x="f37" y="f12"/>
                    </a:lnTo>
                    <a:lnTo>
                      <a:pt x="f36" y="f8"/>
                    </a:lnTo>
                    <a:lnTo>
                      <a:pt x="f24" y="f6"/>
                    </a:lnTo>
                    <a:close/>
                    <a:moveTo>
                      <a:pt x="f36" y="f45"/>
                    </a:moveTo>
                    <a:lnTo>
                      <a:pt x="f37" y="f46"/>
                    </a:lnTo>
                    <a:lnTo>
                      <a:pt x="f18" y="f47"/>
                    </a:lnTo>
                    <a:lnTo>
                      <a:pt x="f48" y="f49"/>
                    </a:lnTo>
                    <a:lnTo>
                      <a:pt x="f10" y="f50"/>
                    </a:lnTo>
                    <a:lnTo>
                      <a:pt x="f51" y="f52"/>
                    </a:lnTo>
                    <a:lnTo>
                      <a:pt x="f53" y="f54"/>
                    </a:lnTo>
                    <a:lnTo>
                      <a:pt x="f55" y="f55"/>
                    </a:lnTo>
                    <a:lnTo>
                      <a:pt x="f56" y="f57"/>
                    </a:lnTo>
                    <a:lnTo>
                      <a:pt x="f58" y="f12"/>
                    </a:lnTo>
                    <a:lnTo>
                      <a:pt x="f59" y="f39"/>
                    </a:lnTo>
                    <a:lnTo>
                      <a:pt x="f60" y="f61"/>
                    </a:lnTo>
                    <a:lnTo>
                      <a:pt x="f46" y="f62"/>
                    </a:lnTo>
                    <a:lnTo>
                      <a:pt x="f45" y="f24"/>
                    </a:lnTo>
                    <a:lnTo>
                      <a:pt x="f46" y="f25"/>
                    </a:lnTo>
                    <a:lnTo>
                      <a:pt x="f60" y="f63"/>
                    </a:lnTo>
                    <a:lnTo>
                      <a:pt x="f47" y="f64"/>
                    </a:lnTo>
                    <a:lnTo>
                      <a:pt x="f49" y="f65"/>
                    </a:lnTo>
                    <a:lnTo>
                      <a:pt x="f66" y="f67"/>
                    </a:lnTo>
                    <a:lnTo>
                      <a:pt x="f68" y="f69"/>
                    </a:lnTo>
                    <a:lnTo>
                      <a:pt x="f55" y="f70"/>
                    </a:lnTo>
                    <a:lnTo>
                      <a:pt x="f51" y="f71"/>
                    </a:lnTo>
                    <a:lnTo>
                      <a:pt x="f10" y="f72"/>
                    </a:lnTo>
                    <a:lnTo>
                      <a:pt x="f48" y="f73"/>
                    </a:lnTo>
                    <a:lnTo>
                      <a:pt x="f43" y="f74"/>
                    </a:lnTo>
                    <a:lnTo>
                      <a:pt x="f37" y="f75"/>
                    </a:lnTo>
                    <a:lnTo>
                      <a:pt x="f36" y="f76"/>
                    </a:lnTo>
                    <a:lnTo>
                      <a:pt x="f24" y="f4"/>
                    </a:lnTo>
                    <a:lnTo>
                      <a:pt x="f5" y="f4"/>
                    </a:lnTo>
                    <a:lnTo>
                      <a:pt x="f34" y="f76"/>
                    </a:lnTo>
                    <a:lnTo>
                      <a:pt x="f32" y="f75"/>
                    </a:lnTo>
                    <a:lnTo>
                      <a:pt x="f77" y="f73"/>
                    </a:lnTo>
                    <a:lnTo>
                      <a:pt x="f78" y="f71"/>
                    </a:lnTo>
                    <a:lnTo>
                      <a:pt x="f79" y="f80"/>
                    </a:lnTo>
                    <a:lnTo>
                      <a:pt x="f81" y="f70"/>
                    </a:lnTo>
                    <a:lnTo>
                      <a:pt x="f82" y="f83"/>
                    </a:lnTo>
                    <a:lnTo>
                      <a:pt x="f84" y="f69"/>
                    </a:lnTo>
                    <a:lnTo>
                      <a:pt x="f85" y="f86"/>
                    </a:lnTo>
                    <a:lnTo>
                      <a:pt x="f87" y="f27"/>
                    </a:lnTo>
                    <a:lnTo>
                      <a:pt x="f88" y="f25"/>
                    </a:lnTo>
                    <a:lnTo>
                      <a:pt x="f89" y="f24"/>
                    </a:lnTo>
                    <a:lnTo>
                      <a:pt x="f88" y="f62"/>
                    </a:lnTo>
                    <a:lnTo>
                      <a:pt x="f87" y="f61"/>
                    </a:lnTo>
                    <a:lnTo>
                      <a:pt x="f90" y="f39"/>
                    </a:lnTo>
                    <a:lnTo>
                      <a:pt x="f91" y="f41"/>
                    </a:lnTo>
                    <a:lnTo>
                      <a:pt x="f92" y="f93"/>
                    </a:lnTo>
                    <a:lnTo>
                      <a:pt x="f94" y="f95"/>
                    </a:lnTo>
                    <a:lnTo>
                      <a:pt x="f96" y="f97"/>
                    </a:lnTo>
                    <a:lnTo>
                      <a:pt x="f98" y="f99"/>
                    </a:lnTo>
                    <a:lnTo>
                      <a:pt x="f17" y="f49"/>
                    </a:lnTo>
                    <a:lnTo>
                      <a:pt x="f13" y="f60"/>
                    </a:lnTo>
                    <a:lnTo>
                      <a:pt x="f9" y="f45"/>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6" name="Google Shape;1065;p36">
                <a:extLst>
                  <a:ext uri="{FF2B5EF4-FFF2-40B4-BE49-F238E27FC236}">
                    <a16:creationId xmlns:a16="http://schemas.microsoft.com/office/drawing/2014/main" xmlns="" id="{FE7366B2-376F-F815-A551-3DCC0DBE2D25}"/>
                  </a:ext>
                </a:extLst>
              </p:cNvPr>
              <p:cNvSpPr/>
              <p:nvPr/>
            </p:nvSpPr>
            <p:spPr>
              <a:xfrm>
                <a:off x="4101678" y="3544552"/>
                <a:ext cx="147593" cy="51389"/>
              </a:xfrm>
              <a:custGeom>
                <a:avLst/>
                <a:gdLst>
                  <a:gd name="f0" fmla="val w"/>
                  <a:gd name="f1" fmla="val h"/>
                  <a:gd name="f2" fmla="val 0"/>
                  <a:gd name="f3" fmla="val 4259"/>
                  <a:gd name="f4" fmla="val 1483"/>
                  <a:gd name="f5" fmla="val 3529"/>
                  <a:gd name="f6" fmla="val 3623"/>
                  <a:gd name="f7" fmla="val 24"/>
                  <a:gd name="f8" fmla="val 3741"/>
                  <a:gd name="f9" fmla="val 48"/>
                  <a:gd name="f10" fmla="val 3835"/>
                  <a:gd name="f11" fmla="val 71"/>
                  <a:gd name="f12" fmla="val 3929"/>
                  <a:gd name="f13" fmla="val 118"/>
                  <a:gd name="f14" fmla="val 4070"/>
                  <a:gd name="f15" fmla="val 259"/>
                  <a:gd name="f16" fmla="val 4140"/>
                  <a:gd name="f17" fmla="val 330"/>
                  <a:gd name="f18" fmla="val 4187"/>
                  <a:gd name="f19" fmla="val 424"/>
                  <a:gd name="f20" fmla="val 4235"/>
                  <a:gd name="f21" fmla="val 589"/>
                  <a:gd name="f22" fmla="val 4258"/>
                  <a:gd name="f23" fmla="val 753"/>
                  <a:gd name="f24" fmla="val 894"/>
                  <a:gd name="f25" fmla="val 4211"/>
                  <a:gd name="f26" fmla="val 1036"/>
                  <a:gd name="f27" fmla="val 1153"/>
                  <a:gd name="f28" fmla="val 4046"/>
                  <a:gd name="f29" fmla="val 1271"/>
                  <a:gd name="f30" fmla="val 1365"/>
                  <a:gd name="f31" fmla="val 3811"/>
                  <a:gd name="f32" fmla="val 1435"/>
                  <a:gd name="f33" fmla="val 3670"/>
                  <a:gd name="f34" fmla="val 1482"/>
                  <a:gd name="f35" fmla="val 729"/>
                  <a:gd name="f36" fmla="val 588"/>
                  <a:gd name="f37" fmla="val 447"/>
                  <a:gd name="f38" fmla="val 329"/>
                  <a:gd name="f39" fmla="val 212"/>
                  <a:gd name="f40" fmla="val 47"/>
                  <a:gd name="f41" fmla="val 141"/>
                  <a:gd name="f42" fmla="val 306"/>
                  <a:gd name="f43" fmla="val 142"/>
                  <a:gd name="f44" fmla="*/ f0 1 4259"/>
                  <a:gd name="f45" fmla="*/ f1 1 1483"/>
                  <a:gd name="f46" fmla="val f2"/>
                  <a:gd name="f47" fmla="val f3"/>
                  <a:gd name="f48" fmla="val f4"/>
                  <a:gd name="f49" fmla="+- f48 0 f46"/>
                  <a:gd name="f50" fmla="+- f47 0 f46"/>
                  <a:gd name="f51" fmla="*/ f50 1 4259"/>
                  <a:gd name="f52" fmla="*/ f49 1 1483"/>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4259" h="1483" fill="none">
                    <a:moveTo>
                      <a:pt x="f5" y="f2"/>
                    </a:moveTo>
                    <a:lnTo>
                      <a:pt x="f5" y="f2"/>
                    </a:lnTo>
                    <a:lnTo>
                      <a:pt x="f6" y="f7"/>
                    </a:lnTo>
                    <a:lnTo>
                      <a:pt x="f8" y="f9"/>
                    </a:lnTo>
                    <a:lnTo>
                      <a:pt x="f10" y="f11"/>
                    </a:lnTo>
                    <a:lnTo>
                      <a:pt x="f12" y="f13"/>
                    </a:lnTo>
                    <a:lnTo>
                      <a:pt x="f14" y="f15"/>
                    </a:lnTo>
                    <a:lnTo>
                      <a:pt x="f16" y="f17"/>
                    </a:lnTo>
                    <a:lnTo>
                      <a:pt x="f18" y="f19"/>
                    </a:lnTo>
                    <a:lnTo>
                      <a:pt x="f18" y="f19"/>
                    </a:lnTo>
                    <a:lnTo>
                      <a:pt x="f20" y="f21"/>
                    </a:lnTo>
                    <a:lnTo>
                      <a:pt x="f22" y="f23"/>
                    </a:lnTo>
                    <a:lnTo>
                      <a:pt x="f22" y="f23"/>
                    </a:lnTo>
                    <a:lnTo>
                      <a:pt x="f22" y="f24"/>
                    </a:lnTo>
                    <a:lnTo>
                      <a:pt x="f25" y="f26"/>
                    </a:lnTo>
                    <a:lnTo>
                      <a:pt x="f16" y="f27"/>
                    </a:lnTo>
                    <a:lnTo>
                      <a:pt x="f28" y="f29"/>
                    </a:lnTo>
                    <a:lnTo>
                      <a:pt x="f28" y="f29"/>
                    </a:lnTo>
                    <a:lnTo>
                      <a:pt x="f12" y="f30"/>
                    </a:lnTo>
                    <a:lnTo>
                      <a:pt x="f31" y="f32"/>
                    </a:lnTo>
                    <a:lnTo>
                      <a:pt x="f33" y="f34"/>
                    </a:lnTo>
                    <a:lnTo>
                      <a:pt x="f5" y="f34"/>
                    </a:lnTo>
                    <a:lnTo>
                      <a:pt x="f35" y="f34"/>
                    </a:lnTo>
                    <a:lnTo>
                      <a:pt x="f35" y="f34"/>
                    </a:lnTo>
                    <a:lnTo>
                      <a:pt x="f36" y="f34"/>
                    </a:lnTo>
                    <a:lnTo>
                      <a:pt x="f37" y="f32"/>
                    </a:lnTo>
                    <a:lnTo>
                      <a:pt x="f38" y="f30"/>
                    </a:lnTo>
                    <a:lnTo>
                      <a:pt x="f39" y="f29"/>
                    </a:lnTo>
                    <a:lnTo>
                      <a:pt x="f13" y="f27"/>
                    </a:lnTo>
                    <a:lnTo>
                      <a:pt x="f40" y="f26"/>
                    </a:lnTo>
                    <a:lnTo>
                      <a:pt x="f2" y="f24"/>
                    </a:lnTo>
                    <a:lnTo>
                      <a:pt x="f2" y="f23"/>
                    </a:lnTo>
                    <a:lnTo>
                      <a:pt x="f2" y="f23"/>
                    </a:lnTo>
                    <a:lnTo>
                      <a:pt x="f7" y="f21"/>
                    </a:lnTo>
                    <a:lnTo>
                      <a:pt x="f11" y="f19"/>
                    </a:lnTo>
                    <a:lnTo>
                      <a:pt x="f11" y="f19"/>
                    </a:lnTo>
                    <a:lnTo>
                      <a:pt x="f41" y="f42"/>
                    </a:lnTo>
                    <a:lnTo>
                      <a:pt x="f39" y="f39"/>
                    </a:lnTo>
                    <a:lnTo>
                      <a:pt x="f39" y="f39"/>
                    </a:lnTo>
                    <a:lnTo>
                      <a:pt x="f38" y="f43"/>
                    </a:lnTo>
                    <a:lnTo>
                      <a:pt x="f37" y="f11"/>
                    </a:lnTo>
                    <a:lnTo>
                      <a:pt x="f36" y="f7"/>
                    </a:lnTo>
                    <a:lnTo>
                      <a:pt x="f3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7" name="Google Shape;1066;p36">
                <a:extLst>
                  <a:ext uri="{FF2B5EF4-FFF2-40B4-BE49-F238E27FC236}">
                    <a16:creationId xmlns:a16="http://schemas.microsoft.com/office/drawing/2014/main" xmlns="" id="{E18CBAC1-F215-5881-55FF-020A246D133D}"/>
                  </a:ext>
                </a:extLst>
              </p:cNvPr>
              <p:cNvSpPr/>
              <p:nvPr/>
            </p:nvSpPr>
            <p:spPr>
              <a:xfrm>
                <a:off x="4074749" y="3518464"/>
                <a:ext cx="201414" cy="104378"/>
              </a:xfrm>
              <a:custGeom>
                <a:avLst/>
                <a:gdLst>
                  <a:gd name="f0" fmla="val w"/>
                  <a:gd name="f1" fmla="val h"/>
                  <a:gd name="f2" fmla="val 0"/>
                  <a:gd name="f3" fmla="val 5812"/>
                  <a:gd name="f4" fmla="val 3012"/>
                  <a:gd name="f5" fmla="val 4306"/>
                  <a:gd name="f6" fmla="val 1"/>
                  <a:gd name="f7" fmla="val 1506"/>
                  <a:gd name="f8" fmla="val 1365"/>
                  <a:gd name="f9" fmla="val 1224"/>
                  <a:gd name="f10" fmla="val 24"/>
                  <a:gd name="f11" fmla="val 1083"/>
                  <a:gd name="f12" fmla="val 71"/>
                  <a:gd name="f13" fmla="val 942"/>
                  <a:gd name="f14" fmla="val 118"/>
                  <a:gd name="f15" fmla="val 801"/>
                  <a:gd name="f16" fmla="val 165"/>
                  <a:gd name="f17" fmla="val 683"/>
                  <a:gd name="f18" fmla="val 259"/>
                  <a:gd name="f19" fmla="val 565"/>
                  <a:gd name="f20" fmla="val 330"/>
                  <a:gd name="f21" fmla="val 448"/>
                  <a:gd name="f22" fmla="val 283"/>
                  <a:gd name="f23" fmla="val 612"/>
                  <a:gd name="f24" fmla="val 166"/>
                  <a:gd name="f25" fmla="val 824"/>
                  <a:gd name="f26" fmla="val 95"/>
                  <a:gd name="f27" fmla="val 989"/>
                  <a:gd name="f28" fmla="val 48"/>
                  <a:gd name="f29" fmla="val 1153"/>
                  <a:gd name="f30" fmla="val 1318"/>
                  <a:gd name="f31" fmla="val 1647"/>
                  <a:gd name="f32" fmla="val 1812"/>
                  <a:gd name="f33" fmla="val 1953"/>
                  <a:gd name="f34" fmla="val 2094"/>
                  <a:gd name="f35" fmla="val 189"/>
                  <a:gd name="f36" fmla="val 2212"/>
                  <a:gd name="f37" fmla="val 260"/>
                  <a:gd name="f38" fmla="val 2330"/>
                  <a:gd name="f39" fmla="val 2565"/>
                  <a:gd name="f40" fmla="val 2753"/>
                  <a:gd name="f41" fmla="val 2824"/>
                  <a:gd name="f42" fmla="val 2894"/>
                  <a:gd name="f43" fmla="val 1059"/>
                  <a:gd name="f44" fmla="val 2941"/>
                  <a:gd name="f45" fmla="val 2965"/>
                  <a:gd name="f46" fmla="val 2988"/>
                  <a:gd name="f47" fmla="val 4447"/>
                  <a:gd name="f48" fmla="val 4588"/>
                  <a:gd name="f49" fmla="val 4870"/>
                  <a:gd name="f50" fmla="val 5129"/>
                  <a:gd name="f51" fmla="val 5247"/>
                  <a:gd name="f52" fmla="val 2659"/>
                  <a:gd name="f53" fmla="val 5364"/>
                  <a:gd name="f54" fmla="val 5458"/>
                  <a:gd name="f55" fmla="val 2447"/>
                  <a:gd name="f56" fmla="val 5553"/>
                  <a:gd name="f57" fmla="val 5694"/>
                  <a:gd name="f58" fmla="val 2071"/>
                  <a:gd name="f59" fmla="val 5764"/>
                  <a:gd name="f60" fmla="val 1789"/>
                  <a:gd name="f61" fmla="val 5788"/>
                  <a:gd name="f62" fmla="val 5811"/>
                  <a:gd name="f63" fmla="val 5717"/>
                  <a:gd name="f64" fmla="val 5647"/>
                  <a:gd name="f65" fmla="val 848"/>
                  <a:gd name="f66" fmla="val 5529"/>
                  <a:gd name="f67" fmla="val 659"/>
                  <a:gd name="f68" fmla="val 5411"/>
                  <a:gd name="f69" fmla="val 495"/>
                  <a:gd name="f70" fmla="val 5270"/>
                  <a:gd name="f71" fmla="val 354"/>
                  <a:gd name="f72" fmla="val 5106"/>
                  <a:gd name="f73" fmla="val 212"/>
                  <a:gd name="f74" fmla="val 4917"/>
                  <a:gd name="f75" fmla="val 4706"/>
                  <a:gd name="f76" fmla="val 4518"/>
                  <a:gd name="f77" fmla="*/ f0 1 5812"/>
                  <a:gd name="f78" fmla="*/ f1 1 3012"/>
                  <a:gd name="f79" fmla="val f2"/>
                  <a:gd name="f80" fmla="val f3"/>
                  <a:gd name="f81" fmla="val f4"/>
                  <a:gd name="f82" fmla="+- f81 0 f79"/>
                  <a:gd name="f83" fmla="+- f80 0 f79"/>
                  <a:gd name="f84" fmla="*/ f83 1 5812"/>
                  <a:gd name="f85" fmla="*/ f82 1 3012"/>
                  <a:gd name="f86" fmla="*/ f79 1 f84"/>
                  <a:gd name="f87" fmla="*/ f80 1 f84"/>
                  <a:gd name="f88" fmla="*/ f79 1 f85"/>
                  <a:gd name="f89" fmla="*/ f81 1 f85"/>
                  <a:gd name="f90" fmla="*/ f86 f77 1"/>
                  <a:gd name="f91" fmla="*/ f87 f77 1"/>
                  <a:gd name="f92" fmla="*/ f89 f78 1"/>
                  <a:gd name="f93" fmla="*/ f88 f78 1"/>
                </a:gdLst>
                <a:ahLst/>
                <a:cxnLst>
                  <a:cxn ang="3cd4">
                    <a:pos x="hc" y="t"/>
                  </a:cxn>
                  <a:cxn ang="0">
                    <a:pos x="r" y="vc"/>
                  </a:cxn>
                  <a:cxn ang="cd4">
                    <a:pos x="hc" y="b"/>
                  </a:cxn>
                  <a:cxn ang="cd2">
                    <a:pos x="l" y="vc"/>
                  </a:cxn>
                </a:cxnLst>
                <a:rect l="f90" t="f93" r="f91" b="f92"/>
                <a:pathLst>
                  <a:path w="5812" h="3012" fill="none">
                    <a:moveTo>
                      <a:pt x="f5" y="f6"/>
                    </a:moveTo>
                    <a:lnTo>
                      <a:pt x="f7" y="f6"/>
                    </a:lnTo>
                    <a:lnTo>
                      <a:pt x="f7" y="f6"/>
                    </a:lnTo>
                    <a:lnTo>
                      <a:pt x="f8" y="f6"/>
                    </a:lnTo>
                    <a:lnTo>
                      <a:pt x="f9" y="f10"/>
                    </a:lnTo>
                    <a:lnTo>
                      <a:pt x="f11" y="f12"/>
                    </a:lnTo>
                    <a:lnTo>
                      <a:pt x="f13" y="f14"/>
                    </a:lnTo>
                    <a:lnTo>
                      <a:pt x="f15" y="f16"/>
                    </a:lnTo>
                    <a:lnTo>
                      <a:pt x="f17" y="f18"/>
                    </a:lnTo>
                    <a:lnTo>
                      <a:pt x="f19" y="f20"/>
                    </a:lnTo>
                    <a:lnTo>
                      <a:pt x="f21" y="f21"/>
                    </a:lnTo>
                    <a:lnTo>
                      <a:pt x="f21" y="f21"/>
                    </a:lnTo>
                    <a:lnTo>
                      <a:pt x="f22" y="f23"/>
                    </a:lnTo>
                    <a:lnTo>
                      <a:pt x="f24" y="f25"/>
                    </a:lnTo>
                    <a:lnTo>
                      <a:pt x="f24" y="f25"/>
                    </a:lnTo>
                    <a:lnTo>
                      <a:pt x="f26" y="f27"/>
                    </a:lnTo>
                    <a:lnTo>
                      <a:pt x="f28" y="f29"/>
                    </a:lnTo>
                    <a:lnTo>
                      <a:pt x="f10" y="f30"/>
                    </a:lnTo>
                    <a:lnTo>
                      <a:pt x="f6" y="f7"/>
                    </a:lnTo>
                    <a:lnTo>
                      <a:pt x="f6" y="f7"/>
                    </a:lnTo>
                    <a:lnTo>
                      <a:pt x="f10" y="f31"/>
                    </a:lnTo>
                    <a:lnTo>
                      <a:pt x="f28" y="f32"/>
                    </a:lnTo>
                    <a:lnTo>
                      <a:pt x="f12" y="f33"/>
                    </a:lnTo>
                    <a:lnTo>
                      <a:pt x="f14" y="f34"/>
                    </a:lnTo>
                    <a:lnTo>
                      <a:pt x="f35" y="f36"/>
                    </a:lnTo>
                    <a:lnTo>
                      <a:pt x="f37" y="f38"/>
                    </a:lnTo>
                    <a:lnTo>
                      <a:pt x="f21" y="f39"/>
                    </a:lnTo>
                    <a:lnTo>
                      <a:pt x="f17" y="f40"/>
                    </a:lnTo>
                    <a:lnTo>
                      <a:pt x="f15" y="f41"/>
                    </a:lnTo>
                    <a:lnTo>
                      <a:pt x="f13" y="f42"/>
                    </a:lnTo>
                    <a:lnTo>
                      <a:pt x="f43" y="f44"/>
                    </a:lnTo>
                    <a:lnTo>
                      <a:pt x="f9" y="f45"/>
                    </a:lnTo>
                    <a:lnTo>
                      <a:pt x="f8" y="f46"/>
                    </a:lnTo>
                    <a:lnTo>
                      <a:pt x="f7" y="f4"/>
                    </a:lnTo>
                    <a:lnTo>
                      <a:pt x="f5" y="f4"/>
                    </a:lnTo>
                    <a:lnTo>
                      <a:pt x="f5" y="f4"/>
                    </a:lnTo>
                    <a:lnTo>
                      <a:pt x="f47" y="f46"/>
                    </a:lnTo>
                    <a:lnTo>
                      <a:pt x="f48" y="f45"/>
                    </a:lnTo>
                    <a:lnTo>
                      <a:pt x="f49" y="f42"/>
                    </a:lnTo>
                    <a:lnTo>
                      <a:pt x="f50" y="f40"/>
                    </a:lnTo>
                    <a:lnTo>
                      <a:pt x="f51" y="f52"/>
                    </a:lnTo>
                    <a:lnTo>
                      <a:pt x="f53" y="f39"/>
                    </a:lnTo>
                    <a:lnTo>
                      <a:pt x="f53" y="f39"/>
                    </a:lnTo>
                    <a:lnTo>
                      <a:pt x="f53" y="f39"/>
                    </a:lnTo>
                    <a:lnTo>
                      <a:pt x="f53" y="f39"/>
                    </a:lnTo>
                    <a:lnTo>
                      <a:pt x="f54" y="f55"/>
                    </a:lnTo>
                    <a:lnTo>
                      <a:pt x="f56" y="f38"/>
                    </a:lnTo>
                    <a:lnTo>
                      <a:pt x="f57" y="f58"/>
                    </a:lnTo>
                    <a:lnTo>
                      <a:pt x="f59" y="f60"/>
                    </a:lnTo>
                    <a:lnTo>
                      <a:pt x="f61" y="f31"/>
                    </a:lnTo>
                    <a:lnTo>
                      <a:pt x="f62" y="f7"/>
                    </a:lnTo>
                    <a:lnTo>
                      <a:pt x="f62" y="f7"/>
                    </a:lnTo>
                    <a:lnTo>
                      <a:pt x="f61" y="f30"/>
                    </a:lnTo>
                    <a:lnTo>
                      <a:pt x="f59" y="f29"/>
                    </a:lnTo>
                    <a:lnTo>
                      <a:pt x="f63" y="f27"/>
                    </a:lnTo>
                    <a:lnTo>
                      <a:pt x="f64" y="f65"/>
                    </a:lnTo>
                    <a:lnTo>
                      <a:pt x="f64" y="f65"/>
                    </a:lnTo>
                    <a:lnTo>
                      <a:pt x="f66" y="f67"/>
                    </a:lnTo>
                    <a:lnTo>
                      <a:pt x="f68" y="f69"/>
                    </a:lnTo>
                    <a:lnTo>
                      <a:pt x="f70" y="f71"/>
                    </a:lnTo>
                    <a:lnTo>
                      <a:pt x="f72" y="f73"/>
                    </a:lnTo>
                    <a:lnTo>
                      <a:pt x="f74" y="f14"/>
                    </a:lnTo>
                    <a:lnTo>
                      <a:pt x="f75" y="f28"/>
                    </a:lnTo>
                    <a:lnTo>
                      <a:pt x="f76"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8" name="Google Shape;1067;p36">
                <a:extLst>
                  <a:ext uri="{FF2B5EF4-FFF2-40B4-BE49-F238E27FC236}">
                    <a16:creationId xmlns:a16="http://schemas.microsoft.com/office/drawing/2014/main" xmlns="" id="{19E887E9-2B56-39E1-C0C8-122D56DFDCE3}"/>
                  </a:ext>
                </a:extLst>
              </p:cNvPr>
              <p:cNvSpPr/>
              <p:nvPr/>
            </p:nvSpPr>
            <p:spPr>
              <a:xfrm>
                <a:off x="4294031" y="3544552"/>
                <a:ext cx="67711" cy="51389"/>
              </a:xfrm>
              <a:custGeom>
                <a:avLst/>
                <a:gdLst>
                  <a:gd name="f0" fmla="val w"/>
                  <a:gd name="f1" fmla="val h"/>
                  <a:gd name="f2" fmla="val 0"/>
                  <a:gd name="f3" fmla="val 1954"/>
                  <a:gd name="f4" fmla="val 1483"/>
                  <a:gd name="f5" fmla="val 754"/>
                  <a:gd name="f6" fmla="val 613"/>
                  <a:gd name="f7" fmla="val 24"/>
                  <a:gd name="f8" fmla="val 471"/>
                  <a:gd name="f9" fmla="val 71"/>
                  <a:gd name="f10" fmla="val 330"/>
                  <a:gd name="f11" fmla="val 142"/>
                  <a:gd name="f12" fmla="val 236"/>
                  <a:gd name="f13" fmla="val 212"/>
                  <a:gd name="f14" fmla="val 306"/>
                  <a:gd name="f15" fmla="val 95"/>
                  <a:gd name="f16" fmla="val 424"/>
                  <a:gd name="f17" fmla="val 589"/>
                  <a:gd name="f18" fmla="val 1"/>
                  <a:gd name="f19" fmla="val 753"/>
                  <a:gd name="f20" fmla="val 894"/>
                  <a:gd name="f21" fmla="val 1036"/>
                  <a:gd name="f22" fmla="val 1153"/>
                  <a:gd name="f23" fmla="val 1271"/>
                  <a:gd name="f24" fmla="val 1365"/>
                  <a:gd name="f25" fmla="val 1435"/>
                  <a:gd name="f26" fmla="val 1482"/>
                  <a:gd name="f27" fmla="val 1506"/>
                  <a:gd name="f28" fmla="val 1624"/>
                  <a:gd name="f29" fmla="val 1742"/>
                  <a:gd name="f30" fmla="val 1836"/>
                  <a:gd name="f31" fmla="val 1906"/>
                  <a:gd name="f32" fmla="val 1930"/>
                  <a:gd name="f33" fmla="val 1953"/>
                  <a:gd name="f34" fmla="val 1883"/>
                  <a:gd name="f35" fmla="val 1765"/>
                  <a:gd name="f36" fmla="val 259"/>
                  <a:gd name="f37" fmla="val 118"/>
                  <a:gd name="f38" fmla="val 1530"/>
                  <a:gd name="f39" fmla="val 1436"/>
                  <a:gd name="f40" fmla="val 48"/>
                  <a:gd name="f41" fmla="val 1318"/>
                  <a:gd name="f42" fmla="val 1224"/>
                  <a:gd name="f43" fmla="*/ f0 1 1954"/>
                  <a:gd name="f44" fmla="*/ f1 1 1483"/>
                  <a:gd name="f45" fmla="val f2"/>
                  <a:gd name="f46" fmla="val f3"/>
                  <a:gd name="f47" fmla="val f4"/>
                  <a:gd name="f48" fmla="+- f47 0 f45"/>
                  <a:gd name="f49" fmla="+- f46 0 f45"/>
                  <a:gd name="f50" fmla="*/ f49 1 1954"/>
                  <a:gd name="f51" fmla="*/ f48 1 148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54" h="1483">
                    <a:moveTo>
                      <a:pt x="f5" y="f2"/>
                    </a:moveTo>
                    <a:lnTo>
                      <a:pt x="f6" y="f7"/>
                    </a:lnTo>
                    <a:lnTo>
                      <a:pt x="f8" y="f9"/>
                    </a:lnTo>
                    <a:lnTo>
                      <a:pt x="f10" y="f11"/>
                    </a:lnTo>
                    <a:lnTo>
                      <a:pt x="f12" y="f13"/>
                    </a:lnTo>
                    <a:lnTo>
                      <a:pt x="f11" y="f14"/>
                    </a:lnTo>
                    <a:lnTo>
                      <a:pt x="f15" y="f16"/>
                    </a:lnTo>
                    <a:lnTo>
                      <a:pt x="f7" y="f17"/>
                    </a:lnTo>
                    <a:lnTo>
                      <a:pt x="f18" y="f19"/>
                    </a:lnTo>
                    <a:lnTo>
                      <a:pt x="f7" y="f20"/>
                    </a:lnTo>
                    <a:lnTo>
                      <a:pt x="f9" y="f21"/>
                    </a:lnTo>
                    <a:lnTo>
                      <a:pt x="f11" y="f22"/>
                    </a:lnTo>
                    <a:lnTo>
                      <a:pt x="f12" y="f23"/>
                    </a:lnTo>
                    <a:lnTo>
                      <a:pt x="f10" y="f24"/>
                    </a:lnTo>
                    <a:lnTo>
                      <a:pt x="f8" y="f25"/>
                    </a:lnTo>
                    <a:lnTo>
                      <a:pt x="f6" y="f26"/>
                    </a:lnTo>
                    <a:lnTo>
                      <a:pt x="f24" y="f26"/>
                    </a:lnTo>
                    <a:lnTo>
                      <a:pt x="f27" y="f25"/>
                    </a:lnTo>
                    <a:lnTo>
                      <a:pt x="f28" y="f24"/>
                    </a:lnTo>
                    <a:lnTo>
                      <a:pt x="f29" y="f23"/>
                    </a:lnTo>
                    <a:lnTo>
                      <a:pt x="f30" y="f22"/>
                    </a:lnTo>
                    <a:lnTo>
                      <a:pt x="f31" y="f21"/>
                    </a:lnTo>
                    <a:lnTo>
                      <a:pt x="f32" y="f20"/>
                    </a:lnTo>
                    <a:lnTo>
                      <a:pt x="f33" y="f19"/>
                    </a:lnTo>
                    <a:lnTo>
                      <a:pt x="f32" y="f17"/>
                    </a:lnTo>
                    <a:lnTo>
                      <a:pt x="f34" y="f16"/>
                    </a:lnTo>
                    <a:lnTo>
                      <a:pt x="f30" y="f10"/>
                    </a:lnTo>
                    <a:lnTo>
                      <a:pt x="f35" y="f36"/>
                    </a:lnTo>
                    <a:lnTo>
                      <a:pt x="f28" y="f37"/>
                    </a:lnTo>
                    <a:lnTo>
                      <a:pt x="f38" y="f9"/>
                    </a:lnTo>
                    <a:lnTo>
                      <a:pt x="f39" y="f40"/>
                    </a:lnTo>
                    <a:lnTo>
                      <a:pt x="f41" y="f7"/>
                    </a:lnTo>
                    <a:lnTo>
                      <a:pt x="f42"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9" name="Google Shape;1068;p36">
                <a:extLst>
                  <a:ext uri="{FF2B5EF4-FFF2-40B4-BE49-F238E27FC236}">
                    <a16:creationId xmlns:a16="http://schemas.microsoft.com/office/drawing/2014/main" xmlns="" id="{AD2C8CCC-0EB0-AB31-577E-AA18E6CF7C6F}"/>
                  </a:ext>
                </a:extLst>
              </p:cNvPr>
              <p:cNvSpPr/>
              <p:nvPr/>
            </p:nvSpPr>
            <p:spPr>
              <a:xfrm>
                <a:off x="4297295" y="3544552"/>
                <a:ext cx="61996" cy="28556"/>
              </a:xfrm>
              <a:custGeom>
                <a:avLst/>
                <a:gdLst>
                  <a:gd name="f0" fmla="val w"/>
                  <a:gd name="f1" fmla="val h"/>
                  <a:gd name="f2" fmla="val 0"/>
                  <a:gd name="f3" fmla="val 1789"/>
                  <a:gd name="f4" fmla="val 824"/>
                  <a:gd name="f5" fmla="val 660"/>
                  <a:gd name="f6" fmla="val 519"/>
                  <a:gd name="f7" fmla="val 24"/>
                  <a:gd name="f8" fmla="val 377"/>
                  <a:gd name="f9" fmla="val 71"/>
                  <a:gd name="f10" fmla="val 236"/>
                  <a:gd name="f11" fmla="val 142"/>
                  <a:gd name="f12" fmla="val 212"/>
                  <a:gd name="f13" fmla="val 48"/>
                  <a:gd name="f14" fmla="val 306"/>
                  <a:gd name="f15" fmla="val 1"/>
                  <a:gd name="f16" fmla="val 424"/>
                  <a:gd name="f17" fmla="val 518"/>
                  <a:gd name="f18" fmla="val 95"/>
                  <a:gd name="f19" fmla="val 589"/>
                  <a:gd name="f20" fmla="val 260"/>
                  <a:gd name="f21" fmla="val 730"/>
                  <a:gd name="f22" fmla="val 354"/>
                  <a:gd name="f23" fmla="val 777"/>
                  <a:gd name="f24" fmla="val 448"/>
                  <a:gd name="f25" fmla="val 800"/>
                  <a:gd name="f26" fmla="val 542"/>
                  <a:gd name="f27" fmla="val 1271"/>
                  <a:gd name="f28" fmla="val 1412"/>
                  <a:gd name="f29" fmla="val 1530"/>
                  <a:gd name="f30" fmla="val 706"/>
                  <a:gd name="f31" fmla="val 1648"/>
                  <a:gd name="f32" fmla="val 612"/>
                  <a:gd name="f33" fmla="val 1718"/>
                  <a:gd name="f34" fmla="val 1742"/>
                  <a:gd name="f35" fmla="val 330"/>
                  <a:gd name="f36" fmla="val 1671"/>
                  <a:gd name="f37" fmla="val 259"/>
                  <a:gd name="f38" fmla="val 118"/>
                  <a:gd name="f39" fmla="val 1436"/>
                  <a:gd name="f40" fmla="val 1342"/>
                  <a:gd name="f41" fmla="val 1224"/>
                  <a:gd name="f42" fmla="val 1130"/>
                  <a:gd name="f43" fmla="*/ f0 1 1789"/>
                  <a:gd name="f44" fmla="*/ f1 1 824"/>
                  <a:gd name="f45" fmla="val f2"/>
                  <a:gd name="f46" fmla="val f3"/>
                  <a:gd name="f47" fmla="val f4"/>
                  <a:gd name="f48" fmla="+- f47 0 f45"/>
                  <a:gd name="f49" fmla="+- f46 0 f45"/>
                  <a:gd name="f50" fmla="*/ f49 1 1789"/>
                  <a:gd name="f51" fmla="*/ f48 1 824"/>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789" h="824">
                    <a:moveTo>
                      <a:pt x="f5" y="f2"/>
                    </a:moveTo>
                    <a:lnTo>
                      <a:pt x="f6" y="f7"/>
                    </a:lnTo>
                    <a:lnTo>
                      <a:pt x="f8" y="f9"/>
                    </a:lnTo>
                    <a:lnTo>
                      <a:pt x="f10" y="f11"/>
                    </a:lnTo>
                    <a:lnTo>
                      <a:pt x="f11" y="f12"/>
                    </a:lnTo>
                    <a:lnTo>
                      <a:pt x="f13" y="f14"/>
                    </a:lnTo>
                    <a:lnTo>
                      <a:pt x="f15" y="f16"/>
                    </a:lnTo>
                    <a:lnTo>
                      <a:pt x="f13" y="f17"/>
                    </a:lnTo>
                    <a:lnTo>
                      <a:pt x="f18" y="f19"/>
                    </a:lnTo>
                    <a:lnTo>
                      <a:pt x="f20" y="f21"/>
                    </a:lnTo>
                    <a:lnTo>
                      <a:pt x="f22" y="f23"/>
                    </a:lnTo>
                    <a:lnTo>
                      <a:pt x="f24" y="f25"/>
                    </a:lnTo>
                    <a:lnTo>
                      <a:pt x="f26" y="f4"/>
                    </a:lnTo>
                    <a:lnTo>
                      <a:pt x="f27" y="f4"/>
                    </a:lnTo>
                    <a:lnTo>
                      <a:pt x="f28" y="f23"/>
                    </a:lnTo>
                    <a:lnTo>
                      <a:pt x="f29" y="f30"/>
                    </a:lnTo>
                    <a:lnTo>
                      <a:pt x="f31" y="f32"/>
                    </a:lnTo>
                    <a:lnTo>
                      <a:pt x="f33" y="f17"/>
                    </a:lnTo>
                    <a:lnTo>
                      <a:pt x="f3" y="f16"/>
                    </a:lnTo>
                    <a:lnTo>
                      <a:pt x="f34" y="f35"/>
                    </a:lnTo>
                    <a:lnTo>
                      <a:pt x="f36" y="f37"/>
                    </a:lnTo>
                    <a:lnTo>
                      <a:pt x="f29" y="f38"/>
                    </a:lnTo>
                    <a:lnTo>
                      <a:pt x="f39" y="f9"/>
                    </a:lnTo>
                    <a:lnTo>
                      <a:pt x="f40" y="f13"/>
                    </a:lnTo>
                    <a:lnTo>
                      <a:pt x="f41" y="f7"/>
                    </a:lnTo>
                    <a:lnTo>
                      <a:pt x="f42"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0" name="Google Shape;1069;p36">
                <a:extLst>
                  <a:ext uri="{FF2B5EF4-FFF2-40B4-BE49-F238E27FC236}">
                    <a16:creationId xmlns:a16="http://schemas.microsoft.com/office/drawing/2014/main" xmlns="" id="{90EDB71C-81C4-EEE9-E90F-CFD1F26DEA99}"/>
                  </a:ext>
                </a:extLst>
              </p:cNvPr>
              <p:cNvSpPr/>
              <p:nvPr/>
            </p:nvSpPr>
            <p:spPr>
              <a:xfrm>
                <a:off x="4267971" y="3518464"/>
                <a:ext cx="119868" cy="104378"/>
              </a:xfrm>
              <a:custGeom>
                <a:avLst/>
                <a:gdLst>
                  <a:gd name="f0" fmla="val w"/>
                  <a:gd name="f1" fmla="val h"/>
                  <a:gd name="f2" fmla="val 0"/>
                  <a:gd name="f3" fmla="val 3459"/>
                  <a:gd name="f4" fmla="val 3012"/>
                  <a:gd name="f5" fmla="val 1976"/>
                  <a:gd name="f6" fmla="val 753"/>
                  <a:gd name="f7" fmla="val 2070"/>
                  <a:gd name="f8" fmla="val 777"/>
                  <a:gd name="f9" fmla="val 2188"/>
                  <a:gd name="f10" fmla="val 801"/>
                  <a:gd name="f11" fmla="val 2282"/>
                  <a:gd name="f12" fmla="val 824"/>
                  <a:gd name="f13" fmla="val 2376"/>
                  <a:gd name="f14" fmla="val 871"/>
                  <a:gd name="f15" fmla="val 2517"/>
                  <a:gd name="f16" fmla="val 1012"/>
                  <a:gd name="f17" fmla="val 2588"/>
                  <a:gd name="f18" fmla="val 1083"/>
                  <a:gd name="f19" fmla="val 2635"/>
                  <a:gd name="f20" fmla="val 1177"/>
                  <a:gd name="f21" fmla="val 2682"/>
                  <a:gd name="f22" fmla="val 1342"/>
                  <a:gd name="f23" fmla="val 2705"/>
                  <a:gd name="f24" fmla="val 1506"/>
                  <a:gd name="f25" fmla="val 1647"/>
                  <a:gd name="f26" fmla="val 2658"/>
                  <a:gd name="f27" fmla="val 1789"/>
                  <a:gd name="f28" fmla="val 1906"/>
                  <a:gd name="f29" fmla="val 2494"/>
                  <a:gd name="f30" fmla="val 2024"/>
                  <a:gd name="f31" fmla="val 2118"/>
                  <a:gd name="f32" fmla="val 2258"/>
                  <a:gd name="f33" fmla="val 2117"/>
                  <a:gd name="f34" fmla="val 2235"/>
                  <a:gd name="f35" fmla="val 1365"/>
                  <a:gd name="f36" fmla="val 1223"/>
                  <a:gd name="f37" fmla="val 1082"/>
                  <a:gd name="f38" fmla="val 988"/>
                  <a:gd name="f39" fmla="val 894"/>
                  <a:gd name="f40" fmla="val 823"/>
                  <a:gd name="f41" fmla="val 776"/>
                  <a:gd name="f42" fmla="val 847"/>
                  <a:gd name="f43" fmla="val 1059"/>
                  <a:gd name="f44" fmla="val 965"/>
                  <a:gd name="f45" fmla="val 895"/>
                  <a:gd name="f46" fmla="val 1"/>
                  <a:gd name="f47" fmla="val 24"/>
                  <a:gd name="f48" fmla="val 71"/>
                  <a:gd name="f49" fmla="val 941"/>
                  <a:gd name="f50" fmla="val 118"/>
                  <a:gd name="f51" fmla="val 800"/>
                  <a:gd name="f52" fmla="val 165"/>
                  <a:gd name="f53" fmla="val 659"/>
                  <a:gd name="f54" fmla="val 259"/>
                  <a:gd name="f55" fmla="val 541"/>
                  <a:gd name="f56" fmla="val 330"/>
                  <a:gd name="f57" fmla="val 447"/>
                  <a:gd name="f58" fmla="val 448"/>
                  <a:gd name="f59" fmla="val 282"/>
                  <a:gd name="f60" fmla="val 612"/>
                  <a:gd name="f61" fmla="val 94"/>
                  <a:gd name="f62" fmla="val 989"/>
                  <a:gd name="f63" fmla="val 47"/>
                  <a:gd name="f64" fmla="val 1153"/>
                  <a:gd name="f65" fmla="val 1318"/>
                  <a:gd name="f66" fmla="val 1812"/>
                  <a:gd name="f67" fmla="val 1953"/>
                  <a:gd name="f68" fmla="val 2094"/>
                  <a:gd name="f69" fmla="val 188"/>
                  <a:gd name="f70" fmla="val 2212"/>
                  <a:gd name="f71" fmla="val 2330"/>
                  <a:gd name="f72" fmla="val 2565"/>
                  <a:gd name="f73" fmla="val 2753"/>
                  <a:gd name="f74" fmla="val 2824"/>
                  <a:gd name="f75" fmla="val 918"/>
                  <a:gd name="f76" fmla="val 2894"/>
                  <a:gd name="f77" fmla="val 2941"/>
                  <a:gd name="f78" fmla="val 1200"/>
                  <a:gd name="f79" fmla="val 2965"/>
                  <a:gd name="f80" fmla="val 2988"/>
                  <a:gd name="f81" fmla="val 2541"/>
                  <a:gd name="f82" fmla="val 2799"/>
                  <a:gd name="f83" fmla="val 2917"/>
                  <a:gd name="f84" fmla="val 2659"/>
                  <a:gd name="f85" fmla="val 3011"/>
                  <a:gd name="f86" fmla="val 3035"/>
                  <a:gd name="f87" fmla="val 3129"/>
                  <a:gd name="f88" fmla="val 2447"/>
                  <a:gd name="f89" fmla="val 3223"/>
                  <a:gd name="f90" fmla="val 3364"/>
                  <a:gd name="f91" fmla="val 2071"/>
                  <a:gd name="f92" fmla="val 3435"/>
                  <a:gd name="f93" fmla="val 3458"/>
                  <a:gd name="f94" fmla="val 3388"/>
                  <a:gd name="f95" fmla="val 3317"/>
                  <a:gd name="f96" fmla="val 848"/>
                  <a:gd name="f97" fmla="val 3199"/>
                  <a:gd name="f98" fmla="val 3082"/>
                  <a:gd name="f99" fmla="val 495"/>
                  <a:gd name="f100" fmla="val 354"/>
                  <a:gd name="f101" fmla="val 2752"/>
                  <a:gd name="f102" fmla="val 212"/>
                  <a:gd name="f103" fmla="val 48"/>
                  <a:gd name="f104" fmla="*/ f0 1 3459"/>
                  <a:gd name="f105" fmla="*/ f1 1 3012"/>
                  <a:gd name="f106" fmla="val f2"/>
                  <a:gd name="f107" fmla="val f3"/>
                  <a:gd name="f108" fmla="val f4"/>
                  <a:gd name="f109" fmla="+- f108 0 f106"/>
                  <a:gd name="f110" fmla="+- f107 0 f106"/>
                  <a:gd name="f111" fmla="*/ f110 1 3459"/>
                  <a:gd name="f112" fmla="*/ f109 1 3012"/>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459"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13" y="f31"/>
                    </a:lnTo>
                    <a:lnTo>
                      <a:pt x="f32" y="f9"/>
                    </a:lnTo>
                    <a:lnTo>
                      <a:pt x="f33" y="f34"/>
                    </a:lnTo>
                    <a:lnTo>
                      <a:pt x="f35" y="f34"/>
                    </a:lnTo>
                    <a:lnTo>
                      <a:pt x="f36" y="f9"/>
                    </a:lnTo>
                    <a:lnTo>
                      <a:pt x="f37" y="f31"/>
                    </a:lnTo>
                    <a:lnTo>
                      <a:pt x="f38" y="f30"/>
                    </a:lnTo>
                    <a:lnTo>
                      <a:pt x="f39" y="f28"/>
                    </a:lnTo>
                    <a:lnTo>
                      <a:pt x="f40" y="f27"/>
                    </a:lnTo>
                    <a:lnTo>
                      <a:pt x="f41" y="f25"/>
                    </a:lnTo>
                    <a:lnTo>
                      <a:pt x="f6" y="f24"/>
                    </a:lnTo>
                    <a:lnTo>
                      <a:pt x="f41" y="f22"/>
                    </a:lnTo>
                    <a:lnTo>
                      <a:pt x="f42" y="f20"/>
                    </a:lnTo>
                    <a:lnTo>
                      <a:pt x="f39" y="f43"/>
                    </a:lnTo>
                    <a:lnTo>
                      <a:pt x="f38" y="f44"/>
                    </a:lnTo>
                    <a:lnTo>
                      <a:pt x="f37" y="f45"/>
                    </a:lnTo>
                    <a:lnTo>
                      <a:pt x="f36" y="f12"/>
                    </a:lnTo>
                    <a:lnTo>
                      <a:pt x="f35" y="f8"/>
                    </a:lnTo>
                    <a:lnTo>
                      <a:pt x="f24" y="f6"/>
                    </a:lnTo>
                    <a:close/>
                    <a:moveTo>
                      <a:pt x="f35" y="f46"/>
                    </a:moveTo>
                    <a:lnTo>
                      <a:pt x="f36" y="f47"/>
                    </a:lnTo>
                    <a:lnTo>
                      <a:pt x="f43" y="f48"/>
                    </a:lnTo>
                    <a:lnTo>
                      <a:pt x="f49" y="f50"/>
                    </a:lnTo>
                    <a:lnTo>
                      <a:pt x="f51" y="f52"/>
                    </a:lnTo>
                    <a:lnTo>
                      <a:pt x="f53" y="f54"/>
                    </a:lnTo>
                    <a:lnTo>
                      <a:pt x="f55" y="f56"/>
                    </a:lnTo>
                    <a:lnTo>
                      <a:pt x="f57" y="f58"/>
                    </a:lnTo>
                    <a:lnTo>
                      <a:pt x="f59" y="f60"/>
                    </a:lnTo>
                    <a:lnTo>
                      <a:pt x="f52" y="f12"/>
                    </a:lnTo>
                    <a:lnTo>
                      <a:pt x="f61" y="f62"/>
                    </a:lnTo>
                    <a:lnTo>
                      <a:pt x="f63" y="f64"/>
                    </a:lnTo>
                    <a:lnTo>
                      <a:pt x="f2" y="f65"/>
                    </a:lnTo>
                    <a:lnTo>
                      <a:pt x="f2" y="f24"/>
                    </a:lnTo>
                    <a:lnTo>
                      <a:pt x="f2" y="f25"/>
                    </a:lnTo>
                    <a:lnTo>
                      <a:pt x="f47" y="f66"/>
                    </a:lnTo>
                    <a:lnTo>
                      <a:pt x="f48" y="f67"/>
                    </a:lnTo>
                    <a:lnTo>
                      <a:pt x="f50" y="f68"/>
                    </a:lnTo>
                    <a:lnTo>
                      <a:pt x="f69" y="f70"/>
                    </a:lnTo>
                    <a:lnTo>
                      <a:pt x="f54" y="f71"/>
                    </a:lnTo>
                    <a:lnTo>
                      <a:pt x="f57" y="f72"/>
                    </a:lnTo>
                    <a:lnTo>
                      <a:pt x="f53" y="f73"/>
                    </a:lnTo>
                    <a:lnTo>
                      <a:pt x="f51" y="f74"/>
                    </a:lnTo>
                    <a:lnTo>
                      <a:pt x="f75" y="f76"/>
                    </a:lnTo>
                    <a:lnTo>
                      <a:pt x="f43" y="f77"/>
                    </a:lnTo>
                    <a:lnTo>
                      <a:pt x="f78" y="f79"/>
                    </a:lnTo>
                    <a:lnTo>
                      <a:pt x="f35" y="f80"/>
                    </a:lnTo>
                    <a:lnTo>
                      <a:pt x="f24" y="f4"/>
                    </a:lnTo>
                    <a:lnTo>
                      <a:pt x="f5" y="f4"/>
                    </a:lnTo>
                    <a:lnTo>
                      <a:pt x="f33" y="f80"/>
                    </a:lnTo>
                    <a:lnTo>
                      <a:pt x="f32" y="f79"/>
                    </a:lnTo>
                    <a:lnTo>
                      <a:pt x="f81" y="f76"/>
                    </a:lnTo>
                    <a:lnTo>
                      <a:pt x="f82" y="f73"/>
                    </a:lnTo>
                    <a:lnTo>
                      <a:pt x="f83" y="f84"/>
                    </a:lnTo>
                    <a:lnTo>
                      <a:pt x="f85" y="f72"/>
                    </a:lnTo>
                    <a:lnTo>
                      <a:pt x="f86" y="f72"/>
                    </a:lnTo>
                    <a:lnTo>
                      <a:pt x="f87" y="f88"/>
                    </a:lnTo>
                    <a:lnTo>
                      <a:pt x="f89" y="f71"/>
                    </a:lnTo>
                    <a:lnTo>
                      <a:pt x="f90" y="f91"/>
                    </a:lnTo>
                    <a:lnTo>
                      <a:pt x="f92" y="f27"/>
                    </a:lnTo>
                    <a:lnTo>
                      <a:pt x="f93" y="f25"/>
                    </a:lnTo>
                    <a:lnTo>
                      <a:pt x="f93" y="f24"/>
                    </a:lnTo>
                    <a:lnTo>
                      <a:pt x="f93" y="f65"/>
                    </a:lnTo>
                    <a:lnTo>
                      <a:pt x="f92" y="f64"/>
                    </a:lnTo>
                    <a:lnTo>
                      <a:pt x="f94" y="f62"/>
                    </a:lnTo>
                    <a:lnTo>
                      <a:pt x="f95" y="f96"/>
                    </a:lnTo>
                    <a:lnTo>
                      <a:pt x="f97" y="f53"/>
                    </a:lnTo>
                    <a:lnTo>
                      <a:pt x="f98" y="f99"/>
                    </a:lnTo>
                    <a:lnTo>
                      <a:pt x="f77" y="f100"/>
                    </a:lnTo>
                    <a:lnTo>
                      <a:pt x="f101" y="f102"/>
                    </a:lnTo>
                    <a:lnTo>
                      <a:pt x="f17" y="f50"/>
                    </a:lnTo>
                    <a:lnTo>
                      <a:pt x="f13" y="f103"/>
                    </a:lnTo>
                    <a:lnTo>
                      <a:pt x="f9" y="f46"/>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1" name="Google Shape;1070;p36">
                <a:extLst>
                  <a:ext uri="{FF2B5EF4-FFF2-40B4-BE49-F238E27FC236}">
                    <a16:creationId xmlns:a16="http://schemas.microsoft.com/office/drawing/2014/main" xmlns="" id="{FC4351DE-6A5A-B586-B737-4BBE1AE26F82}"/>
                  </a:ext>
                </a:extLst>
              </p:cNvPr>
              <p:cNvSpPr/>
              <p:nvPr/>
            </p:nvSpPr>
            <p:spPr>
              <a:xfrm>
                <a:off x="4294031" y="3544552"/>
                <a:ext cx="67711" cy="51389"/>
              </a:xfrm>
              <a:custGeom>
                <a:avLst/>
                <a:gdLst>
                  <a:gd name="f0" fmla="val w"/>
                  <a:gd name="f1" fmla="val h"/>
                  <a:gd name="f2" fmla="val 0"/>
                  <a:gd name="f3" fmla="val 1954"/>
                  <a:gd name="f4" fmla="val 1483"/>
                  <a:gd name="f5" fmla="val 1224"/>
                  <a:gd name="f6" fmla="val 1318"/>
                  <a:gd name="f7" fmla="val 24"/>
                  <a:gd name="f8" fmla="val 1436"/>
                  <a:gd name="f9" fmla="val 48"/>
                  <a:gd name="f10" fmla="val 1530"/>
                  <a:gd name="f11" fmla="val 71"/>
                  <a:gd name="f12" fmla="val 1624"/>
                  <a:gd name="f13" fmla="val 118"/>
                  <a:gd name="f14" fmla="val 1765"/>
                  <a:gd name="f15" fmla="val 259"/>
                  <a:gd name="f16" fmla="val 1836"/>
                  <a:gd name="f17" fmla="val 330"/>
                  <a:gd name="f18" fmla="val 1883"/>
                  <a:gd name="f19" fmla="val 424"/>
                  <a:gd name="f20" fmla="val 1930"/>
                  <a:gd name="f21" fmla="val 589"/>
                  <a:gd name="f22" fmla="val 1953"/>
                  <a:gd name="f23" fmla="val 753"/>
                  <a:gd name="f24" fmla="val 894"/>
                  <a:gd name="f25" fmla="val 1906"/>
                  <a:gd name="f26" fmla="val 1036"/>
                  <a:gd name="f27" fmla="val 1153"/>
                  <a:gd name="f28" fmla="val 1742"/>
                  <a:gd name="f29" fmla="val 1271"/>
                  <a:gd name="f30" fmla="val 1365"/>
                  <a:gd name="f31" fmla="val 1506"/>
                  <a:gd name="f32" fmla="val 1435"/>
                  <a:gd name="f33" fmla="val 1482"/>
                  <a:gd name="f34" fmla="val 754"/>
                  <a:gd name="f35" fmla="val 613"/>
                  <a:gd name="f36" fmla="val 471"/>
                  <a:gd name="f37" fmla="val 236"/>
                  <a:gd name="f38" fmla="val 142"/>
                  <a:gd name="f39" fmla="val 1"/>
                  <a:gd name="f40" fmla="val 95"/>
                  <a:gd name="f41" fmla="val 306"/>
                  <a:gd name="f42" fmla="val 212"/>
                  <a:gd name="f43" fmla="*/ f0 1 1954"/>
                  <a:gd name="f44" fmla="*/ f1 1 1483"/>
                  <a:gd name="f45" fmla="val f2"/>
                  <a:gd name="f46" fmla="val f3"/>
                  <a:gd name="f47" fmla="val f4"/>
                  <a:gd name="f48" fmla="+- f47 0 f45"/>
                  <a:gd name="f49" fmla="+- f46 0 f45"/>
                  <a:gd name="f50" fmla="*/ f49 1 1954"/>
                  <a:gd name="f51" fmla="*/ f48 1 148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54" h="1483" fill="none">
                    <a:moveTo>
                      <a:pt x="f5" y="f2"/>
                    </a:moveTo>
                    <a:lnTo>
                      <a:pt x="f5" y="f2"/>
                    </a:lnTo>
                    <a:lnTo>
                      <a:pt x="f6" y="f7"/>
                    </a:lnTo>
                    <a:lnTo>
                      <a:pt x="f8" y="f9"/>
                    </a:lnTo>
                    <a:lnTo>
                      <a:pt x="f10" y="f11"/>
                    </a:lnTo>
                    <a:lnTo>
                      <a:pt x="f12" y="f13"/>
                    </a:lnTo>
                    <a:lnTo>
                      <a:pt x="f14" y="f15"/>
                    </a:lnTo>
                    <a:lnTo>
                      <a:pt x="f16" y="f17"/>
                    </a:lnTo>
                    <a:lnTo>
                      <a:pt x="f18" y="f19"/>
                    </a:lnTo>
                    <a:lnTo>
                      <a:pt x="f18" y="f19"/>
                    </a:lnTo>
                    <a:lnTo>
                      <a:pt x="f20" y="f21"/>
                    </a:lnTo>
                    <a:lnTo>
                      <a:pt x="f22" y="f23"/>
                    </a:lnTo>
                    <a:lnTo>
                      <a:pt x="f22" y="f23"/>
                    </a:lnTo>
                    <a:lnTo>
                      <a:pt x="f20" y="f24"/>
                    </a:lnTo>
                    <a:lnTo>
                      <a:pt x="f25" y="f26"/>
                    </a:lnTo>
                    <a:lnTo>
                      <a:pt x="f16" y="f27"/>
                    </a:lnTo>
                    <a:lnTo>
                      <a:pt x="f28" y="f29"/>
                    </a:lnTo>
                    <a:lnTo>
                      <a:pt x="f28" y="f29"/>
                    </a:lnTo>
                    <a:lnTo>
                      <a:pt x="f12" y="f30"/>
                    </a:lnTo>
                    <a:lnTo>
                      <a:pt x="f31" y="f32"/>
                    </a:lnTo>
                    <a:lnTo>
                      <a:pt x="f30" y="f33"/>
                    </a:lnTo>
                    <a:lnTo>
                      <a:pt x="f5" y="f33"/>
                    </a:lnTo>
                    <a:lnTo>
                      <a:pt x="f34" y="f33"/>
                    </a:lnTo>
                    <a:lnTo>
                      <a:pt x="f34" y="f33"/>
                    </a:lnTo>
                    <a:lnTo>
                      <a:pt x="f35" y="f33"/>
                    </a:lnTo>
                    <a:lnTo>
                      <a:pt x="f36" y="f32"/>
                    </a:lnTo>
                    <a:lnTo>
                      <a:pt x="f17" y="f30"/>
                    </a:lnTo>
                    <a:lnTo>
                      <a:pt x="f37" y="f29"/>
                    </a:lnTo>
                    <a:lnTo>
                      <a:pt x="f38" y="f27"/>
                    </a:lnTo>
                    <a:lnTo>
                      <a:pt x="f11" y="f26"/>
                    </a:lnTo>
                    <a:lnTo>
                      <a:pt x="f7" y="f24"/>
                    </a:lnTo>
                    <a:lnTo>
                      <a:pt x="f39" y="f23"/>
                    </a:lnTo>
                    <a:lnTo>
                      <a:pt x="f39" y="f23"/>
                    </a:lnTo>
                    <a:lnTo>
                      <a:pt x="f7" y="f21"/>
                    </a:lnTo>
                    <a:lnTo>
                      <a:pt x="f40" y="f19"/>
                    </a:lnTo>
                    <a:lnTo>
                      <a:pt x="f40" y="f19"/>
                    </a:lnTo>
                    <a:lnTo>
                      <a:pt x="f38" y="f41"/>
                    </a:lnTo>
                    <a:lnTo>
                      <a:pt x="f37" y="f42"/>
                    </a:lnTo>
                    <a:lnTo>
                      <a:pt x="f37" y="f42"/>
                    </a:lnTo>
                    <a:lnTo>
                      <a:pt x="f17" y="f38"/>
                    </a:lnTo>
                    <a:lnTo>
                      <a:pt x="f36" y="f11"/>
                    </a:lnTo>
                    <a:lnTo>
                      <a:pt x="f35" y="f7"/>
                    </a:lnTo>
                    <a:lnTo>
                      <a:pt x="f34"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2" name="Google Shape;1071;p36">
                <a:extLst>
                  <a:ext uri="{FF2B5EF4-FFF2-40B4-BE49-F238E27FC236}">
                    <a16:creationId xmlns:a16="http://schemas.microsoft.com/office/drawing/2014/main" xmlns="" id="{C7AA83A8-7BA1-4E60-3853-4597F2D91B62}"/>
                  </a:ext>
                </a:extLst>
              </p:cNvPr>
              <p:cNvSpPr/>
              <p:nvPr/>
            </p:nvSpPr>
            <p:spPr>
              <a:xfrm>
                <a:off x="4267971" y="3518464"/>
                <a:ext cx="119868" cy="104378"/>
              </a:xfrm>
              <a:custGeom>
                <a:avLst/>
                <a:gdLst>
                  <a:gd name="f0" fmla="val w"/>
                  <a:gd name="f1" fmla="val h"/>
                  <a:gd name="f2" fmla="val 0"/>
                  <a:gd name="f3" fmla="val 3459"/>
                  <a:gd name="f4" fmla="val 3012"/>
                  <a:gd name="f5" fmla="val 1976"/>
                  <a:gd name="f6" fmla="val 1"/>
                  <a:gd name="f7" fmla="val 1506"/>
                  <a:gd name="f8" fmla="val 1365"/>
                  <a:gd name="f9" fmla="val 1223"/>
                  <a:gd name="f10" fmla="val 24"/>
                  <a:gd name="f11" fmla="val 1059"/>
                  <a:gd name="f12" fmla="val 71"/>
                  <a:gd name="f13" fmla="val 941"/>
                  <a:gd name="f14" fmla="val 118"/>
                  <a:gd name="f15" fmla="val 800"/>
                  <a:gd name="f16" fmla="val 165"/>
                  <a:gd name="f17" fmla="val 659"/>
                  <a:gd name="f18" fmla="val 259"/>
                  <a:gd name="f19" fmla="val 541"/>
                  <a:gd name="f20" fmla="val 330"/>
                  <a:gd name="f21" fmla="val 447"/>
                  <a:gd name="f22" fmla="val 448"/>
                  <a:gd name="f23" fmla="val 282"/>
                  <a:gd name="f24" fmla="val 612"/>
                  <a:gd name="f25" fmla="val 824"/>
                  <a:gd name="f26" fmla="val 94"/>
                  <a:gd name="f27" fmla="val 989"/>
                  <a:gd name="f28" fmla="val 47"/>
                  <a:gd name="f29" fmla="val 1153"/>
                  <a:gd name="f30" fmla="val 1318"/>
                  <a:gd name="f31" fmla="val 1647"/>
                  <a:gd name="f32" fmla="val 1812"/>
                  <a:gd name="f33" fmla="val 1953"/>
                  <a:gd name="f34" fmla="val 2094"/>
                  <a:gd name="f35" fmla="val 188"/>
                  <a:gd name="f36" fmla="val 2212"/>
                  <a:gd name="f37" fmla="val 2330"/>
                  <a:gd name="f38" fmla="val 2565"/>
                  <a:gd name="f39" fmla="val 2753"/>
                  <a:gd name="f40" fmla="val 2824"/>
                  <a:gd name="f41" fmla="val 918"/>
                  <a:gd name="f42" fmla="val 2894"/>
                  <a:gd name="f43" fmla="val 2941"/>
                  <a:gd name="f44" fmla="val 1200"/>
                  <a:gd name="f45" fmla="val 2965"/>
                  <a:gd name="f46" fmla="val 2988"/>
                  <a:gd name="f47" fmla="val 2117"/>
                  <a:gd name="f48" fmla="val 2258"/>
                  <a:gd name="f49" fmla="val 2541"/>
                  <a:gd name="f50" fmla="val 2799"/>
                  <a:gd name="f51" fmla="val 2917"/>
                  <a:gd name="f52" fmla="val 2659"/>
                  <a:gd name="f53" fmla="val 3011"/>
                  <a:gd name="f54" fmla="val 3035"/>
                  <a:gd name="f55" fmla="val 3129"/>
                  <a:gd name="f56" fmla="val 2447"/>
                  <a:gd name="f57" fmla="val 3223"/>
                  <a:gd name="f58" fmla="val 3364"/>
                  <a:gd name="f59" fmla="val 2071"/>
                  <a:gd name="f60" fmla="val 3435"/>
                  <a:gd name="f61" fmla="val 1789"/>
                  <a:gd name="f62" fmla="val 3458"/>
                  <a:gd name="f63" fmla="val 3388"/>
                  <a:gd name="f64" fmla="val 3317"/>
                  <a:gd name="f65" fmla="val 848"/>
                  <a:gd name="f66" fmla="val 3199"/>
                  <a:gd name="f67" fmla="val 3082"/>
                  <a:gd name="f68" fmla="val 495"/>
                  <a:gd name="f69" fmla="val 354"/>
                  <a:gd name="f70" fmla="val 2752"/>
                  <a:gd name="f71" fmla="val 212"/>
                  <a:gd name="f72" fmla="val 2588"/>
                  <a:gd name="f73" fmla="val 2376"/>
                  <a:gd name="f74" fmla="val 48"/>
                  <a:gd name="f75" fmla="val 2188"/>
                  <a:gd name="f76" fmla="*/ f0 1 3459"/>
                  <a:gd name="f77" fmla="*/ f1 1 3012"/>
                  <a:gd name="f78" fmla="val f2"/>
                  <a:gd name="f79" fmla="val f3"/>
                  <a:gd name="f80" fmla="val f4"/>
                  <a:gd name="f81" fmla="+- f80 0 f78"/>
                  <a:gd name="f82" fmla="+- f79 0 f78"/>
                  <a:gd name="f83" fmla="*/ f82 1 3459"/>
                  <a:gd name="f84" fmla="*/ f81 1 3012"/>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3459" h="3012" fill="none">
                    <a:moveTo>
                      <a:pt x="f5" y="f6"/>
                    </a:moveTo>
                    <a:lnTo>
                      <a:pt x="f7" y="f6"/>
                    </a:lnTo>
                    <a:lnTo>
                      <a:pt x="f7" y="f6"/>
                    </a:lnTo>
                    <a:lnTo>
                      <a:pt x="f8" y="f6"/>
                    </a:lnTo>
                    <a:lnTo>
                      <a:pt x="f9" y="f10"/>
                    </a:lnTo>
                    <a:lnTo>
                      <a:pt x="f11" y="f12"/>
                    </a:lnTo>
                    <a:lnTo>
                      <a:pt x="f13" y="f14"/>
                    </a:lnTo>
                    <a:lnTo>
                      <a:pt x="f15" y="f16"/>
                    </a:lnTo>
                    <a:lnTo>
                      <a:pt x="f17" y="f18"/>
                    </a:lnTo>
                    <a:lnTo>
                      <a:pt x="f19" y="f20"/>
                    </a:lnTo>
                    <a:lnTo>
                      <a:pt x="f21" y="f22"/>
                    </a:lnTo>
                    <a:lnTo>
                      <a:pt x="f21" y="f22"/>
                    </a:lnTo>
                    <a:lnTo>
                      <a:pt x="f23" y="f24"/>
                    </a:lnTo>
                    <a:lnTo>
                      <a:pt x="f16" y="f25"/>
                    </a:lnTo>
                    <a:lnTo>
                      <a:pt x="f16" y="f25"/>
                    </a:lnTo>
                    <a:lnTo>
                      <a:pt x="f26" y="f27"/>
                    </a:lnTo>
                    <a:lnTo>
                      <a:pt x="f28" y="f29"/>
                    </a:lnTo>
                    <a:lnTo>
                      <a:pt x="f2" y="f30"/>
                    </a:lnTo>
                    <a:lnTo>
                      <a:pt x="f2" y="f7"/>
                    </a:lnTo>
                    <a:lnTo>
                      <a:pt x="f2" y="f7"/>
                    </a:lnTo>
                    <a:lnTo>
                      <a:pt x="f2" y="f31"/>
                    </a:lnTo>
                    <a:lnTo>
                      <a:pt x="f10" y="f32"/>
                    </a:lnTo>
                    <a:lnTo>
                      <a:pt x="f12" y="f33"/>
                    </a:lnTo>
                    <a:lnTo>
                      <a:pt x="f14" y="f34"/>
                    </a:lnTo>
                    <a:lnTo>
                      <a:pt x="f35" y="f36"/>
                    </a:lnTo>
                    <a:lnTo>
                      <a:pt x="f18" y="f37"/>
                    </a:lnTo>
                    <a:lnTo>
                      <a:pt x="f21" y="f38"/>
                    </a:lnTo>
                    <a:lnTo>
                      <a:pt x="f17" y="f39"/>
                    </a:lnTo>
                    <a:lnTo>
                      <a:pt x="f15" y="f40"/>
                    </a:lnTo>
                    <a:lnTo>
                      <a:pt x="f41" y="f42"/>
                    </a:lnTo>
                    <a:lnTo>
                      <a:pt x="f11" y="f43"/>
                    </a:lnTo>
                    <a:lnTo>
                      <a:pt x="f44" y="f45"/>
                    </a:lnTo>
                    <a:lnTo>
                      <a:pt x="f8" y="f46"/>
                    </a:lnTo>
                    <a:lnTo>
                      <a:pt x="f7" y="f4"/>
                    </a:lnTo>
                    <a:lnTo>
                      <a:pt x="f5" y="f4"/>
                    </a:lnTo>
                    <a:lnTo>
                      <a:pt x="f5" y="f4"/>
                    </a:lnTo>
                    <a:lnTo>
                      <a:pt x="f47" y="f46"/>
                    </a:lnTo>
                    <a:lnTo>
                      <a:pt x="f48" y="f45"/>
                    </a:lnTo>
                    <a:lnTo>
                      <a:pt x="f49" y="f42"/>
                    </a:lnTo>
                    <a:lnTo>
                      <a:pt x="f50" y="f39"/>
                    </a:lnTo>
                    <a:lnTo>
                      <a:pt x="f51" y="f52"/>
                    </a:lnTo>
                    <a:lnTo>
                      <a:pt x="f53" y="f38"/>
                    </a:lnTo>
                    <a:lnTo>
                      <a:pt x="f53" y="f38"/>
                    </a:lnTo>
                    <a:lnTo>
                      <a:pt x="f54" y="f38"/>
                    </a:lnTo>
                    <a:lnTo>
                      <a:pt x="f54" y="f38"/>
                    </a:lnTo>
                    <a:lnTo>
                      <a:pt x="f55" y="f56"/>
                    </a:lnTo>
                    <a:lnTo>
                      <a:pt x="f57" y="f37"/>
                    </a:lnTo>
                    <a:lnTo>
                      <a:pt x="f58" y="f59"/>
                    </a:lnTo>
                    <a:lnTo>
                      <a:pt x="f60" y="f61"/>
                    </a:lnTo>
                    <a:lnTo>
                      <a:pt x="f62" y="f31"/>
                    </a:lnTo>
                    <a:lnTo>
                      <a:pt x="f62" y="f7"/>
                    </a:lnTo>
                    <a:lnTo>
                      <a:pt x="f62" y="f7"/>
                    </a:lnTo>
                    <a:lnTo>
                      <a:pt x="f62" y="f30"/>
                    </a:lnTo>
                    <a:lnTo>
                      <a:pt x="f60" y="f29"/>
                    </a:lnTo>
                    <a:lnTo>
                      <a:pt x="f63" y="f27"/>
                    </a:lnTo>
                    <a:lnTo>
                      <a:pt x="f64" y="f65"/>
                    </a:lnTo>
                    <a:lnTo>
                      <a:pt x="f64" y="f65"/>
                    </a:lnTo>
                    <a:lnTo>
                      <a:pt x="f66" y="f17"/>
                    </a:lnTo>
                    <a:lnTo>
                      <a:pt x="f67" y="f68"/>
                    </a:lnTo>
                    <a:lnTo>
                      <a:pt x="f43" y="f69"/>
                    </a:lnTo>
                    <a:lnTo>
                      <a:pt x="f70" y="f71"/>
                    </a:lnTo>
                    <a:lnTo>
                      <a:pt x="f72" y="f14"/>
                    </a:lnTo>
                    <a:lnTo>
                      <a:pt x="f73" y="f74"/>
                    </a:lnTo>
                    <a:lnTo>
                      <a:pt x="f75"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43" name="Google Shape;1072;p36">
              <a:extLst>
                <a:ext uri="{FF2B5EF4-FFF2-40B4-BE49-F238E27FC236}">
                  <a16:creationId xmlns:a16="http://schemas.microsoft.com/office/drawing/2014/main" xmlns="" id="{6BF6C079-8332-B469-2314-95174719EB84}"/>
                </a:ext>
              </a:extLst>
            </p:cNvPr>
            <p:cNvSpPr/>
            <p:nvPr/>
          </p:nvSpPr>
          <p:spPr>
            <a:xfrm>
              <a:off x="3974723" y="3889546"/>
              <a:ext cx="998579" cy="143222"/>
            </a:xfrm>
            <a:custGeom>
              <a:avLst/>
              <a:gdLst>
                <a:gd name="f0" fmla="val w"/>
                <a:gd name="f1" fmla="val h"/>
                <a:gd name="f2" fmla="val 0"/>
                <a:gd name="f3" fmla="val 32652"/>
                <a:gd name="f4" fmla="val 4683"/>
                <a:gd name="f5" fmla="val 2094"/>
                <a:gd name="f6" fmla="val 1"/>
                <a:gd name="f7" fmla="val 1882"/>
                <a:gd name="f8" fmla="val 48"/>
                <a:gd name="f9" fmla="val 1647"/>
                <a:gd name="f10" fmla="val 95"/>
                <a:gd name="f11" fmla="val 1435"/>
                <a:gd name="f12" fmla="val 189"/>
                <a:gd name="f13" fmla="val 1223"/>
                <a:gd name="f14" fmla="val 283"/>
                <a:gd name="f15" fmla="val 1035"/>
                <a:gd name="f16" fmla="val 401"/>
                <a:gd name="f17" fmla="val 847"/>
                <a:gd name="f18" fmla="val 542"/>
                <a:gd name="f19" fmla="val 682"/>
                <a:gd name="f20" fmla="val 683"/>
                <a:gd name="f21" fmla="val 565"/>
                <a:gd name="f22" fmla="val 824"/>
                <a:gd name="f23" fmla="val 447"/>
                <a:gd name="f24" fmla="val 965"/>
                <a:gd name="f25" fmla="val 329"/>
                <a:gd name="f26" fmla="val 1130"/>
                <a:gd name="f27" fmla="val 235"/>
                <a:gd name="f28" fmla="val 1295"/>
                <a:gd name="f29" fmla="val 141"/>
                <a:gd name="f30" fmla="val 1553"/>
                <a:gd name="f31" fmla="val 71"/>
                <a:gd name="f32" fmla="val 1812"/>
                <a:gd name="f33" fmla="val 2071"/>
                <a:gd name="f34" fmla="val 2353"/>
                <a:gd name="f35" fmla="val 2588"/>
                <a:gd name="f36" fmla="val 47"/>
                <a:gd name="f37" fmla="val 2824"/>
                <a:gd name="f38" fmla="val 94"/>
                <a:gd name="f39" fmla="val 3035"/>
                <a:gd name="f40" fmla="val 188"/>
                <a:gd name="f41" fmla="val 3271"/>
                <a:gd name="f42" fmla="val 282"/>
                <a:gd name="f43" fmla="val 3459"/>
                <a:gd name="f44" fmla="val 400"/>
                <a:gd name="f45" fmla="val 3647"/>
                <a:gd name="f46" fmla="val 541"/>
                <a:gd name="f47" fmla="val 3835"/>
                <a:gd name="f48" fmla="val 4000"/>
                <a:gd name="f49" fmla="val 4165"/>
                <a:gd name="f50" fmla="val 4282"/>
                <a:gd name="f51" fmla="val 4400"/>
                <a:gd name="f52" fmla="val 4517"/>
                <a:gd name="f53" fmla="val 4588"/>
                <a:gd name="f54" fmla="val 4635"/>
                <a:gd name="f55" fmla="val 4682"/>
                <a:gd name="f56" fmla="val 30558"/>
                <a:gd name="f57" fmla="val 30793"/>
                <a:gd name="f58" fmla="val 31005"/>
                <a:gd name="f59" fmla="val 31217"/>
                <a:gd name="f60" fmla="val 31429"/>
                <a:gd name="f61" fmla="val 31617"/>
                <a:gd name="f62" fmla="val 31805"/>
                <a:gd name="f63" fmla="val 31970"/>
                <a:gd name="f64" fmla="val 32111"/>
                <a:gd name="f65" fmla="val 32252"/>
                <a:gd name="f66" fmla="val 32370"/>
                <a:gd name="f67" fmla="val 32464"/>
                <a:gd name="f68" fmla="val 3247"/>
                <a:gd name="f69" fmla="val 32558"/>
                <a:gd name="f70" fmla="val 32605"/>
                <a:gd name="f71" fmla="val 32628"/>
                <a:gd name="f72" fmla="val 32581"/>
                <a:gd name="f73" fmla="val 32511"/>
                <a:gd name="f74" fmla="val 32417"/>
                <a:gd name="f75" fmla="val 1036"/>
                <a:gd name="f76" fmla="val 32040"/>
                <a:gd name="f77" fmla="val 777"/>
                <a:gd name="f78" fmla="val 31829"/>
                <a:gd name="f79" fmla="val 31570"/>
                <a:gd name="f80" fmla="val 354"/>
                <a:gd name="f81" fmla="val 31287"/>
                <a:gd name="f82" fmla="val 213"/>
                <a:gd name="f83" fmla="val 30982"/>
                <a:gd name="f84" fmla="val 30652"/>
                <a:gd name="f85" fmla="val 24"/>
                <a:gd name="f86" fmla="val 30299"/>
                <a:gd name="f87" fmla="*/ f0 1 32652"/>
                <a:gd name="f88" fmla="*/ f1 1 4683"/>
                <a:gd name="f89" fmla="val f2"/>
                <a:gd name="f90" fmla="val f3"/>
                <a:gd name="f91" fmla="val f4"/>
                <a:gd name="f92" fmla="+- f91 0 f89"/>
                <a:gd name="f93" fmla="+- f90 0 f89"/>
                <a:gd name="f94" fmla="*/ f93 1 32652"/>
                <a:gd name="f95" fmla="*/ f92 1 4683"/>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2652" h="4683">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2" y="f33"/>
                  </a:lnTo>
                  <a:lnTo>
                    <a:pt x="f2" y="f34"/>
                  </a:lnTo>
                  <a:lnTo>
                    <a:pt x="f2" y="f35"/>
                  </a:lnTo>
                  <a:lnTo>
                    <a:pt x="f36" y="f37"/>
                  </a:lnTo>
                  <a:lnTo>
                    <a:pt x="f38" y="f39"/>
                  </a:lnTo>
                  <a:lnTo>
                    <a:pt x="f40" y="f41"/>
                  </a:lnTo>
                  <a:lnTo>
                    <a:pt x="f42" y="f43"/>
                  </a:lnTo>
                  <a:lnTo>
                    <a:pt x="f44" y="f45"/>
                  </a:lnTo>
                  <a:lnTo>
                    <a:pt x="f46" y="f47"/>
                  </a:lnTo>
                  <a:lnTo>
                    <a:pt x="f19" y="f48"/>
                  </a:lnTo>
                  <a:lnTo>
                    <a:pt x="f17" y="f49"/>
                  </a:lnTo>
                  <a:lnTo>
                    <a:pt x="f15" y="f50"/>
                  </a:lnTo>
                  <a:lnTo>
                    <a:pt x="f13" y="f51"/>
                  </a:lnTo>
                  <a:lnTo>
                    <a:pt x="f11" y="f52"/>
                  </a:lnTo>
                  <a:lnTo>
                    <a:pt x="f9" y="f53"/>
                  </a:lnTo>
                  <a:lnTo>
                    <a:pt x="f7" y="f54"/>
                  </a:lnTo>
                  <a:lnTo>
                    <a:pt x="f5" y="f55"/>
                  </a:lnTo>
                  <a:lnTo>
                    <a:pt x="f56" y="f55"/>
                  </a:lnTo>
                  <a:lnTo>
                    <a:pt x="f57" y="f54"/>
                  </a:lnTo>
                  <a:lnTo>
                    <a:pt x="f58" y="f53"/>
                  </a:lnTo>
                  <a:lnTo>
                    <a:pt x="f59" y="f52"/>
                  </a:lnTo>
                  <a:lnTo>
                    <a:pt x="f60" y="f51"/>
                  </a:lnTo>
                  <a:lnTo>
                    <a:pt x="f61" y="f50"/>
                  </a:lnTo>
                  <a:lnTo>
                    <a:pt x="f62" y="f49"/>
                  </a:lnTo>
                  <a:lnTo>
                    <a:pt x="f63" y="f48"/>
                  </a:lnTo>
                  <a:lnTo>
                    <a:pt x="f64" y="f47"/>
                  </a:lnTo>
                  <a:lnTo>
                    <a:pt x="f65" y="f45"/>
                  </a:lnTo>
                  <a:lnTo>
                    <a:pt x="f66" y="f43"/>
                  </a:lnTo>
                  <a:lnTo>
                    <a:pt x="f67" y="f68"/>
                  </a:lnTo>
                  <a:lnTo>
                    <a:pt x="f69" y="f39"/>
                  </a:lnTo>
                  <a:lnTo>
                    <a:pt x="f70" y="f37"/>
                  </a:lnTo>
                  <a:lnTo>
                    <a:pt x="f3" y="f35"/>
                  </a:lnTo>
                  <a:lnTo>
                    <a:pt x="f3" y="f34"/>
                  </a:lnTo>
                  <a:lnTo>
                    <a:pt x="f71" y="f33"/>
                  </a:lnTo>
                  <a:lnTo>
                    <a:pt x="f72" y="f32"/>
                  </a:lnTo>
                  <a:lnTo>
                    <a:pt x="f73" y="f30"/>
                  </a:lnTo>
                  <a:lnTo>
                    <a:pt x="f74" y="f28"/>
                  </a:lnTo>
                  <a:lnTo>
                    <a:pt x="f65" y="f75"/>
                  </a:lnTo>
                  <a:lnTo>
                    <a:pt x="f76" y="f77"/>
                  </a:lnTo>
                  <a:lnTo>
                    <a:pt x="f78" y="f18"/>
                  </a:lnTo>
                  <a:lnTo>
                    <a:pt x="f79" y="f80"/>
                  </a:lnTo>
                  <a:lnTo>
                    <a:pt x="f81" y="f82"/>
                  </a:lnTo>
                  <a:lnTo>
                    <a:pt x="f83" y="f10"/>
                  </a:lnTo>
                  <a:lnTo>
                    <a:pt x="f84" y="f85"/>
                  </a:lnTo>
                  <a:lnTo>
                    <a:pt x="f86"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4" name="Google Shape;1073;p36">
              <a:extLst>
                <a:ext uri="{FF2B5EF4-FFF2-40B4-BE49-F238E27FC236}">
                  <a16:creationId xmlns:a16="http://schemas.microsoft.com/office/drawing/2014/main" xmlns="" id="{27BFA7DF-46FD-134B-28F5-71B5572939F8}"/>
                </a:ext>
              </a:extLst>
            </p:cNvPr>
            <p:cNvSpPr/>
            <p:nvPr/>
          </p:nvSpPr>
          <p:spPr>
            <a:xfrm>
              <a:off x="3981910" y="3889546"/>
              <a:ext cx="984205" cy="79909"/>
            </a:xfrm>
            <a:custGeom>
              <a:avLst/>
              <a:gdLst>
                <a:gd name="f0" fmla="val w"/>
                <a:gd name="f1" fmla="val h"/>
                <a:gd name="f2" fmla="val 0"/>
                <a:gd name="f3" fmla="val 32182"/>
                <a:gd name="f4" fmla="val 2613"/>
                <a:gd name="f5" fmla="val 1859"/>
                <a:gd name="f6" fmla="val 1"/>
                <a:gd name="f7" fmla="val 1647"/>
                <a:gd name="f8" fmla="val 48"/>
                <a:gd name="f9" fmla="val 1412"/>
                <a:gd name="f10" fmla="val 95"/>
                <a:gd name="f11" fmla="val 1200"/>
                <a:gd name="f12" fmla="val 189"/>
                <a:gd name="f13" fmla="val 988"/>
                <a:gd name="f14" fmla="val 283"/>
                <a:gd name="f15" fmla="val 800"/>
                <a:gd name="f16" fmla="val 401"/>
                <a:gd name="f17" fmla="val 612"/>
                <a:gd name="f18" fmla="val 542"/>
                <a:gd name="f19" fmla="val 447"/>
                <a:gd name="f20" fmla="val 683"/>
                <a:gd name="f21" fmla="val 330"/>
                <a:gd name="f22" fmla="val 824"/>
                <a:gd name="f23" fmla="val 212"/>
                <a:gd name="f24" fmla="val 965"/>
                <a:gd name="f25" fmla="val 94"/>
                <a:gd name="f26" fmla="val 1130"/>
                <a:gd name="f27" fmla="val 1295"/>
                <a:gd name="f28" fmla="val 165"/>
                <a:gd name="f29" fmla="val 1577"/>
                <a:gd name="f30" fmla="val 377"/>
                <a:gd name="f31" fmla="val 1836"/>
                <a:gd name="f32" fmla="val 588"/>
                <a:gd name="f33" fmla="val 2047"/>
                <a:gd name="f34" fmla="val 847"/>
                <a:gd name="f35" fmla="val 2236"/>
                <a:gd name="f36" fmla="val 2400"/>
                <a:gd name="f37" fmla="val 1435"/>
                <a:gd name="f38" fmla="val 2518"/>
                <a:gd name="f39" fmla="val 1765"/>
                <a:gd name="f40" fmla="val 2588"/>
                <a:gd name="f41" fmla="val 2118"/>
                <a:gd name="f42" fmla="val 2612"/>
                <a:gd name="f43" fmla="val 30064"/>
                <a:gd name="f44" fmla="val 30323"/>
                <a:gd name="f45" fmla="val 30558"/>
                <a:gd name="f46" fmla="val 2565"/>
                <a:gd name="f47" fmla="val 30770"/>
                <a:gd name="f48" fmla="val 2494"/>
                <a:gd name="f49" fmla="val 30982"/>
                <a:gd name="f50" fmla="val 2424"/>
                <a:gd name="f51" fmla="val 31194"/>
                <a:gd name="f52" fmla="val 2330"/>
                <a:gd name="f53" fmla="val 31382"/>
                <a:gd name="f54" fmla="val 2212"/>
                <a:gd name="f55" fmla="val 31570"/>
                <a:gd name="f56" fmla="val 2071"/>
                <a:gd name="f57" fmla="val 31735"/>
                <a:gd name="f58" fmla="val 1906"/>
                <a:gd name="f59" fmla="val 31852"/>
                <a:gd name="f60" fmla="val 1789"/>
                <a:gd name="f61" fmla="val 31970"/>
                <a:gd name="f62" fmla="val 1624"/>
                <a:gd name="f63" fmla="val 32088"/>
                <a:gd name="f64" fmla="val 1459"/>
                <a:gd name="f65" fmla="val 32017"/>
                <a:gd name="f66" fmla="val 1036"/>
                <a:gd name="f67" fmla="val 31805"/>
                <a:gd name="f68" fmla="val 777"/>
                <a:gd name="f69" fmla="val 31594"/>
                <a:gd name="f70" fmla="val 31335"/>
                <a:gd name="f71" fmla="val 354"/>
                <a:gd name="f72" fmla="val 31052"/>
                <a:gd name="f73" fmla="val 213"/>
                <a:gd name="f74" fmla="val 30747"/>
                <a:gd name="f75" fmla="val 30417"/>
                <a:gd name="f76" fmla="val 24"/>
                <a:gd name="f77" fmla="*/ f0 1 32182"/>
                <a:gd name="f78" fmla="*/ f1 1 2613"/>
                <a:gd name="f79" fmla="val f2"/>
                <a:gd name="f80" fmla="val f3"/>
                <a:gd name="f81" fmla="val f4"/>
                <a:gd name="f82" fmla="+- f81 0 f79"/>
                <a:gd name="f83" fmla="+- f80 0 f79"/>
                <a:gd name="f84" fmla="*/ f83 1 32182"/>
                <a:gd name="f85" fmla="*/ f82 1 2613"/>
                <a:gd name="f86" fmla="*/ f79 1 f84"/>
                <a:gd name="f87" fmla="*/ f80 1 f84"/>
                <a:gd name="f88" fmla="*/ f79 1 f85"/>
                <a:gd name="f89" fmla="*/ f81 1 f85"/>
                <a:gd name="f90" fmla="*/ f86 f77 1"/>
                <a:gd name="f91" fmla="*/ f87 f77 1"/>
                <a:gd name="f92" fmla="*/ f89 f78 1"/>
                <a:gd name="f93" fmla="*/ f88 f78 1"/>
              </a:gdLst>
              <a:ahLst/>
              <a:cxnLst>
                <a:cxn ang="3cd4">
                  <a:pos x="hc" y="t"/>
                </a:cxn>
                <a:cxn ang="0">
                  <a:pos x="r" y="vc"/>
                </a:cxn>
                <a:cxn ang="cd4">
                  <a:pos x="hc" y="b"/>
                </a:cxn>
                <a:cxn ang="cd2">
                  <a:pos x="l" y="vc"/>
                </a:cxn>
              </a:cxnLst>
              <a:rect l="f90" t="f93" r="f91" b="f92"/>
              <a:pathLst>
                <a:path w="32182" h="2613">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 y="f27"/>
                  </a:lnTo>
                  <a:lnTo>
                    <a:pt x="f28" y="f29"/>
                  </a:lnTo>
                  <a:lnTo>
                    <a:pt x="f30" y="f31"/>
                  </a:lnTo>
                  <a:lnTo>
                    <a:pt x="f32" y="f33"/>
                  </a:lnTo>
                  <a:lnTo>
                    <a:pt x="f34" y="f35"/>
                  </a:lnTo>
                  <a:lnTo>
                    <a:pt x="f26" y="f36"/>
                  </a:lnTo>
                  <a:lnTo>
                    <a:pt x="f37" y="f38"/>
                  </a:lnTo>
                  <a:lnTo>
                    <a:pt x="f39" y="f40"/>
                  </a:lnTo>
                  <a:lnTo>
                    <a:pt x="f41" y="f42"/>
                  </a:lnTo>
                  <a:lnTo>
                    <a:pt x="f43" y="f42"/>
                  </a:lnTo>
                  <a:lnTo>
                    <a:pt x="f44" y="f40"/>
                  </a:lnTo>
                  <a:lnTo>
                    <a:pt x="f45" y="f46"/>
                  </a:lnTo>
                  <a:lnTo>
                    <a:pt x="f47" y="f48"/>
                  </a:lnTo>
                  <a:lnTo>
                    <a:pt x="f49" y="f50"/>
                  </a:lnTo>
                  <a:lnTo>
                    <a:pt x="f51" y="f52"/>
                  </a:lnTo>
                  <a:lnTo>
                    <a:pt x="f53" y="f54"/>
                  </a:lnTo>
                  <a:lnTo>
                    <a:pt x="f55" y="f56"/>
                  </a:lnTo>
                  <a:lnTo>
                    <a:pt x="f57" y="f58"/>
                  </a:lnTo>
                  <a:lnTo>
                    <a:pt x="f59" y="f60"/>
                  </a:lnTo>
                  <a:lnTo>
                    <a:pt x="f61" y="f62"/>
                  </a:lnTo>
                  <a:lnTo>
                    <a:pt x="f63" y="f64"/>
                  </a:lnTo>
                  <a:lnTo>
                    <a:pt x="f3" y="f27"/>
                  </a:lnTo>
                  <a:lnTo>
                    <a:pt x="f65" y="f66"/>
                  </a:lnTo>
                  <a:lnTo>
                    <a:pt x="f67" y="f68"/>
                  </a:lnTo>
                  <a:lnTo>
                    <a:pt x="f69" y="f18"/>
                  </a:lnTo>
                  <a:lnTo>
                    <a:pt x="f70" y="f71"/>
                  </a:lnTo>
                  <a:lnTo>
                    <a:pt x="f72" y="f73"/>
                  </a:lnTo>
                  <a:lnTo>
                    <a:pt x="f74" y="f10"/>
                  </a:lnTo>
                  <a:lnTo>
                    <a:pt x="f75" y="f76"/>
                  </a:lnTo>
                  <a:lnTo>
                    <a:pt x="f43"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5" name="Google Shape;1074;p36">
              <a:extLst>
                <a:ext uri="{FF2B5EF4-FFF2-40B4-BE49-F238E27FC236}">
                  <a16:creationId xmlns:a16="http://schemas.microsoft.com/office/drawing/2014/main" xmlns="" id="{5DF99581-D7A8-0996-17D2-D1784578AB7F}"/>
                </a:ext>
              </a:extLst>
            </p:cNvPr>
            <p:cNvSpPr/>
            <p:nvPr/>
          </p:nvSpPr>
          <p:spPr>
            <a:xfrm>
              <a:off x="3974723" y="3889546"/>
              <a:ext cx="998579" cy="143222"/>
            </a:xfrm>
            <a:custGeom>
              <a:avLst/>
              <a:gdLst>
                <a:gd name="f0" fmla="val w"/>
                <a:gd name="f1" fmla="val h"/>
                <a:gd name="f2" fmla="val 0"/>
                <a:gd name="f3" fmla="val 32652"/>
                <a:gd name="f4" fmla="val 4683"/>
                <a:gd name="f5" fmla="val 2353"/>
                <a:gd name="f6" fmla="val 2588"/>
                <a:gd name="f7" fmla="val 32605"/>
                <a:gd name="f8" fmla="val 2824"/>
                <a:gd name="f9" fmla="val 32558"/>
                <a:gd name="f10" fmla="val 3035"/>
                <a:gd name="f11" fmla="val 32464"/>
                <a:gd name="f12" fmla="val 3247"/>
                <a:gd name="f13" fmla="val 32370"/>
                <a:gd name="f14" fmla="val 3459"/>
                <a:gd name="f15" fmla="val 32252"/>
                <a:gd name="f16" fmla="val 3647"/>
                <a:gd name="f17" fmla="val 32111"/>
                <a:gd name="f18" fmla="val 3835"/>
                <a:gd name="f19" fmla="val 31970"/>
                <a:gd name="f20" fmla="val 4000"/>
                <a:gd name="f21" fmla="val 31805"/>
                <a:gd name="f22" fmla="val 4165"/>
                <a:gd name="f23" fmla="val 31617"/>
                <a:gd name="f24" fmla="val 4282"/>
                <a:gd name="f25" fmla="val 31429"/>
                <a:gd name="f26" fmla="val 4400"/>
                <a:gd name="f27" fmla="val 31217"/>
                <a:gd name="f28" fmla="val 4517"/>
                <a:gd name="f29" fmla="val 31005"/>
                <a:gd name="f30" fmla="val 4588"/>
                <a:gd name="f31" fmla="val 30793"/>
                <a:gd name="f32" fmla="val 4635"/>
                <a:gd name="f33" fmla="val 30558"/>
                <a:gd name="f34" fmla="val 4682"/>
                <a:gd name="f35" fmla="val 30299"/>
                <a:gd name="f36" fmla="val 2094"/>
                <a:gd name="f37" fmla="val 1882"/>
                <a:gd name="f38" fmla="val 1647"/>
                <a:gd name="f39" fmla="val 1435"/>
                <a:gd name="f40" fmla="val 1223"/>
                <a:gd name="f41" fmla="val 1035"/>
                <a:gd name="f42" fmla="val 847"/>
                <a:gd name="f43" fmla="val 682"/>
                <a:gd name="f44" fmla="val 541"/>
                <a:gd name="f45" fmla="val 400"/>
                <a:gd name="f46" fmla="val 282"/>
                <a:gd name="f47" fmla="val 188"/>
                <a:gd name="f48" fmla="val 3271"/>
                <a:gd name="f49" fmla="val 94"/>
                <a:gd name="f50" fmla="val 47"/>
                <a:gd name="f51" fmla="val 2071"/>
                <a:gd name="f52" fmla="val 71"/>
                <a:gd name="f53" fmla="val 1812"/>
                <a:gd name="f54" fmla="val 141"/>
                <a:gd name="f55" fmla="val 1553"/>
                <a:gd name="f56" fmla="val 235"/>
                <a:gd name="f57" fmla="val 1295"/>
                <a:gd name="f58" fmla="val 329"/>
                <a:gd name="f59" fmla="val 1130"/>
                <a:gd name="f60" fmla="val 447"/>
                <a:gd name="f61" fmla="val 965"/>
                <a:gd name="f62" fmla="val 565"/>
                <a:gd name="f63" fmla="val 824"/>
                <a:gd name="f64" fmla="val 683"/>
                <a:gd name="f65" fmla="val 542"/>
                <a:gd name="f66" fmla="val 401"/>
                <a:gd name="f67" fmla="val 283"/>
                <a:gd name="f68" fmla="val 189"/>
                <a:gd name="f69" fmla="val 95"/>
                <a:gd name="f70" fmla="val 48"/>
                <a:gd name="f71" fmla="val 1"/>
                <a:gd name="f72" fmla="val 30652"/>
                <a:gd name="f73" fmla="val 24"/>
                <a:gd name="f74" fmla="val 30982"/>
                <a:gd name="f75" fmla="val 31287"/>
                <a:gd name="f76" fmla="val 213"/>
                <a:gd name="f77" fmla="val 31570"/>
                <a:gd name="f78" fmla="val 354"/>
                <a:gd name="f79" fmla="val 31829"/>
                <a:gd name="f80" fmla="val 32040"/>
                <a:gd name="f81" fmla="val 777"/>
                <a:gd name="f82" fmla="val 1036"/>
                <a:gd name="f83" fmla="val 32417"/>
                <a:gd name="f84" fmla="val 32511"/>
                <a:gd name="f85" fmla="val 32581"/>
                <a:gd name="f86" fmla="val 32628"/>
                <a:gd name="f87" fmla="*/ f0 1 32652"/>
                <a:gd name="f88" fmla="*/ f1 1 4683"/>
                <a:gd name="f89" fmla="val f2"/>
                <a:gd name="f90" fmla="val f3"/>
                <a:gd name="f91" fmla="val f4"/>
                <a:gd name="f92" fmla="+- f91 0 f89"/>
                <a:gd name="f93" fmla="+- f90 0 f89"/>
                <a:gd name="f94" fmla="*/ f93 1 32652"/>
                <a:gd name="f95" fmla="*/ f92 1 4683"/>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2652" h="4683" fill="none">
                  <a:moveTo>
                    <a:pt x="f3" y="f5"/>
                  </a:moveTo>
                  <a:lnTo>
                    <a:pt x="f3" y="f5"/>
                  </a:lnTo>
                  <a:lnTo>
                    <a:pt x="f3" y="f6"/>
                  </a:lnTo>
                  <a:lnTo>
                    <a:pt x="f7" y="f8"/>
                  </a:lnTo>
                  <a:lnTo>
                    <a:pt x="f9" y="f10"/>
                  </a:lnTo>
                  <a:lnTo>
                    <a:pt x="f11" y="f12"/>
                  </a:lnTo>
                  <a:lnTo>
                    <a:pt x="f13" y="f14"/>
                  </a:lnTo>
                  <a:lnTo>
                    <a:pt x="f15" y="f16"/>
                  </a:lnTo>
                  <a:lnTo>
                    <a:pt x="f17" y="f18"/>
                  </a:lnTo>
                  <a:lnTo>
                    <a:pt x="f19" y="f20"/>
                  </a:lnTo>
                  <a:lnTo>
                    <a:pt x="f19" y="f20"/>
                  </a:lnTo>
                  <a:lnTo>
                    <a:pt x="f21" y="f22"/>
                  </a:lnTo>
                  <a:lnTo>
                    <a:pt x="f23" y="f24"/>
                  </a:lnTo>
                  <a:lnTo>
                    <a:pt x="f25" y="f26"/>
                  </a:lnTo>
                  <a:lnTo>
                    <a:pt x="f27" y="f28"/>
                  </a:lnTo>
                  <a:lnTo>
                    <a:pt x="f29" y="f30"/>
                  </a:lnTo>
                  <a:lnTo>
                    <a:pt x="f31" y="f32"/>
                  </a:lnTo>
                  <a:lnTo>
                    <a:pt x="f33" y="f34"/>
                  </a:lnTo>
                  <a:lnTo>
                    <a:pt x="f35" y="f34"/>
                  </a:lnTo>
                  <a:lnTo>
                    <a:pt x="f5" y="f34"/>
                  </a:lnTo>
                  <a:lnTo>
                    <a:pt x="f5" y="f34"/>
                  </a:lnTo>
                  <a:lnTo>
                    <a:pt x="f36" y="f34"/>
                  </a:lnTo>
                  <a:lnTo>
                    <a:pt x="f37" y="f32"/>
                  </a:lnTo>
                  <a:lnTo>
                    <a:pt x="f38" y="f30"/>
                  </a:lnTo>
                  <a:lnTo>
                    <a:pt x="f39" y="f28"/>
                  </a:lnTo>
                  <a:lnTo>
                    <a:pt x="f40" y="f26"/>
                  </a:lnTo>
                  <a:lnTo>
                    <a:pt x="f41" y="f24"/>
                  </a:lnTo>
                  <a:lnTo>
                    <a:pt x="f42" y="f22"/>
                  </a:lnTo>
                  <a:lnTo>
                    <a:pt x="f43" y="f20"/>
                  </a:lnTo>
                  <a:lnTo>
                    <a:pt x="f44" y="f18"/>
                  </a:lnTo>
                  <a:lnTo>
                    <a:pt x="f45" y="f16"/>
                  </a:lnTo>
                  <a:lnTo>
                    <a:pt x="f46" y="f14"/>
                  </a:lnTo>
                  <a:lnTo>
                    <a:pt x="f47" y="f48"/>
                  </a:lnTo>
                  <a:lnTo>
                    <a:pt x="f49" y="f10"/>
                  </a:lnTo>
                  <a:lnTo>
                    <a:pt x="f50" y="f8"/>
                  </a:lnTo>
                  <a:lnTo>
                    <a:pt x="f2" y="f6"/>
                  </a:lnTo>
                  <a:lnTo>
                    <a:pt x="f2" y="f5"/>
                  </a:lnTo>
                  <a:lnTo>
                    <a:pt x="f2" y="f5"/>
                  </a:lnTo>
                  <a:lnTo>
                    <a:pt x="f2" y="f51"/>
                  </a:lnTo>
                  <a:lnTo>
                    <a:pt x="f52" y="f53"/>
                  </a:lnTo>
                  <a:lnTo>
                    <a:pt x="f54" y="f55"/>
                  </a:lnTo>
                  <a:lnTo>
                    <a:pt x="f56" y="f57"/>
                  </a:lnTo>
                  <a:lnTo>
                    <a:pt x="f56" y="f57"/>
                  </a:lnTo>
                  <a:lnTo>
                    <a:pt x="f58" y="f59"/>
                  </a:lnTo>
                  <a:lnTo>
                    <a:pt x="f60" y="f61"/>
                  </a:lnTo>
                  <a:lnTo>
                    <a:pt x="f62" y="f63"/>
                  </a:lnTo>
                  <a:lnTo>
                    <a:pt x="f43" y="f64"/>
                  </a:lnTo>
                  <a:lnTo>
                    <a:pt x="f43" y="f64"/>
                  </a:lnTo>
                  <a:lnTo>
                    <a:pt x="f42" y="f65"/>
                  </a:lnTo>
                  <a:lnTo>
                    <a:pt x="f41" y="f66"/>
                  </a:lnTo>
                  <a:lnTo>
                    <a:pt x="f40" y="f67"/>
                  </a:lnTo>
                  <a:lnTo>
                    <a:pt x="f39" y="f68"/>
                  </a:lnTo>
                  <a:lnTo>
                    <a:pt x="f38" y="f69"/>
                  </a:lnTo>
                  <a:lnTo>
                    <a:pt x="f37" y="f70"/>
                  </a:lnTo>
                  <a:lnTo>
                    <a:pt x="f36" y="f71"/>
                  </a:lnTo>
                  <a:lnTo>
                    <a:pt x="f5" y="f71"/>
                  </a:lnTo>
                  <a:lnTo>
                    <a:pt x="f35" y="f71"/>
                  </a:lnTo>
                  <a:lnTo>
                    <a:pt x="f35" y="f71"/>
                  </a:lnTo>
                  <a:lnTo>
                    <a:pt x="f72" y="f73"/>
                  </a:lnTo>
                  <a:lnTo>
                    <a:pt x="f74" y="f69"/>
                  </a:lnTo>
                  <a:lnTo>
                    <a:pt x="f75" y="f76"/>
                  </a:lnTo>
                  <a:lnTo>
                    <a:pt x="f77" y="f78"/>
                  </a:lnTo>
                  <a:lnTo>
                    <a:pt x="f79" y="f65"/>
                  </a:lnTo>
                  <a:lnTo>
                    <a:pt x="f80" y="f81"/>
                  </a:lnTo>
                  <a:lnTo>
                    <a:pt x="f15" y="f82"/>
                  </a:lnTo>
                  <a:lnTo>
                    <a:pt x="f83" y="f57"/>
                  </a:lnTo>
                  <a:lnTo>
                    <a:pt x="f83" y="f57"/>
                  </a:lnTo>
                  <a:lnTo>
                    <a:pt x="f84" y="f55"/>
                  </a:lnTo>
                  <a:lnTo>
                    <a:pt x="f85" y="f53"/>
                  </a:lnTo>
                  <a:lnTo>
                    <a:pt x="f86" y="f51"/>
                  </a:lnTo>
                  <a:lnTo>
                    <a:pt x="f3" y="f5"/>
                  </a:lnTo>
                  <a:lnTo>
                    <a:pt x="f3" y="f5"/>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6" name="Google Shape;1075;p36">
              <a:extLst>
                <a:ext uri="{FF2B5EF4-FFF2-40B4-BE49-F238E27FC236}">
                  <a16:creationId xmlns:a16="http://schemas.microsoft.com/office/drawing/2014/main" xmlns="" id="{653037BA-6181-DDC6-8241-158F2191507E}"/>
                </a:ext>
              </a:extLst>
            </p:cNvPr>
            <p:cNvSpPr/>
            <p:nvPr/>
          </p:nvSpPr>
          <p:spPr>
            <a:xfrm>
              <a:off x="4046649" y="4032732"/>
              <a:ext cx="854717" cy="839611"/>
            </a:xfrm>
            <a:custGeom>
              <a:avLst/>
              <a:gdLst>
                <a:gd name="f0" fmla="val w"/>
                <a:gd name="f1" fmla="val h"/>
                <a:gd name="f2" fmla="val 0"/>
                <a:gd name="f3" fmla="val 27948"/>
                <a:gd name="f4" fmla="val 27454"/>
                <a:gd name="f5" fmla="val 1"/>
                <a:gd name="f6" fmla="val 236"/>
                <a:gd name="f7" fmla="val 1906"/>
                <a:gd name="f8" fmla="val 3223"/>
                <a:gd name="f9" fmla="val 24395"/>
                <a:gd name="f10" fmla="val 3506"/>
                <a:gd name="f11" fmla="val 26583"/>
                <a:gd name="f12" fmla="val 3553"/>
                <a:gd name="f13" fmla="val 26747"/>
                <a:gd name="f14" fmla="val 3623"/>
                <a:gd name="f15" fmla="val 26912"/>
                <a:gd name="f16" fmla="val 3717"/>
                <a:gd name="f17" fmla="val 27077"/>
                <a:gd name="f18" fmla="val 3835"/>
                <a:gd name="f19" fmla="val 27194"/>
                <a:gd name="f20" fmla="val 3976"/>
                <a:gd name="f21" fmla="val 27288"/>
                <a:gd name="f22" fmla="val 4141"/>
                <a:gd name="f23" fmla="val 27382"/>
                <a:gd name="f24" fmla="val 4306"/>
                <a:gd name="f25" fmla="val 27430"/>
                <a:gd name="f26" fmla="val 4494"/>
                <a:gd name="f27" fmla="val 27453"/>
                <a:gd name="f28" fmla="val 23454"/>
                <a:gd name="f29" fmla="val 23643"/>
                <a:gd name="f30" fmla="val 23807"/>
                <a:gd name="f31" fmla="val 23972"/>
                <a:gd name="f32" fmla="val 24113"/>
                <a:gd name="f33" fmla="val 24231"/>
                <a:gd name="f34" fmla="val 24325"/>
                <a:gd name="f35" fmla="val 24442"/>
                <a:gd name="f36" fmla="val 24725"/>
                <a:gd name="f37" fmla="val 27712"/>
                <a:gd name="f38" fmla="val 27947"/>
                <a:gd name="f39" fmla="*/ f0 1 27948"/>
                <a:gd name="f40" fmla="*/ f1 1 27454"/>
                <a:gd name="f41" fmla="val f2"/>
                <a:gd name="f42" fmla="val f3"/>
                <a:gd name="f43" fmla="val f4"/>
                <a:gd name="f44" fmla="+- f43 0 f41"/>
                <a:gd name="f45" fmla="+- f42 0 f41"/>
                <a:gd name="f46" fmla="*/ f45 1 27948"/>
                <a:gd name="f47" fmla="*/ f44 1 27454"/>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27947" h="27454">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7"/>
                  </a:lnTo>
                  <a:lnTo>
                    <a:pt x="f29" y="f25"/>
                  </a:lnTo>
                  <a:lnTo>
                    <a:pt x="f30" y="f23"/>
                  </a:lnTo>
                  <a:lnTo>
                    <a:pt x="f31" y="f21"/>
                  </a:lnTo>
                  <a:lnTo>
                    <a:pt x="f32" y="f19"/>
                  </a:lnTo>
                  <a:lnTo>
                    <a:pt x="f33" y="f17"/>
                  </a:lnTo>
                  <a:lnTo>
                    <a:pt x="f34" y="f15"/>
                  </a:lnTo>
                  <a:lnTo>
                    <a:pt x="f9" y="f13"/>
                  </a:lnTo>
                  <a:lnTo>
                    <a:pt x="f35" y="f11"/>
                  </a:lnTo>
                  <a:lnTo>
                    <a:pt x="f36" y="f9"/>
                  </a:lnTo>
                  <a:lnTo>
                    <a:pt x="f37" y="f7"/>
                  </a:lnTo>
                  <a:lnTo>
                    <a:pt x="f38" y="f2"/>
                  </a:lnTo>
                  <a:close/>
                </a:path>
              </a:pathLst>
            </a:custGeom>
            <a:solidFill>
              <a:srgbClr val="7E92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7" name="Google Shape;1076;p36">
              <a:extLst>
                <a:ext uri="{FF2B5EF4-FFF2-40B4-BE49-F238E27FC236}">
                  <a16:creationId xmlns:a16="http://schemas.microsoft.com/office/drawing/2014/main" xmlns="" id="{E3EDB929-D84A-3530-86C2-A0E4DD513A43}"/>
                </a:ext>
              </a:extLst>
            </p:cNvPr>
            <p:cNvSpPr/>
            <p:nvPr/>
          </p:nvSpPr>
          <p:spPr>
            <a:xfrm>
              <a:off x="4145222" y="4778736"/>
              <a:ext cx="657581" cy="93579"/>
            </a:xfrm>
            <a:custGeom>
              <a:avLst/>
              <a:gdLst>
                <a:gd name="f0" fmla="val w"/>
                <a:gd name="f1" fmla="val h"/>
                <a:gd name="f2" fmla="val 0"/>
                <a:gd name="f3" fmla="val 21502"/>
                <a:gd name="f4" fmla="val 3060"/>
                <a:gd name="f5" fmla="val 1"/>
                <a:gd name="f6" fmla="val 283"/>
                <a:gd name="f7" fmla="val 2189"/>
                <a:gd name="f8" fmla="val 330"/>
                <a:gd name="f9" fmla="val 2353"/>
                <a:gd name="f10" fmla="val 400"/>
                <a:gd name="f11" fmla="val 2518"/>
                <a:gd name="f12" fmla="val 494"/>
                <a:gd name="f13" fmla="val 2683"/>
                <a:gd name="f14" fmla="val 612"/>
                <a:gd name="f15" fmla="val 2800"/>
                <a:gd name="f16" fmla="val 753"/>
                <a:gd name="f17" fmla="val 2894"/>
                <a:gd name="f18" fmla="val 918"/>
                <a:gd name="f19" fmla="val 2988"/>
                <a:gd name="f20" fmla="val 1083"/>
                <a:gd name="f21" fmla="val 3036"/>
                <a:gd name="f22" fmla="val 1271"/>
                <a:gd name="f23" fmla="val 3059"/>
                <a:gd name="f24" fmla="val 20231"/>
                <a:gd name="f25" fmla="val 20420"/>
                <a:gd name="f26" fmla="val 20584"/>
                <a:gd name="f27" fmla="val 20749"/>
                <a:gd name="f28" fmla="val 20890"/>
                <a:gd name="f29" fmla="val 21008"/>
                <a:gd name="f30" fmla="val 21102"/>
                <a:gd name="f31" fmla="val 21172"/>
                <a:gd name="f32" fmla="val 21219"/>
                <a:gd name="f33" fmla="*/ f0 1 21502"/>
                <a:gd name="f34" fmla="*/ f1 1 3060"/>
                <a:gd name="f35" fmla="val f2"/>
                <a:gd name="f36" fmla="val f3"/>
                <a:gd name="f37" fmla="val f4"/>
                <a:gd name="f38" fmla="+- f37 0 f35"/>
                <a:gd name="f39" fmla="+- f36 0 f35"/>
                <a:gd name="f40" fmla="*/ f39 1 21502"/>
                <a:gd name="f41" fmla="*/ f38 1 3060"/>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21502" h="3060">
                  <a:moveTo>
                    <a:pt x="f2" y="f5"/>
                  </a:moveTo>
                  <a:lnTo>
                    <a:pt x="f6" y="f7"/>
                  </a:lnTo>
                  <a:lnTo>
                    <a:pt x="f8" y="f9"/>
                  </a:lnTo>
                  <a:lnTo>
                    <a:pt x="f10" y="f11"/>
                  </a:lnTo>
                  <a:lnTo>
                    <a:pt x="f12" y="f13"/>
                  </a:lnTo>
                  <a:lnTo>
                    <a:pt x="f14" y="f15"/>
                  </a:lnTo>
                  <a:lnTo>
                    <a:pt x="f16" y="f17"/>
                  </a:lnTo>
                  <a:lnTo>
                    <a:pt x="f18" y="f19"/>
                  </a:lnTo>
                  <a:lnTo>
                    <a:pt x="f20" y="f21"/>
                  </a:lnTo>
                  <a:lnTo>
                    <a:pt x="f22" y="f23"/>
                  </a:lnTo>
                  <a:lnTo>
                    <a:pt x="f24" y="f23"/>
                  </a:lnTo>
                  <a:lnTo>
                    <a:pt x="f25" y="f21"/>
                  </a:lnTo>
                  <a:lnTo>
                    <a:pt x="f26" y="f19"/>
                  </a:lnTo>
                  <a:lnTo>
                    <a:pt x="f27" y="f17"/>
                  </a:lnTo>
                  <a:lnTo>
                    <a:pt x="f28" y="f15"/>
                  </a:lnTo>
                  <a:lnTo>
                    <a:pt x="f29" y="f13"/>
                  </a:lnTo>
                  <a:lnTo>
                    <a:pt x="f30" y="f11"/>
                  </a:lnTo>
                  <a:lnTo>
                    <a:pt x="f31" y="f9"/>
                  </a:lnTo>
                  <a:lnTo>
                    <a:pt x="f32" y="f7"/>
                  </a:lnTo>
                  <a:lnTo>
                    <a:pt x="f3" y="f5"/>
                  </a:lnTo>
                  <a:close/>
                </a:path>
              </a:pathLst>
            </a:custGeom>
            <a:solidFill>
              <a:srgbClr val="6880EA"/>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8" name="Google Shape;1077;p36">
              <a:extLst>
                <a:ext uri="{FF2B5EF4-FFF2-40B4-BE49-F238E27FC236}">
                  <a16:creationId xmlns:a16="http://schemas.microsoft.com/office/drawing/2014/main" xmlns="" id="{BF9B0513-BD40-7711-7BCC-18DF1758687D}"/>
                </a:ext>
              </a:extLst>
            </p:cNvPr>
            <p:cNvSpPr/>
            <p:nvPr/>
          </p:nvSpPr>
          <p:spPr>
            <a:xfrm>
              <a:off x="4046649" y="4032732"/>
              <a:ext cx="854717" cy="58293"/>
            </a:xfrm>
            <a:custGeom>
              <a:avLst/>
              <a:gdLst>
                <a:gd name="f0" fmla="val w"/>
                <a:gd name="f1" fmla="val h"/>
                <a:gd name="f2" fmla="val 0"/>
                <a:gd name="f3" fmla="val 27948"/>
                <a:gd name="f4" fmla="val 1906"/>
                <a:gd name="f5" fmla="val 1"/>
                <a:gd name="f6" fmla="val 236"/>
                <a:gd name="f7" fmla="val 27712"/>
                <a:gd name="f8" fmla="val 27947"/>
                <a:gd name="f9" fmla="*/ f0 1 27948"/>
                <a:gd name="f10" fmla="*/ f1 1 1906"/>
                <a:gd name="f11" fmla="val f2"/>
                <a:gd name="f12" fmla="val f3"/>
                <a:gd name="f13" fmla="val f4"/>
                <a:gd name="f14" fmla="+- f13 0 f11"/>
                <a:gd name="f15" fmla="+- f12 0 f11"/>
                <a:gd name="f16" fmla="*/ f15 1 27948"/>
                <a:gd name="f17" fmla="*/ f14 1 1906"/>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7947" h="1906">
                  <a:moveTo>
                    <a:pt x="f5" y="f2"/>
                  </a:moveTo>
                  <a:lnTo>
                    <a:pt x="f6" y="f4"/>
                  </a:lnTo>
                  <a:lnTo>
                    <a:pt x="f7" y="f4"/>
                  </a:lnTo>
                  <a:lnTo>
                    <a:pt x="f8" y="f2"/>
                  </a:lnTo>
                  <a:close/>
                </a:path>
              </a:pathLst>
            </a:custGeom>
            <a:solidFill>
              <a:srgbClr val="6880EA"/>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49" name="Google Shape;1078;p36">
              <a:extLst>
                <a:ext uri="{FF2B5EF4-FFF2-40B4-BE49-F238E27FC236}">
                  <a16:creationId xmlns:a16="http://schemas.microsoft.com/office/drawing/2014/main" xmlns="" id="{1AA49F4F-9009-83BB-441B-52BAE6A95A0F}"/>
                </a:ext>
              </a:extLst>
            </p:cNvPr>
            <p:cNvSpPr/>
            <p:nvPr/>
          </p:nvSpPr>
          <p:spPr>
            <a:xfrm>
              <a:off x="4046649" y="4032732"/>
              <a:ext cx="854717" cy="839611"/>
            </a:xfrm>
            <a:custGeom>
              <a:avLst/>
              <a:gdLst>
                <a:gd name="f0" fmla="val w"/>
                <a:gd name="f1" fmla="val h"/>
                <a:gd name="f2" fmla="val 0"/>
                <a:gd name="f3" fmla="val 27948"/>
                <a:gd name="f4" fmla="val 27454"/>
                <a:gd name="f5" fmla="val 27947"/>
                <a:gd name="f6" fmla="val 24725"/>
                <a:gd name="f7" fmla="val 24395"/>
                <a:gd name="f8" fmla="val 24442"/>
                <a:gd name="f9" fmla="val 26583"/>
                <a:gd name="f10" fmla="val 26747"/>
                <a:gd name="f11" fmla="val 24325"/>
                <a:gd name="f12" fmla="val 26912"/>
                <a:gd name="f13" fmla="val 24231"/>
                <a:gd name="f14" fmla="val 27077"/>
                <a:gd name="f15" fmla="val 24113"/>
                <a:gd name="f16" fmla="val 27194"/>
                <a:gd name="f17" fmla="val 23972"/>
                <a:gd name="f18" fmla="val 27288"/>
                <a:gd name="f19" fmla="val 23807"/>
                <a:gd name="f20" fmla="val 27382"/>
                <a:gd name="f21" fmla="val 23643"/>
                <a:gd name="f22" fmla="val 27430"/>
                <a:gd name="f23" fmla="val 23454"/>
                <a:gd name="f24" fmla="val 27453"/>
                <a:gd name="f25" fmla="val 4494"/>
                <a:gd name="f26" fmla="val 4306"/>
                <a:gd name="f27" fmla="val 4141"/>
                <a:gd name="f28" fmla="val 3976"/>
                <a:gd name="f29" fmla="val 3835"/>
                <a:gd name="f30" fmla="val 3717"/>
                <a:gd name="f31" fmla="val 3623"/>
                <a:gd name="f32" fmla="val 3553"/>
                <a:gd name="f33" fmla="val 3506"/>
                <a:gd name="f34" fmla="val 3223"/>
                <a:gd name="f35" fmla="val 1"/>
                <a:gd name="f36" fmla="*/ f0 1 27948"/>
                <a:gd name="f37" fmla="*/ f1 1 27454"/>
                <a:gd name="f38" fmla="val f2"/>
                <a:gd name="f39" fmla="val f3"/>
                <a:gd name="f40" fmla="val f4"/>
                <a:gd name="f41" fmla="+- f40 0 f38"/>
                <a:gd name="f42" fmla="+- f39 0 f38"/>
                <a:gd name="f43" fmla="*/ f42 1 27948"/>
                <a:gd name="f44" fmla="*/ f41 1 27454"/>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27947" h="27454" fill="none">
                  <a:moveTo>
                    <a:pt x="f5" y="f2"/>
                  </a:moveTo>
                  <a:lnTo>
                    <a:pt x="f6" y="f7"/>
                  </a:lnTo>
                  <a:lnTo>
                    <a:pt x="f8" y="f9"/>
                  </a:lnTo>
                  <a:lnTo>
                    <a:pt x="f8" y="f9"/>
                  </a:lnTo>
                  <a:lnTo>
                    <a:pt x="f7" y="f10"/>
                  </a:lnTo>
                  <a:lnTo>
                    <a:pt x="f11" y="f12"/>
                  </a:lnTo>
                  <a:lnTo>
                    <a:pt x="f13" y="f14"/>
                  </a:lnTo>
                  <a:lnTo>
                    <a:pt x="f15" y="f16"/>
                  </a:lnTo>
                  <a:lnTo>
                    <a:pt x="f17" y="f18"/>
                  </a:lnTo>
                  <a:lnTo>
                    <a:pt x="f19" y="f20"/>
                  </a:lnTo>
                  <a:lnTo>
                    <a:pt x="f21" y="f22"/>
                  </a:lnTo>
                  <a:lnTo>
                    <a:pt x="f23" y="f24"/>
                  </a:lnTo>
                  <a:lnTo>
                    <a:pt x="f25" y="f24"/>
                  </a:lnTo>
                  <a:lnTo>
                    <a:pt x="f25" y="f24"/>
                  </a:lnTo>
                  <a:lnTo>
                    <a:pt x="f26" y="f22"/>
                  </a:lnTo>
                  <a:lnTo>
                    <a:pt x="f27" y="f20"/>
                  </a:lnTo>
                  <a:lnTo>
                    <a:pt x="f28" y="f18"/>
                  </a:lnTo>
                  <a:lnTo>
                    <a:pt x="f29" y="f16"/>
                  </a:lnTo>
                  <a:lnTo>
                    <a:pt x="f30" y="f14"/>
                  </a:lnTo>
                  <a:lnTo>
                    <a:pt x="f31" y="f12"/>
                  </a:lnTo>
                  <a:lnTo>
                    <a:pt x="f32" y="f10"/>
                  </a:lnTo>
                  <a:lnTo>
                    <a:pt x="f33" y="f9"/>
                  </a:lnTo>
                  <a:lnTo>
                    <a:pt x="f34" y="f7"/>
                  </a:lnTo>
                  <a:lnTo>
                    <a:pt x="f35" y="f2"/>
                  </a:lnTo>
                  <a:lnTo>
                    <a:pt x="f5" y="f2"/>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0" name="Google Shape;1079;p36">
              <a:extLst>
                <a:ext uri="{FF2B5EF4-FFF2-40B4-BE49-F238E27FC236}">
                  <a16:creationId xmlns:a16="http://schemas.microsoft.com/office/drawing/2014/main" xmlns="" id="{8C00AC7D-C6D4-8857-AAB9-1B97BEFA5663}"/>
                </a:ext>
              </a:extLst>
            </p:cNvPr>
            <p:cNvSpPr/>
            <p:nvPr/>
          </p:nvSpPr>
          <p:spPr>
            <a:xfrm>
              <a:off x="4288371" y="4395301"/>
              <a:ext cx="184928" cy="164043"/>
            </a:xfrm>
            <a:custGeom>
              <a:avLst/>
              <a:gdLst>
                <a:gd name="f0" fmla="val w"/>
                <a:gd name="f1" fmla="val h"/>
                <a:gd name="f2" fmla="val 0"/>
                <a:gd name="f3" fmla="val 6047"/>
                <a:gd name="f4" fmla="val 5364"/>
                <a:gd name="f5" fmla="val 2871"/>
                <a:gd name="f6" fmla="val 2753"/>
                <a:gd name="f7" fmla="val 24"/>
                <a:gd name="f8" fmla="val 1600"/>
                <a:gd name="f9" fmla="val 377"/>
                <a:gd name="f10" fmla="val 1483"/>
                <a:gd name="f11" fmla="val 424"/>
                <a:gd name="f12" fmla="val 1389"/>
                <a:gd name="f13" fmla="val 494"/>
                <a:gd name="f14" fmla="val 1318"/>
                <a:gd name="f15" fmla="val 565"/>
                <a:gd name="f16" fmla="val 1248"/>
                <a:gd name="f17" fmla="val 659"/>
                <a:gd name="f18" fmla="val 1224"/>
                <a:gd name="f19" fmla="val 777"/>
                <a:gd name="f20" fmla="val 1200"/>
                <a:gd name="f21" fmla="val 871"/>
                <a:gd name="f22" fmla="val 988"/>
                <a:gd name="f23" fmla="val 1106"/>
                <a:gd name="f24" fmla="val 1295"/>
                <a:gd name="f25" fmla="val 1271"/>
                <a:gd name="f26" fmla="val 1412"/>
                <a:gd name="f27" fmla="val 1577"/>
                <a:gd name="f28" fmla="val 1482"/>
                <a:gd name="f29" fmla="val 1742"/>
                <a:gd name="f30" fmla="val 1529"/>
                <a:gd name="f31" fmla="val 71"/>
                <a:gd name="f32" fmla="val 4494"/>
                <a:gd name="f33" fmla="val 4635"/>
                <a:gd name="f34" fmla="val 1"/>
                <a:gd name="f35" fmla="val 4776"/>
                <a:gd name="f36" fmla="val 4917"/>
                <a:gd name="f37" fmla="val 5058"/>
                <a:gd name="f38" fmla="val 165"/>
                <a:gd name="f39" fmla="val 5199"/>
                <a:gd name="f40" fmla="val 283"/>
                <a:gd name="f41" fmla="val 5270"/>
                <a:gd name="f42" fmla="val 5340"/>
                <a:gd name="f43" fmla="val 589"/>
                <a:gd name="f44" fmla="val 5458"/>
                <a:gd name="f45" fmla="val 5576"/>
                <a:gd name="f46" fmla="val 5694"/>
                <a:gd name="f47" fmla="val 5317"/>
                <a:gd name="f48" fmla="val 5788"/>
                <a:gd name="f49" fmla="val 5246"/>
                <a:gd name="f50" fmla="val 5882"/>
                <a:gd name="f51" fmla="val 5176"/>
                <a:gd name="f52" fmla="val 5952"/>
                <a:gd name="f53" fmla="val 5105"/>
                <a:gd name="f54" fmla="val 5999"/>
                <a:gd name="f55" fmla="val 5011"/>
                <a:gd name="f56" fmla="val 6023"/>
                <a:gd name="f57" fmla="val 4893"/>
                <a:gd name="f58" fmla="val 6046"/>
                <a:gd name="f59" fmla="val 4658"/>
                <a:gd name="f60" fmla="val 4541"/>
                <a:gd name="f61" fmla="val 4447"/>
                <a:gd name="f62" fmla="val 4352"/>
                <a:gd name="f63" fmla="val 4282"/>
                <a:gd name="f64" fmla="val 4235"/>
                <a:gd name="f65" fmla="val 4211"/>
                <a:gd name="f66" fmla="val 4188"/>
                <a:gd name="f67" fmla="val 2730"/>
                <a:gd name="f68" fmla="val 2141"/>
                <a:gd name="f69" fmla="val 2824"/>
                <a:gd name="f70" fmla="val 2235"/>
                <a:gd name="f71" fmla="val 2941"/>
                <a:gd name="f72" fmla="val 2282"/>
                <a:gd name="f73" fmla="val 3059"/>
                <a:gd name="f74" fmla="val 2329"/>
                <a:gd name="f75" fmla="val 3200"/>
                <a:gd name="f76" fmla="val 2353"/>
                <a:gd name="f77" fmla="val 3318"/>
                <a:gd name="f78" fmla="val 3435"/>
                <a:gd name="f79" fmla="val 2306"/>
                <a:gd name="f80" fmla="val 3529"/>
                <a:gd name="f81" fmla="val 3623"/>
                <a:gd name="f82" fmla="val 2165"/>
                <a:gd name="f83" fmla="val 3694"/>
                <a:gd name="f84" fmla="val 2071"/>
                <a:gd name="f85" fmla="val 3741"/>
                <a:gd name="f86" fmla="val 1976"/>
                <a:gd name="f87" fmla="val 3765"/>
                <a:gd name="f88" fmla="val 1882"/>
                <a:gd name="f89" fmla="val 1765"/>
                <a:gd name="f90" fmla="val 1647"/>
                <a:gd name="f91" fmla="val 3506"/>
                <a:gd name="f92" fmla="val 447"/>
                <a:gd name="f93" fmla="val 3459"/>
                <a:gd name="f94" fmla="val 353"/>
                <a:gd name="f95" fmla="val 3412"/>
                <a:gd name="f96" fmla="val 236"/>
                <a:gd name="f97" fmla="val 142"/>
                <a:gd name="f98" fmla="val 3224"/>
                <a:gd name="f99" fmla="val 3106"/>
                <a:gd name="f100" fmla="val 2988"/>
                <a:gd name="f101" fmla="*/ f0 1 6047"/>
                <a:gd name="f102" fmla="*/ f1 1 5364"/>
                <a:gd name="f103" fmla="val f2"/>
                <a:gd name="f104" fmla="val f3"/>
                <a:gd name="f105" fmla="val f4"/>
                <a:gd name="f106" fmla="+- f105 0 f103"/>
                <a:gd name="f107" fmla="+- f104 0 f103"/>
                <a:gd name="f108" fmla="*/ f107 1 6047"/>
                <a:gd name="f109" fmla="*/ f106 1 5364"/>
                <a:gd name="f110" fmla="*/ f103 1 f108"/>
                <a:gd name="f111" fmla="*/ f104 1 f108"/>
                <a:gd name="f112" fmla="*/ f103 1 f109"/>
                <a:gd name="f113" fmla="*/ f105 1 f109"/>
                <a:gd name="f114" fmla="*/ f110 f101 1"/>
                <a:gd name="f115" fmla="*/ f111 f101 1"/>
                <a:gd name="f116" fmla="*/ f113 f102 1"/>
                <a:gd name="f117" fmla="*/ f112 f102 1"/>
              </a:gdLst>
              <a:ahLst/>
              <a:cxnLst>
                <a:cxn ang="3cd4">
                  <a:pos x="hc" y="t"/>
                </a:cxn>
                <a:cxn ang="0">
                  <a:pos x="r" y="vc"/>
                </a:cxn>
                <a:cxn ang="cd4">
                  <a:pos x="hc" y="b"/>
                </a:cxn>
                <a:cxn ang="cd2">
                  <a:pos x="l" y="vc"/>
                </a:cxn>
              </a:cxnLst>
              <a:rect l="f114" t="f117" r="f115" b="f116"/>
              <a:pathLst>
                <a:path w="6047" h="5364">
                  <a:moveTo>
                    <a:pt x="f5" y="f2"/>
                  </a:moveTo>
                  <a:lnTo>
                    <a:pt x="f6" y="f7"/>
                  </a:lnTo>
                  <a:lnTo>
                    <a:pt x="f8" y="f9"/>
                  </a:lnTo>
                  <a:lnTo>
                    <a:pt x="f10" y="f11"/>
                  </a:lnTo>
                  <a:lnTo>
                    <a:pt x="f12" y="f13"/>
                  </a:lnTo>
                  <a:lnTo>
                    <a:pt x="f14" y="f15"/>
                  </a:lnTo>
                  <a:lnTo>
                    <a:pt x="f16" y="f17"/>
                  </a:lnTo>
                  <a:lnTo>
                    <a:pt x="f18" y="f19"/>
                  </a:lnTo>
                  <a:lnTo>
                    <a:pt x="f20" y="f21"/>
                  </a:lnTo>
                  <a:lnTo>
                    <a:pt x="f20" y="f22"/>
                  </a:lnTo>
                  <a:lnTo>
                    <a:pt x="f18" y="f23"/>
                  </a:lnTo>
                  <a:lnTo>
                    <a:pt x="f16" y="f20"/>
                  </a:lnTo>
                  <a:lnTo>
                    <a:pt x="f24" y="f25"/>
                  </a:lnTo>
                  <a:lnTo>
                    <a:pt x="f26" y="f26"/>
                  </a:lnTo>
                  <a:lnTo>
                    <a:pt x="f27" y="f28"/>
                  </a:lnTo>
                  <a:lnTo>
                    <a:pt x="f29" y="f30"/>
                  </a:lnTo>
                  <a:lnTo>
                    <a:pt x="f31" y="f32"/>
                  </a:lnTo>
                  <a:lnTo>
                    <a:pt x="f7" y="f33"/>
                  </a:lnTo>
                  <a:lnTo>
                    <a:pt x="f34" y="f35"/>
                  </a:lnTo>
                  <a:lnTo>
                    <a:pt x="f7" y="f36"/>
                  </a:lnTo>
                  <a:lnTo>
                    <a:pt x="f31" y="f37"/>
                  </a:lnTo>
                  <a:lnTo>
                    <a:pt x="f38" y="f39"/>
                  </a:lnTo>
                  <a:lnTo>
                    <a:pt x="f40" y="f41"/>
                  </a:lnTo>
                  <a:lnTo>
                    <a:pt x="f11" y="f42"/>
                  </a:lnTo>
                  <a:lnTo>
                    <a:pt x="f43" y="f4"/>
                  </a:lnTo>
                  <a:lnTo>
                    <a:pt x="f44" y="f4"/>
                  </a:lnTo>
                  <a:lnTo>
                    <a:pt x="f45" y="f42"/>
                  </a:lnTo>
                  <a:lnTo>
                    <a:pt x="f46" y="f47"/>
                  </a:lnTo>
                  <a:lnTo>
                    <a:pt x="f48" y="f49"/>
                  </a:lnTo>
                  <a:lnTo>
                    <a:pt x="f50" y="f51"/>
                  </a:lnTo>
                  <a:lnTo>
                    <a:pt x="f52" y="f53"/>
                  </a:lnTo>
                  <a:lnTo>
                    <a:pt x="f54" y="f55"/>
                  </a:lnTo>
                  <a:lnTo>
                    <a:pt x="f56" y="f57"/>
                  </a:lnTo>
                  <a:lnTo>
                    <a:pt x="f58" y="f35"/>
                  </a:lnTo>
                  <a:lnTo>
                    <a:pt x="f56" y="f59"/>
                  </a:lnTo>
                  <a:lnTo>
                    <a:pt x="f54" y="f60"/>
                  </a:lnTo>
                  <a:lnTo>
                    <a:pt x="f52" y="f61"/>
                  </a:lnTo>
                  <a:lnTo>
                    <a:pt x="f50" y="f62"/>
                  </a:lnTo>
                  <a:lnTo>
                    <a:pt x="f48" y="f63"/>
                  </a:lnTo>
                  <a:lnTo>
                    <a:pt x="f46" y="f64"/>
                  </a:lnTo>
                  <a:lnTo>
                    <a:pt x="f45" y="f65"/>
                  </a:lnTo>
                  <a:lnTo>
                    <a:pt x="f44" y="f66"/>
                  </a:lnTo>
                  <a:lnTo>
                    <a:pt x="f27" y="f66"/>
                  </a:lnTo>
                  <a:lnTo>
                    <a:pt x="f67" y="f68"/>
                  </a:lnTo>
                  <a:lnTo>
                    <a:pt x="f69" y="f70"/>
                  </a:lnTo>
                  <a:lnTo>
                    <a:pt x="f71" y="f72"/>
                  </a:lnTo>
                  <a:lnTo>
                    <a:pt x="f73" y="f74"/>
                  </a:lnTo>
                  <a:lnTo>
                    <a:pt x="f75" y="f76"/>
                  </a:lnTo>
                  <a:lnTo>
                    <a:pt x="f77" y="f74"/>
                  </a:lnTo>
                  <a:lnTo>
                    <a:pt x="f78" y="f79"/>
                  </a:lnTo>
                  <a:lnTo>
                    <a:pt x="f80" y="f70"/>
                  </a:lnTo>
                  <a:lnTo>
                    <a:pt x="f81" y="f82"/>
                  </a:lnTo>
                  <a:lnTo>
                    <a:pt x="f83" y="f84"/>
                  </a:lnTo>
                  <a:lnTo>
                    <a:pt x="f85" y="f86"/>
                  </a:lnTo>
                  <a:lnTo>
                    <a:pt x="f87" y="f88"/>
                  </a:lnTo>
                  <a:lnTo>
                    <a:pt x="f87" y="f89"/>
                  </a:lnTo>
                  <a:lnTo>
                    <a:pt x="f87" y="f90"/>
                  </a:lnTo>
                  <a:lnTo>
                    <a:pt x="f91" y="f92"/>
                  </a:lnTo>
                  <a:lnTo>
                    <a:pt x="f93" y="f94"/>
                  </a:lnTo>
                  <a:lnTo>
                    <a:pt x="f95" y="f96"/>
                  </a:lnTo>
                  <a:lnTo>
                    <a:pt x="f77" y="f97"/>
                  </a:lnTo>
                  <a:lnTo>
                    <a:pt x="f98" y="f31"/>
                  </a:lnTo>
                  <a:lnTo>
                    <a:pt x="f99" y="f7"/>
                  </a:lnTo>
                  <a:lnTo>
                    <a:pt x="f100"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1" name="Google Shape;1080;p36">
              <a:extLst>
                <a:ext uri="{FF2B5EF4-FFF2-40B4-BE49-F238E27FC236}">
                  <a16:creationId xmlns:a16="http://schemas.microsoft.com/office/drawing/2014/main" xmlns="" id="{629CD8AB-74EA-1691-D106-01CFC1DB3228}"/>
                </a:ext>
              </a:extLst>
            </p:cNvPr>
            <p:cNvSpPr/>
            <p:nvPr/>
          </p:nvSpPr>
          <p:spPr>
            <a:xfrm>
              <a:off x="4495556" y="4406100"/>
              <a:ext cx="169822" cy="178445"/>
            </a:xfrm>
            <a:custGeom>
              <a:avLst/>
              <a:gdLst>
                <a:gd name="f0" fmla="val w"/>
                <a:gd name="f1" fmla="val h"/>
                <a:gd name="f2" fmla="val 0"/>
                <a:gd name="f3" fmla="val 5553"/>
                <a:gd name="f4" fmla="val 5835"/>
                <a:gd name="f5" fmla="val 2753"/>
                <a:gd name="f6" fmla="val 2635"/>
                <a:gd name="f7" fmla="val 24"/>
                <a:gd name="f8" fmla="val 2518"/>
                <a:gd name="f9" fmla="val 71"/>
                <a:gd name="f10" fmla="val 2424"/>
                <a:gd name="f11" fmla="val 141"/>
                <a:gd name="f12" fmla="val 2353"/>
                <a:gd name="f13" fmla="val 236"/>
                <a:gd name="f14" fmla="val 2283"/>
                <a:gd name="f15" fmla="val 330"/>
                <a:gd name="f16" fmla="val 2259"/>
                <a:gd name="f17" fmla="val 424"/>
                <a:gd name="f18" fmla="val 2236"/>
                <a:gd name="f19" fmla="val 541"/>
                <a:gd name="f20" fmla="val 659"/>
                <a:gd name="f21" fmla="val 777"/>
                <a:gd name="f22" fmla="val 2306"/>
                <a:gd name="f23" fmla="val 871"/>
                <a:gd name="f24" fmla="val 3976"/>
                <a:gd name="f25" fmla="val 3835"/>
                <a:gd name="f26" fmla="val 2024"/>
                <a:gd name="f27" fmla="val 2047"/>
                <a:gd name="f28" fmla="val 3670"/>
                <a:gd name="f29" fmla="val 3505"/>
                <a:gd name="f30" fmla="val 2000"/>
                <a:gd name="f31" fmla="val 3341"/>
                <a:gd name="f32" fmla="val 1906"/>
                <a:gd name="f33" fmla="val 3200"/>
                <a:gd name="f34" fmla="val 1812"/>
                <a:gd name="f35" fmla="val 3129"/>
                <a:gd name="f36" fmla="val 1718"/>
                <a:gd name="f37" fmla="val 3058"/>
                <a:gd name="f38" fmla="val 1624"/>
                <a:gd name="f39" fmla="val 3035"/>
                <a:gd name="f40" fmla="val 1506"/>
                <a:gd name="f41" fmla="val 3011"/>
                <a:gd name="f42" fmla="val 1389"/>
                <a:gd name="f43" fmla="val 1271"/>
                <a:gd name="f44" fmla="val 1177"/>
                <a:gd name="f45" fmla="val 3105"/>
                <a:gd name="f46" fmla="val 1083"/>
                <a:gd name="f47" fmla="val 3176"/>
                <a:gd name="f48" fmla="val 189"/>
                <a:gd name="f49" fmla="val 3999"/>
                <a:gd name="f50" fmla="val 118"/>
                <a:gd name="f51" fmla="val 4070"/>
                <a:gd name="f52" fmla="val 48"/>
                <a:gd name="f53" fmla="val 4188"/>
                <a:gd name="f54" fmla="val 4305"/>
                <a:gd name="f55" fmla="val 1"/>
                <a:gd name="f56" fmla="val 4423"/>
                <a:gd name="f57" fmla="val 4540"/>
                <a:gd name="f58" fmla="val 4658"/>
                <a:gd name="f59" fmla="val 4752"/>
                <a:gd name="f60" fmla="val 4846"/>
                <a:gd name="f61" fmla="val 5670"/>
                <a:gd name="f62" fmla="val 5740"/>
                <a:gd name="f63" fmla="val 5787"/>
                <a:gd name="f64" fmla="val 1365"/>
                <a:gd name="f65" fmla="val 5811"/>
                <a:gd name="f66" fmla="val 1483"/>
                <a:gd name="f67" fmla="val 5834"/>
                <a:gd name="f68" fmla="val 1600"/>
                <a:gd name="f69" fmla="val 5717"/>
                <a:gd name="f70" fmla="val 5646"/>
                <a:gd name="f71" fmla="val 5481"/>
                <a:gd name="f72" fmla="val 5340"/>
                <a:gd name="f73" fmla="val 5176"/>
                <a:gd name="f74" fmla="val 5011"/>
                <a:gd name="f75" fmla="val 4964"/>
                <a:gd name="f76" fmla="val 5129"/>
                <a:gd name="f77" fmla="val 4987"/>
                <a:gd name="f78" fmla="val 5270"/>
                <a:gd name="f79" fmla="val 4917"/>
                <a:gd name="f80" fmla="val 5388"/>
                <a:gd name="f81" fmla="val 5482"/>
                <a:gd name="f82" fmla="val 4705"/>
                <a:gd name="f83" fmla="val 5529"/>
                <a:gd name="f84" fmla="val 4564"/>
                <a:gd name="f85" fmla="val 5552"/>
                <a:gd name="f86" fmla="val 4282"/>
                <a:gd name="f87" fmla="val 4141"/>
                <a:gd name="f88" fmla="val 3318"/>
                <a:gd name="f89" fmla="val 306"/>
                <a:gd name="f90" fmla="val 3247"/>
                <a:gd name="f91" fmla="val 212"/>
                <a:gd name="f92" fmla="val 3177"/>
                <a:gd name="f93" fmla="val 3082"/>
                <a:gd name="f94" fmla="val 2965"/>
                <a:gd name="f95" fmla="val 2847"/>
                <a:gd name="f96" fmla="*/ f0 1 5553"/>
                <a:gd name="f97" fmla="*/ f1 1 5835"/>
                <a:gd name="f98" fmla="val f2"/>
                <a:gd name="f99" fmla="val f3"/>
                <a:gd name="f100" fmla="val f4"/>
                <a:gd name="f101" fmla="+- f100 0 f98"/>
                <a:gd name="f102" fmla="+- f99 0 f98"/>
                <a:gd name="f103" fmla="*/ f102 1 5553"/>
                <a:gd name="f104" fmla="*/ f101 1 5835"/>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5553" h="5835">
                  <a:moveTo>
                    <a:pt x="f5" y="f2"/>
                  </a:moveTo>
                  <a:lnTo>
                    <a:pt x="f6" y="f7"/>
                  </a:lnTo>
                  <a:lnTo>
                    <a:pt x="f8" y="f9"/>
                  </a:lnTo>
                  <a:lnTo>
                    <a:pt x="f10" y="f11"/>
                  </a:lnTo>
                  <a:lnTo>
                    <a:pt x="f12" y="f13"/>
                  </a:lnTo>
                  <a:lnTo>
                    <a:pt x="f14" y="f15"/>
                  </a:lnTo>
                  <a:lnTo>
                    <a:pt x="f16" y="f17"/>
                  </a:lnTo>
                  <a:lnTo>
                    <a:pt x="f18" y="f19"/>
                  </a:lnTo>
                  <a:lnTo>
                    <a:pt x="f18" y="f20"/>
                  </a:lnTo>
                  <a:lnTo>
                    <a:pt x="f16" y="f21"/>
                  </a:lnTo>
                  <a:lnTo>
                    <a:pt x="f22" y="f23"/>
                  </a:lnTo>
                  <a:lnTo>
                    <a:pt x="f24" y="f25"/>
                  </a:lnTo>
                  <a:lnTo>
                    <a:pt x="f26" y="f25"/>
                  </a:lnTo>
                  <a:lnTo>
                    <a:pt x="f27" y="f28"/>
                  </a:lnTo>
                  <a:lnTo>
                    <a:pt x="f27" y="f29"/>
                  </a:lnTo>
                  <a:lnTo>
                    <a:pt x="f30" y="f31"/>
                  </a:lnTo>
                  <a:lnTo>
                    <a:pt x="f32" y="f33"/>
                  </a:lnTo>
                  <a:lnTo>
                    <a:pt x="f34" y="f35"/>
                  </a:lnTo>
                  <a:lnTo>
                    <a:pt x="f36" y="f37"/>
                  </a:lnTo>
                  <a:lnTo>
                    <a:pt x="f38" y="f39"/>
                  </a:lnTo>
                  <a:lnTo>
                    <a:pt x="f40" y="f41"/>
                  </a:lnTo>
                  <a:lnTo>
                    <a:pt x="f42" y="f41"/>
                  </a:lnTo>
                  <a:lnTo>
                    <a:pt x="f43" y="f37"/>
                  </a:lnTo>
                  <a:lnTo>
                    <a:pt x="f44" y="f45"/>
                  </a:lnTo>
                  <a:lnTo>
                    <a:pt x="f46" y="f47"/>
                  </a:lnTo>
                  <a:lnTo>
                    <a:pt x="f48" y="f49"/>
                  </a:lnTo>
                  <a:lnTo>
                    <a:pt x="f50" y="f51"/>
                  </a:lnTo>
                  <a:lnTo>
                    <a:pt x="f52" y="f53"/>
                  </a:lnTo>
                  <a:lnTo>
                    <a:pt x="f7" y="f54"/>
                  </a:lnTo>
                  <a:lnTo>
                    <a:pt x="f55" y="f56"/>
                  </a:lnTo>
                  <a:lnTo>
                    <a:pt x="f7" y="f57"/>
                  </a:lnTo>
                  <a:lnTo>
                    <a:pt x="f52" y="f58"/>
                  </a:lnTo>
                  <a:lnTo>
                    <a:pt x="f50" y="f59"/>
                  </a:lnTo>
                  <a:lnTo>
                    <a:pt x="f48" y="f60"/>
                  </a:lnTo>
                  <a:lnTo>
                    <a:pt x="f46" y="f61"/>
                  </a:lnTo>
                  <a:lnTo>
                    <a:pt x="f44" y="f62"/>
                  </a:lnTo>
                  <a:lnTo>
                    <a:pt x="f43" y="f63"/>
                  </a:lnTo>
                  <a:lnTo>
                    <a:pt x="f64" y="f65"/>
                  </a:lnTo>
                  <a:lnTo>
                    <a:pt x="f66" y="f67"/>
                  </a:lnTo>
                  <a:lnTo>
                    <a:pt x="f68" y="f65"/>
                  </a:lnTo>
                  <a:lnTo>
                    <a:pt x="f36" y="f63"/>
                  </a:lnTo>
                  <a:lnTo>
                    <a:pt x="f34" y="f69"/>
                  </a:lnTo>
                  <a:lnTo>
                    <a:pt x="f32" y="f70"/>
                  </a:lnTo>
                  <a:lnTo>
                    <a:pt x="f30" y="f71"/>
                  </a:lnTo>
                  <a:lnTo>
                    <a:pt x="f27" y="f72"/>
                  </a:lnTo>
                  <a:lnTo>
                    <a:pt x="f27" y="f73"/>
                  </a:lnTo>
                  <a:lnTo>
                    <a:pt x="f26" y="f74"/>
                  </a:lnTo>
                  <a:lnTo>
                    <a:pt x="f75" y="f74"/>
                  </a:lnTo>
                  <a:lnTo>
                    <a:pt x="f76" y="f77"/>
                  </a:lnTo>
                  <a:lnTo>
                    <a:pt x="f78" y="f79"/>
                  </a:lnTo>
                  <a:lnTo>
                    <a:pt x="f80" y="f60"/>
                  </a:lnTo>
                  <a:lnTo>
                    <a:pt x="f81" y="f82"/>
                  </a:lnTo>
                  <a:lnTo>
                    <a:pt x="f83" y="f84"/>
                  </a:lnTo>
                  <a:lnTo>
                    <a:pt x="f85" y="f56"/>
                  </a:lnTo>
                  <a:lnTo>
                    <a:pt x="f83" y="f86"/>
                  </a:lnTo>
                  <a:lnTo>
                    <a:pt x="f81" y="f87"/>
                  </a:lnTo>
                  <a:lnTo>
                    <a:pt x="f88" y="f89"/>
                  </a:lnTo>
                  <a:lnTo>
                    <a:pt x="f90" y="f91"/>
                  </a:lnTo>
                  <a:lnTo>
                    <a:pt x="f92" y="f50"/>
                  </a:lnTo>
                  <a:lnTo>
                    <a:pt x="f93" y="f9"/>
                  </a:lnTo>
                  <a:lnTo>
                    <a:pt x="f94" y="f7"/>
                  </a:lnTo>
                  <a:lnTo>
                    <a:pt x="f9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2" name="Google Shape;1081;p36">
              <a:extLst>
                <a:ext uri="{FF2B5EF4-FFF2-40B4-BE49-F238E27FC236}">
                  <a16:creationId xmlns:a16="http://schemas.microsoft.com/office/drawing/2014/main" xmlns="" id="{4792A5D4-6A26-0FFA-12D0-2B387D6E8D19}"/>
                </a:ext>
              </a:extLst>
            </p:cNvPr>
            <p:cNvSpPr/>
            <p:nvPr/>
          </p:nvSpPr>
          <p:spPr>
            <a:xfrm>
              <a:off x="4387666" y="4212576"/>
              <a:ext cx="190679" cy="167655"/>
            </a:xfrm>
            <a:custGeom>
              <a:avLst/>
              <a:gdLst>
                <a:gd name="f0" fmla="val w"/>
                <a:gd name="f1" fmla="val h"/>
                <a:gd name="f2" fmla="val 0"/>
                <a:gd name="f3" fmla="val 6235"/>
                <a:gd name="f4" fmla="val 5482"/>
                <a:gd name="f5" fmla="val 2917"/>
                <a:gd name="f6" fmla="val 2752"/>
                <a:gd name="f7" fmla="val 24"/>
                <a:gd name="f8" fmla="val 2611"/>
                <a:gd name="f9" fmla="val 94"/>
                <a:gd name="f10" fmla="val 2494"/>
                <a:gd name="f11" fmla="val 188"/>
                <a:gd name="f12" fmla="val 2400"/>
                <a:gd name="f13" fmla="val 306"/>
                <a:gd name="f14" fmla="val 4423"/>
                <a:gd name="f15" fmla="val 47"/>
                <a:gd name="f16" fmla="val 4540"/>
                <a:gd name="f17" fmla="val 4658"/>
                <a:gd name="f18" fmla="val 4752"/>
                <a:gd name="f19" fmla="val 4870"/>
                <a:gd name="f20" fmla="val 71"/>
                <a:gd name="f21" fmla="val 4964"/>
                <a:gd name="f22" fmla="val 141"/>
                <a:gd name="f23" fmla="val 5081"/>
                <a:gd name="f24" fmla="val 212"/>
                <a:gd name="f25" fmla="val 5152"/>
                <a:gd name="f26" fmla="val 5223"/>
                <a:gd name="f27" fmla="val 424"/>
                <a:gd name="f28" fmla="val 5270"/>
                <a:gd name="f29" fmla="val 518"/>
                <a:gd name="f30" fmla="val 5293"/>
                <a:gd name="f31" fmla="val 635"/>
                <a:gd name="f32" fmla="val 753"/>
                <a:gd name="f33" fmla="val 847"/>
                <a:gd name="f34" fmla="val 5246"/>
                <a:gd name="f35" fmla="val 941"/>
                <a:gd name="f36" fmla="val 5176"/>
                <a:gd name="f37" fmla="val 1035"/>
                <a:gd name="f38" fmla="val 5105"/>
                <a:gd name="f39" fmla="val 1106"/>
                <a:gd name="f40" fmla="val 5011"/>
                <a:gd name="f41" fmla="val 1788"/>
                <a:gd name="f42" fmla="val 4093"/>
                <a:gd name="f43" fmla="val 3882"/>
                <a:gd name="f44" fmla="val 3952"/>
                <a:gd name="f45" fmla="val 3929"/>
                <a:gd name="f46" fmla="val 3835"/>
                <a:gd name="f47" fmla="val 3999"/>
                <a:gd name="f48" fmla="val 3717"/>
                <a:gd name="f49" fmla="val 3646"/>
                <a:gd name="f50" fmla="val 4235"/>
                <a:gd name="f51" fmla="val 3599"/>
                <a:gd name="f52" fmla="val 4352"/>
                <a:gd name="f53" fmla="val 4470"/>
                <a:gd name="f54" fmla="val 3623"/>
                <a:gd name="f55" fmla="val 4587"/>
                <a:gd name="f56" fmla="val 4682"/>
                <a:gd name="f57" fmla="val 3693"/>
                <a:gd name="f58" fmla="val 4776"/>
                <a:gd name="f59" fmla="val 3788"/>
                <a:gd name="f60" fmla="val 3858"/>
                <a:gd name="f61" fmla="val 4940"/>
                <a:gd name="f62" fmla="val 3976"/>
                <a:gd name="f63" fmla="val 4987"/>
                <a:gd name="f64" fmla="val 5434"/>
                <a:gd name="f65" fmla="val 5199"/>
                <a:gd name="f66" fmla="val 5458"/>
                <a:gd name="f67" fmla="val 5317"/>
                <a:gd name="f68" fmla="val 5481"/>
                <a:gd name="f69" fmla="val 5575"/>
                <a:gd name="f70" fmla="val 5411"/>
                <a:gd name="f71" fmla="val 5669"/>
                <a:gd name="f72" fmla="val 5340"/>
                <a:gd name="f73" fmla="val 5764"/>
                <a:gd name="f74" fmla="val 5834"/>
                <a:gd name="f75" fmla="val 5881"/>
                <a:gd name="f76" fmla="val 5058"/>
                <a:gd name="f77" fmla="val 6211"/>
                <a:gd name="f78" fmla="val 6234"/>
                <a:gd name="f79" fmla="val 3670"/>
                <a:gd name="f80" fmla="val 3552"/>
                <a:gd name="f81" fmla="val 6163"/>
                <a:gd name="f82" fmla="val 3458"/>
                <a:gd name="f83" fmla="val 6116"/>
                <a:gd name="f84" fmla="val 3364"/>
                <a:gd name="f85" fmla="val 6022"/>
                <a:gd name="f86" fmla="val 3270"/>
                <a:gd name="f87" fmla="val 5928"/>
                <a:gd name="f88" fmla="val 3223"/>
                <a:gd name="f89" fmla="val 3176"/>
                <a:gd name="f90" fmla="val 5740"/>
                <a:gd name="f91" fmla="val 3152"/>
                <a:gd name="f92" fmla="val 5552"/>
                <a:gd name="f93" fmla="val 3341"/>
                <a:gd name="f94" fmla="val 5175"/>
                <a:gd name="f95" fmla="val 3411"/>
                <a:gd name="f96" fmla="val 3435"/>
                <a:gd name="f97" fmla="val 3082"/>
                <a:gd name="f98" fmla="*/ f0 1 6235"/>
                <a:gd name="f99" fmla="*/ f1 1 5482"/>
                <a:gd name="f100" fmla="val f2"/>
                <a:gd name="f101" fmla="val f3"/>
                <a:gd name="f102" fmla="val f4"/>
                <a:gd name="f103" fmla="+- f102 0 f100"/>
                <a:gd name="f104" fmla="+- f101 0 f100"/>
                <a:gd name="f105" fmla="*/ f104 1 6235"/>
                <a:gd name="f106" fmla="*/ f103 1 5482"/>
                <a:gd name="f107" fmla="*/ f100 1 f105"/>
                <a:gd name="f108" fmla="*/ f101 1 f105"/>
                <a:gd name="f109" fmla="*/ f100 1 f106"/>
                <a:gd name="f110" fmla="*/ f102 1 f106"/>
                <a:gd name="f111" fmla="*/ f107 f98 1"/>
                <a:gd name="f112" fmla="*/ f108 f98 1"/>
                <a:gd name="f113" fmla="*/ f110 f99 1"/>
                <a:gd name="f114" fmla="*/ f109 f99 1"/>
              </a:gdLst>
              <a:ahLst/>
              <a:cxnLst>
                <a:cxn ang="3cd4">
                  <a:pos x="hc" y="t"/>
                </a:cxn>
                <a:cxn ang="0">
                  <a:pos x="r" y="vc"/>
                </a:cxn>
                <a:cxn ang="cd4">
                  <a:pos x="hc" y="b"/>
                </a:cxn>
                <a:cxn ang="cd2">
                  <a:pos x="l" y="vc"/>
                </a:cxn>
              </a:cxnLst>
              <a:rect l="f111" t="f114" r="f112" b="f113"/>
              <a:pathLst>
                <a:path w="6235" h="5482">
                  <a:moveTo>
                    <a:pt x="f5" y="f2"/>
                  </a:moveTo>
                  <a:lnTo>
                    <a:pt x="f6" y="f7"/>
                  </a:lnTo>
                  <a:lnTo>
                    <a:pt x="f8" y="f9"/>
                  </a:lnTo>
                  <a:lnTo>
                    <a:pt x="f10" y="f11"/>
                  </a:lnTo>
                  <a:lnTo>
                    <a:pt x="f12" y="f13"/>
                  </a:lnTo>
                  <a:lnTo>
                    <a:pt x="f9" y="f14"/>
                  </a:lnTo>
                  <a:lnTo>
                    <a:pt x="f15" y="f16"/>
                  </a:lnTo>
                  <a:lnTo>
                    <a:pt x="f7" y="f17"/>
                  </a:lnTo>
                  <a:lnTo>
                    <a:pt x="f2" y="f18"/>
                  </a:lnTo>
                  <a:lnTo>
                    <a:pt x="f7" y="f19"/>
                  </a:lnTo>
                  <a:lnTo>
                    <a:pt x="f20" y="f21"/>
                  </a:lnTo>
                  <a:lnTo>
                    <a:pt x="f22" y="f23"/>
                  </a:lnTo>
                  <a:lnTo>
                    <a:pt x="f24" y="f25"/>
                  </a:lnTo>
                  <a:lnTo>
                    <a:pt x="f13" y="f26"/>
                  </a:lnTo>
                  <a:lnTo>
                    <a:pt x="f27" y="f28"/>
                  </a:lnTo>
                  <a:lnTo>
                    <a:pt x="f29" y="f30"/>
                  </a:lnTo>
                  <a:lnTo>
                    <a:pt x="f31" y="f30"/>
                  </a:lnTo>
                  <a:lnTo>
                    <a:pt x="f32" y="f28"/>
                  </a:lnTo>
                  <a:lnTo>
                    <a:pt x="f33" y="f34"/>
                  </a:lnTo>
                  <a:lnTo>
                    <a:pt x="f35" y="f36"/>
                  </a:lnTo>
                  <a:lnTo>
                    <a:pt x="f37" y="f38"/>
                  </a:lnTo>
                  <a:lnTo>
                    <a:pt x="f39" y="f40"/>
                  </a:lnTo>
                  <a:lnTo>
                    <a:pt x="f5" y="f41"/>
                  </a:lnTo>
                  <a:lnTo>
                    <a:pt x="f42" y="f43"/>
                  </a:lnTo>
                  <a:lnTo>
                    <a:pt x="f44" y="f45"/>
                  </a:lnTo>
                  <a:lnTo>
                    <a:pt x="f46" y="f47"/>
                  </a:lnTo>
                  <a:lnTo>
                    <a:pt x="f48" y="f42"/>
                  </a:lnTo>
                  <a:lnTo>
                    <a:pt x="f49" y="f50"/>
                  </a:lnTo>
                  <a:lnTo>
                    <a:pt x="f51" y="f52"/>
                  </a:lnTo>
                  <a:lnTo>
                    <a:pt x="f51" y="f53"/>
                  </a:lnTo>
                  <a:lnTo>
                    <a:pt x="f54" y="f55"/>
                  </a:lnTo>
                  <a:lnTo>
                    <a:pt x="f49" y="f56"/>
                  </a:lnTo>
                  <a:lnTo>
                    <a:pt x="f57" y="f58"/>
                  </a:lnTo>
                  <a:lnTo>
                    <a:pt x="f59" y="f19"/>
                  </a:lnTo>
                  <a:lnTo>
                    <a:pt x="f60" y="f61"/>
                  </a:lnTo>
                  <a:lnTo>
                    <a:pt x="f62" y="f63"/>
                  </a:lnTo>
                  <a:lnTo>
                    <a:pt x="f38" y="f64"/>
                  </a:lnTo>
                  <a:lnTo>
                    <a:pt x="f65" y="f66"/>
                  </a:lnTo>
                  <a:lnTo>
                    <a:pt x="f67" y="f68"/>
                  </a:lnTo>
                  <a:lnTo>
                    <a:pt x="f64" y="f66"/>
                  </a:lnTo>
                  <a:lnTo>
                    <a:pt x="f69" y="f70"/>
                  </a:lnTo>
                  <a:lnTo>
                    <a:pt x="f71" y="f72"/>
                  </a:lnTo>
                  <a:lnTo>
                    <a:pt x="f73" y="f28"/>
                  </a:lnTo>
                  <a:lnTo>
                    <a:pt x="f74" y="f36"/>
                  </a:lnTo>
                  <a:lnTo>
                    <a:pt x="f75" y="f76"/>
                  </a:lnTo>
                  <a:lnTo>
                    <a:pt x="f77" y="f43"/>
                  </a:lnTo>
                  <a:lnTo>
                    <a:pt x="f78" y="f59"/>
                  </a:lnTo>
                  <a:lnTo>
                    <a:pt x="f78" y="f79"/>
                  </a:lnTo>
                  <a:lnTo>
                    <a:pt x="f77" y="f80"/>
                  </a:lnTo>
                  <a:lnTo>
                    <a:pt x="f81" y="f82"/>
                  </a:lnTo>
                  <a:lnTo>
                    <a:pt x="f83" y="f84"/>
                  </a:lnTo>
                  <a:lnTo>
                    <a:pt x="f85" y="f86"/>
                  </a:lnTo>
                  <a:lnTo>
                    <a:pt x="f87" y="f88"/>
                  </a:lnTo>
                  <a:lnTo>
                    <a:pt x="f74" y="f89"/>
                  </a:lnTo>
                  <a:lnTo>
                    <a:pt x="f90" y="f91"/>
                  </a:lnTo>
                  <a:lnTo>
                    <a:pt x="f92" y="f91"/>
                  </a:lnTo>
                  <a:lnTo>
                    <a:pt x="f66" y="f89"/>
                  </a:lnTo>
                  <a:lnTo>
                    <a:pt x="f30" y="f86"/>
                  </a:lnTo>
                  <a:lnTo>
                    <a:pt x="f26" y="f93"/>
                  </a:lnTo>
                  <a:lnTo>
                    <a:pt x="f94" y="f95"/>
                  </a:lnTo>
                  <a:lnTo>
                    <a:pt x="f96" y="f13"/>
                  </a:lnTo>
                  <a:lnTo>
                    <a:pt x="f93" y="f11"/>
                  </a:lnTo>
                  <a:lnTo>
                    <a:pt x="f88" y="f9"/>
                  </a:lnTo>
                  <a:lnTo>
                    <a:pt x="f97" y="f7"/>
                  </a:lnTo>
                  <a:lnTo>
                    <a:pt x="f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3" name="Google Shape;1082;p36">
              <a:extLst>
                <a:ext uri="{FF2B5EF4-FFF2-40B4-BE49-F238E27FC236}">
                  <a16:creationId xmlns:a16="http://schemas.microsoft.com/office/drawing/2014/main" xmlns="" id="{3C79DA8E-C9DA-F5FD-89B1-7A636866BE65}"/>
                </a:ext>
              </a:extLst>
            </p:cNvPr>
            <p:cNvSpPr/>
            <p:nvPr/>
          </p:nvSpPr>
          <p:spPr>
            <a:xfrm>
              <a:off x="4270385" y="4377324"/>
              <a:ext cx="220900" cy="199302"/>
            </a:xfrm>
            <a:custGeom>
              <a:avLst/>
              <a:gdLst>
                <a:gd name="f0" fmla="val w"/>
                <a:gd name="f1" fmla="val h"/>
                <a:gd name="f2" fmla="val 0"/>
                <a:gd name="f3" fmla="val 7223"/>
                <a:gd name="f4" fmla="val 6517"/>
                <a:gd name="f5" fmla="val 3529"/>
                <a:gd name="f6" fmla="val 588"/>
                <a:gd name="f7" fmla="val 3670"/>
                <a:gd name="f8" fmla="val 612"/>
                <a:gd name="f9" fmla="val 3812"/>
                <a:gd name="f10" fmla="val 659"/>
                <a:gd name="f11" fmla="val 3906"/>
                <a:gd name="f12" fmla="val 730"/>
                <a:gd name="f13" fmla="val 4000"/>
                <a:gd name="f14" fmla="val 824"/>
                <a:gd name="f15" fmla="val 4047"/>
                <a:gd name="f16" fmla="val 941"/>
                <a:gd name="f17" fmla="val 4094"/>
                <a:gd name="f18" fmla="val 1035"/>
                <a:gd name="f19" fmla="val 4353"/>
                <a:gd name="f20" fmla="val 2235"/>
                <a:gd name="f21" fmla="val 2353"/>
                <a:gd name="f22" fmla="val 2470"/>
                <a:gd name="f23" fmla="val 4329"/>
                <a:gd name="f24" fmla="val 2564"/>
                <a:gd name="f25" fmla="val 4282"/>
                <a:gd name="f26" fmla="val 2659"/>
                <a:gd name="f27" fmla="val 4211"/>
                <a:gd name="f28" fmla="val 2753"/>
                <a:gd name="f29" fmla="val 4117"/>
                <a:gd name="f30" fmla="val 2823"/>
                <a:gd name="f31" fmla="val 4023"/>
                <a:gd name="f32" fmla="val 2894"/>
                <a:gd name="f33" fmla="val 2917"/>
                <a:gd name="f34" fmla="val 3788"/>
                <a:gd name="f35" fmla="val 2941"/>
                <a:gd name="f36" fmla="val 3647"/>
                <a:gd name="f37" fmla="val 2870"/>
                <a:gd name="f38" fmla="val 3412"/>
                <a:gd name="f39" fmla="val 3318"/>
                <a:gd name="f40" fmla="val 2729"/>
                <a:gd name="f41" fmla="val 2165"/>
                <a:gd name="f42" fmla="val 4776"/>
                <a:gd name="f43" fmla="val 6046"/>
                <a:gd name="f44" fmla="val 6164"/>
                <a:gd name="f45" fmla="val 4799"/>
                <a:gd name="f46" fmla="val 6282"/>
                <a:gd name="f47" fmla="val 4823"/>
                <a:gd name="f48" fmla="val 6376"/>
                <a:gd name="f49" fmla="val 4870"/>
                <a:gd name="f50" fmla="val 6470"/>
                <a:gd name="f51" fmla="val 4940"/>
                <a:gd name="f52" fmla="val 6540"/>
                <a:gd name="f53" fmla="val 5035"/>
                <a:gd name="f54" fmla="val 6587"/>
                <a:gd name="f55" fmla="val 5129"/>
                <a:gd name="f56" fmla="val 6611"/>
                <a:gd name="f57" fmla="val 5246"/>
                <a:gd name="f58" fmla="val 6634"/>
                <a:gd name="f59" fmla="val 5364"/>
                <a:gd name="f60" fmla="val 5481"/>
                <a:gd name="f61" fmla="val 5599"/>
                <a:gd name="f62" fmla="val 5693"/>
                <a:gd name="f63" fmla="val 5764"/>
                <a:gd name="f64" fmla="val 5834"/>
                <a:gd name="f65" fmla="val 5905"/>
                <a:gd name="f66" fmla="val 5928"/>
                <a:gd name="f67" fmla="val 5952"/>
                <a:gd name="f68" fmla="val 1177"/>
                <a:gd name="f69" fmla="val 1012"/>
                <a:gd name="f70" fmla="val 871"/>
                <a:gd name="f71" fmla="val 5858"/>
                <a:gd name="f72" fmla="val 753"/>
                <a:gd name="f73" fmla="val 5787"/>
                <a:gd name="f74" fmla="val 5646"/>
                <a:gd name="f75" fmla="val 5505"/>
                <a:gd name="f76" fmla="val 589"/>
                <a:gd name="f77" fmla="val 5223"/>
                <a:gd name="f78" fmla="val 5082"/>
                <a:gd name="f79" fmla="val 2330"/>
                <a:gd name="f80" fmla="val 2117"/>
                <a:gd name="f81" fmla="val 2070"/>
                <a:gd name="f82" fmla="val 2000"/>
                <a:gd name="f83" fmla="val 1883"/>
                <a:gd name="f84" fmla="val 1859"/>
                <a:gd name="f85" fmla="val 1836"/>
                <a:gd name="f86" fmla="val 1788"/>
                <a:gd name="f87" fmla="val 1812"/>
                <a:gd name="f88" fmla="val 1694"/>
                <a:gd name="f89" fmla="val 1576"/>
                <a:gd name="f90" fmla="val 1459"/>
                <a:gd name="f91" fmla="val 1365"/>
                <a:gd name="f92" fmla="val 1247"/>
                <a:gd name="f93" fmla="val 1906"/>
                <a:gd name="f94" fmla="val 1153"/>
                <a:gd name="f95" fmla="val 1977"/>
                <a:gd name="f96" fmla="val 1082"/>
                <a:gd name="f97" fmla="val 2071"/>
                <a:gd name="f98" fmla="val 2188"/>
                <a:gd name="f99" fmla="val 965"/>
                <a:gd name="f100" fmla="val 3341"/>
                <a:gd name="f101" fmla="val 24"/>
                <a:gd name="f102" fmla="val 3176"/>
                <a:gd name="f103" fmla="val 47"/>
                <a:gd name="f104" fmla="val 2024"/>
                <a:gd name="f105" fmla="val 424"/>
                <a:gd name="f106" fmla="val 494"/>
                <a:gd name="f107" fmla="val 1624"/>
                <a:gd name="f108" fmla="val 635"/>
                <a:gd name="f109" fmla="val 800"/>
                <a:gd name="f110" fmla="val 1342"/>
                <a:gd name="f111" fmla="val 988"/>
                <a:gd name="f112" fmla="val 1200"/>
                <a:gd name="f113" fmla="val 1412"/>
                <a:gd name="f114" fmla="val 1647"/>
                <a:gd name="f115" fmla="val 1882"/>
                <a:gd name="f116" fmla="val 1294"/>
                <a:gd name="f117" fmla="val 1436"/>
                <a:gd name="f118" fmla="val 1530"/>
                <a:gd name="f119" fmla="val 142"/>
                <a:gd name="f120" fmla="val 95"/>
                <a:gd name="f121" fmla="val 4917"/>
                <a:gd name="f122" fmla="val 48"/>
                <a:gd name="f123" fmla="val 1"/>
                <a:gd name="f124" fmla="val 5529"/>
                <a:gd name="f125" fmla="val 5670"/>
                <a:gd name="f126" fmla="val 5811"/>
                <a:gd name="f127" fmla="val 165"/>
                <a:gd name="f128" fmla="val 259"/>
                <a:gd name="f129" fmla="val 6070"/>
                <a:gd name="f130" fmla="val 354"/>
                <a:gd name="f131" fmla="val 6187"/>
                <a:gd name="f132" fmla="val 471"/>
                <a:gd name="f133" fmla="val 6281"/>
                <a:gd name="f134" fmla="val 6375"/>
                <a:gd name="f135" fmla="val 6446"/>
                <a:gd name="f136" fmla="val 6493"/>
                <a:gd name="f137" fmla="val 6705"/>
                <a:gd name="f138" fmla="val 6328"/>
                <a:gd name="f139" fmla="val 6870"/>
                <a:gd name="f140" fmla="val 7011"/>
                <a:gd name="f141" fmla="val 6023"/>
                <a:gd name="f142" fmla="val 7129"/>
                <a:gd name="f143" fmla="val 7199"/>
                <a:gd name="f144" fmla="val 4705"/>
                <a:gd name="f145" fmla="val 4541"/>
                <a:gd name="f146" fmla="val 4399"/>
                <a:gd name="f147" fmla="val 4188"/>
                <a:gd name="f148" fmla="val 3153"/>
                <a:gd name="f149" fmla="val 3553"/>
                <a:gd name="f150" fmla="val 3505"/>
                <a:gd name="f151" fmla="val 3482"/>
                <a:gd name="f152" fmla="val 4259"/>
                <a:gd name="f153" fmla="val 3411"/>
                <a:gd name="f154" fmla="val 4447"/>
                <a:gd name="f155" fmla="val 3317"/>
                <a:gd name="f156" fmla="val 4635"/>
                <a:gd name="f157" fmla="val 4753"/>
                <a:gd name="f158" fmla="val 2988"/>
                <a:gd name="f159" fmla="val 2776"/>
                <a:gd name="f160" fmla="val 4941"/>
                <a:gd name="f161" fmla="val 2329"/>
                <a:gd name="f162" fmla="val 2094"/>
                <a:gd name="f163" fmla="val 4658"/>
                <a:gd name="f164" fmla="val 918"/>
                <a:gd name="f165" fmla="val 4588"/>
                <a:gd name="f166" fmla="val 683"/>
                <a:gd name="f167" fmla="val 4470"/>
                <a:gd name="f168" fmla="val 4306"/>
                <a:gd name="f169" fmla="val 306"/>
                <a:gd name="f170" fmla="val 3976"/>
                <a:gd name="f171" fmla="val 94"/>
                <a:gd name="f172" fmla="*/ f0 1 7223"/>
                <a:gd name="f173" fmla="*/ f1 1 6517"/>
                <a:gd name="f174" fmla="val f2"/>
                <a:gd name="f175" fmla="val f3"/>
                <a:gd name="f176" fmla="val f4"/>
                <a:gd name="f177" fmla="+- f176 0 f174"/>
                <a:gd name="f178" fmla="+- f175 0 f174"/>
                <a:gd name="f179" fmla="*/ f178 1 7223"/>
                <a:gd name="f180" fmla="*/ f177 1 6517"/>
                <a:gd name="f181" fmla="*/ f174 1 f179"/>
                <a:gd name="f182" fmla="*/ f175 1 f179"/>
                <a:gd name="f183" fmla="*/ f174 1 f180"/>
                <a:gd name="f184" fmla="*/ f176 1 f180"/>
                <a:gd name="f185" fmla="*/ f181 f172 1"/>
                <a:gd name="f186" fmla="*/ f182 f172 1"/>
                <a:gd name="f187" fmla="*/ f184 f173 1"/>
                <a:gd name="f188" fmla="*/ f183 f173 1"/>
              </a:gdLst>
              <a:ahLst/>
              <a:cxnLst>
                <a:cxn ang="3cd4">
                  <a:pos x="hc" y="t"/>
                </a:cxn>
                <a:cxn ang="0">
                  <a:pos x="r" y="vc"/>
                </a:cxn>
                <a:cxn ang="cd4">
                  <a:pos x="hc" y="b"/>
                </a:cxn>
                <a:cxn ang="cd2">
                  <a:pos x="l" y="vc"/>
                </a:cxn>
              </a:cxnLst>
              <a:rect l="f185" t="f188" r="f186" b="f187"/>
              <a:pathLst>
                <a:path w="7222" h="6517">
                  <a:moveTo>
                    <a:pt x="f5" y="f6"/>
                  </a:moveTo>
                  <a:lnTo>
                    <a:pt x="f7" y="f8"/>
                  </a:lnTo>
                  <a:lnTo>
                    <a:pt x="f9" y="f10"/>
                  </a:lnTo>
                  <a:lnTo>
                    <a:pt x="f11" y="f12"/>
                  </a:lnTo>
                  <a:lnTo>
                    <a:pt x="f13" y="f14"/>
                  </a:lnTo>
                  <a:lnTo>
                    <a:pt x="f15" y="f16"/>
                  </a:lnTo>
                  <a:lnTo>
                    <a:pt x="f17" y="f18"/>
                  </a:lnTo>
                  <a:lnTo>
                    <a:pt x="f19" y="f20"/>
                  </a:lnTo>
                  <a:lnTo>
                    <a:pt x="f19" y="f21"/>
                  </a:lnTo>
                  <a:lnTo>
                    <a:pt x="f19" y="f22"/>
                  </a:lnTo>
                  <a:lnTo>
                    <a:pt x="f23" y="f24"/>
                  </a:lnTo>
                  <a:lnTo>
                    <a:pt x="f25" y="f26"/>
                  </a:lnTo>
                  <a:lnTo>
                    <a:pt x="f27" y="f28"/>
                  </a:lnTo>
                  <a:lnTo>
                    <a:pt x="f29" y="f30"/>
                  </a:lnTo>
                  <a:lnTo>
                    <a:pt x="f31" y="f32"/>
                  </a:lnTo>
                  <a:lnTo>
                    <a:pt x="f11" y="f33"/>
                  </a:lnTo>
                  <a:lnTo>
                    <a:pt x="f34" y="f35"/>
                  </a:lnTo>
                  <a:lnTo>
                    <a:pt x="f36" y="f33"/>
                  </a:lnTo>
                  <a:lnTo>
                    <a:pt x="f5" y="f37"/>
                  </a:lnTo>
                  <a:lnTo>
                    <a:pt x="f38" y="f30"/>
                  </a:lnTo>
                  <a:lnTo>
                    <a:pt x="f39" y="f40"/>
                  </a:lnTo>
                  <a:lnTo>
                    <a:pt x="f41" y="f42"/>
                  </a:lnTo>
                  <a:lnTo>
                    <a:pt x="f43" y="f42"/>
                  </a:lnTo>
                  <a:lnTo>
                    <a:pt x="f44" y="f45"/>
                  </a:lnTo>
                  <a:lnTo>
                    <a:pt x="f46" y="f47"/>
                  </a:lnTo>
                  <a:lnTo>
                    <a:pt x="f48" y="f49"/>
                  </a:lnTo>
                  <a:lnTo>
                    <a:pt x="f50" y="f51"/>
                  </a:lnTo>
                  <a:lnTo>
                    <a:pt x="f52" y="f53"/>
                  </a:lnTo>
                  <a:lnTo>
                    <a:pt x="f54" y="f55"/>
                  </a:lnTo>
                  <a:lnTo>
                    <a:pt x="f56" y="f57"/>
                  </a:lnTo>
                  <a:lnTo>
                    <a:pt x="f58" y="f59"/>
                  </a:lnTo>
                  <a:lnTo>
                    <a:pt x="f56" y="f60"/>
                  </a:lnTo>
                  <a:lnTo>
                    <a:pt x="f54" y="f61"/>
                  </a:lnTo>
                  <a:lnTo>
                    <a:pt x="f52" y="f62"/>
                  </a:lnTo>
                  <a:lnTo>
                    <a:pt x="f50" y="f63"/>
                  </a:lnTo>
                  <a:lnTo>
                    <a:pt x="f48" y="f64"/>
                  </a:lnTo>
                  <a:lnTo>
                    <a:pt x="f46" y="f65"/>
                  </a:lnTo>
                  <a:lnTo>
                    <a:pt x="f44" y="f66"/>
                  </a:lnTo>
                  <a:lnTo>
                    <a:pt x="f43" y="f67"/>
                  </a:lnTo>
                  <a:lnTo>
                    <a:pt x="f68" y="f67"/>
                  </a:lnTo>
                  <a:lnTo>
                    <a:pt x="f69" y="f66"/>
                  </a:lnTo>
                  <a:lnTo>
                    <a:pt x="f70" y="f71"/>
                  </a:lnTo>
                  <a:lnTo>
                    <a:pt x="f72" y="f73"/>
                  </a:lnTo>
                  <a:lnTo>
                    <a:pt x="f10" y="f74"/>
                  </a:lnTo>
                  <a:lnTo>
                    <a:pt x="f8" y="f75"/>
                  </a:lnTo>
                  <a:lnTo>
                    <a:pt x="f76" y="f59"/>
                  </a:lnTo>
                  <a:lnTo>
                    <a:pt x="f8" y="f77"/>
                  </a:lnTo>
                  <a:lnTo>
                    <a:pt x="f10" y="f78"/>
                  </a:lnTo>
                  <a:lnTo>
                    <a:pt x="f79" y="f80"/>
                  </a:lnTo>
                  <a:lnTo>
                    <a:pt x="f41" y="f81"/>
                  </a:lnTo>
                  <a:lnTo>
                    <a:pt x="f82" y="f82"/>
                  </a:lnTo>
                  <a:lnTo>
                    <a:pt x="f83" y="f84"/>
                  </a:lnTo>
                  <a:lnTo>
                    <a:pt x="f85" y="f86"/>
                  </a:lnTo>
                  <a:lnTo>
                    <a:pt x="f87" y="f88"/>
                  </a:lnTo>
                  <a:lnTo>
                    <a:pt x="f86" y="f89"/>
                  </a:lnTo>
                  <a:lnTo>
                    <a:pt x="f86" y="f90"/>
                  </a:lnTo>
                  <a:lnTo>
                    <a:pt x="f87" y="f91"/>
                  </a:lnTo>
                  <a:lnTo>
                    <a:pt x="f85" y="f92"/>
                  </a:lnTo>
                  <a:lnTo>
                    <a:pt x="f93" y="f94"/>
                  </a:lnTo>
                  <a:lnTo>
                    <a:pt x="f95" y="f96"/>
                  </a:lnTo>
                  <a:lnTo>
                    <a:pt x="f97" y="f69"/>
                  </a:lnTo>
                  <a:lnTo>
                    <a:pt x="f98" y="f99"/>
                  </a:lnTo>
                  <a:lnTo>
                    <a:pt x="f100" y="f8"/>
                  </a:lnTo>
                  <a:lnTo>
                    <a:pt x="f5" y="f6"/>
                  </a:lnTo>
                  <a:close/>
                  <a:moveTo>
                    <a:pt x="f5" y="f2"/>
                  </a:moveTo>
                  <a:lnTo>
                    <a:pt x="f100" y="f101"/>
                  </a:lnTo>
                  <a:lnTo>
                    <a:pt x="f102" y="f103"/>
                  </a:lnTo>
                  <a:lnTo>
                    <a:pt x="f104" y="f105"/>
                  </a:lnTo>
                  <a:lnTo>
                    <a:pt x="f87" y="f106"/>
                  </a:lnTo>
                  <a:lnTo>
                    <a:pt x="f107" y="f108"/>
                  </a:lnTo>
                  <a:lnTo>
                    <a:pt x="f90" y="f109"/>
                  </a:lnTo>
                  <a:lnTo>
                    <a:pt x="f110" y="f111"/>
                  </a:lnTo>
                  <a:lnTo>
                    <a:pt x="f92" y="f112"/>
                  </a:lnTo>
                  <a:lnTo>
                    <a:pt x="f112" y="f113"/>
                  </a:lnTo>
                  <a:lnTo>
                    <a:pt x="f112" y="f114"/>
                  </a:lnTo>
                  <a:lnTo>
                    <a:pt x="f92" y="f115"/>
                  </a:lnTo>
                  <a:lnTo>
                    <a:pt x="f116" y="f82"/>
                  </a:lnTo>
                  <a:lnTo>
                    <a:pt x="f91" y="f80"/>
                  </a:lnTo>
                  <a:lnTo>
                    <a:pt x="f117" y="f20"/>
                  </a:lnTo>
                  <a:lnTo>
                    <a:pt x="f118" y="f21"/>
                  </a:lnTo>
                  <a:lnTo>
                    <a:pt x="f119" y="f45"/>
                  </a:lnTo>
                  <a:lnTo>
                    <a:pt x="f120" y="f121"/>
                  </a:lnTo>
                  <a:lnTo>
                    <a:pt x="f122" y="f78"/>
                  </a:lnTo>
                  <a:lnTo>
                    <a:pt x="f123" y="f77"/>
                  </a:lnTo>
                  <a:lnTo>
                    <a:pt x="f123" y="f59"/>
                  </a:lnTo>
                  <a:lnTo>
                    <a:pt x="f101" y="f124"/>
                  </a:lnTo>
                  <a:lnTo>
                    <a:pt x="f122" y="f125"/>
                  </a:lnTo>
                  <a:lnTo>
                    <a:pt x="f120" y="f126"/>
                  </a:lnTo>
                  <a:lnTo>
                    <a:pt x="f127" y="f67"/>
                  </a:lnTo>
                  <a:lnTo>
                    <a:pt x="f128" y="f129"/>
                  </a:lnTo>
                  <a:lnTo>
                    <a:pt x="f130" y="f131"/>
                  </a:lnTo>
                  <a:lnTo>
                    <a:pt x="f132" y="f133"/>
                  </a:lnTo>
                  <a:lnTo>
                    <a:pt x="f76" y="f134"/>
                  </a:lnTo>
                  <a:lnTo>
                    <a:pt x="f12" y="f135"/>
                  </a:lnTo>
                  <a:lnTo>
                    <a:pt x="f70" y="f136"/>
                  </a:lnTo>
                  <a:lnTo>
                    <a:pt x="f69" y="f4"/>
                  </a:lnTo>
                  <a:lnTo>
                    <a:pt x="f43" y="f4"/>
                  </a:lnTo>
                  <a:lnTo>
                    <a:pt x="f46" y="f136"/>
                  </a:lnTo>
                  <a:lnTo>
                    <a:pt x="f136" y="f135"/>
                  </a:lnTo>
                  <a:lnTo>
                    <a:pt x="f137" y="f138"/>
                  </a:lnTo>
                  <a:lnTo>
                    <a:pt x="f139" y="f131"/>
                  </a:lnTo>
                  <a:lnTo>
                    <a:pt x="f140" y="f141"/>
                  </a:lnTo>
                  <a:lnTo>
                    <a:pt x="f142" y="f126"/>
                  </a:lnTo>
                  <a:lnTo>
                    <a:pt x="f143" y="f61"/>
                  </a:lnTo>
                  <a:lnTo>
                    <a:pt x="f3" y="f59"/>
                  </a:lnTo>
                  <a:lnTo>
                    <a:pt x="f143" y="f55"/>
                  </a:lnTo>
                  <a:lnTo>
                    <a:pt x="f142" y="f121"/>
                  </a:lnTo>
                  <a:lnTo>
                    <a:pt x="f140" y="f144"/>
                  </a:lnTo>
                  <a:lnTo>
                    <a:pt x="f139" y="f145"/>
                  </a:lnTo>
                  <a:lnTo>
                    <a:pt x="f137" y="f146"/>
                  </a:lnTo>
                  <a:lnTo>
                    <a:pt x="f136" y="f25"/>
                  </a:lnTo>
                  <a:lnTo>
                    <a:pt x="f46" y="f27"/>
                  </a:lnTo>
                  <a:lnTo>
                    <a:pt x="f43" y="f147"/>
                  </a:lnTo>
                  <a:lnTo>
                    <a:pt x="f148" y="f147"/>
                  </a:lnTo>
                  <a:lnTo>
                    <a:pt x="f149" y="f150"/>
                  </a:lnTo>
                  <a:lnTo>
                    <a:pt x="f34" y="f5"/>
                  </a:lnTo>
                  <a:lnTo>
                    <a:pt x="f31" y="f151"/>
                  </a:lnTo>
                  <a:lnTo>
                    <a:pt x="f152" y="f153"/>
                  </a:lnTo>
                  <a:lnTo>
                    <a:pt x="f154" y="f155"/>
                  </a:lnTo>
                  <a:lnTo>
                    <a:pt x="f156" y="f148"/>
                  </a:lnTo>
                  <a:lnTo>
                    <a:pt x="f157" y="f158"/>
                  </a:lnTo>
                  <a:lnTo>
                    <a:pt x="f49" y="f159"/>
                  </a:lnTo>
                  <a:lnTo>
                    <a:pt x="f121" y="f24"/>
                  </a:lnTo>
                  <a:lnTo>
                    <a:pt x="f160" y="f161"/>
                  </a:lnTo>
                  <a:lnTo>
                    <a:pt x="f121" y="f162"/>
                  </a:lnTo>
                  <a:lnTo>
                    <a:pt x="f163" y="f164"/>
                  </a:lnTo>
                  <a:lnTo>
                    <a:pt x="f165" y="f166"/>
                  </a:lnTo>
                  <a:lnTo>
                    <a:pt x="f167" y="f106"/>
                  </a:lnTo>
                  <a:lnTo>
                    <a:pt x="f168" y="f169"/>
                  </a:lnTo>
                  <a:lnTo>
                    <a:pt x="f29" y="f127"/>
                  </a:lnTo>
                  <a:lnTo>
                    <a:pt x="f170" y="f171"/>
                  </a:lnTo>
                  <a:lnTo>
                    <a:pt x="f9" y="f103"/>
                  </a:lnTo>
                  <a:lnTo>
                    <a:pt x="f7" y="f101"/>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4" name="Google Shape;1083;p36">
              <a:extLst>
                <a:ext uri="{FF2B5EF4-FFF2-40B4-BE49-F238E27FC236}">
                  <a16:creationId xmlns:a16="http://schemas.microsoft.com/office/drawing/2014/main" xmlns="" id="{04F358E0-1251-C86D-91B0-E313E823FF0D}"/>
                </a:ext>
              </a:extLst>
            </p:cNvPr>
            <p:cNvSpPr/>
            <p:nvPr/>
          </p:nvSpPr>
          <p:spPr>
            <a:xfrm>
              <a:off x="4288371" y="4395301"/>
              <a:ext cx="184928" cy="164043"/>
            </a:xfrm>
            <a:custGeom>
              <a:avLst/>
              <a:gdLst>
                <a:gd name="f0" fmla="val w"/>
                <a:gd name="f1" fmla="val h"/>
                <a:gd name="f2" fmla="val 0"/>
                <a:gd name="f3" fmla="val 6047"/>
                <a:gd name="f4" fmla="val 5364"/>
                <a:gd name="f5" fmla="val 2941"/>
                <a:gd name="f6" fmla="val 3082"/>
                <a:gd name="f7" fmla="val 24"/>
                <a:gd name="f8" fmla="val 3224"/>
                <a:gd name="f9" fmla="val 71"/>
                <a:gd name="f10" fmla="val 3318"/>
                <a:gd name="f11" fmla="val 142"/>
                <a:gd name="f12" fmla="val 3412"/>
                <a:gd name="f13" fmla="val 236"/>
                <a:gd name="f14" fmla="val 3459"/>
                <a:gd name="f15" fmla="val 353"/>
                <a:gd name="f16" fmla="val 3506"/>
                <a:gd name="f17" fmla="val 447"/>
                <a:gd name="f18" fmla="val 3765"/>
                <a:gd name="f19" fmla="val 1647"/>
                <a:gd name="f20" fmla="val 1765"/>
                <a:gd name="f21" fmla="val 1882"/>
                <a:gd name="f22" fmla="val 3741"/>
                <a:gd name="f23" fmla="val 1976"/>
                <a:gd name="f24" fmla="val 3694"/>
                <a:gd name="f25" fmla="val 2071"/>
                <a:gd name="f26" fmla="val 3623"/>
                <a:gd name="f27" fmla="val 2165"/>
                <a:gd name="f28" fmla="val 3529"/>
                <a:gd name="f29" fmla="val 2235"/>
                <a:gd name="f30" fmla="val 3435"/>
                <a:gd name="f31" fmla="val 2306"/>
                <a:gd name="f32" fmla="val 2329"/>
                <a:gd name="f33" fmla="val 3200"/>
                <a:gd name="f34" fmla="val 2353"/>
                <a:gd name="f35" fmla="val 3059"/>
                <a:gd name="f36" fmla="val 2282"/>
                <a:gd name="f37" fmla="val 2824"/>
                <a:gd name="f38" fmla="val 2730"/>
                <a:gd name="f39" fmla="val 2141"/>
                <a:gd name="f40" fmla="val 1577"/>
                <a:gd name="f41" fmla="val 4188"/>
                <a:gd name="f42" fmla="val 5458"/>
                <a:gd name="f43" fmla="val 5576"/>
                <a:gd name="f44" fmla="val 4211"/>
                <a:gd name="f45" fmla="val 5694"/>
                <a:gd name="f46" fmla="val 4235"/>
                <a:gd name="f47" fmla="val 5788"/>
                <a:gd name="f48" fmla="val 4282"/>
                <a:gd name="f49" fmla="val 5882"/>
                <a:gd name="f50" fmla="val 4352"/>
                <a:gd name="f51" fmla="val 5952"/>
                <a:gd name="f52" fmla="val 4447"/>
                <a:gd name="f53" fmla="val 5999"/>
                <a:gd name="f54" fmla="val 4541"/>
                <a:gd name="f55" fmla="val 6023"/>
                <a:gd name="f56" fmla="val 4658"/>
                <a:gd name="f57" fmla="val 6046"/>
                <a:gd name="f58" fmla="val 4776"/>
                <a:gd name="f59" fmla="val 4893"/>
                <a:gd name="f60" fmla="val 5011"/>
                <a:gd name="f61" fmla="val 5105"/>
                <a:gd name="f62" fmla="val 5176"/>
                <a:gd name="f63" fmla="val 5246"/>
                <a:gd name="f64" fmla="val 5317"/>
                <a:gd name="f65" fmla="val 5340"/>
                <a:gd name="f66" fmla="val 589"/>
                <a:gd name="f67" fmla="val 424"/>
                <a:gd name="f68" fmla="val 283"/>
                <a:gd name="f69" fmla="val 5270"/>
                <a:gd name="f70" fmla="val 165"/>
                <a:gd name="f71" fmla="val 5199"/>
                <a:gd name="f72" fmla="val 5058"/>
                <a:gd name="f73" fmla="val 4917"/>
                <a:gd name="f74" fmla="val 1"/>
                <a:gd name="f75" fmla="val 4635"/>
                <a:gd name="f76" fmla="val 4494"/>
                <a:gd name="f77" fmla="val 1742"/>
                <a:gd name="f78" fmla="val 1529"/>
                <a:gd name="f79" fmla="val 1482"/>
                <a:gd name="f80" fmla="val 1412"/>
                <a:gd name="f81" fmla="val 1295"/>
                <a:gd name="f82" fmla="val 1271"/>
                <a:gd name="f83" fmla="val 1248"/>
                <a:gd name="f84" fmla="val 1200"/>
                <a:gd name="f85" fmla="val 1224"/>
                <a:gd name="f86" fmla="val 1106"/>
                <a:gd name="f87" fmla="val 988"/>
                <a:gd name="f88" fmla="val 871"/>
                <a:gd name="f89" fmla="val 777"/>
                <a:gd name="f90" fmla="val 659"/>
                <a:gd name="f91" fmla="val 1318"/>
                <a:gd name="f92" fmla="val 565"/>
                <a:gd name="f93" fmla="val 1389"/>
                <a:gd name="f94" fmla="val 494"/>
                <a:gd name="f95" fmla="val 1483"/>
                <a:gd name="f96" fmla="val 1600"/>
                <a:gd name="f97" fmla="val 377"/>
                <a:gd name="f98" fmla="val 2753"/>
                <a:gd name="f99" fmla="*/ f0 1 6047"/>
                <a:gd name="f100" fmla="*/ f1 1 5364"/>
                <a:gd name="f101" fmla="val f2"/>
                <a:gd name="f102" fmla="val f3"/>
                <a:gd name="f103" fmla="val f4"/>
                <a:gd name="f104" fmla="+- f103 0 f101"/>
                <a:gd name="f105" fmla="+- f102 0 f101"/>
                <a:gd name="f106" fmla="*/ f105 1 6047"/>
                <a:gd name="f107" fmla="*/ f104 1 5364"/>
                <a:gd name="f108" fmla="*/ f101 1 f106"/>
                <a:gd name="f109" fmla="*/ f102 1 f106"/>
                <a:gd name="f110" fmla="*/ f101 1 f107"/>
                <a:gd name="f111" fmla="*/ f103 1 f107"/>
                <a:gd name="f112" fmla="*/ f108 f99 1"/>
                <a:gd name="f113" fmla="*/ f109 f99 1"/>
                <a:gd name="f114" fmla="*/ f111 f100 1"/>
                <a:gd name="f115" fmla="*/ f110 f100 1"/>
              </a:gdLst>
              <a:ahLst/>
              <a:cxnLst>
                <a:cxn ang="3cd4">
                  <a:pos x="hc" y="t"/>
                </a:cxn>
                <a:cxn ang="0">
                  <a:pos x="r" y="vc"/>
                </a:cxn>
                <a:cxn ang="cd4">
                  <a:pos x="hc" y="b"/>
                </a:cxn>
                <a:cxn ang="cd2">
                  <a:pos x="l" y="vc"/>
                </a:cxn>
              </a:cxnLst>
              <a:rect l="f112" t="f115" r="f113" b="f114"/>
              <a:pathLst>
                <a:path w="6047" h="5364" fill="none">
                  <a:moveTo>
                    <a:pt x="f5" y="f2"/>
                  </a:moveTo>
                  <a:lnTo>
                    <a:pt x="f5" y="f2"/>
                  </a:lnTo>
                  <a:lnTo>
                    <a:pt x="f6" y="f7"/>
                  </a:lnTo>
                  <a:lnTo>
                    <a:pt x="f8" y="f9"/>
                  </a:lnTo>
                  <a:lnTo>
                    <a:pt x="f8" y="f9"/>
                  </a:lnTo>
                  <a:lnTo>
                    <a:pt x="f10" y="f11"/>
                  </a:lnTo>
                  <a:lnTo>
                    <a:pt x="f12" y="f13"/>
                  </a:lnTo>
                  <a:lnTo>
                    <a:pt x="f14" y="f15"/>
                  </a:lnTo>
                  <a:lnTo>
                    <a:pt x="f16" y="f17"/>
                  </a:lnTo>
                  <a:lnTo>
                    <a:pt x="f18" y="f19"/>
                  </a:lnTo>
                  <a:lnTo>
                    <a:pt x="f18" y="f19"/>
                  </a:lnTo>
                  <a:lnTo>
                    <a:pt x="f18" y="f20"/>
                  </a:lnTo>
                  <a:lnTo>
                    <a:pt x="f18" y="f21"/>
                  </a:lnTo>
                  <a:lnTo>
                    <a:pt x="f22" y="f23"/>
                  </a:lnTo>
                  <a:lnTo>
                    <a:pt x="f24" y="f25"/>
                  </a:lnTo>
                  <a:lnTo>
                    <a:pt x="f26" y="f27"/>
                  </a:lnTo>
                  <a:lnTo>
                    <a:pt x="f28" y="f29"/>
                  </a:lnTo>
                  <a:lnTo>
                    <a:pt x="f30" y="f31"/>
                  </a:lnTo>
                  <a:lnTo>
                    <a:pt x="f10" y="f32"/>
                  </a:lnTo>
                  <a:lnTo>
                    <a:pt x="f10" y="f32"/>
                  </a:lnTo>
                  <a:lnTo>
                    <a:pt x="f33" y="f34"/>
                  </a:lnTo>
                  <a:lnTo>
                    <a:pt x="f33" y="f34"/>
                  </a:lnTo>
                  <a:lnTo>
                    <a:pt x="f35" y="f32"/>
                  </a:lnTo>
                  <a:lnTo>
                    <a:pt x="f5" y="f36"/>
                  </a:lnTo>
                  <a:lnTo>
                    <a:pt x="f37" y="f29"/>
                  </a:lnTo>
                  <a:lnTo>
                    <a:pt x="f38" y="f39"/>
                  </a:lnTo>
                  <a:lnTo>
                    <a:pt x="f40" y="f41"/>
                  </a:lnTo>
                  <a:lnTo>
                    <a:pt x="f42" y="f41"/>
                  </a:lnTo>
                  <a:lnTo>
                    <a:pt x="f42" y="f41"/>
                  </a:lnTo>
                  <a:lnTo>
                    <a:pt x="f43" y="f44"/>
                  </a:lnTo>
                  <a:lnTo>
                    <a:pt x="f45" y="f46"/>
                  </a:lnTo>
                  <a:lnTo>
                    <a:pt x="f47" y="f48"/>
                  </a:lnTo>
                  <a:lnTo>
                    <a:pt x="f49" y="f50"/>
                  </a:lnTo>
                  <a:lnTo>
                    <a:pt x="f51" y="f52"/>
                  </a:lnTo>
                  <a:lnTo>
                    <a:pt x="f53" y="f54"/>
                  </a:lnTo>
                  <a:lnTo>
                    <a:pt x="f55" y="f56"/>
                  </a:lnTo>
                  <a:lnTo>
                    <a:pt x="f57" y="f58"/>
                  </a:lnTo>
                  <a:lnTo>
                    <a:pt x="f57" y="f58"/>
                  </a:lnTo>
                  <a:lnTo>
                    <a:pt x="f55" y="f59"/>
                  </a:lnTo>
                  <a:lnTo>
                    <a:pt x="f53" y="f60"/>
                  </a:lnTo>
                  <a:lnTo>
                    <a:pt x="f51" y="f61"/>
                  </a:lnTo>
                  <a:lnTo>
                    <a:pt x="f49" y="f62"/>
                  </a:lnTo>
                  <a:lnTo>
                    <a:pt x="f47" y="f63"/>
                  </a:lnTo>
                  <a:lnTo>
                    <a:pt x="f45" y="f64"/>
                  </a:lnTo>
                  <a:lnTo>
                    <a:pt x="f43" y="f65"/>
                  </a:lnTo>
                  <a:lnTo>
                    <a:pt x="f42" y="f4"/>
                  </a:lnTo>
                  <a:lnTo>
                    <a:pt x="f66" y="f4"/>
                  </a:lnTo>
                  <a:lnTo>
                    <a:pt x="f66" y="f4"/>
                  </a:lnTo>
                  <a:lnTo>
                    <a:pt x="f67" y="f65"/>
                  </a:lnTo>
                  <a:lnTo>
                    <a:pt x="f68" y="f69"/>
                  </a:lnTo>
                  <a:lnTo>
                    <a:pt x="f70" y="f71"/>
                  </a:lnTo>
                  <a:lnTo>
                    <a:pt x="f9" y="f72"/>
                  </a:lnTo>
                  <a:lnTo>
                    <a:pt x="f9" y="f72"/>
                  </a:lnTo>
                  <a:lnTo>
                    <a:pt x="f7" y="f73"/>
                  </a:lnTo>
                  <a:lnTo>
                    <a:pt x="f74" y="f58"/>
                  </a:lnTo>
                  <a:lnTo>
                    <a:pt x="f7" y="f75"/>
                  </a:lnTo>
                  <a:lnTo>
                    <a:pt x="f9" y="f76"/>
                  </a:lnTo>
                  <a:lnTo>
                    <a:pt x="f77" y="f78"/>
                  </a:lnTo>
                  <a:lnTo>
                    <a:pt x="f77" y="f78"/>
                  </a:lnTo>
                  <a:lnTo>
                    <a:pt x="f40" y="f79"/>
                  </a:lnTo>
                  <a:lnTo>
                    <a:pt x="f80" y="f80"/>
                  </a:lnTo>
                  <a:lnTo>
                    <a:pt x="f81" y="f82"/>
                  </a:lnTo>
                  <a:lnTo>
                    <a:pt x="f83" y="f84"/>
                  </a:lnTo>
                  <a:lnTo>
                    <a:pt x="f85" y="f86"/>
                  </a:lnTo>
                  <a:lnTo>
                    <a:pt x="f85" y="f86"/>
                  </a:lnTo>
                  <a:lnTo>
                    <a:pt x="f84" y="f87"/>
                  </a:lnTo>
                  <a:lnTo>
                    <a:pt x="f84" y="f88"/>
                  </a:lnTo>
                  <a:lnTo>
                    <a:pt x="f85" y="f89"/>
                  </a:lnTo>
                  <a:lnTo>
                    <a:pt x="f83" y="f90"/>
                  </a:lnTo>
                  <a:lnTo>
                    <a:pt x="f91" y="f92"/>
                  </a:lnTo>
                  <a:lnTo>
                    <a:pt x="f93" y="f94"/>
                  </a:lnTo>
                  <a:lnTo>
                    <a:pt x="f95" y="f67"/>
                  </a:lnTo>
                  <a:lnTo>
                    <a:pt x="f96" y="f97"/>
                  </a:lnTo>
                  <a:lnTo>
                    <a:pt x="f98" y="f7"/>
                  </a:lnTo>
                  <a:lnTo>
                    <a:pt x="f98"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5" name="Google Shape;1084;p36">
              <a:extLst>
                <a:ext uri="{FF2B5EF4-FFF2-40B4-BE49-F238E27FC236}">
                  <a16:creationId xmlns:a16="http://schemas.microsoft.com/office/drawing/2014/main" xmlns="" id="{8A06E85E-EE40-81DA-508B-D1E21B8292CF}"/>
                </a:ext>
              </a:extLst>
            </p:cNvPr>
            <p:cNvSpPr/>
            <p:nvPr/>
          </p:nvSpPr>
          <p:spPr>
            <a:xfrm>
              <a:off x="4270385" y="4377324"/>
              <a:ext cx="220900" cy="199302"/>
            </a:xfrm>
            <a:custGeom>
              <a:avLst/>
              <a:gdLst>
                <a:gd name="f0" fmla="val w"/>
                <a:gd name="f1" fmla="val h"/>
                <a:gd name="f2" fmla="val 0"/>
                <a:gd name="f3" fmla="val 7223"/>
                <a:gd name="f4" fmla="val 6517"/>
                <a:gd name="f5" fmla="val 3529"/>
                <a:gd name="f6" fmla="val 3341"/>
                <a:gd name="f7" fmla="val 24"/>
                <a:gd name="f8" fmla="val 3176"/>
                <a:gd name="f9" fmla="val 47"/>
                <a:gd name="f10" fmla="val 2024"/>
                <a:gd name="f11" fmla="val 424"/>
                <a:gd name="f12" fmla="val 1812"/>
                <a:gd name="f13" fmla="val 494"/>
                <a:gd name="f14" fmla="val 1624"/>
                <a:gd name="f15" fmla="val 635"/>
                <a:gd name="f16" fmla="val 1459"/>
                <a:gd name="f17" fmla="val 800"/>
                <a:gd name="f18" fmla="val 1342"/>
                <a:gd name="f19" fmla="val 988"/>
                <a:gd name="f20" fmla="val 1247"/>
                <a:gd name="f21" fmla="val 1200"/>
                <a:gd name="f22" fmla="val 1412"/>
                <a:gd name="f23" fmla="val 1647"/>
                <a:gd name="f24" fmla="val 1882"/>
                <a:gd name="f25" fmla="val 1294"/>
                <a:gd name="f26" fmla="val 2000"/>
                <a:gd name="f27" fmla="val 1365"/>
                <a:gd name="f28" fmla="val 2117"/>
                <a:gd name="f29" fmla="val 1436"/>
                <a:gd name="f30" fmla="val 2235"/>
                <a:gd name="f31" fmla="val 1530"/>
                <a:gd name="f32" fmla="val 2353"/>
                <a:gd name="f33" fmla="val 142"/>
                <a:gd name="f34" fmla="val 4799"/>
                <a:gd name="f35" fmla="val 95"/>
                <a:gd name="f36" fmla="val 4917"/>
                <a:gd name="f37" fmla="val 48"/>
                <a:gd name="f38" fmla="val 5082"/>
                <a:gd name="f39" fmla="val 1"/>
                <a:gd name="f40" fmla="val 5223"/>
                <a:gd name="f41" fmla="val 5364"/>
                <a:gd name="f42" fmla="val 5529"/>
                <a:gd name="f43" fmla="val 5670"/>
                <a:gd name="f44" fmla="val 5811"/>
                <a:gd name="f45" fmla="val 165"/>
                <a:gd name="f46" fmla="val 5952"/>
                <a:gd name="f47" fmla="val 259"/>
                <a:gd name="f48" fmla="val 6070"/>
                <a:gd name="f49" fmla="val 354"/>
                <a:gd name="f50" fmla="val 6187"/>
                <a:gd name="f51" fmla="val 471"/>
                <a:gd name="f52" fmla="val 6281"/>
                <a:gd name="f53" fmla="val 589"/>
                <a:gd name="f54" fmla="val 6375"/>
                <a:gd name="f55" fmla="val 730"/>
                <a:gd name="f56" fmla="val 6446"/>
                <a:gd name="f57" fmla="val 871"/>
                <a:gd name="f58" fmla="val 6493"/>
                <a:gd name="f59" fmla="val 1012"/>
                <a:gd name="f60" fmla="val 1177"/>
                <a:gd name="f61" fmla="val 6046"/>
                <a:gd name="f62" fmla="val 6282"/>
                <a:gd name="f63" fmla="val 6705"/>
                <a:gd name="f64" fmla="val 6328"/>
                <a:gd name="f65" fmla="val 6870"/>
                <a:gd name="f66" fmla="val 7011"/>
                <a:gd name="f67" fmla="val 6023"/>
                <a:gd name="f68" fmla="val 7129"/>
                <a:gd name="f69" fmla="val 7199"/>
                <a:gd name="f70" fmla="val 5599"/>
                <a:gd name="f71" fmla="val 5129"/>
                <a:gd name="f72" fmla="val 4705"/>
                <a:gd name="f73" fmla="val 4541"/>
                <a:gd name="f74" fmla="val 4399"/>
                <a:gd name="f75" fmla="val 4282"/>
                <a:gd name="f76" fmla="val 4211"/>
                <a:gd name="f77" fmla="val 4188"/>
                <a:gd name="f78" fmla="val 3153"/>
                <a:gd name="f79" fmla="val 3553"/>
                <a:gd name="f80" fmla="val 3505"/>
                <a:gd name="f81" fmla="val 3788"/>
                <a:gd name="f82" fmla="val 4023"/>
                <a:gd name="f83" fmla="val 3482"/>
                <a:gd name="f84" fmla="val 4259"/>
                <a:gd name="f85" fmla="val 3411"/>
                <a:gd name="f86" fmla="val 4447"/>
                <a:gd name="f87" fmla="val 3317"/>
                <a:gd name="f88" fmla="val 4635"/>
                <a:gd name="f89" fmla="val 4753"/>
                <a:gd name="f90" fmla="val 2988"/>
                <a:gd name="f91" fmla="val 4870"/>
                <a:gd name="f92" fmla="val 2776"/>
                <a:gd name="f93" fmla="val 2564"/>
                <a:gd name="f94" fmla="val 4941"/>
                <a:gd name="f95" fmla="val 2329"/>
                <a:gd name="f96" fmla="val 2094"/>
                <a:gd name="f97" fmla="val 4658"/>
                <a:gd name="f98" fmla="val 918"/>
                <a:gd name="f99" fmla="val 4588"/>
                <a:gd name="f100" fmla="val 683"/>
                <a:gd name="f101" fmla="val 4470"/>
                <a:gd name="f102" fmla="val 4306"/>
                <a:gd name="f103" fmla="val 306"/>
                <a:gd name="f104" fmla="val 4117"/>
                <a:gd name="f105" fmla="val 3976"/>
                <a:gd name="f106" fmla="val 94"/>
                <a:gd name="f107" fmla="val 3812"/>
                <a:gd name="f108" fmla="val 3670"/>
                <a:gd name="f109" fmla="*/ f0 1 7223"/>
                <a:gd name="f110" fmla="*/ f1 1 6517"/>
                <a:gd name="f111" fmla="val f2"/>
                <a:gd name="f112" fmla="val f3"/>
                <a:gd name="f113" fmla="val f4"/>
                <a:gd name="f114" fmla="+- f113 0 f111"/>
                <a:gd name="f115" fmla="+- f112 0 f111"/>
                <a:gd name="f116" fmla="*/ f115 1 7223"/>
                <a:gd name="f117" fmla="*/ f114 1 6517"/>
                <a:gd name="f118" fmla="*/ f111 1 f116"/>
                <a:gd name="f119" fmla="*/ f112 1 f116"/>
                <a:gd name="f120" fmla="*/ f111 1 f117"/>
                <a:gd name="f121" fmla="*/ f113 1 f117"/>
                <a:gd name="f122" fmla="*/ f118 f109 1"/>
                <a:gd name="f123" fmla="*/ f119 f109 1"/>
                <a:gd name="f124" fmla="*/ f121 f110 1"/>
                <a:gd name="f125" fmla="*/ f120 f110 1"/>
              </a:gdLst>
              <a:ahLst/>
              <a:cxnLst>
                <a:cxn ang="3cd4">
                  <a:pos x="hc" y="t"/>
                </a:cxn>
                <a:cxn ang="0">
                  <a:pos x="r" y="vc"/>
                </a:cxn>
                <a:cxn ang="cd4">
                  <a:pos x="hc" y="b"/>
                </a:cxn>
                <a:cxn ang="cd2">
                  <a:pos x="l" y="vc"/>
                </a:cxn>
              </a:cxnLst>
              <a:rect l="f122" t="f125" r="f123" b="f124"/>
              <a:pathLst>
                <a:path w="7222" h="6517" fill="none">
                  <a:moveTo>
                    <a:pt x="f5" y="f2"/>
                  </a:moveTo>
                  <a:lnTo>
                    <a:pt x="f5" y="f2"/>
                  </a:lnTo>
                  <a:lnTo>
                    <a:pt x="f5" y="f2"/>
                  </a:lnTo>
                  <a:lnTo>
                    <a:pt x="f6" y="f7"/>
                  </a:lnTo>
                  <a:lnTo>
                    <a:pt x="f8" y="f9"/>
                  </a:lnTo>
                  <a:lnTo>
                    <a:pt x="f10" y="f11"/>
                  </a:lnTo>
                  <a:lnTo>
                    <a:pt x="f10" y="f11"/>
                  </a:lnTo>
                  <a:lnTo>
                    <a:pt x="f12" y="f13"/>
                  </a:lnTo>
                  <a:lnTo>
                    <a:pt x="f14" y="f15"/>
                  </a:lnTo>
                  <a:lnTo>
                    <a:pt x="f16" y="f17"/>
                  </a:lnTo>
                  <a:lnTo>
                    <a:pt x="f18" y="f19"/>
                  </a:lnTo>
                  <a:lnTo>
                    <a:pt x="f18" y="f19"/>
                  </a:lnTo>
                  <a:lnTo>
                    <a:pt x="f20" y="f21"/>
                  </a:lnTo>
                  <a:lnTo>
                    <a:pt x="f21" y="f22"/>
                  </a:lnTo>
                  <a:lnTo>
                    <a:pt x="f21" y="f23"/>
                  </a:lnTo>
                  <a:lnTo>
                    <a:pt x="f20" y="f24"/>
                  </a:lnTo>
                  <a:lnTo>
                    <a:pt x="f20" y="f24"/>
                  </a:lnTo>
                  <a:lnTo>
                    <a:pt x="f25" y="f26"/>
                  </a:lnTo>
                  <a:lnTo>
                    <a:pt x="f27" y="f28"/>
                  </a:lnTo>
                  <a:lnTo>
                    <a:pt x="f29" y="f30"/>
                  </a:lnTo>
                  <a:lnTo>
                    <a:pt x="f31" y="f32"/>
                  </a:lnTo>
                  <a:lnTo>
                    <a:pt x="f33" y="f34"/>
                  </a:lnTo>
                  <a:lnTo>
                    <a:pt x="f33" y="f34"/>
                  </a:lnTo>
                  <a:lnTo>
                    <a:pt x="f35" y="f36"/>
                  </a:lnTo>
                  <a:lnTo>
                    <a:pt x="f37" y="f38"/>
                  </a:lnTo>
                  <a:lnTo>
                    <a:pt x="f39" y="f40"/>
                  </a:lnTo>
                  <a:lnTo>
                    <a:pt x="f39" y="f41"/>
                  </a:lnTo>
                  <a:lnTo>
                    <a:pt x="f7" y="f42"/>
                  </a:lnTo>
                  <a:lnTo>
                    <a:pt x="f37" y="f43"/>
                  </a:lnTo>
                  <a:lnTo>
                    <a:pt x="f35" y="f44"/>
                  </a:lnTo>
                  <a:lnTo>
                    <a:pt x="f45" y="f46"/>
                  </a:lnTo>
                  <a:lnTo>
                    <a:pt x="f45" y="f46"/>
                  </a:lnTo>
                  <a:lnTo>
                    <a:pt x="f47" y="f48"/>
                  </a:lnTo>
                  <a:lnTo>
                    <a:pt x="f49" y="f50"/>
                  </a:lnTo>
                  <a:lnTo>
                    <a:pt x="f51" y="f52"/>
                  </a:lnTo>
                  <a:lnTo>
                    <a:pt x="f53" y="f54"/>
                  </a:lnTo>
                  <a:lnTo>
                    <a:pt x="f55" y="f56"/>
                  </a:lnTo>
                  <a:lnTo>
                    <a:pt x="f57" y="f58"/>
                  </a:lnTo>
                  <a:lnTo>
                    <a:pt x="f59" y="f4"/>
                  </a:lnTo>
                  <a:lnTo>
                    <a:pt x="f60" y="f4"/>
                  </a:lnTo>
                  <a:lnTo>
                    <a:pt x="f61" y="f4"/>
                  </a:lnTo>
                  <a:lnTo>
                    <a:pt x="f61" y="f4"/>
                  </a:lnTo>
                  <a:lnTo>
                    <a:pt x="f62" y="f58"/>
                  </a:lnTo>
                  <a:lnTo>
                    <a:pt x="f58" y="f56"/>
                  </a:lnTo>
                  <a:lnTo>
                    <a:pt x="f63" y="f64"/>
                  </a:lnTo>
                  <a:lnTo>
                    <a:pt x="f65" y="f50"/>
                  </a:lnTo>
                  <a:lnTo>
                    <a:pt x="f66" y="f67"/>
                  </a:lnTo>
                  <a:lnTo>
                    <a:pt x="f68" y="f44"/>
                  </a:lnTo>
                  <a:lnTo>
                    <a:pt x="f69" y="f70"/>
                  </a:lnTo>
                  <a:lnTo>
                    <a:pt x="f3" y="f41"/>
                  </a:lnTo>
                  <a:lnTo>
                    <a:pt x="f3" y="f41"/>
                  </a:lnTo>
                  <a:lnTo>
                    <a:pt x="f69" y="f71"/>
                  </a:lnTo>
                  <a:lnTo>
                    <a:pt x="f68" y="f36"/>
                  </a:lnTo>
                  <a:lnTo>
                    <a:pt x="f66" y="f72"/>
                  </a:lnTo>
                  <a:lnTo>
                    <a:pt x="f65" y="f73"/>
                  </a:lnTo>
                  <a:lnTo>
                    <a:pt x="f63" y="f74"/>
                  </a:lnTo>
                  <a:lnTo>
                    <a:pt x="f58" y="f75"/>
                  </a:lnTo>
                  <a:lnTo>
                    <a:pt x="f62" y="f76"/>
                  </a:lnTo>
                  <a:lnTo>
                    <a:pt x="f61" y="f77"/>
                  </a:lnTo>
                  <a:lnTo>
                    <a:pt x="f78" y="f77"/>
                  </a:lnTo>
                  <a:lnTo>
                    <a:pt x="f79" y="f80"/>
                  </a:lnTo>
                  <a:lnTo>
                    <a:pt x="f79" y="f80"/>
                  </a:lnTo>
                  <a:lnTo>
                    <a:pt x="f81" y="f5"/>
                  </a:lnTo>
                  <a:lnTo>
                    <a:pt x="f81" y="f5"/>
                  </a:lnTo>
                  <a:lnTo>
                    <a:pt x="f82" y="f83"/>
                  </a:lnTo>
                  <a:lnTo>
                    <a:pt x="f82" y="f83"/>
                  </a:lnTo>
                  <a:lnTo>
                    <a:pt x="f84" y="f85"/>
                  </a:lnTo>
                  <a:lnTo>
                    <a:pt x="f86" y="f87"/>
                  </a:lnTo>
                  <a:lnTo>
                    <a:pt x="f88" y="f78"/>
                  </a:lnTo>
                  <a:lnTo>
                    <a:pt x="f89" y="f90"/>
                  </a:lnTo>
                  <a:lnTo>
                    <a:pt x="f91" y="f92"/>
                  </a:lnTo>
                  <a:lnTo>
                    <a:pt x="f36" y="f93"/>
                  </a:lnTo>
                  <a:lnTo>
                    <a:pt x="f94" y="f95"/>
                  </a:lnTo>
                  <a:lnTo>
                    <a:pt x="f36" y="f96"/>
                  </a:lnTo>
                  <a:lnTo>
                    <a:pt x="f97" y="f98"/>
                  </a:lnTo>
                  <a:lnTo>
                    <a:pt x="f97" y="f98"/>
                  </a:lnTo>
                  <a:lnTo>
                    <a:pt x="f99" y="f100"/>
                  </a:lnTo>
                  <a:lnTo>
                    <a:pt x="f101" y="f13"/>
                  </a:lnTo>
                  <a:lnTo>
                    <a:pt x="f102" y="f103"/>
                  </a:lnTo>
                  <a:lnTo>
                    <a:pt x="f104" y="f45"/>
                  </a:lnTo>
                  <a:lnTo>
                    <a:pt x="f104" y="f45"/>
                  </a:lnTo>
                  <a:lnTo>
                    <a:pt x="f105" y="f106"/>
                  </a:lnTo>
                  <a:lnTo>
                    <a:pt x="f107" y="f9"/>
                  </a:lnTo>
                  <a:lnTo>
                    <a:pt x="f108"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6" name="Google Shape;1085;p36">
              <a:extLst>
                <a:ext uri="{FF2B5EF4-FFF2-40B4-BE49-F238E27FC236}">
                  <a16:creationId xmlns:a16="http://schemas.microsoft.com/office/drawing/2014/main" xmlns="" id="{88B3B1E8-EDC8-C5E4-3AF2-04BEC6C88B44}"/>
                </a:ext>
              </a:extLst>
            </p:cNvPr>
            <p:cNvSpPr/>
            <p:nvPr/>
          </p:nvSpPr>
          <p:spPr>
            <a:xfrm>
              <a:off x="4477579" y="4388114"/>
              <a:ext cx="205785" cy="213676"/>
            </a:xfrm>
            <a:custGeom>
              <a:avLst/>
              <a:gdLst>
                <a:gd name="f0" fmla="val w"/>
                <a:gd name="f1" fmla="val h"/>
                <a:gd name="f2" fmla="val 0"/>
                <a:gd name="f3" fmla="val 6729"/>
                <a:gd name="f4" fmla="val 6987"/>
                <a:gd name="f5" fmla="val 3388"/>
                <a:gd name="f6" fmla="val 588"/>
                <a:gd name="f7" fmla="val 3553"/>
                <a:gd name="f8" fmla="val 612"/>
                <a:gd name="f9" fmla="val 3694"/>
                <a:gd name="f10" fmla="val 659"/>
                <a:gd name="f11" fmla="val 3812"/>
                <a:gd name="f12" fmla="val 753"/>
                <a:gd name="f13" fmla="val 3906"/>
                <a:gd name="f14" fmla="val 894"/>
                <a:gd name="f15" fmla="val 6070"/>
                <a:gd name="f16" fmla="val 4729"/>
                <a:gd name="f17" fmla="val 6117"/>
                <a:gd name="f18" fmla="val 4870"/>
                <a:gd name="f19" fmla="val 6140"/>
                <a:gd name="f20" fmla="val 5011"/>
                <a:gd name="f21" fmla="val 5152"/>
                <a:gd name="f22" fmla="val 5293"/>
                <a:gd name="f23" fmla="val 5976"/>
                <a:gd name="f24" fmla="val 5434"/>
                <a:gd name="f25" fmla="val 5858"/>
                <a:gd name="f26" fmla="val 5505"/>
                <a:gd name="f27" fmla="val 5717"/>
                <a:gd name="f28" fmla="val 5575"/>
                <a:gd name="f29" fmla="val 5552"/>
                <a:gd name="f30" fmla="val 5599"/>
                <a:gd name="f31" fmla="val 2612"/>
                <a:gd name="f32" fmla="val 2635"/>
                <a:gd name="f33" fmla="val 5764"/>
                <a:gd name="f34" fmla="val 5928"/>
                <a:gd name="f35" fmla="val 2588"/>
                <a:gd name="f36" fmla="val 6069"/>
                <a:gd name="f37" fmla="val 2494"/>
                <a:gd name="f38" fmla="val 6234"/>
                <a:gd name="f39" fmla="val 2400"/>
                <a:gd name="f40" fmla="val 6305"/>
                <a:gd name="f41" fmla="val 2306"/>
                <a:gd name="f42" fmla="val 6375"/>
                <a:gd name="f43" fmla="val 2188"/>
                <a:gd name="f44" fmla="val 6399"/>
                <a:gd name="f45" fmla="val 2071"/>
                <a:gd name="f46" fmla="val 6422"/>
                <a:gd name="f47" fmla="val 1953"/>
                <a:gd name="f48" fmla="val 1859"/>
                <a:gd name="f49" fmla="val 1765"/>
                <a:gd name="f50" fmla="val 6328"/>
                <a:gd name="f51" fmla="val 1671"/>
                <a:gd name="f52" fmla="val 6258"/>
                <a:gd name="f53" fmla="val 777"/>
                <a:gd name="f54" fmla="val 706"/>
                <a:gd name="f55" fmla="val 5340"/>
                <a:gd name="f56" fmla="val 636"/>
                <a:gd name="f57" fmla="val 5246"/>
                <a:gd name="f58" fmla="val 5128"/>
                <a:gd name="f59" fmla="val 589"/>
                <a:gd name="f60" fmla="val 4893"/>
                <a:gd name="f61" fmla="val 4776"/>
                <a:gd name="f62" fmla="val 4658"/>
                <a:gd name="f63" fmla="val 4587"/>
                <a:gd name="f64" fmla="val 3764"/>
                <a:gd name="f65" fmla="val 3693"/>
                <a:gd name="f66" fmla="val 3646"/>
                <a:gd name="f67" fmla="val 3623"/>
                <a:gd name="f68" fmla="val 3599"/>
                <a:gd name="f69" fmla="val 3717"/>
                <a:gd name="f70" fmla="val 3788"/>
                <a:gd name="f71" fmla="val 3929"/>
                <a:gd name="f72" fmla="val 4093"/>
                <a:gd name="f73" fmla="val 4258"/>
                <a:gd name="f74" fmla="val 4423"/>
                <a:gd name="f75" fmla="val 4564"/>
                <a:gd name="f76" fmla="val 2894"/>
                <a:gd name="f77" fmla="val 1459"/>
                <a:gd name="f78" fmla="val 2847"/>
                <a:gd name="f79" fmla="val 1365"/>
                <a:gd name="f80" fmla="val 2824"/>
                <a:gd name="f81" fmla="val 1247"/>
                <a:gd name="f82" fmla="val 1129"/>
                <a:gd name="f83" fmla="val 1012"/>
                <a:gd name="f84" fmla="val 2871"/>
                <a:gd name="f85" fmla="val 918"/>
                <a:gd name="f86" fmla="val 2941"/>
                <a:gd name="f87" fmla="val 824"/>
                <a:gd name="f88" fmla="val 3012"/>
                <a:gd name="f89" fmla="val 729"/>
                <a:gd name="f90" fmla="val 3106"/>
                <a:gd name="f91" fmla="val 3247"/>
                <a:gd name="f92" fmla="val 24"/>
                <a:gd name="f93" fmla="val 47"/>
                <a:gd name="f94" fmla="val 2965"/>
                <a:gd name="f95" fmla="val 94"/>
                <a:gd name="f96" fmla="val 165"/>
                <a:gd name="f97" fmla="val 306"/>
                <a:gd name="f98" fmla="val 2471"/>
                <a:gd name="f99" fmla="val 471"/>
                <a:gd name="f100" fmla="val 2353"/>
                <a:gd name="f101" fmla="val 2283"/>
                <a:gd name="f102" fmla="val 871"/>
                <a:gd name="f103" fmla="val 2235"/>
                <a:gd name="f104" fmla="val 1082"/>
                <a:gd name="f105" fmla="val 1318"/>
                <a:gd name="f106" fmla="val 1529"/>
                <a:gd name="f107" fmla="val 2377"/>
                <a:gd name="f108" fmla="val 1741"/>
                <a:gd name="f109" fmla="val 3576"/>
                <a:gd name="f110" fmla="val 3835"/>
                <a:gd name="f111" fmla="val 3176"/>
                <a:gd name="f112" fmla="val 3129"/>
                <a:gd name="f113" fmla="val 3082"/>
                <a:gd name="f114" fmla="val 3505"/>
                <a:gd name="f115" fmla="val 2918"/>
                <a:gd name="f116" fmla="val 2753"/>
                <a:gd name="f117" fmla="val 2541"/>
                <a:gd name="f118" fmla="val 3058"/>
                <a:gd name="f119" fmla="val 3011"/>
                <a:gd name="f120" fmla="val 3035"/>
                <a:gd name="f121" fmla="val 1647"/>
                <a:gd name="f122" fmla="val 3105"/>
                <a:gd name="f123" fmla="val 3199"/>
                <a:gd name="f124" fmla="val 1271"/>
                <a:gd name="f125" fmla="val 3341"/>
                <a:gd name="f126" fmla="val 377"/>
                <a:gd name="f127" fmla="val 4140"/>
                <a:gd name="f128" fmla="val 236"/>
                <a:gd name="f129" fmla="val 4329"/>
                <a:gd name="f130" fmla="val 118"/>
                <a:gd name="f131" fmla="val 4540"/>
                <a:gd name="f132" fmla="val 1"/>
                <a:gd name="f133" fmla="val 5481"/>
                <a:gd name="f134" fmla="val 5693"/>
                <a:gd name="f135" fmla="val 6681"/>
                <a:gd name="f136" fmla="val 6822"/>
                <a:gd name="f137" fmla="val 6916"/>
                <a:gd name="f138" fmla="val 6963"/>
                <a:gd name="f139" fmla="val 6893"/>
                <a:gd name="f140" fmla="val 6775"/>
                <a:gd name="f141" fmla="val 6611"/>
                <a:gd name="f142" fmla="val 6516"/>
                <a:gd name="f143" fmla="val 6164"/>
                <a:gd name="f144" fmla="val 5999"/>
                <a:gd name="f145" fmla="val 6093"/>
                <a:gd name="f146" fmla="val 6022"/>
                <a:gd name="f147" fmla="val 6376"/>
                <a:gd name="f148" fmla="val 5834"/>
                <a:gd name="f149" fmla="val 6470"/>
                <a:gd name="f150" fmla="val 6564"/>
                <a:gd name="f151" fmla="val 6635"/>
                <a:gd name="f152" fmla="val 5458"/>
                <a:gd name="f153" fmla="val 6682"/>
                <a:gd name="f154" fmla="val 5317"/>
                <a:gd name="f155" fmla="val 6705"/>
                <a:gd name="f156" fmla="val 5176"/>
                <a:gd name="f157" fmla="val 4446"/>
                <a:gd name="f158" fmla="val 4235"/>
                <a:gd name="f159" fmla="val 353"/>
                <a:gd name="f160" fmla="val 4117"/>
                <a:gd name="f161" fmla="val 259"/>
                <a:gd name="f162" fmla="val 3976"/>
                <a:gd name="f163" fmla="val 3859"/>
                <a:gd name="f164" fmla="*/ f0 1 6729"/>
                <a:gd name="f165" fmla="*/ f1 1 6987"/>
                <a:gd name="f166" fmla="val f2"/>
                <a:gd name="f167" fmla="val f3"/>
                <a:gd name="f168" fmla="val f4"/>
                <a:gd name="f169" fmla="+- f168 0 f166"/>
                <a:gd name="f170" fmla="+- f167 0 f166"/>
                <a:gd name="f171" fmla="*/ f170 1 6729"/>
                <a:gd name="f172" fmla="*/ f169 1 6987"/>
                <a:gd name="f173" fmla="*/ f166 1 f171"/>
                <a:gd name="f174" fmla="*/ f167 1 f171"/>
                <a:gd name="f175" fmla="*/ f166 1 f172"/>
                <a:gd name="f176" fmla="*/ f168 1 f172"/>
                <a:gd name="f177" fmla="*/ f173 f164 1"/>
                <a:gd name="f178" fmla="*/ f174 f164 1"/>
                <a:gd name="f179" fmla="*/ f176 f165 1"/>
                <a:gd name="f180" fmla="*/ f175 f165 1"/>
              </a:gdLst>
              <a:ahLst/>
              <a:cxnLst>
                <a:cxn ang="3cd4">
                  <a:pos x="hc" y="t"/>
                </a:cxn>
                <a:cxn ang="0">
                  <a:pos x="r" y="vc"/>
                </a:cxn>
                <a:cxn ang="cd4">
                  <a:pos x="hc" y="b"/>
                </a:cxn>
                <a:cxn ang="cd2">
                  <a:pos x="l" y="vc"/>
                </a:cxn>
              </a:cxnLst>
              <a:rect l="f177" t="f180" r="f178" b="f179"/>
              <a:pathLst>
                <a:path w="6729" h="6986">
                  <a:moveTo>
                    <a:pt x="f5" y="f6"/>
                  </a:moveTo>
                  <a:lnTo>
                    <a:pt x="f7" y="f8"/>
                  </a:lnTo>
                  <a:lnTo>
                    <a:pt x="f9" y="f10"/>
                  </a:lnTo>
                  <a:lnTo>
                    <a:pt x="f11" y="f12"/>
                  </a:lnTo>
                  <a:lnTo>
                    <a:pt x="f13" y="f14"/>
                  </a:lnTo>
                  <a:lnTo>
                    <a:pt x="f15" y="f16"/>
                  </a:lnTo>
                  <a:lnTo>
                    <a:pt x="f17" y="f18"/>
                  </a:lnTo>
                  <a:lnTo>
                    <a:pt x="f19" y="f20"/>
                  </a:lnTo>
                  <a:lnTo>
                    <a:pt x="f17" y="f21"/>
                  </a:lnTo>
                  <a:lnTo>
                    <a:pt x="f15" y="f22"/>
                  </a:lnTo>
                  <a:lnTo>
                    <a:pt x="f23" y="f24"/>
                  </a:lnTo>
                  <a:lnTo>
                    <a:pt x="f25" y="f26"/>
                  </a:lnTo>
                  <a:lnTo>
                    <a:pt x="f27" y="f28"/>
                  </a:lnTo>
                  <a:lnTo>
                    <a:pt x="f29" y="f30"/>
                  </a:lnTo>
                  <a:lnTo>
                    <a:pt x="f31" y="f30"/>
                  </a:lnTo>
                  <a:lnTo>
                    <a:pt x="f32" y="f33"/>
                  </a:lnTo>
                  <a:lnTo>
                    <a:pt x="f32" y="f34"/>
                  </a:lnTo>
                  <a:lnTo>
                    <a:pt x="f35" y="f36"/>
                  </a:lnTo>
                  <a:lnTo>
                    <a:pt x="f37" y="f38"/>
                  </a:lnTo>
                  <a:lnTo>
                    <a:pt x="f39" y="f40"/>
                  </a:lnTo>
                  <a:lnTo>
                    <a:pt x="f41" y="f42"/>
                  </a:lnTo>
                  <a:lnTo>
                    <a:pt x="f43" y="f44"/>
                  </a:lnTo>
                  <a:lnTo>
                    <a:pt x="f45" y="f46"/>
                  </a:lnTo>
                  <a:lnTo>
                    <a:pt x="f47" y="f44"/>
                  </a:lnTo>
                  <a:lnTo>
                    <a:pt x="f48" y="f42"/>
                  </a:lnTo>
                  <a:lnTo>
                    <a:pt x="f49" y="f50"/>
                  </a:lnTo>
                  <a:lnTo>
                    <a:pt x="f51" y="f52"/>
                  </a:lnTo>
                  <a:lnTo>
                    <a:pt x="f53" y="f24"/>
                  </a:lnTo>
                  <a:lnTo>
                    <a:pt x="f54" y="f55"/>
                  </a:lnTo>
                  <a:lnTo>
                    <a:pt x="f56" y="f57"/>
                  </a:lnTo>
                  <a:lnTo>
                    <a:pt x="f8" y="f58"/>
                  </a:lnTo>
                  <a:lnTo>
                    <a:pt x="f59" y="f20"/>
                  </a:lnTo>
                  <a:lnTo>
                    <a:pt x="f8" y="f60"/>
                  </a:lnTo>
                  <a:lnTo>
                    <a:pt x="f56" y="f61"/>
                  </a:lnTo>
                  <a:lnTo>
                    <a:pt x="f54" y="f62"/>
                  </a:lnTo>
                  <a:lnTo>
                    <a:pt x="f53" y="f63"/>
                  </a:lnTo>
                  <a:lnTo>
                    <a:pt x="f51" y="f64"/>
                  </a:lnTo>
                  <a:lnTo>
                    <a:pt x="f49" y="f65"/>
                  </a:lnTo>
                  <a:lnTo>
                    <a:pt x="f48" y="f66"/>
                  </a:lnTo>
                  <a:lnTo>
                    <a:pt x="f47" y="f67"/>
                  </a:lnTo>
                  <a:lnTo>
                    <a:pt x="f45" y="f68"/>
                  </a:lnTo>
                  <a:lnTo>
                    <a:pt x="f43" y="f67"/>
                  </a:lnTo>
                  <a:lnTo>
                    <a:pt x="f41" y="f66"/>
                  </a:lnTo>
                  <a:lnTo>
                    <a:pt x="f39" y="f69"/>
                  </a:lnTo>
                  <a:lnTo>
                    <a:pt x="f37" y="f70"/>
                  </a:lnTo>
                  <a:lnTo>
                    <a:pt x="f35" y="f71"/>
                  </a:lnTo>
                  <a:lnTo>
                    <a:pt x="f32" y="f72"/>
                  </a:lnTo>
                  <a:lnTo>
                    <a:pt x="f32" y="f73"/>
                  </a:lnTo>
                  <a:lnTo>
                    <a:pt x="f31" y="f74"/>
                  </a:lnTo>
                  <a:lnTo>
                    <a:pt x="f75" y="f74"/>
                  </a:lnTo>
                  <a:lnTo>
                    <a:pt x="f76" y="f77"/>
                  </a:lnTo>
                  <a:lnTo>
                    <a:pt x="f78" y="f79"/>
                  </a:lnTo>
                  <a:lnTo>
                    <a:pt x="f80" y="f81"/>
                  </a:lnTo>
                  <a:lnTo>
                    <a:pt x="f80" y="f82"/>
                  </a:lnTo>
                  <a:lnTo>
                    <a:pt x="f78" y="f83"/>
                  </a:lnTo>
                  <a:lnTo>
                    <a:pt x="f84" y="f85"/>
                  </a:lnTo>
                  <a:lnTo>
                    <a:pt x="f86" y="f87"/>
                  </a:lnTo>
                  <a:lnTo>
                    <a:pt x="f88" y="f89"/>
                  </a:lnTo>
                  <a:lnTo>
                    <a:pt x="f90" y="f10"/>
                  </a:lnTo>
                  <a:lnTo>
                    <a:pt x="f91" y="f8"/>
                  </a:lnTo>
                  <a:lnTo>
                    <a:pt x="f5" y="f6"/>
                  </a:lnTo>
                  <a:close/>
                  <a:moveTo>
                    <a:pt x="f5" y="f2"/>
                  </a:moveTo>
                  <a:lnTo>
                    <a:pt x="f91" y="f92"/>
                  </a:lnTo>
                  <a:lnTo>
                    <a:pt x="f90" y="f93"/>
                  </a:lnTo>
                  <a:lnTo>
                    <a:pt x="f94" y="f95"/>
                  </a:lnTo>
                  <a:lnTo>
                    <a:pt x="f80" y="f96"/>
                  </a:lnTo>
                  <a:lnTo>
                    <a:pt x="f32" y="f97"/>
                  </a:lnTo>
                  <a:lnTo>
                    <a:pt x="f98" y="f99"/>
                  </a:lnTo>
                  <a:lnTo>
                    <a:pt x="f100" y="f10"/>
                  </a:lnTo>
                  <a:lnTo>
                    <a:pt x="f101" y="f102"/>
                  </a:lnTo>
                  <a:lnTo>
                    <a:pt x="f103" y="f104"/>
                  </a:lnTo>
                  <a:lnTo>
                    <a:pt x="f103" y="f105"/>
                  </a:lnTo>
                  <a:lnTo>
                    <a:pt x="f101" y="f106"/>
                  </a:lnTo>
                  <a:lnTo>
                    <a:pt x="f107" y="f108"/>
                  </a:lnTo>
                  <a:lnTo>
                    <a:pt x="f109" y="f110"/>
                  </a:lnTo>
                  <a:lnTo>
                    <a:pt x="f111" y="f110"/>
                  </a:lnTo>
                  <a:lnTo>
                    <a:pt x="f112" y="f69"/>
                  </a:lnTo>
                  <a:lnTo>
                    <a:pt x="f113" y="f68"/>
                  </a:lnTo>
                  <a:lnTo>
                    <a:pt x="f88" y="f114"/>
                  </a:lnTo>
                  <a:lnTo>
                    <a:pt x="f115" y="f5"/>
                  </a:lnTo>
                  <a:lnTo>
                    <a:pt x="f116" y="f91"/>
                  </a:lnTo>
                  <a:lnTo>
                    <a:pt x="f117" y="f112"/>
                  </a:lnTo>
                  <a:lnTo>
                    <a:pt x="f41" y="f118"/>
                  </a:lnTo>
                  <a:lnTo>
                    <a:pt x="f45" y="f119"/>
                  </a:lnTo>
                  <a:lnTo>
                    <a:pt x="f48" y="f120"/>
                  </a:lnTo>
                  <a:lnTo>
                    <a:pt x="f121" y="f122"/>
                  </a:lnTo>
                  <a:lnTo>
                    <a:pt x="f77" y="f123"/>
                  </a:lnTo>
                  <a:lnTo>
                    <a:pt x="f124" y="f125"/>
                  </a:lnTo>
                  <a:lnTo>
                    <a:pt x="f126" y="f127"/>
                  </a:lnTo>
                  <a:lnTo>
                    <a:pt x="f128" y="f129"/>
                  </a:lnTo>
                  <a:lnTo>
                    <a:pt x="f130" y="f131"/>
                  </a:lnTo>
                  <a:lnTo>
                    <a:pt x="f92" y="f61"/>
                  </a:lnTo>
                  <a:lnTo>
                    <a:pt x="f132" y="f20"/>
                  </a:lnTo>
                  <a:lnTo>
                    <a:pt x="f92" y="f57"/>
                  </a:lnTo>
                  <a:lnTo>
                    <a:pt x="f130" y="f133"/>
                  </a:lnTo>
                  <a:lnTo>
                    <a:pt x="f128" y="f134"/>
                  </a:lnTo>
                  <a:lnTo>
                    <a:pt x="f126" y="f25"/>
                  </a:lnTo>
                  <a:lnTo>
                    <a:pt x="f124" y="f135"/>
                  </a:lnTo>
                  <a:lnTo>
                    <a:pt x="f77" y="f136"/>
                  </a:lnTo>
                  <a:lnTo>
                    <a:pt x="f121" y="f137"/>
                  </a:lnTo>
                  <a:lnTo>
                    <a:pt x="f48" y="f138"/>
                  </a:lnTo>
                  <a:lnTo>
                    <a:pt x="f45" y="f4"/>
                  </a:lnTo>
                  <a:lnTo>
                    <a:pt x="f41" y="f138"/>
                  </a:lnTo>
                  <a:lnTo>
                    <a:pt x="f117" y="f139"/>
                  </a:lnTo>
                  <a:lnTo>
                    <a:pt x="f116" y="f140"/>
                  </a:lnTo>
                  <a:lnTo>
                    <a:pt x="f115" y="f141"/>
                  </a:lnTo>
                  <a:lnTo>
                    <a:pt x="f88" y="f142"/>
                  </a:lnTo>
                  <a:lnTo>
                    <a:pt x="f113" y="f44"/>
                  </a:lnTo>
                  <a:lnTo>
                    <a:pt x="f112" y="f40"/>
                  </a:lnTo>
                  <a:lnTo>
                    <a:pt x="f111" y="f143"/>
                  </a:lnTo>
                  <a:lnTo>
                    <a:pt x="f27" y="f143"/>
                  </a:lnTo>
                  <a:lnTo>
                    <a:pt x="f25" y="f19"/>
                  </a:lnTo>
                  <a:lnTo>
                    <a:pt x="f144" y="f145"/>
                  </a:lnTo>
                  <a:lnTo>
                    <a:pt x="f19" y="f146"/>
                  </a:lnTo>
                  <a:lnTo>
                    <a:pt x="f52" y="f34"/>
                  </a:lnTo>
                  <a:lnTo>
                    <a:pt x="f147" y="f148"/>
                  </a:lnTo>
                  <a:lnTo>
                    <a:pt x="f149" y="f27"/>
                  </a:lnTo>
                  <a:lnTo>
                    <a:pt x="f150" y="f30"/>
                  </a:lnTo>
                  <a:lnTo>
                    <a:pt x="f151" y="f152"/>
                  </a:lnTo>
                  <a:lnTo>
                    <a:pt x="f153" y="f154"/>
                  </a:lnTo>
                  <a:lnTo>
                    <a:pt x="f155" y="f156"/>
                  </a:lnTo>
                  <a:lnTo>
                    <a:pt x="f3" y="f20"/>
                  </a:lnTo>
                  <a:lnTo>
                    <a:pt x="f155" y="f18"/>
                  </a:lnTo>
                  <a:lnTo>
                    <a:pt x="f153" y="f16"/>
                  </a:lnTo>
                  <a:lnTo>
                    <a:pt x="f151" y="f75"/>
                  </a:lnTo>
                  <a:lnTo>
                    <a:pt x="f150" y="f157"/>
                  </a:lnTo>
                  <a:lnTo>
                    <a:pt x="f74" y="f8"/>
                  </a:lnTo>
                  <a:lnTo>
                    <a:pt x="f129" y="f99"/>
                  </a:lnTo>
                  <a:lnTo>
                    <a:pt x="f158" y="f159"/>
                  </a:lnTo>
                  <a:lnTo>
                    <a:pt x="f160" y="f161"/>
                  </a:lnTo>
                  <a:lnTo>
                    <a:pt x="f162" y="f96"/>
                  </a:lnTo>
                  <a:lnTo>
                    <a:pt x="f163" y="f95"/>
                  </a:lnTo>
                  <a:lnTo>
                    <a:pt x="f69" y="f93"/>
                  </a:lnTo>
                  <a:lnTo>
                    <a:pt x="f7" y="f92"/>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7" name="Google Shape;1086;p36">
              <a:extLst>
                <a:ext uri="{FF2B5EF4-FFF2-40B4-BE49-F238E27FC236}">
                  <a16:creationId xmlns:a16="http://schemas.microsoft.com/office/drawing/2014/main" xmlns="" id="{A01A43B6-D4C2-7743-C113-1343BFE3CAC2}"/>
                </a:ext>
              </a:extLst>
            </p:cNvPr>
            <p:cNvSpPr/>
            <p:nvPr/>
          </p:nvSpPr>
          <p:spPr>
            <a:xfrm>
              <a:off x="4495556" y="4406100"/>
              <a:ext cx="169822" cy="178445"/>
            </a:xfrm>
            <a:custGeom>
              <a:avLst/>
              <a:gdLst>
                <a:gd name="f0" fmla="val w"/>
                <a:gd name="f1" fmla="val h"/>
                <a:gd name="f2" fmla="val 0"/>
                <a:gd name="f3" fmla="val 5553"/>
                <a:gd name="f4" fmla="val 5835"/>
                <a:gd name="f5" fmla="val 2800"/>
                <a:gd name="f6" fmla="val 2965"/>
                <a:gd name="f7" fmla="val 24"/>
                <a:gd name="f8" fmla="val 3106"/>
                <a:gd name="f9" fmla="val 71"/>
                <a:gd name="f10" fmla="val 3224"/>
                <a:gd name="f11" fmla="val 165"/>
                <a:gd name="f12" fmla="val 3318"/>
                <a:gd name="f13" fmla="val 306"/>
                <a:gd name="f14" fmla="val 5482"/>
                <a:gd name="f15" fmla="val 4141"/>
                <a:gd name="f16" fmla="val 5529"/>
                <a:gd name="f17" fmla="val 4282"/>
                <a:gd name="f18" fmla="val 5552"/>
                <a:gd name="f19" fmla="val 4423"/>
                <a:gd name="f20" fmla="val 4564"/>
                <a:gd name="f21" fmla="val 4705"/>
                <a:gd name="f22" fmla="val 5388"/>
                <a:gd name="f23" fmla="val 4846"/>
                <a:gd name="f24" fmla="val 5270"/>
                <a:gd name="f25" fmla="val 4917"/>
                <a:gd name="f26" fmla="val 5129"/>
                <a:gd name="f27" fmla="val 4987"/>
                <a:gd name="f28" fmla="val 4964"/>
                <a:gd name="f29" fmla="val 5011"/>
                <a:gd name="f30" fmla="val 2024"/>
                <a:gd name="f31" fmla="val 2047"/>
                <a:gd name="f32" fmla="val 5176"/>
                <a:gd name="f33" fmla="val 5340"/>
                <a:gd name="f34" fmla="val 2000"/>
                <a:gd name="f35" fmla="val 5481"/>
                <a:gd name="f36" fmla="val 1906"/>
                <a:gd name="f37" fmla="val 5646"/>
                <a:gd name="f38" fmla="val 1812"/>
                <a:gd name="f39" fmla="val 5717"/>
                <a:gd name="f40" fmla="val 1718"/>
                <a:gd name="f41" fmla="val 5787"/>
                <a:gd name="f42" fmla="val 1600"/>
                <a:gd name="f43" fmla="val 5811"/>
                <a:gd name="f44" fmla="val 1483"/>
                <a:gd name="f45" fmla="val 5834"/>
                <a:gd name="f46" fmla="val 1365"/>
                <a:gd name="f47" fmla="val 1271"/>
                <a:gd name="f48" fmla="val 1177"/>
                <a:gd name="f49" fmla="val 5740"/>
                <a:gd name="f50" fmla="val 1083"/>
                <a:gd name="f51" fmla="val 5670"/>
                <a:gd name="f52" fmla="val 189"/>
                <a:gd name="f53" fmla="val 118"/>
                <a:gd name="f54" fmla="val 4752"/>
                <a:gd name="f55" fmla="val 48"/>
                <a:gd name="f56" fmla="val 4658"/>
                <a:gd name="f57" fmla="val 4540"/>
                <a:gd name="f58" fmla="val 1"/>
                <a:gd name="f59" fmla="val 4305"/>
                <a:gd name="f60" fmla="val 4188"/>
                <a:gd name="f61" fmla="val 4070"/>
                <a:gd name="f62" fmla="val 3999"/>
                <a:gd name="f63" fmla="val 3176"/>
                <a:gd name="f64" fmla="val 3105"/>
                <a:gd name="f65" fmla="val 3058"/>
                <a:gd name="f66" fmla="val 3035"/>
                <a:gd name="f67" fmla="val 3011"/>
                <a:gd name="f68" fmla="val 3129"/>
                <a:gd name="f69" fmla="val 3200"/>
                <a:gd name="f70" fmla="val 3341"/>
                <a:gd name="f71" fmla="val 3505"/>
                <a:gd name="f72" fmla="val 3670"/>
                <a:gd name="f73" fmla="val 3835"/>
                <a:gd name="f74" fmla="val 3976"/>
                <a:gd name="f75" fmla="val 2306"/>
                <a:gd name="f76" fmla="val 871"/>
                <a:gd name="f77" fmla="val 2259"/>
                <a:gd name="f78" fmla="val 777"/>
                <a:gd name="f79" fmla="val 2236"/>
                <a:gd name="f80" fmla="val 659"/>
                <a:gd name="f81" fmla="val 541"/>
                <a:gd name="f82" fmla="val 424"/>
                <a:gd name="f83" fmla="val 2283"/>
                <a:gd name="f84" fmla="val 330"/>
                <a:gd name="f85" fmla="val 2353"/>
                <a:gd name="f86" fmla="val 236"/>
                <a:gd name="f87" fmla="val 2424"/>
                <a:gd name="f88" fmla="val 141"/>
                <a:gd name="f89" fmla="val 2518"/>
                <a:gd name="f90" fmla="val 2659"/>
                <a:gd name="f91" fmla="*/ f0 1 5553"/>
                <a:gd name="f92" fmla="*/ f1 1 5835"/>
                <a:gd name="f93" fmla="val f2"/>
                <a:gd name="f94" fmla="val f3"/>
                <a:gd name="f95" fmla="val f4"/>
                <a:gd name="f96" fmla="+- f95 0 f93"/>
                <a:gd name="f97" fmla="+- f94 0 f93"/>
                <a:gd name="f98" fmla="*/ f97 1 5553"/>
                <a:gd name="f99" fmla="*/ f96 1 5835"/>
                <a:gd name="f100" fmla="*/ f93 1 f98"/>
                <a:gd name="f101" fmla="*/ f94 1 f98"/>
                <a:gd name="f102" fmla="*/ f93 1 f99"/>
                <a:gd name="f103" fmla="*/ f95 1 f99"/>
                <a:gd name="f104" fmla="*/ f100 f91 1"/>
                <a:gd name="f105" fmla="*/ f101 f91 1"/>
                <a:gd name="f106" fmla="*/ f103 f92 1"/>
                <a:gd name="f107" fmla="*/ f102 f92 1"/>
              </a:gdLst>
              <a:ahLst/>
              <a:cxnLst>
                <a:cxn ang="3cd4">
                  <a:pos x="hc" y="t"/>
                </a:cxn>
                <a:cxn ang="0">
                  <a:pos x="r" y="vc"/>
                </a:cxn>
                <a:cxn ang="cd4">
                  <a:pos x="hc" y="b"/>
                </a:cxn>
                <a:cxn ang="cd2">
                  <a:pos x="l" y="vc"/>
                </a:cxn>
              </a:cxnLst>
              <a:rect l="f104" t="f107" r="f105" b="f106"/>
              <a:pathLst>
                <a:path w="5553" h="5835" fill="none">
                  <a:moveTo>
                    <a:pt x="f5" y="f2"/>
                  </a:moveTo>
                  <a:lnTo>
                    <a:pt x="f5" y="f2"/>
                  </a:lnTo>
                  <a:lnTo>
                    <a:pt x="f6" y="f7"/>
                  </a:lnTo>
                  <a:lnTo>
                    <a:pt x="f8" y="f9"/>
                  </a:lnTo>
                  <a:lnTo>
                    <a:pt x="f10" y="f11"/>
                  </a:lnTo>
                  <a:lnTo>
                    <a:pt x="f12" y="f13"/>
                  </a:lnTo>
                  <a:lnTo>
                    <a:pt x="f14" y="f15"/>
                  </a:lnTo>
                  <a:lnTo>
                    <a:pt x="f14" y="f15"/>
                  </a:lnTo>
                  <a:lnTo>
                    <a:pt x="f16" y="f17"/>
                  </a:lnTo>
                  <a:lnTo>
                    <a:pt x="f18" y="f19"/>
                  </a:lnTo>
                  <a:lnTo>
                    <a:pt x="f16" y="f20"/>
                  </a:lnTo>
                  <a:lnTo>
                    <a:pt x="f14" y="f21"/>
                  </a:lnTo>
                  <a:lnTo>
                    <a:pt x="f14" y="f21"/>
                  </a:lnTo>
                  <a:lnTo>
                    <a:pt x="f22" y="f23"/>
                  </a:lnTo>
                  <a:lnTo>
                    <a:pt x="f24" y="f25"/>
                  </a:lnTo>
                  <a:lnTo>
                    <a:pt x="f26" y="f27"/>
                  </a:lnTo>
                  <a:lnTo>
                    <a:pt x="f28" y="f29"/>
                  </a:lnTo>
                  <a:lnTo>
                    <a:pt x="f30" y="f29"/>
                  </a:lnTo>
                  <a:lnTo>
                    <a:pt x="f30" y="f29"/>
                  </a:lnTo>
                  <a:lnTo>
                    <a:pt x="f31" y="f32"/>
                  </a:lnTo>
                  <a:lnTo>
                    <a:pt x="f31" y="f33"/>
                  </a:lnTo>
                  <a:lnTo>
                    <a:pt x="f34" y="f35"/>
                  </a:lnTo>
                  <a:lnTo>
                    <a:pt x="f36" y="f37"/>
                  </a:lnTo>
                  <a:lnTo>
                    <a:pt x="f36" y="f37"/>
                  </a:lnTo>
                  <a:lnTo>
                    <a:pt x="f38" y="f39"/>
                  </a:lnTo>
                  <a:lnTo>
                    <a:pt x="f40" y="f41"/>
                  </a:lnTo>
                  <a:lnTo>
                    <a:pt x="f42" y="f43"/>
                  </a:lnTo>
                  <a:lnTo>
                    <a:pt x="f44" y="f45"/>
                  </a:lnTo>
                  <a:lnTo>
                    <a:pt x="f44" y="f45"/>
                  </a:lnTo>
                  <a:lnTo>
                    <a:pt x="f46" y="f43"/>
                  </a:lnTo>
                  <a:lnTo>
                    <a:pt x="f47" y="f41"/>
                  </a:lnTo>
                  <a:lnTo>
                    <a:pt x="f48" y="f49"/>
                  </a:lnTo>
                  <a:lnTo>
                    <a:pt x="f50" y="f51"/>
                  </a:lnTo>
                  <a:lnTo>
                    <a:pt x="f52" y="f23"/>
                  </a:lnTo>
                  <a:lnTo>
                    <a:pt x="f52" y="f23"/>
                  </a:lnTo>
                  <a:lnTo>
                    <a:pt x="f53" y="f54"/>
                  </a:lnTo>
                  <a:lnTo>
                    <a:pt x="f55" y="f56"/>
                  </a:lnTo>
                  <a:lnTo>
                    <a:pt x="f7" y="f57"/>
                  </a:lnTo>
                  <a:lnTo>
                    <a:pt x="f58" y="f19"/>
                  </a:lnTo>
                  <a:lnTo>
                    <a:pt x="f58" y="f19"/>
                  </a:lnTo>
                  <a:lnTo>
                    <a:pt x="f7" y="f59"/>
                  </a:lnTo>
                  <a:lnTo>
                    <a:pt x="f55" y="f60"/>
                  </a:lnTo>
                  <a:lnTo>
                    <a:pt x="f53" y="f61"/>
                  </a:lnTo>
                  <a:lnTo>
                    <a:pt x="f52" y="f62"/>
                  </a:lnTo>
                  <a:lnTo>
                    <a:pt x="f50" y="f63"/>
                  </a:lnTo>
                  <a:lnTo>
                    <a:pt x="f50" y="f63"/>
                  </a:lnTo>
                  <a:lnTo>
                    <a:pt x="f48" y="f64"/>
                  </a:lnTo>
                  <a:lnTo>
                    <a:pt x="f47" y="f65"/>
                  </a:lnTo>
                  <a:lnTo>
                    <a:pt x="f46" y="f66"/>
                  </a:lnTo>
                  <a:lnTo>
                    <a:pt x="f44" y="f67"/>
                  </a:lnTo>
                  <a:lnTo>
                    <a:pt x="f44" y="f67"/>
                  </a:lnTo>
                  <a:lnTo>
                    <a:pt x="f42" y="f66"/>
                  </a:lnTo>
                  <a:lnTo>
                    <a:pt x="f40" y="f65"/>
                  </a:lnTo>
                  <a:lnTo>
                    <a:pt x="f38" y="f68"/>
                  </a:lnTo>
                  <a:lnTo>
                    <a:pt x="f36" y="f69"/>
                  </a:lnTo>
                  <a:lnTo>
                    <a:pt x="f36" y="f69"/>
                  </a:lnTo>
                  <a:lnTo>
                    <a:pt x="f34" y="f70"/>
                  </a:lnTo>
                  <a:lnTo>
                    <a:pt x="f31" y="f71"/>
                  </a:lnTo>
                  <a:lnTo>
                    <a:pt x="f31" y="f72"/>
                  </a:lnTo>
                  <a:lnTo>
                    <a:pt x="f30" y="f73"/>
                  </a:lnTo>
                  <a:lnTo>
                    <a:pt x="f74" y="f73"/>
                  </a:lnTo>
                  <a:lnTo>
                    <a:pt x="f75" y="f76"/>
                  </a:lnTo>
                  <a:lnTo>
                    <a:pt x="f75" y="f76"/>
                  </a:lnTo>
                  <a:lnTo>
                    <a:pt x="f77" y="f78"/>
                  </a:lnTo>
                  <a:lnTo>
                    <a:pt x="f79" y="f80"/>
                  </a:lnTo>
                  <a:lnTo>
                    <a:pt x="f79" y="f81"/>
                  </a:lnTo>
                  <a:lnTo>
                    <a:pt x="f77" y="f82"/>
                  </a:lnTo>
                  <a:lnTo>
                    <a:pt x="f83" y="f84"/>
                  </a:lnTo>
                  <a:lnTo>
                    <a:pt x="f85" y="f86"/>
                  </a:lnTo>
                  <a:lnTo>
                    <a:pt x="f87" y="f88"/>
                  </a:lnTo>
                  <a:lnTo>
                    <a:pt x="f89" y="f9"/>
                  </a:lnTo>
                  <a:lnTo>
                    <a:pt x="f89" y="f9"/>
                  </a:lnTo>
                  <a:lnTo>
                    <a:pt x="f90"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8" name="Google Shape;1087;p36">
              <a:extLst>
                <a:ext uri="{FF2B5EF4-FFF2-40B4-BE49-F238E27FC236}">
                  <a16:creationId xmlns:a16="http://schemas.microsoft.com/office/drawing/2014/main" xmlns="" id="{087263DF-77D7-3F26-F952-CC06EE7C4F34}"/>
                </a:ext>
              </a:extLst>
            </p:cNvPr>
            <p:cNvSpPr/>
            <p:nvPr/>
          </p:nvSpPr>
          <p:spPr>
            <a:xfrm>
              <a:off x="4477579" y="4388114"/>
              <a:ext cx="205785" cy="213676"/>
            </a:xfrm>
            <a:custGeom>
              <a:avLst/>
              <a:gdLst>
                <a:gd name="f0" fmla="val w"/>
                <a:gd name="f1" fmla="val h"/>
                <a:gd name="f2" fmla="val 0"/>
                <a:gd name="f3" fmla="val 6729"/>
                <a:gd name="f4" fmla="val 6987"/>
                <a:gd name="f5" fmla="val 3388"/>
                <a:gd name="f6" fmla="val 3247"/>
                <a:gd name="f7" fmla="val 24"/>
                <a:gd name="f8" fmla="val 3106"/>
                <a:gd name="f9" fmla="val 47"/>
                <a:gd name="f10" fmla="val 2965"/>
                <a:gd name="f11" fmla="val 94"/>
                <a:gd name="f12" fmla="val 2824"/>
                <a:gd name="f13" fmla="val 165"/>
                <a:gd name="f14" fmla="val 2635"/>
                <a:gd name="f15" fmla="val 306"/>
                <a:gd name="f16" fmla="val 2471"/>
                <a:gd name="f17" fmla="val 471"/>
                <a:gd name="f18" fmla="val 2353"/>
                <a:gd name="f19" fmla="val 659"/>
                <a:gd name="f20" fmla="val 2283"/>
                <a:gd name="f21" fmla="val 871"/>
                <a:gd name="f22" fmla="val 2235"/>
                <a:gd name="f23" fmla="val 1082"/>
                <a:gd name="f24" fmla="val 1318"/>
                <a:gd name="f25" fmla="val 1529"/>
                <a:gd name="f26" fmla="val 2377"/>
                <a:gd name="f27" fmla="val 1741"/>
                <a:gd name="f28" fmla="val 3576"/>
                <a:gd name="f29" fmla="val 3835"/>
                <a:gd name="f30" fmla="val 3176"/>
                <a:gd name="f31" fmla="val 3129"/>
                <a:gd name="f32" fmla="val 3717"/>
                <a:gd name="f33" fmla="val 3082"/>
                <a:gd name="f34" fmla="val 3599"/>
                <a:gd name="f35" fmla="val 3012"/>
                <a:gd name="f36" fmla="val 3505"/>
                <a:gd name="f37" fmla="val 2918"/>
                <a:gd name="f38" fmla="val 2753"/>
                <a:gd name="f39" fmla="val 2541"/>
                <a:gd name="f40" fmla="val 2306"/>
                <a:gd name="f41" fmla="val 3058"/>
                <a:gd name="f42" fmla="val 2071"/>
                <a:gd name="f43" fmla="val 3011"/>
                <a:gd name="f44" fmla="val 1859"/>
                <a:gd name="f45" fmla="val 3035"/>
                <a:gd name="f46" fmla="val 1647"/>
                <a:gd name="f47" fmla="val 3105"/>
                <a:gd name="f48" fmla="val 1459"/>
                <a:gd name="f49" fmla="val 3199"/>
                <a:gd name="f50" fmla="val 1271"/>
                <a:gd name="f51" fmla="val 3341"/>
                <a:gd name="f52" fmla="val 377"/>
                <a:gd name="f53" fmla="val 4140"/>
                <a:gd name="f54" fmla="val 236"/>
                <a:gd name="f55" fmla="val 4329"/>
                <a:gd name="f56" fmla="val 118"/>
                <a:gd name="f57" fmla="val 4540"/>
                <a:gd name="f58" fmla="val 4776"/>
                <a:gd name="f59" fmla="val 1"/>
                <a:gd name="f60" fmla="val 5011"/>
                <a:gd name="f61" fmla="val 5246"/>
                <a:gd name="f62" fmla="val 5481"/>
                <a:gd name="f63" fmla="val 5693"/>
                <a:gd name="f64" fmla="val 5858"/>
                <a:gd name="f65" fmla="val 6681"/>
                <a:gd name="f66" fmla="val 6822"/>
                <a:gd name="f67" fmla="val 6916"/>
                <a:gd name="f68" fmla="val 6963"/>
                <a:gd name="f69" fmla="val 6893"/>
                <a:gd name="f70" fmla="val 6775"/>
                <a:gd name="f71" fmla="val 6611"/>
                <a:gd name="f72" fmla="val 6516"/>
                <a:gd name="f73" fmla="val 6399"/>
                <a:gd name="f74" fmla="val 6305"/>
                <a:gd name="f75" fmla="val 6164"/>
                <a:gd name="f76" fmla="val 5552"/>
                <a:gd name="f77" fmla="val 5717"/>
                <a:gd name="f78" fmla="val 6140"/>
                <a:gd name="f79" fmla="val 5999"/>
                <a:gd name="f80" fmla="val 6093"/>
                <a:gd name="f81" fmla="val 6022"/>
                <a:gd name="f82" fmla="val 6258"/>
                <a:gd name="f83" fmla="val 5928"/>
                <a:gd name="f84" fmla="val 6376"/>
                <a:gd name="f85" fmla="val 5834"/>
                <a:gd name="f86" fmla="val 6470"/>
                <a:gd name="f87" fmla="val 6564"/>
                <a:gd name="f88" fmla="val 5599"/>
                <a:gd name="f89" fmla="val 6635"/>
                <a:gd name="f90" fmla="val 5458"/>
                <a:gd name="f91" fmla="val 6682"/>
                <a:gd name="f92" fmla="val 5317"/>
                <a:gd name="f93" fmla="val 6705"/>
                <a:gd name="f94" fmla="val 5176"/>
                <a:gd name="f95" fmla="val 4870"/>
                <a:gd name="f96" fmla="val 4729"/>
                <a:gd name="f97" fmla="val 4564"/>
                <a:gd name="f98" fmla="val 4446"/>
                <a:gd name="f99" fmla="val 4423"/>
                <a:gd name="f100" fmla="val 612"/>
                <a:gd name="f101" fmla="val 4235"/>
                <a:gd name="f102" fmla="val 353"/>
                <a:gd name="f103" fmla="val 4117"/>
                <a:gd name="f104" fmla="val 259"/>
                <a:gd name="f105" fmla="val 3976"/>
                <a:gd name="f106" fmla="val 3859"/>
                <a:gd name="f107" fmla="val 3553"/>
                <a:gd name="f108" fmla="*/ f0 1 6729"/>
                <a:gd name="f109" fmla="*/ f1 1 6987"/>
                <a:gd name="f110" fmla="val f2"/>
                <a:gd name="f111" fmla="val f3"/>
                <a:gd name="f112" fmla="val f4"/>
                <a:gd name="f113" fmla="+- f112 0 f110"/>
                <a:gd name="f114" fmla="+- f111 0 f110"/>
                <a:gd name="f115" fmla="*/ f114 1 6729"/>
                <a:gd name="f116" fmla="*/ f113 1 6987"/>
                <a:gd name="f117" fmla="*/ f110 1 f115"/>
                <a:gd name="f118" fmla="*/ f111 1 f115"/>
                <a:gd name="f119" fmla="*/ f110 1 f116"/>
                <a:gd name="f120" fmla="*/ f112 1 f116"/>
                <a:gd name="f121" fmla="*/ f117 f108 1"/>
                <a:gd name="f122" fmla="*/ f118 f108 1"/>
                <a:gd name="f123" fmla="*/ f120 f109 1"/>
                <a:gd name="f124" fmla="*/ f119 f109 1"/>
              </a:gdLst>
              <a:ahLst/>
              <a:cxnLst>
                <a:cxn ang="3cd4">
                  <a:pos x="hc" y="t"/>
                </a:cxn>
                <a:cxn ang="0">
                  <a:pos x="r" y="vc"/>
                </a:cxn>
                <a:cxn ang="cd4">
                  <a:pos x="hc" y="b"/>
                </a:cxn>
                <a:cxn ang="cd2">
                  <a:pos x="l" y="vc"/>
                </a:cxn>
              </a:cxnLst>
              <a:rect l="f121" t="f124" r="f122" b="f123"/>
              <a:pathLst>
                <a:path w="6729" h="6986" fill="none">
                  <a:moveTo>
                    <a:pt x="f5" y="f2"/>
                  </a:moveTo>
                  <a:lnTo>
                    <a:pt x="f5" y="f2"/>
                  </a:lnTo>
                  <a:lnTo>
                    <a:pt x="f6" y="f7"/>
                  </a:lnTo>
                  <a:lnTo>
                    <a:pt x="f8" y="f9"/>
                  </a:lnTo>
                  <a:lnTo>
                    <a:pt x="f10" y="f11"/>
                  </a:lnTo>
                  <a:lnTo>
                    <a:pt x="f12" y="f13"/>
                  </a:lnTo>
                  <a:lnTo>
                    <a:pt x="f12" y="f13"/>
                  </a:lnTo>
                  <a:lnTo>
                    <a:pt x="f14" y="f15"/>
                  </a:lnTo>
                  <a:lnTo>
                    <a:pt x="f16" y="f17"/>
                  </a:lnTo>
                  <a:lnTo>
                    <a:pt x="f18" y="f19"/>
                  </a:lnTo>
                  <a:lnTo>
                    <a:pt x="f20" y="f21"/>
                  </a:lnTo>
                  <a:lnTo>
                    <a:pt x="f22" y="f23"/>
                  </a:lnTo>
                  <a:lnTo>
                    <a:pt x="f22" y="f24"/>
                  </a:lnTo>
                  <a:lnTo>
                    <a:pt x="f20" y="f25"/>
                  </a:lnTo>
                  <a:lnTo>
                    <a:pt x="f26" y="f27"/>
                  </a:lnTo>
                  <a:lnTo>
                    <a:pt x="f28" y="f29"/>
                  </a:lnTo>
                  <a:lnTo>
                    <a:pt x="f30" y="f29"/>
                  </a:lnTo>
                  <a:lnTo>
                    <a:pt x="f30" y="f29"/>
                  </a:lnTo>
                  <a:lnTo>
                    <a:pt x="f31" y="f32"/>
                  </a:lnTo>
                  <a:lnTo>
                    <a:pt x="f33" y="f34"/>
                  </a:lnTo>
                  <a:lnTo>
                    <a:pt x="f35" y="f36"/>
                  </a:lnTo>
                  <a:lnTo>
                    <a:pt x="f37" y="f5"/>
                  </a:lnTo>
                  <a:lnTo>
                    <a:pt x="f37" y="f5"/>
                  </a:lnTo>
                  <a:lnTo>
                    <a:pt x="f38" y="f6"/>
                  </a:lnTo>
                  <a:lnTo>
                    <a:pt x="f39" y="f31"/>
                  </a:lnTo>
                  <a:lnTo>
                    <a:pt x="f40" y="f41"/>
                  </a:lnTo>
                  <a:lnTo>
                    <a:pt x="f42" y="f43"/>
                  </a:lnTo>
                  <a:lnTo>
                    <a:pt x="f42" y="f43"/>
                  </a:lnTo>
                  <a:lnTo>
                    <a:pt x="f44" y="f45"/>
                  </a:lnTo>
                  <a:lnTo>
                    <a:pt x="f46" y="f47"/>
                  </a:lnTo>
                  <a:lnTo>
                    <a:pt x="f48" y="f49"/>
                  </a:lnTo>
                  <a:lnTo>
                    <a:pt x="f50" y="f51"/>
                  </a:lnTo>
                  <a:lnTo>
                    <a:pt x="f52" y="f53"/>
                  </a:lnTo>
                  <a:lnTo>
                    <a:pt x="f52" y="f53"/>
                  </a:lnTo>
                  <a:lnTo>
                    <a:pt x="f54" y="f55"/>
                  </a:lnTo>
                  <a:lnTo>
                    <a:pt x="f56" y="f57"/>
                  </a:lnTo>
                  <a:lnTo>
                    <a:pt x="f7" y="f58"/>
                  </a:lnTo>
                  <a:lnTo>
                    <a:pt x="f59" y="f60"/>
                  </a:lnTo>
                  <a:lnTo>
                    <a:pt x="f59" y="f60"/>
                  </a:lnTo>
                  <a:lnTo>
                    <a:pt x="f7" y="f61"/>
                  </a:lnTo>
                  <a:lnTo>
                    <a:pt x="f56" y="f62"/>
                  </a:lnTo>
                  <a:lnTo>
                    <a:pt x="f54" y="f63"/>
                  </a:lnTo>
                  <a:lnTo>
                    <a:pt x="f52" y="f64"/>
                  </a:lnTo>
                  <a:lnTo>
                    <a:pt x="f50" y="f65"/>
                  </a:lnTo>
                  <a:lnTo>
                    <a:pt x="f50" y="f65"/>
                  </a:lnTo>
                  <a:lnTo>
                    <a:pt x="f48" y="f66"/>
                  </a:lnTo>
                  <a:lnTo>
                    <a:pt x="f46" y="f67"/>
                  </a:lnTo>
                  <a:lnTo>
                    <a:pt x="f44" y="f68"/>
                  </a:lnTo>
                  <a:lnTo>
                    <a:pt x="f42" y="f4"/>
                  </a:lnTo>
                  <a:lnTo>
                    <a:pt x="f42" y="f4"/>
                  </a:lnTo>
                  <a:lnTo>
                    <a:pt x="f40" y="f68"/>
                  </a:lnTo>
                  <a:lnTo>
                    <a:pt x="f39" y="f69"/>
                  </a:lnTo>
                  <a:lnTo>
                    <a:pt x="f38" y="f70"/>
                  </a:lnTo>
                  <a:lnTo>
                    <a:pt x="f37" y="f71"/>
                  </a:lnTo>
                  <a:lnTo>
                    <a:pt x="f37" y="f71"/>
                  </a:lnTo>
                  <a:lnTo>
                    <a:pt x="f35" y="f72"/>
                  </a:lnTo>
                  <a:lnTo>
                    <a:pt x="f33" y="f73"/>
                  </a:lnTo>
                  <a:lnTo>
                    <a:pt x="f31" y="f74"/>
                  </a:lnTo>
                  <a:lnTo>
                    <a:pt x="f30" y="f75"/>
                  </a:lnTo>
                  <a:lnTo>
                    <a:pt x="f76" y="f75"/>
                  </a:lnTo>
                  <a:lnTo>
                    <a:pt x="f76" y="f75"/>
                  </a:lnTo>
                  <a:lnTo>
                    <a:pt x="f77" y="f75"/>
                  </a:lnTo>
                  <a:lnTo>
                    <a:pt x="f64" y="f78"/>
                  </a:lnTo>
                  <a:lnTo>
                    <a:pt x="f79" y="f80"/>
                  </a:lnTo>
                  <a:lnTo>
                    <a:pt x="f78" y="f81"/>
                  </a:lnTo>
                  <a:lnTo>
                    <a:pt x="f82" y="f83"/>
                  </a:lnTo>
                  <a:lnTo>
                    <a:pt x="f84" y="f85"/>
                  </a:lnTo>
                  <a:lnTo>
                    <a:pt x="f86" y="f77"/>
                  </a:lnTo>
                  <a:lnTo>
                    <a:pt x="f87" y="f88"/>
                  </a:lnTo>
                  <a:lnTo>
                    <a:pt x="f87" y="f88"/>
                  </a:lnTo>
                  <a:lnTo>
                    <a:pt x="f89" y="f90"/>
                  </a:lnTo>
                  <a:lnTo>
                    <a:pt x="f91" y="f92"/>
                  </a:lnTo>
                  <a:lnTo>
                    <a:pt x="f93" y="f94"/>
                  </a:lnTo>
                  <a:lnTo>
                    <a:pt x="f3" y="f60"/>
                  </a:lnTo>
                  <a:lnTo>
                    <a:pt x="f93" y="f95"/>
                  </a:lnTo>
                  <a:lnTo>
                    <a:pt x="f91" y="f96"/>
                  </a:lnTo>
                  <a:lnTo>
                    <a:pt x="f89" y="f97"/>
                  </a:lnTo>
                  <a:lnTo>
                    <a:pt x="f87" y="f98"/>
                  </a:lnTo>
                  <a:lnTo>
                    <a:pt x="f99" y="f100"/>
                  </a:lnTo>
                  <a:lnTo>
                    <a:pt x="f99" y="f100"/>
                  </a:lnTo>
                  <a:lnTo>
                    <a:pt x="f55" y="f17"/>
                  </a:lnTo>
                  <a:lnTo>
                    <a:pt x="f101" y="f102"/>
                  </a:lnTo>
                  <a:lnTo>
                    <a:pt x="f103" y="f104"/>
                  </a:lnTo>
                  <a:lnTo>
                    <a:pt x="f105" y="f13"/>
                  </a:lnTo>
                  <a:lnTo>
                    <a:pt x="f106" y="f11"/>
                  </a:lnTo>
                  <a:lnTo>
                    <a:pt x="f32" y="f9"/>
                  </a:lnTo>
                  <a:lnTo>
                    <a:pt x="f107"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59" name="Google Shape;1088;p36">
              <a:extLst>
                <a:ext uri="{FF2B5EF4-FFF2-40B4-BE49-F238E27FC236}">
                  <a16:creationId xmlns:a16="http://schemas.microsoft.com/office/drawing/2014/main" xmlns="" id="{85AB3E75-5BF4-A98E-3AEB-BFD45BAA3E2A}"/>
                </a:ext>
              </a:extLst>
            </p:cNvPr>
            <p:cNvSpPr/>
            <p:nvPr/>
          </p:nvSpPr>
          <p:spPr>
            <a:xfrm>
              <a:off x="4370393" y="4195303"/>
              <a:ext cx="225948" cy="202182"/>
            </a:xfrm>
            <a:custGeom>
              <a:avLst/>
              <a:gdLst>
                <a:gd name="f0" fmla="val w"/>
                <a:gd name="f1" fmla="val h"/>
                <a:gd name="f2" fmla="val 0"/>
                <a:gd name="f3" fmla="val 7388"/>
                <a:gd name="f4" fmla="val 6611"/>
                <a:gd name="f5" fmla="val 3482"/>
                <a:gd name="f6" fmla="val 565"/>
                <a:gd name="f7" fmla="val 3647"/>
                <a:gd name="f8" fmla="val 589"/>
                <a:gd name="f9" fmla="val 3788"/>
                <a:gd name="f10" fmla="val 659"/>
                <a:gd name="f11" fmla="val 3906"/>
                <a:gd name="f12" fmla="val 753"/>
                <a:gd name="f13" fmla="val 4000"/>
                <a:gd name="f14" fmla="val 871"/>
                <a:gd name="f15" fmla="val 5740"/>
                <a:gd name="f16" fmla="val 3976"/>
                <a:gd name="f17" fmla="val 5835"/>
                <a:gd name="f18" fmla="val 3859"/>
                <a:gd name="f19" fmla="val 5952"/>
                <a:gd name="f20" fmla="val 6093"/>
                <a:gd name="f21" fmla="val 3717"/>
                <a:gd name="f22" fmla="val 6234"/>
                <a:gd name="f23" fmla="val 6399"/>
                <a:gd name="f24" fmla="val 3741"/>
                <a:gd name="f25" fmla="val 6493"/>
                <a:gd name="f26" fmla="val 6587"/>
                <a:gd name="f27" fmla="val 3835"/>
                <a:gd name="f28" fmla="val 6681"/>
                <a:gd name="f29" fmla="val 3929"/>
                <a:gd name="f30" fmla="val 6728"/>
                <a:gd name="f31" fmla="val 4023"/>
                <a:gd name="f32" fmla="val 6776"/>
                <a:gd name="f33" fmla="val 4117"/>
                <a:gd name="f34" fmla="val 6799"/>
                <a:gd name="f35" fmla="val 4235"/>
                <a:gd name="f36" fmla="val 4353"/>
                <a:gd name="f37" fmla="val 4447"/>
                <a:gd name="f38" fmla="val 6446"/>
                <a:gd name="f39" fmla="val 5623"/>
                <a:gd name="f40" fmla="val 5741"/>
                <a:gd name="f41" fmla="val 6329"/>
                <a:gd name="f42" fmla="val 5905"/>
                <a:gd name="f43" fmla="val 6140"/>
                <a:gd name="f44" fmla="val 5976"/>
                <a:gd name="f45" fmla="val 5999"/>
                <a:gd name="f46" fmla="val 6023"/>
                <a:gd name="f47" fmla="val 5882"/>
                <a:gd name="f48" fmla="val 6046"/>
                <a:gd name="f49" fmla="val 5764"/>
                <a:gd name="f50" fmla="val 5670"/>
                <a:gd name="f51" fmla="val 4541"/>
                <a:gd name="f52" fmla="val 5552"/>
                <a:gd name="f53" fmla="val 4423"/>
                <a:gd name="f54" fmla="val 5505"/>
                <a:gd name="f55" fmla="val 5435"/>
                <a:gd name="f56" fmla="val 4258"/>
                <a:gd name="f57" fmla="val 5341"/>
                <a:gd name="f58" fmla="val 4211"/>
                <a:gd name="f59" fmla="val 5247"/>
                <a:gd name="f60" fmla="val 4188"/>
                <a:gd name="f61" fmla="val 5152"/>
                <a:gd name="f62" fmla="val 4164"/>
                <a:gd name="f63" fmla="val 5035"/>
                <a:gd name="f64" fmla="val 4917"/>
                <a:gd name="f65" fmla="val 4800"/>
                <a:gd name="f66" fmla="val 4282"/>
                <a:gd name="f67" fmla="val 4658"/>
                <a:gd name="f68" fmla="val 4400"/>
                <a:gd name="f69" fmla="val 4564"/>
                <a:gd name="f70" fmla="val 4517"/>
                <a:gd name="f71" fmla="val 4494"/>
                <a:gd name="f72" fmla="val 2353"/>
                <a:gd name="f73" fmla="val 1671"/>
                <a:gd name="f74" fmla="val 5576"/>
                <a:gd name="f75" fmla="val 1577"/>
                <a:gd name="f76" fmla="val 5694"/>
                <a:gd name="f77" fmla="val 1459"/>
                <a:gd name="f78" fmla="val 5788"/>
                <a:gd name="f79" fmla="val 1318"/>
                <a:gd name="f80" fmla="val 1153"/>
                <a:gd name="f81" fmla="val 5858"/>
                <a:gd name="f82" fmla="val 1012"/>
                <a:gd name="f83" fmla="val 777"/>
                <a:gd name="f84" fmla="val 5717"/>
                <a:gd name="f85" fmla="val 706"/>
                <a:gd name="f86" fmla="val 5646"/>
                <a:gd name="f87" fmla="val 636"/>
                <a:gd name="f88" fmla="val 5529"/>
                <a:gd name="f89" fmla="val 5317"/>
                <a:gd name="f90" fmla="val 5223"/>
                <a:gd name="f91" fmla="val 612"/>
                <a:gd name="f92" fmla="val 5105"/>
                <a:gd name="f93" fmla="val 4988"/>
                <a:gd name="f94" fmla="val 2965"/>
                <a:gd name="f95" fmla="val 3059"/>
                <a:gd name="f96" fmla="val 3176"/>
                <a:gd name="f97" fmla="val 3317"/>
                <a:gd name="f98" fmla="val 1"/>
                <a:gd name="f99" fmla="val 24"/>
                <a:gd name="f100" fmla="val 3035"/>
                <a:gd name="f101" fmla="val 95"/>
                <a:gd name="f102" fmla="val 2894"/>
                <a:gd name="f103" fmla="val 142"/>
                <a:gd name="f104" fmla="val 2776"/>
                <a:gd name="f105" fmla="val 236"/>
                <a:gd name="f106" fmla="val 2659"/>
                <a:gd name="f107" fmla="val 330"/>
                <a:gd name="f108" fmla="val 2541"/>
                <a:gd name="f109" fmla="val 448"/>
                <a:gd name="f110" fmla="val 2471"/>
                <a:gd name="f111" fmla="val 4706"/>
                <a:gd name="f112" fmla="val 48"/>
                <a:gd name="f113" fmla="val 5364"/>
                <a:gd name="f114" fmla="val 5599"/>
                <a:gd name="f115" fmla="val 118"/>
                <a:gd name="f116" fmla="val 5811"/>
                <a:gd name="f117" fmla="val 400"/>
                <a:gd name="f118" fmla="val 6164"/>
                <a:gd name="f119" fmla="val 6305"/>
                <a:gd name="f120" fmla="val 730"/>
                <a:gd name="f121" fmla="val 6352"/>
                <a:gd name="f122" fmla="val 6423"/>
                <a:gd name="f123" fmla="val 1600"/>
                <a:gd name="f124" fmla="val 1741"/>
                <a:gd name="f125" fmla="val 6282"/>
                <a:gd name="f126" fmla="val 1882"/>
                <a:gd name="f127" fmla="val 6211"/>
                <a:gd name="f128" fmla="val 1977"/>
                <a:gd name="f129" fmla="val 2094"/>
                <a:gd name="f130" fmla="val 2165"/>
                <a:gd name="f131" fmla="val 3529"/>
                <a:gd name="f132" fmla="val 3882"/>
                <a:gd name="f133" fmla="val 3764"/>
                <a:gd name="f134" fmla="val 3670"/>
                <a:gd name="f135" fmla="val 4588"/>
                <a:gd name="f136" fmla="val 3600"/>
                <a:gd name="f137" fmla="val 4823"/>
                <a:gd name="f138" fmla="val 3576"/>
                <a:gd name="f139" fmla="val 5058"/>
                <a:gd name="f140" fmla="val 3623"/>
                <a:gd name="f141" fmla="val 5270"/>
                <a:gd name="f142" fmla="val 3694"/>
                <a:gd name="f143" fmla="val 5482"/>
                <a:gd name="f144" fmla="val 4329"/>
                <a:gd name="f145" fmla="val 5458"/>
                <a:gd name="f146" fmla="val 6540"/>
                <a:gd name="f147" fmla="val 6564"/>
                <a:gd name="f148" fmla="val 6376"/>
                <a:gd name="f149" fmla="val 6893"/>
                <a:gd name="f150" fmla="val 6987"/>
                <a:gd name="f151" fmla="val 7340"/>
                <a:gd name="f152" fmla="val 4611"/>
                <a:gd name="f153" fmla="val 7387"/>
                <a:gd name="f154" fmla="val 3953"/>
                <a:gd name="f155" fmla="val 7246"/>
                <a:gd name="f156" fmla="val 7128"/>
                <a:gd name="f157" fmla="val 3553"/>
                <a:gd name="f158" fmla="val 6964"/>
                <a:gd name="f159" fmla="val 3388"/>
                <a:gd name="f160" fmla="val 3271"/>
                <a:gd name="f161" fmla="val 3129"/>
                <a:gd name="f162" fmla="val 3153"/>
                <a:gd name="f163" fmla="val 4305"/>
                <a:gd name="f164" fmla="val 4070"/>
                <a:gd name="f165" fmla="*/ f0 1 7388"/>
                <a:gd name="f166" fmla="*/ f1 1 6611"/>
                <a:gd name="f167" fmla="val f2"/>
                <a:gd name="f168" fmla="val f3"/>
                <a:gd name="f169" fmla="val f4"/>
                <a:gd name="f170" fmla="+- f169 0 f167"/>
                <a:gd name="f171" fmla="+- f168 0 f167"/>
                <a:gd name="f172" fmla="*/ f171 1 7388"/>
                <a:gd name="f173" fmla="*/ f170 1 6611"/>
                <a:gd name="f174" fmla="*/ f167 1 f172"/>
                <a:gd name="f175" fmla="*/ f168 1 f172"/>
                <a:gd name="f176" fmla="*/ f167 1 f173"/>
                <a:gd name="f177" fmla="*/ f169 1 f173"/>
                <a:gd name="f178" fmla="*/ f174 f165 1"/>
                <a:gd name="f179" fmla="*/ f175 f165 1"/>
                <a:gd name="f180" fmla="*/ f177 f166 1"/>
                <a:gd name="f181" fmla="*/ f176 f166 1"/>
              </a:gdLst>
              <a:ahLst/>
              <a:cxnLst>
                <a:cxn ang="3cd4">
                  <a:pos x="hc" y="t"/>
                </a:cxn>
                <a:cxn ang="0">
                  <a:pos x="r" y="vc"/>
                </a:cxn>
                <a:cxn ang="cd4">
                  <a:pos x="hc" y="b"/>
                </a:cxn>
                <a:cxn ang="cd2">
                  <a:pos x="l" y="vc"/>
                </a:cxn>
              </a:cxnLst>
              <a:rect l="f178" t="f181" r="f179" b="f180"/>
              <a:pathLst>
                <a:path w="7388" h="6611">
                  <a:moveTo>
                    <a:pt x="f5" y="f6"/>
                  </a:moveTo>
                  <a:lnTo>
                    <a:pt x="f7" y="f8"/>
                  </a:lnTo>
                  <a:lnTo>
                    <a:pt x="f9" y="f10"/>
                  </a:lnTo>
                  <a:lnTo>
                    <a:pt x="f11" y="f12"/>
                  </a:lnTo>
                  <a:lnTo>
                    <a:pt x="f13" y="f14"/>
                  </a:lnTo>
                  <a:lnTo>
                    <a:pt x="f15" y="f16"/>
                  </a:lnTo>
                  <a:lnTo>
                    <a:pt x="f17" y="f18"/>
                  </a:lnTo>
                  <a:lnTo>
                    <a:pt x="f19" y="f9"/>
                  </a:lnTo>
                  <a:lnTo>
                    <a:pt x="f20" y="f21"/>
                  </a:lnTo>
                  <a:lnTo>
                    <a:pt x="f22" y="f21"/>
                  </a:lnTo>
                  <a:lnTo>
                    <a:pt x="f23" y="f24"/>
                  </a:lnTo>
                  <a:lnTo>
                    <a:pt x="f25" y="f9"/>
                  </a:lnTo>
                  <a:lnTo>
                    <a:pt x="f26" y="f27"/>
                  </a:lnTo>
                  <a:lnTo>
                    <a:pt x="f28" y="f29"/>
                  </a:lnTo>
                  <a:lnTo>
                    <a:pt x="f30" y="f31"/>
                  </a:lnTo>
                  <a:lnTo>
                    <a:pt x="f32" y="f33"/>
                  </a:lnTo>
                  <a:lnTo>
                    <a:pt x="f34" y="f35"/>
                  </a:lnTo>
                  <a:lnTo>
                    <a:pt x="f34" y="f36"/>
                  </a:lnTo>
                  <a:lnTo>
                    <a:pt x="f32" y="f37"/>
                  </a:lnTo>
                  <a:lnTo>
                    <a:pt x="f38" y="f39"/>
                  </a:lnTo>
                  <a:lnTo>
                    <a:pt x="f23" y="f40"/>
                  </a:lnTo>
                  <a:lnTo>
                    <a:pt x="f41" y="f17"/>
                  </a:lnTo>
                  <a:lnTo>
                    <a:pt x="f22" y="f42"/>
                  </a:lnTo>
                  <a:lnTo>
                    <a:pt x="f43" y="f44"/>
                  </a:lnTo>
                  <a:lnTo>
                    <a:pt x="f45" y="f46"/>
                  </a:lnTo>
                  <a:lnTo>
                    <a:pt x="f47" y="f48"/>
                  </a:lnTo>
                  <a:lnTo>
                    <a:pt x="f49" y="f46"/>
                  </a:lnTo>
                  <a:lnTo>
                    <a:pt x="f50" y="f45"/>
                  </a:lnTo>
                  <a:lnTo>
                    <a:pt x="f51" y="f52"/>
                  </a:lnTo>
                  <a:lnTo>
                    <a:pt x="f53" y="f54"/>
                  </a:lnTo>
                  <a:lnTo>
                    <a:pt x="f36" y="f55"/>
                  </a:lnTo>
                  <a:lnTo>
                    <a:pt x="f56" y="f57"/>
                  </a:lnTo>
                  <a:lnTo>
                    <a:pt x="f58" y="f59"/>
                  </a:lnTo>
                  <a:lnTo>
                    <a:pt x="f60" y="f61"/>
                  </a:lnTo>
                  <a:lnTo>
                    <a:pt x="f62" y="f63"/>
                  </a:lnTo>
                  <a:lnTo>
                    <a:pt x="f62" y="f64"/>
                  </a:lnTo>
                  <a:lnTo>
                    <a:pt x="f58" y="f65"/>
                  </a:lnTo>
                  <a:lnTo>
                    <a:pt x="f66" y="f67"/>
                  </a:lnTo>
                  <a:lnTo>
                    <a:pt x="f68" y="f69"/>
                  </a:lnTo>
                  <a:lnTo>
                    <a:pt x="f70" y="f71"/>
                  </a:lnTo>
                  <a:lnTo>
                    <a:pt x="f67" y="f37"/>
                  </a:lnTo>
                  <a:lnTo>
                    <a:pt x="f5" y="f72"/>
                  </a:lnTo>
                  <a:lnTo>
                    <a:pt x="f73" y="f74"/>
                  </a:lnTo>
                  <a:lnTo>
                    <a:pt x="f75" y="f76"/>
                  </a:lnTo>
                  <a:lnTo>
                    <a:pt x="f77" y="f78"/>
                  </a:lnTo>
                  <a:lnTo>
                    <a:pt x="f79" y="f17"/>
                  </a:lnTo>
                  <a:lnTo>
                    <a:pt x="f80" y="f81"/>
                  </a:lnTo>
                  <a:lnTo>
                    <a:pt x="f82" y="f17"/>
                  </a:lnTo>
                  <a:lnTo>
                    <a:pt x="f14" y="f78"/>
                  </a:lnTo>
                  <a:lnTo>
                    <a:pt x="f83" y="f84"/>
                  </a:lnTo>
                  <a:lnTo>
                    <a:pt x="f85" y="f86"/>
                  </a:lnTo>
                  <a:lnTo>
                    <a:pt x="f87" y="f88"/>
                  </a:lnTo>
                  <a:lnTo>
                    <a:pt x="f8" y="f55"/>
                  </a:lnTo>
                  <a:lnTo>
                    <a:pt x="f6" y="f89"/>
                  </a:lnTo>
                  <a:lnTo>
                    <a:pt x="f8" y="f90"/>
                  </a:lnTo>
                  <a:lnTo>
                    <a:pt x="f91" y="f92"/>
                  </a:lnTo>
                  <a:lnTo>
                    <a:pt x="f10" y="f93"/>
                  </a:lnTo>
                  <a:lnTo>
                    <a:pt x="f94" y="f14"/>
                  </a:lnTo>
                  <a:lnTo>
                    <a:pt x="f95" y="f12"/>
                  </a:lnTo>
                  <a:lnTo>
                    <a:pt x="f96" y="f10"/>
                  </a:lnTo>
                  <a:lnTo>
                    <a:pt x="f97" y="f8"/>
                  </a:lnTo>
                  <a:lnTo>
                    <a:pt x="f5" y="f6"/>
                  </a:lnTo>
                  <a:close/>
                  <a:moveTo>
                    <a:pt x="f97" y="f98"/>
                  </a:moveTo>
                  <a:lnTo>
                    <a:pt x="f96" y="f99"/>
                  </a:lnTo>
                  <a:lnTo>
                    <a:pt x="f100" y="f101"/>
                  </a:lnTo>
                  <a:lnTo>
                    <a:pt x="f102" y="f103"/>
                  </a:lnTo>
                  <a:lnTo>
                    <a:pt x="f104" y="f105"/>
                  </a:lnTo>
                  <a:lnTo>
                    <a:pt x="f106" y="f107"/>
                  </a:lnTo>
                  <a:lnTo>
                    <a:pt x="f108" y="f109"/>
                  </a:lnTo>
                  <a:lnTo>
                    <a:pt x="f110" y="f8"/>
                  </a:lnTo>
                  <a:lnTo>
                    <a:pt x="f103" y="f111"/>
                  </a:lnTo>
                  <a:lnTo>
                    <a:pt x="f112" y="f64"/>
                  </a:lnTo>
                  <a:lnTo>
                    <a:pt x="f98" y="f61"/>
                  </a:lnTo>
                  <a:lnTo>
                    <a:pt x="f98" y="f113"/>
                  </a:lnTo>
                  <a:lnTo>
                    <a:pt x="f99" y="f114"/>
                  </a:lnTo>
                  <a:lnTo>
                    <a:pt x="f115" y="f116"/>
                  </a:lnTo>
                  <a:lnTo>
                    <a:pt x="f105" y="f45"/>
                  </a:lnTo>
                  <a:lnTo>
                    <a:pt x="f117" y="f118"/>
                  </a:lnTo>
                  <a:lnTo>
                    <a:pt x="f8" y="f119"/>
                  </a:lnTo>
                  <a:lnTo>
                    <a:pt x="f120" y="f121"/>
                  </a:lnTo>
                  <a:lnTo>
                    <a:pt x="f14" y="f23"/>
                  </a:lnTo>
                  <a:lnTo>
                    <a:pt x="f82" y="f38"/>
                  </a:lnTo>
                  <a:lnTo>
                    <a:pt x="f80" y="f38"/>
                  </a:lnTo>
                  <a:lnTo>
                    <a:pt x="f79" y="f122"/>
                  </a:lnTo>
                  <a:lnTo>
                    <a:pt x="f77" y="f23"/>
                  </a:lnTo>
                  <a:lnTo>
                    <a:pt x="f123" y="f121"/>
                  </a:lnTo>
                  <a:lnTo>
                    <a:pt x="f124" y="f125"/>
                  </a:lnTo>
                  <a:lnTo>
                    <a:pt x="f126" y="f127"/>
                  </a:lnTo>
                  <a:lnTo>
                    <a:pt x="f128" y="f20"/>
                  </a:lnTo>
                  <a:lnTo>
                    <a:pt x="f129" y="f44"/>
                  </a:lnTo>
                  <a:lnTo>
                    <a:pt x="f130" y="f81"/>
                  </a:lnTo>
                  <a:lnTo>
                    <a:pt x="f5" y="f131"/>
                  </a:lnTo>
                  <a:lnTo>
                    <a:pt x="f132" y="f35"/>
                  </a:lnTo>
                  <a:lnTo>
                    <a:pt x="f133" y="f68"/>
                  </a:lnTo>
                  <a:lnTo>
                    <a:pt x="f134" y="f135"/>
                  </a:lnTo>
                  <a:lnTo>
                    <a:pt x="f136" y="f137"/>
                  </a:lnTo>
                  <a:lnTo>
                    <a:pt x="f138" y="f139"/>
                  </a:lnTo>
                  <a:lnTo>
                    <a:pt x="f140" y="f141"/>
                  </a:lnTo>
                  <a:lnTo>
                    <a:pt x="f142" y="f143"/>
                  </a:lnTo>
                  <a:lnTo>
                    <a:pt x="f9" y="f76"/>
                  </a:lnTo>
                  <a:lnTo>
                    <a:pt x="f29" y="f81"/>
                  </a:lnTo>
                  <a:lnTo>
                    <a:pt x="f33" y="f45"/>
                  </a:lnTo>
                  <a:lnTo>
                    <a:pt x="f144" y="f20"/>
                  </a:lnTo>
                  <a:lnTo>
                    <a:pt x="f145" y="f146"/>
                  </a:lnTo>
                  <a:lnTo>
                    <a:pt x="f50" y="f4"/>
                  </a:lnTo>
                  <a:lnTo>
                    <a:pt x="f46" y="f4"/>
                  </a:lnTo>
                  <a:lnTo>
                    <a:pt x="f43" y="f26"/>
                  </a:lnTo>
                  <a:lnTo>
                    <a:pt x="f125" y="f147"/>
                  </a:lnTo>
                  <a:lnTo>
                    <a:pt x="f23" y="f25"/>
                  </a:lnTo>
                  <a:lnTo>
                    <a:pt x="f26" y="f148"/>
                  </a:lnTo>
                  <a:lnTo>
                    <a:pt x="f32" y="f127"/>
                  </a:lnTo>
                  <a:lnTo>
                    <a:pt x="f149" y="f45"/>
                  </a:lnTo>
                  <a:lnTo>
                    <a:pt x="f150" y="f78"/>
                  </a:lnTo>
                  <a:lnTo>
                    <a:pt x="f151" y="f152"/>
                  </a:lnTo>
                  <a:lnTo>
                    <a:pt x="f153" y="f68"/>
                  </a:lnTo>
                  <a:lnTo>
                    <a:pt x="f153" y="f62"/>
                  </a:lnTo>
                  <a:lnTo>
                    <a:pt x="f151" y="f154"/>
                  </a:lnTo>
                  <a:lnTo>
                    <a:pt x="f155" y="f24"/>
                  </a:lnTo>
                  <a:lnTo>
                    <a:pt x="f156" y="f157"/>
                  </a:lnTo>
                  <a:lnTo>
                    <a:pt x="f158" y="f159"/>
                  </a:lnTo>
                  <a:lnTo>
                    <a:pt x="f32" y="f160"/>
                  </a:lnTo>
                  <a:lnTo>
                    <a:pt x="f147" y="f96"/>
                  </a:lnTo>
                  <a:lnTo>
                    <a:pt x="f23" y="f161"/>
                  </a:lnTo>
                  <a:lnTo>
                    <a:pt x="f20" y="f161"/>
                  </a:lnTo>
                  <a:lnTo>
                    <a:pt x="f19" y="f162"/>
                  </a:lnTo>
                  <a:lnTo>
                    <a:pt x="f71" y="f8"/>
                  </a:lnTo>
                  <a:lnTo>
                    <a:pt x="f68" y="f109"/>
                  </a:lnTo>
                  <a:lnTo>
                    <a:pt x="f163" y="f107"/>
                  </a:lnTo>
                  <a:lnTo>
                    <a:pt x="f60" y="f105"/>
                  </a:lnTo>
                  <a:lnTo>
                    <a:pt x="f164" y="f103"/>
                  </a:lnTo>
                  <a:lnTo>
                    <a:pt x="f29" y="f101"/>
                  </a:lnTo>
                  <a:lnTo>
                    <a:pt x="f9" y="f99"/>
                  </a:lnTo>
                  <a:lnTo>
                    <a:pt x="f7" y="f98"/>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0" name="Google Shape;1089;p36">
              <a:extLst>
                <a:ext uri="{FF2B5EF4-FFF2-40B4-BE49-F238E27FC236}">
                  <a16:creationId xmlns:a16="http://schemas.microsoft.com/office/drawing/2014/main" xmlns="" id="{F041E978-E00D-D644-D096-EDF150DEF7DB}"/>
                </a:ext>
              </a:extLst>
            </p:cNvPr>
            <p:cNvSpPr/>
            <p:nvPr/>
          </p:nvSpPr>
          <p:spPr>
            <a:xfrm>
              <a:off x="4387666" y="4212576"/>
              <a:ext cx="190679" cy="167655"/>
            </a:xfrm>
            <a:custGeom>
              <a:avLst/>
              <a:gdLst>
                <a:gd name="f0" fmla="val w"/>
                <a:gd name="f1" fmla="val h"/>
                <a:gd name="f2" fmla="val 0"/>
                <a:gd name="f3" fmla="val 6235"/>
                <a:gd name="f4" fmla="val 5482"/>
                <a:gd name="f5" fmla="val 2917"/>
                <a:gd name="f6" fmla="val 3082"/>
                <a:gd name="f7" fmla="val 24"/>
                <a:gd name="f8" fmla="val 3223"/>
                <a:gd name="f9" fmla="val 94"/>
                <a:gd name="f10" fmla="val 3341"/>
                <a:gd name="f11" fmla="val 188"/>
                <a:gd name="f12" fmla="val 3435"/>
                <a:gd name="f13" fmla="val 306"/>
                <a:gd name="f14" fmla="val 5175"/>
                <a:gd name="f15" fmla="val 3411"/>
                <a:gd name="f16" fmla="val 5270"/>
                <a:gd name="f17" fmla="val 3294"/>
                <a:gd name="f18" fmla="val 5387"/>
                <a:gd name="f19" fmla="val 5528"/>
                <a:gd name="f20" fmla="val 3152"/>
                <a:gd name="f21" fmla="val 5669"/>
                <a:gd name="f22" fmla="val 5834"/>
                <a:gd name="f23" fmla="val 3176"/>
                <a:gd name="f24" fmla="val 5928"/>
                <a:gd name="f25" fmla="val 6022"/>
                <a:gd name="f26" fmla="val 3270"/>
                <a:gd name="f27" fmla="val 6116"/>
                <a:gd name="f28" fmla="val 3364"/>
                <a:gd name="f29" fmla="val 6163"/>
                <a:gd name="f30" fmla="val 3458"/>
                <a:gd name="f31" fmla="val 6211"/>
                <a:gd name="f32" fmla="val 3552"/>
                <a:gd name="f33" fmla="val 6234"/>
                <a:gd name="f34" fmla="val 3670"/>
                <a:gd name="f35" fmla="val 3788"/>
                <a:gd name="f36" fmla="val 3882"/>
                <a:gd name="f37" fmla="val 5881"/>
                <a:gd name="f38" fmla="val 5058"/>
                <a:gd name="f39" fmla="val 5176"/>
                <a:gd name="f40" fmla="val 5764"/>
                <a:gd name="f41" fmla="val 5340"/>
                <a:gd name="f42" fmla="val 5575"/>
                <a:gd name="f43" fmla="val 5411"/>
                <a:gd name="f44" fmla="val 5434"/>
                <a:gd name="f45" fmla="val 5458"/>
                <a:gd name="f46" fmla="val 5317"/>
                <a:gd name="f47" fmla="val 5481"/>
                <a:gd name="f48" fmla="val 5199"/>
                <a:gd name="f49" fmla="val 5105"/>
                <a:gd name="f50" fmla="val 3976"/>
                <a:gd name="f51" fmla="val 4987"/>
                <a:gd name="f52" fmla="val 3858"/>
                <a:gd name="f53" fmla="val 4940"/>
                <a:gd name="f54" fmla="val 4870"/>
                <a:gd name="f55" fmla="val 3693"/>
                <a:gd name="f56" fmla="val 4776"/>
                <a:gd name="f57" fmla="val 3646"/>
                <a:gd name="f58" fmla="val 4682"/>
                <a:gd name="f59" fmla="val 3623"/>
                <a:gd name="f60" fmla="val 4587"/>
                <a:gd name="f61" fmla="val 3599"/>
                <a:gd name="f62" fmla="val 4470"/>
                <a:gd name="f63" fmla="val 4352"/>
                <a:gd name="f64" fmla="val 4235"/>
                <a:gd name="f65" fmla="val 3717"/>
                <a:gd name="f66" fmla="val 4093"/>
                <a:gd name="f67" fmla="val 3835"/>
                <a:gd name="f68" fmla="val 3999"/>
                <a:gd name="f69" fmla="val 3952"/>
                <a:gd name="f70" fmla="val 3929"/>
                <a:gd name="f71" fmla="val 1788"/>
                <a:gd name="f72" fmla="val 1106"/>
                <a:gd name="f73" fmla="val 5011"/>
                <a:gd name="f74" fmla="val 1012"/>
                <a:gd name="f75" fmla="val 5129"/>
                <a:gd name="f76" fmla="val 894"/>
                <a:gd name="f77" fmla="val 5223"/>
                <a:gd name="f78" fmla="val 753"/>
                <a:gd name="f79" fmla="val 588"/>
                <a:gd name="f80" fmla="val 5293"/>
                <a:gd name="f81" fmla="val 447"/>
                <a:gd name="f82" fmla="val 212"/>
                <a:gd name="f83" fmla="val 5152"/>
                <a:gd name="f84" fmla="val 141"/>
                <a:gd name="f85" fmla="val 5081"/>
                <a:gd name="f86" fmla="val 71"/>
                <a:gd name="f87" fmla="val 4964"/>
                <a:gd name="f88" fmla="val 4752"/>
                <a:gd name="f89" fmla="val 4658"/>
                <a:gd name="f90" fmla="val 47"/>
                <a:gd name="f91" fmla="val 4540"/>
                <a:gd name="f92" fmla="val 4423"/>
                <a:gd name="f93" fmla="val 2400"/>
                <a:gd name="f94" fmla="val 2494"/>
                <a:gd name="f95" fmla="val 2611"/>
                <a:gd name="f96" fmla="val 2752"/>
                <a:gd name="f97" fmla="*/ f0 1 6235"/>
                <a:gd name="f98" fmla="*/ f1 1 5482"/>
                <a:gd name="f99" fmla="val f2"/>
                <a:gd name="f100" fmla="val f3"/>
                <a:gd name="f101" fmla="val f4"/>
                <a:gd name="f102" fmla="+- f101 0 f99"/>
                <a:gd name="f103" fmla="+- f100 0 f99"/>
                <a:gd name="f104" fmla="*/ f103 1 6235"/>
                <a:gd name="f105" fmla="*/ f102 1 5482"/>
                <a:gd name="f106" fmla="*/ f99 1 f104"/>
                <a:gd name="f107" fmla="*/ f100 1 f104"/>
                <a:gd name="f108" fmla="*/ f99 1 f105"/>
                <a:gd name="f109" fmla="*/ f101 1 f105"/>
                <a:gd name="f110" fmla="*/ f106 f97 1"/>
                <a:gd name="f111" fmla="*/ f107 f97 1"/>
                <a:gd name="f112" fmla="*/ f109 f98 1"/>
                <a:gd name="f113" fmla="*/ f108 f98 1"/>
              </a:gdLst>
              <a:ahLst/>
              <a:cxnLst>
                <a:cxn ang="3cd4">
                  <a:pos x="hc" y="t"/>
                </a:cxn>
                <a:cxn ang="0">
                  <a:pos x="r" y="vc"/>
                </a:cxn>
                <a:cxn ang="cd4">
                  <a:pos x="hc" y="b"/>
                </a:cxn>
                <a:cxn ang="cd2">
                  <a:pos x="l" y="vc"/>
                </a:cxn>
              </a:cxnLst>
              <a:rect l="f110" t="f113" r="f111" b="f112"/>
              <a:pathLst>
                <a:path w="6235" h="5482" fill="none">
                  <a:moveTo>
                    <a:pt x="f5" y="f2"/>
                  </a:moveTo>
                  <a:lnTo>
                    <a:pt x="f5" y="f2"/>
                  </a:lnTo>
                  <a:lnTo>
                    <a:pt x="f6" y="f7"/>
                  </a:lnTo>
                  <a:lnTo>
                    <a:pt x="f8" y="f9"/>
                  </a:lnTo>
                  <a:lnTo>
                    <a:pt x="f10" y="f11"/>
                  </a:lnTo>
                  <a:lnTo>
                    <a:pt x="f12" y="f13"/>
                  </a:lnTo>
                  <a:lnTo>
                    <a:pt x="f14" y="f15"/>
                  </a:lnTo>
                  <a:lnTo>
                    <a:pt x="f14" y="f15"/>
                  </a:lnTo>
                  <a:lnTo>
                    <a:pt x="f16" y="f17"/>
                  </a:lnTo>
                  <a:lnTo>
                    <a:pt x="f18" y="f8"/>
                  </a:lnTo>
                  <a:lnTo>
                    <a:pt x="f19" y="f20"/>
                  </a:lnTo>
                  <a:lnTo>
                    <a:pt x="f21" y="f20"/>
                  </a:lnTo>
                  <a:lnTo>
                    <a:pt x="f21" y="f20"/>
                  </a:lnTo>
                  <a:lnTo>
                    <a:pt x="f22" y="f23"/>
                  </a:lnTo>
                  <a:lnTo>
                    <a:pt x="f22" y="f23"/>
                  </a:lnTo>
                  <a:lnTo>
                    <a:pt x="f24" y="f8"/>
                  </a:lnTo>
                  <a:lnTo>
                    <a:pt x="f25" y="f26"/>
                  </a:lnTo>
                  <a:lnTo>
                    <a:pt x="f27" y="f28"/>
                  </a:lnTo>
                  <a:lnTo>
                    <a:pt x="f29" y="f30"/>
                  </a:lnTo>
                  <a:lnTo>
                    <a:pt x="f31" y="f32"/>
                  </a:lnTo>
                  <a:lnTo>
                    <a:pt x="f33" y="f34"/>
                  </a:lnTo>
                  <a:lnTo>
                    <a:pt x="f33" y="f35"/>
                  </a:lnTo>
                  <a:lnTo>
                    <a:pt x="f31" y="f36"/>
                  </a:lnTo>
                  <a:lnTo>
                    <a:pt x="f37" y="f38"/>
                  </a:lnTo>
                  <a:lnTo>
                    <a:pt x="f37" y="f38"/>
                  </a:lnTo>
                  <a:lnTo>
                    <a:pt x="f22" y="f39"/>
                  </a:lnTo>
                  <a:lnTo>
                    <a:pt x="f40" y="f16"/>
                  </a:lnTo>
                  <a:lnTo>
                    <a:pt x="f21" y="f41"/>
                  </a:lnTo>
                  <a:lnTo>
                    <a:pt x="f42" y="f43"/>
                  </a:lnTo>
                  <a:lnTo>
                    <a:pt x="f42" y="f43"/>
                  </a:lnTo>
                  <a:lnTo>
                    <a:pt x="f44" y="f45"/>
                  </a:lnTo>
                  <a:lnTo>
                    <a:pt x="f46" y="f47"/>
                  </a:lnTo>
                  <a:lnTo>
                    <a:pt x="f46" y="f47"/>
                  </a:lnTo>
                  <a:lnTo>
                    <a:pt x="f48" y="f45"/>
                  </a:lnTo>
                  <a:lnTo>
                    <a:pt x="f49" y="f44"/>
                  </a:lnTo>
                  <a:lnTo>
                    <a:pt x="f50" y="f51"/>
                  </a:lnTo>
                  <a:lnTo>
                    <a:pt x="f50" y="f51"/>
                  </a:lnTo>
                  <a:lnTo>
                    <a:pt x="f52" y="f53"/>
                  </a:lnTo>
                  <a:lnTo>
                    <a:pt x="f35" y="f54"/>
                  </a:lnTo>
                  <a:lnTo>
                    <a:pt x="f55" y="f56"/>
                  </a:lnTo>
                  <a:lnTo>
                    <a:pt x="f57" y="f58"/>
                  </a:lnTo>
                  <a:lnTo>
                    <a:pt x="f59" y="f60"/>
                  </a:lnTo>
                  <a:lnTo>
                    <a:pt x="f61" y="f62"/>
                  </a:lnTo>
                  <a:lnTo>
                    <a:pt x="f61" y="f63"/>
                  </a:lnTo>
                  <a:lnTo>
                    <a:pt x="f57" y="f64"/>
                  </a:lnTo>
                  <a:lnTo>
                    <a:pt x="f57" y="f64"/>
                  </a:lnTo>
                  <a:lnTo>
                    <a:pt x="f65" y="f66"/>
                  </a:lnTo>
                  <a:lnTo>
                    <a:pt x="f67" y="f68"/>
                  </a:lnTo>
                  <a:lnTo>
                    <a:pt x="f69" y="f70"/>
                  </a:lnTo>
                  <a:lnTo>
                    <a:pt x="f66" y="f36"/>
                  </a:lnTo>
                  <a:lnTo>
                    <a:pt x="f5" y="f71"/>
                  </a:lnTo>
                  <a:lnTo>
                    <a:pt x="f72" y="f73"/>
                  </a:lnTo>
                  <a:lnTo>
                    <a:pt x="f72" y="f73"/>
                  </a:lnTo>
                  <a:lnTo>
                    <a:pt x="f74" y="f75"/>
                  </a:lnTo>
                  <a:lnTo>
                    <a:pt x="f76" y="f77"/>
                  </a:lnTo>
                  <a:lnTo>
                    <a:pt x="f78" y="f16"/>
                  </a:lnTo>
                  <a:lnTo>
                    <a:pt x="f79" y="f80"/>
                  </a:lnTo>
                  <a:lnTo>
                    <a:pt x="f79" y="f80"/>
                  </a:lnTo>
                  <a:lnTo>
                    <a:pt x="f81" y="f16"/>
                  </a:lnTo>
                  <a:lnTo>
                    <a:pt x="f13" y="f77"/>
                  </a:lnTo>
                  <a:lnTo>
                    <a:pt x="f13" y="f77"/>
                  </a:lnTo>
                  <a:lnTo>
                    <a:pt x="f82" y="f83"/>
                  </a:lnTo>
                  <a:lnTo>
                    <a:pt x="f84" y="f85"/>
                  </a:lnTo>
                  <a:lnTo>
                    <a:pt x="f86" y="f87"/>
                  </a:lnTo>
                  <a:lnTo>
                    <a:pt x="f7" y="f54"/>
                  </a:lnTo>
                  <a:lnTo>
                    <a:pt x="f2" y="f88"/>
                  </a:lnTo>
                  <a:lnTo>
                    <a:pt x="f7" y="f89"/>
                  </a:lnTo>
                  <a:lnTo>
                    <a:pt x="f90" y="f91"/>
                  </a:lnTo>
                  <a:lnTo>
                    <a:pt x="f9" y="f92"/>
                  </a:lnTo>
                  <a:lnTo>
                    <a:pt x="f93" y="f13"/>
                  </a:lnTo>
                  <a:lnTo>
                    <a:pt x="f93" y="f13"/>
                  </a:lnTo>
                  <a:lnTo>
                    <a:pt x="f94" y="f11"/>
                  </a:lnTo>
                  <a:lnTo>
                    <a:pt x="f95" y="f9"/>
                  </a:lnTo>
                  <a:lnTo>
                    <a:pt x="f96"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1" name="Google Shape;1090;p36">
              <a:extLst>
                <a:ext uri="{FF2B5EF4-FFF2-40B4-BE49-F238E27FC236}">
                  <a16:creationId xmlns:a16="http://schemas.microsoft.com/office/drawing/2014/main" xmlns="" id="{70748C47-C4E0-AD51-BE74-F671C91DC7B6}"/>
                </a:ext>
              </a:extLst>
            </p:cNvPr>
            <p:cNvSpPr/>
            <p:nvPr/>
          </p:nvSpPr>
          <p:spPr>
            <a:xfrm>
              <a:off x="4370393" y="4195303"/>
              <a:ext cx="225948" cy="202182"/>
            </a:xfrm>
            <a:custGeom>
              <a:avLst/>
              <a:gdLst>
                <a:gd name="f0" fmla="val w"/>
                <a:gd name="f1" fmla="val h"/>
                <a:gd name="f2" fmla="val 0"/>
                <a:gd name="f3" fmla="val 7388"/>
                <a:gd name="f4" fmla="val 6611"/>
                <a:gd name="f5" fmla="val 3482"/>
                <a:gd name="f6" fmla="val 1"/>
                <a:gd name="f7" fmla="val 3317"/>
                <a:gd name="f8" fmla="val 3176"/>
                <a:gd name="f9" fmla="val 24"/>
                <a:gd name="f10" fmla="val 3035"/>
                <a:gd name="f11" fmla="val 95"/>
                <a:gd name="f12" fmla="val 2894"/>
                <a:gd name="f13" fmla="val 142"/>
                <a:gd name="f14" fmla="val 2776"/>
                <a:gd name="f15" fmla="val 236"/>
                <a:gd name="f16" fmla="val 2659"/>
                <a:gd name="f17" fmla="val 330"/>
                <a:gd name="f18" fmla="val 2541"/>
                <a:gd name="f19" fmla="val 448"/>
                <a:gd name="f20" fmla="val 2471"/>
                <a:gd name="f21" fmla="val 589"/>
                <a:gd name="f22" fmla="val 4706"/>
                <a:gd name="f23" fmla="val 48"/>
                <a:gd name="f24" fmla="val 4917"/>
                <a:gd name="f25" fmla="val 5152"/>
                <a:gd name="f26" fmla="val 5364"/>
                <a:gd name="f27" fmla="val 5599"/>
                <a:gd name="f28" fmla="val 118"/>
                <a:gd name="f29" fmla="val 5811"/>
                <a:gd name="f30" fmla="val 5999"/>
                <a:gd name="f31" fmla="val 400"/>
                <a:gd name="f32" fmla="val 6164"/>
                <a:gd name="f33" fmla="val 6305"/>
                <a:gd name="f34" fmla="val 730"/>
                <a:gd name="f35" fmla="val 6352"/>
                <a:gd name="f36" fmla="val 871"/>
                <a:gd name="f37" fmla="val 6399"/>
                <a:gd name="f38" fmla="val 1012"/>
                <a:gd name="f39" fmla="val 6446"/>
                <a:gd name="f40" fmla="val 1153"/>
                <a:gd name="f41" fmla="val 1318"/>
                <a:gd name="f42" fmla="val 6423"/>
                <a:gd name="f43" fmla="val 1459"/>
                <a:gd name="f44" fmla="val 1600"/>
                <a:gd name="f45" fmla="val 1741"/>
                <a:gd name="f46" fmla="val 6282"/>
                <a:gd name="f47" fmla="val 1882"/>
                <a:gd name="f48" fmla="val 6211"/>
                <a:gd name="f49" fmla="val 1977"/>
                <a:gd name="f50" fmla="val 6093"/>
                <a:gd name="f51" fmla="val 2094"/>
                <a:gd name="f52" fmla="val 5976"/>
                <a:gd name="f53" fmla="val 2165"/>
                <a:gd name="f54" fmla="val 5858"/>
                <a:gd name="f55" fmla="val 3529"/>
                <a:gd name="f56" fmla="val 3882"/>
                <a:gd name="f57" fmla="val 4235"/>
                <a:gd name="f58" fmla="val 3764"/>
                <a:gd name="f59" fmla="val 4400"/>
                <a:gd name="f60" fmla="val 3670"/>
                <a:gd name="f61" fmla="val 4588"/>
                <a:gd name="f62" fmla="val 3600"/>
                <a:gd name="f63" fmla="val 4823"/>
                <a:gd name="f64" fmla="val 3576"/>
                <a:gd name="f65" fmla="val 5058"/>
                <a:gd name="f66" fmla="val 3623"/>
                <a:gd name="f67" fmla="val 5270"/>
                <a:gd name="f68" fmla="val 3694"/>
                <a:gd name="f69" fmla="val 5482"/>
                <a:gd name="f70" fmla="val 3788"/>
                <a:gd name="f71" fmla="val 5694"/>
                <a:gd name="f72" fmla="val 3929"/>
                <a:gd name="f73" fmla="val 4117"/>
                <a:gd name="f74" fmla="val 4329"/>
                <a:gd name="f75" fmla="val 5458"/>
                <a:gd name="f76" fmla="val 6540"/>
                <a:gd name="f77" fmla="val 5670"/>
                <a:gd name="f78" fmla="val 5882"/>
                <a:gd name="f79" fmla="val 6023"/>
                <a:gd name="f80" fmla="val 6140"/>
                <a:gd name="f81" fmla="val 6587"/>
                <a:gd name="f82" fmla="val 6564"/>
                <a:gd name="f83" fmla="val 6493"/>
                <a:gd name="f84" fmla="val 6376"/>
                <a:gd name="f85" fmla="val 6776"/>
                <a:gd name="f86" fmla="val 6893"/>
                <a:gd name="f87" fmla="val 6987"/>
                <a:gd name="f88" fmla="val 5788"/>
                <a:gd name="f89" fmla="val 7340"/>
                <a:gd name="f90" fmla="val 4611"/>
                <a:gd name="f91" fmla="val 7387"/>
                <a:gd name="f92" fmla="val 4164"/>
                <a:gd name="f93" fmla="val 3953"/>
                <a:gd name="f94" fmla="val 7246"/>
                <a:gd name="f95" fmla="val 3741"/>
                <a:gd name="f96" fmla="val 7128"/>
                <a:gd name="f97" fmla="val 3553"/>
                <a:gd name="f98" fmla="val 6964"/>
                <a:gd name="f99" fmla="val 3388"/>
                <a:gd name="f100" fmla="val 3271"/>
                <a:gd name="f101" fmla="val 3129"/>
                <a:gd name="f102" fmla="val 6234"/>
                <a:gd name="f103" fmla="val 5952"/>
                <a:gd name="f104" fmla="val 3153"/>
                <a:gd name="f105" fmla="val 4494"/>
                <a:gd name="f106" fmla="val 4305"/>
                <a:gd name="f107" fmla="val 4188"/>
                <a:gd name="f108" fmla="val 4070"/>
                <a:gd name="f109" fmla="val 3647"/>
                <a:gd name="f110" fmla="*/ f0 1 7388"/>
                <a:gd name="f111" fmla="*/ f1 1 6611"/>
                <a:gd name="f112" fmla="val f2"/>
                <a:gd name="f113" fmla="val f3"/>
                <a:gd name="f114" fmla="val f4"/>
                <a:gd name="f115" fmla="+- f114 0 f112"/>
                <a:gd name="f116" fmla="+- f113 0 f112"/>
                <a:gd name="f117" fmla="*/ f116 1 7388"/>
                <a:gd name="f118" fmla="*/ f115 1 6611"/>
                <a:gd name="f119" fmla="*/ f112 1 f117"/>
                <a:gd name="f120" fmla="*/ f113 1 f117"/>
                <a:gd name="f121" fmla="*/ f112 1 f118"/>
                <a:gd name="f122" fmla="*/ f114 1 f118"/>
                <a:gd name="f123" fmla="*/ f119 f110 1"/>
                <a:gd name="f124" fmla="*/ f120 f110 1"/>
                <a:gd name="f125" fmla="*/ f122 f111 1"/>
                <a:gd name="f126" fmla="*/ f121 f111 1"/>
              </a:gdLst>
              <a:ahLst/>
              <a:cxnLst>
                <a:cxn ang="3cd4">
                  <a:pos x="hc" y="t"/>
                </a:cxn>
                <a:cxn ang="0">
                  <a:pos x="r" y="vc"/>
                </a:cxn>
                <a:cxn ang="cd4">
                  <a:pos x="hc" y="b"/>
                </a:cxn>
                <a:cxn ang="cd2">
                  <a:pos x="l" y="vc"/>
                </a:cxn>
              </a:cxnLst>
              <a:rect l="f123" t="f126" r="f124" b="f125"/>
              <a:pathLst>
                <a:path w="7388" h="6611" fill="none">
                  <a:moveTo>
                    <a:pt x="f5" y="f6"/>
                  </a:moveTo>
                  <a:lnTo>
                    <a:pt x="f5" y="f6"/>
                  </a:lnTo>
                  <a:lnTo>
                    <a:pt x="f7" y="f6"/>
                  </a:lnTo>
                  <a:lnTo>
                    <a:pt x="f8" y="f9"/>
                  </a:lnTo>
                  <a:lnTo>
                    <a:pt x="f10" y="f11"/>
                  </a:lnTo>
                  <a:lnTo>
                    <a:pt x="f12" y="f13"/>
                  </a:lnTo>
                  <a:lnTo>
                    <a:pt x="f14" y="f15"/>
                  </a:lnTo>
                  <a:lnTo>
                    <a:pt x="f16" y="f17"/>
                  </a:lnTo>
                  <a:lnTo>
                    <a:pt x="f18" y="f19"/>
                  </a:lnTo>
                  <a:lnTo>
                    <a:pt x="f20" y="f21"/>
                  </a:lnTo>
                  <a:lnTo>
                    <a:pt x="f13" y="f22"/>
                  </a:lnTo>
                  <a:lnTo>
                    <a:pt x="f13" y="f22"/>
                  </a:lnTo>
                  <a:lnTo>
                    <a:pt x="f23" y="f24"/>
                  </a:lnTo>
                  <a:lnTo>
                    <a:pt x="f6" y="f25"/>
                  </a:lnTo>
                  <a:lnTo>
                    <a:pt x="f6" y="f26"/>
                  </a:lnTo>
                  <a:lnTo>
                    <a:pt x="f9" y="f27"/>
                  </a:lnTo>
                  <a:lnTo>
                    <a:pt x="f28" y="f29"/>
                  </a:lnTo>
                  <a:lnTo>
                    <a:pt x="f15" y="f30"/>
                  </a:lnTo>
                  <a:lnTo>
                    <a:pt x="f31" y="f32"/>
                  </a:lnTo>
                  <a:lnTo>
                    <a:pt x="f21" y="f33"/>
                  </a:lnTo>
                  <a:lnTo>
                    <a:pt x="f21" y="f33"/>
                  </a:lnTo>
                  <a:lnTo>
                    <a:pt x="f34" y="f35"/>
                  </a:lnTo>
                  <a:lnTo>
                    <a:pt x="f36" y="f37"/>
                  </a:lnTo>
                  <a:lnTo>
                    <a:pt x="f38" y="f39"/>
                  </a:lnTo>
                  <a:lnTo>
                    <a:pt x="f40" y="f39"/>
                  </a:lnTo>
                  <a:lnTo>
                    <a:pt x="f40" y="f39"/>
                  </a:lnTo>
                  <a:lnTo>
                    <a:pt x="f41" y="f42"/>
                  </a:lnTo>
                  <a:lnTo>
                    <a:pt x="f43" y="f37"/>
                  </a:lnTo>
                  <a:lnTo>
                    <a:pt x="f44" y="f35"/>
                  </a:lnTo>
                  <a:lnTo>
                    <a:pt x="f45" y="f46"/>
                  </a:lnTo>
                  <a:lnTo>
                    <a:pt x="f47" y="f48"/>
                  </a:lnTo>
                  <a:lnTo>
                    <a:pt x="f49" y="f50"/>
                  </a:lnTo>
                  <a:lnTo>
                    <a:pt x="f51" y="f52"/>
                  </a:lnTo>
                  <a:lnTo>
                    <a:pt x="f53" y="f54"/>
                  </a:lnTo>
                  <a:lnTo>
                    <a:pt x="f5" y="f55"/>
                  </a:lnTo>
                  <a:lnTo>
                    <a:pt x="f56" y="f57"/>
                  </a:lnTo>
                  <a:lnTo>
                    <a:pt x="f56" y="f57"/>
                  </a:lnTo>
                  <a:lnTo>
                    <a:pt x="f58" y="f59"/>
                  </a:lnTo>
                  <a:lnTo>
                    <a:pt x="f60" y="f61"/>
                  </a:lnTo>
                  <a:lnTo>
                    <a:pt x="f60" y="f61"/>
                  </a:lnTo>
                  <a:lnTo>
                    <a:pt x="f62" y="f63"/>
                  </a:lnTo>
                  <a:lnTo>
                    <a:pt x="f64" y="f65"/>
                  </a:lnTo>
                  <a:lnTo>
                    <a:pt x="f66" y="f67"/>
                  </a:lnTo>
                  <a:lnTo>
                    <a:pt x="f68" y="f69"/>
                  </a:lnTo>
                  <a:lnTo>
                    <a:pt x="f70" y="f71"/>
                  </a:lnTo>
                  <a:lnTo>
                    <a:pt x="f72" y="f54"/>
                  </a:lnTo>
                  <a:lnTo>
                    <a:pt x="f73" y="f30"/>
                  </a:lnTo>
                  <a:lnTo>
                    <a:pt x="f74" y="f50"/>
                  </a:lnTo>
                  <a:lnTo>
                    <a:pt x="f75" y="f76"/>
                  </a:lnTo>
                  <a:lnTo>
                    <a:pt x="f75" y="f76"/>
                  </a:lnTo>
                  <a:lnTo>
                    <a:pt x="f77" y="f4"/>
                  </a:lnTo>
                  <a:lnTo>
                    <a:pt x="f78" y="f4"/>
                  </a:lnTo>
                  <a:lnTo>
                    <a:pt x="f78" y="f4"/>
                  </a:lnTo>
                  <a:lnTo>
                    <a:pt x="f79" y="f4"/>
                  </a:lnTo>
                  <a:lnTo>
                    <a:pt x="f80" y="f81"/>
                  </a:lnTo>
                  <a:lnTo>
                    <a:pt x="f46" y="f82"/>
                  </a:lnTo>
                  <a:lnTo>
                    <a:pt x="f37" y="f83"/>
                  </a:lnTo>
                  <a:lnTo>
                    <a:pt x="f37" y="f83"/>
                  </a:lnTo>
                  <a:lnTo>
                    <a:pt x="f81" y="f84"/>
                  </a:lnTo>
                  <a:lnTo>
                    <a:pt x="f85" y="f48"/>
                  </a:lnTo>
                  <a:lnTo>
                    <a:pt x="f86" y="f30"/>
                  </a:lnTo>
                  <a:lnTo>
                    <a:pt x="f87" y="f88"/>
                  </a:lnTo>
                  <a:lnTo>
                    <a:pt x="f89" y="f90"/>
                  </a:lnTo>
                  <a:lnTo>
                    <a:pt x="f89" y="f90"/>
                  </a:lnTo>
                  <a:lnTo>
                    <a:pt x="f91" y="f59"/>
                  </a:lnTo>
                  <a:lnTo>
                    <a:pt x="f91" y="f92"/>
                  </a:lnTo>
                  <a:lnTo>
                    <a:pt x="f89" y="f93"/>
                  </a:lnTo>
                  <a:lnTo>
                    <a:pt x="f94" y="f95"/>
                  </a:lnTo>
                  <a:lnTo>
                    <a:pt x="f94" y="f95"/>
                  </a:lnTo>
                  <a:lnTo>
                    <a:pt x="f96" y="f97"/>
                  </a:lnTo>
                  <a:lnTo>
                    <a:pt x="f98" y="f99"/>
                  </a:lnTo>
                  <a:lnTo>
                    <a:pt x="f85" y="f100"/>
                  </a:lnTo>
                  <a:lnTo>
                    <a:pt x="f82" y="f8"/>
                  </a:lnTo>
                  <a:lnTo>
                    <a:pt x="f82" y="f8"/>
                  </a:lnTo>
                  <a:lnTo>
                    <a:pt x="f37" y="f101"/>
                  </a:lnTo>
                  <a:lnTo>
                    <a:pt x="f102" y="f101"/>
                  </a:lnTo>
                  <a:lnTo>
                    <a:pt x="f102" y="f101"/>
                  </a:lnTo>
                  <a:lnTo>
                    <a:pt x="f50" y="f101"/>
                  </a:lnTo>
                  <a:lnTo>
                    <a:pt x="f103" y="f104"/>
                  </a:lnTo>
                  <a:lnTo>
                    <a:pt x="f105" y="f21"/>
                  </a:lnTo>
                  <a:lnTo>
                    <a:pt x="f105" y="f21"/>
                  </a:lnTo>
                  <a:lnTo>
                    <a:pt x="f59" y="f19"/>
                  </a:lnTo>
                  <a:lnTo>
                    <a:pt x="f106" y="f17"/>
                  </a:lnTo>
                  <a:lnTo>
                    <a:pt x="f107" y="f15"/>
                  </a:lnTo>
                  <a:lnTo>
                    <a:pt x="f108" y="f13"/>
                  </a:lnTo>
                  <a:lnTo>
                    <a:pt x="f72" y="f11"/>
                  </a:lnTo>
                  <a:lnTo>
                    <a:pt x="f70" y="f9"/>
                  </a:lnTo>
                  <a:lnTo>
                    <a:pt x="f109"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2" name="Google Shape;1091;p36">
              <a:extLst>
                <a:ext uri="{FF2B5EF4-FFF2-40B4-BE49-F238E27FC236}">
                  <a16:creationId xmlns:a16="http://schemas.microsoft.com/office/drawing/2014/main" xmlns="" id="{20156450-8761-F192-AE9C-B9735034D7D4}"/>
                </a:ext>
              </a:extLst>
            </p:cNvPr>
            <p:cNvSpPr/>
            <p:nvPr/>
          </p:nvSpPr>
          <p:spPr>
            <a:xfrm>
              <a:off x="5142329" y="4078754"/>
              <a:ext cx="316556" cy="543208"/>
            </a:xfrm>
            <a:custGeom>
              <a:avLst/>
              <a:gdLst>
                <a:gd name="f0" fmla="val w"/>
                <a:gd name="f1" fmla="val h"/>
                <a:gd name="f2" fmla="val 0"/>
                <a:gd name="f3" fmla="val 10351"/>
                <a:gd name="f4" fmla="val 17762"/>
                <a:gd name="f5" fmla="val 6775"/>
                <a:gd name="f6" fmla="val 1"/>
                <a:gd name="f7" fmla="val 6658"/>
                <a:gd name="f8" fmla="val 24"/>
                <a:gd name="f9" fmla="val 6516"/>
                <a:gd name="f10" fmla="val 71"/>
                <a:gd name="f11" fmla="val 6399"/>
                <a:gd name="f12" fmla="val 142"/>
                <a:gd name="f13" fmla="val 6281"/>
                <a:gd name="f14" fmla="val 236"/>
                <a:gd name="f15" fmla="val 6187"/>
                <a:gd name="f16" fmla="val 330"/>
                <a:gd name="f17" fmla="val 6116"/>
                <a:gd name="f18" fmla="val 448"/>
                <a:gd name="f19" fmla="val 6069"/>
                <a:gd name="f20" fmla="val 589"/>
                <a:gd name="f21" fmla="val 6046"/>
                <a:gd name="f22" fmla="val 753"/>
                <a:gd name="f23" fmla="val 918"/>
                <a:gd name="f24" fmla="val 6093"/>
                <a:gd name="f25" fmla="val 1106"/>
                <a:gd name="f26" fmla="val 6164"/>
                <a:gd name="f27" fmla="val 1318"/>
                <a:gd name="f28" fmla="val 6258"/>
                <a:gd name="f29" fmla="val 1553"/>
                <a:gd name="f30" fmla="val 6375"/>
                <a:gd name="f31" fmla="val 1765"/>
                <a:gd name="f32" fmla="val 2000"/>
                <a:gd name="f33" fmla="val 6705"/>
                <a:gd name="f34" fmla="val 2236"/>
                <a:gd name="f35" fmla="val 6940"/>
                <a:gd name="f36" fmla="val 2471"/>
                <a:gd name="f37" fmla="val 7199"/>
                <a:gd name="f38" fmla="val 2706"/>
                <a:gd name="f39" fmla="val 7104"/>
                <a:gd name="f40" fmla="val 3482"/>
                <a:gd name="f41" fmla="val 7010"/>
                <a:gd name="f42" fmla="val 4212"/>
                <a:gd name="f43" fmla="val 6893"/>
                <a:gd name="f44" fmla="val 4917"/>
                <a:gd name="f45" fmla="val 5623"/>
                <a:gd name="f46" fmla="val 6634"/>
                <a:gd name="f47" fmla="val 6282"/>
                <a:gd name="f48" fmla="val 6469"/>
                <a:gd name="f49" fmla="val 6305"/>
                <a:gd name="f50" fmla="val 7552"/>
                <a:gd name="f51" fmla="val 8164"/>
                <a:gd name="f52" fmla="val 7881"/>
                <a:gd name="f53" fmla="val 7599"/>
                <a:gd name="f54" fmla="val 6022"/>
                <a:gd name="f55" fmla="val 7317"/>
                <a:gd name="f56" fmla="val 5928"/>
                <a:gd name="f57" fmla="val 7058"/>
                <a:gd name="f58" fmla="val 5834"/>
                <a:gd name="f59" fmla="val 6776"/>
                <a:gd name="f60" fmla="val 5693"/>
                <a:gd name="f61" fmla="val 6517"/>
                <a:gd name="f62" fmla="val 5505"/>
                <a:gd name="f63" fmla="val 5293"/>
                <a:gd name="f64" fmla="val 6070"/>
                <a:gd name="f65" fmla="val 5175"/>
                <a:gd name="f66" fmla="val 5999"/>
                <a:gd name="f67" fmla="val 5058"/>
                <a:gd name="f68" fmla="val 5952"/>
                <a:gd name="f69" fmla="val 4940"/>
                <a:gd name="f70" fmla="val 5929"/>
                <a:gd name="f71" fmla="val 4823"/>
                <a:gd name="f72" fmla="val 5905"/>
                <a:gd name="f73" fmla="val 4705"/>
                <a:gd name="f74" fmla="val 4587"/>
                <a:gd name="f75" fmla="val 4493"/>
                <a:gd name="f76" fmla="val 4376"/>
                <a:gd name="f77" fmla="val 4282"/>
                <a:gd name="f78" fmla="val 4187"/>
                <a:gd name="f79" fmla="val 6141"/>
                <a:gd name="f80" fmla="val 4117"/>
                <a:gd name="f81" fmla="val 6235"/>
                <a:gd name="f82" fmla="val 4046"/>
                <a:gd name="f83" fmla="val 6329"/>
                <a:gd name="f84" fmla="val 3999"/>
                <a:gd name="f85" fmla="val 6446"/>
                <a:gd name="f86" fmla="val 3976"/>
                <a:gd name="f87" fmla="val 6564"/>
                <a:gd name="f88" fmla="val 6682"/>
                <a:gd name="f89" fmla="val 6823"/>
                <a:gd name="f90" fmla="val 4023"/>
                <a:gd name="f91" fmla="val 7082"/>
                <a:gd name="f92" fmla="val 7387"/>
                <a:gd name="f93" fmla="val 4235"/>
                <a:gd name="f94" fmla="val 7693"/>
                <a:gd name="f95" fmla="val 4423"/>
                <a:gd name="f96" fmla="val 8023"/>
                <a:gd name="f97" fmla="val 4634"/>
                <a:gd name="f98" fmla="val 8352"/>
                <a:gd name="f99" fmla="val 8705"/>
                <a:gd name="f100" fmla="val 5270"/>
                <a:gd name="f101" fmla="val 9034"/>
                <a:gd name="f102" fmla="val 5669"/>
                <a:gd name="f103" fmla="val 9387"/>
                <a:gd name="f104" fmla="val 5317"/>
                <a:gd name="f105" fmla="val 10257"/>
                <a:gd name="f106" fmla="val 11081"/>
                <a:gd name="f107" fmla="val 4540"/>
                <a:gd name="f108" fmla="val 11833"/>
                <a:gd name="f109" fmla="val 4140"/>
                <a:gd name="f110" fmla="val 12563"/>
                <a:gd name="f111" fmla="val 3740"/>
                <a:gd name="f112" fmla="val 13221"/>
                <a:gd name="f113" fmla="val 3317"/>
                <a:gd name="f114" fmla="val 13833"/>
                <a:gd name="f115" fmla="val 2917"/>
                <a:gd name="f116" fmla="val 14374"/>
                <a:gd name="f117" fmla="val 2517"/>
                <a:gd name="f118" fmla="val 14892"/>
                <a:gd name="f119" fmla="val 2117"/>
                <a:gd name="f120" fmla="val 15362"/>
                <a:gd name="f121" fmla="val 1741"/>
                <a:gd name="f122" fmla="val 15762"/>
                <a:gd name="f123" fmla="val 1388"/>
                <a:gd name="f124" fmla="val 16115"/>
                <a:gd name="f125" fmla="val 1059"/>
                <a:gd name="f126" fmla="val 16444"/>
                <a:gd name="f127" fmla="val 518"/>
                <a:gd name="f128" fmla="val 16938"/>
                <a:gd name="f129" fmla="val 118"/>
                <a:gd name="f130" fmla="val 17244"/>
                <a:gd name="f131" fmla="val 47"/>
                <a:gd name="f132" fmla="val 17338"/>
                <a:gd name="f133" fmla="val 17432"/>
                <a:gd name="f134" fmla="val 17526"/>
                <a:gd name="f135" fmla="val 17644"/>
                <a:gd name="f136" fmla="val 141"/>
                <a:gd name="f137" fmla="val 17715"/>
                <a:gd name="f138" fmla="val 235"/>
                <a:gd name="f139" fmla="val 353"/>
                <a:gd name="f140" fmla="val 471"/>
                <a:gd name="f141" fmla="val 776"/>
                <a:gd name="f142" fmla="val 17479"/>
                <a:gd name="f143" fmla="val 1176"/>
                <a:gd name="f144" fmla="val 17126"/>
                <a:gd name="f145" fmla="val 1670"/>
                <a:gd name="f146" fmla="val 16679"/>
                <a:gd name="f147" fmla="val 2211"/>
                <a:gd name="f148" fmla="val 2800"/>
                <a:gd name="f149" fmla="val 15433"/>
                <a:gd name="f150" fmla="val 3129"/>
                <a:gd name="f151" fmla="val 15056"/>
                <a:gd name="f152" fmla="val 3435"/>
                <a:gd name="f153" fmla="val 14633"/>
                <a:gd name="f154" fmla="val 3764"/>
                <a:gd name="f155" fmla="val 14209"/>
                <a:gd name="f156" fmla="val 4093"/>
                <a:gd name="f157" fmla="val 13739"/>
                <a:gd name="f158" fmla="val 4399"/>
                <a:gd name="f159" fmla="val 4729"/>
                <a:gd name="f160" fmla="val 12704"/>
                <a:gd name="f161" fmla="val 5340"/>
                <a:gd name="f162" fmla="val 12869"/>
                <a:gd name="f163" fmla="val 5881"/>
                <a:gd name="f164" fmla="val 12986"/>
                <a:gd name="f165" fmla="val 13033"/>
                <a:gd name="f166" fmla="val 6822"/>
                <a:gd name="f167" fmla="val 12963"/>
                <a:gd name="f168" fmla="val 7551"/>
                <a:gd name="f169" fmla="val 7857"/>
                <a:gd name="f170" fmla="val 12751"/>
                <a:gd name="f171" fmla="val 8116"/>
                <a:gd name="f172" fmla="val 12610"/>
                <a:gd name="f173" fmla="val 8210"/>
                <a:gd name="f174" fmla="val 12539"/>
                <a:gd name="f175" fmla="val 8304"/>
                <a:gd name="f176" fmla="val 12445"/>
                <a:gd name="f177" fmla="val 8351"/>
                <a:gd name="f178" fmla="val 12351"/>
                <a:gd name="f179" fmla="val 8422"/>
                <a:gd name="f180" fmla="val 12233"/>
                <a:gd name="f181" fmla="val 8445"/>
                <a:gd name="f182" fmla="val 12116"/>
                <a:gd name="f183" fmla="val 8469"/>
                <a:gd name="f184" fmla="val 12022"/>
                <a:gd name="f185" fmla="val 11904"/>
                <a:gd name="f186" fmla="val 11786"/>
                <a:gd name="f187" fmla="val 11669"/>
                <a:gd name="f188" fmla="val 8375"/>
                <a:gd name="f189" fmla="val 11575"/>
                <a:gd name="f190" fmla="val 8328"/>
                <a:gd name="f191" fmla="val 11481"/>
                <a:gd name="f192" fmla="val 8257"/>
                <a:gd name="f193" fmla="val 11386"/>
                <a:gd name="f194" fmla="val 8163"/>
                <a:gd name="f195" fmla="val 11316"/>
                <a:gd name="f196" fmla="val 8069"/>
                <a:gd name="f197" fmla="val 11245"/>
                <a:gd name="f198" fmla="val 7951"/>
                <a:gd name="f199" fmla="val 11198"/>
                <a:gd name="f200" fmla="val 7834"/>
                <a:gd name="f201" fmla="val 11151"/>
                <a:gd name="f202" fmla="val 7622"/>
                <a:gd name="f203" fmla="val 11128"/>
                <a:gd name="f204" fmla="val 7410"/>
                <a:gd name="f205" fmla="val 11104"/>
                <a:gd name="f206" fmla="val 7222"/>
                <a:gd name="f207" fmla="val 7034"/>
                <a:gd name="f208" fmla="val 11175"/>
                <a:gd name="f209" fmla="val 11292"/>
                <a:gd name="f210" fmla="val 5975"/>
                <a:gd name="f211" fmla="val 11434"/>
                <a:gd name="f212" fmla="val 5387"/>
                <a:gd name="f213" fmla="val 11763"/>
                <a:gd name="f214" fmla="val 5152"/>
                <a:gd name="f215" fmla="val 11928"/>
                <a:gd name="f216" fmla="val 5481"/>
                <a:gd name="f217" fmla="val 5787"/>
                <a:gd name="f218" fmla="val 10634"/>
                <a:gd name="f219" fmla="val 9928"/>
                <a:gd name="f220" fmla="val 9175"/>
                <a:gd name="f221" fmla="val 7576"/>
                <a:gd name="f222" fmla="val 7128"/>
                <a:gd name="f223" fmla="val 7316"/>
                <a:gd name="f224" fmla="val 5811"/>
                <a:gd name="f225" fmla="val 8234"/>
                <a:gd name="f226" fmla="val 8634"/>
                <a:gd name="f227" fmla="val 5764"/>
                <a:gd name="f228" fmla="val 8986"/>
                <a:gd name="f229" fmla="val 5694"/>
                <a:gd name="f230" fmla="val 9292"/>
                <a:gd name="f231" fmla="val 9551"/>
                <a:gd name="f232" fmla="val 5529"/>
                <a:gd name="f233" fmla="val 9786"/>
                <a:gd name="f234" fmla="val 5435"/>
                <a:gd name="f235" fmla="val 9974"/>
                <a:gd name="f236" fmla="val 10116"/>
                <a:gd name="f237" fmla="val 5223"/>
                <a:gd name="f238" fmla="val 10210"/>
                <a:gd name="f239" fmla="val 5105"/>
                <a:gd name="f240" fmla="val 10280"/>
                <a:gd name="f241" fmla="val 4988"/>
                <a:gd name="f242" fmla="val 10327"/>
                <a:gd name="f243" fmla="val 4870"/>
                <a:gd name="f244" fmla="val 4753"/>
                <a:gd name="f245" fmla="val 4635"/>
                <a:gd name="f246" fmla="val 4494"/>
                <a:gd name="f247" fmla="val 10304"/>
                <a:gd name="f248" fmla="val 4259"/>
                <a:gd name="f249" fmla="val 10186"/>
                <a:gd name="f250" fmla="val 4141"/>
                <a:gd name="f251" fmla="val 4047"/>
                <a:gd name="f252" fmla="val 9998"/>
                <a:gd name="f253" fmla="val 9904"/>
                <a:gd name="f254" fmla="val 3906"/>
                <a:gd name="f255" fmla="val 9763"/>
                <a:gd name="f256" fmla="val 3859"/>
                <a:gd name="f257" fmla="val 9622"/>
                <a:gd name="f258" fmla="val 3835"/>
                <a:gd name="f259" fmla="val 9480"/>
                <a:gd name="f260" fmla="val 9316"/>
                <a:gd name="f261" fmla="val 9151"/>
                <a:gd name="f262" fmla="val 3882"/>
                <a:gd name="f263" fmla="val 8845"/>
                <a:gd name="f264" fmla="val 8539"/>
                <a:gd name="f265" fmla="val 8281"/>
                <a:gd name="f266" fmla="val 4306"/>
                <a:gd name="f267" fmla="val 8045"/>
                <a:gd name="f268" fmla="val 7810"/>
                <a:gd name="f269" fmla="val 4706"/>
                <a:gd name="f270" fmla="val 7457"/>
                <a:gd name="f271" fmla="val 5129"/>
                <a:gd name="f272" fmla="val 7646"/>
                <a:gd name="f273" fmla="val 3929"/>
                <a:gd name="f274" fmla="val 7716"/>
                <a:gd name="f275" fmla="val 3294"/>
                <a:gd name="f276" fmla="val 7787"/>
                <a:gd name="f277" fmla="val 2659"/>
                <a:gd name="f278" fmla="val 2188"/>
                <a:gd name="f279" fmla="val 1906"/>
                <a:gd name="f280" fmla="val 1624"/>
                <a:gd name="f281" fmla="val 1342"/>
                <a:gd name="f282" fmla="val 7763"/>
                <a:gd name="f283" fmla="val 1036"/>
                <a:gd name="f284" fmla="val 7598"/>
                <a:gd name="f285" fmla="val 7528"/>
                <a:gd name="f286" fmla="val 7434"/>
                <a:gd name="f287" fmla="val 212"/>
                <a:gd name="f288" fmla="val 48"/>
                <a:gd name="f289" fmla="val 7057"/>
                <a:gd name="f290" fmla="*/ f0 1 10351"/>
                <a:gd name="f291" fmla="*/ f1 1 17762"/>
                <a:gd name="f292" fmla="val f2"/>
                <a:gd name="f293" fmla="val f3"/>
                <a:gd name="f294" fmla="val f4"/>
                <a:gd name="f295" fmla="+- f294 0 f292"/>
                <a:gd name="f296" fmla="+- f293 0 f292"/>
                <a:gd name="f297" fmla="*/ f296 1 10351"/>
                <a:gd name="f298" fmla="*/ f295 1 17762"/>
                <a:gd name="f299" fmla="*/ f292 1 f297"/>
                <a:gd name="f300" fmla="*/ f293 1 f297"/>
                <a:gd name="f301" fmla="*/ f292 1 f298"/>
                <a:gd name="f302" fmla="*/ f294 1 f298"/>
                <a:gd name="f303" fmla="*/ f299 f290 1"/>
                <a:gd name="f304" fmla="*/ f300 f290 1"/>
                <a:gd name="f305" fmla="*/ f302 f291 1"/>
                <a:gd name="f306" fmla="*/ f301 f291 1"/>
              </a:gdLst>
              <a:ahLst/>
              <a:cxnLst>
                <a:cxn ang="3cd4">
                  <a:pos x="hc" y="t"/>
                </a:cxn>
                <a:cxn ang="0">
                  <a:pos x="r" y="vc"/>
                </a:cxn>
                <a:cxn ang="cd4">
                  <a:pos x="hc" y="b"/>
                </a:cxn>
                <a:cxn ang="cd2">
                  <a:pos x="l" y="vc"/>
                </a:cxn>
              </a:cxnLst>
              <a:rect l="f303" t="f306" r="f304" b="f305"/>
              <a:pathLst>
                <a:path w="10351" h="17762">
                  <a:moveTo>
                    <a:pt x="f5" y="f6"/>
                  </a:moveTo>
                  <a:lnTo>
                    <a:pt x="f7" y="f8"/>
                  </a:lnTo>
                  <a:lnTo>
                    <a:pt x="f9" y="f10"/>
                  </a:lnTo>
                  <a:lnTo>
                    <a:pt x="f11" y="f12"/>
                  </a:lnTo>
                  <a:lnTo>
                    <a:pt x="f13" y="f14"/>
                  </a:lnTo>
                  <a:lnTo>
                    <a:pt x="f15" y="f16"/>
                  </a:lnTo>
                  <a:lnTo>
                    <a:pt x="f17" y="f18"/>
                  </a:lnTo>
                  <a:lnTo>
                    <a:pt x="f19" y="f20"/>
                  </a:lnTo>
                  <a:lnTo>
                    <a:pt x="f21" y="f22"/>
                  </a:lnTo>
                  <a:lnTo>
                    <a:pt x="f19" y="f23"/>
                  </a:lnTo>
                  <a:lnTo>
                    <a:pt x="f24" y="f25"/>
                  </a:lnTo>
                  <a:lnTo>
                    <a:pt x="f26" y="f27"/>
                  </a:lnTo>
                  <a:lnTo>
                    <a:pt x="f28" y="f29"/>
                  </a:lnTo>
                  <a:lnTo>
                    <a:pt x="f30" y="f31"/>
                  </a:lnTo>
                  <a:lnTo>
                    <a:pt x="f9" y="f32"/>
                  </a:lnTo>
                  <a:lnTo>
                    <a:pt x="f33" y="f34"/>
                  </a:lnTo>
                  <a:lnTo>
                    <a:pt x="f35" y="f36"/>
                  </a:lnTo>
                  <a:lnTo>
                    <a:pt x="f37" y="f38"/>
                  </a:lnTo>
                  <a:lnTo>
                    <a:pt x="f39" y="f40"/>
                  </a:lnTo>
                  <a:lnTo>
                    <a:pt x="f41" y="f42"/>
                  </a:lnTo>
                  <a:lnTo>
                    <a:pt x="f43" y="f44"/>
                  </a:lnTo>
                  <a:lnTo>
                    <a:pt x="f5" y="f45"/>
                  </a:lnTo>
                  <a:lnTo>
                    <a:pt x="f46" y="f47"/>
                  </a:lnTo>
                  <a:lnTo>
                    <a:pt x="f48" y="f35"/>
                  </a:lnTo>
                  <a:lnTo>
                    <a:pt x="f49" y="f50"/>
                  </a:lnTo>
                  <a:lnTo>
                    <a:pt x="f17" y="f51"/>
                  </a:lnTo>
                  <a:lnTo>
                    <a:pt x="f24" y="f52"/>
                  </a:lnTo>
                  <a:lnTo>
                    <a:pt x="f19" y="f53"/>
                  </a:lnTo>
                  <a:lnTo>
                    <a:pt x="f54" y="f55"/>
                  </a:lnTo>
                  <a:lnTo>
                    <a:pt x="f56" y="f57"/>
                  </a:lnTo>
                  <a:lnTo>
                    <a:pt x="f58" y="f59"/>
                  </a:lnTo>
                  <a:lnTo>
                    <a:pt x="f60" y="f61"/>
                  </a:lnTo>
                  <a:lnTo>
                    <a:pt x="f62" y="f47"/>
                  </a:lnTo>
                  <a:lnTo>
                    <a:pt x="f63" y="f64"/>
                  </a:lnTo>
                  <a:lnTo>
                    <a:pt x="f65" y="f66"/>
                  </a:lnTo>
                  <a:lnTo>
                    <a:pt x="f67" y="f68"/>
                  </a:lnTo>
                  <a:lnTo>
                    <a:pt x="f69" y="f70"/>
                  </a:lnTo>
                  <a:lnTo>
                    <a:pt x="f71" y="f72"/>
                  </a:lnTo>
                  <a:lnTo>
                    <a:pt x="f73" y="f72"/>
                  </a:lnTo>
                  <a:lnTo>
                    <a:pt x="f74" y="f70"/>
                  </a:lnTo>
                  <a:lnTo>
                    <a:pt x="f75" y="f68"/>
                  </a:lnTo>
                  <a:lnTo>
                    <a:pt x="f76" y="f66"/>
                  </a:lnTo>
                  <a:lnTo>
                    <a:pt x="f77" y="f64"/>
                  </a:lnTo>
                  <a:lnTo>
                    <a:pt x="f78" y="f79"/>
                  </a:lnTo>
                  <a:lnTo>
                    <a:pt x="f80" y="f81"/>
                  </a:lnTo>
                  <a:lnTo>
                    <a:pt x="f82" y="f83"/>
                  </a:lnTo>
                  <a:lnTo>
                    <a:pt x="f84" y="f85"/>
                  </a:lnTo>
                  <a:lnTo>
                    <a:pt x="f86" y="f87"/>
                  </a:lnTo>
                  <a:lnTo>
                    <a:pt x="f86" y="f88"/>
                  </a:lnTo>
                  <a:lnTo>
                    <a:pt x="f86" y="f89"/>
                  </a:lnTo>
                  <a:lnTo>
                    <a:pt x="f90" y="f91"/>
                  </a:lnTo>
                  <a:lnTo>
                    <a:pt x="f80" y="f92"/>
                  </a:lnTo>
                  <a:lnTo>
                    <a:pt x="f93" y="f94"/>
                  </a:lnTo>
                  <a:lnTo>
                    <a:pt x="f95" y="f96"/>
                  </a:lnTo>
                  <a:lnTo>
                    <a:pt x="f97" y="f98"/>
                  </a:lnTo>
                  <a:lnTo>
                    <a:pt x="f44" y="f99"/>
                  </a:lnTo>
                  <a:lnTo>
                    <a:pt x="f100" y="f101"/>
                  </a:lnTo>
                  <a:lnTo>
                    <a:pt x="f102" y="f103"/>
                  </a:lnTo>
                  <a:lnTo>
                    <a:pt x="f104" y="f105"/>
                  </a:lnTo>
                  <a:lnTo>
                    <a:pt x="f69"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2" y="f133"/>
                  </a:lnTo>
                  <a:lnTo>
                    <a:pt x="f2" y="f134"/>
                  </a:lnTo>
                  <a:lnTo>
                    <a:pt x="f131" y="f135"/>
                  </a:lnTo>
                  <a:lnTo>
                    <a:pt x="f136" y="f137"/>
                  </a:lnTo>
                  <a:lnTo>
                    <a:pt x="f138" y="f4"/>
                  </a:lnTo>
                  <a:lnTo>
                    <a:pt x="f139" y="f4"/>
                  </a:lnTo>
                  <a:lnTo>
                    <a:pt x="f140" y="f137"/>
                  </a:lnTo>
                  <a:lnTo>
                    <a:pt x="f141" y="f142"/>
                  </a:lnTo>
                  <a:lnTo>
                    <a:pt x="f143" y="f144"/>
                  </a:lnTo>
                  <a:lnTo>
                    <a:pt x="f145" y="f146"/>
                  </a:lnTo>
                  <a:lnTo>
                    <a:pt x="f147" y="f124"/>
                  </a:lnTo>
                  <a:lnTo>
                    <a:pt x="f148" y="f149"/>
                  </a:lnTo>
                  <a:lnTo>
                    <a:pt x="f150" y="f151"/>
                  </a:lnTo>
                  <a:lnTo>
                    <a:pt x="f152" y="f153"/>
                  </a:lnTo>
                  <a:lnTo>
                    <a:pt x="f154" y="f155"/>
                  </a:lnTo>
                  <a:lnTo>
                    <a:pt x="f156" y="f157"/>
                  </a:lnTo>
                  <a:lnTo>
                    <a:pt x="f158" y="f112"/>
                  </a:lnTo>
                  <a:lnTo>
                    <a:pt x="f159" y="f160"/>
                  </a:lnTo>
                  <a:lnTo>
                    <a:pt x="f161" y="f162"/>
                  </a:lnTo>
                  <a:lnTo>
                    <a:pt x="f163" y="f164"/>
                  </a:lnTo>
                  <a:lnTo>
                    <a:pt x="f30" y="f165"/>
                  </a:lnTo>
                  <a:lnTo>
                    <a:pt x="f166" y="f165"/>
                  </a:lnTo>
                  <a:lnTo>
                    <a:pt x="f37" y="f167"/>
                  </a:lnTo>
                  <a:lnTo>
                    <a:pt x="f168" y="f162"/>
                  </a:lnTo>
                  <a:lnTo>
                    <a:pt x="f169" y="f170"/>
                  </a:lnTo>
                  <a:lnTo>
                    <a:pt x="f171" y="f172"/>
                  </a:lnTo>
                  <a:lnTo>
                    <a:pt x="f173" y="f174"/>
                  </a:lnTo>
                  <a:lnTo>
                    <a:pt x="f175" y="f176"/>
                  </a:lnTo>
                  <a:lnTo>
                    <a:pt x="f177" y="f178"/>
                  </a:lnTo>
                  <a:lnTo>
                    <a:pt x="f179" y="f180"/>
                  </a:lnTo>
                  <a:lnTo>
                    <a:pt x="f181" y="f182"/>
                  </a:lnTo>
                  <a:lnTo>
                    <a:pt x="f183" y="f184"/>
                  </a:lnTo>
                  <a:lnTo>
                    <a:pt x="f183" y="f185"/>
                  </a:lnTo>
                  <a:lnTo>
                    <a:pt x="f181" y="f186"/>
                  </a:lnTo>
                  <a:lnTo>
                    <a:pt x="f179"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5"/>
                  </a:lnTo>
                  <a:lnTo>
                    <a:pt x="f207" y="f203"/>
                  </a:lnTo>
                  <a:lnTo>
                    <a:pt x="f7" y="f208"/>
                  </a:lnTo>
                  <a:lnTo>
                    <a:pt x="f49" y="f209"/>
                  </a:lnTo>
                  <a:lnTo>
                    <a:pt x="f210" y="f211"/>
                  </a:lnTo>
                  <a:lnTo>
                    <a:pt x="f102" y="f189"/>
                  </a:lnTo>
                  <a:lnTo>
                    <a:pt x="f212" y="f213"/>
                  </a:lnTo>
                  <a:lnTo>
                    <a:pt x="f214" y="f215"/>
                  </a:lnTo>
                  <a:lnTo>
                    <a:pt x="f216" y="f209"/>
                  </a:lnTo>
                  <a:lnTo>
                    <a:pt x="f217" y="f218"/>
                  </a:lnTo>
                  <a:lnTo>
                    <a:pt x="f24" y="f219"/>
                  </a:lnTo>
                  <a:lnTo>
                    <a:pt x="f30" y="f220"/>
                  </a:lnTo>
                  <a:lnTo>
                    <a:pt x="f7" y="f188"/>
                  </a:lnTo>
                  <a:lnTo>
                    <a:pt x="f43" y="f221"/>
                  </a:lnTo>
                  <a:lnTo>
                    <a:pt x="f222" y="f33"/>
                  </a:lnTo>
                  <a:lnTo>
                    <a:pt x="f223" y="f224"/>
                  </a:lnTo>
                  <a:lnTo>
                    <a:pt x="f225" y="f224"/>
                  </a:lnTo>
                  <a:lnTo>
                    <a:pt x="f226" y="f227"/>
                  </a:lnTo>
                  <a:lnTo>
                    <a:pt x="f228" y="f229"/>
                  </a:lnTo>
                  <a:lnTo>
                    <a:pt x="f230" y="f45"/>
                  </a:lnTo>
                  <a:lnTo>
                    <a:pt x="f231" y="f232"/>
                  </a:lnTo>
                  <a:lnTo>
                    <a:pt x="f233" y="f234"/>
                  </a:lnTo>
                  <a:lnTo>
                    <a:pt x="f235" y="f104"/>
                  </a:lnTo>
                  <a:lnTo>
                    <a:pt x="f236" y="f237"/>
                  </a:lnTo>
                  <a:lnTo>
                    <a:pt x="f238" y="f239"/>
                  </a:lnTo>
                  <a:lnTo>
                    <a:pt x="f240" y="f241"/>
                  </a:lnTo>
                  <a:lnTo>
                    <a:pt x="f242" y="f243"/>
                  </a:lnTo>
                  <a:lnTo>
                    <a:pt x="f3" y="f244"/>
                  </a:lnTo>
                  <a:lnTo>
                    <a:pt x="f3" y="f245"/>
                  </a:lnTo>
                  <a:lnTo>
                    <a:pt x="f242" y="f246"/>
                  </a:lnTo>
                  <a:lnTo>
                    <a:pt x="f247" y="f76"/>
                  </a:lnTo>
                  <a:lnTo>
                    <a:pt x="f105" y="f248"/>
                  </a:lnTo>
                  <a:lnTo>
                    <a:pt x="f249" y="f250"/>
                  </a:lnTo>
                  <a:lnTo>
                    <a:pt x="f236" y="f251"/>
                  </a:lnTo>
                  <a:lnTo>
                    <a:pt x="f252" y="f86"/>
                  </a:lnTo>
                  <a:lnTo>
                    <a:pt x="f253" y="f254"/>
                  </a:lnTo>
                  <a:lnTo>
                    <a:pt x="f255" y="f256"/>
                  </a:lnTo>
                  <a:lnTo>
                    <a:pt x="f257" y="f258"/>
                  </a:lnTo>
                  <a:lnTo>
                    <a:pt x="f259" y="f258"/>
                  </a:lnTo>
                  <a:lnTo>
                    <a:pt x="f260" y="f256"/>
                  </a:lnTo>
                  <a:lnTo>
                    <a:pt x="f261" y="f262"/>
                  </a:lnTo>
                  <a:lnTo>
                    <a:pt x="f263" y="f86"/>
                  </a:lnTo>
                  <a:lnTo>
                    <a:pt x="f264" y="f80"/>
                  </a:lnTo>
                  <a:lnTo>
                    <a:pt x="f265" y="f266"/>
                  </a:lnTo>
                  <a:lnTo>
                    <a:pt x="f267" y="f246"/>
                  </a:lnTo>
                  <a:lnTo>
                    <a:pt x="f268" y="f269"/>
                  </a:lnTo>
                  <a:lnTo>
                    <a:pt x="f202" y="f44"/>
                  </a:lnTo>
                  <a:lnTo>
                    <a:pt x="f270" y="f271"/>
                  </a:lnTo>
                  <a:lnTo>
                    <a:pt x="f272" y="f273"/>
                  </a:lnTo>
                  <a:lnTo>
                    <a:pt x="f274" y="f275"/>
                  </a:lnTo>
                  <a:lnTo>
                    <a:pt x="f276" y="f277"/>
                  </a:lnTo>
                  <a:lnTo>
                    <a:pt x="f200" y="f278"/>
                  </a:lnTo>
                  <a:lnTo>
                    <a:pt x="f200" y="f279"/>
                  </a:lnTo>
                  <a:lnTo>
                    <a:pt x="f200" y="f280"/>
                  </a:lnTo>
                  <a:lnTo>
                    <a:pt x="f268" y="f281"/>
                  </a:lnTo>
                  <a:lnTo>
                    <a:pt x="f282" y="f283"/>
                  </a:lnTo>
                  <a:lnTo>
                    <a:pt x="f94" y="f22"/>
                  </a:lnTo>
                  <a:lnTo>
                    <a:pt x="f284" y="f140"/>
                  </a:lnTo>
                  <a:lnTo>
                    <a:pt x="f285" y="f16"/>
                  </a:lnTo>
                  <a:lnTo>
                    <a:pt x="f286" y="f287"/>
                  </a:lnTo>
                  <a:lnTo>
                    <a:pt x="f223" y="f129"/>
                  </a:lnTo>
                  <a:lnTo>
                    <a:pt x="f37" y="f288"/>
                  </a:lnTo>
                  <a:lnTo>
                    <a:pt x="f289" y="f6"/>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3" name="Google Shape;1092;p36">
              <a:extLst>
                <a:ext uri="{FF2B5EF4-FFF2-40B4-BE49-F238E27FC236}">
                  <a16:creationId xmlns:a16="http://schemas.microsoft.com/office/drawing/2014/main" xmlns="" id="{BF3FAD4A-C578-66FC-49C7-2493E265CCE9}"/>
                </a:ext>
              </a:extLst>
            </p:cNvPr>
            <p:cNvSpPr/>
            <p:nvPr/>
          </p:nvSpPr>
          <p:spPr>
            <a:xfrm>
              <a:off x="5125778" y="4062212"/>
              <a:ext cx="349648" cy="576300"/>
            </a:xfrm>
            <a:custGeom>
              <a:avLst/>
              <a:gdLst>
                <a:gd name="f0" fmla="val w"/>
                <a:gd name="f1" fmla="val h"/>
                <a:gd name="f2" fmla="val 0"/>
                <a:gd name="f3" fmla="val 11433"/>
                <a:gd name="f4" fmla="val 18844"/>
                <a:gd name="f5" fmla="val 7528"/>
                <a:gd name="f6" fmla="val 542"/>
                <a:gd name="f7" fmla="val 7645"/>
                <a:gd name="f8" fmla="val 565"/>
                <a:gd name="f9" fmla="val 7740"/>
                <a:gd name="f10" fmla="val 589"/>
                <a:gd name="f11" fmla="val 7834"/>
                <a:gd name="f12" fmla="val 636"/>
                <a:gd name="f13" fmla="val 7928"/>
                <a:gd name="f14" fmla="val 706"/>
                <a:gd name="f15" fmla="val 8022"/>
                <a:gd name="f16" fmla="val 800"/>
                <a:gd name="f17" fmla="val 8092"/>
                <a:gd name="f18" fmla="val 895"/>
                <a:gd name="f19" fmla="val 8139"/>
                <a:gd name="f20" fmla="val 1012"/>
                <a:gd name="f21" fmla="val 8234"/>
                <a:gd name="f22" fmla="val 1294"/>
                <a:gd name="f23" fmla="val 8304"/>
                <a:gd name="f24" fmla="val 1577"/>
                <a:gd name="f25" fmla="val 8351"/>
                <a:gd name="f26" fmla="val 1883"/>
                <a:gd name="f27" fmla="val 8375"/>
                <a:gd name="f28" fmla="val 2165"/>
                <a:gd name="f29" fmla="val 2447"/>
                <a:gd name="f30" fmla="val 2729"/>
                <a:gd name="f31" fmla="val 8328"/>
                <a:gd name="f32" fmla="val 3200"/>
                <a:gd name="f33" fmla="val 8257"/>
                <a:gd name="f34" fmla="val 3835"/>
                <a:gd name="f35" fmla="val 8187"/>
                <a:gd name="f36" fmla="val 4470"/>
                <a:gd name="f37" fmla="val 7998"/>
                <a:gd name="f38" fmla="val 5670"/>
                <a:gd name="f39" fmla="val 8163"/>
                <a:gd name="f40" fmla="val 5458"/>
                <a:gd name="f41" fmla="val 5247"/>
                <a:gd name="f42" fmla="val 8586"/>
                <a:gd name="f43" fmla="val 5035"/>
                <a:gd name="f44" fmla="val 8822"/>
                <a:gd name="f45" fmla="val 4847"/>
                <a:gd name="f46" fmla="val 9080"/>
                <a:gd name="f47" fmla="val 4658"/>
                <a:gd name="f48" fmla="val 9386"/>
                <a:gd name="f49" fmla="val 4517"/>
                <a:gd name="f50" fmla="val 9692"/>
                <a:gd name="f51" fmla="val 4423"/>
                <a:gd name="f52" fmla="val 9857"/>
                <a:gd name="f53" fmla="val 4400"/>
                <a:gd name="f54" fmla="val 10021"/>
                <a:gd name="f55" fmla="val 4376"/>
                <a:gd name="f56" fmla="val 10233"/>
                <a:gd name="f57" fmla="val 10351"/>
                <a:gd name="f58" fmla="val 10468"/>
                <a:gd name="f59" fmla="val 10586"/>
                <a:gd name="f60" fmla="val 4541"/>
                <a:gd name="f61" fmla="val 10680"/>
                <a:gd name="f62" fmla="val 4611"/>
                <a:gd name="f63" fmla="val 10751"/>
                <a:gd name="f64" fmla="val 4729"/>
                <a:gd name="f65" fmla="val 10821"/>
                <a:gd name="f66" fmla="val 4823"/>
                <a:gd name="f67" fmla="val 10845"/>
                <a:gd name="f68" fmla="val 4941"/>
                <a:gd name="f69" fmla="val 10892"/>
                <a:gd name="f70" fmla="val 5058"/>
                <a:gd name="f71" fmla="val 5176"/>
                <a:gd name="f72" fmla="val 5317"/>
                <a:gd name="f73" fmla="val 5435"/>
                <a:gd name="f74" fmla="val 10798"/>
                <a:gd name="f75" fmla="val 5552"/>
                <a:gd name="f76" fmla="val 10727"/>
                <a:gd name="f77" fmla="val 5646"/>
                <a:gd name="f78" fmla="val 10633"/>
                <a:gd name="f79" fmla="val 5764"/>
                <a:gd name="f80" fmla="val 10515"/>
                <a:gd name="f81" fmla="val 5858"/>
                <a:gd name="f82" fmla="val 5952"/>
                <a:gd name="f83" fmla="val 10139"/>
                <a:gd name="f84" fmla="val 6046"/>
                <a:gd name="f85" fmla="val 9904"/>
                <a:gd name="f86" fmla="val 6141"/>
                <a:gd name="f87" fmla="val 9645"/>
                <a:gd name="f88" fmla="val 6211"/>
                <a:gd name="f89" fmla="val 9363"/>
                <a:gd name="f90" fmla="val 6282"/>
                <a:gd name="f91" fmla="val 9033"/>
                <a:gd name="f92" fmla="val 6329"/>
                <a:gd name="f93" fmla="val 8681"/>
                <a:gd name="f94" fmla="val 6352"/>
                <a:gd name="f95" fmla="val 7857"/>
                <a:gd name="f96" fmla="val 7669"/>
                <a:gd name="f97" fmla="val 7246"/>
                <a:gd name="f98" fmla="val 7434"/>
                <a:gd name="f99" fmla="val 8117"/>
                <a:gd name="f100" fmla="val 7199"/>
                <a:gd name="f101" fmla="val 8916"/>
                <a:gd name="f102" fmla="val 6916"/>
                <a:gd name="f103" fmla="val 9716"/>
                <a:gd name="f104" fmla="val 6634"/>
                <a:gd name="f105" fmla="val 10469"/>
                <a:gd name="f106" fmla="val 6328"/>
                <a:gd name="f107" fmla="val 11175"/>
                <a:gd name="f108" fmla="val 6022"/>
                <a:gd name="f109" fmla="val 11833"/>
                <a:gd name="f110" fmla="val 5693"/>
                <a:gd name="f111" fmla="val 12469"/>
                <a:gd name="f112" fmla="val 5905"/>
                <a:gd name="f113" fmla="val 12327"/>
                <a:gd name="f114" fmla="val 6116"/>
                <a:gd name="f115" fmla="val 12186"/>
                <a:gd name="f116" fmla="val 12045"/>
                <a:gd name="f117" fmla="val 11904"/>
                <a:gd name="f118" fmla="val 11810"/>
                <a:gd name="f119" fmla="val 11716"/>
                <a:gd name="f120" fmla="val 11669"/>
                <a:gd name="f121" fmla="val 11645"/>
                <a:gd name="f122" fmla="val 8116"/>
                <a:gd name="f123" fmla="val 11692"/>
                <a:gd name="f124" fmla="val 8492"/>
                <a:gd name="f125" fmla="val 11739"/>
                <a:gd name="f126" fmla="val 8610"/>
                <a:gd name="f127" fmla="val 11786"/>
                <a:gd name="f128" fmla="val 8704"/>
                <a:gd name="f129" fmla="val 11857"/>
                <a:gd name="f130" fmla="val 8798"/>
                <a:gd name="f131" fmla="val 11927"/>
                <a:gd name="f132" fmla="val 8869"/>
                <a:gd name="f133" fmla="val 12022"/>
                <a:gd name="f134" fmla="val 12116"/>
                <a:gd name="f135" fmla="val 8963"/>
                <a:gd name="f136" fmla="val 12210"/>
                <a:gd name="f137" fmla="val 8986"/>
                <a:gd name="f138" fmla="val 9010"/>
                <a:gd name="f139" fmla="val 12445"/>
                <a:gd name="f140" fmla="val 12563"/>
                <a:gd name="f141" fmla="val 12657"/>
                <a:gd name="f142" fmla="val 12774"/>
                <a:gd name="f143" fmla="val 8892"/>
                <a:gd name="f144" fmla="val 12892"/>
                <a:gd name="f145" fmla="val 8845"/>
                <a:gd name="f146" fmla="val 12986"/>
                <a:gd name="f147" fmla="val 8751"/>
                <a:gd name="f148" fmla="val 13080"/>
                <a:gd name="f149" fmla="val 8657"/>
                <a:gd name="f150" fmla="val 13151"/>
                <a:gd name="f151" fmla="val 13315"/>
                <a:gd name="f152" fmla="val 13386"/>
                <a:gd name="f153" fmla="val 7975"/>
                <a:gd name="f154" fmla="val 13457"/>
                <a:gd name="f155" fmla="val 7787"/>
                <a:gd name="f156" fmla="val 13504"/>
                <a:gd name="f157" fmla="val 7551"/>
                <a:gd name="f158" fmla="val 13551"/>
                <a:gd name="f159" fmla="val 7316"/>
                <a:gd name="f160" fmla="val 13574"/>
                <a:gd name="f161" fmla="val 7057"/>
                <a:gd name="f162" fmla="val 6681"/>
                <a:gd name="f163" fmla="val 6234"/>
                <a:gd name="f164" fmla="val 5787"/>
                <a:gd name="f165" fmla="val 5270"/>
                <a:gd name="f166" fmla="val 13245"/>
                <a:gd name="f167" fmla="val 4940"/>
                <a:gd name="f168" fmla="val 13762"/>
                <a:gd name="f169" fmla="val 4634"/>
                <a:gd name="f170" fmla="val 14280"/>
                <a:gd name="f171" fmla="val 4305"/>
                <a:gd name="f172" fmla="val 14750"/>
                <a:gd name="f173" fmla="val 3976"/>
                <a:gd name="f174" fmla="val 15174"/>
                <a:gd name="f175" fmla="val 3670"/>
                <a:gd name="f176" fmla="val 15597"/>
                <a:gd name="f177" fmla="val 3341"/>
                <a:gd name="f178" fmla="val 15974"/>
                <a:gd name="f179" fmla="val 2752"/>
                <a:gd name="f180" fmla="val 16656"/>
                <a:gd name="f181" fmla="val 2211"/>
                <a:gd name="f182" fmla="val 17220"/>
                <a:gd name="f183" fmla="val 1717"/>
                <a:gd name="f184" fmla="val 17667"/>
                <a:gd name="f185" fmla="val 1317"/>
                <a:gd name="f186" fmla="val 18020"/>
                <a:gd name="f187" fmla="val 18256"/>
                <a:gd name="f188" fmla="val 918"/>
                <a:gd name="f189" fmla="val 18303"/>
                <a:gd name="f190" fmla="val 776"/>
                <a:gd name="f191" fmla="val 18279"/>
                <a:gd name="f192" fmla="val 635"/>
                <a:gd name="f193" fmla="val 18232"/>
                <a:gd name="f194" fmla="val 588"/>
                <a:gd name="f195" fmla="val 18185"/>
                <a:gd name="f196" fmla="val 541"/>
                <a:gd name="f197" fmla="val 18067"/>
                <a:gd name="f198" fmla="val 17973"/>
                <a:gd name="f199" fmla="val 17879"/>
                <a:gd name="f200" fmla="val 659"/>
                <a:gd name="f201" fmla="val 17785"/>
                <a:gd name="f202" fmla="val 1059"/>
                <a:gd name="f203" fmla="val 17479"/>
                <a:gd name="f204" fmla="val 1600"/>
                <a:gd name="f205" fmla="val 16985"/>
                <a:gd name="f206" fmla="val 1929"/>
                <a:gd name="f207" fmla="val 2282"/>
                <a:gd name="f208" fmla="val 16303"/>
                <a:gd name="f209" fmla="val 2658"/>
                <a:gd name="f210" fmla="val 15903"/>
                <a:gd name="f211" fmla="val 3058"/>
                <a:gd name="f212" fmla="val 15433"/>
                <a:gd name="f213" fmla="val 3458"/>
                <a:gd name="f214" fmla="val 14915"/>
                <a:gd name="f215" fmla="val 3858"/>
                <a:gd name="f216" fmla="val 14374"/>
                <a:gd name="f217" fmla="val 4281"/>
                <a:gd name="f218" fmla="val 4681"/>
                <a:gd name="f219" fmla="val 13104"/>
                <a:gd name="f220" fmla="val 5081"/>
                <a:gd name="f221" fmla="val 12374"/>
                <a:gd name="f222" fmla="val 5481"/>
                <a:gd name="f223" fmla="val 11622"/>
                <a:gd name="f224" fmla="val 6210"/>
                <a:gd name="f225" fmla="val 9928"/>
                <a:gd name="f226" fmla="val 5811"/>
                <a:gd name="f227" fmla="val 9575"/>
                <a:gd name="f228" fmla="val 9246"/>
                <a:gd name="f229" fmla="val 5175"/>
                <a:gd name="f230" fmla="val 8893"/>
                <a:gd name="f231" fmla="val 4964"/>
                <a:gd name="f232" fmla="val 8564"/>
                <a:gd name="f233" fmla="val 4776"/>
                <a:gd name="f234" fmla="val 4564"/>
                <a:gd name="f235" fmla="val 7623"/>
                <a:gd name="f236" fmla="val 7364"/>
                <a:gd name="f237" fmla="val 7176"/>
                <a:gd name="f238" fmla="val 4540"/>
                <a:gd name="f239" fmla="val 6987"/>
                <a:gd name="f240" fmla="val 6846"/>
                <a:gd name="f241" fmla="val 4728"/>
                <a:gd name="f242" fmla="val 6705"/>
                <a:gd name="f243" fmla="val 4846"/>
                <a:gd name="f244" fmla="val 6587"/>
                <a:gd name="f245" fmla="val 4987"/>
                <a:gd name="f246" fmla="val 6517"/>
                <a:gd name="f247" fmla="val 5152"/>
                <a:gd name="f248" fmla="val 6470"/>
                <a:gd name="f249" fmla="val 6446"/>
                <a:gd name="f250" fmla="val 5575"/>
                <a:gd name="f251" fmla="val 6493"/>
                <a:gd name="f252" fmla="val 6540"/>
                <a:gd name="f253" fmla="val 5834"/>
                <a:gd name="f254" fmla="val 6611"/>
                <a:gd name="f255" fmla="val 6823"/>
                <a:gd name="f256" fmla="val 7058"/>
                <a:gd name="f257" fmla="val 6375"/>
                <a:gd name="f258" fmla="val 7317"/>
                <a:gd name="f259" fmla="val 6469"/>
                <a:gd name="f260" fmla="val 7599"/>
                <a:gd name="f261" fmla="val 6563"/>
                <a:gd name="f262" fmla="val 7858"/>
                <a:gd name="f263" fmla="val 6610"/>
                <a:gd name="f264" fmla="val 8140"/>
                <a:gd name="f265" fmla="val 8422"/>
                <a:gd name="f266" fmla="val 6657"/>
                <a:gd name="f267" fmla="val 8705"/>
                <a:gd name="f268" fmla="val 8093"/>
                <a:gd name="f269" fmla="val 7010"/>
                <a:gd name="f270" fmla="val 7481"/>
                <a:gd name="f271" fmla="val 7175"/>
                <a:gd name="f272" fmla="val 6164"/>
                <a:gd name="f273" fmla="val 4753"/>
                <a:gd name="f274" fmla="val 4023"/>
                <a:gd name="f275" fmla="val 3247"/>
                <a:gd name="f276" fmla="val 3012"/>
                <a:gd name="f277" fmla="val 2777"/>
                <a:gd name="f278" fmla="val 2541"/>
                <a:gd name="f279" fmla="val 2306"/>
                <a:gd name="f280" fmla="val 6799"/>
                <a:gd name="f281" fmla="val 2094"/>
                <a:gd name="f282" fmla="val 1859"/>
                <a:gd name="f283" fmla="val 1647"/>
                <a:gd name="f284" fmla="val 1459"/>
                <a:gd name="f285" fmla="val 1247"/>
                <a:gd name="f286" fmla="val 1083"/>
                <a:gd name="f287" fmla="val 6822"/>
                <a:gd name="f288" fmla="val 777"/>
                <a:gd name="f289" fmla="val 6940"/>
                <a:gd name="f290" fmla="val 683"/>
                <a:gd name="f291" fmla="val 7104"/>
                <a:gd name="f292" fmla="val 7269"/>
                <a:gd name="f293" fmla="val 1"/>
                <a:gd name="f294" fmla="val 7128"/>
                <a:gd name="f295" fmla="val 24"/>
                <a:gd name="f296" fmla="val 71"/>
                <a:gd name="f297" fmla="val 118"/>
                <a:gd name="f298" fmla="val 189"/>
                <a:gd name="f299" fmla="val 259"/>
                <a:gd name="f300" fmla="val 354"/>
                <a:gd name="f301" fmla="val 471"/>
                <a:gd name="f302" fmla="val 6281"/>
                <a:gd name="f303" fmla="val 6163"/>
                <a:gd name="f304" fmla="val 824"/>
                <a:gd name="f305" fmla="val 965"/>
                <a:gd name="f306" fmla="val 6069"/>
                <a:gd name="f307" fmla="val 1106"/>
                <a:gd name="f308" fmla="val 1389"/>
                <a:gd name="f309" fmla="val 1530"/>
                <a:gd name="f310" fmla="val 1789"/>
                <a:gd name="f311" fmla="val 6187"/>
                <a:gd name="f312" fmla="val 2047"/>
                <a:gd name="f313" fmla="val 6305"/>
                <a:gd name="f314" fmla="val 2283"/>
                <a:gd name="f315" fmla="val 6422"/>
                <a:gd name="f316" fmla="val 6752"/>
                <a:gd name="f317" fmla="val 3482"/>
                <a:gd name="f318" fmla="val 7081"/>
                <a:gd name="f319" fmla="val 4306"/>
                <a:gd name="f320" fmla="val 5129"/>
                <a:gd name="f321" fmla="val 5929"/>
                <a:gd name="f322" fmla="val 5975"/>
                <a:gd name="f323" fmla="val 6070"/>
                <a:gd name="f324" fmla="val 5976"/>
                <a:gd name="f325" fmla="val 5034"/>
                <a:gd name="f326" fmla="val 4893"/>
                <a:gd name="f327" fmla="val 4752"/>
                <a:gd name="f328" fmla="val 6023"/>
                <a:gd name="f329" fmla="val 6093"/>
                <a:gd name="f330" fmla="val 4399"/>
                <a:gd name="f331" fmla="val 6258"/>
                <a:gd name="f332" fmla="val 6376"/>
                <a:gd name="f333" fmla="val 4211"/>
                <a:gd name="f334" fmla="val 4117"/>
                <a:gd name="f335" fmla="val 4070"/>
                <a:gd name="f336" fmla="val 6729"/>
                <a:gd name="f337" fmla="val 6870"/>
                <a:gd name="f338" fmla="val 7011"/>
                <a:gd name="f339" fmla="val 7152"/>
                <a:gd name="f340" fmla="val 7293"/>
                <a:gd name="f341" fmla="val 7693"/>
                <a:gd name="f342" fmla="val 7999"/>
                <a:gd name="f343" fmla="val 4234"/>
                <a:gd name="f344" fmla="val 8658"/>
                <a:gd name="f345" fmla="val 4587"/>
                <a:gd name="f346" fmla="val 4870"/>
                <a:gd name="f347" fmla="val 10093"/>
                <a:gd name="f348" fmla="val 5222"/>
                <a:gd name="f349" fmla="val 4493"/>
                <a:gd name="f350" fmla="val 12351"/>
                <a:gd name="f351" fmla="val 4093"/>
                <a:gd name="f352" fmla="val 13010"/>
                <a:gd name="f353" fmla="val 3717"/>
                <a:gd name="f354" fmla="val 13621"/>
                <a:gd name="f355" fmla="val 14186"/>
                <a:gd name="f356" fmla="val 2941"/>
                <a:gd name="f357" fmla="val 14703"/>
                <a:gd name="f358" fmla="val 2564"/>
                <a:gd name="f359" fmla="val 1858"/>
                <a:gd name="f360" fmla="val 1529"/>
                <a:gd name="f361" fmla="val 1223"/>
                <a:gd name="f362" fmla="val 16585"/>
                <a:gd name="f363" fmla="val 17056"/>
                <a:gd name="f364" fmla="val 329"/>
                <a:gd name="f365" fmla="val 17362"/>
                <a:gd name="f366" fmla="val 212"/>
                <a:gd name="f367" fmla="val 17456"/>
                <a:gd name="f368" fmla="val 17597"/>
                <a:gd name="f369" fmla="val 47"/>
                <a:gd name="f370" fmla="val 17738"/>
                <a:gd name="f371" fmla="val 18326"/>
                <a:gd name="f372" fmla="val 141"/>
                <a:gd name="f373" fmla="val 18467"/>
                <a:gd name="f374" fmla="val 282"/>
                <a:gd name="f375" fmla="val 18632"/>
                <a:gd name="f376" fmla="val 447"/>
                <a:gd name="f377" fmla="val 18750"/>
                <a:gd name="f378" fmla="val 18820"/>
                <a:gd name="f379" fmla="val 847"/>
                <a:gd name="f380" fmla="val 1341"/>
                <a:gd name="f381" fmla="val 18679"/>
                <a:gd name="f382" fmla="val 18444"/>
                <a:gd name="f383" fmla="val 18091"/>
                <a:gd name="f384" fmla="val 17644"/>
                <a:gd name="f385" fmla="val 17103"/>
                <a:gd name="f386" fmla="val 3646"/>
                <a:gd name="f387" fmla="val 16468"/>
                <a:gd name="f388" fmla="val 4258"/>
                <a:gd name="f389" fmla="val 15715"/>
                <a:gd name="f390" fmla="val 15291"/>
                <a:gd name="f391" fmla="val 14868"/>
                <a:gd name="f392" fmla="val 5199"/>
                <a:gd name="f393" fmla="val 14398"/>
                <a:gd name="f394" fmla="val 5505"/>
                <a:gd name="f395" fmla="val 13880"/>
                <a:gd name="f396" fmla="val 5928"/>
                <a:gd name="f397" fmla="val 13998"/>
                <a:gd name="f398" fmla="val 14068"/>
                <a:gd name="f399" fmla="val 14092"/>
                <a:gd name="f400" fmla="val 14115"/>
                <a:gd name="f401" fmla="val 7340"/>
                <a:gd name="f402" fmla="val 7598"/>
                <a:gd name="f403" fmla="val 14045"/>
                <a:gd name="f404" fmla="val 8069"/>
                <a:gd name="f405" fmla="val 13904"/>
                <a:gd name="f406" fmla="val 8539"/>
                <a:gd name="f407" fmla="val 13833"/>
                <a:gd name="f408" fmla="val 13715"/>
                <a:gd name="f409" fmla="val 8939"/>
                <a:gd name="f410" fmla="val 13598"/>
                <a:gd name="f411" fmla="val 9104"/>
                <a:gd name="f412" fmla="val 13480"/>
                <a:gd name="f413" fmla="val 9245"/>
                <a:gd name="f414" fmla="val 13339"/>
                <a:gd name="f415" fmla="val 13174"/>
                <a:gd name="f416" fmla="val 9433"/>
                <a:gd name="f417" fmla="val 9504"/>
                <a:gd name="f418" fmla="val 12821"/>
                <a:gd name="f419" fmla="val 9527"/>
                <a:gd name="f420" fmla="val 12610"/>
                <a:gd name="f421" fmla="val 9551"/>
                <a:gd name="f422" fmla="val 12421"/>
                <a:gd name="f423" fmla="val 9457"/>
                <a:gd name="f424" fmla="val 9292"/>
                <a:gd name="f425" fmla="val 9151"/>
                <a:gd name="f426" fmla="val 11528"/>
                <a:gd name="f427" fmla="val 11410"/>
                <a:gd name="f428" fmla="val 11292"/>
                <a:gd name="f429" fmla="val 11222"/>
                <a:gd name="f430" fmla="val 8469"/>
                <a:gd name="f431" fmla="val 11128"/>
                <a:gd name="f432" fmla="val 11104"/>
                <a:gd name="f433" fmla="val 7363"/>
                <a:gd name="f434" fmla="val 11151"/>
                <a:gd name="f435" fmla="val 6893"/>
                <a:gd name="f436" fmla="val 11245"/>
                <a:gd name="f437" fmla="val 10210"/>
                <a:gd name="f438" fmla="val 9128"/>
                <a:gd name="f439" fmla="val 9057"/>
                <a:gd name="f440" fmla="val 9410"/>
                <a:gd name="f441" fmla="val 9739"/>
                <a:gd name="f442" fmla="val 10045"/>
                <a:gd name="f443" fmla="val 6658"/>
                <a:gd name="f444" fmla="val 10327"/>
                <a:gd name="f445" fmla="val 6564"/>
                <a:gd name="f446" fmla="val 11009"/>
                <a:gd name="f447" fmla="val 5999"/>
                <a:gd name="f448" fmla="val 11268"/>
                <a:gd name="f449" fmla="val 5835"/>
                <a:gd name="f450" fmla="val 11362"/>
                <a:gd name="f451" fmla="val 11409"/>
                <a:gd name="f452" fmla="val 5223"/>
                <a:gd name="f453" fmla="val 5011"/>
                <a:gd name="f454" fmla="val 11386"/>
                <a:gd name="f455" fmla="val 4800"/>
                <a:gd name="f456" fmla="val 4588"/>
                <a:gd name="f457" fmla="val 11174"/>
                <a:gd name="f458" fmla="val 11057"/>
                <a:gd name="f459" fmla="val 4235"/>
                <a:gd name="f460" fmla="val 4094"/>
                <a:gd name="f461" fmla="val 10704"/>
                <a:gd name="f462" fmla="val 3906"/>
                <a:gd name="f463" fmla="val 10304"/>
                <a:gd name="f464" fmla="val 9974"/>
                <a:gd name="f465" fmla="val 3882"/>
                <a:gd name="f466" fmla="val 9339"/>
                <a:gd name="f467" fmla="val 3953"/>
                <a:gd name="f468" fmla="val 3271"/>
                <a:gd name="f469" fmla="val 2706"/>
                <a:gd name="f470" fmla="val 2377"/>
                <a:gd name="f471" fmla="val 2071"/>
                <a:gd name="f472" fmla="val 1741"/>
                <a:gd name="f473" fmla="val 1412"/>
                <a:gd name="f474" fmla="val 8633"/>
                <a:gd name="f475" fmla="val 612"/>
                <a:gd name="f476" fmla="val 8445"/>
                <a:gd name="f477" fmla="val 330"/>
                <a:gd name="f478" fmla="val 7810"/>
                <a:gd name="f479" fmla="val 48"/>
                <a:gd name="f480" fmla="val 7622"/>
                <a:gd name="f481" fmla="*/ f0 1 11433"/>
                <a:gd name="f482" fmla="*/ f1 1 18844"/>
                <a:gd name="f483" fmla="val f2"/>
                <a:gd name="f484" fmla="val f3"/>
                <a:gd name="f485" fmla="val f4"/>
                <a:gd name="f486" fmla="+- f485 0 f483"/>
                <a:gd name="f487" fmla="+- f484 0 f483"/>
                <a:gd name="f488" fmla="*/ f487 1 11433"/>
                <a:gd name="f489" fmla="*/ f486 1 18844"/>
                <a:gd name="f490" fmla="*/ f483 1 f488"/>
                <a:gd name="f491" fmla="*/ f484 1 f488"/>
                <a:gd name="f492" fmla="*/ f483 1 f489"/>
                <a:gd name="f493" fmla="*/ f485 1 f489"/>
                <a:gd name="f494" fmla="*/ f490 f481 1"/>
                <a:gd name="f495" fmla="*/ f491 f481 1"/>
                <a:gd name="f496" fmla="*/ f493 f482 1"/>
                <a:gd name="f497" fmla="*/ f492 f482 1"/>
              </a:gdLst>
              <a:ahLst/>
              <a:cxnLst>
                <a:cxn ang="3cd4">
                  <a:pos x="hc" y="t"/>
                </a:cxn>
                <a:cxn ang="0">
                  <a:pos x="r" y="vc"/>
                </a:cxn>
                <a:cxn ang="cd4">
                  <a:pos x="hc" y="b"/>
                </a:cxn>
                <a:cxn ang="cd2">
                  <a:pos x="l" y="vc"/>
                </a:cxn>
              </a:cxnLst>
              <a:rect l="f494" t="f497" r="f495" b="f496"/>
              <a:pathLst>
                <a:path w="11433" h="18844">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7" y="f29"/>
                  </a:lnTo>
                  <a:lnTo>
                    <a:pt x="f27" y="f30"/>
                  </a:lnTo>
                  <a:lnTo>
                    <a:pt x="f31" y="f32"/>
                  </a:lnTo>
                  <a:lnTo>
                    <a:pt x="f33" y="f34"/>
                  </a:lnTo>
                  <a:lnTo>
                    <a:pt x="f35" y="f36"/>
                  </a:lnTo>
                  <a:lnTo>
                    <a:pt x="f37" y="f38"/>
                  </a:lnTo>
                  <a:lnTo>
                    <a:pt x="f39" y="f40"/>
                  </a:lnTo>
                  <a:lnTo>
                    <a:pt x="f25" y="f41"/>
                  </a:lnTo>
                  <a:lnTo>
                    <a:pt x="f42" y="f43"/>
                  </a:lnTo>
                  <a:lnTo>
                    <a:pt x="f44" y="f45"/>
                  </a:lnTo>
                  <a:lnTo>
                    <a:pt x="f46" y="f47"/>
                  </a:lnTo>
                  <a:lnTo>
                    <a:pt x="f48" y="f49"/>
                  </a:lnTo>
                  <a:lnTo>
                    <a:pt x="f50" y="f51"/>
                  </a:lnTo>
                  <a:lnTo>
                    <a:pt x="f52" y="f53"/>
                  </a:lnTo>
                  <a:lnTo>
                    <a:pt x="f54" y="f55"/>
                  </a:lnTo>
                  <a:lnTo>
                    <a:pt x="f56" y="f55"/>
                  </a:lnTo>
                  <a:lnTo>
                    <a:pt x="f57" y="f51"/>
                  </a:lnTo>
                  <a:lnTo>
                    <a:pt x="f58" y="f36"/>
                  </a:lnTo>
                  <a:lnTo>
                    <a:pt x="f59" y="f60"/>
                  </a:lnTo>
                  <a:lnTo>
                    <a:pt x="f61" y="f62"/>
                  </a:lnTo>
                  <a:lnTo>
                    <a:pt x="f63" y="f64"/>
                  </a:lnTo>
                  <a:lnTo>
                    <a:pt x="f65" y="f66"/>
                  </a:lnTo>
                  <a:lnTo>
                    <a:pt x="f67" y="f68"/>
                  </a:lnTo>
                  <a:lnTo>
                    <a:pt x="f69" y="f70"/>
                  </a:lnTo>
                  <a:lnTo>
                    <a:pt x="f69" y="f71"/>
                  </a:lnTo>
                  <a:lnTo>
                    <a:pt x="f69" y="f72"/>
                  </a:lnTo>
                  <a:lnTo>
                    <a:pt x="f67" y="f73"/>
                  </a:lnTo>
                  <a:lnTo>
                    <a:pt x="f74" y="f75"/>
                  </a:lnTo>
                  <a:lnTo>
                    <a:pt x="f76" y="f77"/>
                  </a:lnTo>
                  <a:lnTo>
                    <a:pt x="f78" y="f79"/>
                  </a:lnTo>
                  <a:lnTo>
                    <a:pt x="f80" y="f81"/>
                  </a:lnTo>
                  <a:lnTo>
                    <a:pt x="f57" y="f82"/>
                  </a:lnTo>
                  <a:lnTo>
                    <a:pt x="f83" y="f84"/>
                  </a:lnTo>
                  <a:lnTo>
                    <a:pt x="f85" y="f86"/>
                  </a:lnTo>
                  <a:lnTo>
                    <a:pt x="f87" y="f88"/>
                  </a:lnTo>
                  <a:lnTo>
                    <a:pt x="f89" y="f90"/>
                  </a:lnTo>
                  <a:lnTo>
                    <a:pt x="f91" y="f92"/>
                  </a:lnTo>
                  <a:lnTo>
                    <a:pt x="f93" y="f94"/>
                  </a:lnTo>
                  <a:lnTo>
                    <a:pt x="f95" y="f94"/>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94" y="f116"/>
                  </a:lnTo>
                  <a:lnTo>
                    <a:pt x="f104" y="f117"/>
                  </a:lnTo>
                  <a:lnTo>
                    <a:pt x="f102" y="f118"/>
                  </a:lnTo>
                  <a:lnTo>
                    <a:pt x="f100" y="f119"/>
                  </a:lnTo>
                  <a:lnTo>
                    <a:pt x="f5" y="f120"/>
                  </a:lnTo>
                  <a:lnTo>
                    <a:pt x="f95" y="f121"/>
                  </a:lnTo>
                  <a:lnTo>
                    <a:pt x="f122" y="f120"/>
                  </a:lnTo>
                  <a:lnTo>
                    <a:pt x="f27" y="f123"/>
                  </a:lnTo>
                  <a:lnTo>
                    <a:pt x="f124" y="f125"/>
                  </a:lnTo>
                  <a:lnTo>
                    <a:pt x="f126" y="f127"/>
                  </a:lnTo>
                  <a:lnTo>
                    <a:pt x="f128" y="f129"/>
                  </a:lnTo>
                  <a:lnTo>
                    <a:pt x="f130" y="f131"/>
                  </a:lnTo>
                  <a:lnTo>
                    <a:pt x="f132" y="f133"/>
                  </a:lnTo>
                  <a:lnTo>
                    <a:pt x="f101" y="f134"/>
                  </a:lnTo>
                  <a:lnTo>
                    <a:pt x="f135" y="f136"/>
                  </a:lnTo>
                  <a:lnTo>
                    <a:pt x="f137" y="f113"/>
                  </a:lnTo>
                  <a:lnTo>
                    <a:pt x="f138" y="f139"/>
                  </a:lnTo>
                  <a:lnTo>
                    <a:pt x="f138" y="f140"/>
                  </a:lnTo>
                  <a:lnTo>
                    <a:pt x="f137" y="f141"/>
                  </a:lnTo>
                  <a:lnTo>
                    <a:pt x="f135" y="f142"/>
                  </a:lnTo>
                  <a:lnTo>
                    <a:pt x="f143" y="f144"/>
                  </a:lnTo>
                  <a:lnTo>
                    <a:pt x="f145" y="f146"/>
                  </a:lnTo>
                  <a:lnTo>
                    <a:pt x="f147" y="f148"/>
                  </a:lnTo>
                  <a:lnTo>
                    <a:pt x="f149" y="f150"/>
                  </a:lnTo>
                  <a:lnTo>
                    <a:pt x="f25" y="f151"/>
                  </a:lnTo>
                  <a:lnTo>
                    <a:pt x="f39" y="f152"/>
                  </a:lnTo>
                  <a:lnTo>
                    <a:pt x="f153" y="f154"/>
                  </a:lnTo>
                  <a:lnTo>
                    <a:pt x="f155" y="f156"/>
                  </a:lnTo>
                  <a:lnTo>
                    <a:pt x="f157" y="f158"/>
                  </a:lnTo>
                  <a:lnTo>
                    <a:pt x="f159" y="f160"/>
                  </a:lnTo>
                  <a:lnTo>
                    <a:pt x="f161" y="f160"/>
                  </a:lnTo>
                  <a:lnTo>
                    <a:pt x="f162" y="f158"/>
                  </a:lnTo>
                  <a:lnTo>
                    <a:pt x="f163" y="f156"/>
                  </a:lnTo>
                  <a:lnTo>
                    <a:pt x="f164" y="f152"/>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20" y="f187"/>
                  </a:lnTo>
                  <a:lnTo>
                    <a:pt x="f188" y="f189"/>
                  </a:lnTo>
                  <a:lnTo>
                    <a:pt x="f190" y="f189"/>
                  </a:lnTo>
                  <a:lnTo>
                    <a:pt x="f14" y="f191"/>
                  </a:lnTo>
                  <a:lnTo>
                    <a:pt x="f192" y="f193"/>
                  </a:lnTo>
                  <a:lnTo>
                    <a:pt x="f194" y="f195"/>
                  </a:lnTo>
                  <a:lnTo>
                    <a:pt x="f196" y="f197"/>
                  </a:lnTo>
                  <a:lnTo>
                    <a:pt x="f196" y="f198"/>
                  </a:lnTo>
                  <a:lnTo>
                    <a:pt x="f194" y="f199"/>
                  </a:lnTo>
                  <a:lnTo>
                    <a:pt x="f200" y="f201"/>
                  </a:lnTo>
                  <a:lnTo>
                    <a:pt x="f202" y="f203"/>
                  </a:lnTo>
                  <a:lnTo>
                    <a:pt x="f204" y="f205"/>
                  </a:lnTo>
                  <a:lnTo>
                    <a:pt x="f206" y="f180"/>
                  </a:lnTo>
                  <a:lnTo>
                    <a:pt x="f207" y="f208"/>
                  </a:lnTo>
                  <a:lnTo>
                    <a:pt x="f209" y="f210"/>
                  </a:lnTo>
                  <a:lnTo>
                    <a:pt x="f211" y="f212"/>
                  </a:lnTo>
                  <a:lnTo>
                    <a:pt x="f213" y="f214"/>
                  </a:lnTo>
                  <a:lnTo>
                    <a:pt x="f215" y="f216"/>
                  </a:lnTo>
                  <a:lnTo>
                    <a:pt x="f217" y="f168"/>
                  </a:lnTo>
                  <a:lnTo>
                    <a:pt x="f218" y="f219"/>
                  </a:lnTo>
                  <a:lnTo>
                    <a:pt x="f220" y="f221"/>
                  </a:lnTo>
                  <a:lnTo>
                    <a:pt x="f222" y="f223"/>
                  </a:lnTo>
                  <a:lnTo>
                    <a:pt x="f81" y="f74"/>
                  </a:lnTo>
                  <a:lnTo>
                    <a:pt x="f224" y="f225"/>
                  </a:lnTo>
                  <a:lnTo>
                    <a:pt x="f226" y="f227"/>
                  </a:lnTo>
                  <a:lnTo>
                    <a:pt x="f40" y="f228"/>
                  </a:lnTo>
                  <a:lnTo>
                    <a:pt x="f229" y="f230"/>
                  </a:lnTo>
                  <a:lnTo>
                    <a:pt x="f231" y="f232"/>
                  </a:lnTo>
                  <a:lnTo>
                    <a:pt x="f233" y="f21"/>
                  </a:lnTo>
                  <a:lnTo>
                    <a:pt x="f47" y="f13"/>
                  </a:lnTo>
                  <a:lnTo>
                    <a:pt x="f234" y="f235"/>
                  </a:lnTo>
                  <a:lnTo>
                    <a:pt x="f49" y="f236"/>
                  </a:lnTo>
                  <a:lnTo>
                    <a:pt x="f49" y="f237"/>
                  </a:lnTo>
                  <a:lnTo>
                    <a:pt x="f238" y="f239"/>
                  </a:lnTo>
                  <a:lnTo>
                    <a:pt x="f62" y="f240"/>
                  </a:lnTo>
                  <a:lnTo>
                    <a:pt x="f241" y="f242"/>
                  </a:lnTo>
                  <a:lnTo>
                    <a:pt x="f243" y="f244"/>
                  </a:lnTo>
                  <a:lnTo>
                    <a:pt x="f245" y="f246"/>
                  </a:lnTo>
                  <a:lnTo>
                    <a:pt x="f247" y="f248"/>
                  </a:lnTo>
                  <a:lnTo>
                    <a:pt x="f72" y="f249"/>
                  </a:lnTo>
                  <a:lnTo>
                    <a:pt x="f40" y="f249"/>
                  </a:lnTo>
                  <a:lnTo>
                    <a:pt x="f250" y="f251"/>
                  </a:lnTo>
                  <a:lnTo>
                    <a:pt x="f110" y="f252"/>
                  </a:lnTo>
                  <a:lnTo>
                    <a:pt x="f253" y="f254"/>
                  </a:lnTo>
                  <a:lnTo>
                    <a:pt x="f84" y="f255"/>
                  </a:lnTo>
                  <a:lnTo>
                    <a:pt x="f163" y="f256"/>
                  </a:lnTo>
                  <a:lnTo>
                    <a:pt x="f257" y="f258"/>
                  </a:lnTo>
                  <a:lnTo>
                    <a:pt x="f259" y="f260"/>
                  </a:lnTo>
                  <a:lnTo>
                    <a:pt x="f261" y="f262"/>
                  </a:lnTo>
                  <a:lnTo>
                    <a:pt x="f263" y="f264"/>
                  </a:lnTo>
                  <a:lnTo>
                    <a:pt x="f104" y="f265"/>
                  </a:lnTo>
                  <a:lnTo>
                    <a:pt x="f266" y="f267"/>
                  </a:lnTo>
                  <a:lnTo>
                    <a:pt x="f240" y="f268"/>
                  </a:lnTo>
                  <a:lnTo>
                    <a:pt x="f269" y="f270"/>
                  </a:lnTo>
                  <a:lnTo>
                    <a:pt x="f271" y="f255"/>
                  </a:lnTo>
                  <a:lnTo>
                    <a:pt x="f159" y="f272"/>
                  </a:lnTo>
                  <a:lnTo>
                    <a:pt x="f98" y="f40"/>
                  </a:lnTo>
                  <a:lnTo>
                    <a:pt x="f157" y="f273"/>
                  </a:lnTo>
                  <a:lnTo>
                    <a:pt x="f7" y="f274"/>
                  </a:lnTo>
                  <a:lnTo>
                    <a:pt x="f9" y="f275"/>
                  </a:lnTo>
                  <a:lnTo>
                    <a:pt x="f270" y="f276"/>
                  </a:lnTo>
                  <a:lnTo>
                    <a:pt x="f97" y="f277"/>
                  </a:lnTo>
                  <a:lnTo>
                    <a:pt x="f161" y="f278"/>
                  </a:lnTo>
                  <a:lnTo>
                    <a:pt x="f102" y="f279"/>
                  </a:lnTo>
                  <a:lnTo>
                    <a:pt x="f280" y="f281"/>
                  </a:lnTo>
                  <a:lnTo>
                    <a:pt x="f242" y="f282"/>
                  </a:lnTo>
                  <a:lnTo>
                    <a:pt x="f104" y="f283"/>
                  </a:lnTo>
                  <a:lnTo>
                    <a:pt x="f263" y="f284"/>
                  </a:lnTo>
                  <a:lnTo>
                    <a:pt x="f263" y="f285"/>
                  </a:lnTo>
                  <a:lnTo>
                    <a:pt x="f104" y="f286"/>
                  </a:lnTo>
                  <a:lnTo>
                    <a:pt x="f242" y="f188"/>
                  </a:lnTo>
                  <a:lnTo>
                    <a:pt x="f287" y="f288"/>
                  </a:lnTo>
                  <a:lnTo>
                    <a:pt x="f289" y="f290"/>
                  </a:lnTo>
                  <a:lnTo>
                    <a:pt x="f291" y="f10"/>
                  </a:lnTo>
                  <a:lnTo>
                    <a:pt x="f292" y="f6"/>
                  </a:lnTo>
                  <a:close/>
                  <a:moveTo>
                    <a:pt x="f292" y="f293"/>
                  </a:moveTo>
                  <a:lnTo>
                    <a:pt x="f294" y="f295"/>
                  </a:lnTo>
                  <a:lnTo>
                    <a:pt x="f239" y="f296"/>
                  </a:lnTo>
                  <a:lnTo>
                    <a:pt x="f240" y="f297"/>
                  </a:lnTo>
                  <a:lnTo>
                    <a:pt x="f242" y="f298"/>
                  </a:lnTo>
                  <a:lnTo>
                    <a:pt x="f244" y="f299"/>
                  </a:lnTo>
                  <a:lnTo>
                    <a:pt x="f259" y="f300"/>
                  </a:lnTo>
                  <a:lnTo>
                    <a:pt x="f257" y="f301"/>
                  </a:lnTo>
                  <a:lnTo>
                    <a:pt x="f302" y="f8"/>
                  </a:lnTo>
                  <a:lnTo>
                    <a:pt x="f224" y="f14"/>
                  </a:lnTo>
                  <a:lnTo>
                    <a:pt x="f303" y="f304"/>
                  </a:lnTo>
                  <a:lnTo>
                    <a:pt x="f114" y="f305"/>
                  </a:lnTo>
                  <a:lnTo>
                    <a:pt x="f306" y="f307"/>
                  </a:lnTo>
                  <a:lnTo>
                    <a:pt x="f306" y="f285"/>
                  </a:lnTo>
                  <a:lnTo>
                    <a:pt x="f84" y="f308"/>
                  </a:lnTo>
                  <a:lnTo>
                    <a:pt x="f306" y="f309"/>
                  </a:lnTo>
                  <a:lnTo>
                    <a:pt x="f114" y="f310"/>
                  </a:lnTo>
                  <a:lnTo>
                    <a:pt x="f311" y="f312"/>
                  </a:lnTo>
                  <a:lnTo>
                    <a:pt x="f313" y="f314"/>
                  </a:lnTo>
                  <a:lnTo>
                    <a:pt x="f315" y="f278"/>
                  </a:lnTo>
                  <a:lnTo>
                    <a:pt x="f261" y="f277"/>
                  </a:lnTo>
                  <a:lnTo>
                    <a:pt x="f316" y="f276"/>
                  </a:lnTo>
                  <a:lnTo>
                    <a:pt x="f289" y="f275"/>
                  </a:lnTo>
                  <a:lnTo>
                    <a:pt x="f271" y="f317"/>
                  </a:lnTo>
                  <a:lnTo>
                    <a:pt x="f318" y="f319"/>
                  </a:lnTo>
                  <a:lnTo>
                    <a:pt x="f289" y="f320"/>
                  </a:lnTo>
                  <a:lnTo>
                    <a:pt x="f280" y="f321"/>
                  </a:lnTo>
                  <a:lnTo>
                    <a:pt x="f104" y="f242"/>
                  </a:lnTo>
                  <a:lnTo>
                    <a:pt x="f315" y="f249"/>
                  </a:lnTo>
                  <a:lnTo>
                    <a:pt x="f303" y="f88"/>
                  </a:lnTo>
                  <a:lnTo>
                    <a:pt x="f322" y="f323"/>
                  </a:lnTo>
                  <a:lnTo>
                    <a:pt x="f79" y="f324"/>
                  </a:lnTo>
                  <a:lnTo>
                    <a:pt x="f75" y="f321"/>
                  </a:lnTo>
                  <a:lnTo>
                    <a:pt x="f72" y="f112"/>
                  </a:lnTo>
                  <a:lnTo>
                    <a:pt x="f229" y="f112"/>
                  </a:lnTo>
                  <a:lnTo>
                    <a:pt x="f325" y="f321"/>
                  </a:lnTo>
                  <a:lnTo>
                    <a:pt x="f326" y="f324"/>
                  </a:lnTo>
                  <a:lnTo>
                    <a:pt x="f327" y="f328"/>
                  </a:lnTo>
                  <a:lnTo>
                    <a:pt x="f169" y="f329"/>
                  </a:lnTo>
                  <a:lnTo>
                    <a:pt x="f49" y="f272"/>
                  </a:lnTo>
                  <a:lnTo>
                    <a:pt x="f330" y="f331"/>
                  </a:lnTo>
                  <a:lnTo>
                    <a:pt x="f217" y="f332"/>
                  </a:lnTo>
                  <a:lnTo>
                    <a:pt x="f333" y="f251"/>
                  </a:lnTo>
                  <a:lnTo>
                    <a:pt x="f334" y="f254"/>
                  </a:lnTo>
                  <a:lnTo>
                    <a:pt x="f335" y="f336"/>
                  </a:lnTo>
                  <a:lnTo>
                    <a:pt x="f274" y="f337"/>
                  </a:lnTo>
                  <a:lnTo>
                    <a:pt x="f173" y="f338"/>
                  </a:lnTo>
                  <a:lnTo>
                    <a:pt x="f173" y="f339"/>
                  </a:lnTo>
                  <a:lnTo>
                    <a:pt x="f173" y="f340"/>
                  </a:lnTo>
                  <a:lnTo>
                    <a:pt x="f173" y="f98"/>
                  </a:lnTo>
                  <a:lnTo>
                    <a:pt x="f274" y="f341"/>
                  </a:lnTo>
                  <a:lnTo>
                    <a:pt x="f334" y="f342"/>
                  </a:lnTo>
                  <a:lnTo>
                    <a:pt x="f343" y="f31"/>
                  </a:lnTo>
                  <a:lnTo>
                    <a:pt x="f55" y="f344"/>
                  </a:lnTo>
                  <a:lnTo>
                    <a:pt x="f345" y="f138"/>
                  </a:lnTo>
                  <a:lnTo>
                    <a:pt x="f346" y="f89"/>
                  </a:lnTo>
                  <a:lnTo>
                    <a:pt x="f229" y="f103"/>
                  </a:lnTo>
                  <a:lnTo>
                    <a:pt x="f250" y="f347"/>
                  </a:lnTo>
                  <a:lnTo>
                    <a:pt x="f348" y="f69"/>
                  </a:lnTo>
                  <a:lnTo>
                    <a:pt x="f346" y="f121"/>
                  </a:lnTo>
                  <a:lnTo>
                    <a:pt x="f349" y="f350"/>
                  </a:lnTo>
                  <a:lnTo>
                    <a:pt x="f351" y="f352"/>
                  </a:lnTo>
                  <a:lnTo>
                    <a:pt x="f353" y="f354"/>
                  </a:lnTo>
                  <a:lnTo>
                    <a:pt x="f177" y="f355"/>
                  </a:lnTo>
                  <a:lnTo>
                    <a:pt x="f356" y="f357"/>
                  </a:lnTo>
                  <a:lnTo>
                    <a:pt x="f358" y="f174"/>
                  </a:lnTo>
                  <a:lnTo>
                    <a:pt x="f181" y="f176"/>
                  </a:lnTo>
                  <a:lnTo>
                    <a:pt x="f359" y="f178"/>
                  </a:lnTo>
                  <a:lnTo>
                    <a:pt x="f360" y="f208"/>
                  </a:lnTo>
                  <a:lnTo>
                    <a:pt x="f361" y="f362"/>
                  </a:lnTo>
                  <a:lnTo>
                    <a:pt x="f14" y="f363"/>
                  </a:lnTo>
                  <a:lnTo>
                    <a:pt x="f364" y="f365"/>
                  </a:lnTo>
                  <a:lnTo>
                    <a:pt x="f366" y="f367"/>
                  </a:lnTo>
                  <a:lnTo>
                    <a:pt x="f297" y="f368"/>
                  </a:lnTo>
                  <a:lnTo>
                    <a:pt x="f369" y="f370"/>
                  </a:lnTo>
                  <a:lnTo>
                    <a:pt x="f295" y="f199"/>
                  </a:lnTo>
                  <a:lnTo>
                    <a:pt x="f2" y="f186"/>
                  </a:lnTo>
                  <a:lnTo>
                    <a:pt x="f295" y="f195"/>
                  </a:lnTo>
                  <a:lnTo>
                    <a:pt x="f296" y="f371"/>
                  </a:lnTo>
                  <a:lnTo>
                    <a:pt x="f372" y="f373"/>
                  </a:lnTo>
                  <a:lnTo>
                    <a:pt x="f374" y="f375"/>
                  </a:lnTo>
                  <a:lnTo>
                    <a:pt x="f376" y="f377"/>
                  </a:lnTo>
                  <a:lnTo>
                    <a:pt x="f192" y="f378"/>
                  </a:lnTo>
                  <a:lnTo>
                    <a:pt x="f379" y="f4"/>
                  </a:lnTo>
                  <a:lnTo>
                    <a:pt x="f305" y="f4"/>
                  </a:lnTo>
                  <a:lnTo>
                    <a:pt x="f307" y="f378"/>
                  </a:lnTo>
                  <a:lnTo>
                    <a:pt x="f361" y="f377"/>
                  </a:lnTo>
                  <a:lnTo>
                    <a:pt x="f380" y="f381"/>
                  </a:lnTo>
                  <a:lnTo>
                    <a:pt x="f283" y="f382"/>
                  </a:lnTo>
                  <a:lnTo>
                    <a:pt x="f312" y="f383"/>
                  </a:lnTo>
                  <a:lnTo>
                    <a:pt x="f278" y="f384"/>
                  </a:lnTo>
                  <a:lnTo>
                    <a:pt x="f211" y="f385"/>
                  </a:lnTo>
                  <a:lnTo>
                    <a:pt x="f386" y="f387"/>
                  </a:lnTo>
                  <a:lnTo>
                    <a:pt x="f388" y="f389"/>
                  </a:lnTo>
                  <a:lnTo>
                    <a:pt x="f234" y="f390"/>
                  </a:lnTo>
                  <a:lnTo>
                    <a:pt x="f326" y="f391"/>
                  </a:lnTo>
                  <a:lnTo>
                    <a:pt x="f392" y="f393"/>
                  </a:lnTo>
                  <a:lnTo>
                    <a:pt x="f394" y="f395"/>
                  </a:lnTo>
                  <a:lnTo>
                    <a:pt x="f396" y="f397"/>
                  </a:lnTo>
                  <a:lnTo>
                    <a:pt x="f106" y="f398"/>
                  </a:lnTo>
                  <a:lnTo>
                    <a:pt x="f242" y="f399"/>
                  </a:lnTo>
                  <a:lnTo>
                    <a:pt x="f161" y="f400"/>
                  </a:lnTo>
                  <a:lnTo>
                    <a:pt x="f401" y="f400"/>
                  </a:lnTo>
                  <a:lnTo>
                    <a:pt x="f402" y="f399"/>
                  </a:lnTo>
                  <a:lnTo>
                    <a:pt x="f11" y="f403"/>
                  </a:lnTo>
                  <a:lnTo>
                    <a:pt x="f404" y="f397"/>
                  </a:lnTo>
                  <a:lnTo>
                    <a:pt x="f23" y="f405"/>
                  </a:lnTo>
                  <a:lnTo>
                    <a:pt x="f406" y="f407"/>
                  </a:lnTo>
                  <a:lnTo>
                    <a:pt x="f147" y="f408"/>
                  </a:lnTo>
                  <a:lnTo>
                    <a:pt x="f409" y="f410"/>
                  </a:lnTo>
                  <a:lnTo>
                    <a:pt x="f411" y="f412"/>
                  </a:lnTo>
                  <a:lnTo>
                    <a:pt x="f413" y="f414"/>
                  </a:lnTo>
                  <a:lnTo>
                    <a:pt x="f89" y="f415"/>
                  </a:lnTo>
                  <a:lnTo>
                    <a:pt x="f416" y="f352"/>
                  </a:lnTo>
                  <a:lnTo>
                    <a:pt x="f417" y="f418"/>
                  </a:lnTo>
                  <a:lnTo>
                    <a:pt x="f419" y="f420"/>
                  </a:lnTo>
                  <a:lnTo>
                    <a:pt x="f421" y="f422"/>
                  </a:lnTo>
                  <a:lnTo>
                    <a:pt x="f419" y="f136"/>
                  </a:lnTo>
                  <a:lnTo>
                    <a:pt x="f423" y="f133"/>
                  </a:lnTo>
                  <a:lnTo>
                    <a:pt x="f48" y="f109"/>
                  </a:lnTo>
                  <a:lnTo>
                    <a:pt x="f424" y="f120"/>
                  </a:lnTo>
                  <a:lnTo>
                    <a:pt x="f425" y="f426"/>
                  </a:lnTo>
                  <a:lnTo>
                    <a:pt x="f138" y="f427"/>
                  </a:lnTo>
                  <a:lnTo>
                    <a:pt x="f145" y="f428"/>
                  </a:lnTo>
                  <a:lnTo>
                    <a:pt x="f149" y="f429"/>
                  </a:lnTo>
                  <a:lnTo>
                    <a:pt x="f430" y="f107"/>
                  </a:lnTo>
                  <a:lnTo>
                    <a:pt x="f39" y="f431"/>
                  </a:lnTo>
                  <a:lnTo>
                    <a:pt x="f95" y="f432"/>
                  </a:lnTo>
                  <a:lnTo>
                    <a:pt x="f402" y="f432"/>
                  </a:lnTo>
                  <a:lnTo>
                    <a:pt x="f433" y="f434"/>
                  </a:lnTo>
                  <a:lnTo>
                    <a:pt x="f294" y="f107"/>
                  </a:lnTo>
                  <a:lnTo>
                    <a:pt x="f435" y="f436"/>
                  </a:lnTo>
                  <a:lnTo>
                    <a:pt x="f159" y="f437"/>
                  </a:lnTo>
                  <a:lnTo>
                    <a:pt x="f341" y="f438"/>
                  </a:lnTo>
                  <a:lnTo>
                    <a:pt x="f15" y="f15"/>
                  </a:lnTo>
                  <a:lnTo>
                    <a:pt x="f23" y="f435"/>
                  </a:lnTo>
                  <a:lnTo>
                    <a:pt x="f93" y="f435"/>
                  </a:lnTo>
                  <a:lnTo>
                    <a:pt x="f439" y="f337"/>
                  </a:lnTo>
                  <a:lnTo>
                    <a:pt x="f440" y="f255"/>
                  </a:lnTo>
                  <a:lnTo>
                    <a:pt x="f441" y="f316"/>
                  </a:lnTo>
                  <a:lnTo>
                    <a:pt x="f442" y="f443"/>
                  </a:lnTo>
                  <a:lnTo>
                    <a:pt x="f444" y="f445"/>
                  </a:lnTo>
                  <a:lnTo>
                    <a:pt x="f59" y="f249"/>
                  </a:lnTo>
                  <a:lnTo>
                    <a:pt x="f65" y="f313"/>
                  </a:lnTo>
                  <a:lnTo>
                    <a:pt x="f446" y="f272"/>
                  </a:lnTo>
                  <a:lnTo>
                    <a:pt x="f434" y="f447"/>
                  </a:lnTo>
                  <a:lnTo>
                    <a:pt x="f448" y="f449"/>
                  </a:lnTo>
                  <a:lnTo>
                    <a:pt x="f450" y="f77"/>
                  </a:lnTo>
                  <a:lnTo>
                    <a:pt x="f451" y="f73"/>
                  </a:lnTo>
                  <a:lnTo>
                    <a:pt x="f3" y="f452"/>
                  </a:lnTo>
                  <a:lnTo>
                    <a:pt x="f3" y="f453"/>
                  </a:lnTo>
                  <a:lnTo>
                    <a:pt x="f454" y="f455"/>
                  </a:lnTo>
                  <a:lnTo>
                    <a:pt x="f428" y="f456"/>
                  </a:lnTo>
                  <a:lnTo>
                    <a:pt x="f457" y="f53"/>
                  </a:lnTo>
                  <a:lnTo>
                    <a:pt x="f458" y="f459"/>
                  </a:lnTo>
                  <a:lnTo>
                    <a:pt x="f69" y="f460"/>
                  </a:lnTo>
                  <a:lnTo>
                    <a:pt x="f461" y="f173"/>
                  </a:lnTo>
                  <a:lnTo>
                    <a:pt x="f80" y="f462"/>
                  </a:lnTo>
                  <a:lnTo>
                    <a:pt x="f463" y="f34"/>
                  </a:lnTo>
                  <a:lnTo>
                    <a:pt x="f464" y="f34"/>
                  </a:lnTo>
                  <a:lnTo>
                    <a:pt x="f87" y="f465"/>
                  </a:lnTo>
                  <a:lnTo>
                    <a:pt x="f466" y="f467"/>
                  </a:lnTo>
                  <a:lnTo>
                    <a:pt x="f91" y="f335"/>
                  </a:lnTo>
                  <a:lnTo>
                    <a:pt x="f147" y="f459"/>
                  </a:lnTo>
                  <a:lnTo>
                    <a:pt x="f132" y="f468"/>
                  </a:lnTo>
                  <a:lnTo>
                    <a:pt x="f101" y="f469"/>
                  </a:lnTo>
                  <a:lnTo>
                    <a:pt x="f101" y="f470"/>
                  </a:lnTo>
                  <a:lnTo>
                    <a:pt x="f101" y="f471"/>
                  </a:lnTo>
                  <a:lnTo>
                    <a:pt x="f143" y="f472"/>
                  </a:lnTo>
                  <a:lnTo>
                    <a:pt x="f145" y="f473"/>
                  </a:lnTo>
                  <a:lnTo>
                    <a:pt x="f147" y="f307"/>
                  </a:lnTo>
                  <a:lnTo>
                    <a:pt x="f474" y="f16"/>
                  </a:lnTo>
                  <a:lnTo>
                    <a:pt x="f406" y="f475"/>
                  </a:lnTo>
                  <a:lnTo>
                    <a:pt x="f476" y="f301"/>
                  </a:lnTo>
                  <a:lnTo>
                    <a:pt x="f23" y="f477"/>
                  </a:lnTo>
                  <a:lnTo>
                    <a:pt x="f39" y="f366"/>
                  </a:lnTo>
                  <a:lnTo>
                    <a:pt x="f37" y="f297"/>
                  </a:lnTo>
                  <a:lnTo>
                    <a:pt x="f478" y="f479"/>
                  </a:lnTo>
                  <a:lnTo>
                    <a:pt x="f480" y="f293"/>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dirty="0">
                <a:solidFill>
                  <a:srgbClr val="000000"/>
                </a:solidFill>
                <a:uFillTx/>
                <a:latin typeface="Arial"/>
                <a:ea typeface="Arial"/>
                <a:cs typeface="Arial"/>
              </a:endParaRPr>
            </a:p>
          </p:txBody>
        </p:sp>
        <p:sp>
          <p:nvSpPr>
            <p:cNvPr id="64" name="Google Shape;1093;p36">
              <a:extLst>
                <a:ext uri="{FF2B5EF4-FFF2-40B4-BE49-F238E27FC236}">
                  <a16:creationId xmlns:a16="http://schemas.microsoft.com/office/drawing/2014/main" xmlns="" id="{5129CE51-0FFC-7ADF-CAD5-A50200FE133A}"/>
                </a:ext>
              </a:extLst>
            </p:cNvPr>
            <p:cNvSpPr/>
            <p:nvPr/>
          </p:nvSpPr>
          <p:spPr>
            <a:xfrm>
              <a:off x="5142329" y="4078754"/>
              <a:ext cx="316556" cy="543208"/>
            </a:xfrm>
            <a:custGeom>
              <a:avLst/>
              <a:gdLst>
                <a:gd name="f0" fmla="val w"/>
                <a:gd name="f1" fmla="val h"/>
                <a:gd name="f2" fmla="val 0"/>
                <a:gd name="f3" fmla="val 10351"/>
                <a:gd name="f4" fmla="val 17762"/>
                <a:gd name="f5" fmla="val 6893"/>
                <a:gd name="f6" fmla="val 1"/>
                <a:gd name="f7" fmla="val 6987"/>
                <a:gd name="f8" fmla="val 7104"/>
                <a:gd name="f9" fmla="val 24"/>
                <a:gd name="f10" fmla="val 7199"/>
                <a:gd name="f11" fmla="val 48"/>
                <a:gd name="f12" fmla="val 7293"/>
                <a:gd name="f13" fmla="val 95"/>
                <a:gd name="f14" fmla="val 7387"/>
                <a:gd name="f15" fmla="val 165"/>
                <a:gd name="f16" fmla="val 7481"/>
                <a:gd name="f17" fmla="val 259"/>
                <a:gd name="f18" fmla="val 7551"/>
                <a:gd name="f19" fmla="val 354"/>
                <a:gd name="f20" fmla="val 7598"/>
                <a:gd name="f21" fmla="val 471"/>
                <a:gd name="f22" fmla="val 7693"/>
                <a:gd name="f23" fmla="val 753"/>
                <a:gd name="f24" fmla="val 7763"/>
                <a:gd name="f25" fmla="val 1036"/>
                <a:gd name="f26" fmla="val 7810"/>
                <a:gd name="f27" fmla="val 1342"/>
                <a:gd name="f28" fmla="val 7834"/>
                <a:gd name="f29" fmla="val 1624"/>
                <a:gd name="f30" fmla="val 1906"/>
                <a:gd name="f31" fmla="val 2188"/>
                <a:gd name="f32" fmla="val 7787"/>
                <a:gd name="f33" fmla="val 2659"/>
                <a:gd name="f34" fmla="val 7716"/>
                <a:gd name="f35" fmla="val 3294"/>
                <a:gd name="f36" fmla="val 7646"/>
                <a:gd name="f37" fmla="val 3929"/>
                <a:gd name="f38" fmla="val 7457"/>
                <a:gd name="f39" fmla="val 5129"/>
                <a:gd name="f40" fmla="val 7622"/>
                <a:gd name="f41" fmla="val 4917"/>
                <a:gd name="f42" fmla="val 4706"/>
                <a:gd name="f43" fmla="val 8045"/>
                <a:gd name="f44" fmla="val 4494"/>
                <a:gd name="f45" fmla="val 8281"/>
                <a:gd name="f46" fmla="val 4306"/>
                <a:gd name="f47" fmla="val 8539"/>
                <a:gd name="f48" fmla="val 4117"/>
                <a:gd name="f49" fmla="val 8845"/>
                <a:gd name="f50" fmla="val 3976"/>
                <a:gd name="f51" fmla="val 9151"/>
                <a:gd name="f52" fmla="val 3882"/>
                <a:gd name="f53" fmla="val 9316"/>
                <a:gd name="f54" fmla="val 3859"/>
                <a:gd name="f55" fmla="val 9480"/>
                <a:gd name="f56" fmla="val 3835"/>
                <a:gd name="f57" fmla="val 9551"/>
                <a:gd name="f58" fmla="val 9692"/>
                <a:gd name="f59" fmla="val 9810"/>
                <a:gd name="f60" fmla="val 9927"/>
                <a:gd name="f61" fmla="val 10045"/>
                <a:gd name="f62" fmla="val 4000"/>
                <a:gd name="f63" fmla="val 10139"/>
                <a:gd name="f64" fmla="val 4070"/>
                <a:gd name="f65" fmla="val 10210"/>
                <a:gd name="f66" fmla="val 4188"/>
                <a:gd name="f67" fmla="val 10280"/>
                <a:gd name="f68" fmla="val 4282"/>
                <a:gd name="f69" fmla="val 10304"/>
                <a:gd name="f70" fmla="val 4400"/>
                <a:gd name="f71" fmla="val 4517"/>
                <a:gd name="f72" fmla="val 4635"/>
                <a:gd name="f73" fmla="val 4776"/>
                <a:gd name="f74" fmla="val 4894"/>
                <a:gd name="f75" fmla="val 10257"/>
                <a:gd name="f76" fmla="val 5011"/>
                <a:gd name="f77" fmla="val 10186"/>
                <a:gd name="f78" fmla="val 5105"/>
                <a:gd name="f79" fmla="val 10092"/>
                <a:gd name="f80" fmla="val 5223"/>
                <a:gd name="f81" fmla="val 9974"/>
                <a:gd name="f82" fmla="val 5317"/>
                <a:gd name="f83" fmla="val 5411"/>
                <a:gd name="f84" fmla="val 9598"/>
                <a:gd name="f85" fmla="val 5505"/>
                <a:gd name="f86" fmla="val 9363"/>
                <a:gd name="f87" fmla="val 5600"/>
                <a:gd name="f88" fmla="val 9104"/>
                <a:gd name="f89" fmla="val 5670"/>
                <a:gd name="f90" fmla="val 8822"/>
                <a:gd name="f91" fmla="val 5741"/>
                <a:gd name="f92" fmla="val 8492"/>
                <a:gd name="f93" fmla="val 5788"/>
                <a:gd name="f94" fmla="val 8140"/>
                <a:gd name="f95" fmla="val 5811"/>
                <a:gd name="f96" fmla="val 7740"/>
                <a:gd name="f97" fmla="val 7316"/>
                <a:gd name="f98" fmla="val 7128"/>
                <a:gd name="f99" fmla="val 6705"/>
                <a:gd name="f100" fmla="val 7576"/>
                <a:gd name="f101" fmla="val 6658"/>
                <a:gd name="f102" fmla="val 8375"/>
                <a:gd name="f103" fmla="val 6375"/>
                <a:gd name="f104" fmla="val 9175"/>
                <a:gd name="f105" fmla="val 6093"/>
                <a:gd name="f106" fmla="val 9928"/>
                <a:gd name="f107" fmla="val 5787"/>
                <a:gd name="f108" fmla="val 10634"/>
                <a:gd name="f109" fmla="val 5481"/>
                <a:gd name="f110" fmla="val 11292"/>
                <a:gd name="f111" fmla="val 5152"/>
                <a:gd name="f112" fmla="val 11928"/>
                <a:gd name="f113" fmla="val 5364"/>
                <a:gd name="f114" fmla="val 11786"/>
                <a:gd name="f115" fmla="val 5575"/>
                <a:gd name="f116" fmla="val 11645"/>
                <a:gd name="f117" fmla="val 11504"/>
                <a:gd name="f118" fmla="val 11363"/>
                <a:gd name="f119" fmla="val 11269"/>
                <a:gd name="f120" fmla="val 11175"/>
                <a:gd name="f121" fmla="val 11128"/>
                <a:gd name="f122" fmla="val 11104"/>
                <a:gd name="f123" fmla="val 7575"/>
                <a:gd name="f124" fmla="val 11151"/>
                <a:gd name="f125" fmla="val 7951"/>
                <a:gd name="f126" fmla="val 11198"/>
                <a:gd name="f127" fmla="val 8069"/>
                <a:gd name="f128" fmla="val 11245"/>
                <a:gd name="f129" fmla="val 8163"/>
                <a:gd name="f130" fmla="val 11316"/>
                <a:gd name="f131" fmla="val 8257"/>
                <a:gd name="f132" fmla="val 11386"/>
                <a:gd name="f133" fmla="val 8328"/>
                <a:gd name="f134" fmla="val 11481"/>
                <a:gd name="f135" fmla="val 11575"/>
                <a:gd name="f136" fmla="val 8422"/>
                <a:gd name="f137" fmla="val 11669"/>
                <a:gd name="f138" fmla="val 8445"/>
                <a:gd name="f139" fmla="val 8469"/>
                <a:gd name="f140" fmla="val 11904"/>
                <a:gd name="f141" fmla="val 12022"/>
                <a:gd name="f142" fmla="val 12116"/>
                <a:gd name="f143" fmla="val 12233"/>
                <a:gd name="f144" fmla="val 8351"/>
                <a:gd name="f145" fmla="val 12351"/>
                <a:gd name="f146" fmla="val 8304"/>
                <a:gd name="f147" fmla="val 12445"/>
                <a:gd name="f148" fmla="val 8210"/>
                <a:gd name="f149" fmla="val 12539"/>
                <a:gd name="f150" fmla="val 8116"/>
                <a:gd name="f151" fmla="val 12610"/>
                <a:gd name="f152" fmla="val 12774"/>
                <a:gd name="f153" fmla="val 12845"/>
                <a:gd name="f154" fmla="val 7434"/>
                <a:gd name="f155" fmla="val 12916"/>
                <a:gd name="f156" fmla="val 7246"/>
                <a:gd name="f157" fmla="val 12963"/>
                <a:gd name="f158" fmla="val 7010"/>
                <a:gd name="f159" fmla="val 13010"/>
                <a:gd name="f160" fmla="val 6775"/>
                <a:gd name="f161" fmla="val 13033"/>
                <a:gd name="f162" fmla="val 6516"/>
                <a:gd name="f163" fmla="val 6140"/>
                <a:gd name="f164" fmla="val 5693"/>
                <a:gd name="f165" fmla="val 5246"/>
                <a:gd name="f166" fmla="val 4729"/>
                <a:gd name="f167" fmla="val 12704"/>
                <a:gd name="f168" fmla="val 4399"/>
                <a:gd name="f169" fmla="val 13221"/>
                <a:gd name="f170" fmla="val 4093"/>
                <a:gd name="f171" fmla="val 13739"/>
                <a:gd name="f172" fmla="val 3764"/>
                <a:gd name="f173" fmla="val 14209"/>
                <a:gd name="f174" fmla="val 3435"/>
                <a:gd name="f175" fmla="val 14633"/>
                <a:gd name="f176" fmla="val 3129"/>
                <a:gd name="f177" fmla="val 15056"/>
                <a:gd name="f178" fmla="val 2800"/>
                <a:gd name="f179" fmla="val 15433"/>
                <a:gd name="f180" fmla="val 2211"/>
                <a:gd name="f181" fmla="val 16115"/>
                <a:gd name="f182" fmla="val 1670"/>
                <a:gd name="f183" fmla="val 16679"/>
                <a:gd name="f184" fmla="val 1176"/>
                <a:gd name="f185" fmla="val 17126"/>
                <a:gd name="f186" fmla="val 776"/>
                <a:gd name="f187" fmla="val 17479"/>
                <a:gd name="f188" fmla="val 17715"/>
                <a:gd name="f189" fmla="val 377"/>
                <a:gd name="f190" fmla="val 306"/>
                <a:gd name="f191" fmla="val 235"/>
                <a:gd name="f192" fmla="val 17738"/>
                <a:gd name="f193" fmla="val 94"/>
                <a:gd name="f194" fmla="val 17691"/>
                <a:gd name="f195" fmla="val 47"/>
                <a:gd name="f196" fmla="val 17644"/>
                <a:gd name="f197" fmla="val 17526"/>
                <a:gd name="f198" fmla="val 17432"/>
                <a:gd name="f199" fmla="val 17338"/>
                <a:gd name="f200" fmla="val 118"/>
                <a:gd name="f201" fmla="val 17244"/>
                <a:gd name="f202" fmla="val 518"/>
                <a:gd name="f203" fmla="val 16938"/>
                <a:gd name="f204" fmla="val 1059"/>
                <a:gd name="f205" fmla="val 16444"/>
                <a:gd name="f206" fmla="val 1388"/>
                <a:gd name="f207" fmla="val 1741"/>
                <a:gd name="f208" fmla="val 15762"/>
                <a:gd name="f209" fmla="val 2117"/>
                <a:gd name="f210" fmla="val 15362"/>
                <a:gd name="f211" fmla="val 2517"/>
                <a:gd name="f212" fmla="val 14892"/>
                <a:gd name="f213" fmla="val 2917"/>
                <a:gd name="f214" fmla="val 14374"/>
                <a:gd name="f215" fmla="val 3317"/>
                <a:gd name="f216" fmla="val 13833"/>
                <a:gd name="f217" fmla="val 3740"/>
                <a:gd name="f218" fmla="val 4140"/>
                <a:gd name="f219" fmla="val 12563"/>
                <a:gd name="f220" fmla="val 4540"/>
                <a:gd name="f221" fmla="val 11833"/>
                <a:gd name="f222" fmla="val 4940"/>
                <a:gd name="f223" fmla="val 11081"/>
                <a:gd name="f224" fmla="val 5669"/>
                <a:gd name="f225" fmla="val 9387"/>
                <a:gd name="f226" fmla="val 5270"/>
                <a:gd name="f227" fmla="val 9034"/>
                <a:gd name="f228" fmla="val 8705"/>
                <a:gd name="f229" fmla="val 4634"/>
                <a:gd name="f230" fmla="val 8352"/>
                <a:gd name="f231" fmla="val 4423"/>
                <a:gd name="f232" fmla="val 8023"/>
                <a:gd name="f233" fmla="val 4235"/>
                <a:gd name="f234" fmla="val 4023"/>
                <a:gd name="f235" fmla="val 7082"/>
                <a:gd name="f236" fmla="val 6823"/>
                <a:gd name="f237" fmla="val 6635"/>
                <a:gd name="f238" fmla="val 3999"/>
                <a:gd name="f239" fmla="val 6446"/>
                <a:gd name="f240" fmla="val 6305"/>
                <a:gd name="f241" fmla="val 4187"/>
                <a:gd name="f242" fmla="val 6164"/>
                <a:gd name="f243" fmla="val 4305"/>
                <a:gd name="f244" fmla="val 6046"/>
                <a:gd name="f245" fmla="val 4446"/>
                <a:gd name="f246" fmla="val 5976"/>
                <a:gd name="f247" fmla="val 4611"/>
                <a:gd name="f248" fmla="val 5929"/>
                <a:gd name="f249" fmla="val 5905"/>
                <a:gd name="f250" fmla="val 5034"/>
                <a:gd name="f251" fmla="val 5952"/>
                <a:gd name="f252" fmla="val 5999"/>
                <a:gd name="f253" fmla="val 5293"/>
                <a:gd name="f254" fmla="val 6070"/>
                <a:gd name="f255" fmla="val 6282"/>
                <a:gd name="f256" fmla="val 6517"/>
                <a:gd name="f257" fmla="val 5834"/>
                <a:gd name="f258" fmla="val 6776"/>
                <a:gd name="f259" fmla="val 5928"/>
                <a:gd name="f260" fmla="val 7058"/>
                <a:gd name="f261" fmla="val 6022"/>
                <a:gd name="f262" fmla="val 7317"/>
                <a:gd name="f263" fmla="val 6069"/>
                <a:gd name="f264" fmla="val 7599"/>
                <a:gd name="f265" fmla="val 7881"/>
                <a:gd name="f266" fmla="val 6116"/>
                <a:gd name="f267" fmla="val 8164"/>
                <a:gd name="f268" fmla="val 7552"/>
                <a:gd name="f269" fmla="val 6469"/>
                <a:gd name="f270" fmla="val 6940"/>
                <a:gd name="f271" fmla="val 6634"/>
                <a:gd name="f272" fmla="val 5623"/>
                <a:gd name="f273" fmla="val 4212"/>
                <a:gd name="f274" fmla="val 3482"/>
                <a:gd name="f275" fmla="val 2706"/>
                <a:gd name="f276" fmla="val 2471"/>
                <a:gd name="f277" fmla="val 2236"/>
                <a:gd name="f278" fmla="val 2000"/>
                <a:gd name="f279" fmla="val 1765"/>
                <a:gd name="f280" fmla="val 6258"/>
                <a:gd name="f281" fmla="val 1553"/>
                <a:gd name="f282" fmla="val 1318"/>
                <a:gd name="f283" fmla="val 1106"/>
                <a:gd name="f284" fmla="val 918"/>
                <a:gd name="f285" fmla="val 706"/>
                <a:gd name="f286" fmla="val 542"/>
                <a:gd name="f287" fmla="val 6281"/>
                <a:gd name="f288" fmla="val 236"/>
                <a:gd name="f289" fmla="val 6399"/>
                <a:gd name="f290" fmla="val 142"/>
                <a:gd name="f291" fmla="val 6563"/>
                <a:gd name="f292" fmla="val 6728"/>
                <a:gd name="f293" fmla="*/ f0 1 10351"/>
                <a:gd name="f294" fmla="*/ f1 1 17762"/>
                <a:gd name="f295" fmla="val f2"/>
                <a:gd name="f296" fmla="val f3"/>
                <a:gd name="f297" fmla="val f4"/>
                <a:gd name="f298" fmla="+- f297 0 f295"/>
                <a:gd name="f299" fmla="+- f296 0 f295"/>
                <a:gd name="f300" fmla="*/ f299 1 10351"/>
                <a:gd name="f301" fmla="*/ f298 1 17762"/>
                <a:gd name="f302" fmla="*/ f295 1 f300"/>
                <a:gd name="f303" fmla="*/ f296 1 f300"/>
                <a:gd name="f304" fmla="*/ f295 1 f301"/>
                <a:gd name="f305" fmla="*/ f297 1 f301"/>
                <a:gd name="f306" fmla="*/ f302 f293 1"/>
                <a:gd name="f307" fmla="*/ f303 f293 1"/>
                <a:gd name="f308" fmla="*/ f305 f294 1"/>
                <a:gd name="f309" fmla="*/ f304 f294 1"/>
              </a:gdLst>
              <a:ahLst/>
              <a:cxnLst>
                <a:cxn ang="3cd4">
                  <a:pos x="hc" y="t"/>
                </a:cxn>
                <a:cxn ang="0">
                  <a:pos x="r" y="vc"/>
                </a:cxn>
                <a:cxn ang="cd4">
                  <a:pos x="hc" y="b"/>
                </a:cxn>
                <a:cxn ang="cd2">
                  <a:pos x="l" y="vc"/>
                </a:cxn>
              </a:cxnLst>
              <a:rect l="f306" t="f309" r="f307" b="f308"/>
              <a:pathLst>
                <a:path w="10351" h="17762" fill="none">
                  <a:moveTo>
                    <a:pt x="f5" y="f6"/>
                  </a:move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9"/>
                  </a:lnTo>
                  <a:lnTo>
                    <a:pt x="f28" y="f30"/>
                  </a:lnTo>
                  <a:lnTo>
                    <a:pt x="f28" y="f31"/>
                  </a:lnTo>
                  <a:lnTo>
                    <a:pt x="f32" y="f33"/>
                  </a:lnTo>
                  <a:lnTo>
                    <a:pt x="f32" y="f33"/>
                  </a:lnTo>
                  <a:lnTo>
                    <a:pt x="f34" y="f35"/>
                  </a:lnTo>
                  <a:lnTo>
                    <a:pt x="f36" y="f37"/>
                  </a:lnTo>
                  <a:lnTo>
                    <a:pt x="f38" y="f39"/>
                  </a:lnTo>
                  <a:lnTo>
                    <a:pt x="f38" y="f39"/>
                  </a:lnTo>
                  <a:lnTo>
                    <a:pt x="f40" y="f41"/>
                  </a:lnTo>
                  <a:lnTo>
                    <a:pt x="f26" y="f42"/>
                  </a:lnTo>
                  <a:lnTo>
                    <a:pt x="f43" y="f44"/>
                  </a:lnTo>
                  <a:lnTo>
                    <a:pt x="f45" y="f46"/>
                  </a:lnTo>
                  <a:lnTo>
                    <a:pt x="f47" y="f48"/>
                  </a:lnTo>
                  <a:lnTo>
                    <a:pt x="f49" y="f50"/>
                  </a:lnTo>
                  <a:lnTo>
                    <a:pt x="f51" y="f52"/>
                  </a:lnTo>
                  <a:lnTo>
                    <a:pt x="f53" y="f54"/>
                  </a:lnTo>
                  <a:lnTo>
                    <a:pt x="f55" y="f56"/>
                  </a:lnTo>
                  <a:lnTo>
                    <a:pt x="f55" y="f56"/>
                  </a:lnTo>
                  <a:lnTo>
                    <a:pt x="f57" y="f56"/>
                  </a:lnTo>
                  <a:lnTo>
                    <a:pt x="f57" y="f56"/>
                  </a:lnTo>
                  <a:lnTo>
                    <a:pt x="f58" y="f56"/>
                  </a:lnTo>
                  <a:lnTo>
                    <a:pt x="f59" y="f52"/>
                  </a:lnTo>
                  <a:lnTo>
                    <a:pt x="f60" y="f37"/>
                  </a:lnTo>
                  <a:lnTo>
                    <a:pt x="f61" y="f62"/>
                  </a:lnTo>
                  <a:lnTo>
                    <a:pt x="f63" y="f64"/>
                  </a:lnTo>
                  <a:lnTo>
                    <a:pt x="f65" y="f66"/>
                  </a:lnTo>
                  <a:lnTo>
                    <a:pt x="f67" y="f68"/>
                  </a:lnTo>
                  <a:lnTo>
                    <a:pt x="f69" y="f70"/>
                  </a:lnTo>
                  <a:lnTo>
                    <a:pt x="f3" y="f71"/>
                  </a:lnTo>
                  <a:lnTo>
                    <a:pt x="f3" y="f72"/>
                  </a:lnTo>
                  <a:lnTo>
                    <a:pt x="f3" y="f73"/>
                  </a:lnTo>
                  <a:lnTo>
                    <a:pt x="f69" y="f74"/>
                  </a:lnTo>
                  <a:lnTo>
                    <a:pt x="f75" y="f76"/>
                  </a:lnTo>
                  <a:lnTo>
                    <a:pt x="f77" y="f78"/>
                  </a:lnTo>
                  <a:lnTo>
                    <a:pt x="f79" y="f80"/>
                  </a:lnTo>
                  <a:lnTo>
                    <a:pt x="f81" y="f82"/>
                  </a:lnTo>
                  <a:lnTo>
                    <a:pt x="f81" y="f82"/>
                  </a:lnTo>
                  <a:lnTo>
                    <a:pt x="f59" y="f83"/>
                  </a:lnTo>
                  <a:lnTo>
                    <a:pt x="f84" y="f85"/>
                  </a:lnTo>
                  <a:lnTo>
                    <a:pt x="f86" y="f87"/>
                  </a:lnTo>
                  <a:lnTo>
                    <a:pt x="f88" y="f89"/>
                  </a:lnTo>
                  <a:lnTo>
                    <a:pt x="f90" y="f91"/>
                  </a:lnTo>
                  <a:lnTo>
                    <a:pt x="f92" y="f93"/>
                  </a:lnTo>
                  <a:lnTo>
                    <a:pt x="f94" y="f95"/>
                  </a:lnTo>
                  <a:lnTo>
                    <a:pt x="f96" y="f95"/>
                  </a:lnTo>
                  <a:lnTo>
                    <a:pt x="f96" y="f95"/>
                  </a:lnTo>
                  <a:lnTo>
                    <a:pt x="f97" y="f95"/>
                  </a:lnTo>
                  <a:lnTo>
                    <a:pt x="f97" y="f95"/>
                  </a:lnTo>
                  <a:lnTo>
                    <a:pt x="f98" y="f99"/>
                  </a:lnTo>
                  <a:lnTo>
                    <a:pt x="f5" y="f100"/>
                  </a:lnTo>
                  <a:lnTo>
                    <a:pt x="f101" y="f102"/>
                  </a:lnTo>
                  <a:lnTo>
                    <a:pt x="f103" y="f104"/>
                  </a:lnTo>
                  <a:lnTo>
                    <a:pt x="f105" y="f106"/>
                  </a:lnTo>
                  <a:lnTo>
                    <a:pt x="f107" y="f108"/>
                  </a:lnTo>
                  <a:lnTo>
                    <a:pt x="f109" y="f110"/>
                  </a:lnTo>
                  <a:lnTo>
                    <a:pt x="f111" y="f112"/>
                  </a:lnTo>
                  <a:lnTo>
                    <a:pt x="f111" y="f112"/>
                  </a:lnTo>
                  <a:lnTo>
                    <a:pt x="f113" y="f114"/>
                  </a:lnTo>
                  <a:lnTo>
                    <a:pt x="f115" y="f116"/>
                  </a:lnTo>
                  <a:lnTo>
                    <a:pt x="f95" y="f117"/>
                  </a:lnTo>
                  <a:lnTo>
                    <a:pt x="f105" y="f118"/>
                  </a:lnTo>
                  <a:lnTo>
                    <a:pt x="f103" y="f119"/>
                  </a:lnTo>
                  <a:lnTo>
                    <a:pt x="f101" y="f120"/>
                  </a:lnTo>
                  <a:lnTo>
                    <a:pt x="f7" y="f121"/>
                  </a:lnTo>
                  <a:lnTo>
                    <a:pt x="f97" y="f122"/>
                  </a:lnTo>
                  <a:lnTo>
                    <a:pt x="f97" y="f122"/>
                  </a:lnTo>
                  <a:lnTo>
                    <a:pt x="f123" y="f121"/>
                  </a:lnTo>
                  <a:lnTo>
                    <a:pt x="f28" y="f124"/>
                  </a:lnTo>
                  <a:lnTo>
                    <a:pt x="f28" y="f124"/>
                  </a:lnTo>
                  <a:lnTo>
                    <a:pt x="f125" y="f126"/>
                  </a:lnTo>
                  <a:lnTo>
                    <a:pt x="f127" y="f128"/>
                  </a:lnTo>
                  <a:lnTo>
                    <a:pt x="f129" y="f130"/>
                  </a:lnTo>
                  <a:lnTo>
                    <a:pt x="f131" y="f132"/>
                  </a:lnTo>
                  <a:lnTo>
                    <a:pt x="f133" y="f134"/>
                  </a:lnTo>
                  <a:lnTo>
                    <a:pt x="f102" y="f135"/>
                  </a:lnTo>
                  <a:lnTo>
                    <a:pt x="f136" y="f137"/>
                  </a:lnTo>
                  <a:lnTo>
                    <a:pt x="f138" y="f114"/>
                  </a:lnTo>
                  <a:lnTo>
                    <a:pt x="f139" y="f140"/>
                  </a:lnTo>
                  <a:lnTo>
                    <a:pt x="f139" y="f141"/>
                  </a:lnTo>
                  <a:lnTo>
                    <a:pt x="f138" y="f142"/>
                  </a:lnTo>
                  <a:lnTo>
                    <a:pt x="f136" y="f143"/>
                  </a:lnTo>
                  <a:lnTo>
                    <a:pt x="f144" y="f145"/>
                  </a:lnTo>
                  <a:lnTo>
                    <a:pt x="f146" y="f147"/>
                  </a:lnTo>
                  <a:lnTo>
                    <a:pt x="f148" y="f149"/>
                  </a:lnTo>
                  <a:lnTo>
                    <a:pt x="f150" y="f151"/>
                  </a:lnTo>
                  <a:lnTo>
                    <a:pt x="f150" y="f151"/>
                  </a:lnTo>
                  <a:lnTo>
                    <a:pt x="f26" y="f152"/>
                  </a:lnTo>
                  <a:lnTo>
                    <a:pt x="f40" y="f153"/>
                  </a:lnTo>
                  <a:lnTo>
                    <a:pt x="f154" y="f155"/>
                  </a:lnTo>
                  <a:lnTo>
                    <a:pt x="f156" y="f157"/>
                  </a:lnTo>
                  <a:lnTo>
                    <a:pt x="f158" y="f159"/>
                  </a:lnTo>
                  <a:lnTo>
                    <a:pt x="f160" y="f161"/>
                  </a:lnTo>
                  <a:lnTo>
                    <a:pt x="f162" y="f161"/>
                  </a:lnTo>
                  <a:lnTo>
                    <a:pt x="f162" y="f161"/>
                  </a:lnTo>
                  <a:lnTo>
                    <a:pt x="f163" y="f159"/>
                  </a:lnTo>
                  <a:lnTo>
                    <a:pt x="f164" y="f157"/>
                  </a:lnTo>
                  <a:lnTo>
                    <a:pt x="f165" y="f153"/>
                  </a:lnTo>
                  <a:lnTo>
                    <a:pt x="f166" y="f167"/>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21" y="f188"/>
                  </a:lnTo>
                  <a:lnTo>
                    <a:pt x="f21" y="f188"/>
                  </a:lnTo>
                  <a:lnTo>
                    <a:pt x="f189" y="f4"/>
                  </a:lnTo>
                  <a:lnTo>
                    <a:pt x="f190" y="f4"/>
                  </a:lnTo>
                  <a:lnTo>
                    <a:pt x="f190" y="f4"/>
                  </a:lnTo>
                  <a:lnTo>
                    <a:pt x="f191" y="f4"/>
                  </a:lnTo>
                  <a:lnTo>
                    <a:pt x="f15" y="f192"/>
                  </a:lnTo>
                  <a:lnTo>
                    <a:pt x="f193" y="f194"/>
                  </a:lnTo>
                  <a:lnTo>
                    <a:pt x="f195" y="f196"/>
                  </a:lnTo>
                  <a:lnTo>
                    <a:pt x="f195" y="f196"/>
                  </a:lnTo>
                  <a:lnTo>
                    <a:pt x="f2" y="f197"/>
                  </a:lnTo>
                  <a:lnTo>
                    <a:pt x="f2" y="f198"/>
                  </a:lnTo>
                  <a:lnTo>
                    <a:pt x="f195" y="f199"/>
                  </a:lnTo>
                  <a:lnTo>
                    <a:pt x="f200" y="f201"/>
                  </a:lnTo>
                  <a:lnTo>
                    <a:pt x="f200" y="f201"/>
                  </a:lnTo>
                  <a:lnTo>
                    <a:pt x="f202" y="f203"/>
                  </a:lnTo>
                  <a:lnTo>
                    <a:pt x="f204" y="f205"/>
                  </a:lnTo>
                  <a:lnTo>
                    <a:pt x="f206" y="f181"/>
                  </a:lnTo>
                  <a:lnTo>
                    <a:pt x="f207" y="f208"/>
                  </a:lnTo>
                  <a:lnTo>
                    <a:pt x="f209" y="f210"/>
                  </a:lnTo>
                  <a:lnTo>
                    <a:pt x="f211" y="f212"/>
                  </a:lnTo>
                  <a:lnTo>
                    <a:pt x="f213" y="f214"/>
                  </a:lnTo>
                  <a:lnTo>
                    <a:pt x="f215" y="f216"/>
                  </a:lnTo>
                  <a:lnTo>
                    <a:pt x="f217" y="f169"/>
                  </a:lnTo>
                  <a:lnTo>
                    <a:pt x="f218" y="f219"/>
                  </a:lnTo>
                  <a:lnTo>
                    <a:pt x="f220" y="f221"/>
                  </a:lnTo>
                  <a:lnTo>
                    <a:pt x="f222" y="f223"/>
                  </a:lnTo>
                  <a:lnTo>
                    <a:pt x="f82" y="f75"/>
                  </a:lnTo>
                  <a:lnTo>
                    <a:pt x="f224" y="f225"/>
                  </a:lnTo>
                  <a:lnTo>
                    <a:pt x="f224" y="f225"/>
                  </a:lnTo>
                  <a:lnTo>
                    <a:pt x="f226" y="f227"/>
                  </a:lnTo>
                  <a:lnTo>
                    <a:pt x="f41" y="f228"/>
                  </a:lnTo>
                  <a:lnTo>
                    <a:pt x="f229" y="f230"/>
                  </a:lnTo>
                  <a:lnTo>
                    <a:pt x="f231" y="f232"/>
                  </a:lnTo>
                  <a:lnTo>
                    <a:pt x="f233" y="f22"/>
                  </a:lnTo>
                  <a:lnTo>
                    <a:pt x="f48" y="f14"/>
                  </a:lnTo>
                  <a:lnTo>
                    <a:pt x="f234" y="f235"/>
                  </a:lnTo>
                  <a:lnTo>
                    <a:pt x="f50" y="f236"/>
                  </a:lnTo>
                  <a:lnTo>
                    <a:pt x="f50" y="f236"/>
                  </a:lnTo>
                  <a:lnTo>
                    <a:pt x="f50" y="f237"/>
                  </a:lnTo>
                  <a:lnTo>
                    <a:pt x="f238" y="f239"/>
                  </a:lnTo>
                  <a:lnTo>
                    <a:pt x="f64" y="f240"/>
                  </a:lnTo>
                  <a:lnTo>
                    <a:pt x="f241" y="f242"/>
                  </a:lnTo>
                  <a:lnTo>
                    <a:pt x="f243" y="f244"/>
                  </a:lnTo>
                  <a:lnTo>
                    <a:pt x="f245" y="f246"/>
                  </a:lnTo>
                  <a:lnTo>
                    <a:pt x="f247" y="f248"/>
                  </a:lnTo>
                  <a:lnTo>
                    <a:pt x="f73" y="f249"/>
                  </a:lnTo>
                  <a:lnTo>
                    <a:pt x="f73" y="f249"/>
                  </a:lnTo>
                  <a:lnTo>
                    <a:pt x="f41" y="f249"/>
                  </a:lnTo>
                  <a:lnTo>
                    <a:pt x="f250" y="f251"/>
                  </a:lnTo>
                  <a:lnTo>
                    <a:pt x="f111" y="f252"/>
                  </a:lnTo>
                  <a:lnTo>
                    <a:pt x="f253" y="f254"/>
                  </a:lnTo>
                  <a:lnTo>
                    <a:pt x="f253" y="f254"/>
                  </a:lnTo>
                  <a:lnTo>
                    <a:pt x="f85" y="f255"/>
                  </a:lnTo>
                  <a:lnTo>
                    <a:pt x="f164" y="f256"/>
                  </a:lnTo>
                  <a:lnTo>
                    <a:pt x="f257" y="f258"/>
                  </a:lnTo>
                  <a:lnTo>
                    <a:pt x="f259" y="f260"/>
                  </a:lnTo>
                  <a:lnTo>
                    <a:pt x="f261" y="f262"/>
                  </a:lnTo>
                  <a:lnTo>
                    <a:pt x="f263" y="f264"/>
                  </a:lnTo>
                  <a:lnTo>
                    <a:pt x="f105" y="f265"/>
                  </a:lnTo>
                  <a:lnTo>
                    <a:pt x="f266" y="f267"/>
                  </a:lnTo>
                  <a:lnTo>
                    <a:pt x="f266" y="f267"/>
                  </a:lnTo>
                  <a:lnTo>
                    <a:pt x="f240" y="f268"/>
                  </a:lnTo>
                  <a:lnTo>
                    <a:pt x="f269" y="f270"/>
                  </a:lnTo>
                  <a:lnTo>
                    <a:pt x="f271" y="f255"/>
                  </a:lnTo>
                  <a:lnTo>
                    <a:pt x="f160" y="f272"/>
                  </a:lnTo>
                  <a:lnTo>
                    <a:pt x="f5" y="f41"/>
                  </a:lnTo>
                  <a:lnTo>
                    <a:pt x="f158" y="f273"/>
                  </a:lnTo>
                  <a:lnTo>
                    <a:pt x="f8" y="f274"/>
                  </a:lnTo>
                  <a:lnTo>
                    <a:pt x="f10" y="f275"/>
                  </a:lnTo>
                  <a:lnTo>
                    <a:pt x="f10" y="f275"/>
                  </a:lnTo>
                  <a:lnTo>
                    <a:pt x="f270" y="f276"/>
                  </a:lnTo>
                  <a:lnTo>
                    <a:pt x="f99" y="f277"/>
                  </a:lnTo>
                  <a:lnTo>
                    <a:pt x="f162" y="f278"/>
                  </a:lnTo>
                  <a:lnTo>
                    <a:pt x="f103" y="f279"/>
                  </a:lnTo>
                  <a:lnTo>
                    <a:pt x="f280" y="f281"/>
                  </a:lnTo>
                  <a:lnTo>
                    <a:pt x="f242" y="f282"/>
                  </a:lnTo>
                  <a:lnTo>
                    <a:pt x="f105" y="f283"/>
                  </a:lnTo>
                  <a:lnTo>
                    <a:pt x="f263" y="f284"/>
                  </a:lnTo>
                  <a:lnTo>
                    <a:pt x="f263" y="f284"/>
                  </a:lnTo>
                  <a:lnTo>
                    <a:pt x="f263" y="f285"/>
                  </a:lnTo>
                  <a:lnTo>
                    <a:pt x="f105" y="f286"/>
                  </a:lnTo>
                  <a:lnTo>
                    <a:pt x="f242" y="f189"/>
                  </a:lnTo>
                  <a:lnTo>
                    <a:pt x="f287" y="f288"/>
                  </a:lnTo>
                  <a:lnTo>
                    <a:pt x="f289" y="f290"/>
                  </a:lnTo>
                  <a:lnTo>
                    <a:pt x="f291" y="f11"/>
                  </a:lnTo>
                  <a:lnTo>
                    <a:pt x="f292"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5" name="Google Shape;1094;p36">
              <a:extLst>
                <a:ext uri="{FF2B5EF4-FFF2-40B4-BE49-F238E27FC236}">
                  <a16:creationId xmlns:a16="http://schemas.microsoft.com/office/drawing/2014/main" xmlns="" id="{DD3A6E03-6D66-3F15-4C83-59398F4C1B3E}"/>
                </a:ext>
              </a:extLst>
            </p:cNvPr>
            <p:cNvSpPr/>
            <p:nvPr/>
          </p:nvSpPr>
          <p:spPr>
            <a:xfrm>
              <a:off x="5125778" y="4062212"/>
              <a:ext cx="349648" cy="576300"/>
            </a:xfrm>
            <a:custGeom>
              <a:avLst/>
              <a:gdLst>
                <a:gd name="f0" fmla="val w"/>
                <a:gd name="f1" fmla="val h"/>
                <a:gd name="f2" fmla="val 0"/>
                <a:gd name="f3" fmla="val 11433"/>
                <a:gd name="f4" fmla="val 18844"/>
                <a:gd name="f5" fmla="val 7434"/>
                <a:gd name="f6" fmla="val 1"/>
                <a:gd name="f7" fmla="val 542"/>
                <a:gd name="f8" fmla="val 7269"/>
                <a:gd name="f9" fmla="val 7128"/>
                <a:gd name="f10" fmla="val 24"/>
                <a:gd name="f11" fmla="val 6987"/>
                <a:gd name="f12" fmla="val 71"/>
                <a:gd name="f13" fmla="val 6846"/>
                <a:gd name="f14" fmla="val 118"/>
                <a:gd name="f15" fmla="val 6705"/>
                <a:gd name="f16" fmla="val 189"/>
                <a:gd name="f17" fmla="val 6587"/>
                <a:gd name="f18" fmla="val 259"/>
                <a:gd name="f19" fmla="val 6469"/>
                <a:gd name="f20" fmla="val 354"/>
                <a:gd name="f21" fmla="val 6375"/>
                <a:gd name="f22" fmla="val 471"/>
                <a:gd name="f23" fmla="val 6281"/>
                <a:gd name="f24" fmla="val 565"/>
                <a:gd name="f25" fmla="val 6210"/>
                <a:gd name="f26" fmla="val 706"/>
                <a:gd name="f27" fmla="val 6163"/>
                <a:gd name="f28" fmla="val 824"/>
                <a:gd name="f29" fmla="val 6116"/>
                <a:gd name="f30" fmla="val 965"/>
                <a:gd name="f31" fmla="val 6069"/>
                <a:gd name="f32" fmla="val 1106"/>
                <a:gd name="f33" fmla="val 1247"/>
                <a:gd name="f34" fmla="val 6046"/>
                <a:gd name="f35" fmla="val 1389"/>
                <a:gd name="f36" fmla="val 1530"/>
                <a:gd name="f37" fmla="val 1789"/>
                <a:gd name="f38" fmla="val 6187"/>
                <a:gd name="f39" fmla="val 2047"/>
                <a:gd name="f40" fmla="val 6305"/>
                <a:gd name="f41" fmla="val 2283"/>
                <a:gd name="f42" fmla="val 6422"/>
                <a:gd name="f43" fmla="val 2541"/>
                <a:gd name="f44" fmla="val 6563"/>
                <a:gd name="f45" fmla="val 2777"/>
                <a:gd name="f46" fmla="val 6752"/>
                <a:gd name="f47" fmla="val 3012"/>
                <a:gd name="f48" fmla="val 6940"/>
                <a:gd name="f49" fmla="val 3247"/>
                <a:gd name="f50" fmla="val 7175"/>
                <a:gd name="f51" fmla="val 3482"/>
                <a:gd name="f52" fmla="val 7081"/>
                <a:gd name="f53" fmla="val 4306"/>
                <a:gd name="f54" fmla="val 5129"/>
                <a:gd name="f55" fmla="val 6799"/>
                <a:gd name="f56" fmla="val 5929"/>
                <a:gd name="f57" fmla="val 6634"/>
                <a:gd name="f58" fmla="val 6446"/>
                <a:gd name="f59" fmla="val 6211"/>
                <a:gd name="f60" fmla="val 5975"/>
                <a:gd name="f61" fmla="val 6070"/>
                <a:gd name="f62" fmla="val 5764"/>
                <a:gd name="f63" fmla="val 5976"/>
                <a:gd name="f64" fmla="val 5552"/>
                <a:gd name="f65" fmla="val 5317"/>
                <a:gd name="f66" fmla="val 5905"/>
                <a:gd name="f67" fmla="val 5175"/>
                <a:gd name="f68" fmla="val 5034"/>
                <a:gd name="f69" fmla="val 4893"/>
                <a:gd name="f70" fmla="val 4752"/>
                <a:gd name="f71" fmla="val 6023"/>
                <a:gd name="f72" fmla="val 4634"/>
                <a:gd name="f73" fmla="val 6093"/>
                <a:gd name="f74" fmla="val 4517"/>
                <a:gd name="f75" fmla="val 6164"/>
                <a:gd name="f76" fmla="val 4399"/>
                <a:gd name="f77" fmla="val 6258"/>
                <a:gd name="f78" fmla="val 4281"/>
                <a:gd name="f79" fmla="val 6376"/>
                <a:gd name="f80" fmla="val 4211"/>
                <a:gd name="f81" fmla="val 6493"/>
                <a:gd name="f82" fmla="val 4117"/>
                <a:gd name="f83" fmla="val 6611"/>
                <a:gd name="f84" fmla="val 4070"/>
                <a:gd name="f85" fmla="val 6729"/>
                <a:gd name="f86" fmla="val 4023"/>
                <a:gd name="f87" fmla="val 6870"/>
                <a:gd name="f88" fmla="val 3976"/>
                <a:gd name="f89" fmla="val 7011"/>
                <a:gd name="f90" fmla="val 7152"/>
                <a:gd name="f91" fmla="val 7293"/>
                <a:gd name="f92" fmla="val 7693"/>
                <a:gd name="f93" fmla="val 7999"/>
                <a:gd name="f94" fmla="val 4234"/>
                <a:gd name="f95" fmla="val 8328"/>
                <a:gd name="f96" fmla="val 4376"/>
                <a:gd name="f97" fmla="val 8658"/>
                <a:gd name="f98" fmla="val 4587"/>
                <a:gd name="f99" fmla="val 9010"/>
                <a:gd name="f100" fmla="val 4870"/>
                <a:gd name="f101" fmla="val 9363"/>
                <a:gd name="f102" fmla="val 9716"/>
                <a:gd name="f103" fmla="val 5575"/>
                <a:gd name="f104" fmla="val 10093"/>
                <a:gd name="f105" fmla="val 5222"/>
                <a:gd name="f106" fmla="val 10892"/>
                <a:gd name="f107" fmla="val 11645"/>
                <a:gd name="f108" fmla="val 4493"/>
                <a:gd name="f109" fmla="val 12351"/>
                <a:gd name="f110" fmla="val 4093"/>
                <a:gd name="f111" fmla="val 13010"/>
                <a:gd name="f112" fmla="val 3717"/>
                <a:gd name="f113" fmla="val 13621"/>
                <a:gd name="f114" fmla="val 3341"/>
                <a:gd name="f115" fmla="val 14186"/>
                <a:gd name="f116" fmla="val 2941"/>
                <a:gd name="f117" fmla="val 14703"/>
                <a:gd name="f118" fmla="val 2564"/>
                <a:gd name="f119" fmla="val 15174"/>
                <a:gd name="f120" fmla="val 2211"/>
                <a:gd name="f121" fmla="val 15597"/>
                <a:gd name="f122" fmla="val 1858"/>
                <a:gd name="f123" fmla="val 15974"/>
                <a:gd name="f124" fmla="val 1529"/>
                <a:gd name="f125" fmla="val 16303"/>
                <a:gd name="f126" fmla="val 1223"/>
                <a:gd name="f127" fmla="val 16585"/>
                <a:gd name="f128" fmla="val 17056"/>
                <a:gd name="f129" fmla="val 329"/>
                <a:gd name="f130" fmla="val 17362"/>
                <a:gd name="f131" fmla="val 212"/>
                <a:gd name="f132" fmla="val 17456"/>
                <a:gd name="f133" fmla="val 17597"/>
                <a:gd name="f134" fmla="val 47"/>
                <a:gd name="f135" fmla="val 17738"/>
                <a:gd name="f136" fmla="val 17879"/>
                <a:gd name="f137" fmla="val 18020"/>
                <a:gd name="f138" fmla="val 18185"/>
                <a:gd name="f139" fmla="val 18326"/>
                <a:gd name="f140" fmla="val 141"/>
                <a:gd name="f141" fmla="val 18467"/>
                <a:gd name="f142" fmla="val 282"/>
                <a:gd name="f143" fmla="val 18632"/>
                <a:gd name="f144" fmla="val 447"/>
                <a:gd name="f145" fmla="val 18750"/>
                <a:gd name="f146" fmla="val 635"/>
                <a:gd name="f147" fmla="val 18820"/>
                <a:gd name="f148" fmla="val 847"/>
                <a:gd name="f149" fmla="val 1341"/>
                <a:gd name="f150" fmla="val 18679"/>
                <a:gd name="f151" fmla="val 1647"/>
                <a:gd name="f152" fmla="val 18444"/>
                <a:gd name="f153" fmla="val 18091"/>
                <a:gd name="f154" fmla="val 17644"/>
                <a:gd name="f155" fmla="val 3058"/>
                <a:gd name="f156" fmla="val 17103"/>
                <a:gd name="f157" fmla="val 3646"/>
                <a:gd name="f158" fmla="val 16468"/>
                <a:gd name="f159" fmla="val 4258"/>
                <a:gd name="f160" fmla="val 15715"/>
                <a:gd name="f161" fmla="val 4564"/>
                <a:gd name="f162" fmla="val 15291"/>
                <a:gd name="f163" fmla="val 14868"/>
                <a:gd name="f164" fmla="val 5199"/>
                <a:gd name="f165" fmla="val 14398"/>
                <a:gd name="f166" fmla="val 5505"/>
                <a:gd name="f167" fmla="val 13880"/>
                <a:gd name="f168" fmla="val 5928"/>
                <a:gd name="f169" fmla="val 13998"/>
                <a:gd name="f170" fmla="val 6328"/>
                <a:gd name="f171" fmla="val 14068"/>
                <a:gd name="f172" fmla="val 14092"/>
                <a:gd name="f173" fmla="val 7057"/>
                <a:gd name="f174" fmla="val 14115"/>
                <a:gd name="f175" fmla="val 7340"/>
                <a:gd name="f176" fmla="val 7598"/>
                <a:gd name="f177" fmla="val 7834"/>
                <a:gd name="f178" fmla="val 14045"/>
                <a:gd name="f179" fmla="val 8069"/>
                <a:gd name="f180" fmla="val 8304"/>
                <a:gd name="f181" fmla="val 13904"/>
                <a:gd name="f182" fmla="val 8539"/>
                <a:gd name="f183" fmla="val 13833"/>
                <a:gd name="f184" fmla="val 8751"/>
                <a:gd name="f185" fmla="val 13715"/>
                <a:gd name="f186" fmla="val 8939"/>
                <a:gd name="f187" fmla="val 13598"/>
                <a:gd name="f188" fmla="val 9104"/>
                <a:gd name="f189" fmla="val 13480"/>
                <a:gd name="f190" fmla="val 9245"/>
                <a:gd name="f191" fmla="val 13339"/>
                <a:gd name="f192" fmla="val 13174"/>
                <a:gd name="f193" fmla="val 9433"/>
                <a:gd name="f194" fmla="val 9504"/>
                <a:gd name="f195" fmla="val 12821"/>
                <a:gd name="f196" fmla="val 9527"/>
                <a:gd name="f197" fmla="val 12610"/>
                <a:gd name="f198" fmla="val 9551"/>
                <a:gd name="f199" fmla="val 12421"/>
                <a:gd name="f200" fmla="val 12210"/>
                <a:gd name="f201" fmla="val 9457"/>
                <a:gd name="f202" fmla="val 12022"/>
                <a:gd name="f203" fmla="val 9386"/>
                <a:gd name="f204" fmla="val 11833"/>
                <a:gd name="f205" fmla="val 9292"/>
                <a:gd name="f206" fmla="val 11669"/>
                <a:gd name="f207" fmla="val 9151"/>
                <a:gd name="f208" fmla="val 11528"/>
                <a:gd name="f209" fmla="val 11410"/>
                <a:gd name="f210" fmla="val 8845"/>
                <a:gd name="f211" fmla="val 11292"/>
                <a:gd name="f212" fmla="val 8657"/>
                <a:gd name="f213" fmla="val 11222"/>
                <a:gd name="f214" fmla="val 8469"/>
                <a:gd name="f215" fmla="val 11175"/>
                <a:gd name="f216" fmla="val 8163"/>
                <a:gd name="f217" fmla="val 11128"/>
                <a:gd name="f218" fmla="val 7857"/>
                <a:gd name="f219" fmla="val 11104"/>
                <a:gd name="f220" fmla="val 7363"/>
                <a:gd name="f221" fmla="val 11151"/>
                <a:gd name="f222" fmla="val 6893"/>
                <a:gd name="f223" fmla="val 11245"/>
                <a:gd name="f224" fmla="val 7316"/>
                <a:gd name="f225" fmla="val 10210"/>
                <a:gd name="f226" fmla="val 9128"/>
                <a:gd name="f227" fmla="val 8022"/>
                <a:gd name="f228" fmla="val 8681"/>
                <a:gd name="f229" fmla="val 9057"/>
                <a:gd name="f230" fmla="val 9410"/>
                <a:gd name="f231" fmla="val 6823"/>
                <a:gd name="f232" fmla="val 9739"/>
                <a:gd name="f233" fmla="val 10045"/>
                <a:gd name="f234" fmla="val 6658"/>
                <a:gd name="f235" fmla="val 10327"/>
                <a:gd name="f236" fmla="val 6564"/>
                <a:gd name="f237" fmla="val 10586"/>
                <a:gd name="f238" fmla="val 10821"/>
                <a:gd name="f239" fmla="val 11009"/>
                <a:gd name="f240" fmla="val 5999"/>
                <a:gd name="f241" fmla="val 11268"/>
                <a:gd name="f242" fmla="val 5835"/>
                <a:gd name="f243" fmla="val 11362"/>
                <a:gd name="f244" fmla="val 5646"/>
                <a:gd name="f245" fmla="val 11409"/>
                <a:gd name="f246" fmla="val 5435"/>
                <a:gd name="f247" fmla="val 5223"/>
                <a:gd name="f248" fmla="val 5011"/>
                <a:gd name="f249" fmla="val 11386"/>
                <a:gd name="f250" fmla="val 4800"/>
                <a:gd name="f251" fmla="val 4588"/>
                <a:gd name="f252" fmla="val 11174"/>
                <a:gd name="f253" fmla="val 4400"/>
                <a:gd name="f254" fmla="val 11057"/>
                <a:gd name="f255" fmla="val 4235"/>
                <a:gd name="f256" fmla="val 4094"/>
                <a:gd name="f257" fmla="val 10704"/>
                <a:gd name="f258" fmla="val 10515"/>
                <a:gd name="f259" fmla="val 3906"/>
                <a:gd name="f260" fmla="val 10304"/>
                <a:gd name="f261" fmla="val 3835"/>
                <a:gd name="f262" fmla="val 10092"/>
                <a:gd name="f263" fmla="val 9974"/>
                <a:gd name="f264" fmla="val 9645"/>
                <a:gd name="f265" fmla="val 3882"/>
                <a:gd name="f266" fmla="val 9339"/>
                <a:gd name="f267" fmla="val 3953"/>
                <a:gd name="f268" fmla="val 9033"/>
                <a:gd name="f269" fmla="val 8869"/>
                <a:gd name="f270" fmla="val 3271"/>
                <a:gd name="f271" fmla="val 8916"/>
                <a:gd name="f272" fmla="val 2706"/>
                <a:gd name="f273" fmla="val 2377"/>
                <a:gd name="f274" fmla="val 2071"/>
                <a:gd name="f275" fmla="val 8892"/>
                <a:gd name="f276" fmla="val 1741"/>
                <a:gd name="f277" fmla="val 1412"/>
                <a:gd name="f278" fmla="val 8633"/>
                <a:gd name="f279" fmla="val 800"/>
                <a:gd name="f280" fmla="val 612"/>
                <a:gd name="f281" fmla="val 8445"/>
                <a:gd name="f282" fmla="val 330"/>
                <a:gd name="f283" fmla="val 7998"/>
                <a:gd name="f284" fmla="val 7810"/>
                <a:gd name="f285" fmla="val 48"/>
                <a:gd name="f286" fmla="val 7622"/>
                <a:gd name="f287" fmla="*/ f0 1 11433"/>
                <a:gd name="f288" fmla="*/ f1 1 18844"/>
                <a:gd name="f289" fmla="val f2"/>
                <a:gd name="f290" fmla="val f3"/>
                <a:gd name="f291" fmla="val f4"/>
                <a:gd name="f292" fmla="+- f291 0 f289"/>
                <a:gd name="f293" fmla="+- f290 0 f289"/>
                <a:gd name="f294" fmla="*/ f293 1 11433"/>
                <a:gd name="f295" fmla="*/ f292 1 18844"/>
                <a:gd name="f296" fmla="*/ f289 1 f294"/>
                <a:gd name="f297" fmla="*/ f290 1 f294"/>
                <a:gd name="f298" fmla="*/ f289 1 f295"/>
                <a:gd name="f299" fmla="*/ f291 1 f295"/>
                <a:gd name="f300" fmla="*/ f296 f287 1"/>
                <a:gd name="f301" fmla="*/ f297 f287 1"/>
                <a:gd name="f302" fmla="*/ f299 f288 1"/>
                <a:gd name="f303" fmla="*/ f298 f288 1"/>
              </a:gdLst>
              <a:ahLst/>
              <a:cxnLst>
                <a:cxn ang="3cd4">
                  <a:pos x="hc" y="t"/>
                </a:cxn>
                <a:cxn ang="0">
                  <a:pos x="r" y="vc"/>
                </a:cxn>
                <a:cxn ang="cd4">
                  <a:pos x="hc" y="b"/>
                </a:cxn>
                <a:cxn ang="cd2">
                  <a:pos x="l" y="vc"/>
                </a:cxn>
              </a:cxnLst>
              <a:rect l="f300" t="f303" r="f301" b="f302"/>
              <a:pathLst>
                <a:path w="11433" h="18844" fill="none">
                  <a:moveTo>
                    <a:pt x="f5" y="f6"/>
                  </a:moveTo>
                  <a:lnTo>
                    <a:pt x="f5" y="f7"/>
                  </a:lnTo>
                  <a:lnTo>
                    <a:pt x="f5" y="f6"/>
                  </a:lnTo>
                  <a:lnTo>
                    <a:pt x="f5" y="f6"/>
                  </a:lnTo>
                  <a:lnTo>
                    <a:pt x="f8" y="f6"/>
                  </a:lnTo>
                  <a:lnTo>
                    <a:pt x="f9" y="f10"/>
                  </a:lnTo>
                  <a:lnTo>
                    <a:pt x="f11" y="f12"/>
                  </a:lnTo>
                  <a:lnTo>
                    <a:pt x="f13" y="f14"/>
                  </a:lnTo>
                  <a:lnTo>
                    <a:pt x="f15" y="f16"/>
                  </a:lnTo>
                  <a:lnTo>
                    <a:pt x="f17" y="f18"/>
                  </a:lnTo>
                  <a:lnTo>
                    <a:pt x="f19" y="f20"/>
                  </a:lnTo>
                  <a:lnTo>
                    <a:pt x="f21" y="f22"/>
                  </a:lnTo>
                  <a:lnTo>
                    <a:pt x="f21" y="f22"/>
                  </a:lnTo>
                  <a:lnTo>
                    <a:pt x="f23" y="f24"/>
                  </a:lnTo>
                  <a:lnTo>
                    <a:pt x="f25" y="f26"/>
                  </a:lnTo>
                  <a:lnTo>
                    <a:pt x="f27" y="f28"/>
                  </a:lnTo>
                  <a:lnTo>
                    <a:pt x="f29" y="f30"/>
                  </a:lnTo>
                  <a:lnTo>
                    <a:pt x="f31" y="f32"/>
                  </a:lnTo>
                  <a:lnTo>
                    <a:pt x="f31" y="f33"/>
                  </a:lnTo>
                  <a:lnTo>
                    <a:pt x="f34" y="f35"/>
                  </a:lnTo>
                  <a:lnTo>
                    <a:pt x="f31" y="f36"/>
                  </a:lnTo>
                  <a:lnTo>
                    <a:pt x="f31" y="f36"/>
                  </a:lnTo>
                  <a:lnTo>
                    <a:pt x="f29" y="f37"/>
                  </a:lnTo>
                  <a:lnTo>
                    <a:pt x="f38" y="f39"/>
                  </a:lnTo>
                  <a:lnTo>
                    <a:pt x="f40" y="f41"/>
                  </a:lnTo>
                  <a:lnTo>
                    <a:pt x="f42" y="f43"/>
                  </a:lnTo>
                  <a:lnTo>
                    <a:pt x="f44" y="f45"/>
                  </a:lnTo>
                  <a:lnTo>
                    <a:pt x="f46" y="f47"/>
                  </a:lnTo>
                  <a:lnTo>
                    <a:pt x="f48" y="f49"/>
                  </a:lnTo>
                  <a:lnTo>
                    <a:pt x="f50" y="f51"/>
                  </a:lnTo>
                  <a:lnTo>
                    <a:pt x="f50" y="f51"/>
                  </a:lnTo>
                  <a:lnTo>
                    <a:pt x="f52" y="f53"/>
                  </a:lnTo>
                  <a:lnTo>
                    <a:pt x="f48" y="f54"/>
                  </a:lnTo>
                  <a:lnTo>
                    <a:pt x="f55" y="f56"/>
                  </a:lnTo>
                  <a:lnTo>
                    <a:pt x="f57" y="f15"/>
                  </a:lnTo>
                  <a:lnTo>
                    <a:pt x="f57" y="f15"/>
                  </a:lnTo>
                  <a:lnTo>
                    <a:pt x="f42" y="f58"/>
                  </a:lnTo>
                  <a:lnTo>
                    <a:pt x="f27" y="f59"/>
                  </a:lnTo>
                  <a:lnTo>
                    <a:pt x="f27" y="f59"/>
                  </a:lnTo>
                  <a:lnTo>
                    <a:pt x="f60" y="f61"/>
                  </a:lnTo>
                  <a:lnTo>
                    <a:pt x="f62" y="f63"/>
                  </a:lnTo>
                  <a:lnTo>
                    <a:pt x="f64" y="f56"/>
                  </a:lnTo>
                  <a:lnTo>
                    <a:pt x="f65" y="f66"/>
                  </a:lnTo>
                  <a:lnTo>
                    <a:pt x="f65" y="f66"/>
                  </a:lnTo>
                  <a:lnTo>
                    <a:pt x="f67" y="f66"/>
                  </a:lnTo>
                  <a:lnTo>
                    <a:pt x="f68" y="f56"/>
                  </a:lnTo>
                  <a:lnTo>
                    <a:pt x="f69" y="f63"/>
                  </a:lnTo>
                  <a:lnTo>
                    <a:pt x="f70" y="f71"/>
                  </a:lnTo>
                  <a:lnTo>
                    <a:pt x="f72" y="f73"/>
                  </a:lnTo>
                  <a:lnTo>
                    <a:pt x="f74" y="f75"/>
                  </a:lnTo>
                  <a:lnTo>
                    <a:pt x="f76" y="f77"/>
                  </a:lnTo>
                  <a:lnTo>
                    <a:pt x="f78" y="f79"/>
                  </a:lnTo>
                  <a:lnTo>
                    <a:pt x="f78" y="f79"/>
                  </a:lnTo>
                  <a:lnTo>
                    <a:pt x="f80" y="f81"/>
                  </a:lnTo>
                  <a:lnTo>
                    <a:pt x="f82" y="f83"/>
                  </a:lnTo>
                  <a:lnTo>
                    <a:pt x="f84" y="f85"/>
                  </a:lnTo>
                  <a:lnTo>
                    <a:pt x="f86" y="f87"/>
                  </a:lnTo>
                  <a:lnTo>
                    <a:pt x="f88" y="f89"/>
                  </a:lnTo>
                  <a:lnTo>
                    <a:pt x="f88" y="f90"/>
                  </a:lnTo>
                  <a:lnTo>
                    <a:pt x="f88" y="f91"/>
                  </a:lnTo>
                  <a:lnTo>
                    <a:pt x="f88" y="f5"/>
                  </a:lnTo>
                  <a:lnTo>
                    <a:pt x="f88" y="f5"/>
                  </a:lnTo>
                  <a:lnTo>
                    <a:pt x="f86" y="f92"/>
                  </a:lnTo>
                  <a:lnTo>
                    <a:pt x="f82" y="f93"/>
                  </a:lnTo>
                  <a:lnTo>
                    <a:pt x="f94" y="f95"/>
                  </a:lnTo>
                  <a:lnTo>
                    <a:pt x="f96" y="f97"/>
                  </a:lnTo>
                  <a:lnTo>
                    <a:pt x="f98" y="f99"/>
                  </a:lnTo>
                  <a:lnTo>
                    <a:pt x="f100" y="f101"/>
                  </a:lnTo>
                  <a:lnTo>
                    <a:pt x="f67" y="f102"/>
                  </a:lnTo>
                  <a:lnTo>
                    <a:pt x="f103" y="f104"/>
                  </a:lnTo>
                  <a:lnTo>
                    <a:pt x="f103" y="f104"/>
                  </a:lnTo>
                  <a:lnTo>
                    <a:pt x="f105" y="f106"/>
                  </a:lnTo>
                  <a:lnTo>
                    <a:pt x="f100"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26" y="f128"/>
                  </a:lnTo>
                  <a:lnTo>
                    <a:pt x="f129" y="f130"/>
                  </a:lnTo>
                  <a:lnTo>
                    <a:pt x="f129" y="f130"/>
                  </a:lnTo>
                  <a:lnTo>
                    <a:pt x="f131" y="f132"/>
                  </a:lnTo>
                  <a:lnTo>
                    <a:pt x="f14" y="f133"/>
                  </a:lnTo>
                  <a:lnTo>
                    <a:pt x="f134" y="f135"/>
                  </a:lnTo>
                  <a:lnTo>
                    <a:pt x="f10" y="f136"/>
                  </a:lnTo>
                  <a:lnTo>
                    <a:pt x="f2" y="f137"/>
                  </a:lnTo>
                  <a:lnTo>
                    <a:pt x="f10" y="f138"/>
                  </a:lnTo>
                  <a:lnTo>
                    <a:pt x="f12" y="f139"/>
                  </a:lnTo>
                  <a:lnTo>
                    <a:pt x="f140" y="f141"/>
                  </a:lnTo>
                  <a:lnTo>
                    <a:pt x="f140" y="f141"/>
                  </a:lnTo>
                  <a:lnTo>
                    <a:pt x="f142" y="f143"/>
                  </a:lnTo>
                  <a:lnTo>
                    <a:pt x="f144" y="f145"/>
                  </a:lnTo>
                  <a:lnTo>
                    <a:pt x="f146" y="f147"/>
                  </a:lnTo>
                  <a:lnTo>
                    <a:pt x="f148" y="f4"/>
                  </a:lnTo>
                  <a:lnTo>
                    <a:pt x="f148" y="f4"/>
                  </a:lnTo>
                  <a:lnTo>
                    <a:pt x="f30" y="f4"/>
                  </a:lnTo>
                  <a:lnTo>
                    <a:pt x="f32" y="f147"/>
                  </a:lnTo>
                  <a:lnTo>
                    <a:pt x="f126" y="f145"/>
                  </a:lnTo>
                  <a:lnTo>
                    <a:pt x="f149" y="f150"/>
                  </a:lnTo>
                  <a:lnTo>
                    <a:pt x="f149" y="f150"/>
                  </a:lnTo>
                  <a:lnTo>
                    <a:pt x="f151" y="f152"/>
                  </a:lnTo>
                  <a:lnTo>
                    <a:pt x="f39" y="f153"/>
                  </a:lnTo>
                  <a:lnTo>
                    <a:pt x="f43" y="f154"/>
                  </a:lnTo>
                  <a:lnTo>
                    <a:pt x="f155" y="f156"/>
                  </a:lnTo>
                  <a:lnTo>
                    <a:pt x="f157" y="f158"/>
                  </a:lnTo>
                  <a:lnTo>
                    <a:pt x="f159" y="f160"/>
                  </a:lnTo>
                  <a:lnTo>
                    <a:pt x="f161" y="f162"/>
                  </a:lnTo>
                  <a:lnTo>
                    <a:pt x="f69" y="f163"/>
                  </a:lnTo>
                  <a:lnTo>
                    <a:pt x="f164" y="f165"/>
                  </a:lnTo>
                  <a:lnTo>
                    <a:pt x="f166" y="f167"/>
                  </a:lnTo>
                  <a:lnTo>
                    <a:pt x="f166" y="f167"/>
                  </a:lnTo>
                  <a:lnTo>
                    <a:pt x="f168" y="f169"/>
                  </a:lnTo>
                  <a:lnTo>
                    <a:pt x="f170" y="f171"/>
                  </a:lnTo>
                  <a:lnTo>
                    <a:pt x="f15" y="f172"/>
                  </a:lnTo>
                  <a:lnTo>
                    <a:pt x="f173" y="f174"/>
                  </a:lnTo>
                  <a:lnTo>
                    <a:pt x="f173" y="f174"/>
                  </a:lnTo>
                  <a:lnTo>
                    <a:pt x="f175" y="f174"/>
                  </a:lnTo>
                  <a:lnTo>
                    <a:pt x="f176" y="f172"/>
                  </a:lnTo>
                  <a:lnTo>
                    <a:pt x="f177" y="f178"/>
                  </a:lnTo>
                  <a:lnTo>
                    <a:pt x="f179" y="f169"/>
                  </a:lnTo>
                  <a:lnTo>
                    <a:pt x="f180" y="f181"/>
                  </a:lnTo>
                  <a:lnTo>
                    <a:pt x="f182" y="f183"/>
                  </a:lnTo>
                  <a:lnTo>
                    <a:pt x="f184" y="f185"/>
                  </a:lnTo>
                  <a:lnTo>
                    <a:pt x="f186" y="f187"/>
                  </a:lnTo>
                  <a:lnTo>
                    <a:pt x="f186" y="f187"/>
                  </a:lnTo>
                  <a:lnTo>
                    <a:pt x="f188" y="f189"/>
                  </a:lnTo>
                  <a:lnTo>
                    <a:pt x="f190" y="f191"/>
                  </a:lnTo>
                  <a:lnTo>
                    <a:pt x="f101" y="f192"/>
                  </a:lnTo>
                  <a:lnTo>
                    <a:pt x="f193" y="f111"/>
                  </a:lnTo>
                  <a:lnTo>
                    <a:pt x="f194" y="f195"/>
                  </a:lnTo>
                  <a:lnTo>
                    <a:pt x="f196" y="f197"/>
                  </a:lnTo>
                  <a:lnTo>
                    <a:pt x="f198" y="f199"/>
                  </a:lnTo>
                  <a:lnTo>
                    <a:pt x="f196" y="f200"/>
                  </a:lnTo>
                  <a:lnTo>
                    <a:pt x="f196" y="f200"/>
                  </a:lnTo>
                  <a:lnTo>
                    <a:pt x="f201" y="f202"/>
                  </a:lnTo>
                  <a:lnTo>
                    <a:pt x="f203" y="f204"/>
                  </a:lnTo>
                  <a:lnTo>
                    <a:pt x="f205" y="f206"/>
                  </a:lnTo>
                  <a:lnTo>
                    <a:pt x="f207" y="f208"/>
                  </a:lnTo>
                  <a:lnTo>
                    <a:pt x="f99" y="f209"/>
                  </a:lnTo>
                  <a:lnTo>
                    <a:pt x="f210" y="f211"/>
                  </a:lnTo>
                  <a:lnTo>
                    <a:pt x="f212" y="f213"/>
                  </a:lnTo>
                  <a:lnTo>
                    <a:pt x="f214" y="f215"/>
                  </a:lnTo>
                  <a:lnTo>
                    <a:pt x="f214" y="f215"/>
                  </a:lnTo>
                  <a:lnTo>
                    <a:pt x="f216" y="f217"/>
                  </a:lnTo>
                  <a:lnTo>
                    <a:pt x="f218" y="f219"/>
                  </a:lnTo>
                  <a:lnTo>
                    <a:pt x="f218" y="f219"/>
                  </a:lnTo>
                  <a:lnTo>
                    <a:pt x="f176" y="f219"/>
                  </a:lnTo>
                  <a:lnTo>
                    <a:pt x="f220" y="f221"/>
                  </a:lnTo>
                  <a:lnTo>
                    <a:pt x="f9" y="f215"/>
                  </a:lnTo>
                  <a:lnTo>
                    <a:pt x="f222" y="f223"/>
                  </a:lnTo>
                  <a:lnTo>
                    <a:pt x="f222" y="f223"/>
                  </a:lnTo>
                  <a:lnTo>
                    <a:pt x="f224" y="f225"/>
                  </a:lnTo>
                  <a:lnTo>
                    <a:pt x="f92" y="f226"/>
                  </a:lnTo>
                  <a:lnTo>
                    <a:pt x="f227" y="f227"/>
                  </a:lnTo>
                  <a:lnTo>
                    <a:pt x="f180" y="f222"/>
                  </a:lnTo>
                  <a:lnTo>
                    <a:pt x="f180" y="f222"/>
                  </a:lnTo>
                  <a:lnTo>
                    <a:pt x="f228" y="f222"/>
                  </a:lnTo>
                  <a:lnTo>
                    <a:pt x="f229" y="f87"/>
                  </a:lnTo>
                  <a:lnTo>
                    <a:pt x="f230" y="f231"/>
                  </a:lnTo>
                  <a:lnTo>
                    <a:pt x="f232" y="f46"/>
                  </a:lnTo>
                  <a:lnTo>
                    <a:pt x="f233" y="f234"/>
                  </a:lnTo>
                  <a:lnTo>
                    <a:pt x="f235" y="f236"/>
                  </a:lnTo>
                  <a:lnTo>
                    <a:pt x="f237" y="f58"/>
                  </a:lnTo>
                  <a:lnTo>
                    <a:pt x="f238" y="f40"/>
                  </a:lnTo>
                  <a:lnTo>
                    <a:pt x="f238" y="f40"/>
                  </a:lnTo>
                  <a:lnTo>
                    <a:pt x="f239" y="f75"/>
                  </a:lnTo>
                  <a:lnTo>
                    <a:pt x="f221" y="f240"/>
                  </a:lnTo>
                  <a:lnTo>
                    <a:pt x="f241" y="f242"/>
                  </a:lnTo>
                  <a:lnTo>
                    <a:pt x="f243" y="f244"/>
                  </a:lnTo>
                  <a:lnTo>
                    <a:pt x="f245" y="f246"/>
                  </a:lnTo>
                  <a:lnTo>
                    <a:pt x="f3" y="f247"/>
                  </a:lnTo>
                  <a:lnTo>
                    <a:pt x="f3" y="f248"/>
                  </a:lnTo>
                  <a:lnTo>
                    <a:pt x="f249" y="f250"/>
                  </a:lnTo>
                  <a:lnTo>
                    <a:pt x="f249" y="f250"/>
                  </a:lnTo>
                  <a:lnTo>
                    <a:pt x="f211" y="f251"/>
                  </a:lnTo>
                  <a:lnTo>
                    <a:pt x="f252" y="f253"/>
                  </a:lnTo>
                  <a:lnTo>
                    <a:pt x="f254" y="f255"/>
                  </a:lnTo>
                  <a:lnTo>
                    <a:pt x="f106" y="f256"/>
                  </a:lnTo>
                  <a:lnTo>
                    <a:pt x="f257" y="f88"/>
                  </a:lnTo>
                  <a:lnTo>
                    <a:pt x="f258" y="f259"/>
                  </a:lnTo>
                  <a:lnTo>
                    <a:pt x="f260" y="f261"/>
                  </a:lnTo>
                  <a:lnTo>
                    <a:pt x="f262" y="f261"/>
                  </a:lnTo>
                  <a:lnTo>
                    <a:pt x="f262" y="f261"/>
                  </a:lnTo>
                  <a:lnTo>
                    <a:pt x="f263" y="f261"/>
                  </a:lnTo>
                  <a:lnTo>
                    <a:pt x="f263" y="f261"/>
                  </a:lnTo>
                  <a:lnTo>
                    <a:pt x="f264" y="f265"/>
                  </a:lnTo>
                  <a:lnTo>
                    <a:pt x="f266" y="f267"/>
                  </a:lnTo>
                  <a:lnTo>
                    <a:pt x="f268" y="f84"/>
                  </a:lnTo>
                  <a:lnTo>
                    <a:pt x="f184" y="f255"/>
                  </a:lnTo>
                  <a:lnTo>
                    <a:pt x="f184" y="f255"/>
                  </a:lnTo>
                  <a:lnTo>
                    <a:pt x="f269" y="f270"/>
                  </a:lnTo>
                  <a:lnTo>
                    <a:pt x="f269" y="f270"/>
                  </a:lnTo>
                  <a:lnTo>
                    <a:pt x="f271" y="f272"/>
                  </a:lnTo>
                  <a:lnTo>
                    <a:pt x="f271" y="f273"/>
                  </a:lnTo>
                  <a:lnTo>
                    <a:pt x="f271" y="f274"/>
                  </a:lnTo>
                  <a:lnTo>
                    <a:pt x="f275" y="f276"/>
                  </a:lnTo>
                  <a:lnTo>
                    <a:pt x="f210" y="f277"/>
                  </a:lnTo>
                  <a:lnTo>
                    <a:pt x="f184" y="f32"/>
                  </a:lnTo>
                  <a:lnTo>
                    <a:pt x="f278" y="f279"/>
                  </a:lnTo>
                  <a:lnTo>
                    <a:pt x="f278" y="f279"/>
                  </a:lnTo>
                  <a:lnTo>
                    <a:pt x="f182" y="f280"/>
                  </a:lnTo>
                  <a:lnTo>
                    <a:pt x="f281" y="f22"/>
                  </a:lnTo>
                  <a:lnTo>
                    <a:pt x="f180" y="f282"/>
                  </a:lnTo>
                  <a:lnTo>
                    <a:pt x="f216" y="f131"/>
                  </a:lnTo>
                  <a:lnTo>
                    <a:pt x="f283" y="f14"/>
                  </a:lnTo>
                  <a:lnTo>
                    <a:pt x="f284" y="f285"/>
                  </a:lnTo>
                  <a:lnTo>
                    <a:pt x="f286"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6" name="Google Shape;1095;p36">
              <a:extLst>
                <a:ext uri="{FF2B5EF4-FFF2-40B4-BE49-F238E27FC236}">
                  <a16:creationId xmlns:a16="http://schemas.microsoft.com/office/drawing/2014/main" xmlns="" id="{6AE1753C-DB16-D0BF-4F54-AAAF946D1F1C}"/>
                </a:ext>
              </a:extLst>
            </p:cNvPr>
            <p:cNvSpPr/>
            <p:nvPr/>
          </p:nvSpPr>
          <p:spPr>
            <a:xfrm>
              <a:off x="4827218" y="4139187"/>
              <a:ext cx="412988" cy="733156"/>
            </a:xfrm>
            <a:custGeom>
              <a:avLst/>
              <a:gdLst>
                <a:gd name="f0" fmla="val w"/>
                <a:gd name="f1" fmla="val h"/>
                <a:gd name="f2" fmla="val 0"/>
                <a:gd name="f3" fmla="val 13504"/>
                <a:gd name="f4" fmla="val 23973"/>
                <a:gd name="f5" fmla="val 4729"/>
                <a:gd name="f6" fmla="val 1"/>
                <a:gd name="f7" fmla="val 1530"/>
                <a:gd name="f8" fmla="val 1859"/>
                <a:gd name="f9" fmla="val 4705"/>
                <a:gd name="f10" fmla="val 2212"/>
                <a:gd name="f11" fmla="val 4658"/>
                <a:gd name="f12" fmla="val 2541"/>
                <a:gd name="f13" fmla="val 4588"/>
                <a:gd name="f14" fmla="val 2871"/>
                <a:gd name="f15" fmla="val 4517"/>
                <a:gd name="f16" fmla="val 3200"/>
                <a:gd name="f17" fmla="val 4400"/>
                <a:gd name="f18" fmla="val 3506"/>
                <a:gd name="f19" fmla="val 4305"/>
                <a:gd name="f20" fmla="val 3835"/>
                <a:gd name="f21" fmla="val 4164"/>
                <a:gd name="f22" fmla="val 4141"/>
                <a:gd name="f23" fmla="val 4023"/>
                <a:gd name="f24" fmla="val 4423"/>
                <a:gd name="f25" fmla="val 3858"/>
                <a:gd name="f26" fmla="val 3670"/>
                <a:gd name="f27" fmla="val 5011"/>
                <a:gd name="f28" fmla="val 3482"/>
                <a:gd name="f29" fmla="val 5270"/>
                <a:gd name="f30" fmla="val 3270"/>
                <a:gd name="f31" fmla="val 5529"/>
                <a:gd name="f32" fmla="val 3035"/>
                <a:gd name="f33" fmla="val 5788"/>
                <a:gd name="f34" fmla="val 2800"/>
                <a:gd name="f35" fmla="val 5999"/>
                <a:gd name="f36" fmla="val 6235"/>
                <a:gd name="f37" fmla="val 2282"/>
                <a:gd name="f38" fmla="val 6446"/>
                <a:gd name="f39" fmla="val 2047"/>
                <a:gd name="f40" fmla="val 6658"/>
                <a:gd name="f41" fmla="val 1835"/>
                <a:gd name="f42" fmla="val 6893"/>
                <a:gd name="f43" fmla="val 1624"/>
                <a:gd name="f44" fmla="val 7129"/>
                <a:gd name="f45" fmla="val 1412"/>
                <a:gd name="f46" fmla="val 7364"/>
                <a:gd name="f47" fmla="val 1224"/>
                <a:gd name="f48" fmla="val 7623"/>
                <a:gd name="f49" fmla="val 1036"/>
                <a:gd name="f50" fmla="val 7905"/>
                <a:gd name="f51" fmla="val 871"/>
                <a:gd name="f52" fmla="val 8164"/>
                <a:gd name="f53" fmla="val 730"/>
                <a:gd name="f54" fmla="val 8470"/>
                <a:gd name="f55" fmla="val 589"/>
                <a:gd name="f56" fmla="val 8752"/>
                <a:gd name="f57" fmla="val 447"/>
                <a:gd name="f58" fmla="val 9058"/>
                <a:gd name="f59" fmla="val 353"/>
                <a:gd name="f60" fmla="val 9363"/>
                <a:gd name="f61" fmla="val 259"/>
                <a:gd name="f62" fmla="val 9669"/>
                <a:gd name="f63" fmla="val 165"/>
                <a:gd name="f64" fmla="val 9999"/>
                <a:gd name="f65" fmla="val 95"/>
                <a:gd name="f66" fmla="val 10328"/>
                <a:gd name="f67" fmla="val 48"/>
                <a:gd name="f68" fmla="val 10657"/>
                <a:gd name="f69" fmla="val 11081"/>
                <a:gd name="f70" fmla="val 11504"/>
                <a:gd name="f71" fmla="val 23972"/>
                <a:gd name="f72" fmla="val 13503"/>
                <a:gd name="f73" fmla="val 13456"/>
                <a:gd name="f74" fmla="val 13409"/>
                <a:gd name="f75" fmla="val 13339"/>
                <a:gd name="f76" fmla="val 13245"/>
                <a:gd name="f77" fmla="val 13151"/>
                <a:gd name="f78" fmla="val 13033"/>
                <a:gd name="f79" fmla="val 12915"/>
                <a:gd name="f80" fmla="val 12774"/>
                <a:gd name="f81" fmla="val 12633"/>
                <a:gd name="f82" fmla="val 12468"/>
                <a:gd name="f83" fmla="val 12280"/>
                <a:gd name="f84" fmla="val 12092"/>
                <a:gd name="f85" fmla="val 11880"/>
                <a:gd name="f86" fmla="val 11669"/>
                <a:gd name="f87" fmla="val 11457"/>
                <a:gd name="f88" fmla="val 11222"/>
                <a:gd name="f89" fmla="val 10963"/>
                <a:gd name="f90" fmla="val 10704"/>
                <a:gd name="f91" fmla="val 10469"/>
                <a:gd name="f92" fmla="val 10234"/>
                <a:gd name="f93" fmla="val 10022"/>
                <a:gd name="f94" fmla="val 9834"/>
                <a:gd name="f95" fmla="val 9645"/>
                <a:gd name="f96" fmla="val 9481"/>
                <a:gd name="f97" fmla="val 9340"/>
                <a:gd name="f98" fmla="val 9198"/>
                <a:gd name="f99" fmla="val 9081"/>
                <a:gd name="f100" fmla="val 8987"/>
                <a:gd name="f101" fmla="val 8916"/>
                <a:gd name="f102" fmla="val 8846"/>
                <a:gd name="f103" fmla="val 8799"/>
                <a:gd name="f104" fmla="val 8775"/>
                <a:gd name="f105" fmla="*/ f0 1 13504"/>
                <a:gd name="f106" fmla="*/ f1 1 23973"/>
                <a:gd name="f107" fmla="val f2"/>
                <a:gd name="f108" fmla="val f3"/>
                <a:gd name="f109" fmla="val f4"/>
                <a:gd name="f110" fmla="+- f109 0 f107"/>
                <a:gd name="f111" fmla="+- f108 0 f107"/>
                <a:gd name="f112" fmla="*/ f111 1 13504"/>
                <a:gd name="f113" fmla="*/ f110 1 23973"/>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13504" h="23973">
                  <a:moveTo>
                    <a:pt x="f5" y="f6"/>
                  </a:moveTo>
                  <a:lnTo>
                    <a:pt x="f5" y="f7"/>
                  </a:lnTo>
                  <a:lnTo>
                    <a:pt x="f5" y="f8"/>
                  </a:lnTo>
                  <a:lnTo>
                    <a:pt x="f9" y="f10"/>
                  </a:lnTo>
                  <a:lnTo>
                    <a:pt x="f11" y="f12"/>
                  </a:lnTo>
                  <a:lnTo>
                    <a:pt x="f13" y="f14"/>
                  </a:lnTo>
                  <a:lnTo>
                    <a:pt x="f15" y="f16"/>
                  </a:lnTo>
                  <a:lnTo>
                    <a:pt x="f17" y="f18"/>
                  </a:lnTo>
                  <a:lnTo>
                    <a:pt x="f19" y="f20"/>
                  </a:lnTo>
                  <a:lnTo>
                    <a:pt x="f21" y="f22"/>
                  </a:lnTo>
                  <a:lnTo>
                    <a:pt x="f23" y="f24"/>
                  </a:lnTo>
                  <a:lnTo>
                    <a:pt x="f25" y="f5"/>
                  </a:lnTo>
                  <a:lnTo>
                    <a:pt x="f26" y="f27"/>
                  </a:lnTo>
                  <a:lnTo>
                    <a:pt x="f28" y="f29"/>
                  </a:lnTo>
                  <a:lnTo>
                    <a:pt x="f30" y="f31"/>
                  </a:lnTo>
                  <a:lnTo>
                    <a:pt x="f32" y="f33"/>
                  </a:lnTo>
                  <a:lnTo>
                    <a:pt x="f34" y="f35"/>
                  </a:lnTo>
                  <a:lnTo>
                    <a:pt x="f12"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2" y="f69"/>
                  </a:lnTo>
                  <a:lnTo>
                    <a:pt x="f2" y="f70"/>
                  </a:lnTo>
                  <a:lnTo>
                    <a:pt x="f2" y="f71"/>
                  </a:lnTo>
                  <a:lnTo>
                    <a:pt x="f72" y="f71"/>
                  </a:lnTo>
                  <a:lnTo>
                    <a:pt x="f72" y="f70"/>
                  </a:lnTo>
                  <a:lnTo>
                    <a:pt x="f72" y="f69"/>
                  </a:lnTo>
                  <a:lnTo>
                    <a:pt x="f73" y="f68"/>
                  </a:lnTo>
                  <a:lnTo>
                    <a:pt x="f74" y="f66"/>
                  </a:lnTo>
                  <a:lnTo>
                    <a:pt x="f75" y="f64"/>
                  </a:lnTo>
                  <a:lnTo>
                    <a:pt x="f76" y="f62"/>
                  </a:lnTo>
                  <a:lnTo>
                    <a:pt x="f77" y="f60"/>
                  </a:lnTo>
                  <a:lnTo>
                    <a:pt x="f78" y="f58"/>
                  </a:lnTo>
                  <a:lnTo>
                    <a:pt x="f79" y="f56"/>
                  </a:lnTo>
                  <a:lnTo>
                    <a:pt x="f80" y="f54"/>
                  </a:lnTo>
                  <a:lnTo>
                    <a:pt x="f81" y="f52"/>
                  </a:lnTo>
                  <a:lnTo>
                    <a:pt x="f82" y="f50"/>
                  </a:lnTo>
                  <a:lnTo>
                    <a:pt x="f83" y="f48"/>
                  </a:lnTo>
                  <a:lnTo>
                    <a:pt x="f84" y="f46"/>
                  </a:lnTo>
                  <a:lnTo>
                    <a:pt x="f85" y="f44"/>
                  </a:lnTo>
                  <a:lnTo>
                    <a:pt x="f86" y="f42"/>
                  </a:lnTo>
                  <a:lnTo>
                    <a:pt x="f87" y="f40"/>
                  </a:lnTo>
                  <a:lnTo>
                    <a:pt x="f88" y="f38"/>
                  </a:lnTo>
                  <a:lnTo>
                    <a:pt x="f89" y="f36"/>
                  </a:lnTo>
                  <a:lnTo>
                    <a:pt x="f90" y="f35"/>
                  </a:lnTo>
                  <a:lnTo>
                    <a:pt x="f91" y="f33"/>
                  </a:lnTo>
                  <a:lnTo>
                    <a:pt x="f92" y="f31"/>
                  </a:lnTo>
                  <a:lnTo>
                    <a:pt x="f93" y="f29"/>
                  </a:lnTo>
                  <a:lnTo>
                    <a:pt x="f94" y="f27"/>
                  </a:lnTo>
                  <a:lnTo>
                    <a:pt x="f95" y="f5"/>
                  </a:lnTo>
                  <a:lnTo>
                    <a:pt x="f96" y="f24"/>
                  </a:lnTo>
                  <a:lnTo>
                    <a:pt x="f97" y="f22"/>
                  </a:lnTo>
                  <a:lnTo>
                    <a:pt x="f98" y="f20"/>
                  </a:lnTo>
                  <a:lnTo>
                    <a:pt x="f99" y="f18"/>
                  </a:lnTo>
                  <a:lnTo>
                    <a:pt x="f100" y="f16"/>
                  </a:lnTo>
                  <a:lnTo>
                    <a:pt x="f101" y="f14"/>
                  </a:lnTo>
                  <a:lnTo>
                    <a:pt x="f102" y="f12"/>
                  </a:lnTo>
                  <a:lnTo>
                    <a:pt x="f103" y="f10"/>
                  </a:lnTo>
                  <a:lnTo>
                    <a:pt x="f104" y="f8"/>
                  </a:lnTo>
                  <a:lnTo>
                    <a:pt x="f104" y="f7"/>
                  </a:lnTo>
                  <a:lnTo>
                    <a:pt x="f104"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7" name="Google Shape;1096;p36">
              <a:extLst>
                <a:ext uri="{FF2B5EF4-FFF2-40B4-BE49-F238E27FC236}">
                  <a16:creationId xmlns:a16="http://schemas.microsoft.com/office/drawing/2014/main" xmlns="" id="{0F5FF723-3A3D-92D0-5A70-5A5EF1B6E665}"/>
                </a:ext>
              </a:extLst>
            </p:cNvPr>
            <p:cNvSpPr/>
            <p:nvPr/>
          </p:nvSpPr>
          <p:spPr>
            <a:xfrm>
              <a:off x="4827218" y="4465088"/>
              <a:ext cx="412988" cy="56857"/>
            </a:xfrm>
            <a:custGeom>
              <a:avLst/>
              <a:gdLst>
                <a:gd name="f0" fmla="val w"/>
                <a:gd name="f1" fmla="val h"/>
                <a:gd name="f2" fmla="val 0"/>
                <a:gd name="f3" fmla="val 13504"/>
                <a:gd name="f4" fmla="val 1859"/>
                <a:gd name="f5" fmla="val 48"/>
                <a:gd name="f6" fmla="val 424"/>
                <a:gd name="f7" fmla="val 847"/>
                <a:gd name="f8" fmla="val 13503"/>
                <a:gd name="f9" fmla="val 13456"/>
                <a:gd name="f10" fmla="*/ f0 1 13504"/>
                <a:gd name="f11" fmla="*/ f1 1 1859"/>
                <a:gd name="f12" fmla="val f2"/>
                <a:gd name="f13" fmla="val f3"/>
                <a:gd name="f14" fmla="val f4"/>
                <a:gd name="f15" fmla="+- f14 0 f12"/>
                <a:gd name="f16" fmla="+- f13 0 f12"/>
                <a:gd name="f17" fmla="*/ f16 1 13504"/>
                <a:gd name="f18" fmla="*/ f15 1 1859"/>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3504" h="1859">
                  <a:moveTo>
                    <a:pt x="f5" y="f2"/>
                  </a:moveTo>
                  <a:lnTo>
                    <a:pt x="f2" y="f6"/>
                  </a:lnTo>
                  <a:lnTo>
                    <a:pt x="f2" y="f7"/>
                  </a:lnTo>
                  <a:lnTo>
                    <a:pt x="f2" y="f4"/>
                  </a:lnTo>
                  <a:lnTo>
                    <a:pt x="f8" y="f4"/>
                  </a:lnTo>
                  <a:lnTo>
                    <a:pt x="f8" y="f7"/>
                  </a:lnTo>
                  <a:lnTo>
                    <a:pt x="f8" y="f6"/>
                  </a:lnTo>
                  <a:lnTo>
                    <a:pt x="f9"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8" name="Google Shape;1097;p36">
              <a:extLst>
                <a:ext uri="{FF2B5EF4-FFF2-40B4-BE49-F238E27FC236}">
                  <a16:creationId xmlns:a16="http://schemas.microsoft.com/office/drawing/2014/main" xmlns="" id="{74CA2915-B7E7-9B37-21FD-A3D365F54030}"/>
                </a:ext>
              </a:extLst>
            </p:cNvPr>
            <p:cNvSpPr/>
            <p:nvPr/>
          </p:nvSpPr>
          <p:spPr>
            <a:xfrm>
              <a:off x="4827218" y="4139187"/>
              <a:ext cx="412988" cy="733156"/>
            </a:xfrm>
            <a:custGeom>
              <a:avLst/>
              <a:gdLst>
                <a:gd name="f0" fmla="val w"/>
                <a:gd name="f1" fmla="val h"/>
                <a:gd name="f2" fmla="val 0"/>
                <a:gd name="f3" fmla="val 13504"/>
                <a:gd name="f4" fmla="val 23973"/>
                <a:gd name="f5" fmla="val 13503"/>
                <a:gd name="f6" fmla="val 11504"/>
                <a:gd name="f7" fmla="val 23972"/>
                <a:gd name="f8" fmla="val 11081"/>
                <a:gd name="f9" fmla="val 48"/>
                <a:gd name="f10" fmla="val 10657"/>
                <a:gd name="f11" fmla="val 95"/>
                <a:gd name="f12" fmla="val 10328"/>
                <a:gd name="f13" fmla="val 165"/>
                <a:gd name="f14" fmla="val 9999"/>
                <a:gd name="f15" fmla="val 259"/>
                <a:gd name="f16" fmla="val 9669"/>
                <a:gd name="f17" fmla="val 353"/>
                <a:gd name="f18" fmla="val 9363"/>
                <a:gd name="f19" fmla="val 447"/>
                <a:gd name="f20" fmla="val 9058"/>
                <a:gd name="f21" fmla="val 589"/>
                <a:gd name="f22" fmla="val 8752"/>
                <a:gd name="f23" fmla="val 730"/>
                <a:gd name="f24" fmla="val 8470"/>
                <a:gd name="f25" fmla="val 871"/>
                <a:gd name="f26" fmla="val 8164"/>
                <a:gd name="f27" fmla="val 1036"/>
                <a:gd name="f28" fmla="val 7905"/>
                <a:gd name="f29" fmla="val 1224"/>
                <a:gd name="f30" fmla="val 7623"/>
                <a:gd name="f31" fmla="val 1412"/>
                <a:gd name="f32" fmla="val 7364"/>
                <a:gd name="f33" fmla="val 1624"/>
                <a:gd name="f34" fmla="val 7129"/>
                <a:gd name="f35" fmla="val 1835"/>
                <a:gd name="f36" fmla="val 6893"/>
                <a:gd name="f37" fmla="val 2047"/>
                <a:gd name="f38" fmla="val 6658"/>
                <a:gd name="f39" fmla="val 2282"/>
                <a:gd name="f40" fmla="val 6446"/>
                <a:gd name="f41" fmla="val 2541"/>
                <a:gd name="f42" fmla="val 6235"/>
                <a:gd name="f43" fmla="val 2800"/>
                <a:gd name="f44" fmla="val 5999"/>
                <a:gd name="f45" fmla="val 3035"/>
                <a:gd name="f46" fmla="val 5788"/>
                <a:gd name="f47" fmla="val 3270"/>
                <a:gd name="f48" fmla="val 5529"/>
                <a:gd name="f49" fmla="val 3482"/>
                <a:gd name="f50" fmla="val 5270"/>
                <a:gd name="f51" fmla="val 3670"/>
                <a:gd name="f52" fmla="val 5011"/>
                <a:gd name="f53" fmla="val 3858"/>
                <a:gd name="f54" fmla="val 4729"/>
                <a:gd name="f55" fmla="val 4023"/>
                <a:gd name="f56" fmla="val 4423"/>
                <a:gd name="f57" fmla="val 4164"/>
                <a:gd name="f58" fmla="val 4141"/>
                <a:gd name="f59" fmla="val 4305"/>
                <a:gd name="f60" fmla="val 3835"/>
                <a:gd name="f61" fmla="val 4400"/>
                <a:gd name="f62" fmla="val 3506"/>
                <a:gd name="f63" fmla="val 4517"/>
                <a:gd name="f64" fmla="val 3200"/>
                <a:gd name="f65" fmla="val 4588"/>
                <a:gd name="f66" fmla="val 2871"/>
                <a:gd name="f67" fmla="val 4658"/>
                <a:gd name="f68" fmla="val 4705"/>
                <a:gd name="f69" fmla="val 2212"/>
                <a:gd name="f70" fmla="val 1859"/>
                <a:gd name="f71" fmla="val 1530"/>
                <a:gd name="f72" fmla="val 1"/>
                <a:gd name="f73" fmla="val 8775"/>
                <a:gd name="f74" fmla="val 8799"/>
                <a:gd name="f75" fmla="val 8846"/>
                <a:gd name="f76" fmla="val 8916"/>
                <a:gd name="f77" fmla="val 8987"/>
                <a:gd name="f78" fmla="val 9081"/>
                <a:gd name="f79" fmla="val 9198"/>
                <a:gd name="f80" fmla="val 9340"/>
                <a:gd name="f81" fmla="val 9481"/>
                <a:gd name="f82" fmla="val 9645"/>
                <a:gd name="f83" fmla="val 9834"/>
                <a:gd name="f84" fmla="val 10022"/>
                <a:gd name="f85" fmla="val 10234"/>
                <a:gd name="f86" fmla="val 10469"/>
                <a:gd name="f87" fmla="val 10704"/>
                <a:gd name="f88" fmla="val 10963"/>
                <a:gd name="f89" fmla="val 11222"/>
                <a:gd name="f90" fmla="val 11457"/>
                <a:gd name="f91" fmla="val 11669"/>
                <a:gd name="f92" fmla="val 11880"/>
                <a:gd name="f93" fmla="val 12092"/>
                <a:gd name="f94" fmla="val 12280"/>
                <a:gd name="f95" fmla="val 12468"/>
                <a:gd name="f96" fmla="val 12633"/>
                <a:gd name="f97" fmla="val 12774"/>
                <a:gd name="f98" fmla="val 12915"/>
                <a:gd name="f99" fmla="val 13033"/>
                <a:gd name="f100" fmla="val 13151"/>
                <a:gd name="f101" fmla="val 13245"/>
                <a:gd name="f102" fmla="val 13339"/>
                <a:gd name="f103" fmla="val 13409"/>
                <a:gd name="f104" fmla="val 13456"/>
                <a:gd name="f105" fmla="*/ f0 1 13504"/>
                <a:gd name="f106" fmla="*/ f1 1 23973"/>
                <a:gd name="f107" fmla="val f2"/>
                <a:gd name="f108" fmla="val f3"/>
                <a:gd name="f109" fmla="val f4"/>
                <a:gd name="f110" fmla="+- f109 0 f107"/>
                <a:gd name="f111" fmla="+- f108 0 f107"/>
                <a:gd name="f112" fmla="*/ f111 1 13504"/>
                <a:gd name="f113" fmla="*/ f110 1 23973"/>
                <a:gd name="f114" fmla="*/ f107 1 f112"/>
                <a:gd name="f115" fmla="*/ f108 1 f112"/>
                <a:gd name="f116" fmla="*/ f107 1 f113"/>
                <a:gd name="f117" fmla="*/ f109 1 f113"/>
                <a:gd name="f118" fmla="*/ f114 f105 1"/>
                <a:gd name="f119" fmla="*/ f115 f105 1"/>
                <a:gd name="f120" fmla="*/ f117 f106 1"/>
                <a:gd name="f121" fmla="*/ f116 f106 1"/>
              </a:gdLst>
              <a:ahLst/>
              <a:cxnLst>
                <a:cxn ang="3cd4">
                  <a:pos x="hc" y="t"/>
                </a:cxn>
                <a:cxn ang="0">
                  <a:pos x="r" y="vc"/>
                </a:cxn>
                <a:cxn ang="cd4">
                  <a:pos x="hc" y="b"/>
                </a:cxn>
                <a:cxn ang="cd2">
                  <a:pos x="l" y="vc"/>
                </a:cxn>
              </a:cxnLst>
              <a:rect l="f118" t="f121" r="f119" b="f120"/>
              <a:pathLst>
                <a:path w="13504" h="23973" fill="none">
                  <a:moveTo>
                    <a:pt x="f5" y="f6"/>
                  </a:moveTo>
                  <a:lnTo>
                    <a:pt x="f5" y="f7"/>
                  </a:lnTo>
                  <a:lnTo>
                    <a:pt x="f2" y="f7"/>
                  </a:lnTo>
                  <a:lnTo>
                    <a:pt x="f2" y="f6"/>
                  </a:lnTo>
                  <a:lnTo>
                    <a:pt x="f2" y="f6"/>
                  </a:lnTo>
                  <a:lnTo>
                    <a:pt x="f2" y="f8"/>
                  </a:lnTo>
                  <a:lnTo>
                    <a:pt x="f9" y="f10"/>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41"/>
                  </a:lnTo>
                  <a:lnTo>
                    <a:pt x="f68" y="f69"/>
                  </a:lnTo>
                  <a:lnTo>
                    <a:pt x="f54" y="f70"/>
                  </a:lnTo>
                  <a:lnTo>
                    <a:pt x="f54" y="f71"/>
                  </a:lnTo>
                  <a:lnTo>
                    <a:pt x="f54" y="f72"/>
                  </a:lnTo>
                  <a:lnTo>
                    <a:pt x="f73" y="f72"/>
                  </a:lnTo>
                  <a:lnTo>
                    <a:pt x="f73" y="f71"/>
                  </a:lnTo>
                  <a:lnTo>
                    <a:pt x="f73" y="f71"/>
                  </a:lnTo>
                  <a:lnTo>
                    <a:pt x="f73" y="f70"/>
                  </a:lnTo>
                  <a:lnTo>
                    <a:pt x="f74" y="f69"/>
                  </a:lnTo>
                  <a:lnTo>
                    <a:pt x="f75" y="f41"/>
                  </a:lnTo>
                  <a:lnTo>
                    <a:pt x="f76" y="f66"/>
                  </a:lnTo>
                  <a:lnTo>
                    <a:pt x="f77" y="f64"/>
                  </a:lnTo>
                  <a:lnTo>
                    <a:pt x="f78" y="f62"/>
                  </a:lnTo>
                  <a:lnTo>
                    <a:pt x="f79" y="f60"/>
                  </a:lnTo>
                  <a:lnTo>
                    <a:pt x="f80" y="f58"/>
                  </a:lnTo>
                  <a:lnTo>
                    <a:pt x="f81" y="f56"/>
                  </a:lnTo>
                  <a:lnTo>
                    <a:pt x="f82" y="f54"/>
                  </a:lnTo>
                  <a:lnTo>
                    <a:pt x="f83" y="f52"/>
                  </a:lnTo>
                  <a:lnTo>
                    <a:pt x="f84" y="f50"/>
                  </a:lnTo>
                  <a:lnTo>
                    <a:pt x="f85" y="f48"/>
                  </a:lnTo>
                  <a:lnTo>
                    <a:pt x="f86" y="f46"/>
                  </a:lnTo>
                  <a:lnTo>
                    <a:pt x="f87" y="f44"/>
                  </a:lnTo>
                  <a:lnTo>
                    <a:pt x="f88" y="f42"/>
                  </a:lnTo>
                  <a:lnTo>
                    <a:pt x="f88" y="f42"/>
                  </a:lnTo>
                  <a:lnTo>
                    <a:pt x="f89" y="f40"/>
                  </a:lnTo>
                  <a:lnTo>
                    <a:pt x="f90" y="f38"/>
                  </a:lnTo>
                  <a:lnTo>
                    <a:pt x="f91" y="f36"/>
                  </a:lnTo>
                  <a:lnTo>
                    <a:pt x="f92" y="f34"/>
                  </a:lnTo>
                  <a:lnTo>
                    <a:pt x="f93" y="f32"/>
                  </a:lnTo>
                  <a:lnTo>
                    <a:pt x="f94" y="f30"/>
                  </a:lnTo>
                  <a:lnTo>
                    <a:pt x="f95" y="f28"/>
                  </a:lnTo>
                  <a:lnTo>
                    <a:pt x="f96" y="f26"/>
                  </a:lnTo>
                  <a:lnTo>
                    <a:pt x="f97" y="f24"/>
                  </a:lnTo>
                  <a:lnTo>
                    <a:pt x="f98" y="f22"/>
                  </a:lnTo>
                  <a:lnTo>
                    <a:pt x="f99" y="f20"/>
                  </a:lnTo>
                  <a:lnTo>
                    <a:pt x="f100" y="f18"/>
                  </a:lnTo>
                  <a:lnTo>
                    <a:pt x="f101" y="f16"/>
                  </a:lnTo>
                  <a:lnTo>
                    <a:pt x="f102" y="f14"/>
                  </a:lnTo>
                  <a:lnTo>
                    <a:pt x="f103" y="f12"/>
                  </a:lnTo>
                  <a:lnTo>
                    <a:pt x="f104" y="f10"/>
                  </a:lnTo>
                  <a:lnTo>
                    <a:pt x="f104" y="f10"/>
                  </a:lnTo>
                  <a:lnTo>
                    <a:pt x="f5" y="f8"/>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69" name="Google Shape;1098;p36">
              <a:extLst>
                <a:ext uri="{FF2B5EF4-FFF2-40B4-BE49-F238E27FC236}">
                  <a16:creationId xmlns:a16="http://schemas.microsoft.com/office/drawing/2014/main" xmlns="" id="{635AC490-5C76-48A9-D9F1-2C669CE12DAE}"/>
                </a:ext>
              </a:extLst>
            </p:cNvPr>
            <p:cNvSpPr/>
            <p:nvPr/>
          </p:nvSpPr>
          <p:spPr>
            <a:xfrm>
              <a:off x="4945194" y="4071567"/>
              <a:ext cx="177009" cy="67647"/>
            </a:xfrm>
            <a:custGeom>
              <a:avLst/>
              <a:gdLst>
                <a:gd name="f0" fmla="val w"/>
                <a:gd name="f1" fmla="val h"/>
                <a:gd name="f2" fmla="val 0"/>
                <a:gd name="f3" fmla="val 5788"/>
                <a:gd name="f4" fmla="val 2212"/>
                <a:gd name="f5" fmla="val 1106"/>
                <a:gd name="f6" fmla="val 894"/>
                <a:gd name="f7" fmla="val 24"/>
                <a:gd name="f8" fmla="val 683"/>
                <a:gd name="f9" fmla="val 71"/>
                <a:gd name="f10" fmla="val 494"/>
                <a:gd name="f11" fmla="val 189"/>
                <a:gd name="f12" fmla="val 330"/>
                <a:gd name="f13" fmla="val 306"/>
                <a:gd name="f14" fmla="val 212"/>
                <a:gd name="f15" fmla="val 447"/>
                <a:gd name="f16" fmla="val 118"/>
                <a:gd name="f17" fmla="val 612"/>
                <a:gd name="f18" fmla="val 847"/>
                <a:gd name="f19" fmla="val 965"/>
                <a:gd name="f20" fmla="val 1318"/>
                <a:gd name="f21" fmla="val 95"/>
                <a:gd name="f22" fmla="val 1530"/>
                <a:gd name="f23" fmla="val 1718"/>
                <a:gd name="f24" fmla="val 1882"/>
                <a:gd name="f25" fmla="val 2024"/>
                <a:gd name="f26" fmla="val 2118"/>
                <a:gd name="f27" fmla="val 2188"/>
                <a:gd name="f28" fmla="val 4658"/>
                <a:gd name="f29" fmla="val 4894"/>
                <a:gd name="f30" fmla="val 5105"/>
                <a:gd name="f31" fmla="val 5293"/>
                <a:gd name="f32" fmla="val 5458"/>
                <a:gd name="f33" fmla="val 5599"/>
                <a:gd name="f34" fmla="val 5693"/>
                <a:gd name="f35" fmla="val 5764"/>
                <a:gd name="f36" fmla="val 5787"/>
                <a:gd name="f37" fmla="val 5740"/>
                <a:gd name="f38" fmla="val 5717"/>
                <a:gd name="f39" fmla="val 730"/>
                <a:gd name="f40" fmla="val 5670"/>
                <a:gd name="f41" fmla="val 5576"/>
                <a:gd name="f42" fmla="val 471"/>
                <a:gd name="f43" fmla="val 5482"/>
                <a:gd name="f44" fmla="val 353"/>
                <a:gd name="f45" fmla="val 5388"/>
                <a:gd name="f46" fmla="val 259"/>
                <a:gd name="f47" fmla="val 5270"/>
                <a:gd name="f48" fmla="val 165"/>
                <a:gd name="f49" fmla="val 5129"/>
                <a:gd name="f50" fmla="val 4988"/>
                <a:gd name="f51" fmla="val 4823"/>
                <a:gd name="f52" fmla="*/ f0 1 5788"/>
                <a:gd name="f53" fmla="*/ f1 1 2212"/>
                <a:gd name="f54" fmla="val f2"/>
                <a:gd name="f55" fmla="val f3"/>
                <a:gd name="f56" fmla="val f4"/>
                <a:gd name="f57" fmla="+- f56 0 f54"/>
                <a:gd name="f58" fmla="+- f55 0 f54"/>
                <a:gd name="f59" fmla="*/ f58 1 5788"/>
                <a:gd name="f60" fmla="*/ f57 1 2212"/>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5788" h="2212">
                  <a:moveTo>
                    <a:pt x="f5" y="f2"/>
                  </a:moveTo>
                  <a:lnTo>
                    <a:pt x="f6" y="f7"/>
                  </a:lnTo>
                  <a:lnTo>
                    <a:pt x="f8" y="f9"/>
                  </a:lnTo>
                  <a:lnTo>
                    <a:pt x="f10" y="f11"/>
                  </a:lnTo>
                  <a:lnTo>
                    <a:pt x="f12" y="f13"/>
                  </a:lnTo>
                  <a:lnTo>
                    <a:pt x="f14" y="f15"/>
                  </a:lnTo>
                  <a:lnTo>
                    <a:pt x="f16" y="f17"/>
                  </a:lnTo>
                  <a:lnTo>
                    <a:pt x="f7" y="f18"/>
                  </a:lnTo>
                  <a:lnTo>
                    <a:pt x="f2" y="f19"/>
                  </a:lnTo>
                  <a:lnTo>
                    <a:pt x="f2" y="f5"/>
                  </a:lnTo>
                  <a:lnTo>
                    <a:pt x="f7" y="f20"/>
                  </a:lnTo>
                  <a:lnTo>
                    <a:pt x="f21" y="f22"/>
                  </a:lnTo>
                  <a:lnTo>
                    <a:pt x="f11" y="f23"/>
                  </a:lnTo>
                  <a:lnTo>
                    <a:pt x="f12" y="f24"/>
                  </a:lnTo>
                  <a:lnTo>
                    <a:pt x="f10" y="f25"/>
                  </a:lnTo>
                  <a:lnTo>
                    <a:pt x="f8" y="f26"/>
                  </a:lnTo>
                  <a:lnTo>
                    <a:pt x="f6" y="f27"/>
                  </a:lnTo>
                  <a:lnTo>
                    <a:pt x="f5" y="f4"/>
                  </a:lnTo>
                  <a:lnTo>
                    <a:pt x="f28" y="f4"/>
                  </a:lnTo>
                  <a:lnTo>
                    <a:pt x="f29" y="f27"/>
                  </a:lnTo>
                  <a:lnTo>
                    <a:pt x="f30" y="f26"/>
                  </a:lnTo>
                  <a:lnTo>
                    <a:pt x="f31" y="f25"/>
                  </a:lnTo>
                  <a:lnTo>
                    <a:pt x="f32" y="f24"/>
                  </a:lnTo>
                  <a:lnTo>
                    <a:pt x="f33" y="f23"/>
                  </a:lnTo>
                  <a:lnTo>
                    <a:pt x="f34" y="f22"/>
                  </a:lnTo>
                  <a:lnTo>
                    <a:pt x="f35" y="f20"/>
                  </a:lnTo>
                  <a:lnTo>
                    <a:pt x="f36" y="f5"/>
                  </a:lnTo>
                  <a:lnTo>
                    <a:pt x="f35" y="f19"/>
                  </a:lnTo>
                  <a:lnTo>
                    <a:pt x="f37" y="f18"/>
                  </a:lnTo>
                  <a:lnTo>
                    <a:pt x="f38" y="f39"/>
                  </a:lnTo>
                  <a:lnTo>
                    <a:pt x="f40" y="f17"/>
                  </a:lnTo>
                  <a:lnTo>
                    <a:pt x="f41" y="f42"/>
                  </a:lnTo>
                  <a:lnTo>
                    <a:pt x="f43" y="f44"/>
                  </a:lnTo>
                  <a:lnTo>
                    <a:pt x="f45" y="f46"/>
                  </a:lnTo>
                  <a:lnTo>
                    <a:pt x="f47" y="f48"/>
                  </a:lnTo>
                  <a:lnTo>
                    <a:pt x="f49" y="f21"/>
                  </a:lnTo>
                  <a:lnTo>
                    <a:pt x="f50" y="f7"/>
                  </a:lnTo>
                  <a:lnTo>
                    <a:pt x="f51"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0" name="Google Shape;1099;p36">
              <a:extLst>
                <a:ext uri="{FF2B5EF4-FFF2-40B4-BE49-F238E27FC236}">
                  <a16:creationId xmlns:a16="http://schemas.microsoft.com/office/drawing/2014/main" xmlns="" id="{48FFF46F-F32E-89ED-E759-4FCB1020E83D}"/>
                </a:ext>
              </a:extLst>
            </p:cNvPr>
            <p:cNvSpPr/>
            <p:nvPr/>
          </p:nvSpPr>
          <p:spPr>
            <a:xfrm>
              <a:off x="4948805" y="4071567"/>
              <a:ext cx="169794" cy="37435"/>
            </a:xfrm>
            <a:custGeom>
              <a:avLst/>
              <a:gdLst>
                <a:gd name="f0" fmla="val w"/>
                <a:gd name="f1" fmla="val h"/>
                <a:gd name="f2" fmla="val 0"/>
                <a:gd name="f3" fmla="val 5552"/>
                <a:gd name="f4" fmla="val 1224"/>
                <a:gd name="f5" fmla="val 988"/>
                <a:gd name="f6" fmla="val 776"/>
                <a:gd name="f7" fmla="val 24"/>
                <a:gd name="f8" fmla="val 565"/>
                <a:gd name="f9" fmla="val 71"/>
                <a:gd name="f10" fmla="val 376"/>
                <a:gd name="f11" fmla="val 189"/>
                <a:gd name="f12" fmla="val 212"/>
                <a:gd name="f13" fmla="val 306"/>
                <a:gd name="f14" fmla="val 94"/>
                <a:gd name="f15" fmla="val 447"/>
                <a:gd name="f16" fmla="val 612"/>
                <a:gd name="f17" fmla="val 730"/>
                <a:gd name="f18" fmla="val 165"/>
                <a:gd name="f19" fmla="val 847"/>
                <a:gd name="f20" fmla="val 282"/>
                <a:gd name="f21" fmla="val 965"/>
                <a:gd name="f22" fmla="val 400"/>
                <a:gd name="f23" fmla="val 1059"/>
                <a:gd name="f24" fmla="val 541"/>
                <a:gd name="f25" fmla="val 1130"/>
                <a:gd name="f26" fmla="val 682"/>
                <a:gd name="f27" fmla="val 1177"/>
                <a:gd name="f28" fmla="val 4540"/>
                <a:gd name="f29" fmla="val 4776"/>
                <a:gd name="f30" fmla="val 1200"/>
                <a:gd name="f31" fmla="val 4987"/>
                <a:gd name="f32" fmla="val 5175"/>
                <a:gd name="f33" fmla="val 1036"/>
                <a:gd name="f34" fmla="val 5340"/>
                <a:gd name="f35" fmla="val 894"/>
                <a:gd name="f36" fmla="val 5458"/>
                <a:gd name="f37" fmla="val 753"/>
                <a:gd name="f38" fmla="val 471"/>
                <a:gd name="f39" fmla="val 5364"/>
                <a:gd name="f40" fmla="val 353"/>
                <a:gd name="f41" fmla="val 5270"/>
                <a:gd name="f42" fmla="val 259"/>
                <a:gd name="f43" fmla="val 5152"/>
                <a:gd name="f44" fmla="val 5011"/>
                <a:gd name="f45" fmla="val 95"/>
                <a:gd name="f46" fmla="val 4870"/>
                <a:gd name="f47" fmla="val 4705"/>
                <a:gd name="f48" fmla="*/ f0 1 5552"/>
                <a:gd name="f49" fmla="*/ f1 1 1224"/>
                <a:gd name="f50" fmla="val f2"/>
                <a:gd name="f51" fmla="val f3"/>
                <a:gd name="f52" fmla="val f4"/>
                <a:gd name="f53" fmla="+- f52 0 f50"/>
                <a:gd name="f54" fmla="+- f51 0 f50"/>
                <a:gd name="f55" fmla="*/ f54 1 5552"/>
                <a:gd name="f56" fmla="*/ f53 1 122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52" h="1224">
                  <a:moveTo>
                    <a:pt x="f5" y="f2"/>
                  </a:moveTo>
                  <a:lnTo>
                    <a:pt x="f6" y="f7"/>
                  </a:lnTo>
                  <a:lnTo>
                    <a:pt x="f8" y="f9"/>
                  </a:lnTo>
                  <a:lnTo>
                    <a:pt x="f10" y="f11"/>
                  </a:lnTo>
                  <a:lnTo>
                    <a:pt x="f12" y="f13"/>
                  </a:lnTo>
                  <a:lnTo>
                    <a:pt x="f14" y="f15"/>
                  </a:lnTo>
                  <a:lnTo>
                    <a:pt x="f2" y="f16"/>
                  </a:lnTo>
                  <a:lnTo>
                    <a:pt x="f9" y="f17"/>
                  </a:lnTo>
                  <a:lnTo>
                    <a:pt x="f18" y="f19"/>
                  </a:lnTo>
                  <a:lnTo>
                    <a:pt x="f20" y="f21"/>
                  </a:lnTo>
                  <a:lnTo>
                    <a:pt x="f22" y="f23"/>
                  </a:lnTo>
                  <a:lnTo>
                    <a:pt x="f24" y="f25"/>
                  </a:lnTo>
                  <a:lnTo>
                    <a:pt x="f26" y="f27"/>
                  </a:lnTo>
                  <a:lnTo>
                    <a:pt x="f19" y="f4"/>
                  </a:lnTo>
                  <a:lnTo>
                    <a:pt x="f28" y="f4"/>
                  </a:lnTo>
                  <a:lnTo>
                    <a:pt x="f29" y="f30"/>
                  </a:lnTo>
                  <a:lnTo>
                    <a:pt x="f31" y="f25"/>
                  </a:lnTo>
                  <a:lnTo>
                    <a:pt x="f32" y="f33"/>
                  </a:lnTo>
                  <a:lnTo>
                    <a:pt x="f34" y="f35"/>
                  </a:lnTo>
                  <a:lnTo>
                    <a:pt x="f36" y="f37"/>
                  </a:lnTo>
                  <a:lnTo>
                    <a:pt x="f3" y="f16"/>
                  </a:lnTo>
                  <a:lnTo>
                    <a:pt x="f36" y="f38"/>
                  </a:lnTo>
                  <a:lnTo>
                    <a:pt x="f39" y="f40"/>
                  </a:lnTo>
                  <a:lnTo>
                    <a:pt x="f41" y="f42"/>
                  </a:lnTo>
                  <a:lnTo>
                    <a:pt x="f43" y="f18"/>
                  </a:lnTo>
                  <a:lnTo>
                    <a:pt x="f44" y="f45"/>
                  </a:lnTo>
                  <a:lnTo>
                    <a:pt x="f46" y="f7"/>
                  </a:lnTo>
                  <a:lnTo>
                    <a:pt x="f47"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1" name="Google Shape;1100;p36">
              <a:extLst>
                <a:ext uri="{FF2B5EF4-FFF2-40B4-BE49-F238E27FC236}">
                  <a16:creationId xmlns:a16="http://schemas.microsoft.com/office/drawing/2014/main" xmlns="" id="{65136139-71BE-C867-539C-0BBDF14C04E6}"/>
                </a:ext>
              </a:extLst>
            </p:cNvPr>
            <p:cNvSpPr/>
            <p:nvPr/>
          </p:nvSpPr>
          <p:spPr>
            <a:xfrm>
              <a:off x="4945194" y="4071567"/>
              <a:ext cx="177009" cy="67647"/>
            </a:xfrm>
            <a:custGeom>
              <a:avLst/>
              <a:gdLst>
                <a:gd name="f0" fmla="val w"/>
                <a:gd name="f1" fmla="val h"/>
                <a:gd name="f2" fmla="val 0"/>
                <a:gd name="f3" fmla="val 5788"/>
                <a:gd name="f4" fmla="val 2212"/>
                <a:gd name="f5" fmla="val 5787"/>
                <a:gd name="f6" fmla="val 1106"/>
                <a:gd name="f7" fmla="val 5764"/>
                <a:gd name="f8" fmla="val 1318"/>
                <a:gd name="f9" fmla="val 5693"/>
                <a:gd name="f10" fmla="val 1530"/>
                <a:gd name="f11" fmla="val 5599"/>
                <a:gd name="f12" fmla="val 1718"/>
                <a:gd name="f13" fmla="val 5458"/>
                <a:gd name="f14" fmla="val 1882"/>
                <a:gd name="f15" fmla="val 5293"/>
                <a:gd name="f16" fmla="val 2024"/>
                <a:gd name="f17" fmla="val 5105"/>
                <a:gd name="f18" fmla="val 2118"/>
                <a:gd name="f19" fmla="val 4894"/>
                <a:gd name="f20" fmla="val 2188"/>
                <a:gd name="f21" fmla="val 4658"/>
                <a:gd name="f22" fmla="val 894"/>
                <a:gd name="f23" fmla="val 683"/>
                <a:gd name="f24" fmla="val 494"/>
                <a:gd name="f25" fmla="val 330"/>
                <a:gd name="f26" fmla="val 189"/>
                <a:gd name="f27" fmla="val 95"/>
                <a:gd name="f28" fmla="val 24"/>
                <a:gd name="f29" fmla="val 965"/>
                <a:gd name="f30" fmla="val 847"/>
                <a:gd name="f31" fmla="val 118"/>
                <a:gd name="f32" fmla="val 612"/>
                <a:gd name="f33" fmla="val 212"/>
                <a:gd name="f34" fmla="val 447"/>
                <a:gd name="f35" fmla="val 306"/>
                <a:gd name="f36" fmla="val 71"/>
                <a:gd name="f37" fmla="val 4823"/>
                <a:gd name="f38" fmla="val 4988"/>
                <a:gd name="f39" fmla="val 5129"/>
                <a:gd name="f40" fmla="val 5270"/>
                <a:gd name="f41" fmla="val 165"/>
                <a:gd name="f42" fmla="val 5388"/>
                <a:gd name="f43" fmla="val 259"/>
                <a:gd name="f44" fmla="val 5482"/>
                <a:gd name="f45" fmla="val 353"/>
                <a:gd name="f46" fmla="val 5576"/>
                <a:gd name="f47" fmla="val 471"/>
                <a:gd name="f48" fmla="val 5670"/>
                <a:gd name="f49" fmla="val 5717"/>
                <a:gd name="f50" fmla="val 730"/>
                <a:gd name="f51" fmla="val 5740"/>
                <a:gd name="f52" fmla="*/ f0 1 5788"/>
                <a:gd name="f53" fmla="*/ f1 1 2212"/>
                <a:gd name="f54" fmla="val f2"/>
                <a:gd name="f55" fmla="val f3"/>
                <a:gd name="f56" fmla="val f4"/>
                <a:gd name="f57" fmla="+- f56 0 f54"/>
                <a:gd name="f58" fmla="+- f55 0 f54"/>
                <a:gd name="f59" fmla="*/ f58 1 5788"/>
                <a:gd name="f60" fmla="*/ f57 1 2212"/>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5788" h="2212" fill="none">
                  <a:moveTo>
                    <a:pt x="f5" y="f6"/>
                  </a:moveTo>
                  <a:lnTo>
                    <a:pt x="f5" y="f6"/>
                  </a:lnTo>
                  <a:lnTo>
                    <a:pt x="f7" y="f8"/>
                  </a:lnTo>
                  <a:lnTo>
                    <a:pt x="f9" y="f10"/>
                  </a:lnTo>
                  <a:lnTo>
                    <a:pt x="f11" y="f12"/>
                  </a:lnTo>
                  <a:lnTo>
                    <a:pt x="f13" y="f14"/>
                  </a:lnTo>
                  <a:lnTo>
                    <a:pt x="f13" y="f14"/>
                  </a:lnTo>
                  <a:lnTo>
                    <a:pt x="f15" y="f16"/>
                  </a:lnTo>
                  <a:lnTo>
                    <a:pt x="f17" y="f18"/>
                  </a:lnTo>
                  <a:lnTo>
                    <a:pt x="f19" y="f20"/>
                  </a:lnTo>
                  <a:lnTo>
                    <a:pt x="f21" y="f4"/>
                  </a:lnTo>
                  <a:lnTo>
                    <a:pt x="f6" y="f4"/>
                  </a:lnTo>
                  <a:lnTo>
                    <a:pt x="f6" y="f4"/>
                  </a:lnTo>
                  <a:lnTo>
                    <a:pt x="f22" y="f20"/>
                  </a:lnTo>
                  <a:lnTo>
                    <a:pt x="f23" y="f18"/>
                  </a:lnTo>
                  <a:lnTo>
                    <a:pt x="f24" y="f16"/>
                  </a:lnTo>
                  <a:lnTo>
                    <a:pt x="f25" y="f14"/>
                  </a:lnTo>
                  <a:lnTo>
                    <a:pt x="f26" y="f12"/>
                  </a:lnTo>
                  <a:lnTo>
                    <a:pt x="f27" y="f10"/>
                  </a:lnTo>
                  <a:lnTo>
                    <a:pt x="f28" y="f8"/>
                  </a:lnTo>
                  <a:lnTo>
                    <a:pt x="f2" y="f6"/>
                  </a:lnTo>
                  <a:lnTo>
                    <a:pt x="f2" y="f6"/>
                  </a:lnTo>
                  <a:lnTo>
                    <a:pt x="f2" y="f29"/>
                  </a:lnTo>
                  <a:lnTo>
                    <a:pt x="f28" y="f30"/>
                  </a:lnTo>
                  <a:lnTo>
                    <a:pt x="f31" y="f32"/>
                  </a:lnTo>
                  <a:lnTo>
                    <a:pt x="f31" y="f32"/>
                  </a:lnTo>
                  <a:lnTo>
                    <a:pt x="f33" y="f34"/>
                  </a:lnTo>
                  <a:lnTo>
                    <a:pt x="f25" y="f35"/>
                  </a:lnTo>
                  <a:lnTo>
                    <a:pt x="f25" y="f35"/>
                  </a:lnTo>
                  <a:lnTo>
                    <a:pt x="f24" y="f26"/>
                  </a:lnTo>
                  <a:lnTo>
                    <a:pt x="f23" y="f36"/>
                  </a:lnTo>
                  <a:lnTo>
                    <a:pt x="f22" y="f28"/>
                  </a:lnTo>
                  <a:lnTo>
                    <a:pt x="f6" y="f2"/>
                  </a:lnTo>
                  <a:lnTo>
                    <a:pt x="f21" y="f2"/>
                  </a:lnTo>
                  <a:lnTo>
                    <a:pt x="f21" y="f2"/>
                  </a:lnTo>
                  <a:lnTo>
                    <a:pt x="f37" y="f2"/>
                  </a:lnTo>
                  <a:lnTo>
                    <a:pt x="f38" y="f28"/>
                  </a:lnTo>
                  <a:lnTo>
                    <a:pt x="f39" y="f27"/>
                  </a:lnTo>
                  <a:lnTo>
                    <a:pt x="f40" y="f41"/>
                  </a:lnTo>
                  <a:lnTo>
                    <a:pt x="f42" y="f43"/>
                  </a:lnTo>
                  <a:lnTo>
                    <a:pt x="f44" y="f45"/>
                  </a:lnTo>
                  <a:lnTo>
                    <a:pt x="f46" y="f47"/>
                  </a:lnTo>
                  <a:lnTo>
                    <a:pt x="f48" y="f32"/>
                  </a:lnTo>
                  <a:lnTo>
                    <a:pt x="f48" y="f32"/>
                  </a:lnTo>
                  <a:lnTo>
                    <a:pt x="f49" y="f50"/>
                  </a:lnTo>
                  <a:lnTo>
                    <a:pt x="f51" y="f30"/>
                  </a:lnTo>
                  <a:lnTo>
                    <a:pt x="f7" y="f29"/>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2" name="Google Shape;1101;p36">
              <a:extLst>
                <a:ext uri="{FF2B5EF4-FFF2-40B4-BE49-F238E27FC236}">
                  <a16:creationId xmlns:a16="http://schemas.microsoft.com/office/drawing/2014/main" xmlns="" id="{1B7DF7C8-CBB9-FC09-0B7A-5CCC02B57298}"/>
                </a:ext>
              </a:extLst>
            </p:cNvPr>
            <p:cNvSpPr/>
            <p:nvPr/>
          </p:nvSpPr>
          <p:spPr>
            <a:xfrm>
              <a:off x="4729386" y="4245668"/>
              <a:ext cx="284908" cy="616570"/>
            </a:xfrm>
            <a:custGeom>
              <a:avLst/>
              <a:gdLst>
                <a:gd name="f0" fmla="val w"/>
                <a:gd name="f1" fmla="val h"/>
                <a:gd name="f2" fmla="val 0"/>
                <a:gd name="f3" fmla="val 9316"/>
                <a:gd name="f4" fmla="val 20161"/>
                <a:gd name="f5" fmla="val 3364"/>
                <a:gd name="f6" fmla="val 3106"/>
                <a:gd name="f7" fmla="val 3082"/>
                <a:gd name="f8" fmla="val 3200"/>
                <a:gd name="f9" fmla="val 2823"/>
                <a:gd name="f10" fmla="val 3294"/>
                <a:gd name="f11" fmla="val 2564"/>
                <a:gd name="f12" fmla="val 3411"/>
                <a:gd name="f13" fmla="val 2329"/>
                <a:gd name="f14" fmla="val 3529"/>
                <a:gd name="f15" fmla="val 1906"/>
                <a:gd name="f16" fmla="val 3811"/>
                <a:gd name="f17" fmla="val 1529"/>
                <a:gd name="f18" fmla="val 4094"/>
                <a:gd name="f19" fmla="val 1294"/>
                <a:gd name="f20" fmla="val 4305"/>
                <a:gd name="f21" fmla="val 1082"/>
                <a:gd name="f22" fmla="val 4541"/>
                <a:gd name="f23" fmla="val 871"/>
                <a:gd name="f24" fmla="val 4799"/>
                <a:gd name="f25" fmla="val 706"/>
                <a:gd name="f26" fmla="val 5058"/>
                <a:gd name="f27" fmla="val 541"/>
                <a:gd name="f28" fmla="val 5317"/>
                <a:gd name="f29" fmla="val 400"/>
                <a:gd name="f30" fmla="val 5623"/>
                <a:gd name="f31" fmla="val 282"/>
                <a:gd name="f32" fmla="val 5905"/>
                <a:gd name="f33" fmla="val 188"/>
                <a:gd name="f34" fmla="val 6211"/>
                <a:gd name="f35" fmla="val 118"/>
                <a:gd name="f36" fmla="val 6470"/>
                <a:gd name="f37" fmla="val 71"/>
                <a:gd name="f38" fmla="val 6752"/>
                <a:gd name="f39" fmla="val 47"/>
                <a:gd name="f40" fmla="val 7011"/>
                <a:gd name="f41" fmla="val 24"/>
                <a:gd name="f42" fmla="val 7293"/>
                <a:gd name="f43" fmla="val 7458"/>
                <a:gd name="f44" fmla="val 17926"/>
                <a:gd name="f45" fmla="val 18138"/>
                <a:gd name="f46" fmla="val 18349"/>
                <a:gd name="f47" fmla="val 18561"/>
                <a:gd name="f48" fmla="val 18726"/>
                <a:gd name="f49" fmla="val 353"/>
                <a:gd name="f50" fmla="val 18984"/>
                <a:gd name="f51" fmla="val 19196"/>
                <a:gd name="f52" fmla="val 776"/>
                <a:gd name="f53" fmla="val 19384"/>
                <a:gd name="f54" fmla="val 1012"/>
                <a:gd name="f55" fmla="val 19526"/>
                <a:gd name="f56" fmla="val 19620"/>
                <a:gd name="f57" fmla="val 1576"/>
                <a:gd name="f58" fmla="val 19667"/>
                <a:gd name="f59" fmla="val 1859"/>
                <a:gd name="f60" fmla="val 19690"/>
                <a:gd name="f61" fmla="val 2164"/>
                <a:gd name="f62" fmla="val 19643"/>
                <a:gd name="f63" fmla="val 2423"/>
                <a:gd name="f64" fmla="val 19596"/>
                <a:gd name="f65" fmla="val 2635"/>
                <a:gd name="f66" fmla="val 2800"/>
                <a:gd name="f67" fmla="val 19455"/>
                <a:gd name="f68" fmla="val 2941"/>
                <a:gd name="f69" fmla="val 3105"/>
                <a:gd name="f70" fmla="val 19290"/>
                <a:gd name="f71" fmla="val 3152"/>
                <a:gd name="f72" fmla="val 19243"/>
                <a:gd name="f73" fmla="val 3247"/>
                <a:gd name="f74" fmla="val 19408"/>
                <a:gd name="f75" fmla="val 3341"/>
                <a:gd name="f76" fmla="val 3458"/>
                <a:gd name="f77" fmla="val 3576"/>
                <a:gd name="f78" fmla="val 19761"/>
                <a:gd name="f79" fmla="val 3835"/>
                <a:gd name="f80" fmla="val 19925"/>
                <a:gd name="f81" fmla="val 4070"/>
                <a:gd name="f82" fmla="val 20043"/>
                <a:gd name="f83" fmla="val 20114"/>
                <a:gd name="f84" fmla="val 4493"/>
                <a:gd name="f85" fmla="val 20137"/>
                <a:gd name="f86" fmla="val 4658"/>
                <a:gd name="f87" fmla="val 4846"/>
                <a:gd name="f88" fmla="val 5034"/>
                <a:gd name="f89" fmla="val 5270"/>
                <a:gd name="f90" fmla="val 20090"/>
                <a:gd name="f91" fmla="val 5528"/>
                <a:gd name="f92" fmla="val 19973"/>
                <a:gd name="f93" fmla="val 5646"/>
                <a:gd name="f94" fmla="val 19902"/>
                <a:gd name="f95" fmla="val 5764"/>
                <a:gd name="f96" fmla="val 19808"/>
                <a:gd name="f97" fmla="val 5881"/>
                <a:gd name="f98" fmla="val 5999"/>
                <a:gd name="f99" fmla="val 19573"/>
                <a:gd name="f100" fmla="val 6093"/>
                <a:gd name="f101" fmla="val 19431"/>
                <a:gd name="f102" fmla="val 6164"/>
                <a:gd name="f103" fmla="val 6375"/>
                <a:gd name="f104" fmla="val 6516"/>
                <a:gd name="f105" fmla="val 6681"/>
                <a:gd name="f106" fmla="val 6893"/>
                <a:gd name="f107" fmla="val 7152"/>
                <a:gd name="f108" fmla="val 7434"/>
                <a:gd name="f109" fmla="val 7740"/>
                <a:gd name="f110" fmla="val 8022"/>
                <a:gd name="f111" fmla="val 8304"/>
                <a:gd name="f112" fmla="val 8539"/>
                <a:gd name="f113" fmla="val 8775"/>
                <a:gd name="f114" fmla="val 8963"/>
                <a:gd name="f115" fmla="val 9128"/>
                <a:gd name="f116" fmla="val 18749"/>
                <a:gd name="f117" fmla="val 9198"/>
                <a:gd name="f118" fmla="val 9269"/>
                <a:gd name="f119" fmla="val 18373"/>
                <a:gd name="f120" fmla="val 9292"/>
                <a:gd name="f121" fmla="val 18161"/>
                <a:gd name="f122" fmla="val 7316"/>
                <a:gd name="f123" fmla="val 7034"/>
                <a:gd name="f124" fmla="val 9222"/>
                <a:gd name="f125" fmla="val 9151"/>
                <a:gd name="f126" fmla="val 6187"/>
                <a:gd name="f127" fmla="val 9057"/>
                <a:gd name="f128" fmla="val 8939"/>
                <a:gd name="f129" fmla="val 5599"/>
                <a:gd name="f130" fmla="val 8798"/>
                <a:gd name="f131" fmla="val 8634"/>
                <a:gd name="f132" fmla="val 8469"/>
                <a:gd name="f133" fmla="val 8281"/>
                <a:gd name="f134" fmla="val 8045"/>
                <a:gd name="f135" fmla="val 7834"/>
                <a:gd name="f136" fmla="val 7457"/>
                <a:gd name="f137" fmla="val 3553"/>
                <a:gd name="f138" fmla="val 6799"/>
                <a:gd name="f139" fmla="val 6540"/>
                <a:gd name="f140" fmla="val 3317"/>
                <a:gd name="f141" fmla="val 6258"/>
                <a:gd name="f142" fmla="val 5975"/>
                <a:gd name="f143" fmla="*/ f0 1 9316"/>
                <a:gd name="f144" fmla="*/ f1 1 20161"/>
                <a:gd name="f145" fmla="val f2"/>
                <a:gd name="f146" fmla="val f3"/>
                <a:gd name="f147" fmla="val f4"/>
                <a:gd name="f148" fmla="+- f147 0 f145"/>
                <a:gd name="f149" fmla="+- f146 0 f145"/>
                <a:gd name="f150" fmla="*/ f149 1 9316"/>
                <a:gd name="f151" fmla="*/ f148 1 201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9316" h="20161">
                  <a:moveTo>
                    <a:pt x="f5"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1" y="f43"/>
                  </a:lnTo>
                  <a:lnTo>
                    <a:pt x="f2" y="f44"/>
                  </a:lnTo>
                  <a:lnTo>
                    <a:pt x="f41" y="f45"/>
                  </a:lnTo>
                  <a:lnTo>
                    <a:pt x="f39" y="f46"/>
                  </a:lnTo>
                  <a:lnTo>
                    <a:pt x="f35" y="f47"/>
                  </a:lnTo>
                  <a:lnTo>
                    <a:pt x="f33" y="f48"/>
                  </a:lnTo>
                  <a:lnTo>
                    <a:pt x="f49" y="f50"/>
                  </a:lnTo>
                  <a:lnTo>
                    <a:pt x="f27" y="f51"/>
                  </a:lnTo>
                  <a:lnTo>
                    <a:pt x="f52" y="f53"/>
                  </a:lnTo>
                  <a:lnTo>
                    <a:pt x="f54" y="f55"/>
                  </a:lnTo>
                  <a:lnTo>
                    <a:pt x="f19" y="f56"/>
                  </a:lnTo>
                  <a:lnTo>
                    <a:pt x="f57" y="f58"/>
                  </a:lnTo>
                  <a:lnTo>
                    <a:pt x="f59" y="f60"/>
                  </a:lnTo>
                  <a:lnTo>
                    <a:pt x="f61" y="f62"/>
                  </a:lnTo>
                  <a:lnTo>
                    <a:pt x="f63" y="f64"/>
                  </a:lnTo>
                  <a:lnTo>
                    <a:pt x="f65" y="f55"/>
                  </a:lnTo>
                  <a:lnTo>
                    <a:pt x="f66" y="f67"/>
                  </a:lnTo>
                  <a:lnTo>
                    <a:pt x="f68" y="f53"/>
                  </a:lnTo>
                  <a:lnTo>
                    <a:pt x="f69" y="f70"/>
                  </a:lnTo>
                  <a:lnTo>
                    <a:pt x="f71" y="f72"/>
                  </a:lnTo>
                  <a:lnTo>
                    <a:pt x="f73" y="f74"/>
                  </a:lnTo>
                  <a:lnTo>
                    <a:pt x="f75" y="f55"/>
                  </a:lnTo>
                  <a:lnTo>
                    <a:pt x="f76" y="f62"/>
                  </a:lnTo>
                  <a:lnTo>
                    <a:pt x="f77" y="f78"/>
                  </a:lnTo>
                  <a:lnTo>
                    <a:pt x="f79" y="f80"/>
                  </a:lnTo>
                  <a:lnTo>
                    <a:pt x="f81" y="f82"/>
                  </a:lnTo>
                  <a:lnTo>
                    <a:pt x="f20" y="f83"/>
                  </a:lnTo>
                  <a:lnTo>
                    <a:pt x="f84" y="f85"/>
                  </a:lnTo>
                  <a:lnTo>
                    <a:pt x="f86" y="f4"/>
                  </a:lnTo>
                  <a:lnTo>
                    <a:pt x="f87" y="f4"/>
                  </a:lnTo>
                  <a:lnTo>
                    <a:pt x="f88" y="f85"/>
                  </a:lnTo>
                  <a:lnTo>
                    <a:pt x="f89" y="f90"/>
                  </a:lnTo>
                  <a:lnTo>
                    <a:pt x="f91" y="f92"/>
                  </a:lnTo>
                  <a:lnTo>
                    <a:pt x="f93" y="f94"/>
                  </a:lnTo>
                  <a:lnTo>
                    <a:pt x="f95" y="f96"/>
                  </a:lnTo>
                  <a:lnTo>
                    <a:pt x="f97" y="f60"/>
                  </a:lnTo>
                  <a:lnTo>
                    <a:pt x="f98" y="f99"/>
                  </a:lnTo>
                  <a:lnTo>
                    <a:pt x="f100" y="f101"/>
                  </a:lnTo>
                  <a:lnTo>
                    <a:pt x="f102" y="f72"/>
                  </a:lnTo>
                  <a:lnTo>
                    <a:pt x="f34" y="f70"/>
                  </a:lnTo>
                  <a:lnTo>
                    <a:pt x="f103" y="f74"/>
                  </a:lnTo>
                  <a:lnTo>
                    <a:pt x="f104" y="f67"/>
                  </a:lnTo>
                  <a:lnTo>
                    <a:pt x="f105" y="f55"/>
                  </a:lnTo>
                  <a:lnTo>
                    <a:pt x="f106" y="f64"/>
                  </a:lnTo>
                  <a:lnTo>
                    <a:pt x="f107" y="f58"/>
                  </a:lnTo>
                  <a:lnTo>
                    <a:pt x="f108" y="f60"/>
                  </a:lnTo>
                  <a:lnTo>
                    <a:pt x="f109" y="f58"/>
                  </a:lnTo>
                  <a:lnTo>
                    <a:pt x="f110" y="f56"/>
                  </a:lnTo>
                  <a:lnTo>
                    <a:pt x="f111" y="f55"/>
                  </a:lnTo>
                  <a:lnTo>
                    <a:pt x="f112" y="f53"/>
                  </a:lnTo>
                  <a:lnTo>
                    <a:pt x="f113" y="f51"/>
                  </a:lnTo>
                  <a:lnTo>
                    <a:pt x="f114" y="f50"/>
                  </a:lnTo>
                  <a:lnTo>
                    <a:pt x="f115" y="f116"/>
                  </a:lnTo>
                  <a:lnTo>
                    <a:pt x="f117" y="f47"/>
                  </a:lnTo>
                  <a:lnTo>
                    <a:pt x="f118" y="f119"/>
                  </a:lnTo>
                  <a:lnTo>
                    <a:pt x="f120" y="f121"/>
                  </a:lnTo>
                  <a:lnTo>
                    <a:pt x="f3" y="f44"/>
                  </a:lnTo>
                  <a:lnTo>
                    <a:pt x="f3" y="f43"/>
                  </a:lnTo>
                  <a:lnTo>
                    <a:pt x="f3" y="f122"/>
                  </a:lnTo>
                  <a:lnTo>
                    <a:pt x="f3" y="f123"/>
                  </a:lnTo>
                  <a:lnTo>
                    <a:pt x="f118" y="f38"/>
                  </a:lnTo>
                  <a:lnTo>
                    <a:pt x="f124" y="f36"/>
                  </a:lnTo>
                  <a:lnTo>
                    <a:pt x="f125" y="f126"/>
                  </a:lnTo>
                  <a:lnTo>
                    <a:pt x="f127" y="f97"/>
                  </a:lnTo>
                  <a:lnTo>
                    <a:pt x="f128" y="f129"/>
                  </a:lnTo>
                  <a:lnTo>
                    <a:pt x="f130" y="f28"/>
                  </a:lnTo>
                  <a:lnTo>
                    <a:pt x="f131" y="f26"/>
                  </a:lnTo>
                  <a:lnTo>
                    <a:pt x="f132" y="f24"/>
                  </a:lnTo>
                  <a:lnTo>
                    <a:pt x="f133" y="f22"/>
                  </a:lnTo>
                  <a:lnTo>
                    <a:pt x="f134" y="f20"/>
                  </a:lnTo>
                  <a:lnTo>
                    <a:pt x="f135" y="f18"/>
                  </a:lnTo>
                  <a:lnTo>
                    <a:pt x="f136" y="f16"/>
                  </a:lnTo>
                  <a:lnTo>
                    <a:pt x="f123" y="f137"/>
                  </a:lnTo>
                  <a:lnTo>
                    <a:pt x="f138" y="f12"/>
                  </a:lnTo>
                  <a:lnTo>
                    <a:pt x="f139" y="f140"/>
                  </a:lnTo>
                  <a:lnTo>
                    <a:pt x="f141" y="f8"/>
                  </a:lnTo>
                  <a:lnTo>
                    <a:pt x="f142" y="f6"/>
                  </a:lnTo>
                  <a:lnTo>
                    <a:pt x="f98"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3" name="Google Shape;1102;p36">
              <a:extLst>
                <a:ext uri="{FF2B5EF4-FFF2-40B4-BE49-F238E27FC236}">
                  <a16:creationId xmlns:a16="http://schemas.microsoft.com/office/drawing/2014/main" xmlns="" id="{0490151B-60C0-5125-ED9F-0E008220058A}"/>
                </a:ext>
              </a:extLst>
            </p:cNvPr>
            <p:cNvSpPr/>
            <p:nvPr/>
          </p:nvSpPr>
          <p:spPr>
            <a:xfrm>
              <a:off x="4730090" y="4434876"/>
              <a:ext cx="284204" cy="34555"/>
            </a:xfrm>
            <a:custGeom>
              <a:avLst/>
              <a:gdLst>
                <a:gd name="f0" fmla="val w"/>
                <a:gd name="f1" fmla="val h"/>
                <a:gd name="f2" fmla="val 0"/>
                <a:gd name="f3" fmla="val 9293"/>
                <a:gd name="f4" fmla="val 1130"/>
                <a:gd name="f5" fmla="val 9128"/>
                <a:gd name="f6" fmla="val 165"/>
                <a:gd name="f7" fmla="val 24"/>
                <a:gd name="f8" fmla="val 95"/>
                <a:gd name="f9" fmla="val 283"/>
                <a:gd name="f10" fmla="val 48"/>
                <a:gd name="f11" fmla="val 565"/>
                <a:gd name="f12" fmla="val 824"/>
                <a:gd name="f13" fmla="val 1"/>
                <a:gd name="f14" fmla="val 1106"/>
                <a:gd name="f15" fmla="val 1129"/>
                <a:gd name="f16" fmla="val 847"/>
                <a:gd name="f17" fmla="val 9246"/>
                <a:gd name="f18" fmla="val 9199"/>
                <a:gd name="f19" fmla="*/ f0 1 9293"/>
                <a:gd name="f20" fmla="*/ f1 1 1130"/>
                <a:gd name="f21" fmla="val f2"/>
                <a:gd name="f22" fmla="val f3"/>
                <a:gd name="f23" fmla="val f4"/>
                <a:gd name="f24" fmla="+- f23 0 f21"/>
                <a:gd name="f25" fmla="+- f22 0 f21"/>
                <a:gd name="f26" fmla="*/ f25 1 9293"/>
                <a:gd name="f27" fmla="*/ f24 1 1130"/>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9293" h="1130">
                  <a:moveTo>
                    <a:pt x="f5" y="f2"/>
                  </a:moveTo>
                  <a:lnTo>
                    <a:pt x="f6" y="f7"/>
                  </a:lnTo>
                  <a:lnTo>
                    <a:pt x="f8" y="f9"/>
                  </a:lnTo>
                  <a:lnTo>
                    <a:pt x="f10" y="f11"/>
                  </a:lnTo>
                  <a:lnTo>
                    <a:pt x="f7" y="f12"/>
                  </a:lnTo>
                  <a:lnTo>
                    <a:pt x="f13" y="f14"/>
                  </a:lnTo>
                  <a:lnTo>
                    <a:pt x="f3" y="f15"/>
                  </a:lnTo>
                  <a:lnTo>
                    <a:pt x="f3" y="f16"/>
                  </a:lnTo>
                  <a:lnTo>
                    <a:pt x="f17" y="f11"/>
                  </a:lnTo>
                  <a:lnTo>
                    <a:pt x="f18" y="f9"/>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4" name="Google Shape;1103;p36">
              <a:extLst>
                <a:ext uri="{FF2B5EF4-FFF2-40B4-BE49-F238E27FC236}">
                  <a16:creationId xmlns:a16="http://schemas.microsoft.com/office/drawing/2014/main" xmlns="" id="{755FB45B-49E9-CD76-94A7-27D05466AF5B}"/>
                </a:ext>
              </a:extLst>
            </p:cNvPr>
            <p:cNvSpPr/>
            <p:nvPr/>
          </p:nvSpPr>
          <p:spPr>
            <a:xfrm>
              <a:off x="4729386" y="4759314"/>
              <a:ext cx="284908" cy="102906"/>
            </a:xfrm>
            <a:custGeom>
              <a:avLst/>
              <a:gdLst>
                <a:gd name="f0" fmla="val w"/>
                <a:gd name="f1" fmla="val h"/>
                <a:gd name="f2" fmla="val 0"/>
                <a:gd name="f3" fmla="val 9316"/>
                <a:gd name="f4" fmla="val 3365"/>
                <a:gd name="f5" fmla="val 1"/>
                <a:gd name="f6" fmla="val 9292"/>
                <a:gd name="f7" fmla="val 236"/>
                <a:gd name="f8" fmla="val 9269"/>
                <a:gd name="f9" fmla="val 448"/>
                <a:gd name="f10" fmla="val 9198"/>
                <a:gd name="f11" fmla="val 636"/>
                <a:gd name="f12" fmla="val 9128"/>
                <a:gd name="f13" fmla="val 824"/>
                <a:gd name="f14" fmla="val 8963"/>
                <a:gd name="f15" fmla="val 1083"/>
                <a:gd name="f16" fmla="val 8775"/>
                <a:gd name="f17" fmla="val 1295"/>
                <a:gd name="f18" fmla="val 8539"/>
                <a:gd name="f19" fmla="val 1459"/>
                <a:gd name="f20" fmla="val 8281"/>
                <a:gd name="f21" fmla="val 1600"/>
                <a:gd name="f22" fmla="val 8022"/>
                <a:gd name="f23" fmla="val 1694"/>
                <a:gd name="f24" fmla="val 7740"/>
                <a:gd name="f25" fmla="val 1765"/>
                <a:gd name="f26" fmla="val 7434"/>
                <a:gd name="f27" fmla="val 7128"/>
                <a:gd name="f28" fmla="val 1742"/>
                <a:gd name="f29" fmla="val 6893"/>
                <a:gd name="f30" fmla="val 1671"/>
                <a:gd name="f31" fmla="val 6681"/>
                <a:gd name="f32" fmla="val 1624"/>
                <a:gd name="f33" fmla="val 6493"/>
                <a:gd name="f34" fmla="val 1553"/>
                <a:gd name="f35" fmla="val 6375"/>
                <a:gd name="f36" fmla="val 1483"/>
                <a:gd name="f37" fmla="val 6187"/>
                <a:gd name="f38" fmla="val 1365"/>
                <a:gd name="f39" fmla="val 6140"/>
                <a:gd name="f40" fmla="val 1318"/>
                <a:gd name="f41" fmla="val 6069"/>
                <a:gd name="f42" fmla="val 1506"/>
                <a:gd name="f43" fmla="val 5975"/>
                <a:gd name="f44" fmla="val 1647"/>
                <a:gd name="f45" fmla="val 5858"/>
                <a:gd name="f46" fmla="val 1789"/>
                <a:gd name="f47" fmla="val 5740"/>
                <a:gd name="f48" fmla="val 1883"/>
                <a:gd name="f49" fmla="val 5622"/>
                <a:gd name="f50" fmla="val 1977"/>
                <a:gd name="f51" fmla="val 5505"/>
                <a:gd name="f52" fmla="val 2071"/>
                <a:gd name="f53" fmla="val 5246"/>
                <a:gd name="f54" fmla="val 2165"/>
                <a:gd name="f55" fmla="val 5011"/>
                <a:gd name="f56" fmla="val 2236"/>
                <a:gd name="f57" fmla="val 4823"/>
                <a:gd name="f58" fmla="val 2259"/>
                <a:gd name="f59" fmla="val 4634"/>
                <a:gd name="f60" fmla="val 4470"/>
                <a:gd name="f61" fmla="val 4282"/>
                <a:gd name="f62" fmla="val 2188"/>
                <a:gd name="f63" fmla="val 4046"/>
                <a:gd name="f64" fmla="val 2118"/>
                <a:gd name="f65" fmla="val 3788"/>
                <a:gd name="f66" fmla="val 2000"/>
                <a:gd name="f67" fmla="val 3552"/>
                <a:gd name="f68" fmla="val 1836"/>
                <a:gd name="f69" fmla="val 3435"/>
                <a:gd name="f70" fmla="val 3317"/>
                <a:gd name="f71" fmla="val 3199"/>
                <a:gd name="f72" fmla="val 3129"/>
                <a:gd name="f73" fmla="val 3058"/>
                <a:gd name="f74" fmla="val 2894"/>
                <a:gd name="f75" fmla="val 2753"/>
                <a:gd name="f76" fmla="val 2588"/>
                <a:gd name="f77" fmla="val 2376"/>
                <a:gd name="f78" fmla="val 2117"/>
                <a:gd name="f79" fmla="val 1835"/>
                <a:gd name="f80" fmla="val 1529"/>
                <a:gd name="f81" fmla="val 1247"/>
                <a:gd name="f82" fmla="val 965"/>
                <a:gd name="f83" fmla="val 729"/>
                <a:gd name="f84" fmla="val 494"/>
                <a:gd name="f85" fmla="val 1271"/>
                <a:gd name="f86" fmla="val 306"/>
                <a:gd name="f87" fmla="val 1059"/>
                <a:gd name="f88" fmla="val 141"/>
                <a:gd name="f89" fmla="val 801"/>
                <a:gd name="f90" fmla="val 71"/>
                <a:gd name="f91" fmla="val 424"/>
                <a:gd name="f92" fmla="val 1130"/>
                <a:gd name="f93" fmla="val 24"/>
                <a:gd name="f94" fmla="val 1342"/>
                <a:gd name="f95" fmla="val 47"/>
                <a:gd name="f96" fmla="val 118"/>
                <a:gd name="f97" fmla="val 188"/>
                <a:gd name="f98" fmla="val 1930"/>
                <a:gd name="f99" fmla="val 353"/>
                <a:gd name="f100" fmla="val 541"/>
                <a:gd name="f101" fmla="val 2400"/>
                <a:gd name="f102" fmla="val 776"/>
                <a:gd name="f103" fmla="val 1012"/>
                <a:gd name="f104" fmla="val 2730"/>
                <a:gd name="f105" fmla="val 1294"/>
                <a:gd name="f106" fmla="val 2824"/>
                <a:gd name="f107" fmla="val 1576"/>
                <a:gd name="f108" fmla="val 2871"/>
                <a:gd name="f109" fmla="val 1859"/>
                <a:gd name="f110" fmla="val 2164"/>
                <a:gd name="f111" fmla="val 2847"/>
                <a:gd name="f112" fmla="val 2423"/>
                <a:gd name="f113" fmla="val 2800"/>
                <a:gd name="f114" fmla="val 2635"/>
                <a:gd name="f115" fmla="val 2659"/>
                <a:gd name="f116" fmla="val 2941"/>
                <a:gd name="f117" fmla="val 3105"/>
                <a:gd name="f118" fmla="val 2494"/>
                <a:gd name="f119" fmla="val 3152"/>
                <a:gd name="f120" fmla="val 2447"/>
                <a:gd name="f121" fmla="val 3247"/>
                <a:gd name="f122" fmla="val 2612"/>
                <a:gd name="f123" fmla="val 3341"/>
                <a:gd name="f124" fmla="val 3458"/>
                <a:gd name="f125" fmla="val 3576"/>
                <a:gd name="f126" fmla="val 2965"/>
                <a:gd name="f127" fmla="val 3835"/>
                <a:gd name="f128" fmla="val 4070"/>
                <a:gd name="f129" fmla="val 4305"/>
                <a:gd name="f130" fmla="val 3318"/>
                <a:gd name="f131" fmla="val 4493"/>
                <a:gd name="f132" fmla="val 4658"/>
                <a:gd name="f133" fmla="val 4846"/>
                <a:gd name="f134" fmla="val 5034"/>
                <a:gd name="f135" fmla="val 5270"/>
                <a:gd name="f136" fmla="val 3294"/>
                <a:gd name="f137" fmla="val 5528"/>
                <a:gd name="f138" fmla="val 3177"/>
                <a:gd name="f139" fmla="val 5646"/>
                <a:gd name="f140" fmla="val 3106"/>
                <a:gd name="f141" fmla="val 5764"/>
                <a:gd name="f142" fmla="val 3012"/>
                <a:gd name="f143" fmla="val 5881"/>
                <a:gd name="f144" fmla="val 5999"/>
                <a:gd name="f145" fmla="val 2777"/>
                <a:gd name="f146" fmla="val 6093"/>
                <a:gd name="f147" fmla="val 6164"/>
                <a:gd name="f148" fmla="val 6211"/>
                <a:gd name="f149" fmla="val 6516"/>
                <a:gd name="f150" fmla="val 7152"/>
                <a:gd name="f151" fmla="val 8304"/>
                <a:gd name="f152" fmla="val 1953"/>
                <a:gd name="f153" fmla="val 1577"/>
                <a:gd name="f154" fmla="*/ f0 1 9316"/>
                <a:gd name="f155" fmla="*/ f1 1 3365"/>
                <a:gd name="f156" fmla="val f2"/>
                <a:gd name="f157" fmla="val f3"/>
                <a:gd name="f158" fmla="val f4"/>
                <a:gd name="f159" fmla="+- f158 0 f156"/>
                <a:gd name="f160" fmla="+- f157 0 f156"/>
                <a:gd name="f161" fmla="*/ f160 1 9316"/>
                <a:gd name="f162" fmla="*/ f159 1 3365"/>
                <a:gd name="f163" fmla="*/ f156 1 f161"/>
                <a:gd name="f164" fmla="*/ f157 1 f161"/>
                <a:gd name="f165" fmla="*/ f156 1 f162"/>
                <a:gd name="f166" fmla="*/ f158 1 f162"/>
                <a:gd name="f167" fmla="*/ f163 f154 1"/>
                <a:gd name="f168" fmla="*/ f164 f154 1"/>
                <a:gd name="f169" fmla="*/ f166 f155 1"/>
                <a:gd name="f170" fmla="*/ f165 f155 1"/>
              </a:gdLst>
              <a:ahLst/>
              <a:cxnLst>
                <a:cxn ang="3cd4">
                  <a:pos x="hc" y="t"/>
                </a:cxn>
                <a:cxn ang="0">
                  <a:pos x="r" y="vc"/>
                </a:cxn>
                <a:cxn ang="cd4">
                  <a:pos x="hc" y="b"/>
                </a:cxn>
                <a:cxn ang="cd2">
                  <a:pos x="l" y="vc"/>
                </a:cxn>
              </a:cxnLst>
              <a:rect l="f167" t="f170" r="f168" b="f169"/>
              <a:pathLst>
                <a:path w="9316" h="3365">
                  <a:moveTo>
                    <a:pt x="f3" y="f5"/>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5"/>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58"/>
                  </a:lnTo>
                  <a:lnTo>
                    <a:pt x="f60" y="f56"/>
                  </a:lnTo>
                  <a:lnTo>
                    <a:pt x="f61" y="f62"/>
                  </a:lnTo>
                  <a:lnTo>
                    <a:pt x="f63" y="f64"/>
                  </a:lnTo>
                  <a:lnTo>
                    <a:pt x="f65" y="f66"/>
                  </a:lnTo>
                  <a:lnTo>
                    <a:pt x="f67" y="f68"/>
                  </a:lnTo>
                  <a:lnTo>
                    <a:pt x="f69" y="f28"/>
                  </a:lnTo>
                  <a:lnTo>
                    <a:pt x="f70" y="f32"/>
                  </a:lnTo>
                  <a:lnTo>
                    <a:pt x="f71" y="f36"/>
                  </a:lnTo>
                  <a:lnTo>
                    <a:pt x="f72" y="f40"/>
                  </a:lnTo>
                  <a:lnTo>
                    <a:pt x="f73" y="f38"/>
                  </a:lnTo>
                  <a:lnTo>
                    <a:pt x="f74" y="f36"/>
                  </a:lnTo>
                  <a:lnTo>
                    <a:pt x="f75" y="f34"/>
                  </a:lnTo>
                  <a:lnTo>
                    <a:pt x="f76" y="f21"/>
                  </a:lnTo>
                  <a:lnTo>
                    <a:pt x="f77" y="f30"/>
                  </a:lnTo>
                  <a:lnTo>
                    <a:pt x="f78" y="f28"/>
                  </a:lnTo>
                  <a:lnTo>
                    <a:pt x="f79" y="f25"/>
                  </a:lnTo>
                  <a:lnTo>
                    <a:pt x="f80" y="f25"/>
                  </a:lnTo>
                  <a:lnTo>
                    <a:pt x="f81" y="f23"/>
                  </a:lnTo>
                  <a:lnTo>
                    <a:pt x="f82" y="f21"/>
                  </a:lnTo>
                  <a:lnTo>
                    <a:pt x="f83" y="f19"/>
                  </a:lnTo>
                  <a:lnTo>
                    <a:pt x="f84" y="f85"/>
                  </a:lnTo>
                  <a:lnTo>
                    <a:pt x="f86" y="f87"/>
                  </a:lnTo>
                  <a:lnTo>
                    <a:pt x="f88" y="f89"/>
                  </a:lnTo>
                  <a:lnTo>
                    <a:pt x="f90" y="f11"/>
                  </a:lnTo>
                  <a:lnTo>
                    <a:pt x="f2" y="f91"/>
                  </a:lnTo>
                  <a:lnTo>
                    <a:pt x="f2" y="f92"/>
                  </a:lnTo>
                  <a:lnTo>
                    <a:pt x="f93" y="f94"/>
                  </a:lnTo>
                  <a:lnTo>
                    <a:pt x="f95" y="f34"/>
                  </a:lnTo>
                  <a:lnTo>
                    <a:pt x="f96" y="f25"/>
                  </a:lnTo>
                  <a:lnTo>
                    <a:pt x="f97" y="f98"/>
                  </a:lnTo>
                  <a:lnTo>
                    <a:pt x="f99" y="f62"/>
                  </a:lnTo>
                  <a:lnTo>
                    <a:pt x="f100" y="f101"/>
                  </a:lnTo>
                  <a:lnTo>
                    <a:pt x="f102" y="f76"/>
                  </a:lnTo>
                  <a:lnTo>
                    <a:pt x="f103" y="f104"/>
                  </a:lnTo>
                  <a:lnTo>
                    <a:pt x="f105" y="f106"/>
                  </a:lnTo>
                  <a:lnTo>
                    <a:pt x="f107" y="f108"/>
                  </a:lnTo>
                  <a:lnTo>
                    <a:pt x="f109" y="f74"/>
                  </a:lnTo>
                  <a:lnTo>
                    <a:pt x="f110" y="f111"/>
                  </a:lnTo>
                  <a:lnTo>
                    <a:pt x="f112" y="f113"/>
                  </a:lnTo>
                  <a:lnTo>
                    <a:pt x="f114" y="f104"/>
                  </a:lnTo>
                  <a:lnTo>
                    <a:pt x="f113" y="f115"/>
                  </a:lnTo>
                  <a:lnTo>
                    <a:pt x="f116" y="f76"/>
                  </a:lnTo>
                  <a:lnTo>
                    <a:pt x="f117" y="f118"/>
                  </a:lnTo>
                  <a:lnTo>
                    <a:pt x="f119" y="f120"/>
                  </a:lnTo>
                  <a:lnTo>
                    <a:pt x="f121" y="f122"/>
                  </a:lnTo>
                  <a:lnTo>
                    <a:pt x="f123" y="f104"/>
                  </a:lnTo>
                  <a:lnTo>
                    <a:pt x="f124" y="f111"/>
                  </a:lnTo>
                  <a:lnTo>
                    <a:pt x="f125" y="f126"/>
                  </a:lnTo>
                  <a:lnTo>
                    <a:pt x="f127" y="f72"/>
                  </a:lnTo>
                  <a:lnTo>
                    <a:pt x="f128" y="f121"/>
                  </a:lnTo>
                  <a:lnTo>
                    <a:pt x="f129" y="f130"/>
                  </a:lnTo>
                  <a:lnTo>
                    <a:pt x="f131" y="f123"/>
                  </a:lnTo>
                  <a:lnTo>
                    <a:pt x="f132" y="f4"/>
                  </a:lnTo>
                  <a:lnTo>
                    <a:pt x="f133" y="f4"/>
                  </a:lnTo>
                  <a:lnTo>
                    <a:pt x="f134" y="f123"/>
                  </a:lnTo>
                  <a:lnTo>
                    <a:pt x="f135" y="f136"/>
                  </a:lnTo>
                  <a:lnTo>
                    <a:pt x="f137" y="f138"/>
                  </a:lnTo>
                  <a:lnTo>
                    <a:pt x="f139" y="f140"/>
                  </a:lnTo>
                  <a:lnTo>
                    <a:pt x="f141" y="f142"/>
                  </a:lnTo>
                  <a:lnTo>
                    <a:pt x="f143" y="f74"/>
                  </a:lnTo>
                  <a:lnTo>
                    <a:pt x="f144" y="f145"/>
                  </a:lnTo>
                  <a:lnTo>
                    <a:pt x="f146" y="f114"/>
                  </a:lnTo>
                  <a:lnTo>
                    <a:pt x="f147" y="f120"/>
                  </a:lnTo>
                  <a:lnTo>
                    <a:pt x="f148" y="f118"/>
                  </a:lnTo>
                  <a:lnTo>
                    <a:pt x="f35" y="f122"/>
                  </a:lnTo>
                  <a:lnTo>
                    <a:pt x="f149" y="f115"/>
                  </a:lnTo>
                  <a:lnTo>
                    <a:pt x="f31" y="f104"/>
                  </a:lnTo>
                  <a:lnTo>
                    <a:pt x="f29" y="f113"/>
                  </a:lnTo>
                  <a:lnTo>
                    <a:pt x="f150" y="f108"/>
                  </a:lnTo>
                  <a:lnTo>
                    <a:pt x="f26" y="f74"/>
                  </a:lnTo>
                  <a:lnTo>
                    <a:pt x="f24" y="f108"/>
                  </a:lnTo>
                  <a:lnTo>
                    <a:pt x="f22" y="f106"/>
                  </a:lnTo>
                  <a:lnTo>
                    <a:pt x="f151" y="f104"/>
                  </a:lnTo>
                  <a:lnTo>
                    <a:pt x="f18" y="f76"/>
                  </a:lnTo>
                  <a:lnTo>
                    <a:pt x="f16" y="f101"/>
                  </a:lnTo>
                  <a:lnTo>
                    <a:pt x="f14" y="f62"/>
                  </a:lnTo>
                  <a:lnTo>
                    <a:pt x="f12" y="f152"/>
                  </a:lnTo>
                  <a:lnTo>
                    <a:pt x="f10" y="f25"/>
                  </a:lnTo>
                  <a:lnTo>
                    <a:pt x="f8" y="f153"/>
                  </a:lnTo>
                  <a:lnTo>
                    <a:pt x="f6" y="f38"/>
                  </a:lnTo>
                  <a:lnTo>
                    <a:pt x="f3" y="f92"/>
                  </a:lnTo>
                  <a:lnTo>
                    <a:pt x="f3" y="f5"/>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5" name="Google Shape;1104;p36">
              <a:extLst>
                <a:ext uri="{FF2B5EF4-FFF2-40B4-BE49-F238E27FC236}">
                  <a16:creationId xmlns:a16="http://schemas.microsoft.com/office/drawing/2014/main" xmlns="" id="{FF7298C6-A1F5-C652-E93F-3782C8FF2774}"/>
                </a:ext>
              </a:extLst>
            </p:cNvPr>
            <p:cNvSpPr/>
            <p:nvPr/>
          </p:nvSpPr>
          <p:spPr>
            <a:xfrm>
              <a:off x="4729386" y="4468663"/>
              <a:ext cx="284908" cy="226679"/>
            </a:xfrm>
            <a:custGeom>
              <a:avLst/>
              <a:gdLst>
                <a:gd name="f0" fmla="val w"/>
                <a:gd name="f1" fmla="val h"/>
                <a:gd name="f2" fmla="val 0"/>
                <a:gd name="f3" fmla="val 9316"/>
                <a:gd name="f4" fmla="val 7412"/>
                <a:gd name="f5" fmla="val 24"/>
                <a:gd name="f6" fmla="val 1"/>
                <a:gd name="f7" fmla="val 166"/>
                <a:gd name="f8" fmla="val 6470"/>
                <a:gd name="f9" fmla="val 7411"/>
                <a:gd name="f10" fmla="val 6494"/>
                <a:gd name="f11" fmla="*/ f0 1 9316"/>
                <a:gd name="f12" fmla="*/ f1 1 7412"/>
                <a:gd name="f13" fmla="val f2"/>
                <a:gd name="f14" fmla="val f3"/>
                <a:gd name="f15" fmla="val f4"/>
                <a:gd name="f16" fmla="+- f15 0 f13"/>
                <a:gd name="f17" fmla="+- f14 0 f13"/>
                <a:gd name="f18" fmla="*/ f17 1 9316"/>
                <a:gd name="f19" fmla="*/ f16 1 7412"/>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316" h="7412">
                  <a:moveTo>
                    <a:pt x="f5" y="f6"/>
                  </a:moveTo>
                  <a:lnTo>
                    <a:pt x="f5" y="f7"/>
                  </a:lnTo>
                  <a:lnTo>
                    <a:pt x="f2" y="f8"/>
                  </a:lnTo>
                  <a:lnTo>
                    <a:pt x="f2" y="f9"/>
                  </a:lnTo>
                  <a:lnTo>
                    <a:pt x="f3" y="f9"/>
                  </a:lnTo>
                  <a:lnTo>
                    <a:pt x="f3" y="f10"/>
                  </a:lnTo>
                  <a:lnTo>
                    <a:pt x="f3" y="f7"/>
                  </a:lnTo>
                  <a:lnTo>
                    <a:pt x="f3" y="f5"/>
                  </a:lnTo>
                  <a:lnTo>
                    <a:pt x="f5" y="f6"/>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6" name="Google Shape;1105;p36">
              <a:extLst>
                <a:ext uri="{FF2B5EF4-FFF2-40B4-BE49-F238E27FC236}">
                  <a16:creationId xmlns:a16="http://schemas.microsoft.com/office/drawing/2014/main" xmlns="" id="{3E302E99-7D27-13EE-0EA4-24582AAB2739}"/>
                </a:ext>
              </a:extLst>
            </p:cNvPr>
            <p:cNvSpPr/>
            <p:nvPr/>
          </p:nvSpPr>
          <p:spPr>
            <a:xfrm>
              <a:off x="4729386" y="4666530"/>
              <a:ext cx="284908" cy="28812"/>
            </a:xfrm>
            <a:custGeom>
              <a:avLst/>
              <a:gdLst>
                <a:gd name="f0" fmla="val w"/>
                <a:gd name="f1" fmla="val h"/>
                <a:gd name="f2" fmla="val 0"/>
                <a:gd name="f3" fmla="val 9316"/>
                <a:gd name="f4" fmla="val 942"/>
                <a:gd name="f5" fmla="val 941"/>
                <a:gd name="f6" fmla="val 24"/>
                <a:gd name="f7" fmla="*/ f0 1 9316"/>
                <a:gd name="f8" fmla="*/ f1 1 942"/>
                <a:gd name="f9" fmla="val f2"/>
                <a:gd name="f10" fmla="val f3"/>
                <a:gd name="f11" fmla="val f4"/>
                <a:gd name="f12" fmla="+- f11 0 f9"/>
                <a:gd name="f13" fmla="+- f10 0 f9"/>
                <a:gd name="f14" fmla="*/ f13 1 9316"/>
                <a:gd name="f15" fmla="*/ f12 1 942"/>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9316" h="942">
                  <a:moveTo>
                    <a:pt x="f2" y="f2"/>
                  </a:moveTo>
                  <a:lnTo>
                    <a:pt x="f2" y="f5"/>
                  </a:lnTo>
                  <a:lnTo>
                    <a:pt x="f3" y="f5"/>
                  </a:lnTo>
                  <a:lnTo>
                    <a:pt x="f3" y="f6"/>
                  </a:lnTo>
                  <a:lnTo>
                    <a:pt x="f2" y="f2"/>
                  </a:lnTo>
                  <a:close/>
                </a:path>
              </a:pathLst>
            </a:custGeom>
            <a:solidFill>
              <a:srgbClr val="F4654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7" name="Google Shape;1106;p36">
              <a:extLst>
                <a:ext uri="{FF2B5EF4-FFF2-40B4-BE49-F238E27FC236}">
                  <a16:creationId xmlns:a16="http://schemas.microsoft.com/office/drawing/2014/main" xmlns="" id="{1BF80599-D90F-98AC-6901-E0C55E9471CE}"/>
                </a:ext>
              </a:extLst>
            </p:cNvPr>
            <p:cNvSpPr/>
            <p:nvPr/>
          </p:nvSpPr>
          <p:spPr>
            <a:xfrm>
              <a:off x="4729386" y="4245668"/>
              <a:ext cx="284908" cy="616570"/>
            </a:xfrm>
            <a:custGeom>
              <a:avLst/>
              <a:gdLst>
                <a:gd name="f0" fmla="val w"/>
                <a:gd name="f1" fmla="val h"/>
                <a:gd name="f2" fmla="val 0"/>
                <a:gd name="f3" fmla="val 9316"/>
                <a:gd name="f4" fmla="val 20161"/>
                <a:gd name="f5" fmla="val 9128"/>
                <a:gd name="f6" fmla="val 18749"/>
                <a:gd name="f7" fmla="val 8963"/>
                <a:gd name="f8" fmla="val 18984"/>
                <a:gd name="f9" fmla="val 8775"/>
                <a:gd name="f10" fmla="val 19196"/>
                <a:gd name="f11" fmla="val 8539"/>
                <a:gd name="f12" fmla="val 19384"/>
                <a:gd name="f13" fmla="val 8304"/>
                <a:gd name="f14" fmla="val 19526"/>
                <a:gd name="f15" fmla="val 8022"/>
                <a:gd name="f16" fmla="val 19620"/>
                <a:gd name="f17" fmla="val 7740"/>
                <a:gd name="f18" fmla="val 19667"/>
                <a:gd name="f19" fmla="val 7434"/>
                <a:gd name="f20" fmla="val 19690"/>
                <a:gd name="f21" fmla="val 7152"/>
                <a:gd name="f22" fmla="val 6893"/>
                <a:gd name="f23" fmla="val 19596"/>
                <a:gd name="f24" fmla="val 6681"/>
                <a:gd name="f25" fmla="val 6516"/>
                <a:gd name="f26" fmla="val 19455"/>
                <a:gd name="f27" fmla="val 6375"/>
                <a:gd name="f28" fmla="val 19408"/>
                <a:gd name="f29" fmla="val 6211"/>
                <a:gd name="f30" fmla="val 19290"/>
                <a:gd name="f31" fmla="val 6164"/>
                <a:gd name="f32" fmla="val 19243"/>
                <a:gd name="f33" fmla="val 6093"/>
                <a:gd name="f34" fmla="val 19431"/>
                <a:gd name="f35" fmla="val 5999"/>
                <a:gd name="f36" fmla="val 19573"/>
                <a:gd name="f37" fmla="val 5881"/>
                <a:gd name="f38" fmla="val 5764"/>
                <a:gd name="f39" fmla="val 19808"/>
                <a:gd name="f40" fmla="val 5646"/>
                <a:gd name="f41" fmla="val 19902"/>
                <a:gd name="f42" fmla="val 5528"/>
                <a:gd name="f43" fmla="val 19973"/>
                <a:gd name="f44" fmla="val 5270"/>
                <a:gd name="f45" fmla="val 20090"/>
                <a:gd name="f46" fmla="val 5034"/>
                <a:gd name="f47" fmla="val 20137"/>
                <a:gd name="f48" fmla="val 4846"/>
                <a:gd name="f49" fmla="val 4658"/>
                <a:gd name="f50" fmla="val 4493"/>
                <a:gd name="f51" fmla="val 4305"/>
                <a:gd name="f52" fmla="val 20114"/>
                <a:gd name="f53" fmla="val 4070"/>
                <a:gd name="f54" fmla="val 20043"/>
                <a:gd name="f55" fmla="val 3835"/>
                <a:gd name="f56" fmla="val 19925"/>
                <a:gd name="f57" fmla="val 3576"/>
                <a:gd name="f58" fmla="val 19761"/>
                <a:gd name="f59" fmla="val 3458"/>
                <a:gd name="f60" fmla="val 19643"/>
                <a:gd name="f61" fmla="val 3341"/>
                <a:gd name="f62" fmla="val 3247"/>
                <a:gd name="f63" fmla="val 3152"/>
                <a:gd name="f64" fmla="val 3105"/>
                <a:gd name="f65" fmla="val 2941"/>
                <a:gd name="f66" fmla="val 2800"/>
                <a:gd name="f67" fmla="val 2635"/>
                <a:gd name="f68" fmla="val 2423"/>
                <a:gd name="f69" fmla="val 2164"/>
                <a:gd name="f70" fmla="val 1859"/>
                <a:gd name="f71" fmla="val 1576"/>
                <a:gd name="f72" fmla="val 1294"/>
                <a:gd name="f73" fmla="val 1012"/>
                <a:gd name="f74" fmla="val 776"/>
                <a:gd name="f75" fmla="val 541"/>
                <a:gd name="f76" fmla="val 353"/>
                <a:gd name="f77" fmla="val 188"/>
                <a:gd name="f78" fmla="val 18726"/>
                <a:gd name="f79" fmla="val 118"/>
                <a:gd name="f80" fmla="val 18561"/>
                <a:gd name="f81" fmla="val 47"/>
                <a:gd name="f82" fmla="val 18349"/>
                <a:gd name="f83" fmla="val 24"/>
                <a:gd name="f84" fmla="val 18138"/>
                <a:gd name="f85" fmla="val 17926"/>
                <a:gd name="f86" fmla="val 7458"/>
                <a:gd name="f87" fmla="val 7293"/>
                <a:gd name="f88" fmla="val 7011"/>
                <a:gd name="f89" fmla="val 71"/>
                <a:gd name="f90" fmla="val 6752"/>
                <a:gd name="f91" fmla="val 6470"/>
                <a:gd name="f92" fmla="val 282"/>
                <a:gd name="f93" fmla="val 5905"/>
                <a:gd name="f94" fmla="val 400"/>
                <a:gd name="f95" fmla="val 5623"/>
                <a:gd name="f96" fmla="val 5317"/>
                <a:gd name="f97" fmla="val 706"/>
                <a:gd name="f98" fmla="val 5058"/>
                <a:gd name="f99" fmla="val 871"/>
                <a:gd name="f100" fmla="val 4799"/>
                <a:gd name="f101" fmla="val 1082"/>
                <a:gd name="f102" fmla="val 4541"/>
                <a:gd name="f103" fmla="val 1529"/>
                <a:gd name="f104" fmla="val 4094"/>
                <a:gd name="f105" fmla="val 1906"/>
                <a:gd name="f106" fmla="val 3811"/>
                <a:gd name="f107" fmla="val 2329"/>
                <a:gd name="f108" fmla="val 3529"/>
                <a:gd name="f109" fmla="val 2564"/>
                <a:gd name="f110" fmla="val 3411"/>
                <a:gd name="f111" fmla="val 2823"/>
                <a:gd name="f112" fmla="val 3294"/>
                <a:gd name="f113" fmla="val 3082"/>
                <a:gd name="f114" fmla="val 3200"/>
                <a:gd name="f115" fmla="val 3364"/>
                <a:gd name="f116" fmla="val 3106"/>
                <a:gd name="f117" fmla="val 5975"/>
                <a:gd name="f118" fmla="val 6258"/>
                <a:gd name="f119" fmla="val 6540"/>
                <a:gd name="f120" fmla="val 3317"/>
                <a:gd name="f121" fmla="val 6799"/>
                <a:gd name="f122" fmla="val 7034"/>
                <a:gd name="f123" fmla="val 3553"/>
                <a:gd name="f124" fmla="val 7457"/>
                <a:gd name="f125" fmla="val 7834"/>
                <a:gd name="f126" fmla="val 8045"/>
                <a:gd name="f127" fmla="val 8281"/>
                <a:gd name="f128" fmla="val 8469"/>
                <a:gd name="f129" fmla="val 8634"/>
                <a:gd name="f130" fmla="val 8798"/>
                <a:gd name="f131" fmla="val 8939"/>
                <a:gd name="f132" fmla="val 5599"/>
                <a:gd name="f133" fmla="val 9057"/>
                <a:gd name="f134" fmla="val 9151"/>
                <a:gd name="f135" fmla="val 6187"/>
                <a:gd name="f136" fmla="val 9222"/>
                <a:gd name="f137" fmla="val 9269"/>
                <a:gd name="f138" fmla="val 7316"/>
                <a:gd name="f139" fmla="val 9292"/>
                <a:gd name="f140" fmla="val 18161"/>
                <a:gd name="f141" fmla="val 18373"/>
                <a:gd name="f142" fmla="val 9198"/>
                <a:gd name="f143" fmla="*/ f0 1 9316"/>
                <a:gd name="f144" fmla="*/ f1 1 20161"/>
                <a:gd name="f145" fmla="val f2"/>
                <a:gd name="f146" fmla="val f3"/>
                <a:gd name="f147" fmla="val f4"/>
                <a:gd name="f148" fmla="+- f147 0 f145"/>
                <a:gd name="f149" fmla="+- f146 0 f145"/>
                <a:gd name="f150" fmla="*/ f149 1 9316"/>
                <a:gd name="f151" fmla="*/ f148 1 20161"/>
                <a:gd name="f152" fmla="*/ f145 1 f150"/>
                <a:gd name="f153" fmla="*/ f146 1 f150"/>
                <a:gd name="f154" fmla="*/ f145 1 f151"/>
                <a:gd name="f155" fmla="*/ f147 1 f151"/>
                <a:gd name="f156" fmla="*/ f152 f143 1"/>
                <a:gd name="f157" fmla="*/ f153 f143 1"/>
                <a:gd name="f158" fmla="*/ f155 f144 1"/>
                <a:gd name="f159" fmla="*/ f154 f144 1"/>
              </a:gdLst>
              <a:ahLst/>
              <a:cxnLst>
                <a:cxn ang="3cd4">
                  <a:pos x="hc" y="t"/>
                </a:cxn>
                <a:cxn ang="0">
                  <a:pos x="r" y="vc"/>
                </a:cxn>
                <a:cxn ang="cd4">
                  <a:pos x="hc" y="b"/>
                </a:cxn>
                <a:cxn ang="cd2">
                  <a:pos x="l" y="vc"/>
                </a:cxn>
              </a:cxnLst>
              <a:rect l="f156" t="f159" r="f157" b="f158"/>
              <a:pathLst>
                <a:path w="9316" h="20161" fill="none">
                  <a:moveTo>
                    <a:pt x="f5" y="f6"/>
                  </a:moveTo>
                  <a:lnTo>
                    <a:pt x="f5" y="f6"/>
                  </a:lnTo>
                  <a:lnTo>
                    <a:pt x="f7" y="f8"/>
                  </a:lnTo>
                  <a:lnTo>
                    <a:pt x="f9" y="f10"/>
                  </a:lnTo>
                  <a:lnTo>
                    <a:pt x="f11" y="f12"/>
                  </a:lnTo>
                  <a:lnTo>
                    <a:pt x="f13" y="f14"/>
                  </a:lnTo>
                  <a:lnTo>
                    <a:pt x="f15" y="f16"/>
                  </a:lnTo>
                  <a:lnTo>
                    <a:pt x="f17" y="f18"/>
                  </a:lnTo>
                  <a:lnTo>
                    <a:pt x="f19" y="f20"/>
                  </a:lnTo>
                  <a:lnTo>
                    <a:pt x="f21" y="f18"/>
                  </a:lnTo>
                  <a:lnTo>
                    <a:pt x="f21" y="f18"/>
                  </a:lnTo>
                  <a:lnTo>
                    <a:pt x="f22" y="f23"/>
                  </a:lnTo>
                  <a:lnTo>
                    <a:pt x="f24" y="f14"/>
                  </a:lnTo>
                  <a:lnTo>
                    <a:pt x="f25" y="f26"/>
                  </a:lnTo>
                  <a:lnTo>
                    <a:pt x="f27" y="f28"/>
                  </a:lnTo>
                  <a:lnTo>
                    <a:pt x="f29" y="f30"/>
                  </a:lnTo>
                  <a:lnTo>
                    <a:pt x="f31" y="f32"/>
                  </a:lnTo>
                  <a:lnTo>
                    <a:pt x="f31" y="f32"/>
                  </a:lnTo>
                  <a:lnTo>
                    <a:pt x="f33" y="f34"/>
                  </a:lnTo>
                  <a:lnTo>
                    <a:pt x="f35" y="f36"/>
                  </a:lnTo>
                  <a:lnTo>
                    <a:pt x="f37" y="f20"/>
                  </a:lnTo>
                  <a:lnTo>
                    <a:pt x="f38" y="f39"/>
                  </a:lnTo>
                  <a:lnTo>
                    <a:pt x="f40" y="f41"/>
                  </a:lnTo>
                  <a:lnTo>
                    <a:pt x="f42" y="f43"/>
                  </a:lnTo>
                  <a:lnTo>
                    <a:pt x="f44" y="f45"/>
                  </a:lnTo>
                  <a:lnTo>
                    <a:pt x="f46" y="f47"/>
                  </a:lnTo>
                  <a:lnTo>
                    <a:pt x="f48" y="f4"/>
                  </a:lnTo>
                  <a:lnTo>
                    <a:pt x="f49" y="f4"/>
                  </a:lnTo>
                  <a:lnTo>
                    <a:pt x="f49" y="f4"/>
                  </a:lnTo>
                  <a:lnTo>
                    <a:pt x="f50" y="f47"/>
                  </a:lnTo>
                  <a:lnTo>
                    <a:pt x="f51" y="f52"/>
                  </a:lnTo>
                  <a:lnTo>
                    <a:pt x="f53" y="f54"/>
                  </a:lnTo>
                  <a:lnTo>
                    <a:pt x="f55" y="f56"/>
                  </a:lnTo>
                  <a:lnTo>
                    <a:pt x="f57" y="f58"/>
                  </a:lnTo>
                  <a:lnTo>
                    <a:pt x="f59" y="f60"/>
                  </a:lnTo>
                  <a:lnTo>
                    <a:pt x="f61" y="f14"/>
                  </a:lnTo>
                  <a:lnTo>
                    <a:pt x="f62" y="f28"/>
                  </a:lnTo>
                  <a:lnTo>
                    <a:pt x="f63" y="f32"/>
                  </a:lnTo>
                  <a:lnTo>
                    <a:pt x="f63" y="f32"/>
                  </a:lnTo>
                  <a:lnTo>
                    <a:pt x="f64" y="f30"/>
                  </a:lnTo>
                  <a:lnTo>
                    <a:pt x="f65" y="f12"/>
                  </a:lnTo>
                  <a:lnTo>
                    <a:pt x="f66" y="f26"/>
                  </a:lnTo>
                  <a:lnTo>
                    <a:pt x="f67" y="f14"/>
                  </a:lnTo>
                  <a:lnTo>
                    <a:pt x="f68" y="f23"/>
                  </a:lnTo>
                  <a:lnTo>
                    <a:pt x="f69" y="f60"/>
                  </a:lnTo>
                  <a:lnTo>
                    <a:pt x="f69" y="f60"/>
                  </a:lnTo>
                  <a:lnTo>
                    <a:pt x="f70" y="f20"/>
                  </a:lnTo>
                  <a:lnTo>
                    <a:pt x="f71" y="f18"/>
                  </a:lnTo>
                  <a:lnTo>
                    <a:pt x="f72" y="f16"/>
                  </a:lnTo>
                  <a:lnTo>
                    <a:pt x="f73" y="f14"/>
                  </a:lnTo>
                  <a:lnTo>
                    <a:pt x="f74" y="f12"/>
                  </a:lnTo>
                  <a:lnTo>
                    <a:pt x="f75" y="f10"/>
                  </a:lnTo>
                  <a:lnTo>
                    <a:pt x="f76" y="f8"/>
                  </a:lnTo>
                  <a:lnTo>
                    <a:pt x="f77" y="f78"/>
                  </a:lnTo>
                  <a:lnTo>
                    <a:pt x="f77" y="f78"/>
                  </a:lnTo>
                  <a:lnTo>
                    <a:pt x="f79" y="f80"/>
                  </a:lnTo>
                  <a:lnTo>
                    <a:pt x="f81" y="f82"/>
                  </a:lnTo>
                  <a:lnTo>
                    <a:pt x="f83" y="f84"/>
                  </a:lnTo>
                  <a:lnTo>
                    <a:pt x="f2" y="f85"/>
                  </a:lnTo>
                  <a:lnTo>
                    <a:pt x="f83" y="f86"/>
                  </a:lnTo>
                  <a:lnTo>
                    <a:pt x="f83" y="f86"/>
                  </a:lnTo>
                  <a:lnTo>
                    <a:pt x="f83" y="f87"/>
                  </a:lnTo>
                  <a:lnTo>
                    <a:pt x="f83" y="f87"/>
                  </a:lnTo>
                  <a:lnTo>
                    <a:pt x="f81" y="f88"/>
                  </a:lnTo>
                  <a:lnTo>
                    <a:pt x="f89" y="f90"/>
                  </a:lnTo>
                  <a:lnTo>
                    <a:pt x="f79" y="f91"/>
                  </a:lnTo>
                  <a:lnTo>
                    <a:pt x="f77" y="f29"/>
                  </a:lnTo>
                  <a:lnTo>
                    <a:pt x="f77" y="f29"/>
                  </a:lnTo>
                  <a:lnTo>
                    <a:pt x="f92" y="f93"/>
                  </a:lnTo>
                  <a:lnTo>
                    <a:pt x="f94" y="f95"/>
                  </a:lnTo>
                  <a:lnTo>
                    <a:pt x="f75" y="f96"/>
                  </a:lnTo>
                  <a:lnTo>
                    <a:pt x="f97" y="f98"/>
                  </a:lnTo>
                  <a:lnTo>
                    <a:pt x="f99" y="f100"/>
                  </a:lnTo>
                  <a:lnTo>
                    <a:pt x="f101" y="f102"/>
                  </a:lnTo>
                  <a:lnTo>
                    <a:pt x="f72" y="f51"/>
                  </a:lnTo>
                  <a:lnTo>
                    <a:pt x="f103" y="f104"/>
                  </a:lnTo>
                  <a:lnTo>
                    <a:pt x="f103" y="f104"/>
                  </a:lnTo>
                  <a:lnTo>
                    <a:pt x="f105" y="f106"/>
                  </a:lnTo>
                  <a:lnTo>
                    <a:pt x="f107" y="f108"/>
                  </a:lnTo>
                  <a:lnTo>
                    <a:pt x="f109" y="f110"/>
                  </a:lnTo>
                  <a:lnTo>
                    <a:pt x="f111" y="f112"/>
                  </a:lnTo>
                  <a:lnTo>
                    <a:pt x="f113" y="f114"/>
                  </a:lnTo>
                  <a:lnTo>
                    <a:pt x="f115" y="f116"/>
                  </a:lnTo>
                  <a:lnTo>
                    <a:pt x="f115" y="f2"/>
                  </a:lnTo>
                  <a:lnTo>
                    <a:pt x="f35" y="f2"/>
                  </a:lnTo>
                  <a:lnTo>
                    <a:pt x="f117" y="f116"/>
                  </a:lnTo>
                  <a:lnTo>
                    <a:pt x="f117" y="f116"/>
                  </a:lnTo>
                  <a:lnTo>
                    <a:pt x="f118" y="f114"/>
                  </a:lnTo>
                  <a:lnTo>
                    <a:pt x="f119" y="f120"/>
                  </a:lnTo>
                  <a:lnTo>
                    <a:pt x="f121" y="f110"/>
                  </a:lnTo>
                  <a:lnTo>
                    <a:pt x="f122" y="f123"/>
                  </a:lnTo>
                  <a:lnTo>
                    <a:pt x="f124" y="f106"/>
                  </a:lnTo>
                  <a:lnTo>
                    <a:pt x="f125" y="f104"/>
                  </a:lnTo>
                  <a:lnTo>
                    <a:pt x="f125" y="f104"/>
                  </a:lnTo>
                  <a:lnTo>
                    <a:pt x="f126" y="f51"/>
                  </a:lnTo>
                  <a:lnTo>
                    <a:pt x="f127" y="f102"/>
                  </a:lnTo>
                  <a:lnTo>
                    <a:pt x="f128" y="f100"/>
                  </a:lnTo>
                  <a:lnTo>
                    <a:pt x="f129" y="f98"/>
                  </a:lnTo>
                  <a:lnTo>
                    <a:pt x="f130" y="f96"/>
                  </a:lnTo>
                  <a:lnTo>
                    <a:pt x="f131" y="f132"/>
                  </a:lnTo>
                  <a:lnTo>
                    <a:pt x="f133" y="f37"/>
                  </a:lnTo>
                  <a:lnTo>
                    <a:pt x="f134" y="f135"/>
                  </a:lnTo>
                  <a:lnTo>
                    <a:pt x="f134" y="f135"/>
                  </a:lnTo>
                  <a:lnTo>
                    <a:pt x="f136" y="f91"/>
                  </a:lnTo>
                  <a:lnTo>
                    <a:pt x="f137" y="f90"/>
                  </a:lnTo>
                  <a:lnTo>
                    <a:pt x="f3" y="f122"/>
                  </a:lnTo>
                  <a:lnTo>
                    <a:pt x="f3" y="f138"/>
                  </a:lnTo>
                  <a:lnTo>
                    <a:pt x="f3" y="f138"/>
                  </a:lnTo>
                  <a:lnTo>
                    <a:pt x="f3" y="f86"/>
                  </a:lnTo>
                  <a:lnTo>
                    <a:pt x="f3" y="f85"/>
                  </a:lnTo>
                  <a:lnTo>
                    <a:pt x="f3" y="f85"/>
                  </a:lnTo>
                  <a:lnTo>
                    <a:pt x="f139" y="f140"/>
                  </a:lnTo>
                  <a:lnTo>
                    <a:pt x="f137" y="f141"/>
                  </a:lnTo>
                  <a:lnTo>
                    <a:pt x="f142" y="f80"/>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8" name="Google Shape;1107;p36">
              <a:extLst>
                <a:ext uri="{FF2B5EF4-FFF2-40B4-BE49-F238E27FC236}">
                  <a16:creationId xmlns:a16="http://schemas.microsoft.com/office/drawing/2014/main" xmlns="" id="{253AAE3E-B1C5-F6DC-F657-1705AFFB4DF7}"/>
                </a:ext>
              </a:extLst>
            </p:cNvPr>
            <p:cNvSpPr/>
            <p:nvPr/>
          </p:nvSpPr>
          <p:spPr>
            <a:xfrm>
              <a:off x="4776139" y="4194599"/>
              <a:ext cx="185632" cy="74130"/>
            </a:xfrm>
            <a:custGeom>
              <a:avLst/>
              <a:gdLst>
                <a:gd name="f0" fmla="val w"/>
                <a:gd name="f1" fmla="val h"/>
                <a:gd name="f2" fmla="val 0"/>
                <a:gd name="f3" fmla="val 6070"/>
                <a:gd name="f4" fmla="val 2424"/>
                <a:gd name="f5" fmla="val 1224"/>
                <a:gd name="f6" fmla="val 988"/>
                <a:gd name="f7" fmla="val 24"/>
                <a:gd name="f8" fmla="val 753"/>
                <a:gd name="f9" fmla="val 94"/>
                <a:gd name="f10" fmla="val 541"/>
                <a:gd name="f11" fmla="val 188"/>
                <a:gd name="f12" fmla="val 377"/>
                <a:gd name="f13" fmla="val 353"/>
                <a:gd name="f14" fmla="val 212"/>
                <a:gd name="f15" fmla="val 518"/>
                <a:gd name="f16" fmla="val 729"/>
                <a:gd name="f17" fmla="val 965"/>
                <a:gd name="f18" fmla="val 1200"/>
                <a:gd name="f19" fmla="val 1459"/>
                <a:gd name="f20" fmla="val 1694"/>
                <a:gd name="f21" fmla="val 1882"/>
                <a:gd name="f22" fmla="val 2070"/>
                <a:gd name="f23" fmla="val 2211"/>
                <a:gd name="f24" fmla="val 2329"/>
                <a:gd name="f25" fmla="val 2400"/>
                <a:gd name="f26" fmla="val 2423"/>
                <a:gd name="f27" fmla="val 4846"/>
                <a:gd name="f28" fmla="val 5105"/>
                <a:gd name="f29" fmla="val 5317"/>
                <a:gd name="f30" fmla="val 5528"/>
                <a:gd name="f31" fmla="val 2235"/>
                <a:gd name="f32" fmla="val 5717"/>
                <a:gd name="f33" fmla="val 5858"/>
                <a:gd name="f34" fmla="val 1906"/>
                <a:gd name="f35" fmla="val 5975"/>
                <a:gd name="f36" fmla="val 6046"/>
                <a:gd name="f37" fmla="val 1223"/>
                <a:gd name="f38" fmla="*/ f0 1 6070"/>
                <a:gd name="f39" fmla="*/ f1 1 2424"/>
                <a:gd name="f40" fmla="val f2"/>
                <a:gd name="f41" fmla="val f3"/>
                <a:gd name="f42" fmla="val f4"/>
                <a:gd name="f43" fmla="+- f42 0 f40"/>
                <a:gd name="f44" fmla="+- f41 0 f40"/>
                <a:gd name="f45" fmla="*/ f44 1 6070"/>
                <a:gd name="f46" fmla="*/ f43 1 2424"/>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070" h="2424">
                  <a:moveTo>
                    <a:pt x="f5" y="f2"/>
                  </a:moveTo>
                  <a:lnTo>
                    <a:pt x="f6" y="f7"/>
                  </a:lnTo>
                  <a:lnTo>
                    <a:pt x="f8" y="f9"/>
                  </a:lnTo>
                  <a:lnTo>
                    <a:pt x="f10" y="f11"/>
                  </a:lnTo>
                  <a:lnTo>
                    <a:pt x="f12" y="f13"/>
                  </a:lnTo>
                  <a:lnTo>
                    <a:pt x="f14" y="f15"/>
                  </a:lnTo>
                  <a:lnTo>
                    <a:pt x="f9" y="f16"/>
                  </a:lnTo>
                  <a:lnTo>
                    <a:pt x="f7" y="f17"/>
                  </a:lnTo>
                  <a:lnTo>
                    <a:pt x="f2" y="f18"/>
                  </a:lnTo>
                  <a:lnTo>
                    <a:pt x="f7" y="f19"/>
                  </a:lnTo>
                  <a:lnTo>
                    <a:pt x="f9" y="f20"/>
                  </a:lnTo>
                  <a:lnTo>
                    <a:pt x="f14" y="f21"/>
                  </a:lnTo>
                  <a:lnTo>
                    <a:pt x="f13" y="f22"/>
                  </a:lnTo>
                  <a:lnTo>
                    <a:pt x="f10" y="f23"/>
                  </a:lnTo>
                  <a:lnTo>
                    <a:pt x="f8" y="f24"/>
                  </a:lnTo>
                  <a:lnTo>
                    <a:pt x="f6" y="f25"/>
                  </a:lnTo>
                  <a:lnTo>
                    <a:pt x="f5" y="f26"/>
                  </a:lnTo>
                  <a:lnTo>
                    <a:pt x="f27" y="f26"/>
                  </a:lnTo>
                  <a:lnTo>
                    <a:pt x="f28" y="f25"/>
                  </a:lnTo>
                  <a:lnTo>
                    <a:pt x="f29" y="f24"/>
                  </a:lnTo>
                  <a:lnTo>
                    <a:pt x="f30" y="f31"/>
                  </a:lnTo>
                  <a:lnTo>
                    <a:pt x="f32" y="f22"/>
                  </a:lnTo>
                  <a:lnTo>
                    <a:pt x="f33" y="f34"/>
                  </a:lnTo>
                  <a:lnTo>
                    <a:pt x="f35" y="f20"/>
                  </a:lnTo>
                  <a:lnTo>
                    <a:pt x="f36" y="f19"/>
                  </a:lnTo>
                  <a:lnTo>
                    <a:pt x="f3" y="f37"/>
                  </a:lnTo>
                  <a:lnTo>
                    <a:pt x="f36" y="f17"/>
                  </a:lnTo>
                  <a:lnTo>
                    <a:pt x="f35" y="f16"/>
                  </a:lnTo>
                  <a:lnTo>
                    <a:pt x="f33" y="f10"/>
                  </a:lnTo>
                  <a:lnTo>
                    <a:pt x="f32" y="f13"/>
                  </a:lnTo>
                  <a:lnTo>
                    <a:pt x="f30" y="f14"/>
                  </a:lnTo>
                  <a:lnTo>
                    <a:pt x="f29" y="f9"/>
                  </a:lnTo>
                  <a:lnTo>
                    <a:pt x="f28" y="f7"/>
                  </a:lnTo>
                  <a:lnTo>
                    <a:pt x="f27" y="f2"/>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9" name="Google Shape;1108;p36">
              <a:extLst>
                <a:ext uri="{FF2B5EF4-FFF2-40B4-BE49-F238E27FC236}">
                  <a16:creationId xmlns:a16="http://schemas.microsoft.com/office/drawing/2014/main" xmlns="" id="{5F451AC8-C0D7-1997-A085-E32DDC2A53AA}"/>
                </a:ext>
              </a:extLst>
            </p:cNvPr>
            <p:cNvSpPr/>
            <p:nvPr/>
          </p:nvSpPr>
          <p:spPr>
            <a:xfrm>
              <a:off x="4825041" y="4194599"/>
              <a:ext cx="27" cy="74130"/>
            </a:xfrm>
            <a:custGeom>
              <a:avLst/>
              <a:gdLst>
                <a:gd name="f0" fmla="val w"/>
                <a:gd name="f1" fmla="val h"/>
                <a:gd name="f2" fmla="val 0"/>
                <a:gd name="f3" fmla="val 1"/>
                <a:gd name="f4" fmla="val 2424"/>
                <a:gd name="f5" fmla="val 2423"/>
                <a:gd name="f6" fmla="*/ f0 1 1"/>
                <a:gd name="f7" fmla="*/ f1 1 2424"/>
                <a:gd name="f8" fmla="val f2"/>
                <a:gd name="f9" fmla="val f3"/>
                <a:gd name="f10" fmla="val f4"/>
                <a:gd name="f11" fmla="+- f10 0 f8"/>
                <a:gd name="f12" fmla="+- f9 0 f8"/>
                <a:gd name="f13" fmla="val f12"/>
                <a:gd name="f14" fmla="*/ f11 1 2424"/>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 h="2424" fill="none">
                  <a:moveTo>
                    <a:pt x="f3" y="f2"/>
                  </a:moveTo>
                  <a:lnTo>
                    <a:pt x="f3" y="f5"/>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0" name="Google Shape;1109;p36">
              <a:extLst>
                <a:ext uri="{FF2B5EF4-FFF2-40B4-BE49-F238E27FC236}">
                  <a16:creationId xmlns:a16="http://schemas.microsoft.com/office/drawing/2014/main" xmlns="" id="{4010C133-72A6-68D1-1936-B5B857E47C56}"/>
                </a:ext>
              </a:extLst>
            </p:cNvPr>
            <p:cNvSpPr/>
            <p:nvPr/>
          </p:nvSpPr>
          <p:spPr>
            <a:xfrm>
              <a:off x="4915686" y="4194599"/>
              <a:ext cx="768" cy="74834"/>
            </a:xfrm>
            <a:custGeom>
              <a:avLst/>
              <a:gdLst>
                <a:gd name="f0" fmla="val w"/>
                <a:gd name="f1" fmla="val h"/>
                <a:gd name="f2" fmla="val 0"/>
                <a:gd name="f3" fmla="val 25"/>
                <a:gd name="f4" fmla="val 2447"/>
                <a:gd name="f5" fmla="val 24"/>
                <a:gd name="f6" fmla="val 1"/>
                <a:gd name="f7" fmla="*/ f0 1 25"/>
                <a:gd name="f8" fmla="*/ f1 1 2447"/>
                <a:gd name="f9" fmla="val f2"/>
                <a:gd name="f10" fmla="val f3"/>
                <a:gd name="f11" fmla="val f4"/>
                <a:gd name="f12" fmla="+- f11 0 f9"/>
                <a:gd name="f13" fmla="+- f10 0 f9"/>
                <a:gd name="f14" fmla="*/ f13 1 25"/>
                <a:gd name="f15" fmla="*/ f12 1 24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5" h="2447" fill="none">
                  <a:moveTo>
                    <a:pt x="f5" y="f2"/>
                  </a:moveTo>
                  <a:lnTo>
                    <a:pt x="f6" y="f4"/>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1" name="Google Shape;1110;p36">
              <a:extLst>
                <a:ext uri="{FF2B5EF4-FFF2-40B4-BE49-F238E27FC236}">
                  <a16:creationId xmlns:a16="http://schemas.microsoft.com/office/drawing/2014/main" xmlns="" id="{CF0B05B6-A60A-37F1-A498-D564FC627808}"/>
                </a:ext>
              </a:extLst>
            </p:cNvPr>
            <p:cNvSpPr/>
            <p:nvPr/>
          </p:nvSpPr>
          <p:spPr>
            <a:xfrm>
              <a:off x="4870368" y="4194599"/>
              <a:ext cx="27" cy="74834"/>
            </a:xfrm>
            <a:custGeom>
              <a:avLst/>
              <a:gdLst>
                <a:gd name="f0" fmla="val w"/>
                <a:gd name="f1" fmla="val h"/>
                <a:gd name="f2" fmla="val 0"/>
                <a:gd name="f3" fmla="val 1"/>
                <a:gd name="f4" fmla="val 2447"/>
                <a:gd name="f5" fmla="*/ f0 1 1"/>
                <a:gd name="f6" fmla="*/ f1 1 2447"/>
                <a:gd name="f7" fmla="val f2"/>
                <a:gd name="f8" fmla="val f3"/>
                <a:gd name="f9" fmla="val f4"/>
                <a:gd name="f10" fmla="+- f9 0 f7"/>
                <a:gd name="f11" fmla="+- f8 0 f7"/>
                <a:gd name="f12" fmla="val f11"/>
                <a:gd name="f13" fmla="*/ f10 1 2447"/>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1" h="2447" fill="none">
                  <a:moveTo>
                    <a:pt x="f3" y="f2"/>
                  </a:moveTo>
                  <a:lnTo>
                    <a:pt x="f3" y="f4"/>
                  </a:lnTo>
                </a:path>
              </a:pathLst>
            </a:custGeom>
            <a:noFill/>
            <a:ln w="13523"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2" name="Google Shape;1111;p36">
              <a:extLst>
                <a:ext uri="{FF2B5EF4-FFF2-40B4-BE49-F238E27FC236}">
                  <a16:creationId xmlns:a16="http://schemas.microsoft.com/office/drawing/2014/main" xmlns="" id="{17333B68-5CEA-CB2A-D4F0-54C7A59C487B}"/>
                </a:ext>
              </a:extLst>
            </p:cNvPr>
            <p:cNvSpPr/>
            <p:nvPr/>
          </p:nvSpPr>
          <p:spPr>
            <a:xfrm>
              <a:off x="4776139" y="4194599"/>
              <a:ext cx="185632" cy="74130"/>
            </a:xfrm>
            <a:custGeom>
              <a:avLst/>
              <a:gdLst>
                <a:gd name="f0" fmla="val w"/>
                <a:gd name="f1" fmla="val h"/>
                <a:gd name="f2" fmla="val 0"/>
                <a:gd name="f3" fmla="val 6070"/>
                <a:gd name="f4" fmla="val 2424"/>
                <a:gd name="f5" fmla="val 4846"/>
                <a:gd name="f6" fmla="val 2423"/>
                <a:gd name="f7" fmla="val 1224"/>
                <a:gd name="f8" fmla="val 988"/>
                <a:gd name="f9" fmla="val 2400"/>
                <a:gd name="f10" fmla="val 753"/>
                <a:gd name="f11" fmla="val 2329"/>
                <a:gd name="f12" fmla="val 541"/>
                <a:gd name="f13" fmla="val 2211"/>
                <a:gd name="f14" fmla="val 353"/>
                <a:gd name="f15" fmla="val 2070"/>
                <a:gd name="f16" fmla="val 212"/>
                <a:gd name="f17" fmla="val 1882"/>
                <a:gd name="f18" fmla="val 94"/>
                <a:gd name="f19" fmla="val 1694"/>
                <a:gd name="f20" fmla="val 24"/>
                <a:gd name="f21" fmla="val 1459"/>
                <a:gd name="f22" fmla="val 1200"/>
                <a:gd name="f23" fmla="val 965"/>
                <a:gd name="f24" fmla="val 729"/>
                <a:gd name="f25" fmla="val 518"/>
                <a:gd name="f26" fmla="val 377"/>
                <a:gd name="f27" fmla="val 188"/>
                <a:gd name="f28" fmla="val 5105"/>
                <a:gd name="f29" fmla="val 5317"/>
                <a:gd name="f30" fmla="val 5528"/>
                <a:gd name="f31" fmla="val 5717"/>
                <a:gd name="f32" fmla="val 5858"/>
                <a:gd name="f33" fmla="val 5975"/>
                <a:gd name="f34" fmla="val 6046"/>
                <a:gd name="f35" fmla="val 1223"/>
                <a:gd name="f36" fmla="val 1906"/>
                <a:gd name="f37" fmla="val 2235"/>
                <a:gd name="f38" fmla="*/ f0 1 6070"/>
                <a:gd name="f39" fmla="*/ f1 1 2424"/>
                <a:gd name="f40" fmla="val f2"/>
                <a:gd name="f41" fmla="val f3"/>
                <a:gd name="f42" fmla="val f4"/>
                <a:gd name="f43" fmla="+- f42 0 f40"/>
                <a:gd name="f44" fmla="+- f41 0 f40"/>
                <a:gd name="f45" fmla="*/ f44 1 6070"/>
                <a:gd name="f46" fmla="*/ f43 1 2424"/>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070" h="2424" fill="none">
                  <a:moveTo>
                    <a:pt x="f5" y="f6"/>
                  </a:moveTo>
                  <a:lnTo>
                    <a:pt x="f7" y="f6"/>
                  </a:lnTo>
                  <a:lnTo>
                    <a:pt x="f7" y="f6"/>
                  </a:lnTo>
                  <a:lnTo>
                    <a:pt x="f8" y="f9"/>
                  </a:lnTo>
                  <a:lnTo>
                    <a:pt x="f10" y="f11"/>
                  </a:lnTo>
                  <a:lnTo>
                    <a:pt x="f12" y="f13"/>
                  </a:lnTo>
                  <a:lnTo>
                    <a:pt x="f14" y="f15"/>
                  </a:lnTo>
                  <a:lnTo>
                    <a:pt x="f16" y="f17"/>
                  </a:lnTo>
                  <a:lnTo>
                    <a:pt x="f18" y="f19"/>
                  </a:lnTo>
                  <a:lnTo>
                    <a:pt x="f20" y="f21"/>
                  </a:lnTo>
                  <a:lnTo>
                    <a:pt x="f2" y="f22"/>
                  </a:lnTo>
                  <a:lnTo>
                    <a:pt x="f2" y="f22"/>
                  </a:lnTo>
                  <a:lnTo>
                    <a:pt x="f2" y="f22"/>
                  </a:lnTo>
                  <a:lnTo>
                    <a:pt x="f20" y="f23"/>
                  </a:lnTo>
                  <a:lnTo>
                    <a:pt x="f18" y="f24"/>
                  </a:lnTo>
                  <a:lnTo>
                    <a:pt x="f16" y="f25"/>
                  </a:lnTo>
                  <a:lnTo>
                    <a:pt x="f26" y="f14"/>
                  </a:lnTo>
                  <a:lnTo>
                    <a:pt x="f12" y="f27"/>
                  </a:lnTo>
                  <a:lnTo>
                    <a:pt x="f10" y="f18"/>
                  </a:lnTo>
                  <a:lnTo>
                    <a:pt x="f8" y="f20"/>
                  </a:lnTo>
                  <a:lnTo>
                    <a:pt x="f7" y="f2"/>
                  </a:lnTo>
                  <a:lnTo>
                    <a:pt x="f5" y="f2"/>
                  </a:lnTo>
                  <a:lnTo>
                    <a:pt x="f5" y="f2"/>
                  </a:lnTo>
                  <a:lnTo>
                    <a:pt x="f28" y="f20"/>
                  </a:lnTo>
                  <a:lnTo>
                    <a:pt x="f29" y="f18"/>
                  </a:lnTo>
                  <a:lnTo>
                    <a:pt x="f30" y="f16"/>
                  </a:lnTo>
                  <a:lnTo>
                    <a:pt x="f31" y="f14"/>
                  </a:lnTo>
                  <a:lnTo>
                    <a:pt x="f32" y="f12"/>
                  </a:lnTo>
                  <a:lnTo>
                    <a:pt x="f33" y="f24"/>
                  </a:lnTo>
                  <a:lnTo>
                    <a:pt x="f34" y="f23"/>
                  </a:lnTo>
                  <a:lnTo>
                    <a:pt x="f3" y="f35"/>
                  </a:lnTo>
                  <a:lnTo>
                    <a:pt x="f3" y="f35"/>
                  </a:lnTo>
                  <a:lnTo>
                    <a:pt x="f3" y="f35"/>
                  </a:lnTo>
                  <a:lnTo>
                    <a:pt x="f34" y="f21"/>
                  </a:lnTo>
                  <a:lnTo>
                    <a:pt x="f33" y="f19"/>
                  </a:lnTo>
                  <a:lnTo>
                    <a:pt x="f32" y="f36"/>
                  </a:lnTo>
                  <a:lnTo>
                    <a:pt x="f31" y="f15"/>
                  </a:lnTo>
                  <a:lnTo>
                    <a:pt x="f30" y="f37"/>
                  </a:lnTo>
                  <a:lnTo>
                    <a:pt x="f29" y="f11"/>
                  </a:lnTo>
                  <a:lnTo>
                    <a:pt x="f28" y="f9"/>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3" name="Google Shape;1112;p36">
              <a:extLst>
                <a:ext uri="{FF2B5EF4-FFF2-40B4-BE49-F238E27FC236}">
                  <a16:creationId xmlns:a16="http://schemas.microsoft.com/office/drawing/2014/main" xmlns="" id="{36F0C90D-B250-9957-1CC9-2D7F544D5D53}"/>
                </a:ext>
              </a:extLst>
            </p:cNvPr>
            <p:cNvSpPr/>
            <p:nvPr/>
          </p:nvSpPr>
          <p:spPr>
            <a:xfrm>
              <a:off x="4720727" y="4521909"/>
              <a:ext cx="620182" cy="350416"/>
            </a:xfrm>
            <a:custGeom>
              <a:avLst/>
              <a:gdLst>
                <a:gd name="f0" fmla="val w"/>
                <a:gd name="f1" fmla="val h"/>
                <a:gd name="f2" fmla="val 0"/>
                <a:gd name="f3" fmla="val 20279"/>
                <a:gd name="f4" fmla="val 11458"/>
                <a:gd name="f5" fmla="val 401"/>
                <a:gd name="f6" fmla="val 1"/>
                <a:gd name="f7" fmla="val 307"/>
                <a:gd name="f8" fmla="val 48"/>
                <a:gd name="f9" fmla="val 213"/>
                <a:gd name="f10" fmla="val 95"/>
                <a:gd name="f11" fmla="val 142"/>
                <a:gd name="f12" fmla="val 212"/>
                <a:gd name="f13" fmla="val 377"/>
                <a:gd name="f14" fmla="val 495"/>
                <a:gd name="f15" fmla="val 10963"/>
                <a:gd name="f16" fmla="val 11057"/>
                <a:gd name="f17" fmla="val 11151"/>
                <a:gd name="f18" fmla="val 11245"/>
                <a:gd name="f19" fmla="val 11316"/>
                <a:gd name="f20" fmla="val 11363"/>
                <a:gd name="f21" fmla="val 11410"/>
                <a:gd name="f22" fmla="val 11434"/>
                <a:gd name="f23" fmla="val 11457"/>
                <a:gd name="f24" fmla="val 19785"/>
                <a:gd name="f25" fmla="val 19879"/>
                <a:gd name="f26" fmla="val 19973"/>
                <a:gd name="f27" fmla="val 20067"/>
                <a:gd name="f28" fmla="val 20138"/>
                <a:gd name="f29" fmla="val 20185"/>
                <a:gd name="f30" fmla="val 20232"/>
                <a:gd name="f31" fmla="val 20255"/>
                <a:gd name="f32" fmla="*/ f0 1 20279"/>
                <a:gd name="f33" fmla="*/ f1 1 11458"/>
                <a:gd name="f34" fmla="val f2"/>
                <a:gd name="f35" fmla="val f3"/>
                <a:gd name="f36" fmla="val f4"/>
                <a:gd name="f37" fmla="+- f36 0 f34"/>
                <a:gd name="f38" fmla="+- f35 0 f34"/>
                <a:gd name="f39" fmla="*/ f38 1 20279"/>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20279" h="11458">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23"/>
                  </a:lnTo>
                  <a:lnTo>
                    <a:pt x="f24" y="f23"/>
                  </a:lnTo>
                  <a:lnTo>
                    <a:pt x="f25" y="f22"/>
                  </a:lnTo>
                  <a:lnTo>
                    <a:pt x="f26" y="f21"/>
                  </a:lnTo>
                  <a:lnTo>
                    <a:pt x="f27" y="f20"/>
                  </a:lnTo>
                  <a:lnTo>
                    <a:pt x="f28" y="f19"/>
                  </a:lnTo>
                  <a:lnTo>
                    <a:pt x="f29" y="f18"/>
                  </a:lnTo>
                  <a:lnTo>
                    <a:pt x="f30" y="f17"/>
                  </a:lnTo>
                  <a:lnTo>
                    <a:pt x="f31" y="f16"/>
                  </a:lnTo>
                  <a:lnTo>
                    <a:pt x="f3" y="f15"/>
                  </a:lnTo>
                  <a:lnTo>
                    <a:pt x="f3" y="f14"/>
                  </a:lnTo>
                  <a:lnTo>
                    <a:pt x="f31" y="f13"/>
                  </a:lnTo>
                  <a:lnTo>
                    <a:pt x="f30" y="f7"/>
                  </a:lnTo>
                  <a:lnTo>
                    <a:pt x="f29" y="f12"/>
                  </a:lnTo>
                  <a:lnTo>
                    <a:pt x="f28" y="f11"/>
                  </a:lnTo>
                  <a:lnTo>
                    <a:pt x="f27" y="f10"/>
                  </a:lnTo>
                  <a:lnTo>
                    <a:pt x="f26" y="f8"/>
                  </a:lnTo>
                  <a:lnTo>
                    <a:pt x="f25"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4" name="Google Shape;1113;p36">
              <a:extLst>
                <a:ext uri="{FF2B5EF4-FFF2-40B4-BE49-F238E27FC236}">
                  <a16:creationId xmlns:a16="http://schemas.microsoft.com/office/drawing/2014/main" xmlns="" id="{27374572-70D4-1116-726D-603C2EF82931}"/>
                </a:ext>
              </a:extLst>
            </p:cNvPr>
            <p:cNvSpPr/>
            <p:nvPr/>
          </p:nvSpPr>
          <p:spPr>
            <a:xfrm>
              <a:off x="4720727" y="4521909"/>
              <a:ext cx="620182" cy="256864"/>
            </a:xfrm>
            <a:custGeom>
              <a:avLst/>
              <a:gdLst>
                <a:gd name="f0" fmla="val w"/>
                <a:gd name="f1" fmla="val h"/>
                <a:gd name="f2" fmla="val 0"/>
                <a:gd name="f3" fmla="val 20279"/>
                <a:gd name="f4" fmla="val 8399"/>
                <a:gd name="f5" fmla="val 401"/>
                <a:gd name="f6" fmla="val 1"/>
                <a:gd name="f7" fmla="val 307"/>
                <a:gd name="f8" fmla="val 48"/>
                <a:gd name="f9" fmla="val 213"/>
                <a:gd name="f10" fmla="val 95"/>
                <a:gd name="f11" fmla="val 142"/>
                <a:gd name="f12" fmla="val 212"/>
                <a:gd name="f13" fmla="val 377"/>
                <a:gd name="f14" fmla="val 495"/>
                <a:gd name="f15" fmla="val 7905"/>
                <a:gd name="f16" fmla="val 7999"/>
                <a:gd name="f17" fmla="val 8093"/>
                <a:gd name="f18" fmla="val 8187"/>
                <a:gd name="f19" fmla="val 8258"/>
                <a:gd name="f20" fmla="val 8305"/>
                <a:gd name="f21" fmla="val 8352"/>
                <a:gd name="f22" fmla="val 8375"/>
                <a:gd name="f23" fmla="val 19785"/>
                <a:gd name="f24" fmla="val 19879"/>
                <a:gd name="f25" fmla="val 19973"/>
                <a:gd name="f26" fmla="val 20067"/>
                <a:gd name="f27" fmla="val 20138"/>
                <a:gd name="f28" fmla="val 20185"/>
                <a:gd name="f29" fmla="val 20232"/>
                <a:gd name="f30" fmla="val 20255"/>
                <a:gd name="f31" fmla="*/ f0 1 20279"/>
                <a:gd name="f32" fmla="*/ f1 1 8399"/>
                <a:gd name="f33" fmla="val f2"/>
                <a:gd name="f34" fmla="val f3"/>
                <a:gd name="f35" fmla="val f4"/>
                <a:gd name="f36" fmla="+- f35 0 f33"/>
                <a:gd name="f37" fmla="+- f34 0 f33"/>
                <a:gd name="f38" fmla="*/ f37 1 20279"/>
                <a:gd name="f39" fmla="*/ f36 1 839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0279" h="8399">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4"/>
                  </a:lnTo>
                  <a:lnTo>
                    <a:pt x="f23" y="f4"/>
                  </a:lnTo>
                  <a:lnTo>
                    <a:pt x="f24" y="f22"/>
                  </a:lnTo>
                  <a:lnTo>
                    <a:pt x="f25" y="f21"/>
                  </a:lnTo>
                  <a:lnTo>
                    <a:pt x="f26" y="f20"/>
                  </a:lnTo>
                  <a:lnTo>
                    <a:pt x="f27" y="f19"/>
                  </a:lnTo>
                  <a:lnTo>
                    <a:pt x="f28" y="f18"/>
                  </a:lnTo>
                  <a:lnTo>
                    <a:pt x="f29" y="f17"/>
                  </a:lnTo>
                  <a:lnTo>
                    <a:pt x="f30" y="f16"/>
                  </a:lnTo>
                  <a:lnTo>
                    <a:pt x="f3" y="f15"/>
                  </a:lnTo>
                  <a:lnTo>
                    <a:pt x="f3" y="f14"/>
                  </a:lnTo>
                  <a:lnTo>
                    <a:pt x="f30" y="f13"/>
                  </a:lnTo>
                  <a:lnTo>
                    <a:pt x="f29" y="f7"/>
                  </a:lnTo>
                  <a:lnTo>
                    <a:pt x="f28" y="f12"/>
                  </a:lnTo>
                  <a:lnTo>
                    <a:pt x="f27" y="f11"/>
                  </a:lnTo>
                  <a:lnTo>
                    <a:pt x="f26" y="f10"/>
                  </a:lnTo>
                  <a:lnTo>
                    <a:pt x="f25" y="f8"/>
                  </a:lnTo>
                  <a:lnTo>
                    <a:pt x="f24"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5" name="Google Shape;1114;p36">
              <a:extLst>
                <a:ext uri="{FF2B5EF4-FFF2-40B4-BE49-F238E27FC236}">
                  <a16:creationId xmlns:a16="http://schemas.microsoft.com/office/drawing/2014/main" xmlns="" id="{984B636D-1038-83DB-E150-7CDBDABEC189}"/>
                </a:ext>
              </a:extLst>
            </p:cNvPr>
            <p:cNvSpPr/>
            <p:nvPr/>
          </p:nvSpPr>
          <p:spPr>
            <a:xfrm>
              <a:off x="4720727" y="4521909"/>
              <a:ext cx="620182" cy="350416"/>
            </a:xfrm>
            <a:custGeom>
              <a:avLst/>
              <a:gdLst>
                <a:gd name="f0" fmla="val w"/>
                <a:gd name="f1" fmla="val h"/>
                <a:gd name="f2" fmla="val 0"/>
                <a:gd name="f3" fmla="val 20279"/>
                <a:gd name="f4" fmla="val 11458"/>
                <a:gd name="f5" fmla="val 495"/>
                <a:gd name="f6" fmla="val 10963"/>
                <a:gd name="f7" fmla="val 20255"/>
                <a:gd name="f8" fmla="val 11057"/>
                <a:gd name="f9" fmla="val 20232"/>
                <a:gd name="f10" fmla="val 11151"/>
                <a:gd name="f11" fmla="val 20185"/>
                <a:gd name="f12" fmla="val 11245"/>
                <a:gd name="f13" fmla="val 20138"/>
                <a:gd name="f14" fmla="val 11316"/>
                <a:gd name="f15" fmla="val 20067"/>
                <a:gd name="f16" fmla="val 11363"/>
                <a:gd name="f17" fmla="val 19973"/>
                <a:gd name="f18" fmla="val 11410"/>
                <a:gd name="f19" fmla="val 19879"/>
                <a:gd name="f20" fmla="val 11434"/>
                <a:gd name="f21" fmla="val 19785"/>
                <a:gd name="f22" fmla="val 11457"/>
                <a:gd name="f23" fmla="val 401"/>
                <a:gd name="f24" fmla="val 307"/>
                <a:gd name="f25" fmla="val 213"/>
                <a:gd name="f26" fmla="val 142"/>
                <a:gd name="f27" fmla="val 95"/>
                <a:gd name="f28" fmla="val 48"/>
                <a:gd name="f29" fmla="val 1"/>
                <a:gd name="f30" fmla="val 377"/>
                <a:gd name="f31" fmla="val 212"/>
                <a:gd name="f32" fmla="*/ f0 1 20279"/>
                <a:gd name="f33" fmla="*/ f1 1 11458"/>
                <a:gd name="f34" fmla="val f2"/>
                <a:gd name="f35" fmla="val f3"/>
                <a:gd name="f36" fmla="val f4"/>
                <a:gd name="f37" fmla="+- f36 0 f34"/>
                <a:gd name="f38" fmla="+- f35 0 f34"/>
                <a:gd name="f39" fmla="*/ f38 1 20279"/>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20279" h="11458" fill="none">
                  <a:moveTo>
                    <a:pt x="f3" y="f5"/>
                  </a:moveTo>
                  <a:lnTo>
                    <a:pt x="f3" y="f6"/>
                  </a:lnTo>
                  <a:lnTo>
                    <a:pt x="f3" y="f6"/>
                  </a:lnTo>
                  <a:lnTo>
                    <a:pt x="f7" y="f8"/>
                  </a:lnTo>
                  <a:lnTo>
                    <a:pt x="f9" y="f10"/>
                  </a:lnTo>
                  <a:lnTo>
                    <a:pt x="f11" y="f12"/>
                  </a:lnTo>
                  <a:lnTo>
                    <a:pt x="f13" y="f14"/>
                  </a:lnTo>
                  <a:lnTo>
                    <a:pt x="f15" y="f16"/>
                  </a:lnTo>
                  <a:lnTo>
                    <a:pt x="f17" y="f18"/>
                  </a:lnTo>
                  <a:lnTo>
                    <a:pt x="f19" y="f20"/>
                  </a:lnTo>
                  <a:lnTo>
                    <a:pt x="f21" y="f22"/>
                  </a:lnTo>
                  <a:lnTo>
                    <a:pt x="f5" y="f22"/>
                  </a:lnTo>
                  <a:lnTo>
                    <a:pt x="f5" y="f22"/>
                  </a:lnTo>
                  <a:lnTo>
                    <a:pt x="f23" y="f20"/>
                  </a:lnTo>
                  <a:lnTo>
                    <a:pt x="f24" y="f18"/>
                  </a:lnTo>
                  <a:lnTo>
                    <a:pt x="f25" y="f16"/>
                  </a:lnTo>
                  <a:lnTo>
                    <a:pt x="f26" y="f14"/>
                  </a:lnTo>
                  <a:lnTo>
                    <a:pt x="f27" y="f12"/>
                  </a:lnTo>
                  <a:lnTo>
                    <a:pt x="f28" y="f10"/>
                  </a:lnTo>
                  <a:lnTo>
                    <a:pt x="f29" y="f8"/>
                  </a:lnTo>
                  <a:lnTo>
                    <a:pt x="f29" y="f6"/>
                  </a:lnTo>
                  <a:lnTo>
                    <a:pt x="f29" y="f5"/>
                  </a:lnTo>
                  <a:lnTo>
                    <a:pt x="f29" y="f5"/>
                  </a:lnTo>
                  <a:lnTo>
                    <a:pt x="f29" y="f30"/>
                  </a:lnTo>
                  <a:lnTo>
                    <a:pt x="f28" y="f24"/>
                  </a:lnTo>
                  <a:lnTo>
                    <a:pt x="f27" y="f31"/>
                  </a:lnTo>
                  <a:lnTo>
                    <a:pt x="f26" y="f26"/>
                  </a:lnTo>
                  <a:lnTo>
                    <a:pt x="f25" y="f27"/>
                  </a:lnTo>
                  <a:lnTo>
                    <a:pt x="f24" y="f28"/>
                  </a:lnTo>
                  <a:lnTo>
                    <a:pt x="f23" y="f29"/>
                  </a:lnTo>
                  <a:lnTo>
                    <a:pt x="f5" y="f29"/>
                  </a:lnTo>
                  <a:lnTo>
                    <a:pt x="f21" y="f29"/>
                  </a:lnTo>
                  <a:lnTo>
                    <a:pt x="f21" y="f29"/>
                  </a:lnTo>
                  <a:lnTo>
                    <a:pt x="f19" y="f29"/>
                  </a:lnTo>
                  <a:lnTo>
                    <a:pt x="f17" y="f28"/>
                  </a:lnTo>
                  <a:lnTo>
                    <a:pt x="f15" y="f27"/>
                  </a:lnTo>
                  <a:lnTo>
                    <a:pt x="f13" y="f26"/>
                  </a:lnTo>
                  <a:lnTo>
                    <a:pt x="f11" y="f31"/>
                  </a:lnTo>
                  <a:lnTo>
                    <a:pt x="f9" y="f24"/>
                  </a:lnTo>
                  <a:lnTo>
                    <a:pt x="f7" y="f30"/>
                  </a:lnTo>
                  <a:lnTo>
                    <a:pt x="f3" y="f5"/>
                  </a:lnTo>
                  <a:lnTo>
                    <a:pt x="f3" y="f5"/>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6" name="Google Shape;1115;p36">
              <a:extLst>
                <a:ext uri="{FF2B5EF4-FFF2-40B4-BE49-F238E27FC236}">
                  <a16:creationId xmlns:a16="http://schemas.microsoft.com/office/drawing/2014/main" xmlns="" id="{755F93F8-488B-0F56-081C-AD62E4878C3E}"/>
                </a:ext>
              </a:extLst>
            </p:cNvPr>
            <p:cNvSpPr/>
            <p:nvPr/>
          </p:nvSpPr>
          <p:spPr>
            <a:xfrm>
              <a:off x="4720727" y="4521909"/>
              <a:ext cx="262643" cy="350416"/>
            </a:xfrm>
            <a:custGeom>
              <a:avLst/>
              <a:gdLst>
                <a:gd name="f0" fmla="val w"/>
                <a:gd name="f1" fmla="val h"/>
                <a:gd name="f2" fmla="val 0"/>
                <a:gd name="f3" fmla="val 8588"/>
                <a:gd name="f4" fmla="val 11458"/>
                <a:gd name="f5" fmla="val 401"/>
                <a:gd name="f6" fmla="val 1"/>
                <a:gd name="f7" fmla="val 307"/>
                <a:gd name="f8" fmla="val 48"/>
                <a:gd name="f9" fmla="val 213"/>
                <a:gd name="f10" fmla="val 95"/>
                <a:gd name="f11" fmla="val 142"/>
                <a:gd name="f12" fmla="val 212"/>
                <a:gd name="f13" fmla="val 377"/>
                <a:gd name="f14" fmla="val 495"/>
                <a:gd name="f15" fmla="val 10963"/>
                <a:gd name="f16" fmla="val 11057"/>
                <a:gd name="f17" fmla="val 11151"/>
                <a:gd name="f18" fmla="val 11245"/>
                <a:gd name="f19" fmla="val 11316"/>
                <a:gd name="f20" fmla="val 11363"/>
                <a:gd name="f21" fmla="val 11410"/>
                <a:gd name="f22" fmla="val 11434"/>
                <a:gd name="f23" fmla="val 11457"/>
                <a:gd name="f24" fmla="val 8117"/>
                <a:gd name="f25" fmla="val 8211"/>
                <a:gd name="f26" fmla="val 8305"/>
                <a:gd name="f27" fmla="val 8376"/>
                <a:gd name="f28" fmla="val 8446"/>
                <a:gd name="f29" fmla="val 8517"/>
                <a:gd name="f30" fmla="val 8540"/>
                <a:gd name="f31" fmla="val 8587"/>
                <a:gd name="f32" fmla="*/ f0 1 8588"/>
                <a:gd name="f33" fmla="*/ f1 1 11458"/>
                <a:gd name="f34" fmla="val f2"/>
                <a:gd name="f35" fmla="val f3"/>
                <a:gd name="f36" fmla="val f4"/>
                <a:gd name="f37" fmla="+- f36 0 f34"/>
                <a:gd name="f38" fmla="+- f35 0 f34"/>
                <a:gd name="f39" fmla="*/ f38 1 8588"/>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8588" h="11458">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23"/>
                  </a:lnTo>
                  <a:lnTo>
                    <a:pt x="f24" y="f23"/>
                  </a:lnTo>
                  <a:lnTo>
                    <a:pt x="f25" y="f22"/>
                  </a:lnTo>
                  <a:lnTo>
                    <a:pt x="f26" y="f21"/>
                  </a:lnTo>
                  <a:lnTo>
                    <a:pt x="f27" y="f20"/>
                  </a:lnTo>
                  <a:lnTo>
                    <a:pt x="f28" y="f19"/>
                  </a:lnTo>
                  <a:lnTo>
                    <a:pt x="f29" y="f18"/>
                  </a:lnTo>
                  <a:lnTo>
                    <a:pt x="f30" y="f17"/>
                  </a:lnTo>
                  <a:lnTo>
                    <a:pt x="f31" y="f16"/>
                  </a:lnTo>
                  <a:lnTo>
                    <a:pt x="f31" y="f15"/>
                  </a:lnTo>
                  <a:lnTo>
                    <a:pt x="f31" y="f14"/>
                  </a:lnTo>
                  <a:lnTo>
                    <a:pt x="f31" y="f13"/>
                  </a:lnTo>
                  <a:lnTo>
                    <a:pt x="f30" y="f7"/>
                  </a:lnTo>
                  <a:lnTo>
                    <a:pt x="f29" y="f12"/>
                  </a:lnTo>
                  <a:lnTo>
                    <a:pt x="f28" y="f11"/>
                  </a:lnTo>
                  <a:lnTo>
                    <a:pt x="f27" y="f10"/>
                  </a:lnTo>
                  <a:lnTo>
                    <a:pt x="f26" y="f8"/>
                  </a:lnTo>
                  <a:lnTo>
                    <a:pt x="f25" y="f6"/>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7" name="Google Shape;1116;p36">
              <a:extLst>
                <a:ext uri="{FF2B5EF4-FFF2-40B4-BE49-F238E27FC236}">
                  <a16:creationId xmlns:a16="http://schemas.microsoft.com/office/drawing/2014/main" xmlns="" id="{4E7C773A-B66E-F729-0831-A4D34EAE84BA}"/>
                </a:ext>
              </a:extLst>
            </p:cNvPr>
            <p:cNvSpPr/>
            <p:nvPr/>
          </p:nvSpPr>
          <p:spPr>
            <a:xfrm>
              <a:off x="4720727" y="4521909"/>
              <a:ext cx="262643" cy="256864"/>
            </a:xfrm>
            <a:custGeom>
              <a:avLst/>
              <a:gdLst>
                <a:gd name="f0" fmla="val w"/>
                <a:gd name="f1" fmla="val h"/>
                <a:gd name="f2" fmla="val 0"/>
                <a:gd name="f3" fmla="val 8588"/>
                <a:gd name="f4" fmla="val 8399"/>
                <a:gd name="f5" fmla="val 401"/>
                <a:gd name="f6" fmla="val 1"/>
                <a:gd name="f7" fmla="val 307"/>
                <a:gd name="f8" fmla="val 48"/>
                <a:gd name="f9" fmla="val 213"/>
                <a:gd name="f10" fmla="val 95"/>
                <a:gd name="f11" fmla="val 142"/>
                <a:gd name="f12" fmla="val 212"/>
                <a:gd name="f13" fmla="val 377"/>
                <a:gd name="f14" fmla="val 495"/>
                <a:gd name="f15" fmla="val 7905"/>
                <a:gd name="f16" fmla="val 7999"/>
                <a:gd name="f17" fmla="val 8093"/>
                <a:gd name="f18" fmla="val 8187"/>
                <a:gd name="f19" fmla="val 8258"/>
                <a:gd name="f20" fmla="val 8305"/>
                <a:gd name="f21" fmla="val 8352"/>
                <a:gd name="f22" fmla="val 8375"/>
                <a:gd name="f23" fmla="val 8587"/>
                <a:gd name="f24" fmla="val 8540"/>
                <a:gd name="f25" fmla="val 8517"/>
                <a:gd name="f26" fmla="val 8446"/>
                <a:gd name="f27" fmla="val 8376"/>
                <a:gd name="f28" fmla="val 8211"/>
                <a:gd name="f29" fmla="*/ f0 1 8588"/>
                <a:gd name="f30" fmla="*/ f1 1 8399"/>
                <a:gd name="f31" fmla="val f2"/>
                <a:gd name="f32" fmla="val f3"/>
                <a:gd name="f33" fmla="val f4"/>
                <a:gd name="f34" fmla="+- f33 0 f31"/>
                <a:gd name="f35" fmla="+- f32 0 f31"/>
                <a:gd name="f36" fmla="*/ f35 1 8588"/>
                <a:gd name="f37" fmla="*/ f34 1 8399"/>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8588" h="8399">
                  <a:moveTo>
                    <a:pt x="f5" y="f6"/>
                  </a:moveTo>
                  <a:lnTo>
                    <a:pt x="f7" y="f8"/>
                  </a:lnTo>
                  <a:lnTo>
                    <a:pt x="f9" y="f10"/>
                  </a:lnTo>
                  <a:lnTo>
                    <a:pt x="f11" y="f11"/>
                  </a:lnTo>
                  <a:lnTo>
                    <a:pt x="f10" y="f12"/>
                  </a:lnTo>
                  <a:lnTo>
                    <a:pt x="f8" y="f7"/>
                  </a:lnTo>
                  <a:lnTo>
                    <a:pt x="f6" y="f13"/>
                  </a:lnTo>
                  <a:lnTo>
                    <a:pt x="f6" y="f14"/>
                  </a:lnTo>
                  <a:lnTo>
                    <a:pt x="f6" y="f15"/>
                  </a:lnTo>
                  <a:lnTo>
                    <a:pt x="f6" y="f16"/>
                  </a:lnTo>
                  <a:lnTo>
                    <a:pt x="f8" y="f17"/>
                  </a:lnTo>
                  <a:lnTo>
                    <a:pt x="f10" y="f18"/>
                  </a:lnTo>
                  <a:lnTo>
                    <a:pt x="f11" y="f19"/>
                  </a:lnTo>
                  <a:lnTo>
                    <a:pt x="f9" y="f20"/>
                  </a:lnTo>
                  <a:lnTo>
                    <a:pt x="f7" y="f21"/>
                  </a:lnTo>
                  <a:lnTo>
                    <a:pt x="f5" y="f22"/>
                  </a:lnTo>
                  <a:lnTo>
                    <a:pt x="f14" y="f4"/>
                  </a:lnTo>
                  <a:lnTo>
                    <a:pt x="f23" y="f4"/>
                  </a:lnTo>
                  <a:lnTo>
                    <a:pt x="f23" y="f14"/>
                  </a:lnTo>
                  <a:lnTo>
                    <a:pt x="f23" y="f13"/>
                  </a:lnTo>
                  <a:lnTo>
                    <a:pt x="f24" y="f7"/>
                  </a:lnTo>
                  <a:lnTo>
                    <a:pt x="f25" y="f12"/>
                  </a:lnTo>
                  <a:lnTo>
                    <a:pt x="f26" y="f11"/>
                  </a:lnTo>
                  <a:lnTo>
                    <a:pt x="f27" y="f10"/>
                  </a:lnTo>
                  <a:lnTo>
                    <a:pt x="f20" y="f8"/>
                  </a:lnTo>
                  <a:lnTo>
                    <a:pt x="f28" y="f6"/>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8" name="Google Shape;1117;p36">
              <a:extLst>
                <a:ext uri="{FF2B5EF4-FFF2-40B4-BE49-F238E27FC236}">
                  <a16:creationId xmlns:a16="http://schemas.microsoft.com/office/drawing/2014/main" xmlns="" id="{AE520ED5-5A0A-F90C-B531-371EEAF92E84}"/>
                </a:ext>
              </a:extLst>
            </p:cNvPr>
            <p:cNvSpPr/>
            <p:nvPr/>
          </p:nvSpPr>
          <p:spPr>
            <a:xfrm>
              <a:off x="4720727" y="4521909"/>
              <a:ext cx="262643" cy="350416"/>
            </a:xfrm>
            <a:custGeom>
              <a:avLst/>
              <a:gdLst>
                <a:gd name="f0" fmla="val w"/>
                <a:gd name="f1" fmla="val h"/>
                <a:gd name="f2" fmla="val 0"/>
                <a:gd name="f3" fmla="val 8588"/>
                <a:gd name="f4" fmla="val 11458"/>
                <a:gd name="f5" fmla="val 8587"/>
                <a:gd name="f6" fmla="val 495"/>
                <a:gd name="f7" fmla="val 10963"/>
                <a:gd name="f8" fmla="val 11057"/>
                <a:gd name="f9" fmla="val 8540"/>
                <a:gd name="f10" fmla="val 11151"/>
                <a:gd name="f11" fmla="val 8517"/>
                <a:gd name="f12" fmla="val 11245"/>
                <a:gd name="f13" fmla="val 8446"/>
                <a:gd name="f14" fmla="val 11316"/>
                <a:gd name="f15" fmla="val 8376"/>
                <a:gd name="f16" fmla="val 11363"/>
                <a:gd name="f17" fmla="val 8305"/>
                <a:gd name="f18" fmla="val 11410"/>
                <a:gd name="f19" fmla="val 8211"/>
                <a:gd name="f20" fmla="val 11434"/>
                <a:gd name="f21" fmla="val 8117"/>
                <a:gd name="f22" fmla="val 11457"/>
                <a:gd name="f23" fmla="val 401"/>
                <a:gd name="f24" fmla="val 307"/>
                <a:gd name="f25" fmla="val 213"/>
                <a:gd name="f26" fmla="val 142"/>
                <a:gd name="f27" fmla="val 95"/>
                <a:gd name="f28" fmla="val 48"/>
                <a:gd name="f29" fmla="val 1"/>
                <a:gd name="f30" fmla="val 377"/>
                <a:gd name="f31" fmla="val 212"/>
                <a:gd name="f32" fmla="*/ f0 1 8588"/>
                <a:gd name="f33" fmla="*/ f1 1 11458"/>
                <a:gd name="f34" fmla="val f2"/>
                <a:gd name="f35" fmla="val f3"/>
                <a:gd name="f36" fmla="val f4"/>
                <a:gd name="f37" fmla="+- f36 0 f34"/>
                <a:gd name="f38" fmla="+- f35 0 f34"/>
                <a:gd name="f39" fmla="*/ f38 1 8588"/>
                <a:gd name="f40" fmla="*/ f37 1 1145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8588" h="11458" fill="none">
                  <a:moveTo>
                    <a:pt x="f5" y="f6"/>
                  </a:moveTo>
                  <a:lnTo>
                    <a:pt x="f5" y="f7"/>
                  </a:lnTo>
                  <a:lnTo>
                    <a:pt x="f5" y="f7"/>
                  </a:lnTo>
                  <a:lnTo>
                    <a:pt x="f5" y="f8"/>
                  </a:lnTo>
                  <a:lnTo>
                    <a:pt x="f9" y="f10"/>
                  </a:lnTo>
                  <a:lnTo>
                    <a:pt x="f11" y="f12"/>
                  </a:lnTo>
                  <a:lnTo>
                    <a:pt x="f13" y="f14"/>
                  </a:lnTo>
                  <a:lnTo>
                    <a:pt x="f15" y="f16"/>
                  </a:lnTo>
                  <a:lnTo>
                    <a:pt x="f17" y="f18"/>
                  </a:lnTo>
                  <a:lnTo>
                    <a:pt x="f19" y="f20"/>
                  </a:lnTo>
                  <a:lnTo>
                    <a:pt x="f21" y="f22"/>
                  </a:lnTo>
                  <a:lnTo>
                    <a:pt x="f6" y="f22"/>
                  </a:lnTo>
                  <a:lnTo>
                    <a:pt x="f6" y="f22"/>
                  </a:lnTo>
                  <a:lnTo>
                    <a:pt x="f23" y="f20"/>
                  </a:lnTo>
                  <a:lnTo>
                    <a:pt x="f24" y="f18"/>
                  </a:lnTo>
                  <a:lnTo>
                    <a:pt x="f25" y="f16"/>
                  </a:lnTo>
                  <a:lnTo>
                    <a:pt x="f26" y="f14"/>
                  </a:lnTo>
                  <a:lnTo>
                    <a:pt x="f27" y="f12"/>
                  </a:lnTo>
                  <a:lnTo>
                    <a:pt x="f28" y="f10"/>
                  </a:lnTo>
                  <a:lnTo>
                    <a:pt x="f29" y="f8"/>
                  </a:lnTo>
                  <a:lnTo>
                    <a:pt x="f29" y="f7"/>
                  </a:lnTo>
                  <a:lnTo>
                    <a:pt x="f29" y="f6"/>
                  </a:lnTo>
                  <a:lnTo>
                    <a:pt x="f29" y="f6"/>
                  </a:lnTo>
                  <a:lnTo>
                    <a:pt x="f29" y="f30"/>
                  </a:lnTo>
                  <a:lnTo>
                    <a:pt x="f28" y="f24"/>
                  </a:lnTo>
                  <a:lnTo>
                    <a:pt x="f27" y="f31"/>
                  </a:lnTo>
                  <a:lnTo>
                    <a:pt x="f26" y="f26"/>
                  </a:lnTo>
                  <a:lnTo>
                    <a:pt x="f25" y="f27"/>
                  </a:lnTo>
                  <a:lnTo>
                    <a:pt x="f24" y="f28"/>
                  </a:lnTo>
                  <a:lnTo>
                    <a:pt x="f23" y="f29"/>
                  </a:lnTo>
                  <a:lnTo>
                    <a:pt x="f6" y="f29"/>
                  </a:lnTo>
                  <a:lnTo>
                    <a:pt x="f21" y="f29"/>
                  </a:lnTo>
                  <a:lnTo>
                    <a:pt x="f21" y="f29"/>
                  </a:lnTo>
                  <a:lnTo>
                    <a:pt x="f19" y="f29"/>
                  </a:lnTo>
                  <a:lnTo>
                    <a:pt x="f17" y="f28"/>
                  </a:lnTo>
                  <a:lnTo>
                    <a:pt x="f15" y="f27"/>
                  </a:lnTo>
                  <a:lnTo>
                    <a:pt x="f13" y="f26"/>
                  </a:lnTo>
                  <a:lnTo>
                    <a:pt x="f11" y="f31"/>
                  </a:lnTo>
                  <a:lnTo>
                    <a:pt x="f9" y="f24"/>
                  </a:lnTo>
                  <a:lnTo>
                    <a:pt x="f5" y="f30"/>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9" name="Google Shape;1118;p36">
              <a:extLst>
                <a:ext uri="{FF2B5EF4-FFF2-40B4-BE49-F238E27FC236}">
                  <a16:creationId xmlns:a16="http://schemas.microsoft.com/office/drawing/2014/main" xmlns="" id="{3B1729F9-CBCE-AC82-8E3C-94475367628E}"/>
                </a:ext>
              </a:extLst>
            </p:cNvPr>
            <p:cNvSpPr/>
            <p:nvPr/>
          </p:nvSpPr>
          <p:spPr>
            <a:xfrm>
              <a:off x="4968227" y="4521909"/>
              <a:ext cx="461186" cy="155420"/>
            </a:xfrm>
            <a:custGeom>
              <a:avLst/>
              <a:gdLst>
                <a:gd name="f0" fmla="val w"/>
                <a:gd name="f1" fmla="val h"/>
                <a:gd name="f2" fmla="val 0"/>
                <a:gd name="f3" fmla="val 15080"/>
                <a:gd name="f4" fmla="val 5082"/>
                <a:gd name="f5" fmla="val 1"/>
                <a:gd name="f6" fmla="val 2988"/>
                <a:gd name="f7" fmla="val 4400"/>
                <a:gd name="f8" fmla="val 3105"/>
                <a:gd name="f9" fmla="val 4564"/>
                <a:gd name="f10" fmla="val 3247"/>
                <a:gd name="f11" fmla="val 4682"/>
                <a:gd name="f12" fmla="val 3388"/>
                <a:gd name="f13" fmla="val 4800"/>
                <a:gd name="f14" fmla="val 3552"/>
                <a:gd name="f15" fmla="val 4894"/>
                <a:gd name="f16" fmla="val 3717"/>
                <a:gd name="f17" fmla="val 4988"/>
                <a:gd name="f18" fmla="val 3882"/>
                <a:gd name="f19" fmla="val 5035"/>
                <a:gd name="f20" fmla="val 4070"/>
                <a:gd name="f21" fmla="val 14562"/>
                <a:gd name="f22" fmla="val 14703"/>
                <a:gd name="f23" fmla="val 5058"/>
                <a:gd name="f24" fmla="val 14844"/>
                <a:gd name="f25" fmla="val 5011"/>
                <a:gd name="f26" fmla="val 14938"/>
                <a:gd name="f27" fmla="val 4917"/>
                <a:gd name="f28" fmla="val 15032"/>
                <a:gd name="f29" fmla="val 15079"/>
                <a:gd name="f30" fmla="val 4659"/>
                <a:gd name="f31" fmla="val 4517"/>
                <a:gd name="f32" fmla="val 15056"/>
                <a:gd name="f33" fmla="val 4376"/>
                <a:gd name="f34" fmla="val 14985"/>
                <a:gd name="f35" fmla="val 4259"/>
                <a:gd name="f36" fmla="val 12562"/>
                <a:gd name="f37" fmla="val 683"/>
                <a:gd name="f38" fmla="val 12468"/>
                <a:gd name="f39" fmla="val 518"/>
                <a:gd name="f40" fmla="val 12327"/>
                <a:gd name="f41" fmla="val 401"/>
                <a:gd name="f42" fmla="val 12186"/>
                <a:gd name="f43" fmla="val 283"/>
                <a:gd name="f44" fmla="val 12021"/>
                <a:gd name="f45" fmla="val 189"/>
                <a:gd name="f46" fmla="val 11857"/>
                <a:gd name="f47" fmla="val 95"/>
                <a:gd name="f48" fmla="val 11668"/>
                <a:gd name="f49" fmla="val 48"/>
                <a:gd name="f50" fmla="val 11504"/>
                <a:gd name="f51" fmla="*/ f0 1 15080"/>
                <a:gd name="f52" fmla="*/ f1 1 5082"/>
                <a:gd name="f53" fmla="val f2"/>
                <a:gd name="f54" fmla="val f3"/>
                <a:gd name="f55" fmla="val f4"/>
                <a:gd name="f56" fmla="+- f55 0 f53"/>
                <a:gd name="f57" fmla="+- f54 0 f53"/>
                <a:gd name="f58" fmla="*/ f57 1 15080"/>
                <a:gd name="f59" fmla="*/ f56 1 5082"/>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15080" h="5082">
                  <a:moveTo>
                    <a:pt x="f2" y="f5"/>
                  </a:moveTo>
                  <a:lnTo>
                    <a:pt x="f6" y="f7"/>
                  </a:lnTo>
                  <a:lnTo>
                    <a:pt x="f8" y="f9"/>
                  </a:lnTo>
                  <a:lnTo>
                    <a:pt x="f10" y="f11"/>
                  </a:lnTo>
                  <a:lnTo>
                    <a:pt x="f12" y="f13"/>
                  </a:lnTo>
                  <a:lnTo>
                    <a:pt x="f14" y="f15"/>
                  </a:lnTo>
                  <a:lnTo>
                    <a:pt x="f16" y="f17"/>
                  </a:lnTo>
                  <a:lnTo>
                    <a:pt x="f18" y="f19"/>
                  </a:lnTo>
                  <a:lnTo>
                    <a:pt x="f20" y="f4"/>
                  </a:lnTo>
                  <a:lnTo>
                    <a:pt x="f21" y="f4"/>
                  </a:lnTo>
                  <a:lnTo>
                    <a:pt x="f22" y="f23"/>
                  </a:lnTo>
                  <a:lnTo>
                    <a:pt x="f24" y="f25"/>
                  </a:lnTo>
                  <a:lnTo>
                    <a:pt x="f26" y="f27"/>
                  </a:lnTo>
                  <a:lnTo>
                    <a:pt x="f28" y="f13"/>
                  </a:lnTo>
                  <a:lnTo>
                    <a:pt x="f29" y="f30"/>
                  </a:lnTo>
                  <a:lnTo>
                    <a:pt x="f29" y="f31"/>
                  </a:lnTo>
                  <a:lnTo>
                    <a:pt x="f32" y="f33"/>
                  </a:lnTo>
                  <a:lnTo>
                    <a:pt x="f34" y="f35"/>
                  </a:lnTo>
                  <a:lnTo>
                    <a:pt x="f36" y="f37"/>
                  </a:lnTo>
                  <a:lnTo>
                    <a:pt x="f38" y="f39"/>
                  </a:lnTo>
                  <a:lnTo>
                    <a:pt x="f40" y="f41"/>
                  </a:lnTo>
                  <a:lnTo>
                    <a:pt x="f42" y="f43"/>
                  </a:lnTo>
                  <a:lnTo>
                    <a:pt x="f44" y="f45"/>
                  </a:lnTo>
                  <a:lnTo>
                    <a:pt x="f46" y="f47"/>
                  </a:lnTo>
                  <a:lnTo>
                    <a:pt x="f48" y="f49"/>
                  </a:lnTo>
                  <a:lnTo>
                    <a:pt x="f50" y="f5"/>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0" name="Google Shape;1119;p36">
              <a:extLst>
                <a:ext uri="{FF2B5EF4-FFF2-40B4-BE49-F238E27FC236}">
                  <a16:creationId xmlns:a16="http://schemas.microsoft.com/office/drawing/2014/main" xmlns="" id="{6E32D187-AB30-A0C4-C977-8D2428EFEEF5}"/>
                </a:ext>
              </a:extLst>
            </p:cNvPr>
            <p:cNvSpPr/>
            <p:nvPr/>
          </p:nvSpPr>
          <p:spPr>
            <a:xfrm>
              <a:off x="5041590" y="4630530"/>
              <a:ext cx="387815" cy="46789"/>
            </a:xfrm>
            <a:custGeom>
              <a:avLst/>
              <a:gdLst>
                <a:gd name="f0" fmla="val w"/>
                <a:gd name="f1" fmla="val h"/>
                <a:gd name="f2" fmla="val 0"/>
                <a:gd name="f3" fmla="val 12681"/>
                <a:gd name="f4" fmla="val 1530"/>
                <a:gd name="f5" fmla="val 1"/>
                <a:gd name="f6" fmla="val 589"/>
                <a:gd name="f7" fmla="val 848"/>
                <a:gd name="f8" fmla="val 706"/>
                <a:gd name="f9" fmla="val 1012"/>
                <a:gd name="f10" fmla="val 1130"/>
                <a:gd name="f11" fmla="val 989"/>
                <a:gd name="f12" fmla="val 1248"/>
                <a:gd name="f13" fmla="val 1153"/>
                <a:gd name="f14" fmla="val 1342"/>
                <a:gd name="f15" fmla="val 1318"/>
                <a:gd name="f16" fmla="val 1436"/>
                <a:gd name="f17" fmla="val 1483"/>
                <a:gd name="f18" fmla="val 1671"/>
                <a:gd name="f19" fmla="val 12163"/>
                <a:gd name="f20" fmla="val 12304"/>
                <a:gd name="f21" fmla="val 1506"/>
                <a:gd name="f22" fmla="val 12445"/>
                <a:gd name="f23" fmla="val 1459"/>
                <a:gd name="f24" fmla="val 12539"/>
                <a:gd name="f25" fmla="val 1365"/>
                <a:gd name="f26" fmla="val 12633"/>
                <a:gd name="f27" fmla="val 12680"/>
                <a:gd name="f28" fmla="val 1107"/>
                <a:gd name="f29" fmla="val 965"/>
                <a:gd name="f30" fmla="val 12657"/>
                <a:gd name="f31" fmla="val 824"/>
                <a:gd name="f32" fmla="val 12586"/>
                <a:gd name="f33" fmla="val 683"/>
                <a:gd name="f34" fmla="val 12139"/>
                <a:gd name="f35" fmla="val 12045"/>
                <a:gd name="f36" fmla="val 95"/>
                <a:gd name="f37" fmla="val 11951"/>
                <a:gd name="f38" fmla="val 166"/>
                <a:gd name="f39" fmla="val 11833"/>
                <a:gd name="f40" fmla="val 213"/>
                <a:gd name="f41" fmla="val 11692"/>
                <a:gd name="f42" fmla="val 236"/>
                <a:gd name="f43" fmla="val 612"/>
                <a:gd name="f44" fmla="val 401"/>
                <a:gd name="f45" fmla="val 212"/>
                <a:gd name="f46" fmla="*/ f0 1 12681"/>
                <a:gd name="f47" fmla="*/ f1 1 1530"/>
                <a:gd name="f48" fmla="val f2"/>
                <a:gd name="f49" fmla="val f3"/>
                <a:gd name="f50" fmla="val f4"/>
                <a:gd name="f51" fmla="+- f50 0 f48"/>
                <a:gd name="f52" fmla="+- f49 0 f48"/>
                <a:gd name="f53" fmla="*/ f52 1 12681"/>
                <a:gd name="f54" fmla="*/ f51 1 1530"/>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2681" h="1530">
                  <a:moveTo>
                    <a:pt x="f5" y="f5"/>
                  </a:moveTo>
                  <a:lnTo>
                    <a:pt x="f6" y="f7"/>
                  </a:lnTo>
                  <a:lnTo>
                    <a:pt x="f8" y="f9"/>
                  </a:lnTo>
                  <a:lnTo>
                    <a:pt x="f7" y="f10"/>
                  </a:lnTo>
                  <a:lnTo>
                    <a:pt x="f11" y="f12"/>
                  </a:lnTo>
                  <a:lnTo>
                    <a:pt x="f13" y="f14"/>
                  </a:lnTo>
                  <a:lnTo>
                    <a:pt x="f15" y="f16"/>
                  </a:lnTo>
                  <a:lnTo>
                    <a:pt x="f17" y="f17"/>
                  </a:lnTo>
                  <a:lnTo>
                    <a:pt x="f18" y="f4"/>
                  </a:lnTo>
                  <a:lnTo>
                    <a:pt x="f19" y="f4"/>
                  </a:lnTo>
                  <a:lnTo>
                    <a:pt x="f20" y="f21"/>
                  </a:lnTo>
                  <a:lnTo>
                    <a:pt x="f22" y="f23"/>
                  </a:lnTo>
                  <a:lnTo>
                    <a:pt x="f24" y="f25"/>
                  </a:lnTo>
                  <a:lnTo>
                    <a:pt x="f26" y="f12"/>
                  </a:lnTo>
                  <a:lnTo>
                    <a:pt x="f27" y="f28"/>
                  </a:lnTo>
                  <a:lnTo>
                    <a:pt x="f27" y="f29"/>
                  </a:lnTo>
                  <a:lnTo>
                    <a:pt x="f30" y="f31"/>
                  </a:lnTo>
                  <a:lnTo>
                    <a:pt x="f32" y="f33"/>
                  </a:lnTo>
                  <a:lnTo>
                    <a:pt x="f34" y="f5"/>
                  </a:lnTo>
                  <a:lnTo>
                    <a:pt x="f35" y="f36"/>
                  </a:lnTo>
                  <a:lnTo>
                    <a:pt x="f37" y="f38"/>
                  </a:lnTo>
                  <a:lnTo>
                    <a:pt x="f39" y="f40"/>
                  </a:lnTo>
                  <a:lnTo>
                    <a:pt x="f41" y="f42"/>
                  </a:lnTo>
                  <a:lnTo>
                    <a:pt x="f7" y="f42"/>
                  </a:lnTo>
                  <a:lnTo>
                    <a:pt x="f43" y="f40"/>
                  </a:lnTo>
                  <a:lnTo>
                    <a:pt x="f44" y="f38"/>
                  </a:lnTo>
                  <a:lnTo>
                    <a:pt x="f45" y="f36"/>
                  </a:lnTo>
                  <a:lnTo>
                    <a:pt x="f5" y="f5"/>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1" name="Google Shape;1120;p36">
              <a:extLst>
                <a:ext uri="{FF2B5EF4-FFF2-40B4-BE49-F238E27FC236}">
                  <a16:creationId xmlns:a16="http://schemas.microsoft.com/office/drawing/2014/main" xmlns="" id="{6296A887-3E81-033D-1250-F40201200469}"/>
                </a:ext>
              </a:extLst>
            </p:cNvPr>
            <p:cNvSpPr/>
            <p:nvPr/>
          </p:nvSpPr>
          <p:spPr>
            <a:xfrm>
              <a:off x="4968227" y="4521909"/>
              <a:ext cx="461186" cy="155420"/>
            </a:xfrm>
            <a:custGeom>
              <a:avLst/>
              <a:gdLst>
                <a:gd name="f0" fmla="val w"/>
                <a:gd name="f1" fmla="val h"/>
                <a:gd name="f2" fmla="val 0"/>
                <a:gd name="f3" fmla="val 15080"/>
                <a:gd name="f4" fmla="val 5082"/>
                <a:gd name="f5" fmla="val 12562"/>
                <a:gd name="f6" fmla="val 683"/>
                <a:gd name="f7" fmla="val 14985"/>
                <a:gd name="f8" fmla="val 4259"/>
                <a:gd name="f9" fmla="val 15056"/>
                <a:gd name="f10" fmla="val 4376"/>
                <a:gd name="f11" fmla="val 15079"/>
                <a:gd name="f12" fmla="val 4517"/>
                <a:gd name="f13" fmla="val 4659"/>
                <a:gd name="f14" fmla="val 15032"/>
                <a:gd name="f15" fmla="val 4800"/>
                <a:gd name="f16" fmla="val 14938"/>
                <a:gd name="f17" fmla="val 4917"/>
                <a:gd name="f18" fmla="val 14844"/>
                <a:gd name="f19" fmla="val 5011"/>
                <a:gd name="f20" fmla="val 14703"/>
                <a:gd name="f21" fmla="val 5058"/>
                <a:gd name="f22" fmla="val 14562"/>
                <a:gd name="f23" fmla="val 4258"/>
                <a:gd name="f24" fmla="val 4070"/>
                <a:gd name="f25" fmla="val 3882"/>
                <a:gd name="f26" fmla="val 5035"/>
                <a:gd name="f27" fmla="val 3717"/>
                <a:gd name="f28" fmla="val 4988"/>
                <a:gd name="f29" fmla="val 3552"/>
                <a:gd name="f30" fmla="val 4894"/>
                <a:gd name="f31" fmla="val 3388"/>
                <a:gd name="f32" fmla="val 3247"/>
                <a:gd name="f33" fmla="val 4682"/>
                <a:gd name="f34" fmla="val 3105"/>
                <a:gd name="f35" fmla="val 4564"/>
                <a:gd name="f36" fmla="val 2988"/>
                <a:gd name="f37" fmla="val 4400"/>
                <a:gd name="f38" fmla="val 1"/>
                <a:gd name="f39" fmla="val 11315"/>
                <a:gd name="f40" fmla="val 11504"/>
                <a:gd name="f41" fmla="val 11668"/>
                <a:gd name="f42" fmla="val 48"/>
                <a:gd name="f43" fmla="val 11857"/>
                <a:gd name="f44" fmla="val 95"/>
                <a:gd name="f45" fmla="val 12021"/>
                <a:gd name="f46" fmla="val 189"/>
                <a:gd name="f47" fmla="val 12186"/>
                <a:gd name="f48" fmla="val 283"/>
                <a:gd name="f49" fmla="val 12327"/>
                <a:gd name="f50" fmla="val 401"/>
                <a:gd name="f51" fmla="val 12468"/>
                <a:gd name="f52" fmla="val 518"/>
                <a:gd name="f53" fmla="*/ f0 1 15080"/>
                <a:gd name="f54" fmla="*/ f1 1 5082"/>
                <a:gd name="f55" fmla="val f2"/>
                <a:gd name="f56" fmla="val f3"/>
                <a:gd name="f57" fmla="val f4"/>
                <a:gd name="f58" fmla="+- f57 0 f55"/>
                <a:gd name="f59" fmla="+- f56 0 f55"/>
                <a:gd name="f60" fmla="*/ f59 1 15080"/>
                <a:gd name="f61" fmla="*/ f58 1 5082"/>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5080" h="5082" fill="none">
                  <a:moveTo>
                    <a:pt x="f5" y="f6"/>
                  </a:moveTo>
                  <a:lnTo>
                    <a:pt x="f7" y="f8"/>
                  </a:lnTo>
                  <a:lnTo>
                    <a:pt x="f7" y="f8"/>
                  </a:lnTo>
                  <a:lnTo>
                    <a:pt x="f9" y="f10"/>
                  </a:lnTo>
                  <a:lnTo>
                    <a:pt x="f11" y="f12"/>
                  </a:lnTo>
                  <a:lnTo>
                    <a:pt x="f11" y="f13"/>
                  </a:lnTo>
                  <a:lnTo>
                    <a:pt x="f14" y="f15"/>
                  </a:lnTo>
                  <a:lnTo>
                    <a:pt x="f16" y="f17"/>
                  </a:lnTo>
                  <a:lnTo>
                    <a:pt x="f18" y="f19"/>
                  </a:lnTo>
                  <a:lnTo>
                    <a:pt x="f20" y="f21"/>
                  </a:lnTo>
                  <a:lnTo>
                    <a:pt x="f22" y="f4"/>
                  </a:lnTo>
                  <a:lnTo>
                    <a:pt x="f23" y="f4"/>
                  </a:lnTo>
                  <a:lnTo>
                    <a:pt x="f23" y="f4"/>
                  </a:lnTo>
                  <a:lnTo>
                    <a:pt x="f24" y="f4"/>
                  </a:lnTo>
                  <a:lnTo>
                    <a:pt x="f25" y="f26"/>
                  </a:lnTo>
                  <a:lnTo>
                    <a:pt x="f27" y="f28"/>
                  </a:lnTo>
                  <a:lnTo>
                    <a:pt x="f29" y="f30"/>
                  </a:lnTo>
                  <a:lnTo>
                    <a:pt x="f31" y="f15"/>
                  </a:lnTo>
                  <a:lnTo>
                    <a:pt x="f32" y="f33"/>
                  </a:lnTo>
                  <a:lnTo>
                    <a:pt x="f34" y="f35"/>
                  </a:lnTo>
                  <a:lnTo>
                    <a:pt x="f36" y="f37"/>
                  </a:lnTo>
                  <a:lnTo>
                    <a:pt x="f2" y="f38"/>
                  </a:lnTo>
                  <a:lnTo>
                    <a:pt x="f39" y="f38"/>
                  </a:lnTo>
                  <a:lnTo>
                    <a:pt x="f39" y="f38"/>
                  </a:lnTo>
                  <a:lnTo>
                    <a:pt x="f40" y="f38"/>
                  </a:lnTo>
                  <a:lnTo>
                    <a:pt x="f41" y="f42"/>
                  </a:lnTo>
                  <a:lnTo>
                    <a:pt x="f43" y="f44"/>
                  </a:lnTo>
                  <a:lnTo>
                    <a:pt x="f45" y="f46"/>
                  </a:lnTo>
                  <a:lnTo>
                    <a:pt x="f47" y="f48"/>
                  </a:lnTo>
                  <a:lnTo>
                    <a:pt x="f49" y="f50"/>
                  </a:lnTo>
                  <a:lnTo>
                    <a:pt x="f51" y="f52"/>
                  </a:lnTo>
                  <a:lnTo>
                    <a:pt x="f5" y="f6"/>
                  </a:lnTo>
                  <a:lnTo>
                    <a:pt x="f5" y="f6"/>
                  </a:lnTo>
                  <a:close/>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2" name="Google Shape;1121;p36">
              <a:extLst>
                <a:ext uri="{FF2B5EF4-FFF2-40B4-BE49-F238E27FC236}">
                  <a16:creationId xmlns:a16="http://schemas.microsoft.com/office/drawing/2014/main" xmlns="" id="{8E79EDD3-3459-1AA5-00A1-EFBFBD591DED}"/>
                </a:ext>
              </a:extLst>
            </p:cNvPr>
            <p:cNvSpPr/>
            <p:nvPr/>
          </p:nvSpPr>
          <p:spPr>
            <a:xfrm>
              <a:off x="3828665" y="4322643"/>
              <a:ext cx="329522" cy="522351"/>
            </a:xfrm>
            <a:custGeom>
              <a:avLst/>
              <a:gdLst>
                <a:gd name="f0" fmla="val w"/>
                <a:gd name="f1" fmla="val h"/>
                <a:gd name="f2" fmla="val 0"/>
                <a:gd name="f3" fmla="val 10775"/>
                <a:gd name="f4" fmla="val 17080"/>
                <a:gd name="f5" fmla="val 4212"/>
                <a:gd name="f6" fmla="val 4000"/>
                <a:gd name="f7" fmla="val 24"/>
                <a:gd name="f8" fmla="val 3788"/>
                <a:gd name="f9" fmla="val 95"/>
                <a:gd name="f10" fmla="val 3576"/>
                <a:gd name="f11" fmla="val 189"/>
                <a:gd name="f12" fmla="val 3365"/>
                <a:gd name="f13" fmla="val 330"/>
                <a:gd name="f14" fmla="val 3200"/>
                <a:gd name="f15" fmla="val 494"/>
                <a:gd name="f16" fmla="val 3059"/>
                <a:gd name="f17" fmla="val 659"/>
                <a:gd name="f18" fmla="val 2941"/>
                <a:gd name="f19" fmla="val 847"/>
                <a:gd name="f20" fmla="val 2824"/>
                <a:gd name="f21" fmla="val 1036"/>
                <a:gd name="f22" fmla="val 2753"/>
                <a:gd name="f23" fmla="val 1247"/>
                <a:gd name="f24" fmla="val 2659"/>
                <a:gd name="f25" fmla="val 1459"/>
                <a:gd name="f26" fmla="val 2541"/>
                <a:gd name="f27" fmla="val 1906"/>
                <a:gd name="f28" fmla="val 2471"/>
                <a:gd name="f29" fmla="val 2353"/>
                <a:gd name="f30" fmla="val 2447"/>
                <a:gd name="f31" fmla="val 2800"/>
                <a:gd name="f32" fmla="val 2518"/>
                <a:gd name="f33" fmla="val 4211"/>
                <a:gd name="f34" fmla="val 2612"/>
                <a:gd name="f35" fmla="val 4846"/>
                <a:gd name="f36" fmla="val 2730"/>
                <a:gd name="f37" fmla="val 5458"/>
                <a:gd name="f38" fmla="val 2847"/>
                <a:gd name="f39" fmla="val 6046"/>
                <a:gd name="f40" fmla="val 2988"/>
                <a:gd name="f41" fmla="val 6634"/>
                <a:gd name="f42" fmla="val 3153"/>
                <a:gd name="f43" fmla="val 7199"/>
                <a:gd name="f44" fmla="val 3341"/>
                <a:gd name="f45" fmla="val 7740"/>
                <a:gd name="f46" fmla="val 3529"/>
                <a:gd name="f47" fmla="val 8281"/>
                <a:gd name="f48" fmla="val 3106"/>
                <a:gd name="f49" fmla="val 7905"/>
                <a:gd name="f50" fmla="val 2871"/>
                <a:gd name="f51" fmla="val 7693"/>
                <a:gd name="f52" fmla="val 7528"/>
                <a:gd name="f53" fmla="val 2330"/>
                <a:gd name="f54" fmla="val 7364"/>
                <a:gd name="f55" fmla="val 2047"/>
                <a:gd name="f56" fmla="val 7222"/>
                <a:gd name="f57" fmla="val 1765"/>
                <a:gd name="f58" fmla="val 7105"/>
                <a:gd name="f59" fmla="val 7011"/>
                <a:gd name="f60" fmla="val 1200"/>
                <a:gd name="f61" fmla="val 6987"/>
                <a:gd name="f62" fmla="val 965"/>
                <a:gd name="f63" fmla="val 777"/>
                <a:gd name="f64" fmla="val 7081"/>
                <a:gd name="f65" fmla="val 589"/>
                <a:gd name="f66" fmla="val 7175"/>
                <a:gd name="f67" fmla="val 424"/>
                <a:gd name="f68" fmla="val 7317"/>
                <a:gd name="f69" fmla="val 283"/>
                <a:gd name="f70" fmla="val 7458"/>
                <a:gd name="f71" fmla="val 165"/>
                <a:gd name="f72" fmla="val 7646"/>
                <a:gd name="f73" fmla="val 71"/>
                <a:gd name="f74" fmla="val 7834"/>
                <a:gd name="f75" fmla="val 8022"/>
                <a:gd name="f76" fmla="val 1"/>
                <a:gd name="f77" fmla="val 8234"/>
                <a:gd name="f78" fmla="val 8446"/>
                <a:gd name="f79" fmla="val 8634"/>
                <a:gd name="f80" fmla="val 8822"/>
                <a:gd name="f81" fmla="val 9010"/>
                <a:gd name="f82" fmla="val 471"/>
                <a:gd name="f83" fmla="val 9151"/>
                <a:gd name="f84" fmla="val 683"/>
                <a:gd name="f85" fmla="val 9293"/>
                <a:gd name="f86" fmla="val 942"/>
                <a:gd name="f87" fmla="val 9410"/>
                <a:gd name="f88" fmla="val 9481"/>
                <a:gd name="f89" fmla="val 1600"/>
                <a:gd name="f90" fmla="val 9551"/>
                <a:gd name="f91" fmla="val 1977"/>
                <a:gd name="f92" fmla="val 9575"/>
                <a:gd name="f93" fmla="val 2400"/>
                <a:gd name="f94" fmla="val 9504"/>
                <a:gd name="f95" fmla="val 9387"/>
                <a:gd name="f96" fmla="val 3929"/>
                <a:gd name="f97" fmla="val 9222"/>
                <a:gd name="f98" fmla="val 4306"/>
                <a:gd name="f99" fmla="val 10045"/>
                <a:gd name="f100" fmla="val 4729"/>
                <a:gd name="f101" fmla="val 10822"/>
                <a:gd name="f102" fmla="val 5153"/>
                <a:gd name="f103" fmla="val 11551"/>
                <a:gd name="f104" fmla="val 5599"/>
                <a:gd name="f105" fmla="val 12233"/>
                <a:gd name="f106" fmla="val 12868"/>
                <a:gd name="f107" fmla="val 6517"/>
                <a:gd name="f108" fmla="val 13456"/>
                <a:gd name="f109" fmla="val 6964"/>
                <a:gd name="f110" fmla="val 14021"/>
                <a:gd name="f111" fmla="val 7434"/>
                <a:gd name="f112" fmla="val 14515"/>
                <a:gd name="f113" fmla="val 7858"/>
                <a:gd name="f114" fmla="val 14985"/>
                <a:gd name="f115" fmla="val 8305"/>
                <a:gd name="f116" fmla="val 15409"/>
                <a:gd name="f117" fmla="val 8705"/>
                <a:gd name="f118" fmla="val 15785"/>
                <a:gd name="f119" fmla="val 9081"/>
                <a:gd name="f120" fmla="val 16115"/>
                <a:gd name="f121" fmla="val 9740"/>
                <a:gd name="f122" fmla="val 16656"/>
                <a:gd name="f123" fmla="val 10210"/>
                <a:gd name="f124" fmla="val 17009"/>
                <a:gd name="f125" fmla="val 10281"/>
                <a:gd name="f126" fmla="val 17056"/>
                <a:gd name="f127" fmla="val 10351"/>
                <a:gd name="f128" fmla="val 17079"/>
                <a:gd name="f129" fmla="val 10493"/>
                <a:gd name="f130" fmla="val 10563"/>
                <a:gd name="f131" fmla="val 10634"/>
                <a:gd name="f132" fmla="val 17032"/>
                <a:gd name="f133" fmla="val 10681"/>
                <a:gd name="f134" fmla="val 16985"/>
                <a:gd name="f135" fmla="val 10728"/>
                <a:gd name="f136" fmla="val 16914"/>
                <a:gd name="f137" fmla="val 16797"/>
                <a:gd name="f138" fmla="val 16538"/>
                <a:gd name="f139" fmla="val 16444"/>
                <a:gd name="f140" fmla="val 16162"/>
                <a:gd name="f141" fmla="val 9810"/>
                <a:gd name="f142" fmla="val 15809"/>
                <a:gd name="f143" fmla="val 9269"/>
                <a:gd name="f144" fmla="val 15315"/>
                <a:gd name="f145" fmla="val 14727"/>
                <a:gd name="f146" fmla="val 7952"/>
                <a:gd name="f147" fmla="val 14044"/>
                <a:gd name="f148" fmla="val 7599"/>
                <a:gd name="f149" fmla="val 13645"/>
                <a:gd name="f150" fmla="val 7246"/>
                <a:gd name="f151" fmla="val 13221"/>
                <a:gd name="f152" fmla="val 6893"/>
                <a:gd name="f153" fmla="val 12774"/>
                <a:gd name="f154" fmla="val 6540"/>
                <a:gd name="f155" fmla="val 12304"/>
                <a:gd name="f156" fmla="val 6188"/>
                <a:gd name="f157" fmla="val 11810"/>
                <a:gd name="f158" fmla="val 5835"/>
                <a:gd name="f159" fmla="val 11269"/>
                <a:gd name="f160" fmla="val 6376"/>
                <a:gd name="f161" fmla="val 10939"/>
                <a:gd name="f162" fmla="val 6823"/>
                <a:gd name="f163" fmla="val 10633"/>
                <a:gd name="f164" fmla="val 10304"/>
                <a:gd name="f165" fmla="val 7505"/>
                <a:gd name="f166" fmla="val 9998"/>
                <a:gd name="f167" fmla="val 9692"/>
                <a:gd name="f168" fmla="val 9128"/>
                <a:gd name="f169" fmla="val 8093"/>
                <a:gd name="f170" fmla="val 8846"/>
                <a:gd name="f171" fmla="val 8117"/>
                <a:gd name="f172" fmla="val 8657"/>
                <a:gd name="f173" fmla="val 8469"/>
                <a:gd name="f174" fmla="val 8070"/>
                <a:gd name="f175" fmla="val 7999"/>
                <a:gd name="f176" fmla="val 8116"/>
                <a:gd name="f177" fmla="val 7975"/>
                <a:gd name="f178" fmla="val 7787"/>
                <a:gd name="f179" fmla="val 7670"/>
                <a:gd name="f180" fmla="val 7716"/>
                <a:gd name="f181" fmla="val 7622"/>
                <a:gd name="f182" fmla="val 7552"/>
                <a:gd name="f183" fmla="val 7176"/>
                <a:gd name="f184" fmla="val 7481"/>
                <a:gd name="f185" fmla="val 6658"/>
                <a:gd name="f186" fmla="val 6470"/>
                <a:gd name="f187" fmla="val 6305"/>
                <a:gd name="f188" fmla="val 6141"/>
                <a:gd name="f189" fmla="val 7763"/>
                <a:gd name="f190" fmla="val 5999"/>
                <a:gd name="f191" fmla="val 7881"/>
                <a:gd name="f192" fmla="val 5882"/>
                <a:gd name="f193" fmla="val 5764"/>
                <a:gd name="f194" fmla="val 8187"/>
                <a:gd name="f195" fmla="val 5694"/>
                <a:gd name="f196" fmla="val 8352"/>
                <a:gd name="f197" fmla="val 8516"/>
                <a:gd name="f198" fmla="val 5529"/>
                <a:gd name="f199" fmla="val 8681"/>
                <a:gd name="f200" fmla="val 5435"/>
                <a:gd name="f201" fmla="val 9057"/>
                <a:gd name="f202" fmla="val 5364"/>
                <a:gd name="f203" fmla="val 5341"/>
                <a:gd name="f204" fmla="val 9787"/>
                <a:gd name="f205" fmla="val 10139"/>
                <a:gd name="f206" fmla="val 10492"/>
                <a:gd name="f207" fmla="val 4988"/>
                <a:gd name="f208" fmla="val 4635"/>
                <a:gd name="f209" fmla="val 4329"/>
                <a:gd name="f210" fmla="val 8328"/>
                <a:gd name="f211" fmla="val 4023"/>
                <a:gd name="f212" fmla="val 3765"/>
                <a:gd name="f213" fmla="val 6728"/>
                <a:gd name="f214" fmla="val 3553"/>
                <a:gd name="f215" fmla="val 5858"/>
                <a:gd name="f216" fmla="val 4964"/>
                <a:gd name="f217" fmla="val 3224"/>
                <a:gd name="f218" fmla="val 4047"/>
                <a:gd name="f219" fmla="val 3670"/>
                <a:gd name="f220" fmla="val 3811"/>
                <a:gd name="f221" fmla="val 4400"/>
                <a:gd name="f222" fmla="val 3294"/>
                <a:gd name="f223" fmla="val 4682"/>
                <a:gd name="f224" fmla="val 3012"/>
                <a:gd name="f225" fmla="val 4941"/>
                <a:gd name="f226" fmla="val 2729"/>
                <a:gd name="f227" fmla="val 5129"/>
                <a:gd name="f228" fmla="val 5317"/>
                <a:gd name="f229" fmla="val 2141"/>
                <a:gd name="f230" fmla="val 1859"/>
                <a:gd name="f231" fmla="val 1624"/>
                <a:gd name="f232" fmla="val 5552"/>
                <a:gd name="f233" fmla="val 1388"/>
                <a:gd name="f234" fmla="val 1177"/>
                <a:gd name="f235" fmla="val 5482"/>
                <a:gd name="f236" fmla="val 5411"/>
                <a:gd name="f237" fmla="val 753"/>
                <a:gd name="f238" fmla="val 5294"/>
                <a:gd name="f239" fmla="val 4823"/>
                <a:gd name="f240" fmla="val 4423"/>
                <a:gd name="f241" fmla="*/ f0 1 10775"/>
                <a:gd name="f242" fmla="*/ f1 1 17080"/>
                <a:gd name="f243" fmla="val f2"/>
                <a:gd name="f244" fmla="val f3"/>
                <a:gd name="f245" fmla="val f4"/>
                <a:gd name="f246" fmla="+- f245 0 f243"/>
                <a:gd name="f247" fmla="+- f244 0 f243"/>
                <a:gd name="f248" fmla="*/ f247 1 10775"/>
                <a:gd name="f249" fmla="*/ f246 1 17080"/>
                <a:gd name="f250" fmla="*/ f243 1 f248"/>
                <a:gd name="f251" fmla="*/ f244 1 f248"/>
                <a:gd name="f252" fmla="*/ f243 1 f249"/>
                <a:gd name="f253" fmla="*/ f245 1 f249"/>
                <a:gd name="f254" fmla="*/ f250 f241 1"/>
                <a:gd name="f255" fmla="*/ f251 f241 1"/>
                <a:gd name="f256" fmla="*/ f253 f242 1"/>
                <a:gd name="f257" fmla="*/ f252 f242 1"/>
              </a:gdLst>
              <a:ahLst/>
              <a:cxnLst>
                <a:cxn ang="3cd4">
                  <a:pos x="hc" y="t"/>
                </a:cxn>
                <a:cxn ang="0">
                  <a:pos x="r" y="vc"/>
                </a:cxn>
                <a:cxn ang="cd4">
                  <a:pos x="hc" y="b"/>
                </a:cxn>
                <a:cxn ang="cd2">
                  <a:pos x="l" y="vc"/>
                </a:cxn>
              </a:cxnLst>
              <a:rect l="f254" t="f257" r="f255" b="f256"/>
              <a:pathLst>
                <a:path w="10775" h="17080">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0" y="f14"/>
                  </a:lnTo>
                  <a:lnTo>
                    <a:pt x="f30" y="f10"/>
                  </a:lnTo>
                  <a:lnTo>
                    <a:pt x="f32" y="f33"/>
                  </a:lnTo>
                  <a:lnTo>
                    <a:pt x="f34" y="f35"/>
                  </a:lnTo>
                  <a:lnTo>
                    <a:pt x="f36" y="f37"/>
                  </a:lnTo>
                  <a:lnTo>
                    <a:pt x="f38" y="f39"/>
                  </a:lnTo>
                  <a:lnTo>
                    <a:pt x="f40" y="f41"/>
                  </a:lnTo>
                  <a:lnTo>
                    <a:pt x="f42" y="f43"/>
                  </a:lnTo>
                  <a:lnTo>
                    <a:pt x="f44" y="f45"/>
                  </a:lnTo>
                  <a:lnTo>
                    <a:pt x="f46" y="f47"/>
                  </a:lnTo>
                  <a:lnTo>
                    <a:pt x="f48" y="f49"/>
                  </a:lnTo>
                  <a:lnTo>
                    <a:pt x="f50" y="f51"/>
                  </a:lnTo>
                  <a:lnTo>
                    <a:pt x="f34" y="f52"/>
                  </a:lnTo>
                  <a:lnTo>
                    <a:pt x="f53" y="f54"/>
                  </a:lnTo>
                  <a:lnTo>
                    <a:pt x="f55" y="f56"/>
                  </a:lnTo>
                  <a:lnTo>
                    <a:pt x="f57" y="f58"/>
                  </a:lnTo>
                  <a:lnTo>
                    <a:pt x="f25" y="f59"/>
                  </a:lnTo>
                  <a:lnTo>
                    <a:pt x="f60" y="f61"/>
                  </a:lnTo>
                  <a:lnTo>
                    <a:pt x="f62" y="f59"/>
                  </a:lnTo>
                  <a:lnTo>
                    <a:pt x="f63" y="f64"/>
                  </a:lnTo>
                  <a:lnTo>
                    <a:pt x="f65" y="f66"/>
                  </a:lnTo>
                  <a:lnTo>
                    <a:pt x="f67" y="f68"/>
                  </a:lnTo>
                  <a:lnTo>
                    <a:pt x="f69" y="f70"/>
                  </a:lnTo>
                  <a:lnTo>
                    <a:pt x="f71" y="f72"/>
                  </a:lnTo>
                  <a:lnTo>
                    <a:pt x="f73" y="f74"/>
                  </a:lnTo>
                  <a:lnTo>
                    <a:pt x="f7" y="f75"/>
                  </a:lnTo>
                  <a:lnTo>
                    <a:pt x="f76" y="f77"/>
                  </a:lnTo>
                  <a:lnTo>
                    <a:pt x="f7" y="f78"/>
                  </a:lnTo>
                  <a:lnTo>
                    <a:pt x="f73" y="f79"/>
                  </a:lnTo>
                  <a:lnTo>
                    <a:pt x="f71" y="f80"/>
                  </a:lnTo>
                  <a:lnTo>
                    <a:pt x="f69" y="f81"/>
                  </a:lnTo>
                  <a:lnTo>
                    <a:pt x="f82" y="f83"/>
                  </a:lnTo>
                  <a:lnTo>
                    <a:pt x="f84" y="f85"/>
                  </a:lnTo>
                  <a:lnTo>
                    <a:pt x="f86" y="f87"/>
                  </a:lnTo>
                  <a:lnTo>
                    <a:pt x="f23" y="f88"/>
                  </a:lnTo>
                  <a:lnTo>
                    <a:pt x="f89" y="f90"/>
                  </a:lnTo>
                  <a:lnTo>
                    <a:pt x="f91" y="f92"/>
                  </a:lnTo>
                  <a:lnTo>
                    <a:pt x="f93" y="f90"/>
                  </a:lnTo>
                  <a:lnTo>
                    <a:pt x="f38" y="f94"/>
                  </a:lnTo>
                  <a:lnTo>
                    <a:pt x="f12" y="f95"/>
                  </a:lnTo>
                  <a:lnTo>
                    <a:pt x="f96" y="f97"/>
                  </a:lnTo>
                  <a:lnTo>
                    <a:pt x="f98" y="f99"/>
                  </a:lnTo>
                  <a:lnTo>
                    <a:pt x="f100" y="f101"/>
                  </a:lnTo>
                  <a:lnTo>
                    <a:pt x="f102" y="f103"/>
                  </a:lnTo>
                  <a:lnTo>
                    <a:pt x="f104" y="f105"/>
                  </a:lnTo>
                  <a:lnTo>
                    <a:pt x="f39"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28"/>
                  </a:lnTo>
                  <a:lnTo>
                    <a:pt x="f130" y="f126"/>
                  </a:lnTo>
                  <a:lnTo>
                    <a:pt x="f131" y="f132"/>
                  </a:lnTo>
                  <a:lnTo>
                    <a:pt x="f133" y="f134"/>
                  </a:lnTo>
                  <a:lnTo>
                    <a:pt x="f135" y="f136"/>
                  </a:lnTo>
                  <a:lnTo>
                    <a:pt x="f3" y="f137"/>
                  </a:lnTo>
                  <a:lnTo>
                    <a:pt x="f3" y="f122"/>
                  </a:lnTo>
                  <a:lnTo>
                    <a:pt x="f135" y="f138"/>
                  </a:lnTo>
                  <a:lnTo>
                    <a:pt x="f131" y="f139"/>
                  </a:lnTo>
                  <a:lnTo>
                    <a:pt x="f125" y="f140"/>
                  </a:lnTo>
                  <a:lnTo>
                    <a:pt x="f141" y="f142"/>
                  </a:lnTo>
                  <a:lnTo>
                    <a:pt x="f143" y="f144"/>
                  </a:lnTo>
                  <a:lnTo>
                    <a:pt x="f79" y="f145"/>
                  </a:lnTo>
                  <a:lnTo>
                    <a:pt x="f146" y="f147"/>
                  </a:lnTo>
                  <a:lnTo>
                    <a:pt x="f148" y="f149"/>
                  </a:lnTo>
                  <a:lnTo>
                    <a:pt x="f150" y="f151"/>
                  </a:lnTo>
                  <a:lnTo>
                    <a:pt x="f152" y="f153"/>
                  </a:lnTo>
                  <a:lnTo>
                    <a:pt x="f154" y="f155"/>
                  </a:lnTo>
                  <a:lnTo>
                    <a:pt x="f156" y="f157"/>
                  </a:lnTo>
                  <a:lnTo>
                    <a:pt x="f158" y="f159"/>
                  </a:lnTo>
                  <a:lnTo>
                    <a:pt x="f160" y="f161"/>
                  </a:lnTo>
                  <a:lnTo>
                    <a:pt x="f162" y="f163"/>
                  </a:lnTo>
                  <a:lnTo>
                    <a:pt x="f43" y="f164"/>
                  </a:lnTo>
                  <a:lnTo>
                    <a:pt x="f165" y="f166"/>
                  </a:lnTo>
                  <a:lnTo>
                    <a:pt x="f45" y="f167"/>
                  </a:lnTo>
                  <a:lnTo>
                    <a:pt x="f49" y="f87"/>
                  </a:lnTo>
                  <a:lnTo>
                    <a:pt x="f75" y="f168"/>
                  </a:lnTo>
                  <a:lnTo>
                    <a:pt x="f169" y="f170"/>
                  </a:lnTo>
                  <a:lnTo>
                    <a:pt x="f171" y="f172"/>
                  </a:lnTo>
                  <a:lnTo>
                    <a:pt x="f171" y="f173"/>
                  </a:lnTo>
                  <a:lnTo>
                    <a:pt x="f174" y="f47"/>
                  </a:lnTo>
                  <a:lnTo>
                    <a:pt x="f175" y="f176"/>
                  </a:lnTo>
                  <a:lnTo>
                    <a:pt x="f49" y="f177"/>
                  </a:lnTo>
                  <a:lnTo>
                    <a:pt x="f178" y="f74"/>
                  </a:lnTo>
                  <a:lnTo>
                    <a:pt x="f179" y="f180"/>
                  </a:lnTo>
                  <a:lnTo>
                    <a:pt x="f165" y="f181"/>
                  </a:lnTo>
                  <a:lnTo>
                    <a:pt x="f54" y="f182"/>
                  </a:lnTo>
                  <a:lnTo>
                    <a:pt x="f183" y="f165"/>
                  </a:lnTo>
                  <a:lnTo>
                    <a:pt x="f59" y="f184"/>
                  </a:lnTo>
                  <a:lnTo>
                    <a:pt x="f162" y="f184"/>
                  </a:lnTo>
                  <a:lnTo>
                    <a:pt x="f185" y="f165"/>
                  </a:lnTo>
                  <a:lnTo>
                    <a:pt x="f186" y="f182"/>
                  </a:lnTo>
                  <a:lnTo>
                    <a:pt x="f187" y="f72"/>
                  </a:lnTo>
                  <a:lnTo>
                    <a:pt x="f188" y="f189"/>
                  </a:lnTo>
                  <a:lnTo>
                    <a:pt x="f190" y="f191"/>
                  </a:lnTo>
                  <a:lnTo>
                    <a:pt x="f192" y="f75"/>
                  </a:lnTo>
                  <a:lnTo>
                    <a:pt x="f193" y="f194"/>
                  </a:lnTo>
                  <a:lnTo>
                    <a:pt x="f195" y="f196"/>
                  </a:lnTo>
                  <a:lnTo>
                    <a:pt x="f104" y="f197"/>
                  </a:lnTo>
                  <a:lnTo>
                    <a:pt x="f198" y="f199"/>
                  </a:lnTo>
                  <a:lnTo>
                    <a:pt x="f200" y="f201"/>
                  </a:lnTo>
                  <a:lnTo>
                    <a:pt x="f202" y="f87"/>
                  </a:lnTo>
                  <a:lnTo>
                    <a:pt x="f203" y="f204"/>
                  </a:lnTo>
                  <a:lnTo>
                    <a:pt x="f203" y="f205"/>
                  </a:lnTo>
                  <a:lnTo>
                    <a:pt x="f202" y="f206"/>
                  </a:lnTo>
                  <a:lnTo>
                    <a:pt x="f207" y="f141"/>
                  </a:lnTo>
                  <a:lnTo>
                    <a:pt x="f208" y="f119"/>
                  </a:lnTo>
                  <a:lnTo>
                    <a:pt x="f209" y="f210"/>
                  </a:lnTo>
                  <a:lnTo>
                    <a:pt x="f211" y="f182"/>
                  </a:lnTo>
                  <a:lnTo>
                    <a:pt x="f212" y="f213"/>
                  </a:lnTo>
                  <a:lnTo>
                    <a:pt x="f214" y="f215"/>
                  </a:lnTo>
                  <a:lnTo>
                    <a:pt x="f12" y="f216"/>
                  </a:lnTo>
                  <a:lnTo>
                    <a:pt x="f217" y="f218"/>
                  </a:lnTo>
                  <a:lnTo>
                    <a:pt x="f219" y="f220"/>
                  </a:lnTo>
                  <a:lnTo>
                    <a:pt x="f218" y="f214"/>
                  </a:lnTo>
                  <a:lnTo>
                    <a:pt x="f221" y="f222"/>
                  </a:lnTo>
                  <a:lnTo>
                    <a:pt x="f223" y="f224"/>
                  </a:lnTo>
                  <a:lnTo>
                    <a:pt x="f225" y="f226"/>
                  </a:lnTo>
                  <a:lnTo>
                    <a:pt x="f227" y="f30"/>
                  </a:lnTo>
                  <a:lnTo>
                    <a:pt x="f228" y="f229"/>
                  </a:lnTo>
                  <a:lnTo>
                    <a:pt x="f200" y="f230"/>
                  </a:lnTo>
                  <a:lnTo>
                    <a:pt x="f198" y="f231"/>
                  </a:lnTo>
                  <a:lnTo>
                    <a:pt x="f232" y="f233"/>
                  </a:lnTo>
                  <a:lnTo>
                    <a:pt x="f198" y="f234"/>
                  </a:lnTo>
                  <a:lnTo>
                    <a:pt x="f235" y="f62"/>
                  </a:lnTo>
                  <a:lnTo>
                    <a:pt x="f236" y="f237"/>
                  </a:lnTo>
                  <a:lnTo>
                    <a:pt x="f238" y="f65"/>
                  </a:lnTo>
                  <a:lnTo>
                    <a:pt x="f102" y="f67"/>
                  </a:lnTo>
                  <a:lnTo>
                    <a:pt x="f207" y="f69"/>
                  </a:lnTo>
                  <a:lnTo>
                    <a:pt x="f239" y="f71"/>
                  </a:lnTo>
                  <a:lnTo>
                    <a:pt x="f208" y="f9"/>
                  </a:lnTo>
                  <a:lnTo>
                    <a:pt x="f240" y="f7"/>
                  </a:lnTo>
                  <a:lnTo>
                    <a:pt x="f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3" name="Google Shape;1122;p36">
              <a:extLst>
                <a:ext uri="{FF2B5EF4-FFF2-40B4-BE49-F238E27FC236}">
                  <a16:creationId xmlns:a16="http://schemas.microsoft.com/office/drawing/2014/main" xmlns="" id="{236A8BCE-EC5D-D3E2-61B2-6DDA6A67F649}"/>
                </a:ext>
              </a:extLst>
            </p:cNvPr>
            <p:cNvSpPr/>
            <p:nvPr/>
          </p:nvSpPr>
          <p:spPr>
            <a:xfrm>
              <a:off x="3805641" y="4299618"/>
              <a:ext cx="376321" cy="569113"/>
            </a:xfrm>
            <a:custGeom>
              <a:avLst/>
              <a:gdLst>
                <a:gd name="f0" fmla="val w"/>
                <a:gd name="f1" fmla="val h"/>
                <a:gd name="f2" fmla="val 0"/>
                <a:gd name="f3" fmla="val 12305"/>
                <a:gd name="f4" fmla="val 18609"/>
                <a:gd name="f5" fmla="val 4965"/>
                <a:gd name="f6" fmla="val 753"/>
                <a:gd name="f7" fmla="val 5106"/>
                <a:gd name="f8" fmla="val 777"/>
                <a:gd name="f9" fmla="val 5270"/>
                <a:gd name="f10" fmla="val 801"/>
                <a:gd name="f11" fmla="val 5412"/>
                <a:gd name="f12" fmla="val 848"/>
                <a:gd name="f13" fmla="val 5576"/>
                <a:gd name="f14" fmla="val 918"/>
                <a:gd name="f15" fmla="val 5694"/>
                <a:gd name="f16" fmla="val 989"/>
                <a:gd name="f17" fmla="val 5835"/>
                <a:gd name="f18" fmla="val 1106"/>
                <a:gd name="f19" fmla="val 5953"/>
                <a:gd name="f20" fmla="val 1200"/>
                <a:gd name="f21" fmla="val 6047"/>
                <a:gd name="f22" fmla="val 1342"/>
                <a:gd name="f23" fmla="val 6141"/>
                <a:gd name="f24" fmla="val 1459"/>
                <a:gd name="f25" fmla="val 6211"/>
                <a:gd name="f26" fmla="val 1600"/>
                <a:gd name="f27" fmla="val 6258"/>
                <a:gd name="f28" fmla="val 1765"/>
                <a:gd name="f29" fmla="val 6282"/>
                <a:gd name="f30" fmla="val 1930"/>
                <a:gd name="f31" fmla="val 6305"/>
                <a:gd name="f32" fmla="val 2094"/>
                <a:gd name="f33" fmla="val 2259"/>
                <a:gd name="f34" fmla="val 2424"/>
                <a:gd name="f35" fmla="val 6188"/>
                <a:gd name="f36" fmla="val 2612"/>
                <a:gd name="f37" fmla="val 6070"/>
                <a:gd name="f38" fmla="val 2894"/>
                <a:gd name="f39" fmla="val 5882"/>
                <a:gd name="f40" fmla="val 3200"/>
                <a:gd name="f41" fmla="val 3482"/>
                <a:gd name="f42" fmla="val 5435"/>
                <a:gd name="f43" fmla="val 3765"/>
                <a:gd name="f44" fmla="val 5153"/>
                <a:gd name="f45" fmla="val 4047"/>
                <a:gd name="f46" fmla="val 4800"/>
                <a:gd name="f47" fmla="val 4306"/>
                <a:gd name="f48" fmla="val 4423"/>
                <a:gd name="f49" fmla="val 4564"/>
                <a:gd name="f50" fmla="val 3977"/>
                <a:gd name="f51" fmla="val 4118"/>
                <a:gd name="f52" fmla="val 5717"/>
                <a:gd name="f53" fmla="val 6611"/>
                <a:gd name="f54" fmla="val 4518"/>
                <a:gd name="f55" fmla="val 7481"/>
                <a:gd name="f56" fmla="val 4776"/>
                <a:gd name="f57" fmla="val 8305"/>
                <a:gd name="f58" fmla="val 5082"/>
                <a:gd name="f59" fmla="val 9081"/>
                <a:gd name="f60" fmla="val 5388"/>
                <a:gd name="f61" fmla="val 9834"/>
                <a:gd name="f62" fmla="val 5741"/>
                <a:gd name="f63" fmla="val 10563"/>
                <a:gd name="f64" fmla="val 6117"/>
                <a:gd name="f65" fmla="val 11245"/>
                <a:gd name="f66" fmla="val 6094"/>
                <a:gd name="f67" fmla="val 10892"/>
                <a:gd name="f68" fmla="val 10540"/>
                <a:gd name="f69" fmla="val 10163"/>
                <a:gd name="f70" fmla="val 9810"/>
                <a:gd name="f71" fmla="val 9434"/>
                <a:gd name="f72" fmla="val 6352"/>
                <a:gd name="f73" fmla="val 9269"/>
                <a:gd name="f74" fmla="val 6447"/>
                <a:gd name="f75" fmla="val 9105"/>
                <a:gd name="f76" fmla="val 6517"/>
                <a:gd name="f77" fmla="val 8940"/>
                <a:gd name="f78" fmla="val 6635"/>
                <a:gd name="f79" fmla="val 8775"/>
                <a:gd name="f80" fmla="val 6752"/>
                <a:gd name="f81" fmla="val 8634"/>
                <a:gd name="f82" fmla="val 6894"/>
                <a:gd name="f83" fmla="val 8516"/>
                <a:gd name="f84" fmla="val 7082"/>
                <a:gd name="f85" fmla="val 8375"/>
                <a:gd name="f86" fmla="val 7270"/>
                <a:gd name="f87" fmla="val 7458"/>
                <a:gd name="f88" fmla="val 8234"/>
                <a:gd name="f89" fmla="val 7670"/>
                <a:gd name="f90" fmla="val 7929"/>
                <a:gd name="f91" fmla="val 8258"/>
                <a:gd name="f92" fmla="val 8164"/>
                <a:gd name="f93" fmla="val 8328"/>
                <a:gd name="f94" fmla="val 8376"/>
                <a:gd name="f95" fmla="val 8446"/>
                <a:gd name="f96" fmla="val 8564"/>
                <a:gd name="f97" fmla="val 8611"/>
                <a:gd name="f98" fmla="val 8728"/>
                <a:gd name="f99" fmla="val 8822"/>
                <a:gd name="f100" fmla="val 8823"/>
                <a:gd name="f101" fmla="val 9058"/>
                <a:gd name="f102" fmla="val 8846"/>
                <a:gd name="f103" fmla="val 9175"/>
                <a:gd name="f104" fmla="val 8870"/>
                <a:gd name="f105" fmla="val 9316"/>
                <a:gd name="f106" fmla="val 9457"/>
                <a:gd name="f107" fmla="val 9599"/>
                <a:gd name="f108" fmla="val 9881"/>
                <a:gd name="f109" fmla="val 8658"/>
                <a:gd name="f110" fmla="val 8493"/>
                <a:gd name="f111" fmla="val 10445"/>
                <a:gd name="f112" fmla="val 10751"/>
                <a:gd name="f113" fmla="val 7952"/>
                <a:gd name="f114" fmla="val 11057"/>
                <a:gd name="f115" fmla="val 7576"/>
                <a:gd name="f116" fmla="val 11386"/>
                <a:gd name="f117" fmla="val 7129"/>
                <a:gd name="f118" fmla="val 11692"/>
                <a:gd name="f119" fmla="val 6588"/>
                <a:gd name="f120" fmla="val 12022"/>
                <a:gd name="f121" fmla="val 6941"/>
                <a:gd name="f122" fmla="val 12563"/>
                <a:gd name="f123" fmla="val 7293"/>
                <a:gd name="f124" fmla="val 13057"/>
                <a:gd name="f125" fmla="val 7646"/>
                <a:gd name="f126" fmla="val 13527"/>
                <a:gd name="f127" fmla="val 7999"/>
                <a:gd name="f128" fmla="val 13974"/>
                <a:gd name="f129" fmla="val 8352"/>
                <a:gd name="f130" fmla="val 14398"/>
                <a:gd name="f131" fmla="val 8705"/>
                <a:gd name="f132" fmla="val 14797"/>
                <a:gd name="f133" fmla="val 9387"/>
                <a:gd name="f134" fmla="val 15480"/>
                <a:gd name="f135" fmla="val 10022"/>
                <a:gd name="f136" fmla="val 16068"/>
                <a:gd name="f137" fmla="val 16562"/>
                <a:gd name="f138" fmla="val 11034"/>
                <a:gd name="f139" fmla="val 16915"/>
                <a:gd name="f140" fmla="val 11387"/>
                <a:gd name="f141" fmla="val 17197"/>
                <a:gd name="f142" fmla="val 11481"/>
                <a:gd name="f143" fmla="val 17291"/>
                <a:gd name="f144" fmla="val 11528"/>
                <a:gd name="f145" fmla="val 17409"/>
                <a:gd name="f146" fmla="val 17550"/>
                <a:gd name="f147" fmla="val 17667"/>
                <a:gd name="f148" fmla="val 11434"/>
                <a:gd name="f149" fmla="val 17738"/>
                <a:gd name="f150" fmla="val 11340"/>
                <a:gd name="f151" fmla="val 17785"/>
                <a:gd name="f152" fmla="val 11269"/>
                <a:gd name="f153" fmla="val 17832"/>
                <a:gd name="f154" fmla="val 10963"/>
                <a:gd name="f155" fmla="val 17762"/>
                <a:gd name="f156" fmla="val 10493"/>
                <a:gd name="f157" fmla="val 16868"/>
                <a:gd name="f158" fmla="val 9458"/>
                <a:gd name="f159" fmla="val 16538"/>
                <a:gd name="f160" fmla="val 16162"/>
                <a:gd name="f161" fmla="val 15738"/>
                <a:gd name="f162" fmla="val 8187"/>
                <a:gd name="f163" fmla="val 15268"/>
                <a:gd name="f164" fmla="val 7717"/>
                <a:gd name="f165" fmla="val 14774"/>
                <a:gd name="f166" fmla="val 14209"/>
                <a:gd name="f167" fmla="val 6799"/>
                <a:gd name="f168" fmla="val 13621"/>
                <a:gd name="f169" fmla="val 12986"/>
                <a:gd name="f170" fmla="val 5906"/>
                <a:gd name="f171" fmla="val 12304"/>
                <a:gd name="f172" fmla="val 5482"/>
                <a:gd name="f173" fmla="val 11575"/>
                <a:gd name="f174" fmla="val 5059"/>
                <a:gd name="f175" fmla="val 10798"/>
                <a:gd name="f176" fmla="val 4682"/>
                <a:gd name="f177" fmla="val 9975"/>
                <a:gd name="f178" fmla="val 4141"/>
                <a:gd name="f179" fmla="val 10140"/>
                <a:gd name="f180" fmla="val 3647"/>
                <a:gd name="f181" fmla="val 10234"/>
                <a:gd name="f182" fmla="val 3177"/>
                <a:gd name="f183" fmla="val 10304"/>
                <a:gd name="f184" fmla="val 2777"/>
                <a:gd name="f185" fmla="val 10328"/>
                <a:gd name="f186" fmla="val 2377"/>
                <a:gd name="f187" fmla="val 2024"/>
                <a:gd name="f188" fmla="val 1695"/>
                <a:gd name="f189" fmla="val 1436"/>
                <a:gd name="f190" fmla="val 10046"/>
                <a:gd name="f191" fmla="val 1224"/>
                <a:gd name="f192" fmla="val 9928"/>
                <a:gd name="f193" fmla="val 1060"/>
                <a:gd name="f194" fmla="val 9787"/>
                <a:gd name="f195" fmla="val 942"/>
                <a:gd name="f196" fmla="val 9622"/>
                <a:gd name="f197" fmla="val 9246"/>
                <a:gd name="f198" fmla="val 8869"/>
                <a:gd name="f199" fmla="val 8681"/>
                <a:gd name="f200" fmla="val 871"/>
                <a:gd name="f201" fmla="val 965"/>
                <a:gd name="f202" fmla="val 1201"/>
                <a:gd name="f203" fmla="val 8022"/>
                <a:gd name="f204" fmla="val 1365"/>
                <a:gd name="f205" fmla="val 7905"/>
                <a:gd name="f206" fmla="val 1530"/>
                <a:gd name="f207" fmla="val 7834"/>
                <a:gd name="f208" fmla="val 1742"/>
                <a:gd name="f209" fmla="val 7764"/>
                <a:gd name="f210" fmla="val 1953"/>
                <a:gd name="f211" fmla="val 7740"/>
                <a:gd name="f212" fmla="val 2212"/>
                <a:gd name="f213" fmla="val 2518"/>
                <a:gd name="f214" fmla="val 7858"/>
                <a:gd name="f215" fmla="val 2800"/>
                <a:gd name="f216" fmla="val 7975"/>
                <a:gd name="f217" fmla="val 3083"/>
                <a:gd name="f218" fmla="val 8117"/>
                <a:gd name="f219" fmla="val 3365"/>
                <a:gd name="f220" fmla="val 8281"/>
                <a:gd name="f221" fmla="val 3624"/>
                <a:gd name="f222" fmla="val 3859"/>
                <a:gd name="f223" fmla="val 4282"/>
                <a:gd name="f224" fmla="val 9034"/>
                <a:gd name="f225" fmla="val 4094"/>
                <a:gd name="f226" fmla="val 3906"/>
                <a:gd name="f227" fmla="val 3741"/>
                <a:gd name="f228" fmla="val 7387"/>
                <a:gd name="f229" fmla="val 3600"/>
                <a:gd name="f230" fmla="val 3483"/>
                <a:gd name="f231" fmla="val 5599"/>
                <a:gd name="f232" fmla="val 3271"/>
                <a:gd name="f233" fmla="val 4964"/>
                <a:gd name="f234" fmla="val 4329"/>
                <a:gd name="f235" fmla="val 3953"/>
                <a:gd name="f236" fmla="val 3553"/>
                <a:gd name="f237" fmla="val 3224"/>
                <a:gd name="f238" fmla="val 3106"/>
                <a:gd name="f239" fmla="val 3294"/>
                <a:gd name="f240" fmla="val 2659"/>
                <a:gd name="f241" fmla="val 3412"/>
                <a:gd name="f242" fmla="val 3506"/>
                <a:gd name="f243" fmla="val 2000"/>
                <a:gd name="f244" fmla="val 3577"/>
                <a:gd name="f245" fmla="val 1789"/>
                <a:gd name="f246" fmla="val 3694"/>
                <a:gd name="f247" fmla="val 3812"/>
                <a:gd name="f248" fmla="val 1412"/>
                <a:gd name="f249" fmla="val 1247"/>
                <a:gd name="f250" fmla="val 1083"/>
                <a:gd name="f251" fmla="val 4541"/>
                <a:gd name="f252" fmla="val 4729"/>
                <a:gd name="f253" fmla="val 1"/>
                <a:gd name="f254" fmla="val 4588"/>
                <a:gd name="f255" fmla="val 24"/>
                <a:gd name="f256" fmla="val 71"/>
                <a:gd name="f257" fmla="val 4259"/>
                <a:gd name="f258" fmla="val 142"/>
                <a:gd name="f259" fmla="val 212"/>
                <a:gd name="f260" fmla="val 3929"/>
                <a:gd name="f261" fmla="val 283"/>
                <a:gd name="f262" fmla="val 401"/>
                <a:gd name="f263" fmla="val 518"/>
                <a:gd name="f264" fmla="val 3435"/>
                <a:gd name="f265" fmla="val 683"/>
                <a:gd name="f266" fmla="val 895"/>
                <a:gd name="f267" fmla="val 2989"/>
                <a:gd name="f268" fmla="val 1318"/>
                <a:gd name="f269" fmla="val 2871"/>
                <a:gd name="f270" fmla="val 2753"/>
                <a:gd name="f271" fmla="val 2683"/>
                <a:gd name="f272" fmla="val 2447"/>
                <a:gd name="f273" fmla="val 3247"/>
                <a:gd name="f274" fmla="val 4212"/>
                <a:gd name="f275" fmla="val 4400"/>
                <a:gd name="f276" fmla="val 5105"/>
                <a:gd name="f277" fmla="val 5811"/>
                <a:gd name="f278" fmla="val 6493"/>
                <a:gd name="f279" fmla="val 2918"/>
                <a:gd name="f280" fmla="val 7176"/>
                <a:gd name="f281" fmla="val 2636"/>
                <a:gd name="f282" fmla="val 7105"/>
                <a:gd name="f283" fmla="val 2353"/>
                <a:gd name="f284" fmla="val 7034"/>
                <a:gd name="f285" fmla="val 2142"/>
                <a:gd name="f286" fmla="val 6987"/>
                <a:gd name="f287" fmla="val 1624"/>
                <a:gd name="f288" fmla="val 7011"/>
                <a:gd name="f289" fmla="val 7058"/>
                <a:gd name="f290" fmla="val 1295"/>
                <a:gd name="f291" fmla="val 1012"/>
                <a:gd name="f292" fmla="val 7246"/>
                <a:gd name="f293" fmla="val 754"/>
                <a:gd name="f294" fmla="val 7411"/>
                <a:gd name="f295" fmla="val 307"/>
                <a:gd name="f296" fmla="val 166"/>
                <a:gd name="f297" fmla="val 8211"/>
                <a:gd name="f298" fmla="val 95"/>
                <a:gd name="f299" fmla="val 48"/>
                <a:gd name="f300" fmla="val 8540"/>
                <a:gd name="f301" fmla="val 9199"/>
                <a:gd name="f302" fmla="val 9528"/>
                <a:gd name="f303" fmla="val 189"/>
                <a:gd name="f304" fmla="val 354"/>
                <a:gd name="f305" fmla="val 10093"/>
                <a:gd name="f306" fmla="val 542"/>
                <a:gd name="f307" fmla="val 10351"/>
                <a:gd name="f308" fmla="val 10634"/>
                <a:gd name="f309" fmla="val 10728"/>
                <a:gd name="f310" fmla="val 1483"/>
                <a:gd name="f311" fmla="val 1883"/>
                <a:gd name="f312" fmla="val 10987"/>
                <a:gd name="f313" fmla="val 2306"/>
                <a:gd name="f314" fmla="val 11081"/>
                <a:gd name="f315" fmla="val 3130"/>
                <a:gd name="f316" fmla="val 4659"/>
                <a:gd name="f317" fmla="val 11669"/>
                <a:gd name="f318" fmla="val 12422"/>
                <a:gd name="f319" fmla="val 5529"/>
                <a:gd name="f320" fmla="val 13127"/>
                <a:gd name="f321" fmla="val 5976"/>
                <a:gd name="f322" fmla="val 13786"/>
                <a:gd name="f323" fmla="val 14962"/>
                <a:gd name="f324" fmla="val 7364"/>
                <a:gd name="f325" fmla="val 15503"/>
                <a:gd name="f326" fmla="val 7811"/>
                <a:gd name="f327" fmla="val 15997"/>
                <a:gd name="f328" fmla="val 16444"/>
                <a:gd name="f329" fmla="val 16844"/>
                <a:gd name="f330" fmla="val 17526"/>
                <a:gd name="f331" fmla="val 10069"/>
                <a:gd name="f332" fmla="val 18044"/>
                <a:gd name="f333" fmla="val 10516"/>
                <a:gd name="f334" fmla="val 18397"/>
                <a:gd name="f335" fmla="val 10681"/>
                <a:gd name="f336" fmla="val 18491"/>
                <a:gd name="f337" fmla="val 10846"/>
                <a:gd name="f338" fmla="val 18538"/>
                <a:gd name="f339" fmla="val 11010"/>
                <a:gd name="f340" fmla="val 18585"/>
                <a:gd name="f341" fmla="val 11175"/>
                <a:gd name="f342" fmla="val 18608"/>
                <a:gd name="f343" fmla="val 11316"/>
                <a:gd name="f344" fmla="val 11457"/>
                <a:gd name="f345" fmla="val 18561"/>
                <a:gd name="f346" fmla="val 11598"/>
                <a:gd name="f347" fmla="val 18514"/>
                <a:gd name="f348" fmla="val 11716"/>
                <a:gd name="f349" fmla="val 18467"/>
                <a:gd name="f350" fmla="val 11834"/>
                <a:gd name="f351" fmla="val 18373"/>
                <a:gd name="f352" fmla="val 11951"/>
                <a:gd name="f353" fmla="val 18303"/>
                <a:gd name="f354" fmla="val 12045"/>
                <a:gd name="f355" fmla="val 18185"/>
                <a:gd name="f356" fmla="val 12139"/>
                <a:gd name="f357" fmla="val 18067"/>
                <a:gd name="f358" fmla="val 12234"/>
                <a:gd name="f359" fmla="val 17879"/>
                <a:gd name="f360" fmla="val 12281"/>
                <a:gd name="f361" fmla="val 17456"/>
                <a:gd name="f362" fmla="val 17268"/>
                <a:gd name="f363" fmla="val 12210"/>
                <a:gd name="f364" fmla="val 17056"/>
                <a:gd name="f365" fmla="val 12116"/>
                <a:gd name="f366" fmla="val 11998"/>
                <a:gd name="f367" fmla="val 16703"/>
                <a:gd name="f368" fmla="val 11551"/>
                <a:gd name="f369" fmla="val 16350"/>
                <a:gd name="f370" fmla="val 10704"/>
                <a:gd name="f371" fmla="val 15668"/>
                <a:gd name="f372" fmla="val 15174"/>
                <a:gd name="f373" fmla="val 9575"/>
                <a:gd name="f374" fmla="val 14586"/>
                <a:gd name="f375" fmla="val 13904"/>
                <a:gd name="f376" fmla="val 7976"/>
                <a:gd name="f377" fmla="val 12704"/>
                <a:gd name="f378" fmla="val 12257"/>
                <a:gd name="f379" fmla="val 8046"/>
                <a:gd name="f380" fmla="val 11975"/>
                <a:gd name="f381" fmla="val 8399"/>
                <a:gd name="f382" fmla="val 8987"/>
                <a:gd name="f383" fmla="val 10422"/>
                <a:gd name="f384" fmla="val 9505"/>
                <a:gd name="f385" fmla="val 9740"/>
                <a:gd name="f386" fmla="val 9646"/>
                <a:gd name="f387" fmla="val 9128"/>
                <a:gd name="f388" fmla="val 8916"/>
                <a:gd name="f389" fmla="val 9340"/>
                <a:gd name="f390" fmla="val 8893"/>
                <a:gd name="f391" fmla="val 7881"/>
                <a:gd name="f392" fmla="val 8517"/>
                <a:gd name="f393" fmla="val 8093"/>
                <a:gd name="f394" fmla="val 7505"/>
                <a:gd name="f395" fmla="val 7882"/>
                <a:gd name="f396" fmla="val 7482"/>
                <a:gd name="f397" fmla="val 7317"/>
                <a:gd name="f398" fmla="val 7152"/>
                <a:gd name="f399" fmla="val 7528"/>
                <a:gd name="f400" fmla="val 6988"/>
                <a:gd name="f401" fmla="val 6847"/>
                <a:gd name="f402" fmla="val 6682"/>
                <a:gd name="f403" fmla="val 6541"/>
                <a:gd name="f404" fmla="val 6400"/>
                <a:gd name="f405" fmla="val 7928"/>
                <a:gd name="f406" fmla="val 5764"/>
                <a:gd name="f407" fmla="val 8752"/>
                <a:gd name="f408" fmla="val 5459"/>
                <a:gd name="f409" fmla="val 5176"/>
                <a:gd name="f410" fmla="val 5223"/>
                <a:gd name="f411" fmla="val 4988"/>
                <a:gd name="f412" fmla="val 4753"/>
                <a:gd name="f413" fmla="val 5788"/>
                <a:gd name="f414" fmla="val 4494"/>
                <a:gd name="f415" fmla="val 6329"/>
                <a:gd name="f416" fmla="val 6729"/>
                <a:gd name="f417" fmla="val 7035"/>
                <a:gd name="f418" fmla="val 2400"/>
                <a:gd name="f419" fmla="val 2165"/>
                <a:gd name="f420" fmla="val 1906"/>
                <a:gd name="f421" fmla="val 1671"/>
                <a:gd name="f422" fmla="val 6564"/>
                <a:gd name="f423" fmla="val 6376"/>
                <a:gd name="f424" fmla="val 565"/>
                <a:gd name="f425" fmla="val 6164"/>
                <a:gd name="f426" fmla="val 259"/>
                <a:gd name="f427" fmla="*/ f0 1 12305"/>
                <a:gd name="f428" fmla="*/ f1 1 18609"/>
                <a:gd name="f429" fmla="val f2"/>
                <a:gd name="f430" fmla="val f3"/>
                <a:gd name="f431" fmla="val f4"/>
                <a:gd name="f432" fmla="+- f431 0 f429"/>
                <a:gd name="f433" fmla="+- f430 0 f429"/>
                <a:gd name="f434" fmla="*/ f433 1 12305"/>
                <a:gd name="f435" fmla="*/ f432 1 18609"/>
                <a:gd name="f436" fmla="*/ f429 1 f434"/>
                <a:gd name="f437" fmla="*/ f430 1 f434"/>
                <a:gd name="f438" fmla="*/ f429 1 f435"/>
                <a:gd name="f439" fmla="*/ f431 1 f435"/>
                <a:gd name="f440" fmla="*/ f436 f427 1"/>
                <a:gd name="f441" fmla="*/ f437 f427 1"/>
                <a:gd name="f442" fmla="*/ f439 f428 1"/>
                <a:gd name="f443" fmla="*/ f438 f428 1"/>
              </a:gdLst>
              <a:ahLst/>
              <a:cxnLst>
                <a:cxn ang="3cd4">
                  <a:pos x="hc" y="t"/>
                </a:cxn>
                <a:cxn ang="0">
                  <a:pos x="r" y="vc"/>
                </a:cxn>
                <a:cxn ang="cd4">
                  <a:pos x="hc" y="b"/>
                </a:cxn>
                <a:cxn ang="cd2">
                  <a:pos x="l" y="vc"/>
                </a:cxn>
              </a:cxnLst>
              <a:rect l="f440" t="f443" r="f441" b="f442"/>
              <a:pathLst>
                <a:path w="12305" h="18609">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29" y="f33"/>
                  </a:lnTo>
                  <a:lnTo>
                    <a:pt x="f27" y="f34"/>
                  </a:lnTo>
                  <a:lnTo>
                    <a:pt x="f35" y="f36"/>
                  </a:lnTo>
                  <a:lnTo>
                    <a:pt x="f37" y="f38"/>
                  </a:lnTo>
                  <a:lnTo>
                    <a:pt x="f39" y="f40"/>
                  </a:lnTo>
                  <a:lnTo>
                    <a:pt x="f15" y="f41"/>
                  </a:lnTo>
                  <a:lnTo>
                    <a:pt x="f42" y="f43"/>
                  </a:lnTo>
                  <a:lnTo>
                    <a:pt x="f44" y="f45"/>
                  </a:lnTo>
                  <a:lnTo>
                    <a:pt x="f46" y="f47"/>
                  </a:lnTo>
                  <a:lnTo>
                    <a:pt x="f48" y="f49"/>
                  </a:lnTo>
                  <a:lnTo>
                    <a:pt x="f50" y="f46"/>
                  </a:lnTo>
                  <a:lnTo>
                    <a:pt x="f51" y="f52"/>
                  </a:lnTo>
                  <a:lnTo>
                    <a:pt x="f47" y="f53"/>
                  </a:lnTo>
                  <a:lnTo>
                    <a:pt x="f54" y="f55"/>
                  </a:lnTo>
                  <a:lnTo>
                    <a:pt x="f56" y="f57"/>
                  </a:lnTo>
                  <a:lnTo>
                    <a:pt x="f58" y="f59"/>
                  </a:lnTo>
                  <a:lnTo>
                    <a:pt x="f60" y="f61"/>
                  </a:lnTo>
                  <a:lnTo>
                    <a:pt x="f62" y="f63"/>
                  </a:lnTo>
                  <a:lnTo>
                    <a:pt x="f64" y="f65"/>
                  </a:lnTo>
                  <a:lnTo>
                    <a:pt x="f66" y="f67"/>
                  </a:lnTo>
                  <a:lnTo>
                    <a:pt x="f66" y="f68"/>
                  </a:lnTo>
                  <a:lnTo>
                    <a:pt x="f64" y="f69"/>
                  </a:lnTo>
                  <a:lnTo>
                    <a:pt x="f35" y="f70"/>
                  </a:lnTo>
                  <a:lnTo>
                    <a:pt x="f29" y="f71"/>
                  </a:lnTo>
                  <a:lnTo>
                    <a:pt x="f72" y="f73"/>
                  </a:lnTo>
                  <a:lnTo>
                    <a:pt x="f74" y="f75"/>
                  </a:lnTo>
                  <a:lnTo>
                    <a:pt x="f76" y="f77"/>
                  </a:lnTo>
                  <a:lnTo>
                    <a:pt x="f78" y="f79"/>
                  </a:lnTo>
                  <a:lnTo>
                    <a:pt x="f80" y="f81"/>
                  </a:lnTo>
                  <a:lnTo>
                    <a:pt x="f82" y="f83"/>
                  </a:lnTo>
                  <a:lnTo>
                    <a:pt x="f84" y="f85"/>
                  </a:lnTo>
                  <a:lnTo>
                    <a:pt x="f86" y="f57"/>
                  </a:lnTo>
                  <a:lnTo>
                    <a:pt x="f87" y="f88"/>
                  </a:lnTo>
                  <a:lnTo>
                    <a:pt x="f89" y="f88"/>
                  </a:lnTo>
                  <a:lnTo>
                    <a:pt x="f90" y="f91"/>
                  </a:lnTo>
                  <a:lnTo>
                    <a:pt x="f92" y="f93"/>
                  </a:lnTo>
                  <a:lnTo>
                    <a:pt x="f94" y="f95"/>
                  </a:lnTo>
                  <a:lnTo>
                    <a:pt x="f96" y="f97"/>
                  </a:lnTo>
                  <a:lnTo>
                    <a:pt x="f98" y="f99"/>
                  </a:lnTo>
                  <a:lnTo>
                    <a:pt x="f79" y="f77"/>
                  </a:lnTo>
                  <a:lnTo>
                    <a:pt x="f100" y="f101"/>
                  </a:lnTo>
                  <a:lnTo>
                    <a:pt x="f102" y="f103"/>
                  </a:lnTo>
                  <a:lnTo>
                    <a:pt x="f104" y="f105"/>
                  </a:lnTo>
                  <a:lnTo>
                    <a:pt x="f104" y="f106"/>
                  </a:lnTo>
                  <a:lnTo>
                    <a:pt x="f102" y="f107"/>
                  </a:lnTo>
                  <a:lnTo>
                    <a:pt x="f79" y="f108"/>
                  </a:lnTo>
                  <a:lnTo>
                    <a:pt x="f109" y="f69"/>
                  </a:lnTo>
                  <a:lnTo>
                    <a:pt x="f110" y="f111"/>
                  </a:lnTo>
                  <a:lnTo>
                    <a:pt x="f9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63" y="f137"/>
                  </a:lnTo>
                  <a:lnTo>
                    <a:pt x="f138" y="f139"/>
                  </a:lnTo>
                  <a:lnTo>
                    <a:pt x="f140" y="f141"/>
                  </a:lnTo>
                  <a:lnTo>
                    <a:pt x="f142" y="f143"/>
                  </a:lnTo>
                  <a:lnTo>
                    <a:pt x="f144" y="f145"/>
                  </a:lnTo>
                  <a:lnTo>
                    <a:pt x="f144" y="f146"/>
                  </a:lnTo>
                  <a:lnTo>
                    <a:pt x="f142" y="f147"/>
                  </a:lnTo>
                  <a:lnTo>
                    <a:pt x="f148" y="f149"/>
                  </a:lnTo>
                  <a:lnTo>
                    <a:pt x="f150" y="f151"/>
                  </a:lnTo>
                  <a:lnTo>
                    <a:pt x="f152" y="f153"/>
                  </a:lnTo>
                  <a:lnTo>
                    <a:pt x="f114" y="f153"/>
                  </a:lnTo>
                  <a:lnTo>
                    <a:pt x="f154" y="f155"/>
                  </a:lnTo>
                  <a:lnTo>
                    <a:pt x="f156" y="f145"/>
                  </a:lnTo>
                  <a:lnTo>
                    <a:pt x="f61" y="f157"/>
                  </a:lnTo>
                  <a:lnTo>
                    <a:pt x="f158" y="f159"/>
                  </a:lnTo>
                  <a:lnTo>
                    <a:pt x="f101" y="f160"/>
                  </a:lnTo>
                  <a:lnTo>
                    <a:pt x="f97" y="f161"/>
                  </a:lnTo>
                  <a:lnTo>
                    <a:pt x="f162" y="f163"/>
                  </a:lnTo>
                  <a:lnTo>
                    <a:pt x="f164" y="f165"/>
                  </a:lnTo>
                  <a:lnTo>
                    <a:pt x="f86" y="f166"/>
                  </a:lnTo>
                  <a:lnTo>
                    <a:pt x="f167" y="f168"/>
                  </a:lnTo>
                  <a:lnTo>
                    <a:pt x="f72" y="f169"/>
                  </a:lnTo>
                  <a:lnTo>
                    <a:pt x="f170" y="f171"/>
                  </a:lnTo>
                  <a:lnTo>
                    <a:pt x="f172" y="f173"/>
                  </a:lnTo>
                  <a:lnTo>
                    <a:pt x="f174" y="f175"/>
                  </a:lnTo>
                  <a:lnTo>
                    <a:pt x="f176" y="f177"/>
                  </a:lnTo>
                  <a:lnTo>
                    <a:pt x="f178" y="f179"/>
                  </a:lnTo>
                  <a:lnTo>
                    <a:pt x="f180" y="f181"/>
                  </a:lnTo>
                  <a:lnTo>
                    <a:pt x="f182" y="f183"/>
                  </a:lnTo>
                  <a:lnTo>
                    <a:pt x="f184" y="f185"/>
                  </a:lnTo>
                  <a:lnTo>
                    <a:pt x="f186" y="f183"/>
                  </a:lnTo>
                  <a:lnTo>
                    <a:pt x="f187" y="f181"/>
                  </a:lnTo>
                  <a:lnTo>
                    <a:pt x="f188" y="f69"/>
                  </a:lnTo>
                  <a:lnTo>
                    <a:pt x="f189" y="f190"/>
                  </a:lnTo>
                  <a:lnTo>
                    <a:pt x="f191" y="f192"/>
                  </a:lnTo>
                  <a:lnTo>
                    <a:pt x="f193" y="f194"/>
                  </a:lnTo>
                  <a:lnTo>
                    <a:pt x="f195" y="f196"/>
                  </a:lnTo>
                  <a:lnTo>
                    <a:pt x="f12" y="f71"/>
                  </a:lnTo>
                  <a:lnTo>
                    <a:pt x="f10" y="f197"/>
                  </a:lnTo>
                  <a:lnTo>
                    <a:pt x="f8" y="f101"/>
                  </a:lnTo>
                  <a:lnTo>
                    <a:pt x="f8" y="f198"/>
                  </a:lnTo>
                  <a:lnTo>
                    <a:pt x="f10" y="f199"/>
                  </a:lnTo>
                  <a:lnTo>
                    <a:pt x="f200" y="f110"/>
                  </a:lnTo>
                  <a:lnTo>
                    <a:pt x="f201" y="f93"/>
                  </a:lnTo>
                  <a:lnTo>
                    <a:pt x="f193" y="f92"/>
                  </a:lnTo>
                  <a:lnTo>
                    <a:pt x="f202" y="f203"/>
                  </a:lnTo>
                  <a:lnTo>
                    <a:pt x="f204" y="f205"/>
                  </a:lnTo>
                  <a:lnTo>
                    <a:pt x="f206" y="f207"/>
                  </a:lnTo>
                  <a:lnTo>
                    <a:pt x="f208" y="f209"/>
                  </a:lnTo>
                  <a:lnTo>
                    <a:pt x="f210" y="f211"/>
                  </a:lnTo>
                  <a:lnTo>
                    <a:pt x="f212" y="f209"/>
                  </a:lnTo>
                  <a:lnTo>
                    <a:pt x="f213" y="f214"/>
                  </a:lnTo>
                  <a:lnTo>
                    <a:pt x="f215" y="f216"/>
                  </a:lnTo>
                  <a:lnTo>
                    <a:pt x="f217" y="f218"/>
                  </a:lnTo>
                  <a:lnTo>
                    <a:pt x="f219" y="f220"/>
                  </a:lnTo>
                  <a:lnTo>
                    <a:pt x="f221" y="f95"/>
                  </a:lnTo>
                  <a:lnTo>
                    <a:pt x="f222" y="f109"/>
                  </a:lnTo>
                  <a:lnTo>
                    <a:pt x="f223" y="f224"/>
                  </a:lnTo>
                  <a:lnTo>
                    <a:pt x="f225" y="f110"/>
                  </a:lnTo>
                  <a:lnTo>
                    <a:pt x="f226" y="f113"/>
                  </a:lnTo>
                  <a:lnTo>
                    <a:pt x="f227" y="f228"/>
                  </a:lnTo>
                  <a:lnTo>
                    <a:pt x="f229" y="f167"/>
                  </a:lnTo>
                  <a:lnTo>
                    <a:pt x="f230" y="f25"/>
                  </a:lnTo>
                  <a:lnTo>
                    <a:pt x="f219" y="f231"/>
                  </a:lnTo>
                  <a:lnTo>
                    <a:pt x="f232" y="f233"/>
                  </a:lnTo>
                  <a:lnTo>
                    <a:pt x="f40" y="f234"/>
                  </a:lnTo>
                  <a:lnTo>
                    <a:pt x="f40" y="f235"/>
                  </a:lnTo>
                  <a:lnTo>
                    <a:pt x="f40" y="f236"/>
                  </a:lnTo>
                  <a:lnTo>
                    <a:pt x="f237" y="f238"/>
                  </a:lnTo>
                  <a:lnTo>
                    <a:pt x="f239" y="f240"/>
                  </a:lnTo>
                  <a:lnTo>
                    <a:pt x="f241" y="f212"/>
                  </a:lnTo>
                  <a:lnTo>
                    <a:pt x="f242" y="f243"/>
                  </a:lnTo>
                  <a:lnTo>
                    <a:pt x="f244" y="f245"/>
                  </a:lnTo>
                  <a:lnTo>
                    <a:pt x="f246" y="f26"/>
                  </a:lnTo>
                  <a:lnTo>
                    <a:pt x="f247" y="f248"/>
                  </a:lnTo>
                  <a:lnTo>
                    <a:pt x="f235" y="f249"/>
                  </a:lnTo>
                  <a:lnTo>
                    <a:pt x="f51" y="f250"/>
                  </a:lnTo>
                  <a:lnTo>
                    <a:pt x="f234" y="f195"/>
                  </a:lnTo>
                  <a:lnTo>
                    <a:pt x="f251" y="f12"/>
                  </a:lnTo>
                  <a:lnTo>
                    <a:pt x="f252" y="f8"/>
                  </a:lnTo>
                  <a:lnTo>
                    <a:pt x="f5" y="f6"/>
                  </a:lnTo>
                  <a:close/>
                  <a:moveTo>
                    <a:pt x="f56" y="f253"/>
                  </a:moveTo>
                  <a:lnTo>
                    <a:pt x="f254" y="f255"/>
                  </a:lnTo>
                  <a:lnTo>
                    <a:pt x="f48" y="f256"/>
                  </a:lnTo>
                  <a:lnTo>
                    <a:pt x="f257" y="f258"/>
                  </a:lnTo>
                  <a:lnTo>
                    <a:pt x="f225" y="f259"/>
                  </a:lnTo>
                  <a:lnTo>
                    <a:pt x="f260" y="f261"/>
                  </a:lnTo>
                  <a:lnTo>
                    <a:pt x="f43" y="f262"/>
                  </a:lnTo>
                  <a:lnTo>
                    <a:pt x="f221" y="f263"/>
                  </a:lnTo>
                  <a:lnTo>
                    <a:pt x="f264" y="f265"/>
                  </a:lnTo>
                  <a:lnTo>
                    <a:pt x="f232" y="f266"/>
                  </a:lnTo>
                  <a:lnTo>
                    <a:pt x="f238" y="f250"/>
                  </a:lnTo>
                  <a:lnTo>
                    <a:pt x="f267" y="f268"/>
                  </a:lnTo>
                  <a:lnTo>
                    <a:pt x="f269" y="f206"/>
                  </a:lnTo>
                  <a:lnTo>
                    <a:pt x="f270" y="f28"/>
                  </a:lnTo>
                  <a:lnTo>
                    <a:pt x="f271" y="f243"/>
                  </a:lnTo>
                  <a:lnTo>
                    <a:pt x="f36" y="f33"/>
                  </a:lnTo>
                  <a:lnTo>
                    <a:pt x="f213" y="f270"/>
                  </a:lnTo>
                  <a:lnTo>
                    <a:pt x="f272" y="f273"/>
                  </a:lnTo>
                  <a:lnTo>
                    <a:pt x="f34" y="f227"/>
                  </a:lnTo>
                  <a:lnTo>
                    <a:pt x="f272" y="f274"/>
                  </a:lnTo>
                  <a:lnTo>
                    <a:pt x="f272" y="f275"/>
                  </a:lnTo>
                  <a:lnTo>
                    <a:pt x="f213" y="f276"/>
                  </a:lnTo>
                  <a:lnTo>
                    <a:pt x="f36" y="f277"/>
                  </a:lnTo>
                  <a:lnTo>
                    <a:pt x="f270" y="f278"/>
                  </a:lnTo>
                  <a:lnTo>
                    <a:pt x="f279" y="f280"/>
                  </a:lnTo>
                  <a:lnTo>
                    <a:pt x="f281" y="f282"/>
                  </a:lnTo>
                  <a:lnTo>
                    <a:pt x="f283" y="f284"/>
                  </a:lnTo>
                  <a:lnTo>
                    <a:pt x="f285" y="f286"/>
                  </a:lnTo>
                  <a:lnTo>
                    <a:pt x="f245" y="f286"/>
                  </a:lnTo>
                  <a:lnTo>
                    <a:pt x="f287" y="f288"/>
                  </a:lnTo>
                  <a:lnTo>
                    <a:pt x="f24" y="f289"/>
                  </a:lnTo>
                  <a:lnTo>
                    <a:pt x="f290" y="f282"/>
                  </a:lnTo>
                  <a:lnTo>
                    <a:pt x="f291" y="f292"/>
                  </a:lnTo>
                  <a:lnTo>
                    <a:pt x="f293" y="f294"/>
                  </a:lnTo>
                  <a:lnTo>
                    <a:pt x="f263" y="f125"/>
                  </a:lnTo>
                  <a:lnTo>
                    <a:pt x="f295" y="f205"/>
                  </a:lnTo>
                  <a:lnTo>
                    <a:pt x="f296" y="f297"/>
                  </a:lnTo>
                  <a:lnTo>
                    <a:pt x="f298" y="f85"/>
                  </a:lnTo>
                  <a:lnTo>
                    <a:pt x="f299" y="f300"/>
                  </a:lnTo>
                  <a:lnTo>
                    <a:pt x="f255" y="f131"/>
                  </a:lnTo>
                  <a:lnTo>
                    <a:pt x="f253" y="f198"/>
                  </a:lnTo>
                  <a:lnTo>
                    <a:pt x="f253" y="f301"/>
                  </a:lnTo>
                  <a:lnTo>
                    <a:pt x="f256" y="f302"/>
                  </a:lnTo>
                  <a:lnTo>
                    <a:pt x="f303" y="f70"/>
                  </a:lnTo>
                  <a:lnTo>
                    <a:pt x="f304" y="f305"/>
                  </a:lnTo>
                  <a:lnTo>
                    <a:pt x="f306" y="f307"/>
                  </a:lnTo>
                  <a:lnTo>
                    <a:pt x="f10" y="f63"/>
                  </a:lnTo>
                  <a:lnTo>
                    <a:pt x="f195" y="f308"/>
                  </a:lnTo>
                  <a:lnTo>
                    <a:pt x="f250" y="f309"/>
                  </a:lnTo>
                  <a:lnTo>
                    <a:pt x="f310" y="f67"/>
                  </a:lnTo>
                  <a:lnTo>
                    <a:pt x="f311" y="f312"/>
                  </a:lnTo>
                  <a:lnTo>
                    <a:pt x="f313" y="f114"/>
                  </a:lnTo>
                  <a:lnTo>
                    <a:pt x="f184" y="f314"/>
                  </a:lnTo>
                  <a:lnTo>
                    <a:pt x="f315" y="f314"/>
                  </a:lnTo>
                  <a:lnTo>
                    <a:pt x="f230" y="f138"/>
                  </a:lnTo>
                  <a:lnTo>
                    <a:pt x="f222" y="f312"/>
                  </a:lnTo>
                  <a:lnTo>
                    <a:pt x="f257" y="f67"/>
                  </a:lnTo>
                  <a:lnTo>
                    <a:pt x="f316" y="f317"/>
                  </a:lnTo>
                  <a:lnTo>
                    <a:pt x="f58" y="f318"/>
                  </a:lnTo>
                  <a:lnTo>
                    <a:pt x="f319" y="f320"/>
                  </a:lnTo>
                  <a:lnTo>
                    <a:pt x="f321" y="f322"/>
                  </a:lnTo>
                  <a:lnTo>
                    <a:pt x="f74" y="f130"/>
                  </a:lnTo>
                  <a:lnTo>
                    <a:pt x="f82" y="f323"/>
                  </a:lnTo>
                  <a:lnTo>
                    <a:pt x="f324" y="f325"/>
                  </a:lnTo>
                  <a:lnTo>
                    <a:pt x="f326" y="f327"/>
                  </a:lnTo>
                  <a:lnTo>
                    <a:pt x="f91" y="f328"/>
                  </a:lnTo>
                  <a:lnTo>
                    <a:pt x="f109" y="f329"/>
                  </a:lnTo>
                  <a:lnTo>
                    <a:pt x="f71" y="f330"/>
                  </a:lnTo>
                  <a:lnTo>
                    <a:pt x="f331" y="f332"/>
                  </a:lnTo>
                  <a:lnTo>
                    <a:pt x="f333" y="f334"/>
                  </a:lnTo>
                  <a:lnTo>
                    <a:pt x="f335" y="f336"/>
                  </a:lnTo>
                  <a:lnTo>
                    <a:pt x="f337" y="f338"/>
                  </a:lnTo>
                  <a:lnTo>
                    <a:pt x="f339" y="f340"/>
                  </a:lnTo>
                  <a:lnTo>
                    <a:pt x="f341" y="f342"/>
                  </a:lnTo>
                  <a:lnTo>
                    <a:pt x="f343" y="f340"/>
                  </a:lnTo>
                  <a:lnTo>
                    <a:pt x="f344" y="f345"/>
                  </a:lnTo>
                  <a:lnTo>
                    <a:pt x="f346" y="f347"/>
                  </a:lnTo>
                  <a:lnTo>
                    <a:pt x="f348" y="f349"/>
                  </a:lnTo>
                  <a:lnTo>
                    <a:pt x="f350" y="f351"/>
                  </a:lnTo>
                  <a:lnTo>
                    <a:pt x="f352" y="f353"/>
                  </a:lnTo>
                  <a:lnTo>
                    <a:pt x="f354" y="f355"/>
                  </a:lnTo>
                  <a:lnTo>
                    <a:pt x="f356" y="f357"/>
                  </a:lnTo>
                  <a:lnTo>
                    <a:pt x="f358" y="f359"/>
                  </a:lnTo>
                  <a:lnTo>
                    <a:pt x="f360" y="f147"/>
                  </a:lnTo>
                  <a:lnTo>
                    <a:pt x="f171" y="f361"/>
                  </a:lnTo>
                  <a:lnTo>
                    <a:pt x="f360" y="f362"/>
                  </a:lnTo>
                  <a:lnTo>
                    <a:pt x="f363" y="f364"/>
                  </a:lnTo>
                  <a:lnTo>
                    <a:pt x="f365" y="f157"/>
                  </a:lnTo>
                  <a:lnTo>
                    <a:pt x="f366" y="f367"/>
                  </a:lnTo>
                  <a:lnTo>
                    <a:pt x="f350" y="f137"/>
                  </a:lnTo>
                  <a:lnTo>
                    <a:pt x="f368" y="f369"/>
                  </a:lnTo>
                  <a:lnTo>
                    <a:pt x="f341" y="f136"/>
                  </a:lnTo>
                  <a:lnTo>
                    <a:pt x="f370" y="f371"/>
                  </a:lnTo>
                  <a:lnTo>
                    <a:pt x="f69" y="f372"/>
                  </a:lnTo>
                  <a:lnTo>
                    <a:pt x="f373" y="f374"/>
                  </a:lnTo>
                  <a:lnTo>
                    <a:pt x="f77" y="f375"/>
                  </a:lnTo>
                  <a:lnTo>
                    <a:pt x="f57" y="f320"/>
                  </a:lnTo>
                  <a:lnTo>
                    <a:pt x="f376" y="f377"/>
                  </a:lnTo>
                  <a:lnTo>
                    <a:pt x="f125" y="f378"/>
                  </a:lnTo>
                  <a:lnTo>
                    <a:pt x="f379" y="f380"/>
                  </a:lnTo>
                  <a:lnTo>
                    <a:pt x="f381" y="f118"/>
                  </a:lnTo>
                  <a:lnTo>
                    <a:pt x="f98" y="f116"/>
                  </a:lnTo>
                  <a:lnTo>
                    <a:pt x="f382" y="f314"/>
                  </a:lnTo>
                  <a:lnTo>
                    <a:pt x="f301" y="f112"/>
                  </a:lnTo>
                  <a:lnTo>
                    <a:pt x="f133" y="f383"/>
                  </a:lnTo>
                  <a:lnTo>
                    <a:pt x="f384" y="f305"/>
                  </a:lnTo>
                  <a:lnTo>
                    <a:pt x="f107" y="f385"/>
                  </a:lnTo>
                  <a:lnTo>
                    <a:pt x="f196" y="f302"/>
                  </a:lnTo>
                  <a:lnTo>
                    <a:pt x="f386" y="f105"/>
                  </a:lnTo>
                  <a:lnTo>
                    <a:pt x="f196" y="f387"/>
                  </a:lnTo>
                  <a:lnTo>
                    <a:pt x="f373" y="f388"/>
                  </a:lnTo>
                  <a:lnTo>
                    <a:pt x="f302" y="f98"/>
                  </a:lnTo>
                  <a:lnTo>
                    <a:pt x="f71" y="f300"/>
                  </a:lnTo>
                  <a:lnTo>
                    <a:pt x="f389" y="f129"/>
                  </a:lnTo>
                  <a:lnTo>
                    <a:pt x="f301" y="f162"/>
                  </a:lnTo>
                  <a:lnTo>
                    <a:pt x="f101" y="f203"/>
                  </a:lnTo>
                  <a:lnTo>
                    <a:pt x="f390" y="f391"/>
                  </a:lnTo>
                  <a:lnTo>
                    <a:pt x="f131" y="f209"/>
                  </a:lnTo>
                  <a:lnTo>
                    <a:pt x="f392" y="f125"/>
                  </a:lnTo>
                  <a:lnTo>
                    <a:pt x="f57" y="f115"/>
                  </a:lnTo>
                  <a:lnTo>
                    <a:pt x="f393" y="f394"/>
                  </a:lnTo>
                  <a:lnTo>
                    <a:pt x="f395" y="f55"/>
                  </a:lnTo>
                  <a:lnTo>
                    <a:pt x="f89" y="f87"/>
                  </a:lnTo>
                  <a:lnTo>
                    <a:pt x="f396" y="f55"/>
                  </a:lnTo>
                  <a:lnTo>
                    <a:pt x="f397" y="f394"/>
                  </a:lnTo>
                  <a:lnTo>
                    <a:pt x="f398" y="f399"/>
                  </a:lnTo>
                  <a:lnTo>
                    <a:pt x="f400" y="f115"/>
                  </a:lnTo>
                  <a:lnTo>
                    <a:pt x="f401" y="f125"/>
                  </a:lnTo>
                  <a:lnTo>
                    <a:pt x="f402" y="f211"/>
                  </a:lnTo>
                  <a:lnTo>
                    <a:pt x="f403" y="f207"/>
                  </a:lnTo>
                  <a:lnTo>
                    <a:pt x="f404" y="f405"/>
                  </a:lnTo>
                  <a:lnTo>
                    <a:pt x="f25" y="f218"/>
                  </a:lnTo>
                  <a:lnTo>
                    <a:pt x="f21" y="f57"/>
                  </a:lnTo>
                  <a:lnTo>
                    <a:pt x="f170" y="f83"/>
                  </a:lnTo>
                  <a:lnTo>
                    <a:pt x="f406" y="f407"/>
                  </a:lnTo>
                  <a:lnTo>
                    <a:pt x="f408" y="f391"/>
                  </a:lnTo>
                  <a:lnTo>
                    <a:pt x="f409" y="f288"/>
                  </a:lnTo>
                  <a:lnTo>
                    <a:pt x="f5" y="f64"/>
                  </a:lnTo>
                  <a:lnTo>
                    <a:pt x="f46" y="f410"/>
                  </a:lnTo>
                  <a:lnTo>
                    <a:pt x="f44" y="f411"/>
                  </a:lnTo>
                  <a:lnTo>
                    <a:pt x="f172" y="f412"/>
                  </a:lnTo>
                  <a:lnTo>
                    <a:pt x="f413" y="f414"/>
                  </a:lnTo>
                  <a:lnTo>
                    <a:pt x="f37" y="f274"/>
                  </a:lnTo>
                  <a:lnTo>
                    <a:pt x="f415" y="f226"/>
                  </a:lnTo>
                  <a:lnTo>
                    <a:pt x="f403" y="f229"/>
                  </a:lnTo>
                  <a:lnTo>
                    <a:pt x="f416" y="f273"/>
                  </a:lnTo>
                  <a:lnTo>
                    <a:pt x="f82" y="f279"/>
                  </a:lnTo>
                  <a:lnTo>
                    <a:pt x="f400" y="f240"/>
                  </a:lnTo>
                  <a:lnTo>
                    <a:pt x="f417" y="f418"/>
                  </a:lnTo>
                  <a:lnTo>
                    <a:pt x="f289" y="f419"/>
                  </a:lnTo>
                  <a:lnTo>
                    <a:pt x="f289" y="f420"/>
                  </a:lnTo>
                  <a:lnTo>
                    <a:pt x="f288" y="f421"/>
                  </a:lnTo>
                  <a:lnTo>
                    <a:pt x="f121" y="f248"/>
                  </a:lnTo>
                  <a:lnTo>
                    <a:pt x="f401" y="f20"/>
                  </a:lnTo>
                  <a:lnTo>
                    <a:pt x="f416" y="f201"/>
                  </a:lnTo>
                  <a:lnTo>
                    <a:pt x="f422" y="f6"/>
                  </a:lnTo>
                  <a:lnTo>
                    <a:pt x="f423" y="f424"/>
                  </a:lnTo>
                  <a:lnTo>
                    <a:pt x="f425" y="f262"/>
                  </a:lnTo>
                  <a:lnTo>
                    <a:pt x="f19" y="f426"/>
                  </a:lnTo>
                  <a:lnTo>
                    <a:pt x="f52" y="f258"/>
                  </a:lnTo>
                  <a:lnTo>
                    <a:pt x="f408" y="f256"/>
                  </a:lnTo>
                  <a:lnTo>
                    <a:pt x="f410" y="f255"/>
                  </a:lnTo>
                  <a:lnTo>
                    <a:pt x="f5" y="f253"/>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4" name="Google Shape;1123;p36">
              <a:extLst>
                <a:ext uri="{FF2B5EF4-FFF2-40B4-BE49-F238E27FC236}">
                  <a16:creationId xmlns:a16="http://schemas.microsoft.com/office/drawing/2014/main" xmlns="" id="{2CA162A0-9580-475E-8CAC-9211B7CB3228}"/>
                </a:ext>
              </a:extLst>
            </p:cNvPr>
            <p:cNvSpPr/>
            <p:nvPr/>
          </p:nvSpPr>
          <p:spPr>
            <a:xfrm>
              <a:off x="3829406" y="4322643"/>
              <a:ext cx="328790" cy="522351"/>
            </a:xfrm>
            <a:custGeom>
              <a:avLst/>
              <a:gdLst>
                <a:gd name="f0" fmla="val w"/>
                <a:gd name="f1" fmla="val h"/>
                <a:gd name="f2" fmla="val 0"/>
                <a:gd name="f3" fmla="val 10751"/>
                <a:gd name="f4" fmla="val 17080"/>
                <a:gd name="f5" fmla="val 4188"/>
                <a:gd name="f6" fmla="val 4329"/>
                <a:gd name="f7" fmla="val 24"/>
                <a:gd name="f8" fmla="val 4493"/>
                <a:gd name="f9" fmla="val 48"/>
                <a:gd name="f10" fmla="val 4635"/>
                <a:gd name="f11" fmla="val 95"/>
                <a:gd name="f12" fmla="val 4799"/>
                <a:gd name="f13" fmla="val 165"/>
                <a:gd name="f14" fmla="val 4917"/>
                <a:gd name="f15" fmla="val 236"/>
                <a:gd name="f16" fmla="val 5058"/>
                <a:gd name="f17" fmla="val 353"/>
                <a:gd name="f18" fmla="val 5176"/>
                <a:gd name="f19" fmla="val 447"/>
                <a:gd name="f20" fmla="val 5270"/>
                <a:gd name="f21" fmla="val 589"/>
                <a:gd name="f22" fmla="val 5364"/>
                <a:gd name="f23" fmla="val 706"/>
                <a:gd name="f24" fmla="val 5434"/>
                <a:gd name="f25" fmla="val 847"/>
                <a:gd name="f26" fmla="val 5481"/>
                <a:gd name="f27" fmla="val 1012"/>
                <a:gd name="f28" fmla="val 5505"/>
                <a:gd name="f29" fmla="val 1177"/>
                <a:gd name="f30" fmla="val 5528"/>
                <a:gd name="f31" fmla="val 1341"/>
                <a:gd name="f32" fmla="val 1506"/>
                <a:gd name="f33" fmla="val 1671"/>
                <a:gd name="f34" fmla="val 5411"/>
                <a:gd name="f35" fmla="val 1859"/>
                <a:gd name="f36" fmla="val 5293"/>
                <a:gd name="f37" fmla="val 2141"/>
                <a:gd name="f38" fmla="val 5105"/>
                <a:gd name="f39" fmla="val 2447"/>
                <a:gd name="f40" fmla="val 2729"/>
                <a:gd name="f41" fmla="val 4658"/>
                <a:gd name="f42" fmla="val 3012"/>
                <a:gd name="f43" fmla="val 4376"/>
                <a:gd name="f44" fmla="val 3294"/>
                <a:gd name="f45" fmla="val 4023"/>
                <a:gd name="f46" fmla="val 3553"/>
                <a:gd name="f47" fmla="val 3646"/>
                <a:gd name="f48" fmla="val 3811"/>
                <a:gd name="f49" fmla="val 3200"/>
                <a:gd name="f50" fmla="val 4047"/>
                <a:gd name="f51" fmla="val 3341"/>
                <a:gd name="f52" fmla="val 4964"/>
                <a:gd name="f53" fmla="val 3529"/>
                <a:gd name="f54" fmla="val 5858"/>
                <a:gd name="f55" fmla="val 3741"/>
                <a:gd name="f56" fmla="val 6728"/>
                <a:gd name="f57" fmla="val 3999"/>
                <a:gd name="f58" fmla="val 7552"/>
                <a:gd name="f59" fmla="val 4305"/>
                <a:gd name="f60" fmla="val 8328"/>
                <a:gd name="f61" fmla="val 4611"/>
                <a:gd name="f62" fmla="val 9081"/>
                <a:gd name="f63" fmla="val 9810"/>
                <a:gd name="f64" fmla="val 5340"/>
                <a:gd name="f65" fmla="val 10492"/>
                <a:gd name="f66" fmla="val 5317"/>
                <a:gd name="f67" fmla="val 10139"/>
                <a:gd name="f68" fmla="val 9787"/>
                <a:gd name="f69" fmla="val 9410"/>
                <a:gd name="f70" fmla="val 9057"/>
                <a:gd name="f71" fmla="val 8681"/>
                <a:gd name="f72" fmla="val 5575"/>
                <a:gd name="f73" fmla="val 8516"/>
                <a:gd name="f74" fmla="val 5670"/>
                <a:gd name="f75" fmla="val 8352"/>
                <a:gd name="f76" fmla="val 5740"/>
                <a:gd name="f77" fmla="val 8187"/>
                <a:gd name="f78" fmla="val 8022"/>
                <a:gd name="f79" fmla="val 5975"/>
                <a:gd name="f80" fmla="val 7881"/>
                <a:gd name="f81" fmla="val 6117"/>
                <a:gd name="f82" fmla="val 7763"/>
                <a:gd name="f83" fmla="val 6305"/>
                <a:gd name="f84" fmla="val 7622"/>
                <a:gd name="f85" fmla="val 6493"/>
                <a:gd name="f86" fmla="val 6681"/>
                <a:gd name="f87" fmla="val 7481"/>
                <a:gd name="f88" fmla="val 6893"/>
                <a:gd name="f89" fmla="val 7152"/>
                <a:gd name="f90" fmla="val 7505"/>
                <a:gd name="f91" fmla="val 7387"/>
                <a:gd name="f92" fmla="val 7575"/>
                <a:gd name="f93" fmla="val 7599"/>
                <a:gd name="f94" fmla="val 7693"/>
                <a:gd name="f95" fmla="val 7787"/>
                <a:gd name="f96" fmla="val 7858"/>
                <a:gd name="f97" fmla="val 7951"/>
                <a:gd name="f98" fmla="val 8069"/>
                <a:gd name="f99" fmla="val 7998"/>
                <a:gd name="f100" fmla="val 8046"/>
                <a:gd name="f101" fmla="val 8305"/>
                <a:gd name="f102" fmla="val 8422"/>
                <a:gd name="f103" fmla="val 8093"/>
                <a:gd name="f104" fmla="val 8563"/>
                <a:gd name="f105" fmla="val 8704"/>
                <a:gd name="f106" fmla="val 8846"/>
                <a:gd name="f107" fmla="val 9128"/>
                <a:gd name="f108" fmla="val 7716"/>
                <a:gd name="f109" fmla="val 9692"/>
                <a:gd name="f110" fmla="val 9998"/>
                <a:gd name="f111" fmla="val 7175"/>
                <a:gd name="f112" fmla="val 10304"/>
                <a:gd name="f113" fmla="val 6799"/>
                <a:gd name="f114" fmla="val 10633"/>
                <a:gd name="f115" fmla="val 6352"/>
                <a:gd name="f116" fmla="val 10939"/>
                <a:gd name="f117" fmla="val 5811"/>
                <a:gd name="f118" fmla="val 11269"/>
                <a:gd name="f119" fmla="val 6164"/>
                <a:gd name="f120" fmla="val 11810"/>
                <a:gd name="f121" fmla="val 6516"/>
                <a:gd name="f122" fmla="val 12304"/>
                <a:gd name="f123" fmla="val 6869"/>
                <a:gd name="f124" fmla="val 12774"/>
                <a:gd name="f125" fmla="val 7222"/>
                <a:gd name="f126" fmla="val 13221"/>
                <a:gd name="f127" fmla="val 13645"/>
                <a:gd name="f128" fmla="val 7928"/>
                <a:gd name="f129" fmla="val 14044"/>
                <a:gd name="f130" fmla="val 8610"/>
                <a:gd name="f131" fmla="val 14727"/>
                <a:gd name="f132" fmla="val 9245"/>
                <a:gd name="f133" fmla="val 15315"/>
                <a:gd name="f134" fmla="val 9786"/>
                <a:gd name="f135" fmla="val 15809"/>
                <a:gd name="f136" fmla="val 10257"/>
                <a:gd name="f137" fmla="val 16162"/>
                <a:gd name="f138" fmla="val 10610"/>
                <a:gd name="f139" fmla="val 16444"/>
                <a:gd name="f140" fmla="val 10704"/>
                <a:gd name="f141" fmla="val 16538"/>
                <a:gd name="f142" fmla="val 16656"/>
                <a:gd name="f143" fmla="val 16797"/>
                <a:gd name="f144" fmla="val 16914"/>
                <a:gd name="f145" fmla="val 10657"/>
                <a:gd name="f146" fmla="val 16985"/>
                <a:gd name="f147" fmla="val 10563"/>
                <a:gd name="f148" fmla="val 17032"/>
                <a:gd name="f149" fmla="val 17079"/>
                <a:gd name="f150" fmla="val 10398"/>
                <a:gd name="f151" fmla="val 10280"/>
                <a:gd name="f152" fmla="val 10186"/>
                <a:gd name="f153" fmla="val 17009"/>
                <a:gd name="f154" fmla="val 9716"/>
                <a:gd name="f155" fmla="val 16115"/>
                <a:gd name="f156" fmla="val 15785"/>
                <a:gd name="f157" fmla="val 8281"/>
                <a:gd name="f158" fmla="val 15409"/>
                <a:gd name="f159" fmla="val 7834"/>
                <a:gd name="f160" fmla="val 14985"/>
                <a:gd name="f161" fmla="val 7410"/>
                <a:gd name="f162" fmla="val 14515"/>
                <a:gd name="f163" fmla="val 6940"/>
                <a:gd name="f164" fmla="val 14021"/>
                <a:gd name="f165" fmla="val 13456"/>
                <a:gd name="f166" fmla="val 6022"/>
                <a:gd name="f167" fmla="val 12868"/>
                <a:gd name="f168" fmla="val 12233"/>
                <a:gd name="f169" fmla="val 5129"/>
                <a:gd name="f170" fmla="val 11551"/>
                <a:gd name="f171" fmla="val 4705"/>
                <a:gd name="f172" fmla="val 10822"/>
                <a:gd name="f173" fmla="val 4282"/>
                <a:gd name="f174" fmla="val 10045"/>
                <a:gd name="f175" fmla="val 3905"/>
                <a:gd name="f176" fmla="val 9222"/>
                <a:gd name="f177" fmla="val 3364"/>
                <a:gd name="f178" fmla="val 9387"/>
                <a:gd name="f179" fmla="val 2870"/>
                <a:gd name="f180" fmla="val 9481"/>
                <a:gd name="f181" fmla="val 2400"/>
                <a:gd name="f182" fmla="val 9551"/>
                <a:gd name="f183" fmla="val 2000"/>
                <a:gd name="f184" fmla="val 9575"/>
                <a:gd name="f185" fmla="val 1600"/>
                <a:gd name="f186" fmla="val 1247"/>
                <a:gd name="f187" fmla="val 918"/>
                <a:gd name="f188" fmla="val 659"/>
                <a:gd name="f189" fmla="val 9293"/>
                <a:gd name="f190" fmla="val 9175"/>
                <a:gd name="f191" fmla="val 283"/>
                <a:gd name="f192" fmla="val 9034"/>
                <a:gd name="f193" fmla="val 8869"/>
                <a:gd name="f194" fmla="val 71"/>
                <a:gd name="f195" fmla="val 8493"/>
                <a:gd name="f196" fmla="val 8116"/>
                <a:gd name="f197" fmla="val 94"/>
                <a:gd name="f198" fmla="val 7740"/>
                <a:gd name="f199" fmla="val 188"/>
                <a:gd name="f200" fmla="val 7411"/>
                <a:gd name="f201" fmla="val 424"/>
                <a:gd name="f202" fmla="val 7269"/>
                <a:gd name="f203" fmla="val 588"/>
                <a:gd name="f204" fmla="val 753"/>
                <a:gd name="f205" fmla="val 7081"/>
                <a:gd name="f206" fmla="val 965"/>
                <a:gd name="f207" fmla="val 7011"/>
                <a:gd name="f208" fmla="val 1176"/>
                <a:gd name="f209" fmla="val 6987"/>
                <a:gd name="f210" fmla="val 1435"/>
                <a:gd name="f211" fmla="val 1741"/>
                <a:gd name="f212" fmla="val 7105"/>
                <a:gd name="f213" fmla="val 2023"/>
                <a:gd name="f214" fmla="val 2306"/>
                <a:gd name="f215" fmla="val 7364"/>
                <a:gd name="f216" fmla="val 2588"/>
                <a:gd name="f217" fmla="val 7528"/>
                <a:gd name="f218" fmla="val 2847"/>
                <a:gd name="f219" fmla="val 3082"/>
                <a:gd name="f220" fmla="val 7905"/>
                <a:gd name="f221" fmla="val 3505"/>
                <a:gd name="f222" fmla="val 3317"/>
                <a:gd name="f223" fmla="val 3129"/>
                <a:gd name="f224" fmla="val 7199"/>
                <a:gd name="f225" fmla="val 2964"/>
                <a:gd name="f226" fmla="val 6634"/>
                <a:gd name="f227" fmla="val 2823"/>
                <a:gd name="f228" fmla="val 6046"/>
                <a:gd name="f229" fmla="val 2706"/>
                <a:gd name="f230" fmla="val 5458"/>
                <a:gd name="f231" fmla="val 4846"/>
                <a:gd name="f232" fmla="val 2494"/>
                <a:gd name="f233" fmla="val 4211"/>
                <a:gd name="f234" fmla="val 2423"/>
                <a:gd name="f235" fmla="val 3576"/>
                <a:gd name="f236" fmla="val 2800"/>
                <a:gd name="f237" fmla="val 2353"/>
                <a:gd name="f238" fmla="val 2517"/>
                <a:gd name="f239" fmla="val 1906"/>
                <a:gd name="f240" fmla="val 2635"/>
                <a:gd name="f241" fmla="val 1459"/>
                <a:gd name="f242" fmla="val 1036"/>
                <a:gd name="f243" fmla="val 2917"/>
                <a:gd name="f244" fmla="val 3035"/>
                <a:gd name="f245" fmla="val 3176"/>
                <a:gd name="f246" fmla="val 494"/>
                <a:gd name="f247" fmla="val 330"/>
                <a:gd name="f248" fmla="val 3552"/>
                <a:gd name="f249" fmla="val 189"/>
                <a:gd name="f250" fmla="val 3764"/>
                <a:gd name="f251" fmla="val 3952"/>
                <a:gd name="f252" fmla="*/ f0 1 10751"/>
                <a:gd name="f253" fmla="*/ f1 1 17080"/>
                <a:gd name="f254" fmla="val f2"/>
                <a:gd name="f255" fmla="val f3"/>
                <a:gd name="f256" fmla="val f4"/>
                <a:gd name="f257" fmla="+- f256 0 f254"/>
                <a:gd name="f258" fmla="+- f255 0 f254"/>
                <a:gd name="f259" fmla="*/ f258 1 10751"/>
                <a:gd name="f260" fmla="*/ f257 1 17080"/>
                <a:gd name="f261" fmla="*/ f254 1 f259"/>
                <a:gd name="f262" fmla="*/ f255 1 f259"/>
                <a:gd name="f263" fmla="*/ f254 1 f260"/>
                <a:gd name="f264" fmla="*/ f256 1 f260"/>
                <a:gd name="f265" fmla="*/ f261 f252 1"/>
                <a:gd name="f266" fmla="*/ f262 f252 1"/>
                <a:gd name="f267" fmla="*/ f264 f253 1"/>
                <a:gd name="f268" fmla="*/ f263 f253 1"/>
              </a:gdLst>
              <a:ahLst/>
              <a:cxnLst>
                <a:cxn ang="3cd4">
                  <a:pos x="hc" y="t"/>
                </a:cxn>
                <a:cxn ang="0">
                  <a:pos x="r" y="vc"/>
                </a:cxn>
                <a:cxn ang="cd4">
                  <a:pos x="hc" y="b"/>
                </a:cxn>
                <a:cxn ang="cd2">
                  <a:pos x="l" y="vc"/>
                </a:cxn>
              </a:cxnLst>
              <a:rect l="f265" t="f268" r="f266" b="f267"/>
              <a:pathLst>
                <a:path w="10751" h="17080" fill="none">
                  <a:moveTo>
                    <a:pt x="f5" y="f2"/>
                  </a:moveTo>
                  <a:lnTo>
                    <a:pt x="f5" y="f2"/>
                  </a:ln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28" y="f32"/>
                  </a:lnTo>
                  <a:lnTo>
                    <a:pt x="f26" y="f33"/>
                  </a:lnTo>
                  <a:lnTo>
                    <a:pt x="f34" y="f35"/>
                  </a:lnTo>
                  <a:lnTo>
                    <a:pt x="f34" y="f35"/>
                  </a:lnTo>
                  <a:lnTo>
                    <a:pt x="f36" y="f37"/>
                  </a:lnTo>
                  <a:lnTo>
                    <a:pt x="f38" y="f39"/>
                  </a:lnTo>
                  <a:lnTo>
                    <a:pt x="f14" y="f40"/>
                  </a:lnTo>
                  <a:lnTo>
                    <a:pt x="f41" y="f42"/>
                  </a:lnTo>
                  <a:lnTo>
                    <a:pt x="f43" y="f44"/>
                  </a:lnTo>
                  <a:lnTo>
                    <a:pt x="f45" y="f46"/>
                  </a:lnTo>
                  <a:lnTo>
                    <a:pt x="f47" y="f48"/>
                  </a:lnTo>
                  <a:lnTo>
                    <a:pt x="f49" y="f50"/>
                  </a:lnTo>
                  <a:lnTo>
                    <a:pt x="f49" y="f50"/>
                  </a:lnTo>
                  <a:lnTo>
                    <a:pt x="f51" y="f52"/>
                  </a:lnTo>
                  <a:lnTo>
                    <a:pt x="f53" y="f54"/>
                  </a:lnTo>
                  <a:lnTo>
                    <a:pt x="f55" y="f56"/>
                  </a:lnTo>
                  <a:lnTo>
                    <a:pt x="f57" y="f58"/>
                  </a:lnTo>
                  <a:lnTo>
                    <a:pt x="f59" y="f60"/>
                  </a:lnTo>
                  <a:lnTo>
                    <a:pt x="f61" y="f62"/>
                  </a:lnTo>
                  <a:lnTo>
                    <a:pt x="f52" y="f63"/>
                  </a:lnTo>
                  <a:lnTo>
                    <a:pt x="f64" y="f65"/>
                  </a:lnTo>
                  <a:lnTo>
                    <a:pt x="f64" y="f65"/>
                  </a:lnTo>
                  <a:lnTo>
                    <a:pt x="f66" y="f67"/>
                  </a:lnTo>
                  <a:lnTo>
                    <a:pt x="f66" y="f68"/>
                  </a:lnTo>
                  <a:lnTo>
                    <a:pt x="f64" y="f69"/>
                  </a:lnTo>
                  <a:lnTo>
                    <a:pt x="f34" y="f70"/>
                  </a:lnTo>
                  <a:lnTo>
                    <a:pt x="f28" y="f71"/>
                  </a:lnTo>
                  <a:lnTo>
                    <a:pt x="f72" y="f73"/>
                  </a:lnTo>
                  <a:lnTo>
                    <a:pt x="f74" y="f75"/>
                  </a:lnTo>
                  <a:lnTo>
                    <a:pt x="f76" y="f77"/>
                  </a:lnTo>
                  <a:lnTo>
                    <a:pt x="f54" y="f78"/>
                  </a:lnTo>
                  <a:lnTo>
                    <a:pt x="f79" y="f80"/>
                  </a:lnTo>
                  <a:lnTo>
                    <a:pt x="f81" y="f82"/>
                  </a:lnTo>
                  <a:lnTo>
                    <a:pt x="f81" y="f82"/>
                  </a:lnTo>
                  <a:lnTo>
                    <a:pt x="f83" y="f84"/>
                  </a:lnTo>
                  <a:lnTo>
                    <a:pt x="f85" y="f58"/>
                  </a:lnTo>
                  <a:lnTo>
                    <a:pt x="f86" y="f87"/>
                  </a:lnTo>
                  <a:lnTo>
                    <a:pt x="f88" y="f87"/>
                  </a:lnTo>
                  <a:lnTo>
                    <a:pt x="f88" y="f87"/>
                  </a:lnTo>
                  <a:lnTo>
                    <a:pt x="f89" y="f90"/>
                  </a:lnTo>
                  <a:lnTo>
                    <a:pt x="f91" y="f92"/>
                  </a:lnTo>
                  <a:lnTo>
                    <a:pt x="f93" y="f94"/>
                  </a:lnTo>
                  <a:lnTo>
                    <a:pt x="f95" y="f96"/>
                  </a:lnTo>
                  <a:lnTo>
                    <a:pt x="f97" y="f98"/>
                  </a:lnTo>
                  <a:lnTo>
                    <a:pt x="f99" y="f77"/>
                  </a:lnTo>
                  <a:lnTo>
                    <a:pt x="f100" y="f101"/>
                  </a:lnTo>
                  <a:lnTo>
                    <a:pt x="f98" y="f102"/>
                  </a:lnTo>
                  <a:lnTo>
                    <a:pt x="f103" y="f104"/>
                  </a:lnTo>
                  <a:lnTo>
                    <a:pt x="f103" y="f105"/>
                  </a:lnTo>
                  <a:lnTo>
                    <a:pt x="f98" y="f106"/>
                  </a:lnTo>
                  <a:lnTo>
                    <a:pt x="f98" y="f106"/>
                  </a:lnTo>
                  <a:lnTo>
                    <a:pt x="f99" y="f107"/>
                  </a:lnTo>
                  <a:lnTo>
                    <a:pt x="f80" y="f69"/>
                  </a:lnTo>
                  <a:lnTo>
                    <a:pt x="f108" y="f109"/>
                  </a:lnTo>
                  <a:lnTo>
                    <a:pt x="f87" y="f110"/>
                  </a:lnTo>
                  <a:lnTo>
                    <a:pt x="f111" y="f112"/>
                  </a:lnTo>
                  <a:lnTo>
                    <a:pt x="f113" y="f114"/>
                  </a:lnTo>
                  <a:lnTo>
                    <a:pt x="f115" y="f116"/>
                  </a:lnTo>
                  <a:lnTo>
                    <a:pt x="f117" y="f118"/>
                  </a:lnTo>
                  <a:lnTo>
                    <a:pt x="f117" y="f118"/>
                  </a:lnTo>
                  <a:lnTo>
                    <a:pt x="f119" y="f120"/>
                  </a:lnTo>
                  <a:lnTo>
                    <a:pt x="f121" y="f122"/>
                  </a:lnTo>
                  <a:lnTo>
                    <a:pt x="f123" y="f124"/>
                  </a:lnTo>
                  <a:lnTo>
                    <a:pt x="f125" y="f126"/>
                  </a:lnTo>
                  <a:lnTo>
                    <a:pt x="f92" y="f127"/>
                  </a:lnTo>
                  <a:lnTo>
                    <a:pt x="f128" y="f129"/>
                  </a:lnTo>
                  <a:lnTo>
                    <a:pt x="f130" y="f131"/>
                  </a:lnTo>
                  <a:lnTo>
                    <a:pt x="f132" y="f133"/>
                  </a:lnTo>
                  <a:lnTo>
                    <a:pt x="f134" y="f135"/>
                  </a:lnTo>
                  <a:lnTo>
                    <a:pt x="f136" y="f137"/>
                  </a:lnTo>
                  <a:lnTo>
                    <a:pt x="f138" y="f139"/>
                  </a:lnTo>
                  <a:lnTo>
                    <a:pt x="f138" y="f139"/>
                  </a:lnTo>
                  <a:lnTo>
                    <a:pt x="f140" y="f141"/>
                  </a:lnTo>
                  <a:lnTo>
                    <a:pt x="f3" y="f142"/>
                  </a:lnTo>
                  <a:lnTo>
                    <a:pt x="f3" y="f143"/>
                  </a:lnTo>
                  <a:lnTo>
                    <a:pt x="f140" y="f144"/>
                  </a:lnTo>
                  <a:lnTo>
                    <a:pt x="f140" y="f144"/>
                  </a:lnTo>
                  <a:lnTo>
                    <a:pt x="f145" y="f146"/>
                  </a:lnTo>
                  <a:lnTo>
                    <a:pt x="f147" y="f148"/>
                  </a:lnTo>
                  <a:lnTo>
                    <a:pt x="f65" y="f149"/>
                  </a:lnTo>
                  <a:lnTo>
                    <a:pt x="f150" y="f149"/>
                  </a:lnTo>
                  <a:lnTo>
                    <a:pt x="f150" y="f149"/>
                  </a:lnTo>
                  <a:lnTo>
                    <a:pt x="f151" y="f149"/>
                  </a:lnTo>
                  <a:lnTo>
                    <a:pt x="f152" y="f153"/>
                  </a:lnTo>
                  <a:lnTo>
                    <a:pt x="f152" y="f153"/>
                  </a:lnTo>
                  <a:lnTo>
                    <a:pt x="f154" y="f142"/>
                  </a:lnTo>
                  <a:lnTo>
                    <a:pt x="f70" y="f155"/>
                  </a:lnTo>
                  <a:lnTo>
                    <a:pt x="f71" y="f156"/>
                  </a:lnTo>
                  <a:lnTo>
                    <a:pt x="f157" y="f158"/>
                  </a:lnTo>
                  <a:lnTo>
                    <a:pt x="f159" y="f160"/>
                  </a:lnTo>
                  <a:lnTo>
                    <a:pt x="f161" y="f162"/>
                  </a:lnTo>
                  <a:lnTo>
                    <a:pt x="f163" y="f164"/>
                  </a:lnTo>
                  <a:lnTo>
                    <a:pt x="f85" y="f165"/>
                  </a:lnTo>
                  <a:lnTo>
                    <a:pt x="f166" y="f167"/>
                  </a:lnTo>
                  <a:lnTo>
                    <a:pt x="f72" y="f168"/>
                  </a:lnTo>
                  <a:lnTo>
                    <a:pt x="f169" y="f170"/>
                  </a:lnTo>
                  <a:lnTo>
                    <a:pt x="f171" y="f172"/>
                  </a:lnTo>
                  <a:lnTo>
                    <a:pt x="f173" y="f174"/>
                  </a:lnTo>
                  <a:lnTo>
                    <a:pt x="f175" y="f176"/>
                  </a:lnTo>
                  <a:lnTo>
                    <a:pt x="f175" y="f176"/>
                  </a:lnTo>
                  <a:lnTo>
                    <a:pt x="f177" y="f178"/>
                  </a:lnTo>
                  <a:lnTo>
                    <a:pt x="f179" y="f180"/>
                  </a:lnTo>
                  <a:lnTo>
                    <a:pt x="f181" y="f182"/>
                  </a:lnTo>
                  <a:lnTo>
                    <a:pt x="f183" y="f184"/>
                  </a:lnTo>
                  <a:lnTo>
                    <a:pt x="f183" y="f184"/>
                  </a:lnTo>
                  <a:lnTo>
                    <a:pt x="f185" y="f182"/>
                  </a:lnTo>
                  <a:lnTo>
                    <a:pt x="f186" y="f180"/>
                  </a:lnTo>
                  <a:lnTo>
                    <a:pt x="f187" y="f69"/>
                  </a:lnTo>
                  <a:lnTo>
                    <a:pt x="f188" y="f189"/>
                  </a:lnTo>
                  <a:lnTo>
                    <a:pt x="f188" y="f189"/>
                  </a:lnTo>
                  <a:lnTo>
                    <a:pt x="f19" y="f190"/>
                  </a:lnTo>
                  <a:lnTo>
                    <a:pt x="f191" y="f192"/>
                  </a:lnTo>
                  <a:lnTo>
                    <a:pt x="f13" y="f193"/>
                  </a:lnTo>
                  <a:lnTo>
                    <a:pt x="f194" y="f71"/>
                  </a:lnTo>
                  <a:lnTo>
                    <a:pt x="f7" y="f195"/>
                  </a:lnTo>
                  <a:lnTo>
                    <a:pt x="f2" y="f101"/>
                  </a:lnTo>
                  <a:lnTo>
                    <a:pt x="f2" y="f196"/>
                  </a:lnTo>
                  <a:lnTo>
                    <a:pt x="f7" y="f128"/>
                  </a:lnTo>
                  <a:lnTo>
                    <a:pt x="f197" y="f198"/>
                  </a:lnTo>
                  <a:lnTo>
                    <a:pt x="f199" y="f92"/>
                  </a:lnTo>
                  <a:lnTo>
                    <a:pt x="f191" y="f200"/>
                  </a:lnTo>
                  <a:lnTo>
                    <a:pt x="f201" y="f202"/>
                  </a:lnTo>
                  <a:lnTo>
                    <a:pt x="f203" y="f89"/>
                  </a:lnTo>
                  <a:lnTo>
                    <a:pt x="f204" y="f205"/>
                  </a:lnTo>
                  <a:lnTo>
                    <a:pt x="f206" y="f207"/>
                  </a:lnTo>
                  <a:lnTo>
                    <a:pt x="f208" y="f209"/>
                  </a:lnTo>
                  <a:lnTo>
                    <a:pt x="f208" y="f209"/>
                  </a:lnTo>
                  <a:lnTo>
                    <a:pt x="f210" y="f207"/>
                  </a:lnTo>
                  <a:lnTo>
                    <a:pt x="f210" y="f207"/>
                  </a:lnTo>
                  <a:lnTo>
                    <a:pt x="f211" y="f212"/>
                  </a:lnTo>
                  <a:lnTo>
                    <a:pt x="f213" y="f125"/>
                  </a:lnTo>
                  <a:lnTo>
                    <a:pt x="f214" y="f215"/>
                  </a:lnTo>
                  <a:lnTo>
                    <a:pt x="f216" y="f217"/>
                  </a:lnTo>
                  <a:lnTo>
                    <a:pt x="f218" y="f94"/>
                  </a:lnTo>
                  <a:lnTo>
                    <a:pt x="f219" y="f220"/>
                  </a:lnTo>
                  <a:lnTo>
                    <a:pt x="f221" y="f157"/>
                  </a:lnTo>
                  <a:lnTo>
                    <a:pt x="f221" y="f157"/>
                  </a:lnTo>
                  <a:lnTo>
                    <a:pt x="f222" y="f198"/>
                  </a:lnTo>
                  <a:lnTo>
                    <a:pt x="f223" y="f224"/>
                  </a:lnTo>
                  <a:lnTo>
                    <a:pt x="f225" y="f226"/>
                  </a:lnTo>
                  <a:lnTo>
                    <a:pt x="f227" y="f228"/>
                  </a:lnTo>
                  <a:lnTo>
                    <a:pt x="f229" y="f230"/>
                  </a:lnTo>
                  <a:lnTo>
                    <a:pt x="f216" y="f231"/>
                  </a:lnTo>
                  <a:lnTo>
                    <a:pt x="f232" y="f233"/>
                  </a:lnTo>
                  <a:lnTo>
                    <a:pt x="f234" y="f235"/>
                  </a:lnTo>
                  <a:lnTo>
                    <a:pt x="f234" y="f235"/>
                  </a:lnTo>
                  <a:lnTo>
                    <a:pt x="f234" y="f235"/>
                  </a:lnTo>
                  <a:lnTo>
                    <a:pt x="f234" y="f49"/>
                  </a:lnTo>
                  <a:lnTo>
                    <a:pt x="f234" y="f236"/>
                  </a:lnTo>
                  <a:lnTo>
                    <a:pt x="f39" y="f237"/>
                  </a:lnTo>
                  <a:lnTo>
                    <a:pt x="f238" y="f239"/>
                  </a:lnTo>
                  <a:lnTo>
                    <a:pt x="f240" y="f241"/>
                  </a:lnTo>
                  <a:lnTo>
                    <a:pt x="f40" y="f186"/>
                  </a:lnTo>
                  <a:lnTo>
                    <a:pt x="f236" y="f242"/>
                  </a:lnTo>
                  <a:lnTo>
                    <a:pt x="f243" y="f25"/>
                  </a:lnTo>
                  <a:lnTo>
                    <a:pt x="f244" y="f188"/>
                  </a:lnTo>
                  <a:lnTo>
                    <a:pt x="f245" y="f246"/>
                  </a:lnTo>
                  <a:lnTo>
                    <a:pt x="f51" y="f247"/>
                  </a:lnTo>
                  <a:lnTo>
                    <a:pt x="f51" y="f247"/>
                  </a:lnTo>
                  <a:lnTo>
                    <a:pt x="f248" y="f249"/>
                  </a:lnTo>
                  <a:lnTo>
                    <a:pt x="f250" y="f11"/>
                  </a:lnTo>
                  <a:lnTo>
                    <a:pt x="f251" y="f7"/>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5" name="Google Shape;1124;p36">
              <a:extLst>
                <a:ext uri="{FF2B5EF4-FFF2-40B4-BE49-F238E27FC236}">
                  <a16:creationId xmlns:a16="http://schemas.microsoft.com/office/drawing/2014/main" xmlns="" id="{9ADFB7F1-59A8-5936-A81C-720D42B54F5E}"/>
                </a:ext>
              </a:extLst>
            </p:cNvPr>
            <p:cNvSpPr/>
            <p:nvPr/>
          </p:nvSpPr>
          <p:spPr>
            <a:xfrm>
              <a:off x="3805641" y="4299618"/>
              <a:ext cx="376321" cy="569113"/>
            </a:xfrm>
            <a:custGeom>
              <a:avLst/>
              <a:gdLst>
                <a:gd name="f0" fmla="val w"/>
                <a:gd name="f1" fmla="val h"/>
                <a:gd name="f2" fmla="val 0"/>
                <a:gd name="f3" fmla="val 12305"/>
                <a:gd name="f4" fmla="val 18609"/>
                <a:gd name="f5" fmla="val 4965"/>
                <a:gd name="f6" fmla="val 1"/>
                <a:gd name="f7" fmla="val 4776"/>
                <a:gd name="f8" fmla="val 4588"/>
                <a:gd name="f9" fmla="val 24"/>
                <a:gd name="f10" fmla="val 4423"/>
                <a:gd name="f11" fmla="val 71"/>
                <a:gd name="f12" fmla="val 4259"/>
                <a:gd name="f13" fmla="val 142"/>
                <a:gd name="f14" fmla="val 4094"/>
                <a:gd name="f15" fmla="val 212"/>
                <a:gd name="f16" fmla="val 3929"/>
                <a:gd name="f17" fmla="val 283"/>
                <a:gd name="f18" fmla="val 3765"/>
                <a:gd name="f19" fmla="val 401"/>
                <a:gd name="f20" fmla="val 3624"/>
                <a:gd name="f21" fmla="val 518"/>
                <a:gd name="f22" fmla="val 3435"/>
                <a:gd name="f23" fmla="val 683"/>
                <a:gd name="f24" fmla="val 3271"/>
                <a:gd name="f25" fmla="val 895"/>
                <a:gd name="f26" fmla="val 3106"/>
                <a:gd name="f27" fmla="val 1083"/>
                <a:gd name="f28" fmla="val 2989"/>
                <a:gd name="f29" fmla="val 1318"/>
                <a:gd name="f30" fmla="val 2871"/>
                <a:gd name="f31" fmla="val 1530"/>
                <a:gd name="f32" fmla="val 2753"/>
                <a:gd name="f33" fmla="val 1765"/>
                <a:gd name="f34" fmla="val 2683"/>
                <a:gd name="f35" fmla="val 2000"/>
                <a:gd name="f36" fmla="val 2612"/>
                <a:gd name="f37" fmla="val 2259"/>
                <a:gd name="f38" fmla="val 2518"/>
                <a:gd name="f39" fmla="val 2447"/>
                <a:gd name="f40" fmla="val 3247"/>
                <a:gd name="f41" fmla="val 2424"/>
                <a:gd name="f42" fmla="val 3741"/>
                <a:gd name="f43" fmla="val 4212"/>
                <a:gd name="f44" fmla="val 4400"/>
                <a:gd name="f45" fmla="val 5105"/>
                <a:gd name="f46" fmla="val 5811"/>
                <a:gd name="f47" fmla="val 6493"/>
                <a:gd name="f48" fmla="val 2918"/>
                <a:gd name="f49" fmla="val 7176"/>
                <a:gd name="f50" fmla="val 2636"/>
                <a:gd name="f51" fmla="val 7105"/>
                <a:gd name="f52" fmla="val 2353"/>
                <a:gd name="f53" fmla="val 7034"/>
                <a:gd name="f54" fmla="val 2142"/>
                <a:gd name="f55" fmla="val 6987"/>
                <a:gd name="f56" fmla="val 1953"/>
                <a:gd name="f57" fmla="val 1789"/>
                <a:gd name="f58" fmla="val 1624"/>
                <a:gd name="f59" fmla="val 7011"/>
                <a:gd name="f60" fmla="val 1459"/>
                <a:gd name="f61" fmla="val 7058"/>
                <a:gd name="f62" fmla="val 1295"/>
                <a:gd name="f63" fmla="val 1012"/>
                <a:gd name="f64" fmla="val 7246"/>
                <a:gd name="f65" fmla="val 754"/>
                <a:gd name="f66" fmla="val 7411"/>
                <a:gd name="f67" fmla="val 7646"/>
                <a:gd name="f68" fmla="val 307"/>
                <a:gd name="f69" fmla="val 7905"/>
                <a:gd name="f70" fmla="val 166"/>
                <a:gd name="f71" fmla="val 8211"/>
                <a:gd name="f72" fmla="val 95"/>
                <a:gd name="f73" fmla="val 8375"/>
                <a:gd name="f74" fmla="val 48"/>
                <a:gd name="f75" fmla="val 8540"/>
                <a:gd name="f76" fmla="val 8705"/>
                <a:gd name="f77" fmla="val 8869"/>
                <a:gd name="f78" fmla="val 9199"/>
                <a:gd name="f79" fmla="val 9528"/>
                <a:gd name="f80" fmla="val 189"/>
                <a:gd name="f81" fmla="val 9810"/>
                <a:gd name="f82" fmla="val 354"/>
                <a:gd name="f83" fmla="val 10093"/>
                <a:gd name="f84" fmla="val 542"/>
                <a:gd name="f85" fmla="val 10351"/>
                <a:gd name="f86" fmla="val 801"/>
                <a:gd name="f87" fmla="val 10563"/>
                <a:gd name="f88" fmla="val 942"/>
                <a:gd name="f89" fmla="val 10634"/>
                <a:gd name="f90" fmla="val 10728"/>
                <a:gd name="f91" fmla="val 1483"/>
                <a:gd name="f92" fmla="val 10892"/>
                <a:gd name="f93" fmla="val 1883"/>
                <a:gd name="f94" fmla="val 10987"/>
                <a:gd name="f95" fmla="val 2306"/>
                <a:gd name="f96" fmla="val 11057"/>
                <a:gd name="f97" fmla="val 2777"/>
                <a:gd name="f98" fmla="val 11081"/>
                <a:gd name="f99" fmla="val 3130"/>
                <a:gd name="f100" fmla="val 3483"/>
                <a:gd name="f101" fmla="val 11034"/>
                <a:gd name="f102" fmla="val 3859"/>
                <a:gd name="f103" fmla="val 4659"/>
                <a:gd name="f104" fmla="val 11669"/>
                <a:gd name="f105" fmla="val 5082"/>
                <a:gd name="f106" fmla="val 12422"/>
                <a:gd name="f107" fmla="val 5529"/>
                <a:gd name="f108" fmla="val 13127"/>
                <a:gd name="f109" fmla="val 5976"/>
                <a:gd name="f110" fmla="val 13786"/>
                <a:gd name="f111" fmla="val 6447"/>
                <a:gd name="f112" fmla="val 14398"/>
                <a:gd name="f113" fmla="val 6894"/>
                <a:gd name="f114" fmla="val 14962"/>
                <a:gd name="f115" fmla="val 7364"/>
                <a:gd name="f116" fmla="val 15503"/>
                <a:gd name="f117" fmla="val 7811"/>
                <a:gd name="f118" fmla="val 15997"/>
                <a:gd name="f119" fmla="val 8258"/>
                <a:gd name="f120" fmla="val 16444"/>
                <a:gd name="f121" fmla="val 8658"/>
                <a:gd name="f122" fmla="val 16844"/>
                <a:gd name="f123" fmla="val 9434"/>
                <a:gd name="f124" fmla="val 17526"/>
                <a:gd name="f125" fmla="val 10069"/>
                <a:gd name="f126" fmla="val 18044"/>
                <a:gd name="f127" fmla="val 10516"/>
                <a:gd name="f128" fmla="val 18397"/>
                <a:gd name="f129" fmla="val 10681"/>
                <a:gd name="f130" fmla="val 18491"/>
                <a:gd name="f131" fmla="val 10846"/>
                <a:gd name="f132" fmla="val 18538"/>
                <a:gd name="f133" fmla="val 11010"/>
                <a:gd name="f134" fmla="val 18585"/>
                <a:gd name="f135" fmla="val 11175"/>
                <a:gd name="f136" fmla="val 18608"/>
                <a:gd name="f137" fmla="val 11316"/>
                <a:gd name="f138" fmla="val 11457"/>
                <a:gd name="f139" fmla="val 18561"/>
                <a:gd name="f140" fmla="val 11598"/>
                <a:gd name="f141" fmla="val 18514"/>
                <a:gd name="f142" fmla="val 11716"/>
                <a:gd name="f143" fmla="val 18467"/>
                <a:gd name="f144" fmla="val 11834"/>
                <a:gd name="f145" fmla="val 18373"/>
                <a:gd name="f146" fmla="val 11951"/>
                <a:gd name="f147" fmla="val 18303"/>
                <a:gd name="f148" fmla="val 12045"/>
                <a:gd name="f149" fmla="val 18185"/>
                <a:gd name="f150" fmla="val 12139"/>
                <a:gd name="f151" fmla="val 18067"/>
                <a:gd name="f152" fmla="val 12234"/>
                <a:gd name="f153" fmla="val 17879"/>
                <a:gd name="f154" fmla="val 12281"/>
                <a:gd name="f155" fmla="val 17667"/>
                <a:gd name="f156" fmla="val 12304"/>
                <a:gd name="f157" fmla="val 17456"/>
                <a:gd name="f158" fmla="val 17268"/>
                <a:gd name="f159" fmla="val 12210"/>
                <a:gd name="f160" fmla="val 17056"/>
                <a:gd name="f161" fmla="val 12116"/>
                <a:gd name="f162" fmla="val 16868"/>
                <a:gd name="f163" fmla="val 11998"/>
                <a:gd name="f164" fmla="val 16703"/>
                <a:gd name="f165" fmla="val 16562"/>
                <a:gd name="f166" fmla="val 11551"/>
                <a:gd name="f167" fmla="val 16350"/>
                <a:gd name="f168" fmla="val 16068"/>
                <a:gd name="f169" fmla="val 10704"/>
                <a:gd name="f170" fmla="val 15668"/>
                <a:gd name="f171" fmla="val 10163"/>
                <a:gd name="f172" fmla="val 15174"/>
                <a:gd name="f173" fmla="val 9575"/>
                <a:gd name="f174" fmla="val 14586"/>
                <a:gd name="f175" fmla="val 8940"/>
                <a:gd name="f176" fmla="val 13904"/>
                <a:gd name="f177" fmla="val 8305"/>
                <a:gd name="f178" fmla="val 7976"/>
                <a:gd name="f179" fmla="val 12704"/>
                <a:gd name="f180" fmla="val 12257"/>
                <a:gd name="f181" fmla="val 8046"/>
                <a:gd name="f182" fmla="val 11975"/>
                <a:gd name="f183" fmla="val 8399"/>
                <a:gd name="f184" fmla="val 11692"/>
                <a:gd name="f185" fmla="val 8728"/>
                <a:gd name="f186" fmla="val 11386"/>
                <a:gd name="f187" fmla="val 8987"/>
                <a:gd name="f188" fmla="val 10751"/>
                <a:gd name="f189" fmla="val 9387"/>
                <a:gd name="f190" fmla="val 10422"/>
                <a:gd name="f191" fmla="val 9505"/>
                <a:gd name="f192" fmla="val 9599"/>
                <a:gd name="f193" fmla="val 9740"/>
                <a:gd name="f194" fmla="val 9622"/>
                <a:gd name="f195" fmla="val 9646"/>
                <a:gd name="f196" fmla="val 9316"/>
                <a:gd name="f197" fmla="val 9128"/>
                <a:gd name="f198" fmla="val 8916"/>
                <a:gd name="f199" fmla="val 9340"/>
                <a:gd name="f200" fmla="val 8352"/>
                <a:gd name="f201" fmla="val 8187"/>
                <a:gd name="f202" fmla="val 9058"/>
                <a:gd name="f203" fmla="val 8022"/>
                <a:gd name="f204" fmla="val 8893"/>
                <a:gd name="f205" fmla="val 7881"/>
                <a:gd name="f206" fmla="val 7764"/>
                <a:gd name="f207" fmla="val 8517"/>
                <a:gd name="f208" fmla="val 7576"/>
                <a:gd name="f209" fmla="val 8093"/>
                <a:gd name="f210" fmla="val 7505"/>
                <a:gd name="f211" fmla="val 7882"/>
                <a:gd name="f212" fmla="val 7481"/>
                <a:gd name="f213" fmla="val 7670"/>
                <a:gd name="f214" fmla="val 7458"/>
                <a:gd name="f215" fmla="val 7482"/>
                <a:gd name="f216" fmla="val 7317"/>
                <a:gd name="f217" fmla="val 7152"/>
                <a:gd name="f218" fmla="val 7528"/>
                <a:gd name="f219" fmla="val 6988"/>
                <a:gd name="f220" fmla="val 6847"/>
                <a:gd name="f221" fmla="val 6682"/>
                <a:gd name="f222" fmla="val 7740"/>
                <a:gd name="f223" fmla="val 6541"/>
                <a:gd name="f224" fmla="val 7834"/>
                <a:gd name="f225" fmla="val 6400"/>
                <a:gd name="f226" fmla="val 7928"/>
                <a:gd name="f227" fmla="val 6211"/>
                <a:gd name="f228" fmla="val 8117"/>
                <a:gd name="f229" fmla="val 6047"/>
                <a:gd name="f230" fmla="val 5906"/>
                <a:gd name="f231" fmla="val 8516"/>
                <a:gd name="f232" fmla="val 5764"/>
                <a:gd name="f233" fmla="val 8752"/>
                <a:gd name="f234" fmla="val 5459"/>
                <a:gd name="f235" fmla="val 5176"/>
                <a:gd name="f236" fmla="val 6117"/>
                <a:gd name="f237" fmla="val 4800"/>
                <a:gd name="f238" fmla="val 5223"/>
                <a:gd name="f239" fmla="val 5153"/>
                <a:gd name="f240" fmla="val 4988"/>
                <a:gd name="f241" fmla="val 5482"/>
                <a:gd name="f242" fmla="val 4753"/>
                <a:gd name="f243" fmla="val 5788"/>
                <a:gd name="f244" fmla="val 4494"/>
                <a:gd name="f245" fmla="val 6070"/>
                <a:gd name="f246" fmla="val 6329"/>
                <a:gd name="f247" fmla="val 3906"/>
                <a:gd name="f248" fmla="val 3600"/>
                <a:gd name="f249" fmla="val 6729"/>
                <a:gd name="f250" fmla="val 2659"/>
                <a:gd name="f251" fmla="val 7035"/>
                <a:gd name="f252" fmla="val 2400"/>
                <a:gd name="f253" fmla="val 2165"/>
                <a:gd name="f254" fmla="val 1906"/>
                <a:gd name="f255" fmla="val 1671"/>
                <a:gd name="f256" fmla="val 6941"/>
                <a:gd name="f257" fmla="val 1412"/>
                <a:gd name="f258" fmla="val 1200"/>
                <a:gd name="f259" fmla="val 965"/>
                <a:gd name="f260" fmla="val 6564"/>
                <a:gd name="f261" fmla="val 753"/>
                <a:gd name="f262" fmla="val 6376"/>
                <a:gd name="f263" fmla="val 565"/>
                <a:gd name="f264" fmla="val 6164"/>
                <a:gd name="f265" fmla="val 5953"/>
                <a:gd name="f266" fmla="val 259"/>
                <a:gd name="f267" fmla="val 5717"/>
                <a:gd name="f268" fmla="*/ f0 1 12305"/>
                <a:gd name="f269" fmla="*/ f1 1 18609"/>
                <a:gd name="f270" fmla="val f2"/>
                <a:gd name="f271" fmla="val f3"/>
                <a:gd name="f272" fmla="val f4"/>
                <a:gd name="f273" fmla="+- f272 0 f270"/>
                <a:gd name="f274" fmla="+- f271 0 f270"/>
                <a:gd name="f275" fmla="*/ f274 1 12305"/>
                <a:gd name="f276" fmla="*/ f273 1 18609"/>
                <a:gd name="f277" fmla="*/ f270 1 f275"/>
                <a:gd name="f278" fmla="*/ f271 1 f275"/>
                <a:gd name="f279" fmla="*/ f270 1 f276"/>
                <a:gd name="f280" fmla="*/ f272 1 f276"/>
                <a:gd name="f281" fmla="*/ f277 f268 1"/>
                <a:gd name="f282" fmla="*/ f278 f268 1"/>
                <a:gd name="f283" fmla="*/ f280 f269 1"/>
                <a:gd name="f284" fmla="*/ f279 f269 1"/>
              </a:gdLst>
              <a:ahLst/>
              <a:cxnLst>
                <a:cxn ang="3cd4">
                  <a:pos x="hc" y="t"/>
                </a:cxn>
                <a:cxn ang="0">
                  <a:pos x="r" y="vc"/>
                </a:cxn>
                <a:cxn ang="cd4">
                  <a:pos x="hc" y="b"/>
                </a:cxn>
                <a:cxn ang="cd2">
                  <a:pos x="l" y="vc"/>
                </a:cxn>
              </a:cxnLst>
              <a:rect l="f281" t="f284" r="f282" b="f283"/>
              <a:pathLst>
                <a:path w="12305" h="18609" fill="none">
                  <a:moveTo>
                    <a:pt x="f5" y="f6"/>
                  </a:moveTo>
                  <a:lnTo>
                    <a:pt x="f5" y="f6"/>
                  </a:lnTo>
                  <a:lnTo>
                    <a:pt x="f5" y="f6"/>
                  </a:lnTo>
                  <a:lnTo>
                    <a:pt x="f5" y="f6"/>
                  </a:lnTo>
                  <a:lnTo>
                    <a:pt x="f7" y="f6"/>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29"/>
                  </a:lnTo>
                  <a:lnTo>
                    <a:pt x="f30" y="f31"/>
                  </a:lnTo>
                  <a:lnTo>
                    <a:pt x="f32" y="f33"/>
                  </a:lnTo>
                  <a:lnTo>
                    <a:pt x="f34" y="f35"/>
                  </a:lnTo>
                  <a:lnTo>
                    <a:pt x="f36" y="f37"/>
                  </a:lnTo>
                  <a:lnTo>
                    <a:pt x="f38" y="f32"/>
                  </a:lnTo>
                  <a:lnTo>
                    <a:pt x="f39" y="f40"/>
                  </a:lnTo>
                  <a:lnTo>
                    <a:pt x="f41" y="f42"/>
                  </a:lnTo>
                  <a:lnTo>
                    <a:pt x="f39" y="f43"/>
                  </a:lnTo>
                  <a:lnTo>
                    <a:pt x="f39" y="f43"/>
                  </a:lnTo>
                  <a:lnTo>
                    <a:pt x="f39" y="f44"/>
                  </a:lnTo>
                  <a:lnTo>
                    <a:pt x="f39" y="f44"/>
                  </a:lnTo>
                  <a:lnTo>
                    <a:pt x="f38" y="f45"/>
                  </a:lnTo>
                  <a:lnTo>
                    <a:pt x="f36" y="f46"/>
                  </a:lnTo>
                  <a:lnTo>
                    <a:pt x="f32" y="f47"/>
                  </a:lnTo>
                  <a:lnTo>
                    <a:pt x="f48" y="f49"/>
                  </a:lnTo>
                  <a:lnTo>
                    <a:pt x="f48" y="f49"/>
                  </a:lnTo>
                  <a:lnTo>
                    <a:pt x="f50" y="f51"/>
                  </a:lnTo>
                  <a:lnTo>
                    <a:pt x="f52" y="f53"/>
                  </a:lnTo>
                  <a:lnTo>
                    <a:pt x="f52" y="f53"/>
                  </a:lnTo>
                  <a:lnTo>
                    <a:pt x="f54" y="f55"/>
                  </a:lnTo>
                  <a:lnTo>
                    <a:pt x="f56" y="f55"/>
                  </a:lnTo>
                  <a:lnTo>
                    <a:pt x="f56" y="f55"/>
                  </a:lnTo>
                  <a:lnTo>
                    <a:pt x="f56" y="f55"/>
                  </a:lnTo>
                  <a:lnTo>
                    <a:pt x="f56" y="f55"/>
                  </a:lnTo>
                  <a:lnTo>
                    <a:pt x="f57" y="f55"/>
                  </a:lnTo>
                  <a:lnTo>
                    <a:pt x="f58" y="f59"/>
                  </a:lnTo>
                  <a:lnTo>
                    <a:pt x="f60" y="f61"/>
                  </a:lnTo>
                  <a:lnTo>
                    <a:pt x="f62" y="f51"/>
                  </a:lnTo>
                  <a:lnTo>
                    <a:pt x="f63" y="f64"/>
                  </a:lnTo>
                  <a:lnTo>
                    <a:pt x="f65" y="f66"/>
                  </a:lnTo>
                  <a:lnTo>
                    <a:pt x="f21" y="f67"/>
                  </a:lnTo>
                  <a:lnTo>
                    <a:pt x="f68" y="f69"/>
                  </a:lnTo>
                  <a:lnTo>
                    <a:pt x="f70" y="f71"/>
                  </a:lnTo>
                  <a:lnTo>
                    <a:pt x="f72" y="f73"/>
                  </a:lnTo>
                  <a:lnTo>
                    <a:pt x="f74" y="f75"/>
                  </a:lnTo>
                  <a:lnTo>
                    <a:pt x="f74" y="f75"/>
                  </a:lnTo>
                  <a:lnTo>
                    <a:pt x="f9" y="f76"/>
                  </a:lnTo>
                  <a:lnTo>
                    <a:pt x="f6" y="f77"/>
                  </a:lnTo>
                  <a:lnTo>
                    <a:pt x="f6" y="f78"/>
                  </a:lnTo>
                  <a:lnTo>
                    <a:pt x="f11" y="f79"/>
                  </a:lnTo>
                  <a:lnTo>
                    <a:pt x="f80" y="f81"/>
                  </a:lnTo>
                  <a:lnTo>
                    <a:pt x="f82" y="f83"/>
                  </a:lnTo>
                  <a:lnTo>
                    <a:pt x="f84" y="f85"/>
                  </a:lnTo>
                  <a:lnTo>
                    <a:pt x="f86" y="f87"/>
                  </a:lnTo>
                  <a:lnTo>
                    <a:pt x="f88" y="f89"/>
                  </a:lnTo>
                  <a:lnTo>
                    <a:pt x="f27" y="f90"/>
                  </a:lnTo>
                  <a:lnTo>
                    <a:pt x="f27" y="f90"/>
                  </a:lnTo>
                  <a:lnTo>
                    <a:pt x="f91" y="f92"/>
                  </a:lnTo>
                  <a:lnTo>
                    <a:pt x="f93" y="f94"/>
                  </a:lnTo>
                  <a:lnTo>
                    <a:pt x="f95" y="f96"/>
                  </a:lnTo>
                  <a:lnTo>
                    <a:pt x="f97" y="f98"/>
                  </a:lnTo>
                  <a:lnTo>
                    <a:pt x="f97" y="f98"/>
                  </a:lnTo>
                  <a:lnTo>
                    <a:pt x="f99" y="f98"/>
                  </a:lnTo>
                  <a:lnTo>
                    <a:pt x="f100" y="f101"/>
                  </a:lnTo>
                  <a:lnTo>
                    <a:pt x="f102" y="f94"/>
                  </a:lnTo>
                  <a:lnTo>
                    <a:pt x="f12" y="f92"/>
                  </a:lnTo>
                  <a:lnTo>
                    <a:pt x="f12" y="f9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7" y="f128"/>
                  </a:lnTo>
                  <a:lnTo>
                    <a:pt x="f129" y="f130"/>
                  </a:lnTo>
                  <a:lnTo>
                    <a:pt x="f131" y="f132"/>
                  </a:lnTo>
                  <a:lnTo>
                    <a:pt x="f133" y="f134"/>
                  </a:lnTo>
                  <a:lnTo>
                    <a:pt x="f135" y="f136"/>
                  </a:lnTo>
                  <a:lnTo>
                    <a:pt x="f135" y="f136"/>
                  </a:lnTo>
                  <a:lnTo>
                    <a:pt x="f137" y="f134"/>
                  </a:lnTo>
                  <a:lnTo>
                    <a:pt x="f138" y="f139"/>
                  </a:lnTo>
                  <a:lnTo>
                    <a:pt x="f140" y="f141"/>
                  </a:lnTo>
                  <a:lnTo>
                    <a:pt x="f142" y="f143"/>
                  </a:lnTo>
                  <a:lnTo>
                    <a:pt x="f144" y="f145"/>
                  </a:lnTo>
                  <a:lnTo>
                    <a:pt x="f146" y="f147"/>
                  </a:lnTo>
                  <a:lnTo>
                    <a:pt x="f148" y="f149"/>
                  </a:lnTo>
                  <a:lnTo>
                    <a:pt x="f150" y="f151"/>
                  </a:lnTo>
                  <a:lnTo>
                    <a:pt x="f150" y="f151"/>
                  </a:lnTo>
                  <a:lnTo>
                    <a:pt x="f152" y="f153"/>
                  </a:lnTo>
                  <a:lnTo>
                    <a:pt x="f154" y="f155"/>
                  </a:lnTo>
                  <a:lnTo>
                    <a:pt x="f156" y="f157"/>
                  </a:lnTo>
                  <a:lnTo>
                    <a:pt x="f154" y="f158"/>
                  </a:lnTo>
                  <a:lnTo>
                    <a:pt x="f159" y="f160"/>
                  </a:lnTo>
                  <a:lnTo>
                    <a:pt x="f161" y="f162"/>
                  </a:lnTo>
                  <a:lnTo>
                    <a:pt x="f163" y="f164"/>
                  </a:lnTo>
                  <a:lnTo>
                    <a:pt x="f144" y="f165"/>
                  </a:lnTo>
                  <a:lnTo>
                    <a:pt x="f144" y="f165"/>
                  </a:lnTo>
                  <a:lnTo>
                    <a:pt x="f166" y="f167"/>
                  </a:lnTo>
                  <a:lnTo>
                    <a:pt x="f135" y="f168"/>
                  </a:lnTo>
                  <a:lnTo>
                    <a:pt x="f169" y="f170"/>
                  </a:lnTo>
                  <a:lnTo>
                    <a:pt x="f171" y="f172"/>
                  </a:lnTo>
                  <a:lnTo>
                    <a:pt x="f173" y="f174"/>
                  </a:lnTo>
                  <a:lnTo>
                    <a:pt x="f175" y="f176"/>
                  </a:lnTo>
                  <a:lnTo>
                    <a:pt x="f177" y="f108"/>
                  </a:lnTo>
                  <a:lnTo>
                    <a:pt x="f178" y="f179"/>
                  </a:lnTo>
                  <a:lnTo>
                    <a:pt x="f67" y="f180"/>
                  </a:lnTo>
                  <a:lnTo>
                    <a:pt x="f67" y="f180"/>
                  </a:lnTo>
                  <a:lnTo>
                    <a:pt x="f181" y="f182"/>
                  </a:lnTo>
                  <a:lnTo>
                    <a:pt x="f183" y="f184"/>
                  </a:lnTo>
                  <a:lnTo>
                    <a:pt x="f185" y="f186"/>
                  </a:lnTo>
                  <a:lnTo>
                    <a:pt x="f187" y="f98"/>
                  </a:lnTo>
                  <a:lnTo>
                    <a:pt x="f78" y="f188"/>
                  </a:lnTo>
                  <a:lnTo>
                    <a:pt x="f189" y="f190"/>
                  </a:lnTo>
                  <a:lnTo>
                    <a:pt x="f191" y="f83"/>
                  </a:lnTo>
                  <a:lnTo>
                    <a:pt x="f192" y="f193"/>
                  </a:lnTo>
                  <a:lnTo>
                    <a:pt x="f192" y="f193"/>
                  </a:lnTo>
                  <a:lnTo>
                    <a:pt x="f194" y="f79"/>
                  </a:lnTo>
                  <a:lnTo>
                    <a:pt x="f195" y="f196"/>
                  </a:lnTo>
                  <a:lnTo>
                    <a:pt x="f194" y="f197"/>
                  </a:lnTo>
                  <a:lnTo>
                    <a:pt x="f173" y="f198"/>
                  </a:lnTo>
                  <a:lnTo>
                    <a:pt x="f79" y="f185"/>
                  </a:lnTo>
                  <a:lnTo>
                    <a:pt x="f123" y="f75"/>
                  </a:lnTo>
                  <a:lnTo>
                    <a:pt x="f199" y="f200"/>
                  </a:lnTo>
                  <a:lnTo>
                    <a:pt x="f78" y="f201"/>
                  </a:lnTo>
                  <a:lnTo>
                    <a:pt x="f78" y="f201"/>
                  </a:lnTo>
                  <a:lnTo>
                    <a:pt x="f202" y="f203"/>
                  </a:lnTo>
                  <a:lnTo>
                    <a:pt x="f204" y="f205"/>
                  </a:lnTo>
                  <a:lnTo>
                    <a:pt x="f76" y="f206"/>
                  </a:lnTo>
                  <a:lnTo>
                    <a:pt x="f207" y="f67"/>
                  </a:lnTo>
                  <a:lnTo>
                    <a:pt x="f177" y="f208"/>
                  </a:lnTo>
                  <a:lnTo>
                    <a:pt x="f209" y="f210"/>
                  </a:lnTo>
                  <a:lnTo>
                    <a:pt x="f211" y="f212"/>
                  </a:lnTo>
                  <a:lnTo>
                    <a:pt x="f213" y="f214"/>
                  </a:lnTo>
                  <a:lnTo>
                    <a:pt x="f213" y="f214"/>
                  </a:lnTo>
                  <a:lnTo>
                    <a:pt x="f215" y="f212"/>
                  </a:lnTo>
                  <a:lnTo>
                    <a:pt x="f216" y="f210"/>
                  </a:lnTo>
                  <a:lnTo>
                    <a:pt x="f217" y="f218"/>
                  </a:lnTo>
                  <a:lnTo>
                    <a:pt x="f219" y="f208"/>
                  </a:lnTo>
                  <a:lnTo>
                    <a:pt x="f220" y="f67"/>
                  </a:lnTo>
                  <a:lnTo>
                    <a:pt x="f221" y="f222"/>
                  </a:lnTo>
                  <a:lnTo>
                    <a:pt x="f223" y="f224"/>
                  </a:lnTo>
                  <a:lnTo>
                    <a:pt x="f225" y="f226"/>
                  </a:lnTo>
                  <a:lnTo>
                    <a:pt x="f225" y="f226"/>
                  </a:lnTo>
                  <a:lnTo>
                    <a:pt x="f227" y="f228"/>
                  </a:lnTo>
                  <a:lnTo>
                    <a:pt x="f229" y="f177"/>
                  </a:lnTo>
                  <a:lnTo>
                    <a:pt x="f230" y="f231"/>
                  </a:lnTo>
                  <a:lnTo>
                    <a:pt x="f232" y="f233"/>
                  </a:lnTo>
                  <a:lnTo>
                    <a:pt x="f232" y="f233"/>
                  </a:lnTo>
                  <a:lnTo>
                    <a:pt x="f234" y="f205"/>
                  </a:lnTo>
                  <a:lnTo>
                    <a:pt x="f235" y="f59"/>
                  </a:lnTo>
                  <a:lnTo>
                    <a:pt x="f5" y="f236"/>
                  </a:lnTo>
                  <a:lnTo>
                    <a:pt x="f237" y="f238"/>
                  </a:lnTo>
                  <a:lnTo>
                    <a:pt x="f237" y="f238"/>
                  </a:lnTo>
                  <a:lnTo>
                    <a:pt x="f239" y="f240"/>
                  </a:lnTo>
                  <a:lnTo>
                    <a:pt x="f241" y="f242"/>
                  </a:lnTo>
                  <a:lnTo>
                    <a:pt x="f243" y="f244"/>
                  </a:lnTo>
                  <a:lnTo>
                    <a:pt x="f245" y="f43"/>
                  </a:lnTo>
                  <a:lnTo>
                    <a:pt x="f246" y="f247"/>
                  </a:lnTo>
                  <a:lnTo>
                    <a:pt x="f223" y="f248"/>
                  </a:lnTo>
                  <a:lnTo>
                    <a:pt x="f249" y="f40"/>
                  </a:lnTo>
                  <a:lnTo>
                    <a:pt x="f113" y="f48"/>
                  </a:lnTo>
                  <a:lnTo>
                    <a:pt x="f113" y="f48"/>
                  </a:lnTo>
                  <a:lnTo>
                    <a:pt x="f219" y="f250"/>
                  </a:lnTo>
                  <a:lnTo>
                    <a:pt x="f251" y="f252"/>
                  </a:lnTo>
                  <a:lnTo>
                    <a:pt x="f61" y="f253"/>
                  </a:lnTo>
                  <a:lnTo>
                    <a:pt x="f61" y="f254"/>
                  </a:lnTo>
                  <a:lnTo>
                    <a:pt x="f59" y="f255"/>
                  </a:lnTo>
                  <a:lnTo>
                    <a:pt x="f256" y="f257"/>
                  </a:lnTo>
                  <a:lnTo>
                    <a:pt x="f220" y="f258"/>
                  </a:lnTo>
                  <a:lnTo>
                    <a:pt x="f249" y="f259"/>
                  </a:lnTo>
                  <a:lnTo>
                    <a:pt x="f249" y="f259"/>
                  </a:lnTo>
                  <a:lnTo>
                    <a:pt x="f260" y="f261"/>
                  </a:lnTo>
                  <a:lnTo>
                    <a:pt x="f262" y="f263"/>
                  </a:lnTo>
                  <a:lnTo>
                    <a:pt x="f264" y="f19"/>
                  </a:lnTo>
                  <a:lnTo>
                    <a:pt x="f265" y="f266"/>
                  </a:lnTo>
                  <a:lnTo>
                    <a:pt x="f267" y="f13"/>
                  </a:lnTo>
                  <a:lnTo>
                    <a:pt x="f234" y="f11"/>
                  </a:lnTo>
                  <a:lnTo>
                    <a:pt x="f238" y="f9"/>
                  </a:lnTo>
                  <a:lnTo>
                    <a:pt x="f5" y="f6"/>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6" name="Google Shape;1125;p36">
              <a:extLst>
                <a:ext uri="{FF2B5EF4-FFF2-40B4-BE49-F238E27FC236}">
                  <a16:creationId xmlns:a16="http://schemas.microsoft.com/office/drawing/2014/main" xmlns="" id="{43B9E08B-2410-DAA7-DA0E-76A23CC2D35D}"/>
                </a:ext>
              </a:extLst>
            </p:cNvPr>
            <p:cNvSpPr/>
            <p:nvPr/>
          </p:nvSpPr>
          <p:spPr>
            <a:xfrm>
              <a:off x="3942344" y="4652860"/>
              <a:ext cx="309368" cy="205785"/>
            </a:xfrm>
            <a:custGeom>
              <a:avLst/>
              <a:gdLst>
                <a:gd name="f0" fmla="val w"/>
                <a:gd name="f1" fmla="val h"/>
                <a:gd name="f2" fmla="val 0"/>
                <a:gd name="f3" fmla="val 10116"/>
                <a:gd name="f4" fmla="val 6729"/>
                <a:gd name="f5" fmla="val 6305"/>
                <a:gd name="f6" fmla="val 6046"/>
                <a:gd name="f7" fmla="val 24"/>
                <a:gd name="f8" fmla="val 5788"/>
                <a:gd name="f9" fmla="val 94"/>
                <a:gd name="f10" fmla="val 5529"/>
                <a:gd name="f11" fmla="val 165"/>
                <a:gd name="f12" fmla="val 5294"/>
                <a:gd name="f13" fmla="val 235"/>
                <a:gd name="f14" fmla="val 5082"/>
                <a:gd name="f15" fmla="val 353"/>
                <a:gd name="f16" fmla="val 4847"/>
                <a:gd name="f17" fmla="val 471"/>
                <a:gd name="f18" fmla="val 4635"/>
                <a:gd name="f19" fmla="val 612"/>
                <a:gd name="f20" fmla="val 4447"/>
                <a:gd name="f21" fmla="val 776"/>
                <a:gd name="f22" fmla="val 4258"/>
                <a:gd name="f23" fmla="val 941"/>
                <a:gd name="f24" fmla="val 4094"/>
                <a:gd name="f25" fmla="val 1129"/>
                <a:gd name="f26" fmla="val 3953"/>
                <a:gd name="f27" fmla="val 1317"/>
                <a:gd name="f28" fmla="val 3811"/>
                <a:gd name="f29" fmla="val 1529"/>
                <a:gd name="f30" fmla="val 3670"/>
                <a:gd name="f31" fmla="val 1741"/>
                <a:gd name="f32" fmla="val 3576"/>
                <a:gd name="f33" fmla="val 1976"/>
                <a:gd name="f34" fmla="val 3482"/>
                <a:gd name="f35" fmla="val 2211"/>
                <a:gd name="f36" fmla="val 3294"/>
                <a:gd name="f37" fmla="val 2141"/>
                <a:gd name="f38" fmla="val 3082"/>
                <a:gd name="f39" fmla="val 2094"/>
                <a:gd name="f40" fmla="val 2894"/>
                <a:gd name="f41" fmla="val 2070"/>
                <a:gd name="f42" fmla="val 2682"/>
                <a:gd name="f43" fmla="val 2047"/>
                <a:gd name="f44" fmla="val 2447"/>
                <a:gd name="f45" fmla="val 2235"/>
                <a:gd name="f46" fmla="val 2000"/>
                <a:gd name="f47" fmla="val 2164"/>
                <a:gd name="f48" fmla="val 1812"/>
                <a:gd name="f49" fmla="val 1600"/>
                <a:gd name="f50" fmla="val 2329"/>
                <a:gd name="f51" fmla="val 1436"/>
                <a:gd name="f52" fmla="val 1247"/>
                <a:gd name="f53" fmla="val 2564"/>
                <a:gd name="f54" fmla="val 1106"/>
                <a:gd name="f55" fmla="val 2705"/>
                <a:gd name="f56" fmla="val 942"/>
                <a:gd name="f57" fmla="val 2870"/>
                <a:gd name="f58" fmla="val 824"/>
                <a:gd name="f59" fmla="val 3035"/>
                <a:gd name="f60" fmla="val 706"/>
                <a:gd name="f61" fmla="val 3223"/>
                <a:gd name="f62" fmla="val 3411"/>
                <a:gd name="f63" fmla="val 542"/>
                <a:gd name="f64" fmla="val 3623"/>
                <a:gd name="f65" fmla="val 495"/>
                <a:gd name="f66" fmla="val 3835"/>
                <a:gd name="f67" fmla="val 448"/>
                <a:gd name="f68" fmla="val 4070"/>
                <a:gd name="f69" fmla="val 4282"/>
                <a:gd name="f70" fmla="val 4564"/>
                <a:gd name="f71" fmla="val 518"/>
                <a:gd name="f72" fmla="val 4846"/>
                <a:gd name="f73" fmla="val 400"/>
                <a:gd name="f74" fmla="val 4917"/>
                <a:gd name="f75" fmla="val 306"/>
                <a:gd name="f76" fmla="val 5011"/>
                <a:gd name="f77" fmla="val 212"/>
                <a:gd name="f78" fmla="val 5105"/>
                <a:gd name="f79" fmla="val 142"/>
                <a:gd name="f80" fmla="val 5199"/>
                <a:gd name="f81" fmla="val 95"/>
                <a:gd name="f82" fmla="val 5317"/>
                <a:gd name="f83" fmla="val 48"/>
                <a:gd name="f84" fmla="val 5458"/>
                <a:gd name="f85" fmla="val 5575"/>
                <a:gd name="f86" fmla="val 1"/>
                <a:gd name="f87" fmla="val 5717"/>
                <a:gd name="f88" fmla="val 5928"/>
                <a:gd name="f89" fmla="val 6116"/>
                <a:gd name="f90" fmla="val 189"/>
                <a:gd name="f91" fmla="val 6281"/>
                <a:gd name="f92" fmla="val 6422"/>
                <a:gd name="f93" fmla="val 6563"/>
                <a:gd name="f94" fmla="val 6658"/>
                <a:gd name="f95" fmla="val 800"/>
                <a:gd name="f96" fmla="val 6705"/>
                <a:gd name="f97" fmla="val 1012"/>
                <a:gd name="f98" fmla="val 6728"/>
                <a:gd name="f99" fmla="val 9104"/>
                <a:gd name="f100" fmla="val 9316"/>
                <a:gd name="f101" fmla="val 9504"/>
                <a:gd name="f102" fmla="val 9669"/>
                <a:gd name="f103" fmla="val 9810"/>
                <a:gd name="f104" fmla="val 9951"/>
                <a:gd name="f105" fmla="val 10045"/>
                <a:gd name="f106" fmla="val 10092"/>
                <a:gd name="f107" fmla="val 5552"/>
                <a:gd name="f108" fmla="val 10069"/>
                <a:gd name="f109" fmla="val 5411"/>
                <a:gd name="f110" fmla="val 9998"/>
                <a:gd name="f111" fmla="val 5270"/>
                <a:gd name="f112" fmla="val 9928"/>
                <a:gd name="f113" fmla="val 5128"/>
                <a:gd name="f114" fmla="val 9834"/>
                <a:gd name="f115" fmla="val 5034"/>
                <a:gd name="f116" fmla="val 9716"/>
                <a:gd name="f117" fmla="val 9598"/>
                <a:gd name="f118" fmla="val 9457"/>
                <a:gd name="f119" fmla="val 4776"/>
                <a:gd name="f120" fmla="val 9622"/>
                <a:gd name="f121" fmla="val 4423"/>
                <a:gd name="f122" fmla="val 9740"/>
                <a:gd name="f123" fmla="val 4046"/>
                <a:gd name="f124" fmla="val 3246"/>
                <a:gd name="f125" fmla="val 2917"/>
                <a:gd name="f126" fmla="val 9763"/>
                <a:gd name="f127" fmla="val 2588"/>
                <a:gd name="f128" fmla="val 9693"/>
                <a:gd name="f129" fmla="val 2282"/>
                <a:gd name="f130" fmla="val 9575"/>
                <a:gd name="f131" fmla="val 9434"/>
                <a:gd name="f132" fmla="val 1694"/>
                <a:gd name="f133" fmla="val 9269"/>
                <a:gd name="f134" fmla="val 1435"/>
                <a:gd name="f135" fmla="val 9081"/>
                <a:gd name="f136" fmla="val 1176"/>
                <a:gd name="f137" fmla="val 8869"/>
                <a:gd name="f138" fmla="val 8634"/>
                <a:gd name="f139" fmla="val 729"/>
                <a:gd name="f140" fmla="val 8399"/>
                <a:gd name="f141" fmla="val 541"/>
                <a:gd name="f142" fmla="val 8116"/>
                <a:gd name="f143" fmla="val 377"/>
                <a:gd name="f144" fmla="val 7834"/>
                <a:gd name="f145" fmla="val 259"/>
                <a:gd name="f146" fmla="val 7528"/>
                <a:gd name="f147" fmla="val 141"/>
                <a:gd name="f148" fmla="val 7223"/>
                <a:gd name="f149" fmla="val 47"/>
                <a:gd name="f150" fmla="val 6893"/>
                <a:gd name="f151" fmla="*/ f0 1 10116"/>
                <a:gd name="f152" fmla="*/ f1 1 6729"/>
                <a:gd name="f153" fmla="val f2"/>
                <a:gd name="f154" fmla="val f3"/>
                <a:gd name="f155" fmla="val f4"/>
                <a:gd name="f156" fmla="+- f155 0 f153"/>
                <a:gd name="f157" fmla="+- f154 0 f153"/>
                <a:gd name="f158" fmla="*/ f157 1 10116"/>
                <a:gd name="f159" fmla="*/ f156 1 6729"/>
                <a:gd name="f160" fmla="*/ f153 1 f158"/>
                <a:gd name="f161" fmla="*/ f154 1 f158"/>
                <a:gd name="f162" fmla="*/ f153 1 f159"/>
                <a:gd name="f163" fmla="*/ f155 1 f159"/>
                <a:gd name="f164" fmla="*/ f160 f151 1"/>
                <a:gd name="f165" fmla="*/ f161 f151 1"/>
                <a:gd name="f166" fmla="*/ f163 f152 1"/>
                <a:gd name="f167" fmla="*/ f162 f152 1"/>
              </a:gdLst>
              <a:ahLst/>
              <a:cxnLst>
                <a:cxn ang="3cd4">
                  <a:pos x="hc" y="t"/>
                </a:cxn>
                <a:cxn ang="0">
                  <a:pos x="r" y="vc"/>
                </a:cxn>
                <a:cxn ang="cd4">
                  <a:pos x="hc" y="b"/>
                </a:cxn>
                <a:cxn ang="cd2">
                  <a:pos x="l" y="vc"/>
                </a:cxn>
              </a:cxnLst>
              <a:rect l="f164" t="f167" r="f165" b="f166"/>
              <a:pathLst>
                <a:path w="10116" h="672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1"/>
                  </a:lnTo>
                  <a:lnTo>
                    <a:pt x="f45" y="f39"/>
                  </a:lnTo>
                  <a:lnTo>
                    <a:pt x="f46" y="f47"/>
                  </a:lnTo>
                  <a:lnTo>
                    <a:pt x="f48" y="f45"/>
                  </a:lnTo>
                  <a:lnTo>
                    <a:pt x="f49" y="f50"/>
                  </a:lnTo>
                  <a:lnTo>
                    <a:pt x="f51" y="f44"/>
                  </a:lnTo>
                  <a:lnTo>
                    <a:pt x="f52" y="f53"/>
                  </a:lnTo>
                  <a:lnTo>
                    <a:pt x="f54" y="f55"/>
                  </a:lnTo>
                  <a:lnTo>
                    <a:pt x="f56" y="f57"/>
                  </a:lnTo>
                  <a:lnTo>
                    <a:pt x="f58" y="f59"/>
                  </a:lnTo>
                  <a:lnTo>
                    <a:pt x="f60" y="f61"/>
                  </a:lnTo>
                  <a:lnTo>
                    <a:pt x="f19" y="f62"/>
                  </a:lnTo>
                  <a:lnTo>
                    <a:pt x="f63" y="f64"/>
                  </a:lnTo>
                  <a:lnTo>
                    <a:pt x="f65" y="f66"/>
                  </a:lnTo>
                  <a:lnTo>
                    <a:pt x="f67" y="f68"/>
                  </a:lnTo>
                  <a:lnTo>
                    <a:pt x="f67" y="f69"/>
                  </a:lnTo>
                  <a:lnTo>
                    <a:pt x="f17" y="f70"/>
                  </a:lnTo>
                  <a:lnTo>
                    <a:pt x="f71" y="f72"/>
                  </a:lnTo>
                  <a:lnTo>
                    <a:pt x="f73" y="f74"/>
                  </a:lnTo>
                  <a:lnTo>
                    <a:pt x="f75" y="f76"/>
                  </a:lnTo>
                  <a:lnTo>
                    <a:pt x="f77" y="f78"/>
                  </a:lnTo>
                  <a:lnTo>
                    <a:pt x="f79" y="f80"/>
                  </a:lnTo>
                  <a:lnTo>
                    <a:pt x="f81" y="f82"/>
                  </a:lnTo>
                  <a:lnTo>
                    <a:pt x="f83" y="f84"/>
                  </a:lnTo>
                  <a:lnTo>
                    <a:pt x="f7" y="f85"/>
                  </a:lnTo>
                  <a:lnTo>
                    <a:pt x="f86" y="f87"/>
                  </a:lnTo>
                  <a:lnTo>
                    <a:pt x="f7" y="f88"/>
                  </a:lnTo>
                  <a:lnTo>
                    <a:pt x="f81" y="f89"/>
                  </a:lnTo>
                  <a:lnTo>
                    <a:pt x="f90" y="f91"/>
                  </a:lnTo>
                  <a:lnTo>
                    <a:pt x="f75" y="f92"/>
                  </a:lnTo>
                  <a:lnTo>
                    <a:pt x="f67" y="f93"/>
                  </a:lnTo>
                  <a:lnTo>
                    <a:pt x="f19" y="f94"/>
                  </a:lnTo>
                  <a:lnTo>
                    <a:pt x="f95" y="f96"/>
                  </a:lnTo>
                  <a:lnTo>
                    <a:pt x="f97" y="f98"/>
                  </a:lnTo>
                  <a:lnTo>
                    <a:pt x="f99" y="f98"/>
                  </a:lnTo>
                  <a:lnTo>
                    <a:pt x="f100" y="f96"/>
                  </a:lnTo>
                  <a:lnTo>
                    <a:pt x="f101" y="f94"/>
                  </a:lnTo>
                  <a:lnTo>
                    <a:pt x="f102" y="f93"/>
                  </a:lnTo>
                  <a:lnTo>
                    <a:pt x="f103" y="f92"/>
                  </a:lnTo>
                  <a:lnTo>
                    <a:pt x="f104" y="f91"/>
                  </a:lnTo>
                  <a:lnTo>
                    <a:pt x="f105" y="f89"/>
                  </a:lnTo>
                  <a:lnTo>
                    <a:pt x="f106" y="f88"/>
                  </a:lnTo>
                  <a:lnTo>
                    <a:pt x="f3" y="f87"/>
                  </a:lnTo>
                  <a:lnTo>
                    <a:pt x="f106" y="f107"/>
                  </a:lnTo>
                  <a:lnTo>
                    <a:pt x="f108" y="f109"/>
                  </a:lnTo>
                  <a:lnTo>
                    <a:pt x="f110" y="f111"/>
                  </a:lnTo>
                  <a:lnTo>
                    <a:pt x="f112" y="f113"/>
                  </a:lnTo>
                  <a:lnTo>
                    <a:pt x="f114" y="f115"/>
                  </a:lnTo>
                  <a:lnTo>
                    <a:pt x="f116" y="f74"/>
                  </a:lnTo>
                  <a:lnTo>
                    <a:pt x="f117" y="f72"/>
                  </a:lnTo>
                  <a:lnTo>
                    <a:pt x="f118" y="f119"/>
                  </a:lnTo>
                  <a:lnTo>
                    <a:pt x="f120" y="f121"/>
                  </a:lnTo>
                  <a:lnTo>
                    <a:pt x="f122" y="f123"/>
                  </a:lnTo>
                  <a:lnTo>
                    <a:pt x="f103" y="f30"/>
                  </a:lnTo>
                  <a:lnTo>
                    <a:pt x="f114" y="f124"/>
                  </a:lnTo>
                  <a:lnTo>
                    <a:pt x="f103" y="f125"/>
                  </a:lnTo>
                  <a:lnTo>
                    <a:pt x="f126" y="f127"/>
                  </a:lnTo>
                  <a:lnTo>
                    <a:pt x="f128" y="f129"/>
                  </a:lnTo>
                  <a:lnTo>
                    <a:pt x="f130" y="f33"/>
                  </a:lnTo>
                  <a:lnTo>
                    <a:pt x="f131" y="f132"/>
                  </a:lnTo>
                  <a:lnTo>
                    <a:pt x="f133" y="f134"/>
                  </a:lnTo>
                  <a:lnTo>
                    <a:pt x="f135" y="f136"/>
                  </a:lnTo>
                  <a:lnTo>
                    <a:pt x="f137" y="f23"/>
                  </a:lnTo>
                  <a:lnTo>
                    <a:pt x="f138" y="f139"/>
                  </a:lnTo>
                  <a:lnTo>
                    <a:pt x="f140" y="f141"/>
                  </a:lnTo>
                  <a:lnTo>
                    <a:pt x="f142" y="f143"/>
                  </a:lnTo>
                  <a:lnTo>
                    <a:pt x="f144" y="f145"/>
                  </a:lnTo>
                  <a:lnTo>
                    <a:pt x="f146" y="f147"/>
                  </a:lnTo>
                  <a:lnTo>
                    <a:pt x="f148" y="f149"/>
                  </a:lnTo>
                  <a:lnTo>
                    <a:pt x="f150" y="f2"/>
                  </a:lnTo>
                  <a:close/>
                </a:path>
              </a:pathLst>
            </a:custGeom>
            <a:solidFill>
              <a:srgbClr val="FE7D56"/>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7" name="Google Shape;1126;p36">
              <a:extLst>
                <a:ext uri="{FF2B5EF4-FFF2-40B4-BE49-F238E27FC236}">
                  <a16:creationId xmlns:a16="http://schemas.microsoft.com/office/drawing/2014/main" xmlns="" id="{24CDC0CC-0445-6CA2-A199-639DE5C305B9}"/>
                </a:ext>
              </a:extLst>
            </p:cNvPr>
            <p:cNvSpPr/>
            <p:nvPr/>
          </p:nvSpPr>
          <p:spPr>
            <a:xfrm>
              <a:off x="3942344" y="4803928"/>
              <a:ext cx="309368" cy="54708"/>
            </a:xfrm>
            <a:custGeom>
              <a:avLst/>
              <a:gdLst>
                <a:gd name="f0" fmla="val w"/>
                <a:gd name="f1" fmla="val h"/>
                <a:gd name="f2" fmla="val 0"/>
                <a:gd name="f3" fmla="val 10116"/>
                <a:gd name="f4" fmla="val 1789"/>
                <a:gd name="f5" fmla="val 377"/>
                <a:gd name="f6" fmla="val 212"/>
                <a:gd name="f7" fmla="val 165"/>
                <a:gd name="f8" fmla="val 95"/>
                <a:gd name="f9" fmla="val 353"/>
                <a:gd name="f10" fmla="val 24"/>
                <a:gd name="f11" fmla="val 541"/>
                <a:gd name="f12" fmla="val 1"/>
                <a:gd name="f13" fmla="val 777"/>
                <a:gd name="f14" fmla="val 988"/>
                <a:gd name="f15" fmla="val 1176"/>
                <a:gd name="f16" fmla="val 189"/>
                <a:gd name="f17" fmla="val 1341"/>
                <a:gd name="f18" fmla="val 306"/>
                <a:gd name="f19" fmla="val 1482"/>
                <a:gd name="f20" fmla="val 448"/>
                <a:gd name="f21" fmla="val 1623"/>
                <a:gd name="f22" fmla="val 612"/>
                <a:gd name="f23" fmla="val 1718"/>
                <a:gd name="f24" fmla="val 800"/>
                <a:gd name="f25" fmla="val 1765"/>
                <a:gd name="f26" fmla="val 1012"/>
                <a:gd name="f27" fmla="val 1788"/>
                <a:gd name="f28" fmla="val 9104"/>
                <a:gd name="f29" fmla="val 9316"/>
                <a:gd name="f30" fmla="val 9504"/>
                <a:gd name="f31" fmla="val 9669"/>
                <a:gd name="f32" fmla="val 9810"/>
                <a:gd name="f33" fmla="val 9951"/>
                <a:gd name="f34" fmla="val 10045"/>
                <a:gd name="f35" fmla="val 10092"/>
                <a:gd name="f36" fmla="val 10022"/>
                <a:gd name="f37" fmla="val 9904"/>
                <a:gd name="f38" fmla="val 9740"/>
                <a:gd name="f39" fmla="val 9598"/>
                <a:gd name="f40" fmla="val 94"/>
                <a:gd name="f41" fmla="val 9457"/>
                <a:gd name="f42" fmla="val 9293"/>
                <a:gd name="f43" fmla="val 235"/>
                <a:gd name="f44" fmla="val 824"/>
                <a:gd name="f45" fmla="val 659"/>
                <a:gd name="f46" fmla="val 518"/>
                <a:gd name="f47" fmla="*/ f0 1 10116"/>
                <a:gd name="f48" fmla="*/ f1 1 1789"/>
                <a:gd name="f49" fmla="val f2"/>
                <a:gd name="f50" fmla="val f3"/>
                <a:gd name="f51" fmla="val f4"/>
                <a:gd name="f52" fmla="+- f51 0 f49"/>
                <a:gd name="f53" fmla="+- f50 0 f49"/>
                <a:gd name="f54" fmla="*/ f53 1 10116"/>
                <a:gd name="f55" fmla="*/ f52 1 1789"/>
                <a:gd name="f56" fmla="*/ f49 1 f54"/>
                <a:gd name="f57" fmla="*/ f50 1 f54"/>
                <a:gd name="f58" fmla="*/ f49 1 f55"/>
                <a:gd name="f59" fmla="*/ f51 1 f55"/>
                <a:gd name="f60" fmla="*/ f56 f47 1"/>
                <a:gd name="f61" fmla="*/ f57 f47 1"/>
                <a:gd name="f62" fmla="*/ f59 f48 1"/>
                <a:gd name="f63" fmla="*/ f58 f48 1"/>
              </a:gdLst>
              <a:ahLst/>
              <a:cxnLst>
                <a:cxn ang="3cd4">
                  <a:pos x="hc" y="t"/>
                </a:cxn>
                <a:cxn ang="0">
                  <a:pos x="r" y="vc"/>
                </a:cxn>
                <a:cxn ang="cd4">
                  <a:pos x="hc" y="b"/>
                </a:cxn>
                <a:cxn ang="cd2">
                  <a:pos x="l" y="vc"/>
                </a:cxn>
              </a:cxnLst>
              <a:rect l="f60" t="f63" r="f61" b="f62"/>
              <a:pathLst>
                <a:path w="10116" h="1789">
                  <a:moveTo>
                    <a:pt x="f5" y="f2"/>
                  </a:moveTo>
                  <a:lnTo>
                    <a:pt x="f6" y="f7"/>
                  </a:lnTo>
                  <a:lnTo>
                    <a:pt x="f8" y="f9"/>
                  </a:lnTo>
                  <a:lnTo>
                    <a:pt x="f10" y="f11"/>
                  </a:lnTo>
                  <a:lnTo>
                    <a:pt x="f12" y="f13"/>
                  </a:lnTo>
                  <a:lnTo>
                    <a:pt x="f10" y="f14"/>
                  </a:lnTo>
                  <a:lnTo>
                    <a:pt x="f8" y="f15"/>
                  </a:lnTo>
                  <a:lnTo>
                    <a:pt x="f16" y="f17"/>
                  </a:lnTo>
                  <a:lnTo>
                    <a:pt x="f18" y="f19"/>
                  </a:lnTo>
                  <a:lnTo>
                    <a:pt x="f20" y="f21"/>
                  </a:lnTo>
                  <a:lnTo>
                    <a:pt x="f22" y="f23"/>
                  </a:lnTo>
                  <a:lnTo>
                    <a:pt x="f24" y="f25"/>
                  </a:lnTo>
                  <a:lnTo>
                    <a:pt x="f26" y="f27"/>
                  </a:lnTo>
                  <a:lnTo>
                    <a:pt x="f28" y="f27"/>
                  </a:lnTo>
                  <a:lnTo>
                    <a:pt x="f29" y="f25"/>
                  </a:lnTo>
                  <a:lnTo>
                    <a:pt x="f30" y="f23"/>
                  </a:lnTo>
                  <a:lnTo>
                    <a:pt x="f31" y="f21"/>
                  </a:lnTo>
                  <a:lnTo>
                    <a:pt x="f32" y="f19"/>
                  </a:lnTo>
                  <a:lnTo>
                    <a:pt x="f33" y="f17"/>
                  </a:lnTo>
                  <a:lnTo>
                    <a:pt x="f34" y="f15"/>
                  </a:lnTo>
                  <a:lnTo>
                    <a:pt x="f35" y="f14"/>
                  </a:lnTo>
                  <a:lnTo>
                    <a:pt x="f3" y="f13"/>
                  </a:lnTo>
                  <a:lnTo>
                    <a:pt x="f35" y="f11"/>
                  </a:lnTo>
                  <a:lnTo>
                    <a:pt x="f36" y="f9"/>
                  </a:lnTo>
                  <a:lnTo>
                    <a:pt x="f37" y="f7"/>
                  </a:lnTo>
                  <a:lnTo>
                    <a:pt x="f38" y="f2"/>
                  </a:lnTo>
                  <a:lnTo>
                    <a:pt x="f39" y="f40"/>
                  </a:lnTo>
                  <a:lnTo>
                    <a:pt x="f41" y="f7"/>
                  </a:lnTo>
                  <a:lnTo>
                    <a:pt x="f42" y="f6"/>
                  </a:lnTo>
                  <a:lnTo>
                    <a:pt x="f28" y="f43"/>
                  </a:lnTo>
                  <a:lnTo>
                    <a:pt x="f26" y="f43"/>
                  </a:lnTo>
                  <a:lnTo>
                    <a:pt x="f44" y="f6"/>
                  </a:lnTo>
                  <a:lnTo>
                    <a:pt x="f45" y="f7"/>
                  </a:lnTo>
                  <a:lnTo>
                    <a:pt x="f46" y="f40"/>
                  </a:lnTo>
                  <a:lnTo>
                    <a:pt x="f5" y="f2"/>
                  </a:lnTo>
                  <a:close/>
                </a:path>
              </a:pathLst>
            </a:custGeom>
            <a:solidFill>
              <a:srgbClr val="F4654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8" name="Google Shape;1127;p36">
              <a:extLst>
                <a:ext uri="{FF2B5EF4-FFF2-40B4-BE49-F238E27FC236}">
                  <a16:creationId xmlns:a16="http://schemas.microsoft.com/office/drawing/2014/main" xmlns="" id="{E4B02340-8D80-4ECF-BFB0-8F96A39242C3}"/>
                </a:ext>
              </a:extLst>
            </p:cNvPr>
            <p:cNvSpPr/>
            <p:nvPr/>
          </p:nvSpPr>
          <p:spPr>
            <a:xfrm>
              <a:off x="3919310" y="4629095"/>
              <a:ext cx="355427" cy="252548"/>
            </a:xfrm>
            <a:custGeom>
              <a:avLst/>
              <a:gdLst>
                <a:gd name="f0" fmla="val w"/>
                <a:gd name="f1" fmla="val h"/>
                <a:gd name="f2" fmla="val 0"/>
                <a:gd name="f3" fmla="val 11622"/>
                <a:gd name="f4" fmla="val 8258"/>
                <a:gd name="f5" fmla="val 7646"/>
                <a:gd name="f6" fmla="val 777"/>
                <a:gd name="f7" fmla="val 7976"/>
                <a:gd name="f8" fmla="val 824"/>
                <a:gd name="f9" fmla="val 8281"/>
                <a:gd name="f10" fmla="val 918"/>
                <a:gd name="f11" fmla="val 8587"/>
                <a:gd name="f12" fmla="val 1036"/>
                <a:gd name="f13" fmla="val 8869"/>
                <a:gd name="f14" fmla="val 1154"/>
                <a:gd name="f15" fmla="val 9152"/>
                <a:gd name="f16" fmla="val 1318"/>
                <a:gd name="f17" fmla="val 9387"/>
                <a:gd name="f18" fmla="val 1506"/>
                <a:gd name="f19" fmla="val 9622"/>
                <a:gd name="f20" fmla="val 1718"/>
                <a:gd name="f21" fmla="val 9834"/>
                <a:gd name="f22" fmla="val 1953"/>
                <a:gd name="f23" fmla="val 10022"/>
                <a:gd name="f24" fmla="val 2212"/>
                <a:gd name="f25" fmla="val 10187"/>
                <a:gd name="f26" fmla="val 2471"/>
                <a:gd name="f27" fmla="val 10328"/>
                <a:gd name="f28" fmla="val 2753"/>
                <a:gd name="f29" fmla="val 10446"/>
                <a:gd name="f30" fmla="val 3059"/>
                <a:gd name="f31" fmla="val 10516"/>
                <a:gd name="f32" fmla="val 3365"/>
                <a:gd name="f33" fmla="val 10563"/>
                <a:gd name="f34" fmla="val 3694"/>
                <a:gd name="f35" fmla="val 10587"/>
                <a:gd name="f36" fmla="val 4023"/>
                <a:gd name="f37" fmla="val 4447"/>
                <a:gd name="f38" fmla="val 10493"/>
                <a:gd name="f39" fmla="val 4823"/>
                <a:gd name="f40" fmla="val 10375"/>
                <a:gd name="f41" fmla="val 5200"/>
                <a:gd name="f42" fmla="val 10210"/>
                <a:gd name="f43" fmla="val 5553"/>
                <a:gd name="f44" fmla="val 10351"/>
                <a:gd name="f45" fmla="val 5623"/>
                <a:gd name="f46" fmla="val 10469"/>
                <a:gd name="f47" fmla="val 5694"/>
                <a:gd name="f48" fmla="val 5811"/>
                <a:gd name="f49" fmla="val 10681"/>
                <a:gd name="f50" fmla="val 5905"/>
                <a:gd name="f51" fmla="val 10751"/>
                <a:gd name="f52" fmla="val 6047"/>
                <a:gd name="f53" fmla="val 10822"/>
                <a:gd name="f54" fmla="val 6188"/>
                <a:gd name="f55" fmla="val 10845"/>
                <a:gd name="f56" fmla="val 6329"/>
                <a:gd name="f57" fmla="val 10869"/>
                <a:gd name="f58" fmla="val 6494"/>
                <a:gd name="f59" fmla="val 6705"/>
                <a:gd name="f60" fmla="val 10798"/>
                <a:gd name="f61" fmla="val 6893"/>
                <a:gd name="f62" fmla="val 10704"/>
                <a:gd name="f63" fmla="val 7058"/>
                <a:gd name="f64" fmla="val 7199"/>
                <a:gd name="f65" fmla="val 10422"/>
                <a:gd name="f66" fmla="val 7340"/>
                <a:gd name="f67" fmla="val 10257"/>
                <a:gd name="f68" fmla="val 7435"/>
                <a:gd name="f69" fmla="val 10069"/>
                <a:gd name="f70" fmla="val 7482"/>
                <a:gd name="f71" fmla="val 9857"/>
                <a:gd name="f72" fmla="val 7505"/>
                <a:gd name="f73" fmla="val 1765"/>
                <a:gd name="f74" fmla="val 1553"/>
                <a:gd name="f75" fmla="val 1365"/>
                <a:gd name="f76" fmla="val 1201"/>
                <a:gd name="f77" fmla="val 1059"/>
                <a:gd name="f78" fmla="val 942"/>
                <a:gd name="f79" fmla="val 848"/>
                <a:gd name="f80" fmla="val 754"/>
                <a:gd name="f81" fmla="val 6352"/>
                <a:gd name="f82" fmla="val 801"/>
                <a:gd name="f83" fmla="val 6235"/>
                <a:gd name="f84" fmla="val 6094"/>
                <a:gd name="f85" fmla="val 895"/>
                <a:gd name="f86" fmla="val 5976"/>
                <a:gd name="f87" fmla="val 965"/>
                <a:gd name="f88" fmla="val 5882"/>
                <a:gd name="f89" fmla="val 5788"/>
                <a:gd name="f90" fmla="val 1153"/>
                <a:gd name="f91" fmla="val 1271"/>
                <a:gd name="f92" fmla="val 1224"/>
                <a:gd name="f93" fmla="val 5341"/>
                <a:gd name="f94" fmla="val 5059"/>
                <a:gd name="f95" fmla="val 4847"/>
                <a:gd name="f96" fmla="val 1248"/>
                <a:gd name="f97" fmla="val 4612"/>
                <a:gd name="f98" fmla="val 1295"/>
                <a:gd name="f99" fmla="val 4400"/>
                <a:gd name="f100" fmla="val 4188"/>
                <a:gd name="f101" fmla="val 1459"/>
                <a:gd name="f102" fmla="val 4000"/>
                <a:gd name="f103" fmla="val 1577"/>
                <a:gd name="f104" fmla="val 3812"/>
                <a:gd name="f105" fmla="val 1695"/>
                <a:gd name="f106" fmla="val 3647"/>
                <a:gd name="f107" fmla="val 1859"/>
                <a:gd name="f108" fmla="val 3482"/>
                <a:gd name="f109" fmla="val 2000"/>
                <a:gd name="f110" fmla="val 3341"/>
                <a:gd name="f111" fmla="val 2189"/>
                <a:gd name="f112" fmla="val 3224"/>
                <a:gd name="f113" fmla="val 2353"/>
                <a:gd name="f114" fmla="val 3106"/>
                <a:gd name="f115" fmla="val 2565"/>
                <a:gd name="f116" fmla="val 3012"/>
                <a:gd name="f117" fmla="val 2941"/>
                <a:gd name="f118" fmla="val 2988"/>
                <a:gd name="f119" fmla="val 2871"/>
                <a:gd name="f120" fmla="val 3200"/>
                <a:gd name="f121" fmla="val 2847"/>
                <a:gd name="f122" fmla="val 3435"/>
                <a:gd name="f123" fmla="val 2824"/>
                <a:gd name="f124" fmla="val 3835"/>
                <a:gd name="f125" fmla="val 4047"/>
                <a:gd name="f126" fmla="val 2918"/>
                <a:gd name="f127" fmla="val 4235"/>
                <a:gd name="f128" fmla="val 4329"/>
                <a:gd name="f129" fmla="val 4423"/>
                <a:gd name="f130" fmla="val 2518"/>
                <a:gd name="f131" fmla="val 4564"/>
                <a:gd name="f132" fmla="val 2306"/>
                <a:gd name="f133" fmla="val 4706"/>
                <a:gd name="f134" fmla="val 2094"/>
                <a:gd name="f135" fmla="val 1906"/>
                <a:gd name="f136" fmla="val 5011"/>
                <a:gd name="f137" fmla="val 5388"/>
                <a:gd name="f138" fmla="val 1389"/>
                <a:gd name="f139" fmla="val 5600"/>
                <a:gd name="f140" fmla="val 5835"/>
                <a:gd name="f141" fmla="val 1130"/>
                <a:gd name="f142" fmla="val 1012"/>
                <a:gd name="f143" fmla="val 6282"/>
                <a:gd name="f144" fmla="val 6541"/>
                <a:gd name="f145" fmla="val 871"/>
                <a:gd name="f146" fmla="val 6799"/>
                <a:gd name="f147" fmla="val 7317"/>
                <a:gd name="f148" fmla="val 1"/>
                <a:gd name="f149" fmla="val 7035"/>
                <a:gd name="f150" fmla="val 24"/>
                <a:gd name="f151" fmla="val 6776"/>
                <a:gd name="f152" fmla="val 48"/>
                <a:gd name="f153" fmla="val 6493"/>
                <a:gd name="f154" fmla="val 95"/>
                <a:gd name="f155" fmla="val 165"/>
                <a:gd name="f156" fmla="val 236"/>
                <a:gd name="f157" fmla="val 5741"/>
                <a:gd name="f158" fmla="val 330"/>
                <a:gd name="f159" fmla="val 5482"/>
                <a:gd name="f160" fmla="val 448"/>
                <a:gd name="f161" fmla="val 5270"/>
                <a:gd name="f162" fmla="val 565"/>
                <a:gd name="f163" fmla="val 5035"/>
                <a:gd name="f164" fmla="val 707"/>
                <a:gd name="f165" fmla="val 4259"/>
                <a:gd name="f166" fmla="val 1436"/>
                <a:gd name="f167" fmla="val 4094"/>
                <a:gd name="f168" fmla="val 1648"/>
                <a:gd name="f169" fmla="val 3929"/>
                <a:gd name="f170" fmla="val 3788"/>
                <a:gd name="f171" fmla="val 2071"/>
                <a:gd name="f172" fmla="val 3130"/>
                <a:gd name="f173" fmla="val 2142"/>
                <a:gd name="f174" fmla="val 2541"/>
                <a:gd name="f175" fmla="val 2259"/>
                <a:gd name="f176" fmla="val 2424"/>
                <a:gd name="f177" fmla="val 2589"/>
                <a:gd name="f178" fmla="val 1530"/>
                <a:gd name="f179" fmla="val 1106"/>
                <a:gd name="f180" fmla="val 3153"/>
                <a:gd name="f181" fmla="val 3388"/>
                <a:gd name="f182" fmla="val 659"/>
                <a:gd name="f183" fmla="val 3906"/>
                <a:gd name="f184" fmla="val 4165"/>
                <a:gd name="f185" fmla="val 495"/>
                <a:gd name="f186" fmla="val 4470"/>
                <a:gd name="f187" fmla="val 4753"/>
                <a:gd name="f188" fmla="val 424"/>
                <a:gd name="f189" fmla="val 5317"/>
                <a:gd name="f190" fmla="val 354"/>
                <a:gd name="f191" fmla="val 5458"/>
                <a:gd name="f192" fmla="val 260"/>
                <a:gd name="f193" fmla="val 5576"/>
                <a:gd name="f194" fmla="val 189"/>
                <a:gd name="f195" fmla="val 5717"/>
                <a:gd name="f196" fmla="val 118"/>
                <a:gd name="f197" fmla="val 5858"/>
                <a:gd name="f198" fmla="val 71"/>
                <a:gd name="f199" fmla="val 6023"/>
                <a:gd name="f200" fmla="val 6164"/>
                <a:gd name="f201" fmla="val 6682"/>
                <a:gd name="f202" fmla="val 6846"/>
                <a:gd name="f203" fmla="val 142"/>
                <a:gd name="f204" fmla="val 7176"/>
                <a:gd name="f205" fmla="val 212"/>
                <a:gd name="f206" fmla="val 307"/>
                <a:gd name="f207" fmla="val 401"/>
                <a:gd name="f208" fmla="val 7623"/>
                <a:gd name="f209" fmla="val 518"/>
                <a:gd name="f210" fmla="val 7740"/>
                <a:gd name="f211" fmla="val 636"/>
                <a:gd name="f212" fmla="val 7858"/>
                <a:gd name="f213" fmla="val 7952"/>
                <a:gd name="f214" fmla="val 8046"/>
                <a:gd name="f215" fmla="val 1083"/>
                <a:gd name="f216" fmla="val 8117"/>
                <a:gd name="f217" fmla="val 8187"/>
                <a:gd name="f218" fmla="val 1412"/>
                <a:gd name="f219" fmla="val 8234"/>
                <a:gd name="f220" fmla="val 10046"/>
                <a:gd name="f221" fmla="val 10540"/>
                <a:gd name="f222" fmla="val 10987"/>
                <a:gd name="f223" fmla="val 11104"/>
                <a:gd name="f224" fmla="val 11222"/>
                <a:gd name="f225" fmla="val 11316"/>
                <a:gd name="f226" fmla="val 11410"/>
                <a:gd name="f227" fmla="val 11481"/>
                <a:gd name="f228" fmla="val 11551"/>
                <a:gd name="f229" fmla="val 11598"/>
                <a:gd name="f230" fmla="val 6000"/>
                <a:gd name="f231" fmla="val 11504"/>
                <a:gd name="f232" fmla="val 11434"/>
                <a:gd name="f233" fmla="val 11339"/>
                <a:gd name="f234" fmla="val 11245"/>
                <a:gd name="f235" fmla="val 5411"/>
                <a:gd name="f236" fmla="val 11151"/>
                <a:gd name="f237" fmla="val 5294"/>
                <a:gd name="f238" fmla="val 4988"/>
                <a:gd name="f239" fmla="val 11292"/>
                <a:gd name="f240" fmla="val 4659"/>
                <a:gd name="f241" fmla="val 4353"/>
                <a:gd name="f242" fmla="val 3624"/>
                <a:gd name="f243" fmla="val 11269"/>
                <a:gd name="f244" fmla="val 11034"/>
                <a:gd name="f245" fmla="val 2118"/>
                <a:gd name="f246" fmla="val 10657"/>
                <a:gd name="f247" fmla="val 1789"/>
                <a:gd name="f248" fmla="val 1483"/>
                <a:gd name="f249" fmla="val 10163"/>
                <a:gd name="f250" fmla="val 1177"/>
                <a:gd name="f251" fmla="val 9881"/>
                <a:gd name="f252" fmla="val 9575"/>
                <a:gd name="f253" fmla="val 9246"/>
                <a:gd name="f254" fmla="val 8893"/>
                <a:gd name="f255" fmla="val 8517"/>
                <a:gd name="f256" fmla="*/ f0 1 11622"/>
                <a:gd name="f257" fmla="*/ f1 1 8258"/>
                <a:gd name="f258" fmla="val f2"/>
                <a:gd name="f259" fmla="val f3"/>
                <a:gd name="f260" fmla="val f4"/>
                <a:gd name="f261" fmla="+- f260 0 f258"/>
                <a:gd name="f262" fmla="+- f259 0 f258"/>
                <a:gd name="f263" fmla="*/ f262 1 11622"/>
                <a:gd name="f264" fmla="*/ f261 1 8258"/>
                <a:gd name="f265" fmla="*/ f258 1 f263"/>
                <a:gd name="f266" fmla="*/ f259 1 f263"/>
                <a:gd name="f267" fmla="*/ f258 1 f264"/>
                <a:gd name="f268" fmla="*/ f260 1 f264"/>
                <a:gd name="f269" fmla="*/ f265 f256 1"/>
                <a:gd name="f270" fmla="*/ f266 f256 1"/>
                <a:gd name="f271" fmla="*/ f268 f257 1"/>
                <a:gd name="f272" fmla="*/ f267 f257 1"/>
              </a:gdLst>
              <a:ahLst/>
              <a:cxnLst>
                <a:cxn ang="3cd4">
                  <a:pos x="hc" y="t"/>
                </a:cxn>
                <a:cxn ang="0">
                  <a:pos x="r" y="vc"/>
                </a:cxn>
                <a:cxn ang="cd4">
                  <a:pos x="hc" y="b"/>
                </a:cxn>
                <a:cxn ang="cd2">
                  <a:pos x="l" y="vc"/>
                </a:cxn>
              </a:cxnLst>
              <a:rect l="f269" t="f272" r="f270" b="f271"/>
              <a:pathLst>
                <a:path w="11622" h="8258">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38" y="f39"/>
                  </a:lnTo>
                  <a:lnTo>
                    <a:pt x="f40" y="f41"/>
                  </a:lnTo>
                  <a:lnTo>
                    <a:pt x="f42" y="f43"/>
                  </a:lnTo>
                  <a:lnTo>
                    <a:pt x="f44" y="f45"/>
                  </a:lnTo>
                  <a:lnTo>
                    <a:pt x="f46" y="f47"/>
                  </a:lnTo>
                  <a:lnTo>
                    <a:pt x="f35" y="f48"/>
                  </a:lnTo>
                  <a:lnTo>
                    <a:pt x="f49" y="f50"/>
                  </a:lnTo>
                  <a:lnTo>
                    <a:pt x="f51" y="f52"/>
                  </a:lnTo>
                  <a:lnTo>
                    <a:pt x="f53" y="f54"/>
                  </a:lnTo>
                  <a:lnTo>
                    <a:pt x="f55" y="f56"/>
                  </a:lnTo>
                  <a:lnTo>
                    <a:pt x="f57" y="f58"/>
                  </a:lnTo>
                  <a:lnTo>
                    <a:pt x="f55" y="f59"/>
                  </a:lnTo>
                  <a:lnTo>
                    <a:pt x="f60" y="f61"/>
                  </a:lnTo>
                  <a:lnTo>
                    <a:pt x="f62" y="f63"/>
                  </a:lnTo>
                  <a:lnTo>
                    <a:pt x="f33" y="f64"/>
                  </a:lnTo>
                  <a:lnTo>
                    <a:pt x="f65" y="f66"/>
                  </a:lnTo>
                  <a:lnTo>
                    <a:pt x="f67" y="f68"/>
                  </a:lnTo>
                  <a:lnTo>
                    <a:pt x="f69" y="f70"/>
                  </a:lnTo>
                  <a:lnTo>
                    <a:pt x="f71" y="f72"/>
                  </a:lnTo>
                  <a:lnTo>
                    <a:pt x="f73" y="f72"/>
                  </a:lnTo>
                  <a:lnTo>
                    <a:pt x="f74" y="f70"/>
                  </a:lnTo>
                  <a:lnTo>
                    <a:pt x="f75" y="f68"/>
                  </a:lnTo>
                  <a:lnTo>
                    <a:pt x="f76" y="f66"/>
                  </a:lnTo>
                  <a:lnTo>
                    <a:pt x="f77" y="f64"/>
                  </a:lnTo>
                  <a:lnTo>
                    <a:pt x="f78" y="f63"/>
                  </a:lnTo>
                  <a:lnTo>
                    <a:pt x="f79" y="f61"/>
                  </a:lnTo>
                  <a:lnTo>
                    <a:pt x="f6" y="f59"/>
                  </a:lnTo>
                  <a:lnTo>
                    <a:pt x="f80" y="f58"/>
                  </a:lnTo>
                  <a:lnTo>
                    <a:pt x="f6" y="f81"/>
                  </a:lnTo>
                  <a:lnTo>
                    <a:pt x="f82" y="f83"/>
                  </a:lnTo>
                  <a:lnTo>
                    <a:pt x="f79" y="f84"/>
                  </a:lnTo>
                  <a:lnTo>
                    <a:pt x="f85" y="f86"/>
                  </a:lnTo>
                  <a:lnTo>
                    <a:pt x="f87" y="f88"/>
                  </a:lnTo>
                  <a:lnTo>
                    <a:pt x="f77" y="f89"/>
                  </a:lnTo>
                  <a:lnTo>
                    <a:pt x="f90" y="f47"/>
                  </a:lnTo>
                  <a:lnTo>
                    <a:pt x="f91" y="f45"/>
                  </a:lnTo>
                  <a:lnTo>
                    <a:pt x="f92" y="f93"/>
                  </a:lnTo>
                  <a:lnTo>
                    <a:pt x="f76" y="f94"/>
                  </a:lnTo>
                  <a:lnTo>
                    <a:pt x="f76" y="f95"/>
                  </a:lnTo>
                  <a:lnTo>
                    <a:pt x="f96" y="f97"/>
                  </a:lnTo>
                  <a:lnTo>
                    <a:pt x="f98" y="f99"/>
                  </a:lnTo>
                  <a:lnTo>
                    <a:pt x="f75" y="f100"/>
                  </a:lnTo>
                  <a:lnTo>
                    <a:pt x="f101" y="f102"/>
                  </a:lnTo>
                  <a:lnTo>
                    <a:pt x="f103" y="f104"/>
                  </a:lnTo>
                  <a:lnTo>
                    <a:pt x="f105" y="f106"/>
                  </a:lnTo>
                  <a:lnTo>
                    <a:pt x="f107" y="f108"/>
                  </a:lnTo>
                  <a:lnTo>
                    <a:pt x="f109" y="f110"/>
                  </a:lnTo>
                  <a:lnTo>
                    <a:pt x="f111" y="f112"/>
                  </a:lnTo>
                  <a:lnTo>
                    <a:pt x="f113" y="f114"/>
                  </a:lnTo>
                  <a:lnTo>
                    <a:pt x="f115" y="f116"/>
                  </a:lnTo>
                  <a:lnTo>
                    <a:pt x="f28" y="f117"/>
                  </a:lnTo>
                  <a:lnTo>
                    <a:pt x="f118" y="f119"/>
                  </a:lnTo>
                  <a:lnTo>
                    <a:pt x="f120" y="f121"/>
                  </a:lnTo>
                  <a:lnTo>
                    <a:pt x="f122" y="f123"/>
                  </a:lnTo>
                  <a:lnTo>
                    <a:pt x="f106" y="f121"/>
                  </a:lnTo>
                  <a:lnTo>
                    <a:pt x="f124" y="f119"/>
                  </a:lnTo>
                  <a:lnTo>
                    <a:pt x="f125" y="f126"/>
                  </a:lnTo>
                  <a:lnTo>
                    <a:pt x="f127" y="f118"/>
                  </a:lnTo>
                  <a:lnTo>
                    <a:pt x="f128" y="f28"/>
                  </a:lnTo>
                  <a:lnTo>
                    <a:pt x="f129" y="f130"/>
                  </a:lnTo>
                  <a:lnTo>
                    <a:pt x="f131" y="f132"/>
                  </a:lnTo>
                  <a:lnTo>
                    <a:pt x="f133" y="f134"/>
                  </a:lnTo>
                  <a:lnTo>
                    <a:pt x="f95" y="f135"/>
                  </a:lnTo>
                  <a:lnTo>
                    <a:pt x="f136" y="f20"/>
                  </a:lnTo>
                  <a:lnTo>
                    <a:pt x="f41" y="f74"/>
                  </a:lnTo>
                  <a:lnTo>
                    <a:pt x="f137" y="f138"/>
                  </a:lnTo>
                  <a:lnTo>
                    <a:pt x="f139" y="f96"/>
                  </a:lnTo>
                  <a:lnTo>
                    <a:pt x="f140" y="f141"/>
                  </a:lnTo>
                  <a:lnTo>
                    <a:pt x="f52" y="f142"/>
                  </a:lnTo>
                  <a:lnTo>
                    <a:pt x="f143" y="f78"/>
                  </a:lnTo>
                  <a:lnTo>
                    <a:pt x="f144" y="f145"/>
                  </a:lnTo>
                  <a:lnTo>
                    <a:pt x="f146" y="f82"/>
                  </a:lnTo>
                  <a:lnTo>
                    <a:pt x="f63" y="f6"/>
                  </a:lnTo>
                  <a:close/>
                  <a:moveTo>
                    <a:pt x="f147" y="f148"/>
                  </a:moveTo>
                  <a:lnTo>
                    <a:pt x="f149" y="f150"/>
                  </a:lnTo>
                  <a:lnTo>
                    <a:pt x="f151" y="f152"/>
                  </a:lnTo>
                  <a:lnTo>
                    <a:pt x="f153" y="f154"/>
                  </a:lnTo>
                  <a:lnTo>
                    <a:pt x="f83" y="f155"/>
                  </a:lnTo>
                  <a:lnTo>
                    <a:pt x="f86" y="f156"/>
                  </a:lnTo>
                  <a:lnTo>
                    <a:pt x="f157" y="f158"/>
                  </a:lnTo>
                  <a:lnTo>
                    <a:pt x="f159" y="f160"/>
                  </a:lnTo>
                  <a:lnTo>
                    <a:pt x="f161" y="f162"/>
                  </a:lnTo>
                  <a:lnTo>
                    <a:pt x="f163" y="f164"/>
                  </a:lnTo>
                  <a:lnTo>
                    <a:pt x="f39" y="f145"/>
                  </a:lnTo>
                  <a:lnTo>
                    <a:pt x="f97" y="f12"/>
                  </a:lnTo>
                  <a:lnTo>
                    <a:pt x="f129" y="f92"/>
                  </a:lnTo>
                  <a:lnTo>
                    <a:pt x="f165" y="f166"/>
                  </a:lnTo>
                  <a:lnTo>
                    <a:pt x="f167" y="f168"/>
                  </a:lnTo>
                  <a:lnTo>
                    <a:pt x="f169" y="f107"/>
                  </a:lnTo>
                  <a:lnTo>
                    <a:pt x="f170" y="f134"/>
                  </a:lnTo>
                  <a:lnTo>
                    <a:pt x="f122" y="f171"/>
                  </a:lnTo>
                  <a:lnTo>
                    <a:pt x="f172" y="f134"/>
                  </a:lnTo>
                  <a:lnTo>
                    <a:pt x="f123" y="f173"/>
                  </a:lnTo>
                  <a:lnTo>
                    <a:pt x="f174" y="f24"/>
                  </a:lnTo>
                  <a:lnTo>
                    <a:pt x="f175" y="f132"/>
                  </a:lnTo>
                  <a:lnTo>
                    <a:pt x="f109" y="f176"/>
                  </a:lnTo>
                  <a:lnTo>
                    <a:pt x="f73" y="f177"/>
                  </a:lnTo>
                  <a:lnTo>
                    <a:pt x="f178" y="f28"/>
                  </a:lnTo>
                  <a:lnTo>
                    <a:pt x="f16" y="f117"/>
                  </a:lnTo>
                  <a:lnTo>
                    <a:pt x="f179" y="f180"/>
                  </a:lnTo>
                  <a:lnTo>
                    <a:pt x="f78" y="f181"/>
                  </a:lnTo>
                  <a:lnTo>
                    <a:pt x="f82" y="f106"/>
                  </a:lnTo>
                  <a:lnTo>
                    <a:pt x="f182" y="f183"/>
                  </a:lnTo>
                  <a:lnTo>
                    <a:pt x="f162" y="f184"/>
                  </a:lnTo>
                  <a:lnTo>
                    <a:pt x="f185" y="f186"/>
                  </a:lnTo>
                  <a:lnTo>
                    <a:pt x="f160" y="f187"/>
                  </a:lnTo>
                  <a:lnTo>
                    <a:pt x="f188" y="f94"/>
                  </a:lnTo>
                  <a:lnTo>
                    <a:pt x="f160" y="f189"/>
                  </a:lnTo>
                  <a:lnTo>
                    <a:pt x="f190" y="f191"/>
                  </a:lnTo>
                  <a:lnTo>
                    <a:pt x="f192" y="f193"/>
                  </a:lnTo>
                  <a:lnTo>
                    <a:pt x="f194" y="f195"/>
                  </a:lnTo>
                  <a:lnTo>
                    <a:pt x="f196" y="f197"/>
                  </a:lnTo>
                  <a:lnTo>
                    <a:pt x="f198" y="f199"/>
                  </a:lnTo>
                  <a:lnTo>
                    <a:pt x="f150" y="f200"/>
                  </a:lnTo>
                  <a:lnTo>
                    <a:pt x="f148" y="f56"/>
                  </a:lnTo>
                  <a:lnTo>
                    <a:pt x="f148" y="f58"/>
                  </a:lnTo>
                  <a:lnTo>
                    <a:pt x="f148" y="f201"/>
                  </a:lnTo>
                  <a:lnTo>
                    <a:pt x="f150" y="f202"/>
                  </a:lnTo>
                  <a:lnTo>
                    <a:pt x="f198" y="f149"/>
                  </a:lnTo>
                  <a:lnTo>
                    <a:pt x="f203" y="f204"/>
                  </a:lnTo>
                  <a:lnTo>
                    <a:pt x="f205" y="f66"/>
                  </a:lnTo>
                  <a:lnTo>
                    <a:pt x="f206" y="f70"/>
                  </a:lnTo>
                  <a:lnTo>
                    <a:pt x="f207" y="f208"/>
                  </a:lnTo>
                  <a:lnTo>
                    <a:pt x="f209" y="f210"/>
                  </a:lnTo>
                  <a:lnTo>
                    <a:pt x="f211" y="f212"/>
                  </a:lnTo>
                  <a:lnTo>
                    <a:pt x="f6" y="f213"/>
                  </a:lnTo>
                  <a:lnTo>
                    <a:pt x="f10" y="f214"/>
                  </a:lnTo>
                  <a:lnTo>
                    <a:pt x="f215" y="f216"/>
                  </a:lnTo>
                  <a:lnTo>
                    <a:pt x="f96" y="f217"/>
                  </a:lnTo>
                  <a:lnTo>
                    <a:pt x="f218" y="f219"/>
                  </a:lnTo>
                  <a:lnTo>
                    <a:pt x="f103" y="f4"/>
                  </a:lnTo>
                  <a:lnTo>
                    <a:pt x="f220" y="f4"/>
                  </a:lnTo>
                  <a:lnTo>
                    <a:pt x="f42" y="f219"/>
                  </a:lnTo>
                  <a:lnTo>
                    <a:pt x="f40" y="f217"/>
                  </a:lnTo>
                  <a:lnTo>
                    <a:pt x="f221" y="f216"/>
                  </a:lnTo>
                  <a:lnTo>
                    <a:pt x="f62" y="f214"/>
                  </a:lnTo>
                  <a:lnTo>
                    <a:pt x="f55" y="f213"/>
                  </a:lnTo>
                  <a:lnTo>
                    <a:pt x="f222" y="f212"/>
                  </a:lnTo>
                  <a:lnTo>
                    <a:pt x="f223" y="f210"/>
                  </a:lnTo>
                  <a:lnTo>
                    <a:pt x="f224" y="f208"/>
                  </a:lnTo>
                  <a:lnTo>
                    <a:pt x="f225" y="f70"/>
                  </a:lnTo>
                  <a:lnTo>
                    <a:pt x="f226" y="f66"/>
                  </a:lnTo>
                  <a:lnTo>
                    <a:pt x="f227" y="f204"/>
                  </a:lnTo>
                  <a:lnTo>
                    <a:pt x="f228" y="f149"/>
                  </a:lnTo>
                  <a:lnTo>
                    <a:pt x="f229" y="f202"/>
                  </a:lnTo>
                  <a:lnTo>
                    <a:pt x="f3" y="f201"/>
                  </a:lnTo>
                  <a:lnTo>
                    <a:pt x="f3" y="f58"/>
                  </a:lnTo>
                  <a:lnTo>
                    <a:pt x="f3" y="f56"/>
                  </a:lnTo>
                  <a:lnTo>
                    <a:pt x="f229" y="f200"/>
                  </a:lnTo>
                  <a:lnTo>
                    <a:pt x="f228" y="f230"/>
                  </a:lnTo>
                  <a:lnTo>
                    <a:pt x="f231" y="f140"/>
                  </a:lnTo>
                  <a:lnTo>
                    <a:pt x="f232" y="f47"/>
                  </a:lnTo>
                  <a:lnTo>
                    <a:pt x="f233" y="f43"/>
                  </a:lnTo>
                  <a:lnTo>
                    <a:pt x="f234" y="f235"/>
                  </a:lnTo>
                  <a:lnTo>
                    <a:pt x="f236" y="f237"/>
                  </a:lnTo>
                  <a:lnTo>
                    <a:pt x="f224" y="f238"/>
                  </a:lnTo>
                  <a:lnTo>
                    <a:pt x="f239" y="f240"/>
                  </a:lnTo>
                  <a:lnTo>
                    <a:pt x="f233" y="f241"/>
                  </a:lnTo>
                  <a:lnTo>
                    <a:pt x="f233" y="f36"/>
                  </a:lnTo>
                  <a:lnTo>
                    <a:pt x="f225" y="f242"/>
                  </a:lnTo>
                  <a:lnTo>
                    <a:pt x="f243" y="f112"/>
                  </a:lnTo>
                  <a:lnTo>
                    <a:pt x="f236" y="f121"/>
                  </a:lnTo>
                  <a:lnTo>
                    <a:pt x="f244" y="f26"/>
                  </a:lnTo>
                  <a:lnTo>
                    <a:pt x="f57" y="f245"/>
                  </a:lnTo>
                  <a:lnTo>
                    <a:pt x="f246" y="f247"/>
                  </a:lnTo>
                  <a:lnTo>
                    <a:pt x="f65" y="f248"/>
                  </a:lnTo>
                  <a:lnTo>
                    <a:pt x="f249" y="f250"/>
                  </a:lnTo>
                  <a:lnTo>
                    <a:pt x="f251" y="f10"/>
                  </a:lnTo>
                  <a:lnTo>
                    <a:pt x="f252" y="f164"/>
                  </a:lnTo>
                  <a:lnTo>
                    <a:pt x="f253" y="f185"/>
                  </a:lnTo>
                  <a:lnTo>
                    <a:pt x="f254" y="f158"/>
                  </a:lnTo>
                  <a:lnTo>
                    <a:pt x="f255" y="f194"/>
                  </a:lnTo>
                  <a:lnTo>
                    <a:pt x="f216" y="f154"/>
                  </a:lnTo>
                  <a:lnTo>
                    <a:pt x="f210" y="f150"/>
                  </a:lnTo>
                  <a:lnTo>
                    <a:pt x="f147" y="f148"/>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9" name="Google Shape;1128;p36">
              <a:extLst>
                <a:ext uri="{FF2B5EF4-FFF2-40B4-BE49-F238E27FC236}">
                  <a16:creationId xmlns:a16="http://schemas.microsoft.com/office/drawing/2014/main" xmlns="" id="{C9203E6B-0F39-2850-E580-1EDF66D70FD7}"/>
                </a:ext>
              </a:extLst>
            </p:cNvPr>
            <p:cNvSpPr/>
            <p:nvPr/>
          </p:nvSpPr>
          <p:spPr>
            <a:xfrm>
              <a:off x="3942344" y="4652860"/>
              <a:ext cx="309368" cy="205785"/>
            </a:xfrm>
            <a:custGeom>
              <a:avLst/>
              <a:gdLst>
                <a:gd name="f0" fmla="val w"/>
                <a:gd name="f1" fmla="val h"/>
                <a:gd name="f2" fmla="val 0"/>
                <a:gd name="f3" fmla="val 10116"/>
                <a:gd name="f4" fmla="val 6729"/>
                <a:gd name="f5" fmla="val 6564"/>
                <a:gd name="f6" fmla="val 6893"/>
                <a:gd name="f7" fmla="val 7223"/>
                <a:gd name="f8" fmla="val 47"/>
                <a:gd name="f9" fmla="val 7528"/>
                <a:gd name="f10" fmla="val 141"/>
                <a:gd name="f11" fmla="val 7834"/>
                <a:gd name="f12" fmla="val 259"/>
                <a:gd name="f13" fmla="val 8116"/>
                <a:gd name="f14" fmla="val 377"/>
                <a:gd name="f15" fmla="val 8399"/>
                <a:gd name="f16" fmla="val 541"/>
                <a:gd name="f17" fmla="val 8634"/>
                <a:gd name="f18" fmla="val 729"/>
                <a:gd name="f19" fmla="val 8869"/>
                <a:gd name="f20" fmla="val 941"/>
                <a:gd name="f21" fmla="val 9081"/>
                <a:gd name="f22" fmla="val 1176"/>
                <a:gd name="f23" fmla="val 9269"/>
                <a:gd name="f24" fmla="val 1435"/>
                <a:gd name="f25" fmla="val 9434"/>
                <a:gd name="f26" fmla="val 1694"/>
                <a:gd name="f27" fmla="val 9575"/>
                <a:gd name="f28" fmla="val 1976"/>
                <a:gd name="f29" fmla="val 9693"/>
                <a:gd name="f30" fmla="val 2282"/>
                <a:gd name="f31" fmla="val 9763"/>
                <a:gd name="f32" fmla="val 2588"/>
                <a:gd name="f33" fmla="val 9810"/>
                <a:gd name="f34" fmla="val 2917"/>
                <a:gd name="f35" fmla="val 9834"/>
                <a:gd name="f36" fmla="val 3246"/>
                <a:gd name="f37" fmla="val 3670"/>
                <a:gd name="f38" fmla="val 9740"/>
                <a:gd name="f39" fmla="val 4046"/>
                <a:gd name="f40" fmla="val 9622"/>
                <a:gd name="f41" fmla="val 4423"/>
                <a:gd name="f42" fmla="val 9457"/>
                <a:gd name="f43" fmla="val 4776"/>
                <a:gd name="f44" fmla="val 9598"/>
                <a:gd name="f45" fmla="val 4846"/>
                <a:gd name="f46" fmla="val 9716"/>
                <a:gd name="f47" fmla="val 4917"/>
                <a:gd name="f48" fmla="val 5034"/>
                <a:gd name="f49" fmla="val 9928"/>
                <a:gd name="f50" fmla="val 5128"/>
                <a:gd name="f51" fmla="val 9998"/>
                <a:gd name="f52" fmla="val 5270"/>
                <a:gd name="f53" fmla="val 10069"/>
                <a:gd name="f54" fmla="val 5411"/>
                <a:gd name="f55" fmla="val 10092"/>
                <a:gd name="f56" fmla="val 5552"/>
                <a:gd name="f57" fmla="val 5717"/>
                <a:gd name="f58" fmla="val 5928"/>
                <a:gd name="f59" fmla="val 10045"/>
                <a:gd name="f60" fmla="val 6116"/>
                <a:gd name="f61" fmla="val 9951"/>
                <a:gd name="f62" fmla="val 6281"/>
                <a:gd name="f63" fmla="val 6422"/>
                <a:gd name="f64" fmla="val 9669"/>
                <a:gd name="f65" fmla="val 6563"/>
                <a:gd name="f66" fmla="val 9504"/>
                <a:gd name="f67" fmla="val 6658"/>
                <a:gd name="f68" fmla="val 9316"/>
                <a:gd name="f69" fmla="val 6705"/>
                <a:gd name="f70" fmla="val 9104"/>
                <a:gd name="f71" fmla="val 6728"/>
                <a:gd name="f72" fmla="val 1012"/>
                <a:gd name="f73" fmla="val 800"/>
                <a:gd name="f74" fmla="val 612"/>
                <a:gd name="f75" fmla="val 448"/>
                <a:gd name="f76" fmla="val 306"/>
                <a:gd name="f77" fmla="val 189"/>
                <a:gd name="f78" fmla="val 95"/>
                <a:gd name="f79" fmla="val 24"/>
                <a:gd name="f80" fmla="val 1"/>
                <a:gd name="f81" fmla="val 5575"/>
                <a:gd name="f82" fmla="val 48"/>
                <a:gd name="f83" fmla="val 5458"/>
                <a:gd name="f84" fmla="val 5317"/>
                <a:gd name="f85" fmla="val 142"/>
                <a:gd name="f86" fmla="val 5199"/>
                <a:gd name="f87" fmla="val 212"/>
                <a:gd name="f88" fmla="val 5105"/>
                <a:gd name="f89" fmla="val 5011"/>
                <a:gd name="f90" fmla="val 400"/>
                <a:gd name="f91" fmla="val 518"/>
                <a:gd name="f92" fmla="val 471"/>
                <a:gd name="f93" fmla="val 4564"/>
                <a:gd name="f94" fmla="val 4282"/>
                <a:gd name="f95" fmla="val 4070"/>
                <a:gd name="f96" fmla="val 495"/>
                <a:gd name="f97" fmla="val 3835"/>
                <a:gd name="f98" fmla="val 542"/>
                <a:gd name="f99" fmla="val 3623"/>
                <a:gd name="f100" fmla="val 3411"/>
                <a:gd name="f101" fmla="val 706"/>
                <a:gd name="f102" fmla="val 3223"/>
                <a:gd name="f103" fmla="val 824"/>
                <a:gd name="f104" fmla="val 3035"/>
                <a:gd name="f105" fmla="val 942"/>
                <a:gd name="f106" fmla="val 2870"/>
                <a:gd name="f107" fmla="val 1106"/>
                <a:gd name="f108" fmla="val 2705"/>
                <a:gd name="f109" fmla="val 1247"/>
                <a:gd name="f110" fmla="val 2564"/>
                <a:gd name="f111" fmla="val 1436"/>
                <a:gd name="f112" fmla="val 2447"/>
                <a:gd name="f113" fmla="val 1600"/>
                <a:gd name="f114" fmla="val 2329"/>
                <a:gd name="f115" fmla="val 1812"/>
                <a:gd name="f116" fmla="val 2235"/>
                <a:gd name="f117" fmla="val 2000"/>
                <a:gd name="f118" fmla="val 2164"/>
                <a:gd name="f119" fmla="val 2094"/>
                <a:gd name="f120" fmla="val 2070"/>
                <a:gd name="f121" fmla="val 2682"/>
                <a:gd name="f122" fmla="val 2047"/>
                <a:gd name="f123" fmla="val 2894"/>
                <a:gd name="f124" fmla="val 3082"/>
                <a:gd name="f125" fmla="val 3294"/>
                <a:gd name="f126" fmla="val 2141"/>
                <a:gd name="f127" fmla="val 3482"/>
                <a:gd name="f128" fmla="val 2211"/>
                <a:gd name="f129" fmla="val 3576"/>
                <a:gd name="f130" fmla="val 1741"/>
                <a:gd name="f131" fmla="val 3811"/>
                <a:gd name="f132" fmla="val 1529"/>
                <a:gd name="f133" fmla="val 3953"/>
                <a:gd name="f134" fmla="val 1317"/>
                <a:gd name="f135" fmla="val 4094"/>
                <a:gd name="f136" fmla="val 1129"/>
                <a:gd name="f137" fmla="val 4258"/>
                <a:gd name="f138" fmla="val 4447"/>
                <a:gd name="f139" fmla="val 776"/>
                <a:gd name="f140" fmla="val 4635"/>
                <a:gd name="f141" fmla="val 4847"/>
                <a:gd name="f142" fmla="val 5082"/>
                <a:gd name="f143" fmla="val 353"/>
                <a:gd name="f144" fmla="val 5294"/>
                <a:gd name="f145" fmla="val 235"/>
                <a:gd name="f146" fmla="val 5529"/>
                <a:gd name="f147" fmla="val 165"/>
                <a:gd name="f148" fmla="val 5788"/>
                <a:gd name="f149" fmla="val 94"/>
                <a:gd name="f150" fmla="val 6046"/>
                <a:gd name="f151" fmla="val 6305"/>
                <a:gd name="f152" fmla="*/ f0 1 10116"/>
                <a:gd name="f153" fmla="*/ f1 1 6729"/>
                <a:gd name="f154" fmla="val f2"/>
                <a:gd name="f155" fmla="val f3"/>
                <a:gd name="f156" fmla="val f4"/>
                <a:gd name="f157" fmla="+- f156 0 f154"/>
                <a:gd name="f158" fmla="+- f155 0 f154"/>
                <a:gd name="f159" fmla="*/ f158 1 10116"/>
                <a:gd name="f160" fmla="*/ f157 1 6729"/>
                <a:gd name="f161" fmla="*/ f154 1 f159"/>
                <a:gd name="f162" fmla="*/ f155 1 f159"/>
                <a:gd name="f163" fmla="*/ f154 1 f160"/>
                <a:gd name="f164" fmla="*/ f156 1 f160"/>
                <a:gd name="f165" fmla="*/ f161 f152 1"/>
                <a:gd name="f166" fmla="*/ f162 f152 1"/>
                <a:gd name="f167" fmla="*/ f164 f153 1"/>
                <a:gd name="f168" fmla="*/ f163 f153 1"/>
              </a:gdLst>
              <a:ahLst/>
              <a:cxnLst>
                <a:cxn ang="3cd4">
                  <a:pos x="hc" y="t"/>
                </a:cxn>
                <a:cxn ang="0">
                  <a:pos x="r" y="vc"/>
                </a:cxn>
                <a:cxn ang="cd4">
                  <a:pos x="hc" y="b"/>
                </a:cxn>
                <a:cxn ang="cd2">
                  <a:pos x="l" y="vc"/>
                </a:cxn>
              </a:cxnLst>
              <a:rect l="f165" t="f168" r="f166" b="f167"/>
              <a:pathLst>
                <a:path w="10116" h="6729" fill="none">
                  <a:moveTo>
                    <a:pt x="f5" y="f2"/>
                  </a:moveTo>
                  <a:lnTo>
                    <a:pt x="f5" y="f2"/>
                  </a:lnTo>
                  <a:lnTo>
                    <a:pt x="f6" y="f2"/>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5" y="f36"/>
                  </a:lnTo>
                  <a:lnTo>
                    <a:pt x="f33" y="f37"/>
                  </a:lnTo>
                  <a:lnTo>
                    <a:pt x="f38" y="f39"/>
                  </a:lnTo>
                  <a:lnTo>
                    <a:pt x="f40" y="f41"/>
                  </a:lnTo>
                  <a:lnTo>
                    <a:pt x="f42" y="f43"/>
                  </a:lnTo>
                  <a:lnTo>
                    <a:pt x="f42" y="f43"/>
                  </a:lnTo>
                  <a:lnTo>
                    <a:pt x="f44" y="f45"/>
                  </a:lnTo>
                  <a:lnTo>
                    <a:pt x="f46" y="f47"/>
                  </a:lnTo>
                  <a:lnTo>
                    <a:pt x="f35" y="f48"/>
                  </a:lnTo>
                  <a:lnTo>
                    <a:pt x="f49" y="f50"/>
                  </a:lnTo>
                  <a:lnTo>
                    <a:pt x="f51" y="f52"/>
                  </a:lnTo>
                  <a:lnTo>
                    <a:pt x="f53" y="f54"/>
                  </a:lnTo>
                  <a:lnTo>
                    <a:pt x="f55" y="f56"/>
                  </a:lnTo>
                  <a:lnTo>
                    <a:pt x="f3" y="f57"/>
                  </a:lnTo>
                  <a:lnTo>
                    <a:pt x="f3" y="f57"/>
                  </a:lnTo>
                  <a:lnTo>
                    <a:pt x="f55" y="f58"/>
                  </a:lnTo>
                  <a:lnTo>
                    <a:pt x="f59" y="f60"/>
                  </a:lnTo>
                  <a:lnTo>
                    <a:pt x="f61" y="f62"/>
                  </a:lnTo>
                  <a:lnTo>
                    <a:pt x="f33" y="f63"/>
                  </a:lnTo>
                  <a:lnTo>
                    <a:pt x="f64" y="f65"/>
                  </a:lnTo>
                  <a:lnTo>
                    <a:pt x="f66" y="f67"/>
                  </a:lnTo>
                  <a:lnTo>
                    <a:pt x="f68" y="f69"/>
                  </a:lnTo>
                  <a:lnTo>
                    <a:pt x="f70" y="f71"/>
                  </a:lnTo>
                  <a:lnTo>
                    <a:pt x="f72" y="f71"/>
                  </a:lnTo>
                  <a:lnTo>
                    <a:pt x="f72" y="f71"/>
                  </a:lnTo>
                  <a:lnTo>
                    <a:pt x="f73" y="f69"/>
                  </a:lnTo>
                  <a:lnTo>
                    <a:pt x="f74" y="f67"/>
                  </a:lnTo>
                  <a:lnTo>
                    <a:pt x="f75" y="f65"/>
                  </a:lnTo>
                  <a:lnTo>
                    <a:pt x="f76" y="f63"/>
                  </a:lnTo>
                  <a:lnTo>
                    <a:pt x="f77" y="f62"/>
                  </a:lnTo>
                  <a:lnTo>
                    <a:pt x="f78" y="f60"/>
                  </a:lnTo>
                  <a:lnTo>
                    <a:pt x="f79" y="f58"/>
                  </a:lnTo>
                  <a:lnTo>
                    <a:pt x="f80" y="f57"/>
                  </a:lnTo>
                  <a:lnTo>
                    <a:pt x="f80" y="f57"/>
                  </a:lnTo>
                  <a:lnTo>
                    <a:pt x="f79" y="f81"/>
                  </a:lnTo>
                  <a:lnTo>
                    <a:pt x="f82" y="f83"/>
                  </a:lnTo>
                  <a:lnTo>
                    <a:pt x="f78" y="f84"/>
                  </a:lnTo>
                  <a:lnTo>
                    <a:pt x="f85" y="f86"/>
                  </a:lnTo>
                  <a:lnTo>
                    <a:pt x="f87" y="f88"/>
                  </a:lnTo>
                  <a:lnTo>
                    <a:pt x="f76" y="f89"/>
                  </a:lnTo>
                  <a:lnTo>
                    <a:pt x="f90" y="f47"/>
                  </a:lnTo>
                  <a:lnTo>
                    <a:pt x="f91" y="f45"/>
                  </a:lnTo>
                  <a:lnTo>
                    <a:pt x="f91" y="f45"/>
                  </a:lnTo>
                  <a:lnTo>
                    <a:pt x="f92" y="f93"/>
                  </a:lnTo>
                  <a:lnTo>
                    <a:pt x="f75" y="f94"/>
                  </a:lnTo>
                  <a:lnTo>
                    <a:pt x="f75" y="f94"/>
                  </a:lnTo>
                  <a:lnTo>
                    <a:pt x="f75" y="f95"/>
                  </a:lnTo>
                  <a:lnTo>
                    <a:pt x="f96" y="f97"/>
                  </a:lnTo>
                  <a:lnTo>
                    <a:pt x="f98" y="f99"/>
                  </a:lnTo>
                  <a:lnTo>
                    <a:pt x="f74" y="f100"/>
                  </a:lnTo>
                  <a:lnTo>
                    <a:pt x="f101" y="f102"/>
                  </a:lnTo>
                  <a:lnTo>
                    <a:pt x="f103" y="f104"/>
                  </a:lnTo>
                  <a:lnTo>
                    <a:pt x="f105" y="f106"/>
                  </a:lnTo>
                  <a:lnTo>
                    <a:pt x="f107" y="f108"/>
                  </a:lnTo>
                  <a:lnTo>
                    <a:pt x="f109" y="f110"/>
                  </a:lnTo>
                  <a:lnTo>
                    <a:pt x="f111" y="f112"/>
                  </a:lnTo>
                  <a:lnTo>
                    <a:pt x="f113" y="f114"/>
                  </a:lnTo>
                  <a:lnTo>
                    <a:pt x="f115" y="f116"/>
                  </a:lnTo>
                  <a:lnTo>
                    <a:pt x="f117" y="f118"/>
                  </a:lnTo>
                  <a:lnTo>
                    <a:pt x="f116" y="f119"/>
                  </a:lnTo>
                  <a:lnTo>
                    <a:pt x="f112" y="f120"/>
                  </a:lnTo>
                  <a:lnTo>
                    <a:pt x="f121" y="f122"/>
                  </a:lnTo>
                  <a:lnTo>
                    <a:pt x="f121" y="f122"/>
                  </a:lnTo>
                  <a:lnTo>
                    <a:pt x="f123" y="f120"/>
                  </a:lnTo>
                  <a:lnTo>
                    <a:pt x="f124" y="f119"/>
                  </a:lnTo>
                  <a:lnTo>
                    <a:pt x="f125" y="f126"/>
                  </a:lnTo>
                  <a:lnTo>
                    <a:pt x="f127" y="f128"/>
                  </a:lnTo>
                  <a:lnTo>
                    <a:pt x="f127" y="f128"/>
                  </a:lnTo>
                  <a:lnTo>
                    <a:pt x="f129" y="f28"/>
                  </a:lnTo>
                  <a:lnTo>
                    <a:pt x="f37" y="f130"/>
                  </a:lnTo>
                  <a:lnTo>
                    <a:pt x="f131" y="f132"/>
                  </a:lnTo>
                  <a:lnTo>
                    <a:pt x="f133" y="f134"/>
                  </a:lnTo>
                  <a:lnTo>
                    <a:pt x="f135" y="f136"/>
                  </a:lnTo>
                  <a:lnTo>
                    <a:pt x="f137" y="f20"/>
                  </a:lnTo>
                  <a:lnTo>
                    <a:pt x="f138" y="f139"/>
                  </a:lnTo>
                  <a:lnTo>
                    <a:pt x="f140" y="f74"/>
                  </a:lnTo>
                  <a:lnTo>
                    <a:pt x="f141" y="f92"/>
                  </a:lnTo>
                  <a:lnTo>
                    <a:pt x="f142" y="f143"/>
                  </a:lnTo>
                  <a:lnTo>
                    <a:pt x="f144" y="f145"/>
                  </a:lnTo>
                  <a:lnTo>
                    <a:pt x="f146" y="f147"/>
                  </a:lnTo>
                  <a:lnTo>
                    <a:pt x="f148" y="f149"/>
                  </a:lnTo>
                  <a:lnTo>
                    <a:pt x="f150" y="f79"/>
                  </a:lnTo>
                  <a:lnTo>
                    <a:pt x="f151"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0" name="Google Shape;1129;p36">
              <a:extLst>
                <a:ext uri="{FF2B5EF4-FFF2-40B4-BE49-F238E27FC236}">
                  <a16:creationId xmlns:a16="http://schemas.microsoft.com/office/drawing/2014/main" xmlns="" id="{614F876E-F478-3093-2330-3418077514E3}"/>
                </a:ext>
              </a:extLst>
            </p:cNvPr>
            <p:cNvSpPr/>
            <p:nvPr/>
          </p:nvSpPr>
          <p:spPr>
            <a:xfrm>
              <a:off x="3919310" y="4629095"/>
              <a:ext cx="355427" cy="252548"/>
            </a:xfrm>
            <a:custGeom>
              <a:avLst/>
              <a:gdLst>
                <a:gd name="f0" fmla="val w"/>
                <a:gd name="f1" fmla="val h"/>
                <a:gd name="f2" fmla="val 0"/>
                <a:gd name="f3" fmla="val 11622"/>
                <a:gd name="f4" fmla="val 8258"/>
                <a:gd name="f5" fmla="val 7317"/>
                <a:gd name="f6" fmla="val 1"/>
                <a:gd name="f7" fmla="val 7035"/>
                <a:gd name="f8" fmla="val 24"/>
                <a:gd name="f9" fmla="val 6776"/>
                <a:gd name="f10" fmla="val 48"/>
                <a:gd name="f11" fmla="val 6493"/>
                <a:gd name="f12" fmla="val 95"/>
                <a:gd name="f13" fmla="val 6235"/>
                <a:gd name="f14" fmla="val 165"/>
                <a:gd name="f15" fmla="val 5976"/>
                <a:gd name="f16" fmla="val 236"/>
                <a:gd name="f17" fmla="val 5741"/>
                <a:gd name="f18" fmla="val 330"/>
                <a:gd name="f19" fmla="val 5482"/>
                <a:gd name="f20" fmla="val 448"/>
                <a:gd name="f21" fmla="val 5270"/>
                <a:gd name="f22" fmla="val 565"/>
                <a:gd name="f23" fmla="val 5035"/>
                <a:gd name="f24" fmla="val 707"/>
                <a:gd name="f25" fmla="val 4823"/>
                <a:gd name="f26" fmla="val 871"/>
                <a:gd name="f27" fmla="val 4612"/>
                <a:gd name="f28" fmla="val 1036"/>
                <a:gd name="f29" fmla="val 4423"/>
                <a:gd name="f30" fmla="val 1224"/>
                <a:gd name="f31" fmla="val 4259"/>
                <a:gd name="f32" fmla="val 1436"/>
                <a:gd name="f33" fmla="val 4094"/>
                <a:gd name="f34" fmla="val 1648"/>
                <a:gd name="f35" fmla="val 3929"/>
                <a:gd name="f36" fmla="val 1859"/>
                <a:gd name="f37" fmla="val 3788"/>
                <a:gd name="f38" fmla="val 2094"/>
                <a:gd name="f39" fmla="val 3435"/>
                <a:gd name="f40" fmla="val 2071"/>
                <a:gd name="f41" fmla="val 3130"/>
                <a:gd name="f42" fmla="val 2824"/>
                <a:gd name="f43" fmla="val 2142"/>
                <a:gd name="f44" fmla="val 2541"/>
                <a:gd name="f45" fmla="val 2212"/>
                <a:gd name="f46" fmla="val 2259"/>
                <a:gd name="f47" fmla="val 2306"/>
                <a:gd name="f48" fmla="val 2000"/>
                <a:gd name="f49" fmla="val 2424"/>
                <a:gd name="f50" fmla="val 1765"/>
                <a:gd name="f51" fmla="val 2589"/>
                <a:gd name="f52" fmla="val 1530"/>
                <a:gd name="f53" fmla="val 2753"/>
                <a:gd name="f54" fmla="val 1318"/>
                <a:gd name="f55" fmla="val 2941"/>
                <a:gd name="f56" fmla="val 1106"/>
                <a:gd name="f57" fmla="val 3153"/>
                <a:gd name="f58" fmla="val 942"/>
                <a:gd name="f59" fmla="val 3388"/>
                <a:gd name="f60" fmla="val 801"/>
                <a:gd name="f61" fmla="val 3647"/>
                <a:gd name="f62" fmla="val 659"/>
                <a:gd name="f63" fmla="val 3906"/>
                <a:gd name="f64" fmla="val 4165"/>
                <a:gd name="f65" fmla="val 495"/>
                <a:gd name="f66" fmla="val 4470"/>
                <a:gd name="f67" fmla="val 4753"/>
                <a:gd name="f68" fmla="val 424"/>
                <a:gd name="f69" fmla="val 5059"/>
                <a:gd name="f70" fmla="val 5317"/>
                <a:gd name="f71" fmla="val 354"/>
                <a:gd name="f72" fmla="val 5458"/>
                <a:gd name="f73" fmla="val 260"/>
                <a:gd name="f74" fmla="val 5576"/>
                <a:gd name="f75" fmla="val 189"/>
                <a:gd name="f76" fmla="val 5717"/>
                <a:gd name="f77" fmla="val 118"/>
                <a:gd name="f78" fmla="val 5858"/>
                <a:gd name="f79" fmla="val 71"/>
                <a:gd name="f80" fmla="val 6023"/>
                <a:gd name="f81" fmla="val 6164"/>
                <a:gd name="f82" fmla="val 6329"/>
                <a:gd name="f83" fmla="val 6494"/>
                <a:gd name="f84" fmla="val 6682"/>
                <a:gd name="f85" fmla="val 6846"/>
                <a:gd name="f86" fmla="val 142"/>
                <a:gd name="f87" fmla="val 7176"/>
                <a:gd name="f88" fmla="val 212"/>
                <a:gd name="f89" fmla="val 7340"/>
                <a:gd name="f90" fmla="val 307"/>
                <a:gd name="f91" fmla="val 7482"/>
                <a:gd name="f92" fmla="val 401"/>
                <a:gd name="f93" fmla="val 7623"/>
                <a:gd name="f94" fmla="val 518"/>
                <a:gd name="f95" fmla="val 7740"/>
                <a:gd name="f96" fmla="val 636"/>
                <a:gd name="f97" fmla="val 7858"/>
                <a:gd name="f98" fmla="val 777"/>
                <a:gd name="f99" fmla="val 7952"/>
                <a:gd name="f100" fmla="val 918"/>
                <a:gd name="f101" fmla="val 8046"/>
                <a:gd name="f102" fmla="val 1083"/>
                <a:gd name="f103" fmla="val 8117"/>
                <a:gd name="f104" fmla="val 1248"/>
                <a:gd name="f105" fmla="val 8187"/>
                <a:gd name="f106" fmla="val 1412"/>
                <a:gd name="f107" fmla="val 8234"/>
                <a:gd name="f108" fmla="val 1577"/>
                <a:gd name="f109" fmla="val 9857"/>
                <a:gd name="f110" fmla="val 10046"/>
                <a:gd name="f111" fmla="val 10210"/>
                <a:gd name="f112" fmla="val 10375"/>
                <a:gd name="f113" fmla="val 10540"/>
                <a:gd name="f114" fmla="val 10704"/>
                <a:gd name="f115" fmla="val 10845"/>
                <a:gd name="f116" fmla="val 10987"/>
                <a:gd name="f117" fmla="val 11104"/>
                <a:gd name="f118" fmla="val 11222"/>
                <a:gd name="f119" fmla="val 11316"/>
                <a:gd name="f120" fmla="val 11410"/>
                <a:gd name="f121" fmla="val 11481"/>
                <a:gd name="f122" fmla="val 11551"/>
                <a:gd name="f123" fmla="val 11598"/>
                <a:gd name="f124" fmla="val 6000"/>
                <a:gd name="f125" fmla="val 11504"/>
                <a:gd name="f126" fmla="val 5835"/>
                <a:gd name="f127" fmla="val 11434"/>
                <a:gd name="f128" fmla="val 5694"/>
                <a:gd name="f129" fmla="val 11339"/>
                <a:gd name="f130" fmla="val 5553"/>
                <a:gd name="f131" fmla="val 11245"/>
                <a:gd name="f132" fmla="val 5411"/>
                <a:gd name="f133" fmla="val 11151"/>
                <a:gd name="f134" fmla="val 5294"/>
                <a:gd name="f135" fmla="val 4988"/>
                <a:gd name="f136" fmla="val 11292"/>
                <a:gd name="f137" fmla="val 4659"/>
                <a:gd name="f138" fmla="val 4353"/>
                <a:gd name="f139" fmla="val 4023"/>
                <a:gd name="f140" fmla="val 3624"/>
                <a:gd name="f141" fmla="val 11269"/>
                <a:gd name="f142" fmla="val 3224"/>
                <a:gd name="f143" fmla="val 2847"/>
                <a:gd name="f144" fmla="val 11034"/>
                <a:gd name="f145" fmla="val 2471"/>
                <a:gd name="f146" fmla="val 10869"/>
                <a:gd name="f147" fmla="val 2118"/>
                <a:gd name="f148" fmla="val 10657"/>
                <a:gd name="f149" fmla="val 1789"/>
                <a:gd name="f150" fmla="val 10422"/>
                <a:gd name="f151" fmla="val 1483"/>
                <a:gd name="f152" fmla="val 10163"/>
                <a:gd name="f153" fmla="val 1177"/>
                <a:gd name="f154" fmla="val 9881"/>
                <a:gd name="f155" fmla="val 9575"/>
                <a:gd name="f156" fmla="val 9246"/>
                <a:gd name="f157" fmla="val 8893"/>
                <a:gd name="f158" fmla="val 8517"/>
                <a:gd name="f159" fmla="*/ f0 1 11622"/>
                <a:gd name="f160" fmla="*/ f1 1 8258"/>
                <a:gd name="f161" fmla="val f2"/>
                <a:gd name="f162" fmla="val f3"/>
                <a:gd name="f163" fmla="val f4"/>
                <a:gd name="f164" fmla="+- f163 0 f161"/>
                <a:gd name="f165" fmla="+- f162 0 f161"/>
                <a:gd name="f166" fmla="*/ f165 1 11622"/>
                <a:gd name="f167" fmla="*/ f164 1 8258"/>
                <a:gd name="f168" fmla="*/ f161 1 f166"/>
                <a:gd name="f169" fmla="*/ f162 1 f166"/>
                <a:gd name="f170" fmla="*/ f161 1 f167"/>
                <a:gd name="f171" fmla="*/ f163 1 f167"/>
                <a:gd name="f172" fmla="*/ f168 f159 1"/>
                <a:gd name="f173" fmla="*/ f169 f159 1"/>
                <a:gd name="f174" fmla="*/ f171 f160 1"/>
                <a:gd name="f175" fmla="*/ f170 f160 1"/>
              </a:gdLst>
              <a:ahLst/>
              <a:cxnLst>
                <a:cxn ang="3cd4">
                  <a:pos x="hc" y="t"/>
                </a:cxn>
                <a:cxn ang="0">
                  <a:pos x="r" y="vc"/>
                </a:cxn>
                <a:cxn ang="cd4">
                  <a:pos x="hc" y="b"/>
                </a:cxn>
                <a:cxn ang="cd2">
                  <a:pos x="l" y="vc"/>
                </a:cxn>
              </a:cxnLst>
              <a:rect l="f172" t="f175" r="f173" b="f174"/>
              <a:pathLst>
                <a:path w="11622" h="8258" fill="none">
                  <a:moveTo>
                    <a:pt x="f5" y="f6"/>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7" y="f38"/>
                  </a:lnTo>
                  <a:lnTo>
                    <a:pt x="f39" y="f40"/>
                  </a:lnTo>
                  <a:lnTo>
                    <a:pt x="f39" y="f40"/>
                  </a:lnTo>
                  <a:lnTo>
                    <a:pt x="f41" y="f38"/>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22" y="f64"/>
                  </a:lnTo>
                  <a:lnTo>
                    <a:pt x="f65" y="f66"/>
                  </a:lnTo>
                  <a:lnTo>
                    <a:pt x="f20" y="f67"/>
                  </a:lnTo>
                  <a:lnTo>
                    <a:pt x="f68" y="f69"/>
                  </a:lnTo>
                  <a:lnTo>
                    <a:pt x="f68" y="f69"/>
                  </a:lnTo>
                  <a:lnTo>
                    <a:pt x="f20" y="f70"/>
                  </a:lnTo>
                  <a:lnTo>
                    <a:pt x="f20" y="f70"/>
                  </a:lnTo>
                  <a:lnTo>
                    <a:pt x="f71" y="f72"/>
                  </a:lnTo>
                  <a:lnTo>
                    <a:pt x="f73" y="f74"/>
                  </a:lnTo>
                  <a:lnTo>
                    <a:pt x="f75" y="f76"/>
                  </a:lnTo>
                  <a:lnTo>
                    <a:pt x="f77" y="f78"/>
                  </a:lnTo>
                  <a:lnTo>
                    <a:pt x="f79" y="f80"/>
                  </a:lnTo>
                  <a:lnTo>
                    <a:pt x="f8" y="f81"/>
                  </a:lnTo>
                  <a:lnTo>
                    <a:pt x="f6" y="f82"/>
                  </a:lnTo>
                  <a:lnTo>
                    <a:pt x="f6" y="f83"/>
                  </a:lnTo>
                  <a:lnTo>
                    <a:pt x="f6" y="f83"/>
                  </a:lnTo>
                  <a:lnTo>
                    <a:pt x="f6" y="f84"/>
                  </a:lnTo>
                  <a:lnTo>
                    <a:pt x="f8" y="f85"/>
                  </a:lnTo>
                  <a:lnTo>
                    <a:pt x="f79" y="f7"/>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4"/>
                  </a:lnTo>
                  <a:lnTo>
                    <a:pt x="f50" y="f4"/>
                  </a:lnTo>
                  <a:lnTo>
                    <a:pt x="f109" y="f4"/>
                  </a:lnTo>
                  <a:lnTo>
                    <a:pt x="f109" y="f4"/>
                  </a:lnTo>
                  <a:lnTo>
                    <a:pt x="f110" y="f4"/>
                  </a:lnTo>
                  <a:lnTo>
                    <a:pt x="f111" y="f107"/>
                  </a:lnTo>
                  <a:lnTo>
                    <a:pt x="f112" y="f105"/>
                  </a:lnTo>
                  <a:lnTo>
                    <a:pt x="f113" y="f103"/>
                  </a:lnTo>
                  <a:lnTo>
                    <a:pt x="f114" y="f101"/>
                  </a:lnTo>
                  <a:lnTo>
                    <a:pt x="f115" y="f99"/>
                  </a:lnTo>
                  <a:lnTo>
                    <a:pt x="f116" y="f97"/>
                  </a:lnTo>
                  <a:lnTo>
                    <a:pt x="f117" y="f95"/>
                  </a:lnTo>
                  <a:lnTo>
                    <a:pt x="f118" y="f93"/>
                  </a:lnTo>
                  <a:lnTo>
                    <a:pt x="f119" y="f91"/>
                  </a:lnTo>
                  <a:lnTo>
                    <a:pt x="f120" y="f89"/>
                  </a:lnTo>
                  <a:lnTo>
                    <a:pt x="f121" y="f87"/>
                  </a:lnTo>
                  <a:lnTo>
                    <a:pt x="f122" y="f7"/>
                  </a:lnTo>
                  <a:lnTo>
                    <a:pt x="f123" y="f85"/>
                  </a:lnTo>
                  <a:lnTo>
                    <a:pt x="f3" y="f84"/>
                  </a:lnTo>
                  <a:lnTo>
                    <a:pt x="f3" y="f83"/>
                  </a:lnTo>
                  <a:lnTo>
                    <a:pt x="f3" y="f83"/>
                  </a:lnTo>
                  <a:lnTo>
                    <a:pt x="f3" y="f82"/>
                  </a:lnTo>
                  <a:lnTo>
                    <a:pt x="f123" y="f81"/>
                  </a:lnTo>
                  <a:lnTo>
                    <a:pt x="f122" y="f124"/>
                  </a:lnTo>
                  <a:lnTo>
                    <a:pt x="f125" y="f126"/>
                  </a:lnTo>
                  <a:lnTo>
                    <a:pt x="f127" y="f128"/>
                  </a:lnTo>
                  <a:lnTo>
                    <a:pt x="f129" y="f130"/>
                  </a:lnTo>
                  <a:lnTo>
                    <a:pt x="f131" y="f132"/>
                  </a:lnTo>
                  <a:lnTo>
                    <a:pt x="f133" y="f134"/>
                  </a:lnTo>
                  <a:lnTo>
                    <a:pt x="f133" y="f134"/>
                  </a:lnTo>
                  <a:lnTo>
                    <a:pt x="f118" y="f135"/>
                  </a:lnTo>
                  <a:lnTo>
                    <a:pt x="f136" y="f137"/>
                  </a:lnTo>
                  <a:lnTo>
                    <a:pt x="f129" y="f138"/>
                  </a:lnTo>
                  <a:lnTo>
                    <a:pt x="f129" y="f139"/>
                  </a:lnTo>
                  <a:lnTo>
                    <a:pt x="f129" y="f139"/>
                  </a:lnTo>
                  <a:lnTo>
                    <a:pt x="f119" y="f140"/>
                  </a:lnTo>
                  <a:lnTo>
                    <a:pt x="f141" y="f142"/>
                  </a:lnTo>
                  <a:lnTo>
                    <a:pt x="f133" y="f143"/>
                  </a:lnTo>
                  <a:lnTo>
                    <a:pt x="f144" y="f145"/>
                  </a:lnTo>
                  <a:lnTo>
                    <a:pt x="f146" y="f147"/>
                  </a:lnTo>
                  <a:lnTo>
                    <a:pt x="f148" y="f149"/>
                  </a:lnTo>
                  <a:lnTo>
                    <a:pt x="f150" y="f151"/>
                  </a:lnTo>
                  <a:lnTo>
                    <a:pt x="f152" y="f153"/>
                  </a:lnTo>
                  <a:lnTo>
                    <a:pt x="f154" y="f100"/>
                  </a:lnTo>
                  <a:lnTo>
                    <a:pt x="f155" y="f24"/>
                  </a:lnTo>
                  <a:lnTo>
                    <a:pt x="f156" y="f65"/>
                  </a:lnTo>
                  <a:lnTo>
                    <a:pt x="f157" y="f18"/>
                  </a:lnTo>
                  <a:lnTo>
                    <a:pt x="f158" y="f75"/>
                  </a:lnTo>
                  <a:lnTo>
                    <a:pt x="f103" y="f12"/>
                  </a:lnTo>
                  <a:lnTo>
                    <a:pt x="f95" y="f8"/>
                  </a:lnTo>
                  <a:lnTo>
                    <a:pt x="f5" y="f6"/>
                  </a:lnTo>
                  <a:lnTo>
                    <a:pt x="f5" y="f6"/>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1" name="Google Shape;1130;p36">
              <a:extLst>
                <a:ext uri="{FF2B5EF4-FFF2-40B4-BE49-F238E27FC236}">
                  <a16:creationId xmlns:a16="http://schemas.microsoft.com/office/drawing/2014/main" xmlns="" id="{87C62DA8-8A80-1130-9CDB-852C72D27640}"/>
                </a:ext>
              </a:extLst>
            </p:cNvPr>
            <p:cNvSpPr/>
            <p:nvPr/>
          </p:nvSpPr>
          <p:spPr>
            <a:xfrm>
              <a:off x="3664659" y="4872279"/>
              <a:ext cx="1894280" cy="27"/>
            </a:xfrm>
            <a:custGeom>
              <a:avLst/>
              <a:gdLst>
                <a:gd name="f0" fmla="val w"/>
                <a:gd name="f1" fmla="val h"/>
                <a:gd name="f2" fmla="val 0"/>
                <a:gd name="f3" fmla="val 61940"/>
                <a:gd name="f4" fmla="val 1"/>
                <a:gd name="f5" fmla="*/ f0 1 61940"/>
                <a:gd name="f6" fmla="*/ f1 1 1"/>
                <a:gd name="f7" fmla="val f2"/>
                <a:gd name="f8" fmla="val f3"/>
                <a:gd name="f9" fmla="val f4"/>
                <a:gd name="f10" fmla="+- f9 0 f7"/>
                <a:gd name="f11" fmla="+- f8 0 f7"/>
                <a:gd name="f12" fmla="*/ f11 1 61940"/>
                <a:gd name="f13" fmla="val f1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61940" h="1" fill="none">
                  <a:moveTo>
                    <a:pt x="f2" y="f2"/>
                  </a:moveTo>
                  <a:lnTo>
                    <a:pt x="f3" y="f2"/>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2" name="Google Shape;1131;p36">
              <a:extLst>
                <a:ext uri="{FF2B5EF4-FFF2-40B4-BE49-F238E27FC236}">
                  <a16:creationId xmlns:a16="http://schemas.microsoft.com/office/drawing/2014/main" xmlns="" id="{289D1069-B816-DA92-188A-29BDDF6298CE}"/>
                </a:ext>
              </a:extLst>
            </p:cNvPr>
            <p:cNvSpPr/>
            <p:nvPr/>
          </p:nvSpPr>
          <p:spPr>
            <a:xfrm>
              <a:off x="3766102" y="4803928"/>
              <a:ext cx="62599" cy="68378"/>
            </a:xfrm>
            <a:custGeom>
              <a:avLst/>
              <a:gdLst>
                <a:gd name="f0" fmla="val w"/>
                <a:gd name="f1" fmla="val h"/>
                <a:gd name="f2" fmla="val 0"/>
                <a:gd name="f3" fmla="val 2047"/>
                <a:gd name="f4" fmla="val 2236"/>
                <a:gd name="f5" fmla="val 706"/>
                <a:gd name="f6" fmla="val 965"/>
                <a:gd name="f7" fmla="val 2235"/>
                <a:gd name="f8" fmla="*/ f0 1 2047"/>
                <a:gd name="f9" fmla="*/ f1 1 2236"/>
                <a:gd name="f10" fmla="val f2"/>
                <a:gd name="f11" fmla="val f3"/>
                <a:gd name="f12" fmla="val f4"/>
                <a:gd name="f13" fmla="+- f12 0 f10"/>
                <a:gd name="f14" fmla="+- f11 0 f10"/>
                <a:gd name="f15" fmla="*/ f14 1 2047"/>
                <a:gd name="f16" fmla="*/ f13 1 2236"/>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2047" h="2236" fill="none">
                  <a:moveTo>
                    <a:pt x="f2" y="f5"/>
                  </a:moveTo>
                  <a:lnTo>
                    <a:pt x="f6" y="f7"/>
                  </a:lnTo>
                  <a:lnTo>
                    <a:pt x="f3" y="f2"/>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3" name="Google Shape;1132;p36">
              <a:extLst>
                <a:ext uri="{FF2B5EF4-FFF2-40B4-BE49-F238E27FC236}">
                  <a16:creationId xmlns:a16="http://schemas.microsoft.com/office/drawing/2014/main" xmlns="" id="{393C5ADD-96A5-CF0D-BCBE-43C57A12BBE5}"/>
                </a:ext>
              </a:extLst>
            </p:cNvPr>
            <p:cNvSpPr/>
            <p:nvPr/>
          </p:nvSpPr>
          <p:spPr>
            <a:xfrm>
              <a:off x="5219303" y="4825489"/>
              <a:ext cx="48225" cy="46826"/>
            </a:xfrm>
            <a:custGeom>
              <a:avLst/>
              <a:gdLst>
                <a:gd name="f0" fmla="val w"/>
                <a:gd name="f1" fmla="val h"/>
                <a:gd name="f2" fmla="val 0"/>
                <a:gd name="f3" fmla="val 1577"/>
                <a:gd name="f4" fmla="val 1531"/>
                <a:gd name="f5" fmla="val 377"/>
                <a:gd name="f6" fmla="val 682"/>
                <a:gd name="f7" fmla="val 1530"/>
                <a:gd name="f8" fmla="val 1576"/>
                <a:gd name="f9" fmla="val 1"/>
                <a:gd name="f10" fmla="*/ f0 1 1577"/>
                <a:gd name="f11" fmla="*/ f1 1 1531"/>
                <a:gd name="f12" fmla="val f2"/>
                <a:gd name="f13" fmla="val f3"/>
                <a:gd name="f14" fmla="val f4"/>
                <a:gd name="f15" fmla="+- f14 0 f12"/>
                <a:gd name="f16" fmla="+- f13 0 f12"/>
                <a:gd name="f17" fmla="*/ f16 1 1577"/>
                <a:gd name="f18" fmla="*/ f15 1 1531"/>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1577" h="1531" fill="none">
                  <a:moveTo>
                    <a:pt x="f2" y="f5"/>
                  </a:moveTo>
                  <a:lnTo>
                    <a:pt x="f6" y="f7"/>
                  </a:lnTo>
                  <a:lnTo>
                    <a:pt x="f8" y="f9"/>
                  </a:lnTo>
                </a:path>
              </a:pathLst>
            </a:custGeom>
            <a:noFill/>
            <a:ln w="18827" cap="rnd">
              <a:solidFill>
                <a:srgbClr val="5D5D6D"/>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pic>
        <p:nvPicPr>
          <p:cNvPr id="104" name="Imagen 2">
            <a:extLst>
              <a:ext uri="{FF2B5EF4-FFF2-40B4-BE49-F238E27FC236}">
                <a16:creationId xmlns:a16="http://schemas.microsoft.com/office/drawing/2014/main" xmlns="" id="{7A2B4EB0-C94D-E909-5E4E-224122E4E10C}"/>
              </a:ext>
            </a:extLst>
          </p:cNvPr>
          <p:cNvPicPr>
            <a:picLocks noChangeAspect="1"/>
          </p:cNvPicPr>
          <p:nvPr/>
        </p:nvPicPr>
        <p:blipFill>
          <a:blip r:embed="rId3"/>
          <a:stretch>
            <a:fillRect/>
          </a:stretch>
        </p:blipFill>
        <p:spPr>
          <a:xfrm>
            <a:off x="2135142" y="-3392752"/>
            <a:ext cx="5084822" cy="2711909"/>
          </a:xfrm>
          <a:prstGeom prst="rect">
            <a:avLst/>
          </a:prstGeom>
          <a:noFill/>
          <a:ln cap="flat">
            <a:noFill/>
          </a:ln>
        </p:spPr>
      </p:pic>
      <p:sp>
        <p:nvSpPr>
          <p:cNvPr id="105" name="Google Shape;1328;p42">
            <a:extLst>
              <a:ext uri="{FF2B5EF4-FFF2-40B4-BE49-F238E27FC236}">
                <a16:creationId xmlns:a16="http://schemas.microsoft.com/office/drawing/2014/main" xmlns="" id="{7AB3A5C5-1CE2-2511-0D1F-3E021368C99D}"/>
              </a:ext>
            </a:extLst>
          </p:cNvPr>
          <p:cNvSpPr txBox="1">
            <a:spLocks/>
          </p:cNvSpPr>
          <p:nvPr/>
        </p:nvSpPr>
        <p:spPr>
          <a:xfrm>
            <a:off x="-1375029" y="1978203"/>
            <a:ext cx="1272296" cy="805202"/>
          </a:xfrm>
          <a:prstGeom prst="rect">
            <a:avLst/>
          </a:prstGeom>
          <a:noFill/>
          <a:ln>
            <a:noFill/>
          </a:ln>
        </p:spPr>
        <p:txBody>
          <a:bodyPr vert="horz" wrap="square" lIns="91421" tIns="91421" rIns="91421" bIns="91421" anchor="b" anchorCtr="1" compatLnSpc="1">
            <a:noAutofit/>
          </a:bodyPr>
          <a:lstStyle>
            <a:lvl1pPr marL="0" marR="0" lvl="0" indent="0" algn="l" defTabSz="685800" rtl="0" fontAlgn="auto" hangingPunct="1">
              <a:lnSpc>
                <a:spcPct val="80000"/>
              </a:lnSpc>
              <a:spcBef>
                <a:spcPct val="0"/>
              </a:spcBef>
              <a:spcAft>
                <a:spcPct val="0"/>
              </a:spcAft>
              <a:buNone/>
              <a:defRPr lang="es-ES" sz="3750" b="0" i="0" u="none" strike="noStrike" kern="1200" cap="all" spc="75" baseline="0">
                <a:solidFill>
                  <a:srgbClr val="0D0D0D"/>
                </a:solidFill>
                <a:uFillTx/>
                <a:latin typeface="Tw Cen MT Condensed"/>
              </a:defRPr>
            </a:lvl1pPr>
          </a:lstStyle>
          <a:p>
            <a:pPr algn="ctr"/>
            <a:r>
              <a:rPr lang="en-US" sz="5300"/>
              <a:t>02.</a:t>
            </a:r>
            <a:endParaRPr lang="en-US" sz="5300" dirty="0"/>
          </a:p>
        </p:txBody>
      </p:sp>
      <p:sp>
        <p:nvSpPr>
          <p:cNvPr id="106" name="Google Shape;1258;p42">
            <a:extLst>
              <a:ext uri="{FF2B5EF4-FFF2-40B4-BE49-F238E27FC236}">
                <a16:creationId xmlns:a16="http://schemas.microsoft.com/office/drawing/2014/main" xmlns="" id="{226CD6EE-2A65-43A2-87E8-6AEA85B26338}"/>
              </a:ext>
            </a:extLst>
          </p:cNvPr>
          <p:cNvSpPr txBox="1">
            <a:spLocks/>
          </p:cNvSpPr>
          <p:nvPr/>
        </p:nvSpPr>
        <p:spPr>
          <a:xfrm>
            <a:off x="636078" y="6152622"/>
            <a:ext cx="7703399" cy="841796"/>
          </a:xfrm>
          <a:prstGeom prst="rect">
            <a:avLst/>
          </a:prstGeom>
          <a:noFill/>
          <a:ln>
            <a:noFill/>
          </a:ln>
        </p:spPr>
        <p:txBody>
          <a:bodyPr vert="horz" wrap="square" lIns="91421" tIns="91421" rIns="91421" bIns="91421" anchor="t" anchorCtr="1" compatLnSpc="1">
            <a:noAutofit/>
          </a:bodyPr>
          <a:lstStyle>
            <a:lvl1pPr marL="0" marR="0" lvl="0" indent="0" algn="ctr" defTabSz="685800" rtl="0" fontAlgn="auto" hangingPunct="1">
              <a:lnSpc>
                <a:spcPct val="80000"/>
              </a:lnSpc>
              <a:spcBef>
                <a:spcPct val="0"/>
              </a:spcBef>
              <a:spcAft>
                <a:spcPct val="0"/>
              </a:spcAft>
              <a:buNone/>
              <a:defRPr lang="es-PE" sz="3750" b="0" i="0" u="none" strike="noStrike" kern="1200" cap="all" spc="75" baseline="0">
                <a:solidFill>
                  <a:srgbClr val="0D0D0D"/>
                </a:solidFill>
                <a:uFillTx/>
                <a:latin typeface="Tw Cen MT Condensed"/>
              </a:defRPr>
            </a:lvl1pPr>
          </a:lstStyle>
          <a:p>
            <a:r>
              <a:rPr lang="ar-DZ" sz="5400" b="1">
                <a:latin typeface="Andalus" panose="02020603050405020304" pitchFamily="18" charset="-78"/>
                <a:cs typeface="Andalus" panose="02020603050405020304" pitchFamily="18" charset="-78"/>
              </a:rPr>
              <a:t>المبحث الثاني: </a:t>
            </a:r>
            <a:br>
              <a:rPr lang="ar-DZ" sz="5400" b="1">
                <a:latin typeface="Andalus" panose="02020603050405020304" pitchFamily="18" charset="-78"/>
                <a:cs typeface="Andalus" panose="02020603050405020304" pitchFamily="18" charset="-78"/>
              </a:rPr>
            </a:br>
            <a:r>
              <a:rPr lang="ar-DZ" sz="5400" b="1">
                <a:latin typeface="Andalus" panose="02020603050405020304" pitchFamily="18" charset="-78"/>
                <a:cs typeface="Andalus" panose="02020603050405020304" pitchFamily="18" charset="-78"/>
              </a:rPr>
              <a:t>ماهية إدارة النفايات</a:t>
            </a:r>
            <a:endParaRPr lang="en-US" sz="5400" b="1" dirty="0">
              <a:latin typeface="Andalus" panose="02020603050405020304" pitchFamily="18" charset="-78"/>
              <a:cs typeface="Andalus" panose="02020603050405020304" pitchFamily="18" charset="-78"/>
            </a:endParaRPr>
          </a:p>
        </p:txBody>
      </p:sp>
      <p:graphicFrame>
        <p:nvGraphicFramePr>
          <p:cNvPr id="107" name="Diagramme 106">
            <a:extLst>
              <a:ext uri="{FF2B5EF4-FFF2-40B4-BE49-F238E27FC236}">
                <a16:creationId xmlns:a16="http://schemas.microsoft.com/office/drawing/2014/main" xmlns="" id="{D4B87073-7BCD-7A8D-0DD4-5AC39E826427}"/>
              </a:ext>
            </a:extLst>
          </p:cNvPr>
          <p:cNvGraphicFramePr/>
          <p:nvPr>
            <p:extLst>
              <p:ext uri="{D42A27DB-BD31-4B8C-83A1-F6EECF244321}">
                <p14:modId xmlns:p14="http://schemas.microsoft.com/office/powerpoint/2010/main" xmlns="" val="1428812593"/>
              </p:ext>
            </p:extLst>
          </p:nvPr>
        </p:nvGraphicFramePr>
        <p:xfrm>
          <a:off x="1563803" y="1322738"/>
          <a:ext cx="6096000" cy="3291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9" name="ZoneTexte 108">
            <a:extLst>
              <a:ext uri="{FF2B5EF4-FFF2-40B4-BE49-F238E27FC236}">
                <a16:creationId xmlns:a16="http://schemas.microsoft.com/office/drawing/2014/main" xmlns="" id="{6DEEB4D0-4CAE-7792-8100-0198B9E2E2A4}"/>
              </a:ext>
            </a:extLst>
          </p:cNvPr>
          <p:cNvSpPr txBox="1"/>
          <p:nvPr/>
        </p:nvSpPr>
        <p:spPr>
          <a:xfrm>
            <a:off x="3213360" y="854883"/>
            <a:ext cx="2928385" cy="461665"/>
          </a:xfrm>
          <a:prstGeom prst="rect">
            <a:avLst/>
          </a:prstGeom>
          <a:noFill/>
          <a:ln>
            <a:solidFill>
              <a:schemeClr val="accent1"/>
            </a:solidFill>
          </a:ln>
        </p:spPr>
        <p:txBody>
          <a:bodyPr wrap="square">
            <a:spAutoFit/>
          </a:bodyPr>
          <a:lstStyle/>
          <a:p>
            <a:pPr algn="ctr"/>
            <a:r>
              <a:rPr lang="ar-DZ" sz="2400" b="1" dirty="0">
                <a:effectLst/>
                <a:ea typeface="Calibri" panose="020F0502020204030204" pitchFamily="34" charset="0"/>
                <a:cs typeface="Arial" panose="020B0604020202020204" pitchFamily="34" charset="0"/>
              </a:rPr>
              <a:t>2. </a:t>
            </a:r>
            <a:r>
              <a:rPr lang="ar-SA" sz="2400" b="1" dirty="0">
                <a:effectLst/>
                <a:ea typeface="Calibri" panose="020F0502020204030204" pitchFamily="34" charset="0"/>
                <a:cs typeface="Arial" panose="020B0604020202020204" pitchFamily="34" charset="0"/>
              </a:rPr>
              <a:t>آثر النفايات </a:t>
            </a:r>
            <a:endParaRPr lang="fr-FR" sz="2400" b="1" dirty="0"/>
          </a:p>
        </p:txBody>
      </p:sp>
    </p:spTree>
    <p:extLst>
      <p:ext uri="{BB962C8B-B14F-4D97-AF65-F5344CB8AC3E}">
        <p14:creationId xmlns:p14="http://schemas.microsoft.com/office/powerpoint/2010/main" xmlns="" val="3892826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7">
                                            <p:graphicEl>
                                              <a:dgm id="{1871925A-3656-4E51-B533-D258A4B67A98}"/>
                                            </p:graphicEl>
                                          </p:spTgt>
                                        </p:tgtEl>
                                        <p:attrNameLst>
                                          <p:attrName>style.visibility</p:attrName>
                                        </p:attrNameLst>
                                      </p:cBhvr>
                                      <p:to>
                                        <p:strVal val="visible"/>
                                      </p:to>
                                    </p:set>
                                    <p:anim calcmode="lin" valueType="num">
                                      <p:cBhvr>
                                        <p:cTn id="7" dur="500" fill="hold"/>
                                        <p:tgtEl>
                                          <p:spTgt spid="107">
                                            <p:graphicEl>
                                              <a:dgm id="{1871925A-3656-4E51-B533-D258A4B67A98}"/>
                                            </p:graphicEl>
                                          </p:spTgt>
                                        </p:tgtEl>
                                        <p:attrNameLst>
                                          <p:attrName>ppt_w</p:attrName>
                                        </p:attrNameLst>
                                      </p:cBhvr>
                                      <p:tavLst>
                                        <p:tav tm="0">
                                          <p:val>
                                            <p:fltVal val="0"/>
                                          </p:val>
                                        </p:tav>
                                        <p:tav tm="100000">
                                          <p:val>
                                            <p:strVal val="#ppt_w"/>
                                          </p:val>
                                        </p:tav>
                                      </p:tavLst>
                                    </p:anim>
                                    <p:anim calcmode="lin" valueType="num">
                                      <p:cBhvr>
                                        <p:cTn id="8" dur="500" fill="hold"/>
                                        <p:tgtEl>
                                          <p:spTgt spid="107">
                                            <p:graphicEl>
                                              <a:dgm id="{1871925A-3656-4E51-B533-D258A4B67A98}"/>
                                            </p:graphicEl>
                                          </p:spTgt>
                                        </p:tgtEl>
                                        <p:attrNameLst>
                                          <p:attrName>ppt_h</p:attrName>
                                        </p:attrNameLst>
                                      </p:cBhvr>
                                      <p:tavLst>
                                        <p:tav tm="0">
                                          <p:val>
                                            <p:fltVal val="0"/>
                                          </p:val>
                                        </p:tav>
                                        <p:tav tm="100000">
                                          <p:val>
                                            <p:strVal val="#ppt_h"/>
                                          </p:val>
                                        </p:tav>
                                      </p:tavLst>
                                    </p:anim>
                                    <p:animEffect transition="in" filter="fade">
                                      <p:cBhvr>
                                        <p:cTn id="9" dur="500"/>
                                        <p:tgtEl>
                                          <p:spTgt spid="107">
                                            <p:graphicEl>
                                              <a:dgm id="{1871925A-3656-4E51-B533-D258A4B67A98}"/>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7">
                                            <p:graphicEl>
                                              <a:dgm id="{D9F9A00D-BFAD-47E9-A6A4-AA7DEDAB9783}"/>
                                            </p:graphicEl>
                                          </p:spTgt>
                                        </p:tgtEl>
                                        <p:attrNameLst>
                                          <p:attrName>style.visibility</p:attrName>
                                        </p:attrNameLst>
                                      </p:cBhvr>
                                      <p:to>
                                        <p:strVal val="visible"/>
                                      </p:to>
                                    </p:set>
                                    <p:anim calcmode="lin" valueType="num">
                                      <p:cBhvr>
                                        <p:cTn id="12" dur="500" fill="hold"/>
                                        <p:tgtEl>
                                          <p:spTgt spid="107">
                                            <p:graphicEl>
                                              <a:dgm id="{D9F9A00D-BFAD-47E9-A6A4-AA7DEDAB9783}"/>
                                            </p:graphicEl>
                                          </p:spTgt>
                                        </p:tgtEl>
                                        <p:attrNameLst>
                                          <p:attrName>ppt_w</p:attrName>
                                        </p:attrNameLst>
                                      </p:cBhvr>
                                      <p:tavLst>
                                        <p:tav tm="0">
                                          <p:val>
                                            <p:fltVal val="0"/>
                                          </p:val>
                                        </p:tav>
                                        <p:tav tm="100000">
                                          <p:val>
                                            <p:strVal val="#ppt_w"/>
                                          </p:val>
                                        </p:tav>
                                      </p:tavLst>
                                    </p:anim>
                                    <p:anim calcmode="lin" valueType="num">
                                      <p:cBhvr>
                                        <p:cTn id="13" dur="500" fill="hold"/>
                                        <p:tgtEl>
                                          <p:spTgt spid="107">
                                            <p:graphicEl>
                                              <a:dgm id="{D9F9A00D-BFAD-47E9-A6A4-AA7DEDAB9783}"/>
                                            </p:graphicEl>
                                          </p:spTgt>
                                        </p:tgtEl>
                                        <p:attrNameLst>
                                          <p:attrName>ppt_h</p:attrName>
                                        </p:attrNameLst>
                                      </p:cBhvr>
                                      <p:tavLst>
                                        <p:tav tm="0">
                                          <p:val>
                                            <p:fltVal val="0"/>
                                          </p:val>
                                        </p:tav>
                                        <p:tav tm="100000">
                                          <p:val>
                                            <p:strVal val="#ppt_h"/>
                                          </p:val>
                                        </p:tav>
                                      </p:tavLst>
                                    </p:anim>
                                    <p:animEffect transition="in" filter="fade">
                                      <p:cBhvr>
                                        <p:cTn id="14" dur="500"/>
                                        <p:tgtEl>
                                          <p:spTgt spid="107">
                                            <p:graphicEl>
                                              <a:dgm id="{D9F9A00D-BFAD-47E9-A6A4-AA7DEDAB9783}"/>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7">
                                            <p:graphicEl>
                                              <a:dgm id="{19584231-6557-44F6-9C8F-116A1FC753AD}"/>
                                            </p:graphicEl>
                                          </p:spTgt>
                                        </p:tgtEl>
                                        <p:attrNameLst>
                                          <p:attrName>style.visibility</p:attrName>
                                        </p:attrNameLst>
                                      </p:cBhvr>
                                      <p:to>
                                        <p:strVal val="visible"/>
                                      </p:to>
                                    </p:set>
                                    <p:anim calcmode="lin" valueType="num">
                                      <p:cBhvr>
                                        <p:cTn id="17" dur="500" fill="hold"/>
                                        <p:tgtEl>
                                          <p:spTgt spid="107">
                                            <p:graphicEl>
                                              <a:dgm id="{19584231-6557-44F6-9C8F-116A1FC753AD}"/>
                                            </p:graphicEl>
                                          </p:spTgt>
                                        </p:tgtEl>
                                        <p:attrNameLst>
                                          <p:attrName>ppt_w</p:attrName>
                                        </p:attrNameLst>
                                      </p:cBhvr>
                                      <p:tavLst>
                                        <p:tav tm="0">
                                          <p:val>
                                            <p:fltVal val="0"/>
                                          </p:val>
                                        </p:tav>
                                        <p:tav tm="100000">
                                          <p:val>
                                            <p:strVal val="#ppt_w"/>
                                          </p:val>
                                        </p:tav>
                                      </p:tavLst>
                                    </p:anim>
                                    <p:anim calcmode="lin" valueType="num">
                                      <p:cBhvr>
                                        <p:cTn id="18" dur="500" fill="hold"/>
                                        <p:tgtEl>
                                          <p:spTgt spid="107">
                                            <p:graphicEl>
                                              <a:dgm id="{19584231-6557-44F6-9C8F-116A1FC753AD}"/>
                                            </p:graphicEl>
                                          </p:spTgt>
                                        </p:tgtEl>
                                        <p:attrNameLst>
                                          <p:attrName>ppt_h</p:attrName>
                                        </p:attrNameLst>
                                      </p:cBhvr>
                                      <p:tavLst>
                                        <p:tav tm="0">
                                          <p:val>
                                            <p:fltVal val="0"/>
                                          </p:val>
                                        </p:tav>
                                        <p:tav tm="100000">
                                          <p:val>
                                            <p:strVal val="#ppt_h"/>
                                          </p:val>
                                        </p:tav>
                                      </p:tavLst>
                                    </p:anim>
                                    <p:animEffect transition="in" filter="fade">
                                      <p:cBhvr>
                                        <p:cTn id="19" dur="500"/>
                                        <p:tgtEl>
                                          <p:spTgt spid="107">
                                            <p:graphicEl>
                                              <a:dgm id="{19584231-6557-44F6-9C8F-116A1FC753AD}"/>
                                            </p:graphic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7">
                                            <p:graphicEl>
                                              <a:dgm id="{5F187843-6D03-42EB-879B-F79FE82721A0}"/>
                                            </p:graphicEl>
                                          </p:spTgt>
                                        </p:tgtEl>
                                        <p:attrNameLst>
                                          <p:attrName>style.visibility</p:attrName>
                                        </p:attrNameLst>
                                      </p:cBhvr>
                                      <p:to>
                                        <p:strVal val="visible"/>
                                      </p:to>
                                    </p:set>
                                    <p:anim calcmode="lin" valueType="num">
                                      <p:cBhvr>
                                        <p:cTn id="22" dur="500" fill="hold"/>
                                        <p:tgtEl>
                                          <p:spTgt spid="107">
                                            <p:graphicEl>
                                              <a:dgm id="{5F187843-6D03-42EB-879B-F79FE82721A0}"/>
                                            </p:graphicEl>
                                          </p:spTgt>
                                        </p:tgtEl>
                                        <p:attrNameLst>
                                          <p:attrName>ppt_w</p:attrName>
                                        </p:attrNameLst>
                                      </p:cBhvr>
                                      <p:tavLst>
                                        <p:tav tm="0">
                                          <p:val>
                                            <p:fltVal val="0"/>
                                          </p:val>
                                        </p:tav>
                                        <p:tav tm="100000">
                                          <p:val>
                                            <p:strVal val="#ppt_w"/>
                                          </p:val>
                                        </p:tav>
                                      </p:tavLst>
                                    </p:anim>
                                    <p:anim calcmode="lin" valueType="num">
                                      <p:cBhvr>
                                        <p:cTn id="23" dur="500" fill="hold"/>
                                        <p:tgtEl>
                                          <p:spTgt spid="107">
                                            <p:graphicEl>
                                              <a:dgm id="{5F187843-6D03-42EB-879B-F79FE82721A0}"/>
                                            </p:graphicEl>
                                          </p:spTgt>
                                        </p:tgtEl>
                                        <p:attrNameLst>
                                          <p:attrName>ppt_h</p:attrName>
                                        </p:attrNameLst>
                                      </p:cBhvr>
                                      <p:tavLst>
                                        <p:tav tm="0">
                                          <p:val>
                                            <p:fltVal val="0"/>
                                          </p:val>
                                        </p:tav>
                                        <p:tav tm="100000">
                                          <p:val>
                                            <p:strVal val="#ppt_h"/>
                                          </p:val>
                                        </p:tav>
                                      </p:tavLst>
                                    </p:anim>
                                    <p:animEffect transition="in" filter="fade">
                                      <p:cBhvr>
                                        <p:cTn id="24" dur="500"/>
                                        <p:tgtEl>
                                          <p:spTgt spid="107">
                                            <p:graphicEl>
                                              <a:dgm id="{5F187843-6D03-42EB-879B-F79FE82721A0}"/>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7">
                                            <p:graphicEl>
                                              <a:dgm id="{2BDBE84B-BF51-47A4-9D1E-5A627CE3FA90}"/>
                                            </p:graphicEl>
                                          </p:spTgt>
                                        </p:tgtEl>
                                        <p:attrNameLst>
                                          <p:attrName>style.visibility</p:attrName>
                                        </p:attrNameLst>
                                      </p:cBhvr>
                                      <p:to>
                                        <p:strVal val="visible"/>
                                      </p:to>
                                    </p:set>
                                    <p:anim calcmode="lin" valueType="num">
                                      <p:cBhvr>
                                        <p:cTn id="27" dur="500" fill="hold"/>
                                        <p:tgtEl>
                                          <p:spTgt spid="107">
                                            <p:graphicEl>
                                              <a:dgm id="{2BDBE84B-BF51-47A4-9D1E-5A627CE3FA90}"/>
                                            </p:graphicEl>
                                          </p:spTgt>
                                        </p:tgtEl>
                                        <p:attrNameLst>
                                          <p:attrName>ppt_w</p:attrName>
                                        </p:attrNameLst>
                                      </p:cBhvr>
                                      <p:tavLst>
                                        <p:tav tm="0">
                                          <p:val>
                                            <p:fltVal val="0"/>
                                          </p:val>
                                        </p:tav>
                                        <p:tav tm="100000">
                                          <p:val>
                                            <p:strVal val="#ppt_w"/>
                                          </p:val>
                                        </p:tav>
                                      </p:tavLst>
                                    </p:anim>
                                    <p:anim calcmode="lin" valueType="num">
                                      <p:cBhvr>
                                        <p:cTn id="28" dur="500" fill="hold"/>
                                        <p:tgtEl>
                                          <p:spTgt spid="107">
                                            <p:graphicEl>
                                              <a:dgm id="{2BDBE84B-BF51-47A4-9D1E-5A627CE3FA90}"/>
                                            </p:graphicEl>
                                          </p:spTgt>
                                        </p:tgtEl>
                                        <p:attrNameLst>
                                          <p:attrName>ppt_h</p:attrName>
                                        </p:attrNameLst>
                                      </p:cBhvr>
                                      <p:tavLst>
                                        <p:tav tm="0">
                                          <p:val>
                                            <p:fltVal val="0"/>
                                          </p:val>
                                        </p:tav>
                                        <p:tav tm="100000">
                                          <p:val>
                                            <p:strVal val="#ppt_h"/>
                                          </p:val>
                                        </p:tav>
                                      </p:tavLst>
                                    </p:anim>
                                    <p:animEffect transition="in" filter="fade">
                                      <p:cBhvr>
                                        <p:cTn id="29" dur="500"/>
                                        <p:tgtEl>
                                          <p:spTgt spid="107">
                                            <p:graphicEl>
                                              <a:dgm id="{2BDBE84B-BF51-47A4-9D1E-5A627CE3FA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7"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Google Shape;856;p35">
            <a:extLst>
              <a:ext uri="{FF2B5EF4-FFF2-40B4-BE49-F238E27FC236}">
                <a16:creationId xmlns:a16="http://schemas.microsoft.com/office/drawing/2014/main" xmlns="" id="{0829518A-9C36-4FF1-ABFD-AC7E7E42A67C}"/>
              </a:ext>
            </a:extLst>
          </p:cNvPr>
          <p:cNvSpPr txBox="1">
            <a:spLocks noGrp="1"/>
          </p:cNvSpPr>
          <p:nvPr>
            <p:ph type="title"/>
          </p:nvPr>
        </p:nvSpPr>
        <p:spPr>
          <a:xfrm>
            <a:off x="580662" y="408526"/>
            <a:ext cx="3991338" cy="683468"/>
          </a:xfrm>
        </p:spPr>
        <p:txBody>
          <a:bodyPr/>
          <a:lstStyle/>
          <a:p>
            <a:pPr lvl="0"/>
            <a:r>
              <a:rPr lang="ar-DZ" b="1" dirty="0"/>
              <a:t>3. مفهوم إدارة النفايات</a:t>
            </a:r>
            <a:endParaRPr lang="en-US" b="1" dirty="0"/>
          </a:p>
        </p:txBody>
      </p:sp>
      <p:sp>
        <p:nvSpPr>
          <p:cNvPr id="3" name="Google Shape;1030;p35">
            <a:extLst>
              <a:ext uri="{FF2B5EF4-FFF2-40B4-BE49-F238E27FC236}">
                <a16:creationId xmlns:a16="http://schemas.microsoft.com/office/drawing/2014/main" xmlns="" id="{A4355CB3-CAAF-4AE8-81D0-B0EE61890E2D}"/>
              </a:ext>
            </a:extLst>
          </p:cNvPr>
          <p:cNvSpPr txBox="1">
            <a:spLocks noGrp="1"/>
          </p:cNvSpPr>
          <p:nvPr>
            <p:ph type="subTitle" idx="4294967295"/>
          </p:nvPr>
        </p:nvSpPr>
        <p:spPr>
          <a:xfrm>
            <a:off x="183620" y="1250121"/>
            <a:ext cx="5306436" cy="1485003"/>
          </a:xfrm>
        </p:spPr>
        <p:txBody>
          <a:bodyPr lIns="91421" tIns="91421" rIns="91421" bIns="91421">
            <a:noAutofit/>
          </a:bodyPr>
          <a:lstStyle/>
          <a:p>
            <a:pPr marL="0" lvl="0" indent="0" algn="ctr">
              <a:lnSpc>
                <a:spcPct val="100000"/>
              </a:lnSpc>
              <a:spcBef>
                <a:spcPct val="0"/>
              </a:spcBef>
              <a:spcAft>
                <a:spcPct val="0"/>
              </a:spcAft>
              <a:buNone/>
            </a:pPr>
            <a:r>
              <a:rPr lang="ar-SA" sz="1800" dirty="0">
                <a:effectLst/>
                <a:ea typeface="Calibri" panose="020F0502020204030204" pitchFamily="34" charset="0"/>
                <a:cs typeface="Arial" panose="020B0604020202020204" pitchFamily="34" charset="0"/>
              </a:rPr>
              <a:t>وإدارة النفايات هي في الحقيقة عملية معالجة النفايات الصلبة، وهي تقدم مجموعة متنوعة من الحلول لإعادة تدوير العناصر التي لا تنتمي إلى سلة المهملات، وهي تتمحور حول كيفية استخدام القمامة بوصفها مورداً قيّماً، وهي شيء يحتاجه كل شخص يمتلك منزلاً وعملاً في العالم، فإدارة النفايات تتخلص من المنتجات والمواد التي كنت قد استخدمتها بطريقة آمنة وفعالة</a:t>
            </a:r>
            <a:endParaRPr lang="en-US" dirty="0"/>
          </a:p>
        </p:txBody>
      </p:sp>
      <p:sp>
        <p:nvSpPr>
          <p:cNvPr id="4" name="Freeform 5">
            <a:extLst>
              <a:ext uri="{FF2B5EF4-FFF2-40B4-BE49-F238E27FC236}">
                <a16:creationId xmlns:a16="http://schemas.microsoft.com/office/drawing/2014/main" xmlns="" id="{97F9E4CA-22C7-4118-BC54-D3DA2CFF216C}"/>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pic>
        <p:nvPicPr>
          <p:cNvPr id="5" name="Imagen 3">
            <a:extLst>
              <a:ext uri="{FF2B5EF4-FFF2-40B4-BE49-F238E27FC236}">
                <a16:creationId xmlns:a16="http://schemas.microsoft.com/office/drawing/2014/main" xmlns="" id="{86E80642-C713-460B-B4D7-48B9A9050894}"/>
              </a:ext>
            </a:extLst>
          </p:cNvPr>
          <p:cNvPicPr>
            <a:picLocks noChangeAspect="1"/>
          </p:cNvPicPr>
          <p:nvPr/>
        </p:nvPicPr>
        <p:blipFill>
          <a:blip r:embed="rId3"/>
          <a:stretch>
            <a:fillRect/>
          </a:stretch>
        </p:blipFill>
        <p:spPr>
          <a:xfrm flipH="1">
            <a:off x="1962366" y="1886507"/>
            <a:ext cx="7698873" cy="3644130"/>
          </a:xfrm>
          <a:prstGeom prst="rect">
            <a:avLst/>
          </a:prstGeom>
          <a:noFill/>
          <a:ln cap="flat">
            <a:noFill/>
          </a:ln>
        </p:spPr>
      </p:pic>
      <p:pic>
        <p:nvPicPr>
          <p:cNvPr id="7" name="Image 6">
            <a:extLst>
              <a:ext uri="{FF2B5EF4-FFF2-40B4-BE49-F238E27FC236}">
                <a16:creationId xmlns:a16="http://schemas.microsoft.com/office/drawing/2014/main" xmlns="" id="{F6740B69-0D7A-886A-5433-36FB0D834CD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1143"/>
          <a:stretch/>
        </p:blipFill>
        <p:spPr bwMode="auto">
          <a:xfrm>
            <a:off x="-6732500" y="76200"/>
            <a:ext cx="5620385" cy="4991100"/>
          </a:xfrm>
          <a:prstGeom prst="rect">
            <a:avLst/>
          </a:prstGeom>
          <a:ln>
            <a:noFill/>
          </a:ln>
          <a:extLst>
            <a:ext uri="{53640926-AAD7-44D8-BBD7-CCE9431645EC}">
              <a14:shadowObscured xmlns:a14="http://schemas.microsoft.com/office/drawing/2010/main" xmlns=""/>
            </a:ext>
          </a:extLst>
        </p:spPr>
      </p:pic>
      <p:sp>
        <p:nvSpPr>
          <p:cNvPr id="8" name="Google Shape;1035;p36">
            <a:extLst>
              <a:ext uri="{FF2B5EF4-FFF2-40B4-BE49-F238E27FC236}">
                <a16:creationId xmlns:a16="http://schemas.microsoft.com/office/drawing/2014/main" xmlns="" id="{E24B0F23-8F89-BD3E-F55F-EF554EC34AE1}"/>
              </a:ext>
            </a:extLst>
          </p:cNvPr>
          <p:cNvSpPr txBox="1">
            <a:spLocks/>
          </p:cNvSpPr>
          <p:nvPr/>
        </p:nvSpPr>
        <p:spPr>
          <a:xfrm>
            <a:off x="5469799" y="-2482540"/>
            <a:ext cx="3674201" cy="572697"/>
          </a:xfrm>
          <a:prstGeom prst="rect">
            <a:avLst/>
          </a:prstGeom>
          <a:noFill/>
          <a:ln>
            <a:noFill/>
          </a:ln>
        </p:spPr>
        <p:txBody>
          <a:bodyPr vert="horz" wrap="square" lIns="91421" tIns="91421" rIns="91421" bIns="91421" anchor="b" anchorCtr="0" compatLnSpc="1">
            <a:noAutofit/>
          </a:bodyPr>
          <a:lstStyle>
            <a:lvl1pPr marL="0" marR="0" lvl="0" indent="0" algn="l" defTabSz="685800" rtl="0" fontAlgn="auto" hangingPunct="1">
              <a:lnSpc>
                <a:spcPct val="80000"/>
              </a:lnSpc>
              <a:spcBef>
                <a:spcPct val="0"/>
              </a:spcBef>
              <a:spcAft>
                <a:spcPct val="0"/>
              </a:spcAft>
              <a:buNone/>
              <a:defRPr lang="es-PE" sz="3500" b="0" i="0" u="none" strike="noStrike" kern="1200" cap="all" spc="75" baseline="0">
                <a:solidFill>
                  <a:srgbClr val="0D0D0D"/>
                </a:solidFill>
                <a:uFillTx/>
                <a:latin typeface="Tw Cen MT Condensed"/>
              </a:defRPr>
            </a:lvl1pPr>
          </a:lstStyle>
          <a:p>
            <a:pPr algn="ctr" rtl="1"/>
            <a:r>
              <a:rPr lang="ar-DZ" sz="3200" b="1">
                <a:solidFill>
                  <a:schemeClr val="tx2"/>
                </a:solidFill>
              </a:rPr>
              <a:t>المطلب الثاني: أنواع النفايات وطرق التصنيف</a:t>
            </a:r>
            <a:endParaRPr lang="en-US" sz="3200" b="1" dirty="0">
              <a:solidFill>
                <a:schemeClr val="tx2"/>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353429-5B43-840A-9140-A1317E7E5EDB}"/>
            </a:ext>
          </a:extLst>
        </p:cNvPr>
        <p:cNvGrpSpPr/>
        <p:nvPr/>
      </p:nvGrpSpPr>
      <p:grpSpPr>
        <a:xfrm>
          <a:off x="0" y="0"/>
          <a:ext cx="0" cy="0"/>
          <a:chOff x="0" y="0"/>
          <a:chExt cx="0" cy="0"/>
        </a:xfrm>
      </p:grpSpPr>
      <p:sp>
        <p:nvSpPr>
          <p:cNvPr id="3" name="Google Shape;1030;p35">
            <a:extLst>
              <a:ext uri="{FF2B5EF4-FFF2-40B4-BE49-F238E27FC236}">
                <a16:creationId xmlns:a16="http://schemas.microsoft.com/office/drawing/2014/main" xmlns="" id="{33FA69A0-32AB-5286-2CA8-9AA2FBECBF55}"/>
              </a:ext>
            </a:extLst>
          </p:cNvPr>
          <p:cNvSpPr txBox="1">
            <a:spLocks noGrp="1"/>
          </p:cNvSpPr>
          <p:nvPr>
            <p:ph type="subTitle" idx="4294967295"/>
          </p:nvPr>
        </p:nvSpPr>
        <p:spPr>
          <a:xfrm>
            <a:off x="-5543419" y="1250121"/>
            <a:ext cx="5306436" cy="1485003"/>
          </a:xfrm>
        </p:spPr>
        <p:txBody>
          <a:bodyPr lIns="91421" tIns="91421" rIns="91421" bIns="91421">
            <a:noAutofit/>
          </a:bodyPr>
          <a:lstStyle/>
          <a:p>
            <a:pPr marL="0" lvl="0" indent="0" algn="ctr">
              <a:lnSpc>
                <a:spcPct val="100000"/>
              </a:lnSpc>
              <a:spcBef>
                <a:spcPct val="0"/>
              </a:spcBef>
              <a:spcAft>
                <a:spcPct val="0"/>
              </a:spcAft>
              <a:buNone/>
            </a:pPr>
            <a:r>
              <a:rPr lang="ar-SA" sz="1800" dirty="0">
                <a:effectLst/>
                <a:ea typeface="Calibri" panose="020F0502020204030204" pitchFamily="34" charset="0"/>
                <a:cs typeface="Arial" panose="020B0604020202020204" pitchFamily="34" charset="0"/>
              </a:rPr>
              <a:t>وإدارة النفايات هي في الحقيقة عملية معالجة النفايات الصلبة، وهي تقدم مجموعة متنوعة من الحلول لإعادة تدوير العناصر التي لا تنتمي إلى سلة المهملات، وهي تتمحور حول كيفية استخدام القمامة بوصفها مورداً قيّماً، وهي شيء يحتاجه كل شخص يمتلك منزلاً وعملاً في العالم، فإدارة النفايات تتخلص من المنتجات والمواد التي كنت قد استخدمتها بطريقة آمنة وفعالة</a:t>
            </a:r>
            <a:endParaRPr lang="en-US" dirty="0"/>
          </a:p>
        </p:txBody>
      </p:sp>
      <p:sp>
        <p:nvSpPr>
          <p:cNvPr id="4" name="Freeform 5">
            <a:extLst>
              <a:ext uri="{FF2B5EF4-FFF2-40B4-BE49-F238E27FC236}">
                <a16:creationId xmlns:a16="http://schemas.microsoft.com/office/drawing/2014/main" xmlns="" id="{24CB41E0-FF8E-63D0-1ACF-035A3C7B0458}"/>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pic>
        <p:nvPicPr>
          <p:cNvPr id="5" name="Imagen 3">
            <a:extLst>
              <a:ext uri="{FF2B5EF4-FFF2-40B4-BE49-F238E27FC236}">
                <a16:creationId xmlns:a16="http://schemas.microsoft.com/office/drawing/2014/main" xmlns="" id="{EF1688EC-1608-608B-7B95-282925F99645}"/>
              </a:ext>
            </a:extLst>
          </p:cNvPr>
          <p:cNvPicPr>
            <a:picLocks noChangeAspect="1"/>
          </p:cNvPicPr>
          <p:nvPr/>
        </p:nvPicPr>
        <p:blipFill>
          <a:blip r:embed="rId3"/>
          <a:stretch>
            <a:fillRect/>
          </a:stretch>
        </p:blipFill>
        <p:spPr>
          <a:xfrm flipH="1">
            <a:off x="5293894" y="3475462"/>
            <a:ext cx="4367343" cy="2067207"/>
          </a:xfrm>
          <a:prstGeom prst="rect">
            <a:avLst/>
          </a:prstGeom>
          <a:noFill/>
          <a:ln cap="flat">
            <a:noFill/>
          </a:ln>
        </p:spPr>
      </p:pic>
      <p:pic>
        <p:nvPicPr>
          <p:cNvPr id="8" name="Image 7">
            <a:extLst>
              <a:ext uri="{FF2B5EF4-FFF2-40B4-BE49-F238E27FC236}">
                <a16:creationId xmlns:a16="http://schemas.microsoft.com/office/drawing/2014/main" xmlns="" id="{289BE199-E7FF-05FE-769C-C7F047EB97A4}"/>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1143"/>
          <a:stretch/>
        </p:blipFill>
        <p:spPr bwMode="auto">
          <a:xfrm>
            <a:off x="202898" y="133255"/>
            <a:ext cx="5620385" cy="4991100"/>
          </a:xfrm>
          <a:prstGeom prst="rect">
            <a:avLst/>
          </a:prstGeom>
          <a:ln>
            <a:noFill/>
          </a:ln>
          <a:extLst>
            <a:ext uri="{53640926-AAD7-44D8-BBD7-CCE9431645EC}">
              <a14:shadowObscured xmlns:a14="http://schemas.microsoft.com/office/drawing/2010/main" xmlns=""/>
            </a:ext>
          </a:extLst>
        </p:spPr>
      </p:pic>
      <p:sp>
        <p:nvSpPr>
          <p:cNvPr id="9" name="Google Shape;1035;p36">
            <a:extLst>
              <a:ext uri="{FF2B5EF4-FFF2-40B4-BE49-F238E27FC236}">
                <a16:creationId xmlns:a16="http://schemas.microsoft.com/office/drawing/2014/main" xmlns="" id="{D5F45190-E0C5-6230-1CC2-9F9A4BA58632}"/>
              </a:ext>
            </a:extLst>
          </p:cNvPr>
          <p:cNvSpPr txBox="1">
            <a:spLocks noGrp="1"/>
          </p:cNvSpPr>
          <p:nvPr>
            <p:ph type="title"/>
          </p:nvPr>
        </p:nvSpPr>
        <p:spPr>
          <a:xfrm>
            <a:off x="5469799" y="2285401"/>
            <a:ext cx="3674201" cy="572697"/>
          </a:xfrm>
        </p:spPr>
        <p:txBody>
          <a:bodyPr/>
          <a:lstStyle/>
          <a:p>
            <a:pPr lvl="0" algn="ctr" rtl="1"/>
            <a:r>
              <a:rPr lang="ar-DZ" sz="3200" b="1" dirty="0">
                <a:solidFill>
                  <a:schemeClr val="tx2"/>
                </a:solidFill>
              </a:rPr>
              <a:t>المطلب الثاني: أنواع النفايات وطرق التصنيف</a:t>
            </a:r>
            <a:endParaRPr lang="en-US" sz="3200" b="1" dirty="0">
              <a:solidFill>
                <a:schemeClr val="tx2"/>
              </a:solidFill>
            </a:endParaRPr>
          </a:p>
        </p:txBody>
      </p:sp>
      <p:grpSp>
        <p:nvGrpSpPr>
          <p:cNvPr id="10" name="Group 4">
            <a:extLst>
              <a:ext uri="{FF2B5EF4-FFF2-40B4-BE49-F238E27FC236}">
                <a16:creationId xmlns:a16="http://schemas.microsoft.com/office/drawing/2014/main" xmlns="" id="{0E941DBE-F11E-37AD-0EC3-C23C642F31CA}"/>
              </a:ext>
            </a:extLst>
          </p:cNvPr>
          <p:cNvGrpSpPr>
            <a:grpSpLocks noChangeAspect="1"/>
          </p:cNvGrpSpPr>
          <p:nvPr/>
        </p:nvGrpSpPr>
        <p:grpSpPr>
          <a:xfrm>
            <a:off x="7443788" y="5589270"/>
            <a:ext cx="1700212" cy="445770"/>
            <a:chOff x="3731" y="252"/>
            <a:chExt cx="1071" cy="2765"/>
          </a:xfrm>
        </p:grpSpPr>
        <p:sp>
          <p:nvSpPr>
            <p:cNvPr id="11" name="Freeform 5">
              <a:extLst>
                <a:ext uri="{FF2B5EF4-FFF2-40B4-BE49-F238E27FC236}">
                  <a16:creationId xmlns:a16="http://schemas.microsoft.com/office/drawing/2014/main" xmlns="" id="{21CC30BE-8798-EED7-BD2A-6866E864E32F}"/>
                </a:ext>
              </a:extLst>
            </p:cNvPr>
            <p:cNvSpPr/>
            <p:nvPr/>
          </p:nvSpPr>
          <p:spPr bwMode="auto">
            <a:xfrm>
              <a:off x="3815" y="1778"/>
              <a:ext cx="902" cy="907"/>
            </a:xfrm>
            <a:custGeom>
              <a:avLst/>
              <a:gdLst>
                <a:gd name="T0" fmla="*/ 213 w 213"/>
                <a:gd name="T1" fmla="*/ 3 h 216"/>
                <a:gd name="T2" fmla="*/ 209 w 213"/>
                <a:gd name="T3" fmla="*/ 52 h 216"/>
                <a:gd name="T4" fmla="*/ 205 w 213"/>
                <a:gd name="T5" fmla="*/ 93 h 216"/>
                <a:gd name="T6" fmla="*/ 198 w 213"/>
                <a:gd name="T7" fmla="*/ 204 h 216"/>
                <a:gd name="T8" fmla="*/ 178 w 213"/>
                <a:gd name="T9" fmla="*/ 207 h 216"/>
                <a:gd name="T10" fmla="*/ 71 w 213"/>
                <a:gd name="T11" fmla="*/ 210 h 216"/>
                <a:gd name="T12" fmla="*/ 22 w 213"/>
                <a:gd name="T13" fmla="*/ 205 h 216"/>
                <a:gd name="T14" fmla="*/ 17 w 213"/>
                <a:gd name="T15" fmla="*/ 210 h 216"/>
                <a:gd name="T16" fmla="*/ 15 w 213"/>
                <a:gd name="T17" fmla="*/ 216 h 216"/>
                <a:gd name="T18" fmla="*/ 14 w 213"/>
                <a:gd name="T19" fmla="*/ 204 h 216"/>
                <a:gd name="T20" fmla="*/ 10 w 213"/>
                <a:gd name="T21" fmla="*/ 137 h 216"/>
                <a:gd name="T22" fmla="*/ 7 w 213"/>
                <a:gd name="T23" fmla="*/ 90 h 216"/>
                <a:gd name="T24" fmla="*/ 1 w 213"/>
                <a:gd name="T25" fmla="*/ 17 h 216"/>
                <a:gd name="T26" fmla="*/ 0 w 213"/>
                <a:gd name="T27" fmla="*/ 2 h 216"/>
                <a:gd name="T28" fmla="*/ 15 w 213"/>
                <a:gd name="T29" fmla="*/ 2 h 216"/>
                <a:gd name="T30" fmla="*/ 24 w 213"/>
                <a:gd name="T31" fmla="*/ 10 h 216"/>
                <a:gd name="T32" fmla="*/ 26 w 213"/>
                <a:gd name="T33" fmla="*/ 28 h 216"/>
                <a:gd name="T34" fmla="*/ 28 w 213"/>
                <a:gd name="T35" fmla="*/ 21 h 216"/>
                <a:gd name="T36" fmla="*/ 27 w 213"/>
                <a:gd name="T37" fmla="*/ 7 h 216"/>
                <a:gd name="T38" fmla="*/ 33 w 213"/>
                <a:gd name="T39" fmla="*/ 1 h 216"/>
                <a:gd name="T40" fmla="*/ 72 w 213"/>
                <a:gd name="T41" fmla="*/ 1 h 216"/>
                <a:gd name="T42" fmla="*/ 77 w 213"/>
                <a:gd name="T43" fmla="*/ 7 h 216"/>
                <a:gd name="T44" fmla="*/ 77 w 213"/>
                <a:gd name="T45" fmla="*/ 22 h 216"/>
                <a:gd name="T46" fmla="*/ 78 w 213"/>
                <a:gd name="T47" fmla="*/ 28 h 216"/>
                <a:gd name="T48" fmla="*/ 80 w 213"/>
                <a:gd name="T49" fmla="*/ 23 h 216"/>
                <a:gd name="T50" fmla="*/ 80 w 213"/>
                <a:gd name="T51" fmla="*/ 7 h 216"/>
                <a:gd name="T52" fmla="*/ 86 w 213"/>
                <a:gd name="T53" fmla="*/ 0 h 216"/>
                <a:gd name="T54" fmla="*/ 126 w 213"/>
                <a:gd name="T55" fmla="*/ 1 h 216"/>
                <a:gd name="T56" fmla="*/ 133 w 213"/>
                <a:gd name="T57" fmla="*/ 7 h 216"/>
                <a:gd name="T58" fmla="*/ 133 w 213"/>
                <a:gd name="T59" fmla="*/ 22 h 216"/>
                <a:gd name="T60" fmla="*/ 134 w 213"/>
                <a:gd name="T61" fmla="*/ 28 h 216"/>
                <a:gd name="T62" fmla="*/ 136 w 213"/>
                <a:gd name="T63" fmla="*/ 23 h 216"/>
                <a:gd name="T64" fmla="*/ 136 w 213"/>
                <a:gd name="T65" fmla="*/ 6 h 216"/>
                <a:gd name="T66" fmla="*/ 140 w 213"/>
                <a:gd name="T67" fmla="*/ 1 h 216"/>
                <a:gd name="T68" fmla="*/ 150 w 213"/>
                <a:gd name="T69" fmla="*/ 1 h 216"/>
                <a:gd name="T70" fmla="*/ 177 w 213"/>
                <a:gd name="T71" fmla="*/ 1 h 216"/>
                <a:gd name="T72" fmla="*/ 186 w 213"/>
                <a:gd name="T73" fmla="*/ 11 h 216"/>
                <a:gd name="T74" fmla="*/ 185 w 213"/>
                <a:gd name="T75" fmla="*/ 28 h 216"/>
                <a:gd name="T76" fmla="*/ 188 w 213"/>
                <a:gd name="T77" fmla="*/ 21 h 216"/>
                <a:gd name="T78" fmla="*/ 189 w 213"/>
                <a:gd name="T79" fmla="*/ 7 h 216"/>
                <a:gd name="T80" fmla="*/ 193 w 213"/>
                <a:gd name="T81" fmla="*/ 2 h 216"/>
                <a:gd name="T82" fmla="*/ 213 w 213"/>
                <a:gd name="T83" fmla="*/ 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3" h="216">
                  <a:moveTo>
                    <a:pt x="213" y="3"/>
                  </a:moveTo>
                  <a:cubicBezTo>
                    <a:pt x="212" y="19"/>
                    <a:pt x="210" y="36"/>
                    <a:pt x="209" y="52"/>
                  </a:cubicBezTo>
                  <a:cubicBezTo>
                    <a:pt x="208" y="66"/>
                    <a:pt x="206" y="80"/>
                    <a:pt x="205" y="93"/>
                  </a:cubicBezTo>
                  <a:cubicBezTo>
                    <a:pt x="202" y="130"/>
                    <a:pt x="200" y="167"/>
                    <a:pt x="198" y="204"/>
                  </a:cubicBezTo>
                  <a:cubicBezTo>
                    <a:pt x="192" y="206"/>
                    <a:pt x="185" y="206"/>
                    <a:pt x="178" y="207"/>
                  </a:cubicBezTo>
                  <a:cubicBezTo>
                    <a:pt x="143" y="212"/>
                    <a:pt x="107" y="210"/>
                    <a:pt x="71" y="210"/>
                  </a:cubicBezTo>
                  <a:cubicBezTo>
                    <a:pt x="54" y="210"/>
                    <a:pt x="38" y="207"/>
                    <a:pt x="22" y="205"/>
                  </a:cubicBezTo>
                  <a:cubicBezTo>
                    <a:pt x="18" y="205"/>
                    <a:pt x="16" y="206"/>
                    <a:pt x="17" y="210"/>
                  </a:cubicBezTo>
                  <a:cubicBezTo>
                    <a:pt x="17" y="212"/>
                    <a:pt x="17" y="215"/>
                    <a:pt x="15" y="216"/>
                  </a:cubicBezTo>
                  <a:cubicBezTo>
                    <a:pt x="14" y="213"/>
                    <a:pt x="14" y="208"/>
                    <a:pt x="14" y="204"/>
                  </a:cubicBezTo>
                  <a:cubicBezTo>
                    <a:pt x="14" y="182"/>
                    <a:pt x="12" y="159"/>
                    <a:pt x="10" y="137"/>
                  </a:cubicBezTo>
                  <a:cubicBezTo>
                    <a:pt x="9" y="121"/>
                    <a:pt x="9" y="105"/>
                    <a:pt x="7" y="90"/>
                  </a:cubicBezTo>
                  <a:cubicBezTo>
                    <a:pt x="5" y="65"/>
                    <a:pt x="3" y="41"/>
                    <a:pt x="1" y="17"/>
                  </a:cubicBezTo>
                  <a:cubicBezTo>
                    <a:pt x="0" y="12"/>
                    <a:pt x="0" y="7"/>
                    <a:pt x="0" y="2"/>
                  </a:cubicBezTo>
                  <a:cubicBezTo>
                    <a:pt x="5" y="2"/>
                    <a:pt x="10" y="2"/>
                    <a:pt x="15" y="2"/>
                  </a:cubicBezTo>
                  <a:cubicBezTo>
                    <a:pt x="22" y="1"/>
                    <a:pt x="24" y="3"/>
                    <a:pt x="24" y="10"/>
                  </a:cubicBezTo>
                  <a:cubicBezTo>
                    <a:pt x="25" y="16"/>
                    <a:pt x="25" y="21"/>
                    <a:pt x="26" y="28"/>
                  </a:cubicBezTo>
                  <a:cubicBezTo>
                    <a:pt x="29" y="26"/>
                    <a:pt x="28" y="23"/>
                    <a:pt x="28" y="21"/>
                  </a:cubicBezTo>
                  <a:cubicBezTo>
                    <a:pt x="27" y="17"/>
                    <a:pt x="27" y="12"/>
                    <a:pt x="27" y="7"/>
                  </a:cubicBezTo>
                  <a:cubicBezTo>
                    <a:pt x="27" y="3"/>
                    <a:pt x="29" y="2"/>
                    <a:pt x="33" y="1"/>
                  </a:cubicBezTo>
                  <a:cubicBezTo>
                    <a:pt x="46" y="1"/>
                    <a:pt x="59" y="1"/>
                    <a:pt x="72" y="1"/>
                  </a:cubicBezTo>
                  <a:cubicBezTo>
                    <a:pt x="75" y="2"/>
                    <a:pt x="77" y="4"/>
                    <a:pt x="77" y="7"/>
                  </a:cubicBezTo>
                  <a:cubicBezTo>
                    <a:pt x="77" y="12"/>
                    <a:pt x="77" y="17"/>
                    <a:pt x="77" y="22"/>
                  </a:cubicBezTo>
                  <a:cubicBezTo>
                    <a:pt x="77" y="24"/>
                    <a:pt x="77" y="26"/>
                    <a:pt x="78" y="28"/>
                  </a:cubicBezTo>
                  <a:cubicBezTo>
                    <a:pt x="80" y="26"/>
                    <a:pt x="80" y="24"/>
                    <a:pt x="80" y="23"/>
                  </a:cubicBezTo>
                  <a:cubicBezTo>
                    <a:pt x="80" y="17"/>
                    <a:pt x="80" y="12"/>
                    <a:pt x="80" y="7"/>
                  </a:cubicBezTo>
                  <a:cubicBezTo>
                    <a:pt x="80" y="2"/>
                    <a:pt x="81" y="1"/>
                    <a:pt x="86" y="0"/>
                  </a:cubicBezTo>
                  <a:cubicBezTo>
                    <a:pt x="99" y="0"/>
                    <a:pt x="113" y="0"/>
                    <a:pt x="126" y="1"/>
                  </a:cubicBezTo>
                  <a:cubicBezTo>
                    <a:pt x="131" y="1"/>
                    <a:pt x="132" y="2"/>
                    <a:pt x="133" y="7"/>
                  </a:cubicBezTo>
                  <a:cubicBezTo>
                    <a:pt x="133" y="12"/>
                    <a:pt x="133" y="17"/>
                    <a:pt x="133" y="22"/>
                  </a:cubicBezTo>
                  <a:cubicBezTo>
                    <a:pt x="133" y="24"/>
                    <a:pt x="132" y="26"/>
                    <a:pt x="134" y="28"/>
                  </a:cubicBezTo>
                  <a:cubicBezTo>
                    <a:pt x="136" y="26"/>
                    <a:pt x="136" y="24"/>
                    <a:pt x="136" y="23"/>
                  </a:cubicBezTo>
                  <a:cubicBezTo>
                    <a:pt x="135" y="17"/>
                    <a:pt x="136" y="11"/>
                    <a:pt x="136" y="6"/>
                  </a:cubicBezTo>
                  <a:cubicBezTo>
                    <a:pt x="136" y="3"/>
                    <a:pt x="138" y="2"/>
                    <a:pt x="140" y="1"/>
                  </a:cubicBezTo>
                  <a:cubicBezTo>
                    <a:pt x="144" y="1"/>
                    <a:pt x="147" y="1"/>
                    <a:pt x="150" y="1"/>
                  </a:cubicBezTo>
                  <a:cubicBezTo>
                    <a:pt x="159" y="1"/>
                    <a:pt x="168" y="1"/>
                    <a:pt x="177" y="1"/>
                  </a:cubicBezTo>
                  <a:cubicBezTo>
                    <a:pt x="185" y="1"/>
                    <a:pt x="186" y="3"/>
                    <a:pt x="186" y="11"/>
                  </a:cubicBezTo>
                  <a:cubicBezTo>
                    <a:pt x="185" y="16"/>
                    <a:pt x="185" y="22"/>
                    <a:pt x="185" y="28"/>
                  </a:cubicBezTo>
                  <a:cubicBezTo>
                    <a:pt x="188" y="26"/>
                    <a:pt x="188" y="23"/>
                    <a:pt x="188" y="21"/>
                  </a:cubicBezTo>
                  <a:cubicBezTo>
                    <a:pt x="188" y="16"/>
                    <a:pt x="189" y="12"/>
                    <a:pt x="189" y="7"/>
                  </a:cubicBezTo>
                  <a:cubicBezTo>
                    <a:pt x="190" y="5"/>
                    <a:pt x="190" y="2"/>
                    <a:pt x="193" y="2"/>
                  </a:cubicBezTo>
                  <a:cubicBezTo>
                    <a:pt x="200" y="1"/>
                    <a:pt x="207" y="0"/>
                    <a:pt x="213" y="3"/>
                  </a:cubicBezTo>
                  <a:close/>
                </a:path>
              </a:pathLst>
            </a:custGeom>
            <a:solidFill>
              <a:srgbClr val="54BA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2" name="Freeform 6">
              <a:extLst>
                <a:ext uri="{FF2B5EF4-FFF2-40B4-BE49-F238E27FC236}">
                  <a16:creationId xmlns:a16="http://schemas.microsoft.com/office/drawing/2014/main" xmlns="" id="{4ED81FDC-F84E-28BB-8B27-AB4E07CA6263}"/>
                </a:ext>
              </a:extLst>
            </p:cNvPr>
            <p:cNvSpPr/>
            <p:nvPr/>
          </p:nvSpPr>
          <p:spPr bwMode="auto">
            <a:xfrm>
              <a:off x="3879" y="2631"/>
              <a:ext cx="779" cy="370"/>
            </a:xfrm>
            <a:custGeom>
              <a:avLst/>
              <a:gdLst>
                <a:gd name="T0" fmla="*/ 0 w 184"/>
                <a:gd name="T1" fmla="*/ 13 h 88"/>
                <a:gd name="T2" fmla="*/ 0 w 184"/>
                <a:gd name="T3" fmla="*/ 7 h 88"/>
                <a:gd name="T4" fmla="*/ 7 w 184"/>
                <a:gd name="T5" fmla="*/ 1 h 88"/>
                <a:gd name="T6" fmla="*/ 49 w 184"/>
                <a:gd name="T7" fmla="*/ 5 h 88"/>
                <a:gd name="T8" fmla="*/ 127 w 184"/>
                <a:gd name="T9" fmla="*/ 5 h 88"/>
                <a:gd name="T10" fmla="*/ 181 w 184"/>
                <a:gd name="T11" fmla="*/ 0 h 88"/>
                <a:gd name="T12" fmla="*/ 183 w 184"/>
                <a:gd name="T13" fmla="*/ 1 h 88"/>
                <a:gd name="T14" fmla="*/ 182 w 184"/>
                <a:gd name="T15" fmla="*/ 49 h 88"/>
                <a:gd name="T16" fmla="*/ 183 w 184"/>
                <a:gd name="T17" fmla="*/ 54 h 88"/>
                <a:gd name="T18" fmla="*/ 183 w 184"/>
                <a:gd name="T19" fmla="*/ 58 h 88"/>
                <a:gd name="T20" fmla="*/ 182 w 184"/>
                <a:gd name="T21" fmla="*/ 74 h 88"/>
                <a:gd name="T22" fmla="*/ 168 w 184"/>
                <a:gd name="T23" fmla="*/ 88 h 88"/>
                <a:gd name="T24" fmla="*/ 36 w 184"/>
                <a:gd name="T25" fmla="*/ 88 h 88"/>
                <a:gd name="T26" fmla="*/ 14 w 184"/>
                <a:gd name="T27" fmla="*/ 88 h 88"/>
                <a:gd name="T28" fmla="*/ 1 w 184"/>
                <a:gd name="T29" fmla="*/ 75 h 88"/>
                <a:gd name="T30" fmla="*/ 0 w 184"/>
                <a:gd name="T31" fmla="*/ 58 h 88"/>
                <a:gd name="T32" fmla="*/ 0 w 184"/>
                <a:gd name="T33" fmla="*/ 54 h 88"/>
                <a:gd name="T34" fmla="*/ 0 w 184"/>
                <a:gd name="T35" fmla="*/ 21 h 88"/>
                <a:gd name="T36" fmla="*/ 0 w 184"/>
                <a:gd name="T37"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88">
                  <a:moveTo>
                    <a:pt x="0" y="13"/>
                  </a:moveTo>
                  <a:cubicBezTo>
                    <a:pt x="0" y="11"/>
                    <a:pt x="0" y="9"/>
                    <a:pt x="0" y="7"/>
                  </a:cubicBezTo>
                  <a:cubicBezTo>
                    <a:pt x="0" y="0"/>
                    <a:pt x="0" y="0"/>
                    <a:pt x="7" y="1"/>
                  </a:cubicBezTo>
                  <a:cubicBezTo>
                    <a:pt x="21" y="2"/>
                    <a:pt x="35" y="4"/>
                    <a:pt x="49" y="5"/>
                  </a:cubicBezTo>
                  <a:cubicBezTo>
                    <a:pt x="75" y="6"/>
                    <a:pt x="101" y="6"/>
                    <a:pt x="127" y="5"/>
                  </a:cubicBezTo>
                  <a:cubicBezTo>
                    <a:pt x="145" y="5"/>
                    <a:pt x="163" y="3"/>
                    <a:pt x="181" y="0"/>
                  </a:cubicBezTo>
                  <a:cubicBezTo>
                    <a:pt x="182" y="0"/>
                    <a:pt x="183" y="0"/>
                    <a:pt x="183" y="1"/>
                  </a:cubicBezTo>
                  <a:cubicBezTo>
                    <a:pt x="183" y="17"/>
                    <a:pt x="183" y="33"/>
                    <a:pt x="182" y="49"/>
                  </a:cubicBezTo>
                  <a:cubicBezTo>
                    <a:pt x="182" y="50"/>
                    <a:pt x="182" y="52"/>
                    <a:pt x="183" y="54"/>
                  </a:cubicBezTo>
                  <a:cubicBezTo>
                    <a:pt x="184" y="56"/>
                    <a:pt x="184" y="57"/>
                    <a:pt x="183" y="58"/>
                  </a:cubicBezTo>
                  <a:cubicBezTo>
                    <a:pt x="183" y="64"/>
                    <a:pt x="182" y="69"/>
                    <a:pt x="182" y="74"/>
                  </a:cubicBezTo>
                  <a:cubicBezTo>
                    <a:pt x="182" y="83"/>
                    <a:pt x="177" y="88"/>
                    <a:pt x="168" y="88"/>
                  </a:cubicBezTo>
                  <a:cubicBezTo>
                    <a:pt x="124" y="88"/>
                    <a:pt x="80" y="88"/>
                    <a:pt x="36" y="88"/>
                  </a:cubicBezTo>
                  <a:cubicBezTo>
                    <a:pt x="28" y="88"/>
                    <a:pt x="21" y="88"/>
                    <a:pt x="14" y="88"/>
                  </a:cubicBezTo>
                  <a:cubicBezTo>
                    <a:pt x="6" y="88"/>
                    <a:pt x="1" y="83"/>
                    <a:pt x="1" y="75"/>
                  </a:cubicBezTo>
                  <a:cubicBezTo>
                    <a:pt x="1" y="69"/>
                    <a:pt x="0" y="64"/>
                    <a:pt x="0" y="58"/>
                  </a:cubicBezTo>
                  <a:cubicBezTo>
                    <a:pt x="0" y="57"/>
                    <a:pt x="0" y="56"/>
                    <a:pt x="0" y="54"/>
                  </a:cubicBezTo>
                  <a:cubicBezTo>
                    <a:pt x="1" y="43"/>
                    <a:pt x="0" y="32"/>
                    <a:pt x="0" y="21"/>
                  </a:cubicBezTo>
                  <a:cubicBezTo>
                    <a:pt x="0" y="19"/>
                    <a:pt x="0" y="16"/>
                    <a:pt x="0" y="13"/>
                  </a:cubicBezTo>
                  <a:close/>
                </a:path>
              </a:pathLst>
            </a:custGeom>
            <a:solidFill>
              <a:srgbClr val="359A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 name="Freeform 7">
              <a:extLst>
                <a:ext uri="{FF2B5EF4-FFF2-40B4-BE49-F238E27FC236}">
                  <a16:creationId xmlns:a16="http://schemas.microsoft.com/office/drawing/2014/main" xmlns="" id="{5F823B09-D03A-3885-E97C-ECE466B5A7C3}"/>
                </a:ext>
              </a:extLst>
            </p:cNvPr>
            <p:cNvSpPr/>
            <p:nvPr/>
          </p:nvSpPr>
          <p:spPr bwMode="auto">
            <a:xfrm>
              <a:off x="3739" y="1555"/>
              <a:ext cx="1054" cy="151"/>
            </a:xfrm>
            <a:custGeom>
              <a:avLst/>
              <a:gdLst>
                <a:gd name="T0" fmla="*/ 0 w 249"/>
                <a:gd name="T1" fmla="*/ 34 h 36"/>
                <a:gd name="T2" fmla="*/ 0 w 249"/>
                <a:gd name="T3" fmla="*/ 34 h 36"/>
                <a:gd name="T4" fmla="*/ 0 w 249"/>
                <a:gd name="T5" fmla="*/ 5 h 36"/>
                <a:gd name="T6" fmla="*/ 6 w 249"/>
                <a:gd name="T7" fmla="*/ 1 h 36"/>
                <a:gd name="T8" fmla="*/ 96 w 249"/>
                <a:gd name="T9" fmla="*/ 1 h 36"/>
                <a:gd name="T10" fmla="*/ 238 w 249"/>
                <a:gd name="T11" fmla="*/ 1 h 36"/>
                <a:gd name="T12" fmla="*/ 248 w 249"/>
                <a:gd name="T13" fmla="*/ 2 h 36"/>
                <a:gd name="T14" fmla="*/ 248 w 249"/>
                <a:gd name="T15" fmla="*/ 18 h 36"/>
                <a:gd name="T16" fmla="*/ 248 w 249"/>
                <a:gd name="T17" fmla="*/ 32 h 36"/>
                <a:gd name="T18" fmla="*/ 242 w 249"/>
                <a:gd name="T19" fmla="*/ 34 h 36"/>
                <a:gd name="T20" fmla="*/ 230 w 249"/>
                <a:gd name="T21" fmla="*/ 33 h 36"/>
                <a:gd name="T22" fmla="*/ 122 w 249"/>
                <a:gd name="T23" fmla="*/ 33 h 36"/>
                <a:gd name="T24" fmla="*/ 55 w 249"/>
                <a:gd name="T25" fmla="*/ 34 h 36"/>
                <a:gd name="T26" fmla="*/ 7 w 249"/>
                <a:gd name="T27" fmla="*/ 36 h 36"/>
                <a:gd name="T28" fmla="*/ 0 w 249"/>
                <a:gd name="T29"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36">
                  <a:moveTo>
                    <a:pt x="0" y="34"/>
                  </a:moveTo>
                  <a:cubicBezTo>
                    <a:pt x="0" y="34"/>
                    <a:pt x="0" y="34"/>
                    <a:pt x="0" y="34"/>
                  </a:cubicBezTo>
                  <a:cubicBezTo>
                    <a:pt x="1" y="24"/>
                    <a:pt x="0" y="15"/>
                    <a:pt x="0" y="5"/>
                  </a:cubicBezTo>
                  <a:cubicBezTo>
                    <a:pt x="0" y="2"/>
                    <a:pt x="3" y="1"/>
                    <a:pt x="6" y="1"/>
                  </a:cubicBezTo>
                  <a:cubicBezTo>
                    <a:pt x="36" y="2"/>
                    <a:pt x="66" y="2"/>
                    <a:pt x="96" y="1"/>
                  </a:cubicBezTo>
                  <a:cubicBezTo>
                    <a:pt x="143" y="0"/>
                    <a:pt x="190" y="1"/>
                    <a:pt x="238" y="1"/>
                  </a:cubicBezTo>
                  <a:cubicBezTo>
                    <a:pt x="241" y="1"/>
                    <a:pt x="245" y="0"/>
                    <a:pt x="248" y="2"/>
                  </a:cubicBezTo>
                  <a:cubicBezTo>
                    <a:pt x="249" y="8"/>
                    <a:pt x="248" y="13"/>
                    <a:pt x="248" y="18"/>
                  </a:cubicBezTo>
                  <a:cubicBezTo>
                    <a:pt x="249" y="23"/>
                    <a:pt x="248" y="27"/>
                    <a:pt x="248" y="32"/>
                  </a:cubicBezTo>
                  <a:cubicBezTo>
                    <a:pt x="247" y="34"/>
                    <a:pt x="244" y="34"/>
                    <a:pt x="242" y="34"/>
                  </a:cubicBezTo>
                  <a:cubicBezTo>
                    <a:pt x="238" y="33"/>
                    <a:pt x="234" y="33"/>
                    <a:pt x="230" y="33"/>
                  </a:cubicBezTo>
                  <a:cubicBezTo>
                    <a:pt x="194" y="33"/>
                    <a:pt x="158" y="33"/>
                    <a:pt x="122" y="33"/>
                  </a:cubicBezTo>
                  <a:cubicBezTo>
                    <a:pt x="100" y="34"/>
                    <a:pt x="77" y="33"/>
                    <a:pt x="55" y="34"/>
                  </a:cubicBezTo>
                  <a:cubicBezTo>
                    <a:pt x="39" y="35"/>
                    <a:pt x="23" y="34"/>
                    <a:pt x="7" y="36"/>
                  </a:cubicBezTo>
                  <a:cubicBezTo>
                    <a:pt x="5" y="36"/>
                    <a:pt x="2" y="36"/>
                    <a:pt x="0" y="34"/>
                  </a:cubicBezTo>
                  <a:close/>
                </a:path>
              </a:pathLst>
            </a:custGeom>
            <a:solidFill>
              <a:srgbClr val="55BA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 name="Freeform 8">
              <a:extLst>
                <a:ext uri="{FF2B5EF4-FFF2-40B4-BE49-F238E27FC236}">
                  <a16:creationId xmlns:a16="http://schemas.microsoft.com/office/drawing/2014/main" xmlns="" id="{BB1A89C1-9C65-CC0A-B3FC-FA204C0B06E0}"/>
                </a:ext>
              </a:extLst>
            </p:cNvPr>
            <p:cNvSpPr/>
            <p:nvPr/>
          </p:nvSpPr>
          <p:spPr bwMode="auto">
            <a:xfrm>
              <a:off x="3807" y="1698"/>
              <a:ext cx="919" cy="210"/>
            </a:xfrm>
            <a:custGeom>
              <a:avLst/>
              <a:gdLst>
                <a:gd name="T0" fmla="*/ 215 w 217"/>
                <a:gd name="T1" fmla="*/ 22 h 50"/>
                <a:gd name="T2" fmla="*/ 197 w 217"/>
                <a:gd name="T3" fmla="*/ 22 h 50"/>
                <a:gd name="T4" fmla="*/ 192 w 217"/>
                <a:gd name="T5" fmla="*/ 26 h 50"/>
                <a:gd name="T6" fmla="*/ 191 w 217"/>
                <a:gd name="T7" fmla="*/ 46 h 50"/>
                <a:gd name="T8" fmla="*/ 188 w 217"/>
                <a:gd name="T9" fmla="*/ 49 h 50"/>
                <a:gd name="T10" fmla="*/ 185 w 217"/>
                <a:gd name="T11" fmla="*/ 45 h 50"/>
                <a:gd name="T12" fmla="*/ 187 w 217"/>
                <a:gd name="T13" fmla="*/ 27 h 50"/>
                <a:gd name="T14" fmla="*/ 182 w 217"/>
                <a:gd name="T15" fmla="*/ 22 h 50"/>
                <a:gd name="T16" fmla="*/ 145 w 217"/>
                <a:gd name="T17" fmla="*/ 21 h 50"/>
                <a:gd name="T18" fmla="*/ 140 w 217"/>
                <a:gd name="T19" fmla="*/ 26 h 50"/>
                <a:gd name="T20" fmla="*/ 139 w 217"/>
                <a:gd name="T21" fmla="*/ 46 h 50"/>
                <a:gd name="T22" fmla="*/ 136 w 217"/>
                <a:gd name="T23" fmla="*/ 50 h 50"/>
                <a:gd name="T24" fmla="*/ 133 w 217"/>
                <a:gd name="T25" fmla="*/ 46 h 50"/>
                <a:gd name="T26" fmla="*/ 133 w 217"/>
                <a:gd name="T27" fmla="*/ 26 h 50"/>
                <a:gd name="T28" fmla="*/ 128 w 217"/>
                <a:gd name="T29" fmla="*/ 21 h 50"/>
                <a:gd name="T30" fmla="*/ 88 w 217"/>
                <a:gd name="T31" fmla="*/ 21 h 50"/>
                <a:gd name="T32" fmla="*/ 83 w 217"/>
                <a:gd name="T33" fmla="*/ 25 h 50"/>
                <a:gd name="T34" fmla="*/ 83 w 217"/>
                <a:gd name="T35" fmla="*/ 44 h 50"/>
                <a:gd name="T36" fmla="*/ 81 w 217"/>
                <a:gd name="T37" fmla="*/ 50 h 50"/>
                <a:gd name="T38" fmla="*/ 78 w 217"/>
                <a:gd name="T39" fmla="*/ 44 h 50"/>
                <a:gd name="T40" fmla="*/ 78 w 217"/>
                <a:gd name="T41" fmla="*/ 26 h 50"/>
                <a:gd name="T42" fmla="*/ 74 w 217"/>
                <a:gd name="T43" fmla="*/ 22 h 50"/>
                <a:gd name="T44" fmla="*/ 34 w 217"/>
                <a:gd name="T45" fmla="*/ 22 h 50"/>
                <a:gd name="T46" fmla="*/ 31 w 217"/>
                <a:gd name="T47" fmla="*/ 26 h 50"/>
                <a:gd name="T48" fmla="*/ 32 w 217"/>
                <a:gd name="T49" fmla="*/ 44 h 50"/>
                <a:gd name="T50" fmla="*/ 29 w 217"/>
                <a:gd name="T51" fmla="*/ 49 h 50"/>
                <a:gd name="T52" fmla="*/ 26 w 217"/>
                <a:gd name="T53" fmla="*/ 44 h 50"/>
                <a:gd name="T54" fmla="*/ 25 w 217"/>
                <a:gd name="T55" fmla="*/ 27 h 50"/>
                <a:gd name="T56" fmla="*/ 19 w 217"/>
                <a:gd name="T57" fmla="*/ 22 h 50"/>
                <a:gd name="T58" fmla="*/ 6 w 217"/>
                <a:gd name="T59" fmla="*/ 23 h 50"/>
                <a:gd name="T60" fmla="*/ 2 w 217"/>
                <a:gd name="T61" fmla="*/ 21 h 50"/>
                <a:gd name="T62" fmla="*/ 0 w 217"/>
                <a:gd name="T63" fmla="*/ 4 h 50"/>
                <a:gd name="T64" fmla="*/ 4 w 217"/>
                <a:gd name="T65" fmla="*/ 3 h 50"/>
                <a:gd name="T66" fmla="*/ 37 w 217"/>
                <a:gd name="T67" fmla="*/ 2 h 50"/>
                <a:gd name="T68" fmla="*/ 208 w 217"/>
                <a:gd name="T69" fmla="*/ 1 h 50"/>
                <a:gd name="T70" fmla="*/ 217 w 217"/>
                <a:gd name="T71" fmla="*/ 3 h 50"/>
                <a:gd name="T72" fmla="*/ 215 w 217"/>
                <a:gd name="T73" fmla="*/ 2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6" h="50">
                  <a:moveTo>
                    <a:pt x="215" y="22"/>
                  </a:moveTo>
                  <a:cubicBezTo>
                    <a:pt x="209" y="22"/>
                    <a:pt x="203" y="22"/>
                    <a:pt x="197" y="22"/>
                  </a:cubicBezTo>
                  <a:cubicBezTo>
                    <a:pt x="194" y="22"/>
                    <a:pt x="193" y="23"/>
                    <a:pt x="192" y="26"/>
                  </a:cubicBezTo>
                  <a:cubicBezTo>
                    <a:pt x="192" y="33"/>
                    <a:pt x="192" y="39"/>
                    <a:pt x="191" y="46"/>
                  </a:cubicBezTo>
                  <a:cubicBezTo>
                    <a:pt x="190" y="48"/>
                    <a:pt x="190" y="49"/>
                    <a:pt x="188" y="49"/>
                  </a:cubicBezTo>
                  <a:cubicBezTo>
                    <a:pt x="185" y="49"/>
                    <a:pt x="184" y="47"/>
                    <a:pt x="185" y="45"/>
                  </a:cubicBezTo>
                  <a:cubicBezTo>
                    <a:pt x="187" y="39"/>
                    <a:pt x="185" y="33"/>
                    <a:pt x="187" y="27"/>
                  </a:cubicBezTo>
                  <a:cubicBezTo>
                    <a:pt x="187" y="24"/>
                    <a:pt x="186" y="22"/>
                    <a:pt x="182" y="22"/>
                  </a:cubicBezTo>
                  <a:cubicBezTo>
                    <a:pt x="170" y="22"/>
                    <a:pt x="157" y="22"/>
                    <a:pt x="145" y="21"/>
                  </a:cubicBezTo>
                  <a:cubicBezTo>
                    <a:pt x="142" y="21"/>
                    <a:pt x="139" y="21"/>
                    <a:pt x="140" y="26"/>
                  </a:cubicBezTo>
                  <a:cubicBezTo>
                    <a:pt x="140" y="33"/>
                    <a:pt x="139" y="40"/>
                    <a:pt x="139" y="46"/>
                  </a:cubicBezTo>
                  <a:cubicBezTo>
                    <a:pt x="139" y="48"/>
                    <a:pt x="138" y="50"/>
                    <a:pt x="136" y="50"/>
                  </a:cubicBezTo>
                  <a:cubicBezTo>
                    <a:pt x="134" y="50"/>
                    <a:pt x="133" y="48"/>
                    <a:pt x="133" y="46"/>
                  </a:cubicBezTo>
                  <a:cubicBezTo>
                    <a:pt x="133" y="39"/>
                    <a:pt x="133" y="33"/>
                    <a:pt x="133" y="26"/>
                  </a:cubicBezTo>
                  <a:cubicBezTo>
                    <a:pt x="133" y="22"/>
                    <a:pt x="132" y="21"/>
                    <a:pt x="128" y="21"/>
                  </a:cubicBezTo>
                  <a:cubicBezTo>
                    <a:pt x="115" y="21"/>
                    <a:pt x="101" y="21"/>
                    <a:pt x="88" y="21"/>
                  </a:cubicBezTo>
                  <a:cubicBezTo>
                    <a:pt x="85" y="21"/>
                    <a:pt x="83" y="22"/>
                    <a:pt x="83" y="25"/>
                  </a:cubicBezTo>
                  <a:cubicBezTo>
                    <a:pt x="84" y="32"/>
                    <a:pt x="83" y="38"/>
                    <a:pt x="83" y="44"/>
                  </a:cubicBezTo>
                  <a:cubicBezTo>
                    <a:pt x="84" y="47"/>
                    <a:pt x="83" y="50"/>
                    <a:pt x="81" y="50"/>
                  </a:cubicBezTo>
                  <a:cubicBezTo>
                    <a:pt x="77" y="50"/>
                    <a:pt x="78" y="47"/>
                    <a:pt x="78" y="44"/>
                  </a:cubicBezTo>
                  <a:cubicBezTo>
                    <a:pt x="78" y="38"/>
                    <a:pt x="78" y="32"/>
                    <a:pt x="78" y="26"/>
                  </a:cubicBezTo>
                  <a:cubicBezTo>
                    <a:pt x="78" y="23"/>
                    <a:pt x="77" y="22"/>
                    <a:pt x="74" y="22"/>
                  </a:cubicBezTo>
                  <a:cubicBezTo>
                    <a:pt x="61" y="22"/>
                    <a:pt x="47" y="22"/>
                    <a:pt x="34" y="22"/>
                  </a:cubicBezTo>
                  <a:cubicBezTo>
                    <a:pt x="31" y="22"/>
                    <a:pt x="31" y="23"/>
                    <a:pt x="31" y="26"/>
                  </a:cubicBezTo>
                  <a:cubicBezTo>
                    <a:pt x="31" y="32"/>
                    <a:pt x="31" y="38"/>
                    <a:pt x="32" y="44"/>
                  </a:cubicBezTo>
                  <a:cubicBezTo>
                    <a:pt x="32" y="46"/>
                    <a:pt x="33" y="49"/>
                    <a:pt x="29" y="49"/>
                  </a:cubicBezTo>
                  <a:cubicBezTo>
                    <a:pt x="26" y="49"/>
                    <a:pt x="26" y="46"/>
                    <a:pt x="26" y="44"/>
                  </a:cubicBezTo>
                  <a:cubicBezTo>
                    <a:pt x="26" y="38"/>
                    <a:pt x="25" y="33"/>
                    <a:pt x="25" y="27"/>
                  </a:cubicBezTo>
                  <a:cubicBezTo>
                    <a:pt x="25" y="24"/>
                    <a:pt x="23" y="22"/>
                    <a:pt x="19" y="22"/>
                  </a:cubicBezTo>
                  <a:cubicBezTo>
                    <a:pt x="15" y="22"/>
                    <a:pt x="11" y="23"/>
                    <a:pt x="6" y="23"/>
                  </a:cubicBezTo>
                  <a:cubicBezTo>
                    <a:pt x="4" y="23"/>
                    <a:pt x="3" y="22"/>
                    <a:pt x="2" y="21"/>
                  </a:cubicBezTo>
                  <a:cubicBezTo>
                    <a:pt x="1" y="15"/>
                    <a:pt x="1" y="10"/>
                    <a:pt x="0" y="4"/>
                  </a:cubicBezTo>
                  <a:cubicBezTo>
                    <a:pt x="1" y="3"/>
                    <a:pt x="3" y="3"/>
                    <a:pt x="4" y="3"/>
                  </a:cubicBezTo>
                  <a:cubicBezTo>
                    <a:pt x="15" y="3"/>
                    <a:pt x="26" y="2"/>
                    <a:pt x="37" y="2"/>
                  </a:cubicBezTo>
                  <a:cubicBezTo>
                    <a:pt x="94" y="1"/>
                    <a:pt x="151" y="1"/>
                    <a:pt x="208" y="1"/>
                  </a:cubicBezTo>
                  <a:cubicBezTo>
                    <a:pt x="211" y="1"/>
                    <a:pt x="215" y="0"/>
                    <a:pt x="217" y="3"/>
                  </a:cubicBezTo>
                  <a:cubicBezTo>
                    <a:pt x="216" y="9"/>
                    <a:pt x="216" y="15"/>
                    <a:pt x="215" y="22"/>
                  </a:cubicBezTo>
                  <a:close/>
                </a:path>
              </a:pathLst>
            </a:custGeom>
            <a:solidFill>
              <a:srgbClr val="369B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 name="Freeform 9">
              <a:extLst>
                <a:ext uri="{FF2B5EF4-FFF2-40B4-BE49-F238E27FC236}">
                  <a16:creationId xmlns:a16="http://schemas.microsoft.com/office/drawing/2014/main" xmlns="" id="{BD0FBC64-E9AE-7266-E0A0-5E961D7DDD92}"/>
                </a:ext>
              </a:extLst>
            </p:cNvPr>
            <p:cNvSpPr/>
            <p:nvPr/>
          </p:nvSpPr>
          <p:spPr bwMode="auto">
            <a:xfrm>
              <a:off x="4137" y="1181"/>
              <a:ext cx="415" cy="345"/>
            </a:xfrm>
            <a:custGeom>
              <a:avLst/>
              <a:gdLst>
                <a:gd name="T0" fmla="*/ 98 w 98"/>
                <a:gd name="T1" fmla="*/ 22 h 82"/>
                <a:gd name="T2" fmla="*/ 89 w 98"/>
                <a:gd name="T3" fmla="*/ 37 h 82"/>
                <a:gd name="T4" fmla="*/ 86 w 98"/>
                <a:gd name="T5" fmla="*/ 43 h 82"/>
                <a:gd name="T6" fmla="*/ 85 w 98"/>
                <a:gd name="T7" fmla="*/ 46 h 82"/>
                <a:gd name="T8" fmla="*/ 89 w 98"/>
                <a:gd name="T9" fmla="*/ 46 h 82"/>
                <a:gd name="T10" fmla="*/ 95 w 98"/>
                <a:gd name="T11" fmla="*/ 43 h 82"/>
                <a:gd name="T12" fmla="*/ 98 w 98"/>
                <a:gd name="T13" fmla="*/ 43 h 82"/>
                <a:gd name="T14" fmla="*/ 89 w 98"/>
                <a:gd name="T15" fmla="*/ 49 h 82"/>
                <a:gd name="T16" fmla="*/ 75 w 98"/>
                <a:gd name="T17" fmla="*/ 61 h 82"/>
                <a:gd name="T18" fmla="*/ 67 w 98"/>
                <a:gd name="T19" fmla="*/ 66 h 82"/>
                <a:gd name="T20" fmla="*/ 65 w 98"/>
                <a:gd name="T21" fmla="*/ 66 h 82"/>
                <a:gd name="T22" fmla="*/ 56 w 98"/>
                <a:gd name="T23" fmla="*/ 74 h 82"/>
                <a:gd name="T24" fmla="*/ 52 w 98"/>
                <a:gd name="T25" fmla="*/ 78 h 82"/>
                <a:gd name="T26" fmla="*/ 36 w 98"/>
                <a:gd name="T27" fmla="*/ 82 h 82"/>
                <a:gd name="T28" fmla="*/ 28 w 98"/>
                <a:gd name="T29" fmla="*/ 80 h 82"/>
                <a:gd name="T30" fmla="*/ 22 w 98"/>
                <a:gd name="T31" fmla="*/ 80 h 82"/>
                <a:gd name="T32" fmla="*/ 11 w 98"/>
                <a:gd name="T33" fmla="*/ 74 h 82"/>
                <a:gd name="T34" fmla="*/ 9 w 98"/>
                <a:gd name="T35" fmla="*/ 61 h 82"/>
                <a:gd name="T36" fmla="*/ 6 w 98"/>
                <a:gd name="T37" fmla="*/ 56 h 82"/>
                <a:gd name="T38" fmla="*/ 2 w 98"/>
                <a:gd name="T39" fmla="*/ 52 h 82"/>
                <a:gd name="T40" fmla="*/ 6 w 98"/>
                <a:gd name="T41" fmla="*/ 47 h 82"/>
                <a:gd name="T42" fmla="*/ 15 w 98"/>
                <a:gd name="T43" fmla="*/ 41 h 82"/>
                <a:gd name="T44" fmla="*/ 16 w 98"/>
                <a:gd name="T45" fmla="*/ 38 h 82"/>
                <a:gd name="T46" fmla="*/ 14 w 98"/>
                <a:gd name="T47" fmla="*/ 10 h 82"/>
                <a:gd name="T48" fmla="*/ 15 w 98"/>
                <a:gd name="T49" fmla="*/ 4 h 82"/>
                <a:gd name="T50" fmla="*/ 19 w 98"/>
                <a:gd name="T51" fmla="*/ 0 h 82"/>
                <a:gd name="T52" fmla="*/ 47 w 98"/>
                <a:gd name="T53" fmla="*/ 5 h 82"/>
                <a:gd name="T54" fmla="*/ 74 w 98"/>
                <a:gd name="T55" fmla="*/ 16 h 82"/>
                <a:gd name="T56" fmla="*/ 82 w 98"/>
                <a:gd name="T57" fmla="*/ 17 h 82"/>
                <a:gd name="T58" fmla="*/ 95 w 98"/>
                <a:gd name="T59" fmla="*/ 20 h 82"/>
                <a:gd name="T60" fmla="*/ 98 w 98"/>
                <a:gd name="T61" fmla="*/ 2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82">
                  <a:moveTo>
                    <a:pt x="98" y="22"/>
                  </a:moveTo>
                  <a:cubicBezTo>
                    <a:pt x="93" y="26"/>
                    <a:pt x="91" y="31"/>
                    <a:pt x="89" y="37"/>
                  </a:cubicBezTo>
                  <a:cubicBezTo>
                    <a:pt x="88" y="38"/>
                    <a:pt x="88" y="41"/>
                    <a:pt x="86" y="43"/>
                  </a:cubicBezTo>
                  <a:cubicBezTo>
                    <a:pt x="85" y="43"/>
                    <a:pt x="84" y="45"/>
                    <a:pt x="85" y="46"/>
                  </a:cubicBezTo>
                  <a:cubicBezTo>
                    <a:pt x="86" y="47"/>
                    <a:pt x="88" y="47"/>
                    <a:pt x="89" y="46"/>
                  </a:cubicBezTo>
                  <a:cubicBezTo>
                    <a:pt x="91" y="45"/>
                    <a:pt x="93" y="44"/>
                    <a:pt x="95" y="43"/>
                  </a:cubicBezTo>
                  <a:cubicBezTo>
                    <a:pt x="96" y="43"/>
                    <a:pt x="97" y="43"/>
                    <a:pt x="98" y="43"/>
                  </a:cubicBezTo>
                  <a:cubicBezTo>
                    <a:pt x="97" y="47"/>
                    <a:pt x="92" y="47"/>
                    <a:pt x="89" y="49"/>
                  </a:cubicBezTo>
                  <a:cubicBezTo>
                    <a:pt x="83" y="52"/>
                    <a:pt x="78" y="56"/>
                    <a:pt x="75" y="61"/>
                  </a:cubicBezTo>
                  <a:cubicBezTo>
                    <a:pt x="73" y="65"/>
                    <a:pt x="71" y="67"/>
                    <a:pt x="67" y="66"/>
                  </a:cubicBezTo>
                  <a:cubicBezTo>
                    <a:pt x="66" y="66"/>
                    <a:pt x="65" y="66"/>
                    <a:pt x="65" y="66"/>
                  </a:cubicBezTo>
                  <a:cubicBezTo>
                    <a:pt x="59" y="66"/>
                    <a:pt x="59" y="66"/>
                    <a:pt x="56" y="74"/>
                  </a:cubicBezTo>
                  <a:cubicBezTo>
                    <a:pt x="55" y="76"/>
                    <a:pt x="54" y="77"/>
                    <a:pt x="52" y="78"/>
                  </a:cubicBezTo>
                  <a:cubicBezTo>
                    <a:pt x="47" y="81"/>
                    <a:pt x="42" y="82"/>
                    <a:pt x="36" y="82"/>
                  </a:cubicBezTo>
                  <a:cubicBezTo>
                    <a:pt x="33" y="82"/>
                    <a:pt x="31" y="81"/>
                    <a:pt x="28" y="80"/>
                  </a:cubicBezTo>
                  <a:cubicBezTo>
                    <a:pt x="26" y="80"/>
                    <a:pt x="24" y="80"/>
                    <a:pt x="22" y="80"/>
                  </a:cubicBezTo>
                  <a:cubicBezTo>
                    <a:pt x="17" y="79"/>
                    <a:pt x="13" y="78"/>
                    <a:pt x="11" y="74"/>
                  </a:cubicBezTo>
                  <a:cubicBezTo>
                    <a:pt x="8" y="70"/>
                    <a:pt x="9" y="65"/>
                    <a:pt x="9" y="61"/>
                  </a:cubicBezTo>
                  <a:cubicBezTo>
                    <a:pt x="9" y="58"/>
                    <a:pt x="9" y="57"/>
                    <a:pt x="6" y="56"/>
                  </a:cubicBezTo>
                  <a:cubicBezTo>
                    <a:pt x="4" y="55"/>
                    <a:pt x="3" y="54"/>
                    <a:pt x="2" y="52"/>
                  </a:cubicBezTo>
                  <a:cubicBezTo>
                    <a:pt x="0" y="46"/>
                    <a:pt x="1" y="45"/>
                    <a:pt x="6" y="47"/>
                  </a:cubicBezTo>
                  <a:cubicBezTo>
                    <a:pt x="10" y="47"/>
                    <a:pt x="14" y="44"/>
                    <a:pt x="15" y="41"/>
                  </a:cubicBezTo>
                  <a:cubicBezTo>
                    <a:pt x="15" y="40"/>
                    <a:pt x="16" y="39"/>
                    <a:pt x="16" y="38"/>
                  </a:cubicBezTo>
                  <a:cubicBezTo>
                    <a:pt x="15" y="29"/>
                    <a:pt x="15" y="19"/>
                    <a:pt x="14" y="10"/>
                  </a:cubicBezTo>
                  <a:cubicBezTo>
                    <a:pt x="14" y="8"/>
                    <a:pt x="16" y="6"/>
                    <a:pt x="15" y="4"/>
                  </a:cubicBezTo>
                  <a:cubicBezTo>
                    <a:pt x="17" y="3"/>
                    <a:pt x="17" y="1"/>
                    <a:pt x="19" y="0"/>
                  </a:cubicBezTo>
                  <a:cubicBezTo>
                    <a:pt x="28" y="0"/>
                    <a:pt x="38" y="1"/>
                    <a:pt x="47" y="5"/>
                  </a:cubicBezTo>
                  <a:cubicBezTo>
                    <a:pt x="56" y="9"/>
                    <a:pt x="64" y="14"/>
                    <a:pt x="74" y="16"/>
                  </a:cubicBezTo>
                  <a:cubicBezTo>
                    <a:pt x="76" y="16"/>
                    <a:pt x="79" y="17"/>
                    <a:pt x="82" y="17"/>
                  </a:cubicBezTo>
                  <a:cubicBezTo>
                    <a:pt x="87" y="17"/>
                    <a:pt x="91" y="18"/>
                    <a:pt x="95" y="20"/>
                  </a:cubicBezTo>
                  <a:cubicBezTo>
                    <a:pt x="96" y="21"/>
                    <a:pt x="97" y="21"/>
                    <a:pt x="98" y="22"/>
                  </a:cubicBezTo>
                  <a:close/>
                </a:path>
              </a:pathLst>
            </a:custGeom>
            <a:solidFill>
              <a:srgbClr val="F3D7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6" name="Freeform 10">
              <a:extLst>
                <a:ext uri="{FF2B5EF4-FFF2-40B4-BE49-F238E27FC236}">
                  <a16:creationId xmlns:a16="http://schemas.microsoft.com/office/drawing/2014/main" xmlns="" id="{C39AFD16-0D74-A038-7E78-8A492EAAE288}"/>
                </a:ext>
              </a:extLst>
            </p:cNvPr>
            <p:cNvSpPr/>
            <p:nvPr/>
          </p:nvSpPr>
          <p:spPr bwMode="auto">
            <a:xfrm>
              <a:off x="3752" y="1446"/>
              <a:ext cx="1025" cy="113"/>
            </a:xfrm>
            <a:custGeom>
              <a:avLst/>
              <a:gdLst>
                <a:gd name="T0" fmla="*/ 126 w 242"/>
                <a:gd name="T1" fmla="*/ 18 h 27"/>
                <a:gd name="T2" fmla="*/ 143 w 242"/>
                <a:gd name="T3" fmla="*/ 13 h 27"/>
                <a:gd name="T4" fmla="*/ 154 w 242"/>
                <a:gd name="T5" fmla="*/ 16 h 27"/>
                <a:gd name="T6" fmla="*/ 158 w 242"/>
                <a:gd name="T7" fmla="*/ 16 h 27"/>
                <a:gd name="T8" fmla="*/ 176 w 242"/>
                <a:gd name="T9" fmla="*/ 16 h 27"/>
                <a:gd name="T10" fmla="*/ 194 w 242"/>
                <a:gd name="T11" fmla="*/ 15 h 27"/>
                <a:gd name="T12" fmla="*/ 197 w 242"/>
                <a:gd name="T13" fmla="*/ 15 h 27"/>
                <a:gd name="T14" fmla="*/ 209 w 242"/>
                <a:gd name="T15" fmla="*/ 17 h 27"/>
                <a:gd name="T16" fmla="*/ 218 w 242"/>
                <a:gd name="T17" fmla="*/ 17 h 27"/>
                <a:gd name="T18" fmla="*/ 214 w 242"/>
                <a:gd name="T19" fmla="*/ 11 h 27"/>
                <a:gd name="T20" fmla="*/ 217 w 242"/>
                <a:gd name="T21" fmla="*/ 2 h 27"/>
                <a:gd name="T22" fmla="*/ 222 w 242"/>
                <a:gd name="T23" fmla="*/ 5 h 27"/>
                <a:gd name="T24" fmla="*/ 227 w 242"/>
                <a:gd name="T25" fmla="*/ 8 h 27"/>
                <a:gd name="T26" fmla="*/ 238 w 242"/>
                <a:gd name="T27" fmla="*/ 18 h 27"/>
                <a:gd name="T28" fmla="*/ 240 w 242"/>
                <a:gd name="T29" fmla="*/ 20 h 27"/>
                <a:gd name="T30" fmla="*/ 242 w 242"/>
                <a:gd name="T31" fmla="*/ 24 h 27"/>
                <a:gd name="T32" fmla="*/ 238 w 242"/>
                <a:gd name="T33" fmla="*/ 26 h 27"/>
                <a:gd name="T34" fmla="*/ 234 w 242"/>
                <a:gd name="T35" fmla="*/ 26 h 27"/>
                <a:gd name="T36" fmla="*/ 8 w 242"/>
                <a:gd name="T37" fmla="*/ 26 h 27"/>
                <a:gd name="T38" fmla="*/ 0 w 242"/>
                <a:gd name="T39" fmla="*/ 24 h 27"/>
                <a:gd name="T40" fmla="*/ 24 w 242"/>
                <a:gd name="T41" fmla="*/ 2 h 27"/>
                <a:gd name="T42" fmla="*/ 36 w 242"/>
                <a:gd name="T43" fmla="*/ 5 h 27"/>
                <a:gd name="T44" fmla="*/ 27 w 242"/>
                <a:gd name="T45" fmla="*/ 14 h 27"/>
                <a:gd name="T46" fmla="*/ 29 w 242"/>
                <a:gd name="T47" fmla="*/ 17 h 27"/>
                <a:gd name="T48" fmla="*/ 49 w 242"/>
                <a:gd name="T49" fmla="*/ 17 h 27"/>
                <a:gd name="T50" fmla="*/ 75 w 242"/>
                <a:gd name="T51" fmla="*/ 17 h 27"/>
                <a:gd name="T52" fmla="*/ 94 w 242"/>
                <a:gd name="T53" fmla="*/ 16 h 27"/>
                <a:gd name="T54" fmla="*/ 107 w 242"/>
                <a:gd name="T55" fmla="*/ 16 h 27"/>
                <a:gd name="T56" fmla="*/ 116 w 242"/>
                <a:gd name="T57" fmla="*/ 17 h 27"/>
                <a:gd name="T58" fmla="*/ 126 w 242"/>
                <a:gd name="T5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1" h="27">
                  <a:moveTo>
                    <a:pt x="126" y="18"/>
                  </a:moveTo>
                  <a:cubicBezTo>
                    <a:pt x="133" y="19"/>
                    <a:pt x="138" y="17"/>
                    <a:pt x="143" y="13"/>
                  </a:cubicBezTo>
                  <a:cubicBezTo>
                    <a:pt x="146" y="18"/>
                    <a:pt x="150" y="16"/>
                    <a:pt x="154" y="16"/>
                  </a:cubicBezTo>
                  <a:cubicBezTo>
                    <a:pt x="156" y="16"/>
                    <a:pt x="157" y="16"/>
                    <a:pt x="158" y="16"/>
                  </a:cubicBezTo>
                  <a:cubicBezTo>
                    <a:pt x="164" y="16"/>
                    <a:pt x="170" y="16"/>
                    <a:pt x="176" y="16"/>
                  </a:cubicBezTo>
                  <a:cubicBezTo>
                    <a:pt x="182" y="17"/>
                    <a:pt x="188" y="19"/>
                    <a:pt x="194" y="15"/>
                  </a:cubicBezTo>
                  <a:cubicBezTo>
                    <a:pt x="195" y="15"/>
                    <a:pt x="196" y="15"/>
                    <a:pt x="197" y="15"/>
                  </a:cubicBezTo>
                  <a:cubicBezTo>
                    <a:pt x="200" y="18"/>
                    <a:pt x="205" y="17"/>
                    <a:pt x="209" y="17"/>
                  </a:cubicBezTo>
                  <a:cubicBezTo>
                    <a:pt x="212" y="17"/>
                    <a:pt x="215" y="18"/>
                    <a:pt x="218" y="17"/>
                  </a:cubicBezTo>
                  <a:cubicBezTo>
                    <a:pt x="217" y="14"/>
                    <a:pt x="215" y="13"/>
                    <a:pt x="214" y="11"/>
                  </a:cubicBezTo>
                  <a:cubicBezTo>
                    <a:pt x="215" y="8"/>
                    <a:pt x="216" y="5"/>
                    <a:pt x="217" y="2"/>
                  </a:cubicBezTo>
                  <a:cubicBezTo>
                    <a:pt x="220" y="1"/>
                    <a:pt x="220" y="4"/>
                    <a:pt x="222" y="5"/>
                  </a:cubicBezTo>
                  <a:cubicBezTo>
                    <a:pt x="223" y="6"/>
                    <a:pt x="225" y="7"/>
                    <a:pt x="227" y="8"/>
                  </a:cubicBezTo>
                  <a:cubicBezTo>
                    <a:pt x="230" y="12"/>
                    <a:pt x="234" y="14"/>
                    <a:pt x="238" y="18"/>
                  </a:cubicBezTo>
                  <a:cubicBezTo>
                    <a:pt x="239" y="18"/>
                    <a:pt x="240" y="19"/>
                    <a:pt x="240" y="20"/>
                  </a:cubicBezTo>
                  <a:cubicBezTo>
                    <a:pt x="241" y="21"/>
                    <a:pt x="242" y="22"/>
                    <a:pt x="242" y="24"/>
                  </a:cubicBezTo>
                  <a:cubicBezTo>
                    <a:pt x="241" y="25"/>
                    <a:pt x="240" y="25"/>
                    <a:pt x="238" y="26"/>
                  </a:cubicBezTo>
                  <a:cubicBezTo>
                    <a:pt x="237" y="26"/>
                    <a:pt x="235" y="26"/>
                    <a:pt x="234" y="26"/>
                  </a:cubicBezTo>
                  <a:cubicBezTo>
                    <a:pt x="159" y="26"/>
                    <a:pt x="83" y="26"/>
                    <a:pt x="8" y="26"/>
                  </a:cubicBezTo>
                  <a:cubicBezTo>
                    <a:pt x="5" y="26"/>
                    <a:pt x="2" y="27"/>
                    <a:pt x="0" y="24"/>
                  </a:cubicBezTo>
                  <a:cubicBezTo>
                    <a:pt x="8" y="17"/>
                    <a:pt x="16" y="9"/>
                    <a:pt x="24" y="2"/>
                  </a:cubicBezTo>
                  <a:cubicBezTo>
                    <a:pt x="32" y="0"/>
                    <a:pt x="34" y="1"/>
                    <a:pt x="36" y="5"/>
                  </a:cubicBezTo>
                  <a:cubicBezTo>
                    <a:pt x="33" y="8"/>
                    <a:pt x="29" y="10"/>
                    <a:pt x="27" y="14"/>
                  </a:cubicBezTo>
                  <a:cubicBezTo>
                    <a:pt x="26" y="16"/>
                    <a:pt x="26" y="17"/>
                    <a:pt x="29" y="17"/>
                  </a:cubicBezTo>
                  <a:cubicBezTo>
                    <a:pt x="35" y="17"/>
                    <a:pt x="42" y="17"/>
                    <a:pt x="49" y="17"/>
                  </a:cubicBezTo>
                  <a:cubicBezTo>
                    <a:pt x="58" y="17"/>
                    <a:pt x="66" y="17"/>
                    <a:pt x="75" y="17"/>
                  </a:cubicBezTo>
                  <a:cubicBezTo>
                    <a:pt x="81" y="17"/>
                    <a:pt x="88" y="18"/>
                    <a:pt x="94" y="16"/>
                  </a:cubicBezTo>
                  <a:cubicBezTo>
                    <a:pt x="98" y="17"/>
                    <a:pt x="103" y="17"/>
                    <a:pt x="107" y="16"/>
                  </a:cubicBezTo>
                  <a:cubicBezTo>
                    <a:pt x="110" y="17"/>
                    <a:pt x="113" y="17"/>
                    <a:pt x="116" y="17"/>
                  </a:cubicBezTo>
                  <a:cubicBezTo>
                    <a:pt x="119" y="17"/>
                    <a:pt x="123" y="19"/>
                    <a:pt x="126" y="18"/>
                  </a:cubicBezTo>
                  <a:close/>
                </a:path>
              </a:pathLst>
            </a:custGeom>
            <a:solidFill>
              <a:srgbClr val="4595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7" name="Freeform 11">
              <a:extLst>
                <a:ext uri="{FF2B5EF4-FFF2-40B4-BE49-F238E27FC236}">
                  <a16:creationId xmlns:a16="http://schemas.microsoft.com/office/drawing/2014/main" xmlns="" id="{2DC76258-CE05-D54D-039C-6540F8051E29}"/>
                </a:ext>
              </a:extLst>
            </p:cNvPr>
            <p:cNvSpPr/>
            <p:nvPr/>
          </p:nvSpPr>
          <p:spPr bwMode="auto">
            <a:xfrm>
              <a:off x="3879" y="1076"/>
              <a:ext cx="330" cy="319"/>
            </a:xfrm>
            <a:custGeom>
              <a:avLst/>
              <a:gdLst>
                <a:gd name="T0" fmla="*/ 75 w 78"/>
                <a:gd name="T1" fmla="*/ 33 h 76"/>
                <a:gd name="T2" fmla="*/ 77 w 78"/>
                <a:gd name="T3" fmla="*/ 37 h 76"/>
                <a:gd name="T4" fmla="*/ 78 w 78"/>
                <a:gd name="T5" fmla="*/ 62 h 76"/>
                <a:gd name="T6" fmla="*/ 77 w 78"/>
                <a:gd name="T7" fmla="*/ 68 h 76"/>
                <a:gd name="T8" fmla="*/ 68 w 78"/>
                <a:gd name="T9" fmla="*/ 74 h 76"/>
                <a:gd name="T10" fmla="*/ 67 w 78"/>
                <a:gd name="T11" fmla="*/ 74 h 76"/>
                <a:gd name="T12" fmla="*/ 64 w 78"/>
                <a:gd name="T13" fmla="*/ 72 h 76"/>
                <a:gd name="T14" fmla="*/ 63 w 78"/>
                <a:gd name="T15" fmla="*/ 76 h 76"/>
                <a:gd name="T16" fmla="*/ 62 w 78"/>
                <a:gd name="T17" fmla="*/ 76 h 76"/>
                <a:gd name="T18" fmla="*/ 54 w 78"/>
                <a:gd name="T19" fmla="*/ 73 h 76"/>
                <a:gd name="T20" fmla="*/ 50 w 78"/>
                <a:gd name="T21" fmla="*/ 70 h 76"/>
                <a:gd name="T22" fmla="*/ 55 w 78"/>
                <a:gd name="T23" fmla="*/ 66 h 76"/>
                <a:gd name="T24" fmla="*/ 56 w 78"/>
                <a:gd name="T25" fmla="*/ 52 h 76"/>
                <a:gd name="T26" fmla="*/ 55 w 78"/>
                <a:gd name="T27" fmla="*/ 43 h 76"/>
                <a:gd name="T28" fmla="*/ 61 w 78"/>
                <a:gd name="T29" fmla="*/ 42 h 76"/>
                <a:gd name="T30" fmla="*/ 69 w 78"/>
                <a:gd name="T31" fmla="*/ 46 h 76"/>
                <a:gd name="T32" fmla="*/ 51 w 78"/>
                <a:gd name="T33" fmla="*/ 32 h 76"/>
                <a:gd name="T34" fmla="*/ 53 w 78"/>
                <a:gd name="T35" fmla="*/ 37 h 76"/>
                <a:gd name="T36" fmla="*/ 51 w 78"/>
                <a:gd name="T37" fmla="*/ 46 h 76"/>
                <a:gd name="T38" fmla="*/ 45 w 78"/>
                <a:gd name="T39" fmla="*/ 46 h 76"/>
                <a:gd name="T40" fmla="*/ 37 w 78"/>
                <a:gd name="T41" fmla="*/ 47 h 76"/>
                <a:gd name="T42" fmla="*/ 34 w 78"/>
                <a:gd name="T43" fmla="*/ 39 h 76"/>
                <a:gd name="T44" fmla="*/ 37 w 78"/>
                <a:gd name="T45" fmla="*/ 26 h 76"/>
                <a:gd name="T46" fmla="*/ 34 w 78"/>
                <a:gd name="T47" fmla="*/ 22 h 76"/>
                <a:gd name="T48" fmla="*/ 28 w 78"/>
                <a:gd name="T49" fmla="*/ 23 h 76"/>
                <a:gd name="T50" fmla="*/ 12 w 78"/>
                <a:gd name="T51" fmla="*/ 30 h 76"/>
                <a:gd name="T52" fmla="*/ 2 w 78"/>
                <a:gd name="T53" fmla="*/ 34 h 76"/>
                <a:gd name="T54" fmla="*/ 2 w 78"/>
                <a:gd name="T55" fmla="*/ 29 h 76"/>
                <a:gd name="T56" fmla="*/ 18 w 78"/>
                <a:gd name="T57" fmla="*/ 25 h 76"/>
                <a:gd name="T58" fmla="*/ 25 w 78"/>
                <a:gd name="T59" fmla="*/ 20 h 76"/>
                <a:gd name="T60" fmla="*/ 62 w 78"/>
                <a:gd name="T61" fmla="*/ 2 h 76"/>
                <a:gd name="T62" fmla="*/ 66 w 78"/>
                <a:gd name="T63" fmla="*/ 20 h 76"/>
                <a:gd name="T64" fmla="*/ 59 w 78"/>
                <a:gd name="T65" fmla="*/ 21 h 76"/>
                <a:gd name="T66" fmla="*/ 54 w 78"/>
                <a:gd name="T67" fmla="*/ 15 h 76"/>
                <a:gd name="T68" fmla="*/ 65 w 78"/>
                <a:gd name="T69" fmla="*/ 29 h 76"/>
                <a:gd name="T70" fmla="*/ 75 w 78"/>
                <a:gd name="T71"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76">
                  <a:moveTo>
                    <a:pt x="75" y="33"/>
                  </a:moveTo>
                  <a:cubicBezTo>
                    <a:pt x="76" y="34"/>
                    <a:pt x="77" y="35"/>
                    <a:pt x="77" y="37"/>
                  </a:cubicBezTo>
                  <a:cubicBezTo>
                    <a:pt x="77" y="45"/>
                    <a:pt x="78" y="54"/>
                    <a:pt x="78" y="62"/>
                  </a:cubicBezTo>
                  <a:cubicBezTo>
                    <a:pt x="78" y="64"/>
                    <a:pt x="77" y="66"/>
                    <a:pt x="77" y="68"/>
                  </a:cubicBezTo>
                  <a:cubicBezTo>
                    <a:pt x="77" y="69"/>
                    <a:pt x="69" y="74"/>
                    <a:pt x="68" y="74"/>
                  </a:cubicBezTo>
                  <a:cubicBezTo>
                    <a:pt x="68" y="74"/>
                    <a:pt x="67" y="74"/>
                    <a:pt x="67" y="74"/>
                  </a:cubicBezTo>
                  <a:cubicBezTo>
                    <a:pt x="66" y="72"/>
                    <a:pt x="65" y="70"/>
                    <a:pt x="64" y="72"/>
                  </a:cubicBezTo>
                  <a:cubicBezTo>
                    <a:pt x="62" y="73"/>
                    <a:pt x="64" y="75"/>
                    <a:pt x="63" y="76"/>
                  </a:cubicBezTo>
                  <a:cubicBezTo>
                    <a:pt x="63" y="76"/>
                    <a:pt x="62" y="76"/>
                    <a:pt x="62" y="76"/>
                  </a:cubicBezTo>
                  <a:cubicBezTo>
                    <a:pt x="60" y="72"/>
                    <a:pt x="58" y="72"/>
                    <a:pt x="54" y="73"/>
                  </a:cubicBezTo>
                  <a:cubicBezTo>
                    <a:pt x="53" y="73"/>
                    <a:pt x="51" y="73"/>
                    <a:pt x="50" y="70"/>
                  </a:cubicBezTo>
                  <a:cubicBezTo>
                    <a:pt x="51" y="68"/>
                    <a:pt x="53" y="67"/>
                    <a:pt x="55" y="66"/>
                  </a:cubicBezTo>
                  <a:cubicBezTo>
                    <a:pt x="63" y="61"/>
                    <a:pt x="63" y="59"/>
                    <a:pt x="56" y="52"/>
                  </a:cubicBezTo>
                  <a:cubicBezTo>
                    <a:pt x="54" y="49"/>
                    <a:pt x="52" y="47"/>
                    <a:pt x="55" y="43"/>
                  </a:cubicBezTo>
                  <a:cubicBezTo>
                    <a:pt x="56" y="41"/>
                    <a:pt x="58" y="40"/>
                    <a:pt x="61" y="42"/>
                  </a:cubicBezTo>
                  <a:cubicBezTo>
                    <a:pt x="63" y="44"/>
                    <a:pt x="65" y="46"/>
                    <a:pt x="69" y="46"/>
                  </a:cubicBezTo>
                  <a:cubicBezTo>
                    <a:pt x="63" y="41"/>
                    <a:pt x="57" y="36"/>
                    <a:pt x="51" y="32"/>
                  </a:cubicBezTo>
                  <a:cubicBezTo>
                    <a:pt x="51" y="34"/>
                    <a:pt x="52" y="35"/>
                    <a:pt x="53" y="37"/>
                  </a:cubicBezTo>
                  <a:cubicBezTo>
                    <a:pt x="55" y="41"/>
                    <a:pt x="55" y="44"/>
                    <a:pt x="51" y="46"/>
                  </a:cubicBezTo>
                  <a:cubicBezTo>
                    <a:pt x="49" y="44"/>
                    <a:pt x="48" y="43"/>
                    <a:pt x="45" y="46"/>
                  </a:cubicBezTo>
                  <a:cubicBezTo>
                    <a:pt x="43" y="48"/>
                    <a:pt x="40" y="49"/>
                    <a:pt x="37" y="47"/>
                  </a:cubicBezTo>
                  <a:cubicBezTo>
                    <a:pt x="34" y="46"/>
                    <a:pt x="33" y="42"/>
                    <a:pt x="34" y="39"/>
                  </a:cubicBezTo>
                  <a:cubicBezTo>
                    <a:pt x="35" y="35"/>
                    <a:pt x="35" y="31"/>
                    <a:pt x="37" y="26"/>
                  </a:cubicBezTo>
                  <a:cubicBezTo>
                    <a:pt x="39" y="23"/>
                    <a:pt x="37" y="22"/>
                    <a:pt x="34" y="22"/>
                  </a:cubicBezTo>
                  <a:cubicBezTo>
                    <a:pt x="32" y="22"/>
                    <a:pt x="30" y="22"/>
                    <a:pt x="28" y="23"/>
                  </a:cubicBezTo>
                  <a:cubicBezTo>
                    <a:pt x="23" y="26"/>
                    <a:pt x="17" y="28"/>
                    <a:pt x="12" y="30"/>
                  </a:cubicBezTo>
                  <a:cubicBezTo>
                    <a:pt x="8" y="31"/>
                    <a:pt x="5" y="32"/>
                    <a:pt x="2" y="34"/>
                  </a:cubicBezTo>
                  <a:cubicBezTo>
                    <a:pt x="0" y="33"/>
                    <a:pt x="1" y="31"/>
                    <a:pt x="2" y="29"/>
                  </a:cubicBezTo>
                  <a:cubicBezTo>
                    <a:pt x="7" y="28"/>
                    <a:pt x="13" y="26"/>
                    <a:pt x="18" y="25"/>
                  </a:cubicBezTo>
                  <a:cubicBezTo>
                    <a:pt x="21" y="24"/>
                    <a:pt x="23" y="23"/>
                    <a:pt x="25" y="20"/>
                  </a:cubicBezTo>
                  <a:cubicBezTo>
                    <a:pt x="34" y="7"/>
                    <a:pt x="46" y="0"/>
                    <a:pt x="62" y="2"/>
                  </a:cubicBezTo>
                  <a:cubicBezTo>
                    <a:pt x="67" y="6"/>
                    <a:pt x="69" y="17"/>
                    <a:pt x="66" y="20"/>
                  </a:cubicBezTo>
                  <a:cubicBezTo>
                    <a:pt x="64" y="24"/>
                    <a:pt x="62" y="24"/>
                    <a:pt x="59" y="21"/>
                  </a:cubicBezTo>
                  <a:cubicBezTo>
                    <a:pt x="57" y="19"/>
                    <a:pt x="56" y="16"/>
                    <a:pt x="54" y="15"/>
                  </a:cubicBezTo>
                  <a:cubicBezTo>
                    <a:pt x="56" y="21"/>
                    <a:pt x="60" y="25"/>
                    <a:pt x="65" y="29"/>
                  </a:cubicBezTo>
                  <a:cubicBezTo>
                    <a:pt x="68" y="31"/>
                    <a:pt x="72" y="31"/>
                    <a:pt x="75" y="33"/>
                  </a:cubicBezTo>
                  <a:close/>
                </a:path>
              </a:pathLst>
            </a:custGeom>
            <a:solidFill>
              <a:srgbClr val="C074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8" name="Freeform 12">
              <a:extLst>
                <a:ext uri="{FF2B5EF4-FFF2-40B4-BE49-F238E27FC236}">
                  <a16:creationId xmlns:a16="http://schemas.microsoft.com/office/drawing/2014/main" xmlns="" id="{82A4DEEB-14CE-FE66-93D3-BB371FEC1191}"/>
                </a:ext>
              </a:extLst>
            </p:cNvPr>
            <p:cNvSpPr/>
            <p:nvPr/>
          </p:nvSpPr>
          <p:spPr bwMode="auto">
            <a:xfrm>
              <a:off x="3743" y="2723"/>
              <a:ext cx="140" cy="294"/>
            </a:xfrm>
            <a:custGeom>
              <a:avLst/>
              <a:gdLst>
                <a:gd name="T0" fmla="*/ 32 w 33"/>
                <a:gd name="T1" fmla="*/ 32 h 70"/>
                <a:gd name="T2" fmla="*/ 32 w 33"/>
                <a:gd name="T3" fmla="*/ 36 h 70"/>
                <a:gd name="T4" fmla="*/ 21 w 33"/>
                <a:gd name="T5" fmla="*/ 37 h 70"/>
                <a:gd name="T6" fmla="*/ 20 w 33"/>
                <a:gd name="T7" fmla="*/ 48 h 70"/>
                <a:gd name="T8" fmla="*/ 20 w 33"/>
                <a:gd name="T9" fmla="*/ 60 h 70"/>
                <a:gd name="T10" fmla="*/ 10 w 33"/>
                <a:gd name="T11" fmla="*/ 69 h 70"/>
                <a:gd name="T12" fmla="*/ 0 w 33"/>
                <a:gd name="T13" fmla="*/ 59 h 70"/>
                <a:gd name="T14" fmla="*/ 0 w 33"/>
                <a:gd name="T15" fmla="*/ 10 h 70"/>
                <a:gd name="T16" fmla="*/ 9 w 33"/>
                <a:gd name="T17" fmla="*/ 0 h 70"/>
                <a:gd name="T18" fmla="*/ 20 w 33"/>
                <a:gd name="T19" fmla="*/ 10 h 70"/>
                <a:gd name="T20" fmla="*/ 20 w 33"/>
                <a:gd name="T21" fmla="*/ 28 h 70"/>
                <a:gd name="T22" fmla="*/ 24 w 33"/>
                <a:gd name="T23" fmla="*/ 32 h 70"/>
                <a:gd name="T24" fmla="*/ 32 w 33"/>
                <a:gd name="T25"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70">
                  <a:moveTo>
                    <a:pt x="32" y="32"/>
                  </a:moveTo>
                  <a:cubicBezTo>
                    <a:pt x="33" y="34"/>
                    <a:pt x="33" y="35"/>
                    <a:pt x="32" y="36"/>
                  </a:cubicBezTo>
                  <a:cubicBezTo>
                    <a:pt x="28" y="37"/>
                    <a:pt x="23" y="35"/>
                    <a:pt x="21" y="37"/>
                  </a:cubicBezTo>
                  <a:cubicBezTo>
                    <a:pt x="19" y="39"/>
                    <a:pt x="20" y="44"/>
                    <a:pt x="20" y="48"/>
                  </a:cubicBezTo>
                  <a:cubicBezTo>
                    <a:pt x="20" y="52"/>
                    <a:pt x="21" y="56"/>
                    <a:pt x="20" y="60"/>
                  </a:cubicBezTo>
                  <a:cubicBezTo>
                    <a:pt x="18" y="66"/>
                    <a:pt x="15" y="70"/>
                    <a:pt x="10" y="69"/>
                  </a:cubicBezTo>
                  <a:cubicBezTo>
                    <a:pt x="5" y="69"/>
                    <a:pt x="0" y="65"/>
                    <a:pt x="0" y="59"/>
                  </a:cubicBezTo>
                  <a:cubicBezTo>
                    <a:pt x="0" y="43"/>
                    <a:pt x="0" y="27"/>
                    <a:pt x="0" y="10"/>
                  </a:cubicBezTo>
                  <a:cubicBezTo>
                    <a:pt x="0" y="5"/>
                    <a:pt x="5" y="0"/>
                    <a:pt x="9" y="0"/>
                  </a:cubicBezTo>
                  <a:cubicBezTo>
                    <a:pt x="14" y="0"/>
                    <a:pt x="19" y="4"/>
                    <a:pt x="20" y="10"/>
                  </a:cubicBezTo>
                  <a:cubicBezTo>
                    <a:pt x="20" y="16"/>
                    <a:pt x="20" y="22"/>
                    <a:pt x="20" y="28"/>
                  </a:cubicBezTo>
                  <a:cubicBezTo>
                    <a:pt x="20" y="31"/>
                    <a:pt x="21" y="33"/>
                    <a:pt x="24" y="32"/>
                  </a:cubicBezTo>
                  <a:cubicBezTo>
                    <a:pt x="27" y="32"/>
                    <a:pt x="29" y="32"/>
                    <a:pt x="32" y="32"/>
                  </a:cubicBezTo>
                  <a:close/>
                </a:path>
              </a:pathLst>
            </a:custGeom>
            <a:solidFill>
              <a:srgbClr val="0203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9" name="Freeform 13">
              <a:extLst>
                <a:ext uri="{FF2B5EF4-FFF2-40B4-BE49-F238E27FC236}">
                  <a16:creationId xmlns:a16="http://schemas.microsoft.com/office/drawing/2014/main" xmlns="" id="{16325E8E-362F-A603-9D5C-5430D655ED33}"/>
                </a:ext>
              </a:extLst>
            </p:cNvPr>
            <p:cNvSpPr/>
            <p:nvPr/>
          </p:nvSpPr>
          <p:spPr bwMode="auto">
            <a:xfrm>
              <a:off x="4649" y="2723"/>
              <a:ext cx="140" cy="294"/>
            </a:xfrm>
            <a:custGeom>
              <a:avLst/>
              <a:gdLst>
                <a:gd name="T0" fmla="*/ 1 w 33"/>
                <a:gd name="T1" fmla="*/ 36 h 70"/>
                <a:gd name="T2" fmla="*/ 1 w 33"/>
                <a:gd name="T3" fmla="*/ 32 h 70"/>
                <a:gd name="T4" fmla="*/ 13 w 33"/>
                <a:gd name="T5" fmla="*/ 21 h 70"/>
                <a:gd name="T6" fmla="*/ 13 w 33"/>
                <a:gd name="T7" fmla="*/ 11 h 70"/>
                <a:gd name="T8" fmla="*/ 22 w 33"/>
                <a:gd name="T9" fmla="*/ 0 h 70"/>
                <a:gd name="T10" fmla="*/ 33 w 33"/>
                <a:gd name="T11" fmla="*/ 10 h 70"/>
                <a:gd name="T12" fmla="*/ 33 w 33"/>
                <a:gd name="T13" fmla="*/ 49 h 70"/>
                <a:gd name="T14" fmla="*/ 33 w 33"/>
                <a:gd name="T15" fmla="*/ 60 h 70"/>
                <a:gd name="T16" fmla="*/ 22 w 33"/>
                <a:gd name="T17" fmla="*/ 69 h 70"/>
                <a:gd name="T18" fmla="*/ 13 w 33"/>
                <a:gd name="T19" fmla="*/ 59 h 70"/>
                <a:gd name="T20" fmla="*/ 13 w 33"/>
                <a:gd name="T21" fmla="*/ 40 h 70"/>
                <a:gd name="T22" fmla="*/ 9 w 33"/>
                <a:gd name="T23" fmla="*/ 36 h 70"/>
                <a:gd name="T24" fmla="*/ 1 w 33"/>
                <a:gd name="T25"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70">
                  <a:moveTo>
                    <a:pt x="1" y="36"/>
                  </a:moveTo>
                  <a:cubicBezTo>
                    <a:pt x="0" y="35"/>
                    <a:pt x="0" y="33"/>
                    <a:pt x="1" y="32"/>
                  </a:cubicBezTo>
                  <a:cubicBezTo>
                    <a:pt x="13" y="32"/>
                    <a:pt x="13" y="32"/>
                    <a:pt x="13" y="21"/>
                  </a:cubicBezTo>
                  <a:cubicBezTo>
                    <a:pt x="13" y="17"/>
                    <a:pt x="13" y="14"/>
                    <a:pt x="13" y="11"/>
                  </a:cubicBezTo>
                  <a:cubicBezTo>
                    <a:pt x="13" y="5"/>
                    <a:pt x="18" y="0"/>
                    <a:pt x="22" y="0"/>
                  </a:cubicBezTo>
                  <a:cubicBezTo>
                    <a:pt x="28" y="0"/>
                    <a:pt x="32" y="4"/>
                    <a:pt x="33" y="10"/>
                  </a:cubicBezTo>
                  <a:cubicBezTo>
                    <a:pt x="33" y="23"/>
                    <a:pt x="33" y="36"/>
                    <a:pt x="33" y="49"/>
                  </a:cubicBezTo>
                  <a:cubicBezTo>
                    <a:pt x="33" y="52"/>
                    <a:pt x="33" y="56"/>
                    <a:pt x="33" y="60"/>
                  </a:cubicBezTo>
                  <a:cubicBezTo>
                    <a:pt x="32" y="66"/>
                    <a:pt x="28" y="70"/>
                    <a:pt x="22" y="69"/>
                  </a:cubicBezTo>
                  <a:cubicBezTo>
                    <a:pt x="18" y="69"/>
                    <a:pt x="13" y="65"/>
                    <a:pt x="13" y="59"/>
                  </a:cubicBezTo>
                  <a:cubicBezTo>
                    <a:pt x="13" y="53"/>
                    <a:pt x="13" y="46"/>
                    <a:pt x="13" y="40"/>
                  </a:cubicBezTo>
                  <a:cubicBezTo>
                    <a:pt x="13" y="37"/>
                    <a:pt x="12" y="36"/>
                    <a:pt x="9" y="36"/>
                  </a:cubicBezTo>
                  <a:cubicBezTo>
                    <a:pt x="6" y="37"/>
                    <a:pt x="3" y="36"/>
                    <a:pt x="1" y="36"/>
                  </a:cubicBezTo>
                  <a:close/>
                </a:path>
              </a:pathLst>
            </a:custGeom>
            <a:solidFill>
              <a:srgbClr val="0303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0" name="Freeform 14">
              <a:extLst>
                <a:ext uri="{FF2B5EF4-FFF2-40B4-BE49-F238E27FC236}">
                  <a16:creationId xmlns:a16="http://schemas.microsoft.com/office/drawing/2014/main" xmlns="" id="{A3EC7612-A43E-7A7E-BC23-2D49C5484D1E}"/>
                </a:ext>
              </a:extLst>
            </p:cNvPr>
            <p:cNvSpPr/>
            <p:nvPr/>
          </p:nvSpPr>
          <p:spPr bwMode="auto">
            <a:xfrm>
              <a:off x="3972" y="673"/>
              <a:ext cx="224" cy="264"/>
            </a:xfrm>
            <a:custGeom>
              <a:avLst/>
              <a:gdLst>
                <a:gd name="T0" fmla="*/ 6 w 53"/>
                <a:gd name="T1" fmla="*/ 13 h 63"/>
                <a:gd name="T2" fmla="*/ 7 w 53"/>
                <a:gd name="T3" fmla="*/ 10 h 63"/>
                <a:gd name="T4" fmla="*/ 13 w 53"/>
                <a:gd name="T5" fmla="*/ 13 h 63"/>
                <a:gd name="T6" fmla="*/ 20 w 53"/>
                <a:gd name="T7" fmla="*/ 0 h 63"/>
                <a:gd name="T8" fmla="*/ 25 w 53"/>
                <a:gd name="T9" fmla="*/ 6 h 63"/>
                <a:gd name="T10" fmla="*/ 26 w 53"/>
                <a:gd name="T11" fmla="*/ 18 h 63"/>
                <a:gd name="T12" fmla="*/ 29 w 53"/>
                <a:gd name="T13" fmla="*/ 21 h 63"/>
                <a:gd name="T14" fmla="*/ 31 w 53"/>
                <a:gd name="T15" fmla="*/ 18 h 63"/>
                <a:gd name="T16" fmla="*/ 31 w 53"/>
                <a:gd name="T17" fmla="*/ 16 h 63"/>
                <a:gd name="T18" fmla="*/ 36 w 53"/>
                <a:gd name="T19" fmla="*/ 13 h 63"/>
                <a:gd name="T20" fmla="*/ 40 w 53"/>
                <a:gd name="T21" fmla="*/ 17 h 63"/>
                <a:gd name="T22" fmla="*/ 38 w 53"/>
                <a:gd name="T23" fmla="*/ 25 h 63"/>
                <a:gd name="T24" fmla="*/ 36 w 53"/>
                <a:gd name="T25" fmla="*/ 35 h 63"/>
                <a:gd name="T26" fmla="*/ 39 w 53"/>
                <a:gd name="T27" fmla="*/ 42 h 63"/>
                <a:gd name="T28" fmla="*/ 44 w 53"/>
                <a:gd name="T29" fmla="*/ 41 h 63"/>
                <a:gd name="T30" fmla="*/ 49 w 53"/>
                <a:gd name="T31" fmla="*/ 37 h 63"/>
                <a:gd name="T32" fmla="*/ 52 w 53"/>
                <a:gd name="T33" fmla="*/ 43 h 63"/>
                <a:gd name="T34" fmla="*/ 49 w 53"/>
                <a:gd name="T35" fmla="*/ 59 h 63"/>
                <a:gd name="T36" fmla="*/ 45 w 53"/>
                <a:gd name="T37" fmla="*/ 61 h 63"/>
                <a:gd name="T38" fmla="*/ 20 w 53"/>
                <a:gd name="T39" fmla="*/ 56 h 63"/>
                <a:gd name="T40" fmla="*/ 12 w 53"/>
                <a:gd name="T41" fmla="*/ 53 h 63"/>
                <a:gd name="T42" fmla="*/ 10 w 53"/>
                <a:gd name="T43" fmla="*/ 48 h 63"/>
                <a:gd name="T44" fmla="*/ 15 w 53"/>
                <a:gd name="T45" fmla="*/ 44 h 63"/>
                <a:gd name="T46" fmla="*/ 25 w 53"/>
                <a:gd name="T47" fmla="*/ 45 h 63"/>
                <a:gd name="T48" fmla="*/ 18 w 53"/>
                <a:gd name="T49" fmla="*/ 41 h 63"/>
                <a:gd name="T50" fmla="*/ 7 w 53"/>
                <a:gd name="T51" fmla="*/ 39 h 63"/>
                <a:gd name="T52" fmla="*/ 2 w 53"/>
                <a:gd name="T53" fmla="*/ 35 h 63"/>
                <a:gd name="T54" fmla="*/ 3 w 53"/>
                <a:gd name="T55" fmla="*/ 29 h 63"/>
                <a:gd name="T56" fmla="*/ 12 w 53"/>
                <a:gd name="T57" fmla="*/ 30 h 63"/>
                <a:gd name="T58" fmla="*/ 8 w 53"/>
                <a:gd name="T59" fmla="*/ 23 h 63"/>
                <a:gd name="T60" fmla="*/ 6 w 53"/>
                <a:gd name="T61"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62">
                  <a:moveTo>
                    <a:pt x="6" y="13"/>
                  </a:moveTo>
                  <a:cubicBezTo>
                    <a:pt x="6" y="12"/>
                    <a:pt x="6" y="11"/>
                    <a:pt x="7" y="10"/>
                  </a:cubicBezTo>
                  <a:cubicBezTo>
                    <a:pt x="10" y="7"/>
                    <a:pt x="11" y="8"/>
                    <a:pt x="13" y="13"/>
                  </a:cubicBezTo>
                  <a:cubicBezTo>
                    <a:pt x="16" y="9"/>
                    <a:pt x="14" y="3"/>
                    <a:pt x="20" y="0"/>
                  </a:cubicBezTo>
                  <a:cubicBezTo>
                    <a:pt x="24" y="0"/>
                    <a:pt x="25" y="3"/>
                    <a:pt x="25" y="6"/>
                  </a:cubicBezTo>
                  <a:cubicBezTo>
                    <a:pt x="25" y="10"/>
                    <a:pt x="24" y="14"/>
                    <a:pt x="26" y="18"/>
                  </a:cubicBezTo>
                  <a:cubicBezTo>
                    <a:pt x="27" y="19"/>
                    <a:pt x="27" y="21"/>
                    <a:pt x="29" y="21"/>
                  </a:cubicBezTo>
                  <a:cubicBezTo>
                    <a:pt x="30" y="21"/>
                    <a:pt x="31" y="19"/>
                    <a:pt x="31" y="18"/>
                  </a:cubicBezTo>
                  <a:cubicBezTo>
                    <a:pt x="31" y="17"/>
                    <a:pt x="31" y="17"/>
                    <a:pt x="31" y="16"/>
                  </a:cubicBezTo>
                  <a:cubicBezTo>
                    <a:pt x="32" y="14"/>
                    <a:pt x="34" y="12"/>
                    <a:pt x="36" y="13"/>
                  </a:cubicBezTo>
                  <a:cubicBezTo>
                    <a:pt x="39" y="13"/>
                    <a:pt x="39" y="15"/>
                    <a:pt x="40" y="17"/>
                  </a:cubicBezTo>
                  <a:cubicBezTo>
                    <a:pt x="40" y="20"/>
                    <a:pt x="38" y="22"/>
                    <a:pt x="38" y="25"/>
                  </a:cubicBezTo>
                  <a:cubicBezTo>
                    <a:pt x="36" y="28"/>
                    <a:pt x="36" y="32"/>
                    <a:pt x="36" y="35"/>
                  </a:cubicBezTo>
                  <a:cubicBezTo>
                    <a:pt x="36" y="38"/>
                    <a:pt x="37" y="40"/>
                    <a:pt x="39" y="42"/>
                  </a:cubicBezTo>
                  <a:cubicBezTo>
                    <a:pt x="41" y="44"/>
                    <a:pt x="43" y="44"/>
                    <a:pt x="44" y="41"/>
                  </a:cubicBezTo>
                  <a:cubicBezTo>
                    <a:pt x="45" y="39"/>
                    <a:pt x="46" y="36"/>
                    <a:pt x="49" y="37"/>
                  </a:cubicBezTo>
                  <a:cubicBezTo>
                    <a:pt x="52" y="38"/>
                    <a:pt x="53" y="40"/>
                    <a:pt x="52" y="43"/>
                  </a:cubicBezTo>
                  <a:cubicBezTo>
                    <a:pt x="51" y="48"/>
                    <a:pt x="49" y="53"/>
                    <a:pt x="49" y="59"/>
                  </a:cubicBezTo>
                  <a:cubicBezTo>
                    <a:pt x="49" y="62"/>
                    <a:pt x="47" y="63"/>
                    <a:pt x="45" y="61"/>
                  </a:cubicBezTo>
                  <a:cubicBezTo>
                    <a:pt x="37" y="54"/>
                    <a:pt x="28" y="56"/>
                    <a:pt x="20" y="56"/>
                  </a:cubicBezTo>
                  <a:cubicBezTo>
                    <a:pt x="17" y="55"/>
                    <a:pt x="14" y="55"/>
                    <a:pt x="12" y="53"/>
                  </a:cubicBezTo>
                  <a:cubicBezTo>
                    <a:pt x="10" y="52"/>
                    <a:pt x="9" y="50"/>
                    <a:pt x="10" y="48"/>
                  </a:cubicBezTo>
                  <a:cubicBezTo>
                    <a:pt x="11" y="45"/>
                    <a:pt x="13" y="45"/>
                    <a:pt x="15" y="44"/>
                  </a:cubicBezTo>
                  <a:cubicBezTo>
                    <a:pt x="18" y="44"/>
                    <a:pt x="21" y="46"/>
                    <a:pt x="25" y="45"/>
                  </a:cubicBezTo>
                  <a:cubicBezTo>
                    <a:pt x="23" y="42"/>
                    <a:pt x="20" y="42"/>
                    <a:pt x="18" y="41"/>
                  </a:cubicBezTo>
                  <a:cubicBezTo>
                    <a:pt x="14" y="41"/>
                    <a:pt x="10" y="40"/>
                    <a:pt x="7" y="39"/>
                  </a:cubicBezTo>
                  <a:cubicBezTo>
                    <a:pt x="5" y="38"/>
                    <a:pt x="3" y="37"/>
                    <a:pt x="2" y="35"/>
                  </a:cubicBezTo>
                  <a:cubicBezTo>
                    <a:pt x="2" y="33"/>
                    <a:pt x="0" y="31"/>
                    <a:pt x="3" y="29"/>
                  </a:cubicBezTo>
                  <a:cubicBezTo>
                    <a:pt x="6" y="27"/>
                    <a:pt x="9" y="29"/>
                    <a:pt x="12" y="30"/>
                  </a:cubicBezTo>
                  <a:cubicBezTo>
                    <a:pt x="12" y="27"/>
                    <a:pt x="10" y="25"/>
                    <a:pt x="8" y="23"/>
                  </a:cubicBezTo>
                  <a:cubicBezTo>
                    <a:pt x="5" y="20"/>
                    <a:pt x="4" y="17"/>
                    <a:pt x="6" y="13"/>
                  </a:cubicBezTo>
                  <a:close/>
                </a:path>
              </a:pathLst>
            </a:custGeom>
            <a:solidFill>
              <a:srgbClr val="81B0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1" name="Freeform 15">
              <a:extLst>
                <a:ext uri="{FF2B5EF4-FFF2-40B4-BE49-F238E27FC236}">
                  <a16:creationId xmlns:a16="http://schemas.microsoft.com/office/drawing/2014/main" xmlns="" id="{251C730D-4C55-51DC-BF0E-1CF1CB7FA188}"/>
                </a:ext>
              </a:extLst>
            </p:cNvPr>
            <p:cNvSpPr/>
            <p:nvPr/>
          </p:nvSpPr>
          <p:spPr bwMode="auto">
            <a:xfrm>
              <a:off x="4353" y="1349"/>
              <a:ext cx="271" cy="172"/>
            </a:xfrm>
            <a:custGeom>
              <a:avLst/>
              <a:gdLst>
                <a:gd name="T0" fmla="*/ 12 w 64"/>
                <a:gd name="T1" fmla="*/ 40 h 41"/>
                <a:gd name="T2" fmla="*/ 4 w 64"/>
                <a:gd name="T3" fmla="*/ 41 h 41"/>
                <a:gd name="T4" fmla="*/ 1 w 64"/>
                <a:gd name="T5" fmla="*/ 36 h 41"/>
                <a:gd name="T6" fmla="*/ 4 w 64"/>
                <a:gd name="T7" fmla="*/ 33 h 41"/>
                <a:gd name="T8" fmla="*/ 14 w 64"/>
                <a:gd name="T9" fmla="*/ 25 h 41"/>
                <a:gd name="T10" fmla="*/ 24 w 64"/>
                <a:gd name="T11" fmla="*/ 19 h 41"/>
                <a:gd name="T12" fmla="*/ 38 w 64"/>
                <a:gd name="T13" fmla="*/ 8 h 41"/>
                <a:gd name="T14" fmla="*/ 47 w 64"/>
                <a:gd name="T15" fmla="*/ 3 h 41"/>
                <a:gd name="T16" fmla="*/ 54 w 64"/>
                <a:gd name="T17" fmla="*/ 1 h 41"/>
                <a:gd name="T18" fmla="*/ 57 w 64"/>
                <a:gd name="T19" fmla="*/ 2 h 41"/>
                <a:gd name="T20" fmla="*/ 64 w 64"/>
                <a:gd name="T21" fmla="*/ 15 h 41"/>
                <a:gd name="T22" fmla="*/ 56 w 64"/>
                <a:gd name="T23" fmla="*/ 25 h 41"/>
                <a:gd name="T24" fmla="*/ 51 w 64"/>
                <a:gd name="T25" fmla="*/ 29 h 41"/>
                <a:gd name="T26" fmla="*/ 39 w 64"/>
                <a:gd name="T27" fmla="*/ 39 h 41"/>
                <a:gd name="T28" fmla="*/ 34 w 64"/>
                <a:gd name="T29" fmla="*/ 41 h 41"/>
                <a:gd name="T30" fmla="*/ 16 w 64"/>
                <a:gd name="T31" fmla="*/ 40 h 41"/>
                <a:gd name="T32" fmla="*/ 13 w 64"/>
                <a:gd name="T33" fmla="*/ 35 h 41"/>
                <a:gd name="T34" fmla="*/ 12 w 64"/>
                <a:gd name="T35"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41">
                  <a:moveTo>
                    <a:pt x="12" y="40"/>
                  </a:moveTo>
                  <a:cubicBezTo>
                    <a:pt x="10" y="41"/>
                    <a:pt x="7" y="41"/>
                    <a:pt x="4" y="41"/>
                  </a:cubicBezTo>
                  <a:cubicBezTo>
                    <a:pt x="1" y="41"/>
                    <a:pt x="0" y="39"/>
                    <a:pt x="1" y="36"/>
                  </a:cubicBezTo>
                  <a:cubicBezTo>
                    <a:pt x="2" y="36"/>
                    <a:pt x="4" y="35"/>
                    <a:pt x="4" y="33"/>
                  </a:cubicBezTo>
                  <a:cubicBezTo>
                    <a:pt x="8" y="31"/>
                    <a:pt x="10" y="26"/>
                    <a:pt x="14" y="25"/>
                  </a:cubicBezTo>
                  <a:cubicBezTo>
                    <a:pt x="20" y="24"/>
                    <a:pt x="20" y="24"/>
                    <a:pt x="24" y="19"/>
                  </a:cubicBezTo>
                  <a:cubicBezTo>
                    <a:pt x="28" y="14"/>
                    <a:pt x="32" y="10"/>
                    <a:pt x="38" y="8"/>
                  </a:cubicBezTo>
                  <a:cubicBezTo>
                    <a:pt x="41" y="7"/>
                    <a:pt x="44" y="5"/>
                    <a:pt x="47" y="3"/>
                  </a:cubicBezTo>
                  <a:cubicBezTo>
                    <a:pt x="49" y="2"/>
                    <a:pt x="51" y="0"/>
                    <a:pt x="54" y="1"/>
                  </a:cubicBezTo>
                  <a:cubicBezTo>
                    <a:pt x="55" y="1"/>
                    <a:pt x="57" y="1"/>
                    <a:pt x="57" y="2"/>
                  </a:cubicBezTo>
                  <a:cubicBezTo>
                    <a:pt x="59" y="7"/>
                    <a:pt x="63" y="10"/>
                    <a:pt x="64" y="15"/>
                  </a:cubicBezTo>
                  <a:cubicBezTo>
                    <a:pt x="63" y="20"/>
                    <a:pt x="59" y="22"/>
                    <a:pt x="56" y="25"/>
                  </a:cubicBezTo>
                  <a:cubicBezTo>
                    <a:pt x="55" y="27"/>
                    <a:pt x="53" y="28"/>
                    <a:pt x="51" y="29"/>
                  </a:cubicBezTo>
                  <a:cubicBezTo>
                    <a:pt x="47" y="33"/>
                    <a:pt x="44" y="36"/>
                    <a:pt x="39" y="39"/>
                  </a:cubicBezTo>
                  <a:cubicBezTo>
                    <a:pt x="38" y="39"/>
                    <a:pt x="36" y="41"/>
                    <a:pt x="34" y="41"/>
                  </a:cubicBezTo>
                  <a:cubicBezTo>
                    <a:pt x="28" y="40"/>
                    <a:pt x="22" y="41"/>
                    <a:pt x="16" y="40"/>
                  </a:cubicBezTo>
                  <a:cubicBezTo>
                    <a:pt x="14" y="39"/>
                    <a:pt x="15" y="36"/>
                    <a:pt x="13" y="35"/>
                  </a:cubicBezTo>
                  <a:cubicBezTo>
                    <a:pt x="12" y="36"/>
                    <a:pt x="14" y="39"/>
                    <a:pt x="12" y="40"/>
                  </a:cubicBezTo>
                  <a:close/>
                </a:path>
              </a:pathLst>
            </a:custGeom>
            <a:solidFill>
              <a:srgbClr val="F089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2" name="Freeform 16">
              <a:extLst>
                <a:ext uri="{FF2B5EF4-FFF2-40B4-BE49-F238E27FC236}">
                  <a16:creationId xmlns:a16="http://schemas.microsoft.com/office/drawing/2014/main" xmlns="" id="{82DC8C2A-6103-6295-9413-CEE57994514D}"/>
                </a:ext>
              </a:extLst>
            </p:cNvPr>
            <p:cNvSpPr/>
            <p:nvPr/>
          </p:nvSpPr>
          <p:spPr bwMode="auto">
            <a:xfrm>
              <a:off x="4230" y="824"/>
              <a:ext cx="204" cy="231"/>
            </a:xfrm>
            <a:custGeom>
              <a:avLst/>
              <a:gdLst>
                <a:gd name="T0" fmla="*/ 17 w 48"/>
                <a:gd name="T1" fmla="*/ 17 h 55"/>
                <a:gd name="T2" fmla="*/ 37 w 48"/>
                <a:gd name="T3" fmla="*/ 0 h 55"/>
                <a:gd name="T4" fmla="*/ 44 w 48"/>
                <a:gd name="T5" fmla="*/ 2 h 55"/>
                <a:gd name="T6" fmla="*/ 48 w 48"/>
                <a:gd name="T7" fmla="*/ 11 h 55"/>
                <a:gd name="T8" fmla="*/ 45 w 48"/>
                <a:gd name="T9" fmla="*/ 17 h 55"/>
                <a:gd name="T10" fmla="*/ 40 w 48"/>
                <a:gd name="T11" fmla="*/ 24 h 55"/>
                <a:gd name="T12" fmla="*/ 34 w 48"/>
                <a:gd name="T13" fmla="*/ 33 h 55"/>
                <a:gd name="T14" fmla="*/ 28 w 48"/>
                <a:gd name="T15" fmla="*/ 40 h 55"/>
                <a:gd name="T16" fmla="*/ 24 w 48"/>
                <a:gd name="T17" fmla="*/ 44 h 55"/>
                <a:gd name="T18" fmla="*/ 20 w 48"/>
                <a:gd name="T19" fmla="*/ 47 h 55"/>
                <a:gd name="T20" fmla="*/ 19 w 48"/>
                <a:gd name="T21" fmla="*/ 50 h 55"/>
                <a:gd name="T22" fmla="*/ 1 w 48"/>
                <a:gd name="T23" fmla="*/ 46 h 55"/>
                <a:gd name="T24" fmla="*/ 3 w 48"/>
                <a:gd name="T25" fmla="*/ 39 h 55"/>
                <a:gd name="T26" fmla="*/ 12 w 48"/>
                <a:gd name="T27" fmla="*/ 34 h 55"/>
                <a:gd name="T28" fmla="*/ 6 w 48"/>
                <a:gd name="T29" fmla="*/ 33 h 55"/>
                <a:gd name="T30" fmla="*/ 3 w 48"/>
                <a:gd name="T31" fmla="*/ 32 h 55"/>
                <a:gd name="T32" fmla="*/ 4 w 48"/>
                <a:gd name="T33" fmla="*/ 28 h 55"/>
                <a:gd name="T34" fmla="*/ 13 w 48"/>
                <a:gd name="T35" fmla="*/ 21 h 55"/>
                <a:gd name="T36" fmla="*/ 17 w 48"/>
                <a:gd name="T3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55">
                  <a:moveTo>
                    <a:pt x="17" y="17"/>
                  </a:moveTo>
                  <a:cubicBezTo>
                    <a:pt x="20" y="5"/>
                    <a:pt x="26" y="0"/>
                    <a:pt x="37" y="0"/>
                  </a:cubicBezTo>
                  <a:cubicBezTo>
                    <a:pt x="40" y="0"/>
                    <a:pt x="42" y="0"/>
                    <a:pt x="44" y="2"/>
                  </a:cubicBezTo>
                  <a:cubicBezTo>
                    <a:pt x="46" y="4"/>
                    <a:pt x="48" y="7"/>
                    <a:pt x="48" y="11"/>
                  </a:cubicBezTo>
                  <a:cubicBezTo>
                    <a:pt x="48" y="13"/>
                    <a:pt x="47" y="15"/>
                    <a:pt x="45" y="17"/>
                  </a:cubicBezTo>
                  <a:cubicBezTo>
                    <a:pt x="42" y="19"/>
                    <a:pt x="41" y="21"/>
                    <a:pt x="40" y="24"/>
                  </a:cubicBezTo>
                  <a:cubicBezTo>
                    <a:pt x="40" y="29"/>
                    <a:pt x="38" y="31"/>
                    <a:pt x="34" y="33"/>
                  </a:cubicBezTo>
                  <a:cubicBezTo>
                    <a:pt x="31" y="35"/>
                    <a:pt x="29" y="36"/>
                    <a:pt x="28" y="40"/>
                  </a:cubicBezTo>
                  <a:cubicBezTo>
                    <a:pt x="28" y="42"/>
                    <a:pt x="27" y="44"/>
                    <a:pt x="24" y="44"/>
                  </a:cubicBezTo>
                  <a:cubicBezTo>
                    <a:pt x="22" y="44"/>
                    <a:pt x="20" y="44"/>
                    <a:pt x="20" y="47"/>
                  </a:cubicBezTo>
                  <a:cubicBezTo>
                    <a:pt x="21" y="48"/>
                    <a:pt x="20" y="49"/>
                    <a:pt x="19" y="50"/>
                  </a:cubicBezTo>
                  <a:cubicBezTo>
                    <a:pt x="15" y="55"/>
                    <a:pt x="3" y="52"/>
                    <a:pt x="1" y="46"/>
                  </a:cubicBezTo>
                  <a:cubicBezTo>
                    <a:pt x="0" y="43"/>
                    <a:pt x="0" y="41"/>
                    <a:pt x="3" y="39"/>
                  </a:cubicBezTo>
                  <a:cubicBezTo>
                    <a:pt x="6" y="37"/>
                    <a:pt x="9" y="36"/>
                    <a:pt x="12" y="34"/>
                  </a:cubicBezTo>
                  <a:cubicBezTo>
                    <a:pt x="10" y="33"/>
                    <a:pt x="8" y="33"/>
                    <a:pt x="6" y="33"/>
                  </a:cubicBezTo>
                  <a:cubicBezTo>
                    <a:pt x="5" y="33"/>
                    <a:pt x="3" y="33"/>
                    <a:pt x="3" y="32"/>
                  </a:cubicBezTo>
                  <a:cubicBezTo>
                    <a:pt x="2" y="30"/>
                    <a:pt x="3" y="29"/>
                    <a:pt x="4" y="28"/>
                  </a:cubicBezTo>
                  <a:cubicBezTo>
                    <a:pt x="6" y="25"/>
                    <a:pt x="9" y="22"/>
                    <a:pt x="13" y="21"/>
                  </a:cubicBezTo>
                  <a:cubicBezTo>
                    <a:pt x="15" y="21"/>
                    <a:pt x="18" y="21"/>
                    <a:pt x="17" y="17"/>
                  </a:cubicBezTo>
                  <a:close/>
                </a:path>
              </a:pathLst>
            </a:custGeom>
            <a:solidFill>
              <a:srgbClr val="FAC7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3" name="Freeform 17">
              <a:extLst>
                <a:ext uri="{FF2B5EF4-FFF2-40B4-BE49-F238E27FC236}">
                  <a16:creationId xmlns:a16="http://schemas.microsoft.com/office/drawing/2014/main" xmlns="" id="{A879F372-9A23-37BA-85EE-0207506927DC}"/>
                </a:ext>
              </a:extLst>
            </p:cNvPr>
            <p:cNvSpPr/>
            <p:nvPr/>
          </p:nvSpPr>
          <p:spPr bwMode="auto">
            <a:xfrm>
              <a:off x="3731" y="1685"/>
              <a:ext cx="1071" cy="34"/>
            </a:xfrm>
            <a:custGeom>
              <a:avLst/>
              <a:gdLst>
                <a:gd name="T0" fmla="*/ 235 w 253"/>
                <a:gd name="T1" fmla="*/ 6 h 8"/>
                <a:gd name="T2" fmla="*/ 96 w 253"/>
                <a:gd name="T3" fmla="*/ 6 h 8"/>
                <a:gd name="T4" fmla="*/ 18 w 253"/>
                <a:gd name="T5" fmla="*/ 7 h 8"/>
                <a:gd name="T6" fmla="*/ 4 w 253"/>
                <a:gd name="T7" fmla="*/ 8 h 8"/>
                <a:gd name="T8" fmla="*/ 2 w 253"/>
                <a:gd name="T9" fmla="*/ 3 h 8"/>
                <a:gd name="T10" fmla="*/ 123 w 253"/>
                <a:gd name="T11" fmla="*/ 1 h 8"/>
                <a:gd name="T12" fmla="*/ 240 w 253"/>
                <a:gd name="T13" fmla="*/ 1 h 8"/>
                <a:gd name="T14" fmla="*/ 250 w 253"/>
                <a:gd name="T15" fmla="*/ 1 h 8"/>
                <a:gd name="T16" fmla="*/ 249 w 253"/>
                <a:gd name="T17" fmla="*/ 5 h 8"/>
                <a:gd name="T18" fmla="*/ 235 w 253"/>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8">
                  <a:moveTo>
                    <a:pt x="235" y="6"/>
                  </a:moveTo>
                  <a:cubicBezTo>
                    <a:pt x="189" y="5"/>
                    <a:pt x="143" y="5"/>
                    <a:pt x="96" y="6"/>
                  </a:cubicBezTo>
                  <a:cubicBezTo>
                    <a:pt x="70" y="6"/>
                    <a:pt x="44" y="7"/>
                    <a:pt x="18" y="7"/>
                  </a:cubicBezTo>
                  <a:cubicBezTo>
                    <a:pt x="13" y="7"/>
                    <a:pt x="9" y="8"/>
                    <a:pt x="4" y="8"/>
                  </a:cubicBezTo>
                  <a:cubicBezTo>
                    <a:pt x="0" y="7"/>
                    <a:pt x="0" y="6"/>
                    <a:pt x="2" y="3"/>
                  </a:cubicBezTo>
                  <a:cubicBezTo>
                    <a:pt x="42" y="2"/>
                    <a:pt x="82" y="1"/>
                    <a:pt x="123" y="1"/>
                  </a:cubicBezTo>
                  <a:cubicBezTo>
                    <a:pt x="162" y="0"/>
                    <a:pt x="201" y="1"/>
                    <a:pt x="240" y="1"/>
                  </a:cubicBezTo>
                  <a:cubicBezTo>
                    <a:pt x="243" y="1"/>
                    <a:pt x="247" y="1"/>
                    <a:pt x="250" y="1"/>
                  </a:cubicBezTo>
                  <a:cubicBezTo>
                    <a:pt x="253" y="4"/>
                    <a:pt x="253" y="5"/>
                    <a:pt x="249" y="5"/>
                  </a:cubicBezTo>
                  <a:cubicBezTo>
                    <a:pt x="244" y="6"/>
                    <a:pt x="240" y="6"/>
                    <a:pt x="235" y="6"/>
                  </a:cubicBezTo>
                  <a:close/>
                </a:path>
              </a:pathLst>
            </a:custGeom>
            <a:solidFill>
              <a:srgbClr val="051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4" name="Freeform 18">
              <a:extLst>
                <a:ext uri="{FF2B5EF4-FFF2-40B4-BE49-F238E27FC236}">
                  <a16:creationId xmlns:a16="http://schemas.microsoft.com/office/drawing/2014/main" xmlns="" id="{87D00BB4-09C2-8C79-CEF7-6E53FC603BC3}"/>
                </a:ext>
              </a:extLst>
            </p:cNvPr>
            <p:cNvSpPr/>
            <p:nvPr/>
          </p:nvSpPr>
          <p:spPr bwMode="auto">
            <a:xfrm>
              <a:off x="3731" y="1475"/>
              <a:ext cx="1067" cy="223"/>
            </a:xfrm>
            <a:custGeom>
              <a:avLst/>
              <a:gdLst>
                <a:gd name="T0" fmla="*/ 5 w 252"/>
                <a:gd name="T1" fmla="*/ 17 h 53"/>
                <a:gd name="T2" fmla="*/ 30 w 252"/>
                <a:gd name="T3" fmla="*/ 18 h 53"/>
                <a:gd name="T4" fmla="*/ 244 w 252"/>
                <a:gd name="T5" fmla="*/ 17 h 53"/>
                <a:gd name="T6" fmla="*/ 247 w 252"/>
                <a:gd name="T7" fmla="*/ 17 h 53"/>
                <a:gd name="T8" fmla="*/ 230 w 252"/>
                <a:gd name="T9" fmla="*/ 1 h 53"/>
                <a:gd name="T10" fmla="*/ 230 w 252"/>
                <a:gd name="T11" fmla="*/ 0 h 53"/>
                <a:gd name="T12" fmla="*/ 230 w 252"/>
                <a:gd name="T13" fmla="*/ 0 h 53"/>
                <a:gd name="T14" fmla="*/ 231 w 252"/>
                <a:gd name="T15" fmla="*/ 0 h 53"/>
                <a:gd name="T16" fmla="*/ 248 w 252"/>
                <a:gd name="T17" fmla="*/ 13 h 53"/>
                <a:gd name="T18" fmla="*/ 249 w 252"/>
                <a:gd name="T19" fmla="*/ 19 h 53"/>
                <a:gd name="T20" fmla="*/ 250 w 252"/>
                <a:gd name="T21" fmla="*/ 21 h 53"/>
                <a:gd name="T22" fmla="*/ 108 w 252"/>
                <a:gd name="T23" fmla="*/ 22 h 53"/>
                <a:gd name="T24" fmla="*/ 14 w 252"/>
                <a:gd name="T25" fmla="*/ 22 h 53"/>
                <a:gd name="T26" fmla="*/ 3 w 252"/>
                <a:gd name="T27" fmla="*/ 33 h 53"/>
                <a:gd name="T28" fmla="*/ 2 w 252"/>
                <a:gd name="T29" fmla="*/ 53 h 53"/>
                <a:gd name="T30" fmla="*/ 2 w 252"/>
                <a:gd name="T31" fmla="*/ 46 h 53"/>
                <a:gd name="T32" fmla="*/ 1 w 252"/>
                <a:gd name="T33" fmla="*/ 24 h 53"/>
                <a:gd name="T34" fmla="*/ 5 w 252"/>
                <a:gd name="T35"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1" h="52">
                  <a:moveTo>
                    <a:pt x="5" y="17"/>
                  </a:moveTo>
                  <a:cubicBezTo>
                    <a:pt x="14" y="17"/>
                    <a:pt x="22" y="18"/>
                    <a:pt x="30" y="18"/>
                  </a:cubicBezTo>
                  <a:cubicBezTo>
                    <a:pt x="101" y="17"/>
                    <a:pt x="172" y="17"/>
                    <a:pt x="244" y="17"/>
                  </a:cubicBezTo>
                  <a:cubicBezTo>
                    <a:pt x="244" y="17"/>
                    <a:pt x="245" y="17"/>
                    <a:pt x="247" y="17"/>
                  </a:cubicBezTo>
                  <a:cubicBezTo>
                    <a:pt x="242" y="11"/>
                    <a:pt x="235" y="7"/>
                    <a:pt x="230" y="1"/>
                  </a:cubicBezTo>
                  <a:cubicBezTo>
                    <a:pt x="230" y="1"/>
                    <a:pt x="230" y="0"/>
                    <a:pt x="230" y="0"/>
                  </a:cubicBezTo>
                  <a:cubicBezTo>
                    <a:pt x="230" y="0"/>
                    <a:pt x="230" y="0"/>
                    <a:pt x="230" y="0"/>
                  </a:cubicBezTo>
                  <a:cubicBezTo>
                    <a:pt x="231" y="0"/>
                    <a:pt x="231" y="0"/>
                    <a:pt x="231" y="0"/>
                  </a:cubicBezTo>
                  <a:cubicBezTo>
                    <a:pt x="236" y="6"/>
                    <a:pt x="243" y="8"/>
                    <a:pt x="248" y="13"/>
                  </a:cubicBezTo>
                  <a:cubicBezTo>
                    <a:pt x="249" y="15"/>
                    <a:pt x="252" y="17"/>
                    <a:pt x="249" y="19"/>
                  </a:cubicBezTo>
                  <a:cubicBezTo>
                    <a:pt x="248" y="20"/>
                    <a:pt x="250" y="20"/>
                    <a:pt x="250" y="21"/>
                  </a:cubicBezTo>
                  <a:cubicBezTo>
                    <a:pt x="202" y="21"/>
                    <a:pt x="155" y="21"/>
                    <a:pt x="108" y="22"/>
                  </a:cubicBezTo>
                  <a:cubicBezTo>
                    <a:pt x="76" y="22"/>
                    <a:pt x="45" y="22"/>
                    <a:pt x="14" y="22"/>
                  </a:cubicBezTo>
                  <a:cubicBezTo>
                    <a:pt x="3" y="22"/>
                    <a:pt x="3" y="22"/>
                    <a:pt x="3" y="33"/>
                  </a:cubicBezTo>
                  <a:cubicBezTo>
                    <a:pt x="3" y="39"/>
                    <a:pt x="4" y="46"/>
                    <a:pt x="2" y="53"/>
                  </a:cubicBezTo>
                  <a:cubicBezTo>
                    <a:pt x="0" y="51"/>
                    <a:pt x="2" y="48"/>
                    <a:pt x="2" y="46"/>
                  </a:cubicBezTo>
                  <a:cubicBezTo>
                    <a:pt x="2" y="39"/>
                    <a:pt x="2" y="32"/>
                    <a:pt x="1" y="24"/>
                  </a:cubicBezTo>
                  <a:cubicBezTo>
                    <a:pt x="1" y="21"/>
                    <a:pt x="5" y="20"/>
                    <a:pt x="5" y="17"/>
                  </a:cubicBezTo>
                  <a:close/>
                </a:path>
              </a:pathLst>
            </a:custGeom>
            <a:solidFill>
              <a:srgbClr val="E3F2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5" name="Freeform 19">
              <a:extLst>
                <a:ext uri="{FF2B5EF4-FFF2-40B4-BE49-F238E27FC236}">
                  <a16:creationId xmlns:a16="http://schemas.microsoft.com/office/drawing/2014/main" xmlns="" id="{2FC2B782-CBAE-C035-FA4F-F0BEEBD392CA}"/>
                </a:ext>
              </a:extLst>
            </p:cNvPr>
            <p:cNvSpPr/>
            <p:nvPr/>
          </p:nvSpPr>
          <p:spPr bwMode="auto">
            <a:xfrm>
              <a:off x="4493" y="786"/>
              <a:ext cx="199" cy="265"/>
            </a:xfrm>
            <a:custGeom>
              <a:avLst/>
              <a:gdLst>
                <a:gd name="T0" fmla="*/ 47 w 47"/>
                <a:gd name="T1" fmla="*/ 53 h 63"/>
                <a:gd name="T2" fmla="*/ 42 w 47"/>
                <a:gd name="T3" fmla="*/ 57 h 63"/>
                <a:gd name="T4" fmla="*/ 35 w 47"/>
                <a:gd name="T5" fmla="*/ 54 h 63"/>
                <a:gd name="T6" fmla="*/ 30 w 47"/>
                <a:gd name="T7" fmla="*/ 56 h 63"/>
                <a:gd name="T8" fmla="*/ 30 w 47"/>
                <a:gd name="T9" fmla="*/ 58 h 63"/>
                <a:gd name="T10" fmla="*/ 25 w 47"/>
                <a:gd name="T11" fmla="*/ 62 h 63"/>
                <a:gd name="T12" fmla="*/ 22 w 47"/>
                <a:gd name="T13" fmla="*/ 57 h 63"/>
                <a:gd name="T14" fmla="*/ 18 w 47"/>
                <a:gd name="T15" fmla="*/ 35 h 63"/>
                <a:gd name="T16" fmla="*/ 12 w 47"/>
                <a:gd name="T17" fmla="*/ 26 h 63"/>
                <a:gd name="T18" fmla="*/ 4 w 47"/>
                <a:gd name="T19" fmla="*/ 16 h 63"/>
                <a:gd name="T20" fmla="*/ 2 w 47"/>
                <a:gd name="T21" fmla="*/ 9 h 63"/>
                <a:gd name="T22" fmla="*/ 9 w 47"/>
                <a:gd name="T23" fmla="*/ 8 h 63"/>
                <a:gd name="T24" fmla="*/ 13 w 47"/>
                <a:gd name="T25" fmla="*/ 6 h 63"/>
                <a:gd name="T26" fmla="*/ 22 w 47"/>
                <a:gd name="T27" fmla="*/ 4 h 63"/>
                <a:gd name="T28" fmla="*/ 27 w 47"/>
                <a:gd name="T29" fmla="*/ 19 h 63"/>
                <a:gd name="T30" fmla="*/ 27 w 47"/>
                <a:gd name="T31" fmla="*/ 29 h 63"/>
                <a:gd name="T32" fmla="*/ 42 w 47"/>
                <a:gd name="T33" fmla="*/ 47 h 63"/>
                <a:gd name="T34" fmla="*/ 47 w 47"/>
                <a:gd name="T35"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2">
                  <a:moveTo>
                    <a:pt x="47" y="53"/>
                  </a:moveTo>
                  <a:cubicBezTo>
                    <a:pt x="47" y="56"/>
                    <a:pt x="46" y="58"/>
                    <a:pt x="42" y="57"/>
                  </a:cubicBezTo>
                  <a:cubicBezTo>
                    <a:pt x="40" y="56"/>
                    <a:pt x="37" y="55"/>
                    <a:pt x="35" y="54"/>
                  </a:cubicBezTo>
                  <a:cubicBezTo>
                    <a:pt x="32" y="52"/>
                    <a:pt x="31" y="54"/>
                    <a:pt x="30" y="56"/>
                  </a:cubicBezTo>
                  <a:cubicBezTo>
                    <a:pt x="30" y="57"/>
                    <a:pt x="30" y="57"/>
                    <a:pt x="30" y="58"/>
                  </a:cubicBezTo>
                  <a:cubicBezTo>
                    <a:pt x="29" y="60"/>
                    <a:pt x="28" y="63"/>
                    <a:pt x="25" y="62"/>
                  </a:cubicBezTo>
                  <a:cubicBezTo>
                    <a:pt x="22" y="62"/>
                    <a:pt x="22" y="59"/>
                    <a:pt x="22" y="57"/>
                  </a:cubicBezTo>
                  <a:cubicBezTo>
                    <a:pt x="21" y="50"/>
                    <a:pt x="21" y="42"/>
                    <a:pt x="18" y="35"/>
                  </a:cubicBezTo>
                  <a:cubicBezTo>
                    <a:pt x="16" y="31"/>
                    <a:pt x="15" y="28"/>
                    <a:pt x="12" y="26"/>
                  </a:cubicBezTo>
                  <a:cubicBezTo>
                    <a:pt x="9" y="23"/>
                    <a:pt x="6" y="20"/>
                    <a:pt x="4" y="16"/>
                  </a:cubicBezTo>
                  <a:cubicBezTo>
                    <a:pt x="2" y="14"/>
                    <a:pt x="0" y="12"/>
                    <a:pt x="2" y="9"/>
                  </a:cubicBezTo>
                  <a:cubicBezTo>
                    <a:pt x="4" y="6"/>
                    <a:pt x="7" y="7"/>
                    <a:pt x="9" y="8"/>
                  </a:cubicBezTo>
                  <a:cubicBezTo>
                    <a:pt x="11" y="9"/>
                    <a:pt x="13" y="9"/>
                    <a:pt x="13" y="6"/>
                  </a:cubicBezTo>
                  <a:cubicBezTo>
                    <a:pt x="14" y="1"/>
                    <a:pt x="18" y="0"/>
                    <a:pt x="22" y="4"/>
                  </a:cubicBezTo>
                  <a:cubicBezTo>
                    <a:pt x="26" y="8"/>
                    <a:pt x="26" y="14"/>
                    <a:pt x="27" y="19"/>
                  </a:cubicBezTo>
                  <a:cubicBezTo>
                    <a:pt x="27" y="22"/>
                    <a:pt x="27" y="26"/>
                    <a:pt x="27" y="29"/>
                  </a:cubicBezTo>
                  <a:cubicBezTo>
                    <a:pt x="28" y="38"/>
                    <a:pt x="34" y="43"/>
                    <a:pt x="42" y="47"/>
                  </a:cubicBezTo>
                  <a:cubicBezTo>
                    <a:pt x="44" y="48"/>
                    <a:pt x="47" y="50"/>
                    <a:pt x="47" y="53"/>
                  </a:cubicBezTo>
                  <a:close/>
                </a:path>
              </a:pathLst>
            </a:custGeom>
            <a:solidFill>
              <a:srgbClr val="EFD8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6" name="Freeform 20">
              <a:extLst>
                <a:ext uri="{FF2B5EF4-FFF2-40B4-BE49-F238E27FC236}">
                  <a16:creationId xmlns:a16="http://schemas.microsoft.com/office/drawing/2014/main" xmlns="" id="{B7AD8CC5-CFCB-5170-BA47-C29E5719C8D9}"/>
                </a:ext>
              </a:extLst>
            </p:cNvPr>
            <p:cNvSpPr/>
            <p:nvPr/>
          </p:nvSpPr>
          <p:spPr bwMode="auto">
            <a:xfrm>
              <a:off x="4251" y="589"/>
              <a:ext cx="267" cy="361"/>
            </a:xfrm>
            <a:custGeom>
              <a:avLst/>
              <a:gdLst>
                <a:gd name="T0" fmla="*/ 42 w 63"/>
                <a:gd name="T1" fmla="*/ 67 h 86"/>
                <a:gd name="T2" fmla="*/ 39 w 63"/>
                <a:gd name="T3" fmla="*/ 58 h 86"/>
                <a:gd name="T4" fmla="*/ 44 w 63"/>
                <a:gd name="T5" fmla="*/ 58 h 86"/>
                <a:gd name="T6" fmla="*/ 27 w 63"/>
                <a:gd name="T7" fmla="*/ 43 h 86"/>
                <a:gd name="T8" fmla="*/ 2 w 63"/>
                <a:gd name="T9" fmla="*/ 27 h 86"/>
                <a:gd name="T10" fmla="*/ 0 w 63"/>
                <a:gd name="T11" fmla="*/ 25 h 86"/>
                <a:gd name="T12" fmla="*/ 2 w 63"/>
                <a:gd name="T13" fmla="*/ 21 h 86"/>
                <a:gd name="T14" fmla="*/ 28 w 63"/>
                <a:gd name="T15" fmla="*/ 38 h 86"/>
                <a:gd name="T16" fmla="*/ 25 w 63"/>
                <a:gd name="T17" fmla="*/ 0 h 86"/>
                <a:gd name="T18" fmla="*/ 39 w 63"/>
                <a:gd name="T19" fmla="*/ 39 h 86"/>
                <a:gd name="T20" fmla="*/ 39 w 63"/>
                <a:gd name="T21" fmla="*/ 39 h 86"/>
                <a:gd name="T22" fmla="*/ 42 w 63"/>
                <a:gd name="T23" fmla="*/ 48 h 86"/>
                <a:gd name="T24" fmla="*/ 63 w 63"/>
                <a:gd name="T25" fmla="*/ 81 h 86"/>
                <a:gd name="T26" fmla="*/ 63 w 63"/>
                <a:gd name="T27" fmla="*/ 84 h 86"/>
                <a:gd name="T28" fmla="*/ 60 w 63"/>
                <a:gd name="T29" fmla="*/ 86 h 86"/>
                <a:gd name="T30" fmla="*/ 57 w 63"/>
                <a:gd name="T31" fmla="*/ 82 h 86"/>
                <a:gd name="T32" fmla="*/ 53 w 63"/>
                <a:gd name="T33" fmla="*/ 72 h 86"/>
                <a:gd name="T34" fmla="*/ 46 w 63"/>
                <a:gd name="T35" fmla="*/ 69 h 86"/>
                <a:gd name="T36" fmla="*/ 42 w 63"/>
                <a:gd name="T37"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6">
                  <a:moveTo>
                    <a:pt x="42" y="67"/>
                  </a:moveTo>
                  <a:cubicBezTo>
                    <a:pt x="41" y="64"/>
                    <a:pt x="40" y="61"/>
                    <a:pt x="39" y="58"/>
                  </a:cubicBezTo>
                  <a:cubicBezTo>
                    <a:pt x="40" y="58"/>
                    <a:pt x="42" y="58"/>
                    <a:pt x="44" y="58"/>
                  </a:cubicBezTo>
                  <a:cubicBezTo>
                    <a:pt x="39" y="51"/>
                    <a:pt x="33" y="47"/>
                    <a:pt x="27" y="43"/>
                  </a:cubicBezTo>
                  <a:cubicBezTo>
                    <a:pt x="19" y="37"/>
                    <a:pt x="10" y="32"/>
                    <a:pt x="2" y="27"/>
                  </a:cubicBezTo>
                  <a:cubicBezTo>
                    <a:pt x="1" y="26"/>
                    <a:pt x="1" y="25"/>
                    <a:pt x="0" y="25"/>
                  </a:cubicBezTo>
                  <a:cubicBezTo>
                    <a:pt x="0" y="23"/>
                    <a:pt x="0" y="22"/>
                    <a:pt x="2" y="21"/>
                  </a:cubicBezTo>
                  <a:cubicBezTo>
                    <a:pt x="11" y="27"/>
                    <a:pt x="19" y="32"/>
                    <a:pt x="28" y="38"/>
                  </a:cubicBezTo>
                  <a:cubicBezTo>
                    <a:pt x="24" y="25"/>
                    <a:pt x="23" y="13"/>
                    <a:pt x="25" y="0"/>
                  </a:cubicBezTo>
                  <a:cubicBezTo>
                    <a:pt x="33" y="12"/>
                    <a:pt x="39" y="24"/>
                    <a:pt x="39" y="39"/>
                  </a:cubicBezTo>
                  <a:cubicBezTo>
                    <a:pt x="39" y="39"/>
                    <a:pt x="39" y="39"/>
                    <a:pt x="39" y="39"/>
                  </a:cubicBezTo>
                  <a:cubicBezTo>
                    <a:pt x="34" y="44"/>
                    <a:pt x="39" y="46"/>
                    <a:pt x="42" y="48"/>
                  </a:cubicBezTo>
                  <a:cubicBezTo>
                    <a:pt x="52" y="57"/>
                    <a:pt x="60" y="68"/>
                    <a:pt x="63" y="81"/>
                  </a:cubicBezTo>
                  <a:cubicBezTo>
                    <a:pt x="63" y="82"/>
                    <a:pt x="63" y="83"/>
                    <a:pt x="63" y="84"/>
                  </a:cubicBezTo>
                  <a:cubicBezTo>
                    <a:pt x="62" y="85"/>
                    <a:pt x="61" y="86"/>
                    <a:pt x="60" y="86"/>
                  </a:cubicBezTo>
                  <a:cubicBezTo>
                    <a:pt x="57" y="85"/>
                    <a:pt x="57" y="83"/>
                    <a:pt x="57" y="82"/>
                  </a:cubicBezTo>
                  <a:cubicBezTo>
                    <a:pt x="56" y="78"/>
                    <a:pt x="55" y="75"/>
                    <a:pt x="53" y="72"/>
                  </a:cubicBezTo>
                  <a:cubicBezTo>
                    <a:pt x="51" y="67"/>
                    <a:pt x="51" y="67"/>
                    <a:pt x="46" y="69"/>
                  </a:cubicBezTo>
                  <a:cubicBezTo>
                    <a:pt x="44" y="70"/>
                    <a:pt x="43" y="69"/>
                    <a:pt x="42" y="67"/>
                  </a:cubicBezTo>
                  <a:close/>
                </a:path>
              </a:pathLst>
            </a:custGeom>
            <a:solidFill>
              <a:srgbClr val="66B4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21">
              <a:extLst>
                <a:ext uri="{FF2B5EF4-FFF2-40B4-BE49-F238E27FC236}">
                  <a16:creationId xmlns:a16="http://schemas.microsoft.com/office/drawing/2014/main" xmlns="" id="{9876E0B7-F4F7-D755-E80B-3B16DE34E838}"/>
                </a:ext>
              </a:extLst>
            </p:cNvPr>
            <p:cNvSpPr/>
            <p:nvPr/>
          </p:nvSpPr>
          <p:spPr bwMode="auto">
            <a:xfrm>
              <a:off x="4226" y="870"/>
              <a:ext cx="305" cy="277"/>
            </a:xfrm>
            <a:custGeom>
              <a:avLst/>
              <a:gdLst>
                <a:gd name="T0" fmla="*/ 48 w 72"/>
                <a:gd name="T1" fmla="*/ 0 h 66"/>
                <a:gd name="T2" fmla="*/ 52 w 72"/>
                <a:gd name="T3" fmla="*/ 2 h 66"/>
                <a:gd name="T4" fmla="*/ 50 w 72"/>
                <a:gd name="T5" fmla="*/ 5 h 66"/>
                <a:gd name="T6" fmla="*/ 43 w 72"/>
                <a:gd name="T7" fmla="*/ 17 h 66"/>
                <a:gd name="T8" fmla="*/ 45 w 72"/>
                <a:gd name="T9" fmla="*/ 22 h 66"/>
                <a:gd name="T10" fmla="*/ 51 w 72"/>
                <a:gd name="T11" fmla="*/ 25 h 66"/>
                <a:gd name="T12" fmla="*/ 64 w 72"/>
                <a:gd name="T13" fmla="*/ 25 h 66"/>
                <a:gd name="T14" fmla="*/ 65 w 72"/>
                <a:gd name="T15" fmla="*/ 18 h 66"/>
                <a:gd name="T16" fmla="*/ 68 w 72"/>
                <a:gd name="T17" fmla="*/ 17 h 66"/>
                <a:gd name="T18" fmla="*/ 69 w 72"/>
                <a:gd name="T19" fmla="*/ 18 h 66"/>
                <a:gd name="T20" fmla="*/ 65 w 72"/>
                <a:gd name="T21" fmla="*/ 29 h 66"/>
                <a:gd name="T22" fmla="*/ 52 w 72"/>
                <a:gd name="T23" fmla="*/ 42 h 66"/>
                <a:gd name="T24" fmla="*/ 41 w 72"/>
                <a:gd name="T25" fmla="*/ 57 h 66"/>
                <a:gd name="T26" fmla="*/ 40 w 72"/>
                <a:gd name="T27" fmla="*/ 59 h 66"/>
                <a:gd name="T28" fmla="*/ 43 w 72"/>
                <a:gd name="T29" fmla="*/ 60 h 66"/>
                <a:gd name="T30" fmla="*/ 54 w 72"/>
                <a:gd name="T31" fmla="*/ 54 h 66"/>
                <a:gd name="T32" fmla="*/ 64 w 72"/>
                <a:gd name="T33" fmla="*/ 43 h 66"/>
                <a:gd name="T34" fmla="*/ 66 w 72"/>
                <a:gd name="T35" fmla="*/ 42 h 66"/>
                <a:gd name="T36" fmla="*/ 68 w 72"/>
                <a:gd name="T37" fmla="*/ 43 h 66"/>
                <a:gd name="T38" fmla="*/ 55 w 72"/>
                <a:gd name="T39" fmla="*/ 58 h 66"/>
                <a:gd name="T40" fmla="*/ 46 w 72"/>
                <a:gd name="T41" fmla="*/ 63 h 66"/>
                <a:gd name="T42" fmla="*/ 37 w 72"/>
                <a:gd name="T43" fmla="*/ 63 h 66"/>
                <a:gd name="T44" fmla="*/ 37 w 72"/>
                <a:gd name="T45" fmla="*/ 56 h 66"/>
                <a:gd name="T46" fmla="*/ 46 w 72"/>
                <a:gd name="T47" fmla="*/ 46 h 66"/>
                <a:gd name="T48" fmla="*/ 46 w 72"/>
                <a:gd name="T49" fmla="*/ 42 h 66"/>
                <a:gd name="T50" fmla="*/ 34 w 72"/>
                <a:gd name="T51" fmla="*/ 31 h 66"/>
                <a:gd name="T52" fmla="*/ 31 w 72"/>
                <a:gd name="T53" fmla="*/ 31 h 66"/>
                <a:gd name="T54" fmla="*/ 29 w 72"/>
                <a:gd name="T55" fmla="*/ 32 h 66"/>
                <a:gd name="T56" fmla="*/ 21 w 72"/>
                <a:gd name="T57" fmla="*/ 39 h 66"/>
                <a:gd name="T58" fmla="*/ 9 w 72"/>
                <a:gd name="T59" fmla="*/ 42 h 66"/>
                <a:gd name="T60" fmla="*/ 6 w 72"/>
                <a:gd name="T61" fmla="*/ 42 h 66"/>
                <a:gd name="T62" fmla="*/ 2 w 72"/>
                <a:gd name="T63" fmla="*/ 40 h 66"/>
                <a:gd name="T64" fmla="*/ 1 w 72"/>
                <a:gd name="T65" fmla="*/ 25 h 66"/>
                <a:gd name="T66" fmla="*/ 11 w 72"/>
                <a:gd name="T67" fmla="*/ 9 h 66"/>
                <a:gd name="T68" fmla="*/ 15 w 72"/>
                <a:gd name="T69" fmla="*/ 11 h 66"/>
                <a:gd name="T70" fmla="*/ 5 w 72"/>
                <a:gd name="T71" fmla="*/ 18 h 66"/>
                <a:gd name="T72" fmla="*/ 5 w 72"/>
                <a:gd name="T73" fmla="*/ 21 h 66"/>
                <a:gd name="T74" fmla="*/ 7 w 72"/>
                <a:gd name="T75" fmla="*/ 21 h 66"/>
                <a:gd name="T76" fmla="*/ 11 w 72"/>
                <a:gd name="T77" fmla="*/ 21 h 66"/>
                <a:gd name="T78" fmla="*/ 15 w 72"/>
                <a:gd name="T79" fmla="*/ 22 h 66"/>
                <a:gd name="T80" fmla="*/ 12 w 72"/>
                <a:gd name="T81" fmla="*/ 25 h 66"/>
                <a:gd name="T82" fmla="*/ 7 w 72"/>
                <a:gd name="T83" fmla="*/ 28 h 66"/>
                <a:gd name="T84" fmla="*/ 2 w 72"/>
                <a:gd name="T85" fmla="*/ 33 h 66"/>
                <a:gd name="T86" fmla="*/ 10 w 72"/>
                <a:gd name="T87" fmla="*/ 40 h 66"/>
                <a:gd name="T88" fmla="*/ 18 w 72"/>
                <a:gd name="T89" fmla="*/ 39 h 66"/>
                <a:gd name="T90" fmla="*/ 20 w 72"/>
                <a:gd name="T91" fmla="*/ 36 h 66"/>
                <a:gd name="T92" fmla="*/ 24 w 72"/>
                <a:gd name="T93" fmla="*/ 32 h 66"/>
                <a:gd name="T94" fmla="*/ 28 w 72"/>
                <a:gd name="T95" fmla="*/ 29 h 66"/>
                <a:gd name="T96" fmla="*/ 34 w 72"/>
                <a:gd name="T97" fmla="*/ 21 h 66"/>
                <a:gd name="T98" fmla="*/ 40 w 72"/>
                <a:gd name="T99" fmla="*/ 13 h 66"/>
                <a:gd name="T100" fmla="*/ 45 w 72"/>
                <a:gd name="T101" fmla="*/ 5 h 66"/>
                <a:gd name="T102" fmla="*/ 48 w 72"/>
                <a:gd name="T10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66">
                  <a:moveTo>
                    <a:pt x="48" y="0"/>
                  </a:moveTo>
                  <a:cubicBezTo>
                    <a:pt x="49" y="1"/>
                    <a:pt x="50" y="2"/>
                    <a:pt x="52" y="2"/>
                  </a:cubicBezTo>
                  <a:cubicBezTo>
                    <a:pt x="52" y="3"/>
                    <a:pt x="51" y="4"/>
                    <a:pt x="50" y="5"/>
                  </a:cubicBezTo>
                  <a:cubicBezTo>
                    <a:pt x="46" y="8"/>
                    <a:pt x="45" y="12"/>
                    <a:pt x="43" y="17"/>
                  </a:cubicBezTo>
                  <a:cubicBezTo>
                    <a:pt x="43" y="19"/>
                    <a:pt x="43" y="21"/>
                    <a:pt x="45" y="22"/>
                  </a:cubicBezTo>
                  <a:cubicBezTo>
                    <a:pt x="47" y="23"/>
                    <a:pt x="49" y="24"/>
                    <a:pt x="51" y="25"/>
                  </a:cubicBezTo>
                  <a:cubicBezTo>
                    <a:pt x="56" y="28"/>
                    <a:pt x="59" y="28"/>
                    <a:pt x="64" y="25"/>
                  </a:cubicBezTo>
                  <a:cubicBezTo>
                    <a:pt x="66" y="23"/>
                    <a:pt x="65" y="20"/>
                    <a:pt x="65" y="18"/>
                  </a:cubicBezTo>
                  <a:cubicBezTo>
                    <a:pt x="66" y="18"/>
                    <a:pt x="67" y="17"/>
                    <a:pt x="68" y="17"/>
                  </a:cubicBezTo>
                  <a:cubicBezTo>
                    <a:pt x="68" y="17"/>
                    <a:pt x="69" y="17"/>
                    <a:pt x="69" y="18"/>
                  </a:cubicBezTo>
                  <a:cubicBezTo>
                    <a:pt x="72" y="24"/>
                    <a:pt x="71" y="26"/>
                    <a:pt x="65" y="29"/>
                  </a:cubicBezTo>
                  <a:cubicBezTo>
                    <a:pt x="59" y="32"/>
                    <a:pt x="55" y="36"/>
                    <a:pt x="52" y="42"/>
                  </a:cubicBezTo>
                  <a:cubicBezTo>
                    <a:pt x="50" y="48"/>
                    <a:pt x="45" y="52"/>
                    <a:pt x="41" y="57"/>
                  </a:cubicBezTo>
                  <a:cubicBezTo>
                    <a:pt x="41" y="58"/>
                    <a:pt x="40" y="58"/>
                    <a:pt x="40" y="59"/>
                  </a:cubicBezTo>
                  <a:cubicBezTo>
                    <a:pt x="41" y="61"/>
                    <a:pt x="42" y="61"/>
                    <a:pt x="43" y="60"/>
                  </a:cubicBezTo>
                  <a:cubicBezTo>
                    <a:pt x="48" y="60"/>
                    <a:pt x="51" y="57"/>
                    <a:pt x="54" y="54"/>
                  </a:cubicBezTo>
                  <a:cubicBezTo>
                    <a:pt x="58" y="51"/>
                    <a:pt x="61" y="47"/>
                    <a:pt x="64" y="43"/>
                  </a:cubicBezTo>
                  <a:cubicBezTo>
                    <a:pt x="65" y="43"/>
                    <a:pt x="66" y="42"/>
                    <a:pt x="66" y="42"/>
                  </a:cubicBezTo>
                  <a:cubicBezTo>
                    <a:pt x="67" y="42"/>
                    <a:pt x="67" y="42"/>
                    <a:pt x="68" y="43"/>
                  </a:cubicBezTo>
                  <a:cubicBezTo>
                    <a:pt x="65" y="49"/>
                    <a:pt x="60" y="53"/>
                    <a:pt x="55" y="58"/>
                  </a:cubicBezTo>
                  <a:cubicBezTo>
                    <a:pt x="52" y="60"/>
                    <a:pt x="49" y="61"/>
                    <a:pt x="46" y="63"/>
                  </a:cubicBezTo>
                  <a:cubicBezTo>
                    <a:pt x="43" y="66"/>
                    <a:pt x="40" y="65"/>
                    <a:pt x="37" y="63"/>
                  </a:cubicBezTo>
                  <a:cubicBezTo>
                    <a:pt x="34" y="61"/>
                    <a:pt x="34" y="58"/>
                    <a:pt x="37" y="56"/>
                  </a:cubicBezTo>
                  <a:cubicBezTo>
                    <a:pt x="41" y="54"/>
                    <a:pt x="43" y="49"/>
                    <a:pt x="46" y="46"/>
                  </a:cubicBezTo>
                  <a:cubicBezTo>
                    <a:pt x="47" y="45"/>
                    <a:pt x="47" y="43"/>
                    <a:pt x="46" y="42"/>
                  </a:cubicBezTo>
                  <a:cubicBezTo>
                    <a:pt x="43" y="37"/>
                    <a:pt x="38" y="34"/>
                    <a:pt x="34" y="31"/>
                  </a:cubicBezTo>
                  <a:cubicBezTo>
                    <a:pt x="33" y="30"/>
                    <a:pt x="32" y="30"/>
                    <a:pt x="31" y="31"/>
                  </a:cubicBezTo>
                  <a:cubicBezTo>
                    <a:pt x="31" y="31"/>
                    <a:pt x="30" y="32"/>
                    <a:pt x="29" y="32"/>
                  </a:cubicBezTo>
                  <a:cubicBezTo>
                    <a:pt x="25" y="33"/>
                    <a:pt x="23" y="35"/>
                    <a:pt x="21" y="39"/>
                  </a:cubicBezTo>
                  <a:cubicBezTo>
                    <a:pt x="19" y="45"/>
                    <a:pt x="13" y="41"/>
                    <a:pt x="9" y="42"/>
                  </a:cubicBezTo>
                  <a:cubicBezTo>
                    <a:pt x="8" y="42"/>
                    <a:pt x="7" y="42"/>
                    <a:pt x="6" y="42"/>
                  </a:cubicBezTo>
                  <a:cubicBezTo>
                    <a:pt x="4" y="43"/>
                    <a:pt x="3" y="41"/>
                    <a:pt x="2" y="40"/>
                  </a:cubicBezTo>
                  <a:cubicBezTo>
                    <a:pt x="0" y="35"/>
                    <a:pt x="1" y="30"/>
                    <a:pt x="1" y="25"/>
                  </a:cubicBezTo>
                  <a:cubicBezTo>
                    <a:pt x="1" y="17"/>
                    <a:pt x="8" y="14"/>
                    <a:pt x="11" y="9"/>
                  </a:cubicBezTo>
                  <a:cubicBezTo>
                    <a:pt x="13" y="8"/>
                    <a:pt x="14" y="9"/>
                    <a:pt x="15" y="11"/>
                  </a:cubicBezTo>
                  <a:cubicBezTo>
                    <a:pt x="11" y="12"/>
                    <a:pt x="8" y="14"/>
                    <a:pt x="5" y="18"/>
                  </a:cubicBezTo>
                  <a:cubicBezTo>
                    <a:pt x="5" y="19"/>
                    <a:pt x="4" y="20"/>
                    <a:pt x="5" y="21"/>
                  </a:cubicBezTo>
                  <a:cubicBezTo>
                    <a:pt x="5" y="22"/>
                    <a:pt x="6" y="21"/>
                    <a:pt x="7" y="21"/>
                  </a:cubicBezTo>
                  <a:cubicBezTo>
                    <a:pt x="8" y="21"/>
                    <a:pt x="10" y="21"/>
                    <a:pt x="11" y="21"/>
                  </a:cubicBezTo>
                  <a:cubicBezTo>
                    <a:pt x="12" y="21"/>
                    <a:pt x="14" y="19"/>
                    <a:pt x="15" y="22"/>
                  </a:cubicBezTo>
                  <a:cubicBezTo>
                    <a:pt x="15" y="23"/>
                    <a:pt x="14" y="25"/>
                    <a:pt x="12" y="25"/>
                  </a:cubicBezTo>
                  <a:cubicBezTo>
                    <a:pt x="10" y="26"/>
                    <a:pt x="8" y="27"/>
                    <a:pt x="7" y="28"/>
                  </a:cubicBezTo>
                  <a:cubicBezTo>
                    <a:pt x="5" y="30"/>
                    <a:pt x="1" y="30"/>
                    <a:pt x="2" y="33"/>
                  </a:cubicBezTo>
                  <a:cubicBezTo>
                    <a:pt x="3" y="37"/>
                    <a:pt x="6" y="40"/>
                    <a:pt x="10" y="40"/>
                  </a:cubicBezTo>
                  <a:cubicBezTo>
                    <a:pt x="12" y="40"/>
                    <a:pt x="15" y="40"/>
                    <a:pt x="18" y="39"/>
                  </a:cubicBezTo>
                  <a:cubicBezTo>
                    <a:pt x="20" y="39"/>
                    <a:pt x="21" y="38"/>
                    <a:pt x="20" y="36"/>
                  </a:cubicBezTo>
                  <a:cubicBezTo>
                    <a:pt x="20" y="33"/>
                    <a:pt x="22" y="32"/>
                    <a:pt x="24" y="32"/>
                  </a:cubicBezTo>
                  <a:cubicBezTo>
                    <a:pt x="26" y="32"/>
                    <a:pt x="28" y="31"/>
                    <a:pt x="28" y="29"/>
                  </a:cubicBezTo>
                  <a:cubicBezTo>
                    <a:pt x="28" y="24"/>
                    <a:pt x="31" y="23"/>
                    <a:pt x="34" y="21"/>
                  </a:cubicBezTo>
                  <a:cubicBezTo>
                    <a:pt x="38" y="20"/>
                    <a:pt x="40" y="17"/>
                    <a:pt x="40" y="13"/>
                  </a:cubicBezTo>
                  <a:cubicBezTo>
                    <a:pt x="40" y="10"/>
                    <a:pt x="41" y="7"/>
                    <a:pt x="45" y="5"/>
                  </a:cubicBezTo>
                  <a:cubicBezTo>
                    <a:pt x="47" y="4"/>
                    <a:pt x="48" y="2"/>
                    <a:pt x="48" y="0"/>
                  </a:cubicBezTo>
                  <a:close/>
                </a:path>
              </a:pathLst>
            </a:custGeom>
            <a:solidFill>
              <a:srgbClr val="F2E0B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8" name="Freeform 22">
              <a:extLst>
                <a:ext uri="{FF2B5EF4-FFF2-40B4-BE49-F238E27FC236}">
                  <a16:creationId xmlns:a16="http://schemas.microsoft.com/office/drawing/2014/main" xmlns="" id="{FD68AE44-9369-4EAB-0E96-BDDBAFB79A0F}"/>
                </a:ext>
              </a:extLst>
            </p:cNvPr>
            <p:cNvSpPr/>
            <p:nvPr/>
          </p:nvSpPr>
          <p:spPr bwMode="auto">
            <a:xfrm>
              <a:off x="3887" y="778"/>
              <a:ext cx="314" cy="348"/>
            </a:xfrm>
            <a:custGeom>
              <a:avLst/>
              <a:gdLst>
                <a:gd name="T0" fmla="*/ 22 w 74"/>
                <a:gd name="T1" fmla="*/ 10 h 83"/>
                <a:gd name="T2" fmla="*/ 37 w 74"/>
                <a:gd name="T3" fmla="*/ 15 h 83"/>
                <a:gd name="T4" fmla="*/ 46 w 74"/>
                <a:gd name="T5" fmla="*/ 18 h 83"/>
                <a:gd name="T6" fmla="*/ 47 w 74"/>
                <a:gd name="T7" fmla="*/ 21 h 83"/>
                <a:gd name="T8" fmla="*/ 44 w 74"/>
                <a:gd name="T9" fmla="*/ 22 h 83"/>
                <a:gd name="T10" fmla="*/ 36 w 74"/>
                <a:gd name="T11" fmla="*/ 21 h 83"/>
                <a:gd name="T12" fmla="*/ 31 w 74"/>
                <a:gd name="T13" fmla="*/ 23 h 83"/>
                <a:gd name="T14" fmla="*/ 34 w 74"/>
                <a:gd name="T15" fmla="*/ 28 h 83"/>
                <a:gd name="T16" fmla="*/ 45 w 74"/>
                <a:gd name="T17" fmla="*/ 30 h 83"/>
                <a:gd name="T18" fmla="*/ 65 w 74"/>
                <a:gd name="T19" fmla="*/ 35 h 83"/>
                <a:gd name="T20" fmla="*/ 68 w 74"/>
                <a:gd name="T21" fmla="*/ 34 h 83"/>
                <a:gd name="T22" fmla="*/ 71 w 74"/>
                <a:gd name="T23" fmla="*/ 20 h 83"/>
                <a:gd name="T24" fmla="*/ 71 w 74"/>
                <a:gd name="T25" fmla="*/ 14 h 83"/>
                <a:gd name="T26" fmla="*/ 68 w 74"/>
                <a:gd name="T27" fmla="*/ 12 h 83"/>
                <a:gd name="T28" fmla="*/ 66 w 74"/>
                <a:gd name="T29" fmla="*/ 14 h 83"/>
                <a:gd name="T30" fmla="*/ 61 w 74"/>
                <a:gd name="T31" fmla="*/ 19 h 83"/>
                <a:gd name="T32" fmla="*/ 55 w 74"/>
                <a:gd name="T33" fmla="*/ 10 h 83"/>
                <a:gd name="T34" fmla="*/ 57 w 74"/>
                <a:gd name="T35" fmla="*/ 0 h 83"/>
                <a:gd name="T36" fmla="*/ 59 w 74"/>
                <a:gd name="T37" fmla="*/ 0 h 83"/>
                <a:gd name="T38" fmla="*/ 58 w 74"/>
                <a:gd name="T39" fmla="*/ 13 h 83"/>
                <a:gd name="T40" fmla="*/ 61 w 74"/>
                <a:gd name="T41" fmla="*/ 16 h 83"/>
                <a:gd name="T42" fmla="*/ 64 w 74"/>
                <a:gd name="T43" fmla="*/ 14 h 83"/>
                <a:gd name="T44" fmla="*/ 69 w 74"/>
                <a:gd name="T45" fmla="*/ 11 h 83"/>
                <a:gd name="T46" fmla="*/ 73 w 74"/>
                <a:gd name="T47" fmla="*/ 18 h 83"/>
                <a:gd name="T48" fmla="*/ 73 w 74"/>
                <a:gd name="T49" fmla="*/ 25 h 83"/>
                <a:gd name="T50" fmla="*/ 72 w 74"/>
                <a:gd name="T51" fmla="*/ 28 h 83"/>
                <a:gd name="T52" fmla="*/ 71 w 74"/>
                <a:gd name="T53" fmla="*/ 32 h 83"/>
                <a:gd name="T54" fmla="*/ 71 w 74"/>
                <a:gd name="T55" fmla="*/ 36 h 83"/>
                <a:gd name="T56" fmla="*/ 63 w 74"/>
                <a:gd name="T57" fmla="*/ 37 h 83"/>
                <a:gd name="T58" fmla="*/ 40 w 74"/>
                <a:gd name="T59" fmla="*/ 32 h 83"/>
                <a:gd name="T60" fmla="*/ 36 w 74"/>
                <a:gd name="T61" fmla="*/ 32 h 83"/>
                <a:gd name="T62" fmla="*/ 32 w 74"/>
                <a:gd name="T63" fmla="*/ 35 h 83"/>
                <a:gd name="T64" fmla="*/ 26 w 74"/>
                <a:gd name="T65" fmla="*/ 58 h 83"/>
                <a:gd name="T66" fmla="*/ 15 w 74"/>
                <a:gd name="T67" fmla="*/ 77 h 83"/>
                <a:gd name="T68" fmla="*/ 5 w 74"/>
                <a:gd name="T69" fmla="*/ 82 h 83"/>
                <a:gd name="T70" fmla="*/ 0 w 74"/>
                <a:gd name="T71" fmla="*/ 73 h 83"/>
                <a:gd name="T72" fmla="*/ 11 w 74"/>
                <a:gd name="T73" fmla="*/ 45 h 83"/>
                <a:gd name="T74" fmla="*/ 27 w 74"/>
                <a:gd name="T75" fmla="*/ 25 h 83"/>
                <a:gd name="T76" fmla="*/ 28 w 74"/>
                <a:gd name="T77" fmla="*/ 19 h 83"/>
                <a:gd name="T78" fmla="*/ 25 w 74"/>
                <a:gd name="T79" fmla="*/ 16 h 83"/>
                <a:gd name="T80" fmla="*/ 21 w 74"/>
                <a:gd name="T81" fmla="*/ 10 h 83"/>
                <a:gd name="T82" fmla="*/ 22 w 74"/>
                <a:gd name="T83"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83">
                  <a:moveTo>
                    <a:pt x="22" y="10"/>
                  </a:moveTo>
                  <a:cubicBezTo>
                    <a:pt x="26" y="13"/>
                    <a:pt x="32" y="14"/>
                    <a:pt x="37" y="15"/>
                  </a:cubicBezTo>
                  <a:cubicBezTo>
                    <a:pt x="40" y="15"/>
                    <a:pt x="43" y="16"/>
                    <a:pt x="46" y="18"/>
                  </a:cubicBezTo>
                  <a:cubicBezTo>
                    <a:pt x="47" y="18"/>
                    <a:pt x="48" y="19"/>
                    <a:pt x="47" y="21"/>
                  </a:cubicBezTo>
                  <a:cubicBezTo>
                    <a:pt x="47" y="22"/>
                    <a:pt x="45" y="22"/>
                    <a:pt x="44" y="22"/>
                  </a:cubicBezTo>
                  <a:cubicBezTo>
                    <a:pt x="41" y="21"/>
                    <a:pt x="39" y="21"/>
                    <a:pt x="36" y="21"/>
                  </a:cubicBezTo>
                  <a:cubicBezTo>
                    <a:pt x="33" y="20"/>
                    <a:pt x="31" y="21"/>
                    <a:pt x="31" y="23"/>
                  </a:cubicBezTo>
                  <a:cubicBezTo>
                    <a:pt x="30" y="26"/>
                    <a:pt x="32" y="27"/>
                    <a:pt x="34" y="28"/>
                  </a:cubicBezTo>
                  <a:cubicBezTo>
                    <a:pt x="37" y="30"/>
                    <a:pt x="41" y="30"/>
                    <a:pt x="45" y="30"/>
                  </a:cubicBezTo>
                  <a:cubicBezTo>
                    <a:pt x="52" y="30"/>
                    <a:pt x="60" y="29"/>
                    <a:pt x="65" y="35"/>
                  </a:cubicBezTo>
                  <a:cubicBezTo>
                    <a:pt x="67" y="36"/>
                    <a:pt x="69" y="36"/>
                    <a:pt x="68" y="34"/>
                  </a:cubicBezTo>
                  <a:cubicBezTo>
                    <a:pt x="67" y="29"/>
                    <a:pt x="69" y="24"/>
                    <a:pt x="71" y="20"/>
                  </a:cubicBezTo>
                  <a:cubicBezTo>
                    <a:pt x="71" y="18"/>
                    <a:pt x="72" y="16"/>
                    <a:pt x="71" y="14"/>
                  </a:cubicBezTo>
                  <a:cubicBezTo>
                    <a:pt x="70" y="13"/>
                    <a:pt x="70" y="12"/>
                    <a:pt x="68" y="12"/>
                  </a:cubicBezTo>
                  <a:cubicBezTo>
                    <a:pt x="67" y="12"/>
                    <a:pt x="66" y="13"/>
                    <a:pt x="66" y="14"/>
                  </a:cubicBezTo>
                  <a:cubicBezTo>
                    <a:pt x="65" y="17"/>
                    <a:pt x="65" y="20"/>
                    <a:pt x="61" y="19"/>
                  </a:cubicBezTo>
                  <a:cubicBezTo>
                    <a:pt x="58" y="19"/>
                    <a:pt x="54" y="14"/>
                    <a:pt x="55" y="10"/>
                  </a:cubicBezTo>
                  <a:cubicBezTo>
                    <a:pt x="55" y="6"/>
                    <a:pt x="56" y="3"/>
                    <a:pt x="57" y="0"/>
                  </a:cubicBezTo>
                  <a:cubicBezTo>
                    <a:pt x="58" y="0"/>
                    <a:pt x="58" y="0"/>
                    <a:pt x="59" y="0"/>
                  </a:cubicBezTo>
                  <a:cubicBezTo>
                    <a:pt x="57" y="4"/>
                    <a:pt x="58" y="8"/>
                    <a:pt x="58" y="13"/>
                  </a:cubicBezTo>
                  <a:cubicBezTo>
                    <a:pt x="58" y="15"/>
                    <a:pt x="59" y="16"/>
                    <a:pt x="61" y="16"/>
                  </a:cubicBezTo>
                  <a:cubicBezTo>
                    <a:pt x="63" y="17"/>
                    <a:pt x="63" y="15"/>
                    <a:pt x="64" y="14"/>
                  </a:cubicBezTo>
                  <a:cubicBezTo>
                    <a:pt x="65" y="13"/>
                    <a:pt x="65" y="9"/>
                    <a:pt x="69" y="11"/>
                  </a:cubicBezTo>
                  <a:cubicBezTo>
                    <a:pt x="72" y="12"/>
                    <a:pt x="73" y="14"/>
                    <a:pt x="73" y="18"/>
                  </a:cubicBezTo>
                  <a:cubicBezTo>
                    <a:pt x="73" y="20"/>
                    <a:pt x="71" y="22"/>
                    <a:pt x="73" y="25"/>
                  </a:cubicBezTo>
                  <a:cubicBezTo>
                    <a:pt x="74" y="26"/>
                    <a:pt x="73" y="27"/>
                    <a:pt x="72" y="28"/>
                  </a:cubicBezTo>
                  <a:cubicBezTo>
                    <a:pt x="71" y="29"/>
                    <a:pt x="71" y="31"/>
                    <a:pt x="71" y="32"/>
                  </a:cubicBezTo>
                  <a:cubicBezTo>
                    <a:pt x="72" y="34"/>
                    <a:pt x="73" y="35"/>
                    <a:pt x="71" y="36"/>
                  </a:cubicBezTo>
                  <a:cubicBezTo>
                    <a:pt x="68" y="37"/>
                    <a:pt x="66" y="40"/>
                    <a:pt x="63" y="37"/>
                  </a:cubicBezTo>
                  <a:cubicBezTo>
                    <a:pt x="56" y="30"/>
                    <a:pt x="48" y="32"/>
                    <a:pt x="40" y="32"/>
                  </a:cubicBezTo>
                  <a:cubicBezTo>
                    <a:pt x="39" y="32"/>
                    <a:pt x="37" y="32"/>
                    <a:pt x="36" y="32"/>
                  </a:cubicBezTo>
                  <a:cubicBezTo>
                    <a:pt x="32" y="31"/>
                    <a:pt x="32" y="33"/>
                    <a:pt x="32" y="35"/>
                  </a:cubicBezTo>
                  <a:cubicBezTo>
                    <a:pt x="34" y="44"/>
                    <a:pt x="30" y="51"/>
                    <a:pt x="26" y="58"/>
                  </a:cubicBezTo>
                  <a:cubicBezTo>
                    <a:pt x="22" y="64"/>
                    <a:pt x="18" y="70"/>
                    <a:pt x="15" y="77"/>
                  </a:cubicBezTo>
                  <a:cubicBezTo>
                    <a:pt x="13" y="80"/>
                    <a:pt x="9" y="83"/>
                    <a:pt x="5" y="82"/>
                  </a:cubicBezTo>
                  <a:cubicBezTo>
                    <a:pt x="2" y="81"/>
                    <a:pt x="0" y="78"/>
                    <a:pt x="0" y="73"/>
                  </a:cubicBezTo>
                  <a:cubicBezTo>
                    <a:pt x="0" y="62"/>
                    <a:pt x="4" y="53"/>
                    <a:pt x="11" y="45"/>
                  </a:cubicBezTo>
                  <a:cubicBezTo>
                    <a:pt x="17" y="39"/>
                    <a:pt x="21" y="31"/>
                    <a:pt x="27" y="25"/>
                  </a:cubicBezTo>
                  <a:cubicBezTo>
                    <a:pt x="29" y="23"/>
                    <a:pt x="27" y="21"/>
                    <a:pt x="28" y="19"/>
                  </a:cubicBezTo>
                  <a:cubicBezTo>
                    <a:pt x="30" y="16"/>
                    <a:pt x="26" y="16"/>
                    <a:pt x="25" y="16"/>
                  </a:cubicBezTo>
                  <a:cubicBezTo>
                    <a:pt x="22" y="15"/>
                    <a:pt x="21" y="13"/>
                    <a:pt x="21" y="10"/>
                  </a:cubicBezTo>
                  <a:cubicBezTo>
                    <a:pt x="22" y="9"/>
                    <a:pt x="22" y="9"/>
                    <a:pt x="22" y="10"/>
                  </a:cubicBezTo>
                  <a:close/>
                </a:path>
              </a:pathLst>
            </a:custGeom>
            <a:solidFill>
              <a:srgbClr val="F0F5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9" name="Freeform 23">
              <a:extLst>
                <a:ext uri="{FF2B5EF4-FFF2-40B4-BE49-F238E27FC236}">
                  <a16:creationId xmlns:a16="http://schemas.microsoft.com/office/drawing/2014/main" xmlns="" id="{FEB95C0A-371C-6E3E-562B-0649E4B3C786}"/>
                </a:ext>
              </a:extLst>
            </p:cNvPr>
            <p:cNvSpPr/>
            <p:nvPr/>
          </p:nvSpPr>
          <p:spPr bwMode="auto">
            <a:xfrm>
              <a:off x="4184" y="1110"/>
              <a:ext cx="351" cy="138"/>
            </a:xfrm>
            <a:custGeom>
              <a:avLst/>
              <a:gdLst>
                <a:gd name="T0" fmla="*/ 80 w 83"/>
                <a:gd name="T1" fmla="*/ 25 h 33"/>
                <a:gd name="T2" fmla="*/ 82 w 83"/>
                <a:gd name="T3" fmla="*/ 29 h 33"/>
                <a:gd name="T4" fmla="*/ 81 w 83"/>
                <a:gd name="T5" fmla="*/ 33 h 33"/>
                <a:gd name="T6" fmla="*/ 52 w 83"/>
                <a:gd name="T7" fmla="*/ 27 h 33"/>
                <a:gd name="T8" fmla="*/ 9 w 83"/>
                <a:gd name="T9" fmla="*/ 15 h 33"/>
                <a:gd name="T10" fmla="*/ 7 w 83"/>
                <a:gd name="T11" fmla="*/ 14 h 33"/>
                <a:gd name="T12" fmla="*/ 2 w 83"/>
                <a:gd name="T13" fmla="*/ 10 h 33"/>
                <a:gd name="T14" fmla="*/ 1 w 83"/>
                <a:gd name="T15" fmla="*/ 5 h 33"/>
                <a:gd name="T16" fmla="*/ 6 w 83"/>
                <a:gd name="T17" fmla="*/ 1 h 33"/>
                <a:gd name="T18" fmla="*/ 8 w 83"/>
                <a:gd name="T19" fmla="*/ 2 h 33"/>
                <a:gd name="T20" fmla="*/ 22 w 83"/>
                <a:gd name="T21" fmla="*/ 7 h 33"/>
                <a:gd name="T22" fmla="*/ 44 w 83"/>
                <a:gd name="T23" fmla="*/ 13 h 33"/>
                <a:gd name="T24" fmla="*/ 67 w 83"/>
                <a:gd name="T25" fmla="*/ 21 h 33"/>
                <a:gd name="T26" fmla="*/ 72 w 83"/>
                <a:gd name="T27" fmla="*/ 20 h 33"/>
                <a:gd name="T28" fmla="*/ 80 w 83"/>
                <a:gd name="T29"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33">
                  <a:moveTo>
                    <a:pt x="80" y="25"/>
                  </a:moveTo>
                  <a:cubicBezTo>
                    <a:pt x="81" y="26"/>
                    <a:pt x="81" y="28"/>
                    <a:pt x="82" y="29"/>
                  </a:cubicBezTo>
                  <a:cubicBezTo>
                    <a:pt x="83" y="31"/>
                    <a:pt x="83" y="32"/>
                    <a:pt x="81" y="33"/>
                  </a:cubicBezTo>
                  <a:cubicBezTo>
                    <a:pt x="71" y="32"/>
                    <a:pt x="61" y="32"/>
                    <a:pt x="52" y="27"/>
                  </a:cubicBezTo>
                  <a:cubicBezTo>
                    <a:pt x="39" y="20"/>
                    <a:pt x="25" y="15"/>
                    <a:pt x="9" y="15"/>
                  </a:cubicBezTo>
                  <a:cubicBezTo>
                    <a:pt x="9" y="15"/>
                    <a:pt x="8" y="15"/>
                    <a:pt x="7" y="14"/>
                  </a:cubicBezTo>
                  <a:cubicBezTo>
                    <a:pt x="5" y="13"/>
                    <a:pt x="4" y="12"/>
                    <a:pt x="2" y="10"/>
                  </a:cubicBezTo>
                  <a:cubicBezTo>
                    <a:pt x="0" y="9"/>
                    <a:pt x="0" y="7"/>
                    <a:pt x="1" y="5"/>
                  </a:cubicBezTo>
                  <a:cubicBezTo>
                    <a:pt x="3" y="3"/>
                    <a:pt x="3" y="0"/>
                    <a:pt x="6" y="1"/>
                  </a:cubicBezTo>
                  <a:cubicBezTo>
                    <a:pt x="7" y="1"/>
                    <a:pt x="8" y="2"/>
                    <a:pt x="8" y="2"/>
                  </a:cubicBezTo>
                  <a:cubicBezTo>
                    <a:pt x="12" y="7"/>
                    <a:pt x="16" y="7"/>
                    <a:pt x="22" y="7"/>
                  </a:cubicBezTo>
                  <a:cubicBezTo>
                    <a:pt x="30" y="6"/>
                    <a:pt x="37" y="11"/>
                    <a:pt x="44" y="13"/>
                  </a:cubicBezTo>
                  <a:cubicBezTo>
                    <a:pt x="52" y="16"/>
                    <a:pt x="59" y="18"/>
                    <a:pt x="67" y="21"/>
                  </a:cubicBezTo>
                  <a:cubicBezTo>
                    <a:pt x="69" y="22"/>
                    <a:pt x="71" y="22"/>
                    <a:pt x="72" y="20"/>
                  </a:cubicBezTo>
                  <a:cubicBezTo>
                    <a:pt x="74" y="23"/>
                    <a:pt x="78" y="23"/>
                    <a:pt x="80" y="25"/>
                  </a:cubicBezTo>
                  <a:close/>
                </a:path>
              </a:pathLst>
            </a:custGeom>
            <a:solidFill>
              <a:srgbClr val="CBA4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0" name="Freeform 24">
              <a:extLst>
                <a:ext uri="{FF2B5EF4-FFF2-40B4-BE49-F238E27FC236}">
                  <a16:creationId xmlns:a16="http://schemas.microsoft.com/office/drawing/2014/main" xmlns="" id="{1DE702BE-AC95-99B4-FB10-A00D52861E4C}"/>
                </a:ext>
              </a:extLst>
            </p:cNvPr>
            <p:cNvSpPr/>
            <p:nvPr/>
          </p:nvSpPr>
          <p:spPr bwMode="auto">
            <a:xfrm>
              <a:off x="3853" y="1320"/>
              <a:ext cx="170" cy="151"/>
            </a:xfrm>
            <a:custGeom>
              <a:avLst/>
              <a:gdLst>
                <a:gd name="T0" fmla="*/ 12 w 40"/>
                <a:gd name="T1" fmla="*/ 36 h 36"/>
                <a:gd name="T2" fmla="*/ 0 w 40"/>
                <a:gd name="T3" fmla="*/ 32 h 36"/>
                <a:gd name="T4" fmla="*/ 7 w 40"/>
                <a:gd name="T5" fmla="*/ 30 h 36"/>
                <a:gd name="T6" fmla="*/ 1 w 40"/>
                <a:gd name="T7" fmla="*/ 18 h 36"/>
                <a:gd name="T8" fmla="*/ 8 w 40"/>
                <a:gd name="T9" fmla="*/ 6 h 36"/>
                <a:gd name="T10" fmla="*/ 12 w 40"/>
                <a:gd name="T11" fmla="*/ 1 h 36"/>
                <a:gd name="T12" fmla="*/ 15 w 40"/>
                <a:gd name="T13" fmla="*/ 3 h 36"/>
                <a:gd name="T14" fmla="*/ 37 w 40"/>
                <a:gd name="T15" fmla="*/ 27 h 36"/>
                <a:gd name="T16" fmla="*/ 40 w 40"/>
                <a:gd name="T17" fmla="*/ 31 h 36"/>
                <a:gd name="T18" fmla="*/ 34 w 40"/>
                <a:gd name="T19" fmla="*/ 33 h 36"/>
                <a:gd name="T20" fmla="*/ 19 w 40"/>
                <a:gd name="T21" fmla="*/ 33 h 36"/>
                <a:gd name="T22" fmla="*/ 14 w 40"/>
                <a:gd name="T23" fmla="*/ 36 h 36"/>
                <a:gd name="T24" fmla="*/ 12 w 40"/>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6">
                  <a:moveTo>
                    <a:pt x="12" y="36"/>
                  </a:moveTo>
                  <a:cubicBezTo>
                    <a:pt x="9" y="30"/>
                    <a:pt x="5" y="32"/>
                    <a:pt x="0" y="32"/>
                  </a:cubicBezTo>
                  <a:cubicBezTo>
                    <a:pt x="2" y="30"/>
                    <a:pt x="5" y="32"/>
                    <a:pt x="7" y="30"/>
                  </a:cubicBezTo>
                  <a:cubicBezTo>
                    <a:pt x="6" y="26"/>
                    <a:pt x="2" y="23"/>
                    <a:pt x="1" y="18"/>
                  </a:cubicBezTo>
                  <a:cubicBezTo>
                    <a:pt x="0" y="12"/>
                    <a:pt x="2" y="8"/>
                    <a:pt x="8" y="6"/>
                  </a:cubicBezTo>
                  <a:cubicBezTo>
                    <a:pt x="11" y="6"/>
                    <a:pt x="14" y="5"/>
                    <a:pt x="12" y="1"/>
                  </a:cubicBezTo>
                  <a:cubicBezTo>
                    <a:pt x="14" y="0"/>
                    <a:pt x="15" y="2"/>
                    <a:pt x="15" y="3"/>
                  </a:cubicBezTo>
                  <a:cubicBezTo>
                    <a:pt x="21" y="12"/>
                    <a:pt x="29" y="20"/>
                    <a:pt x="37" y="27"/>
                  </a:cubicBezTo>
                  <a:cubicBezTo>
                    <a:pt x="38" y="28"/>
                    <a:pt x="40" y="29"/>
                    <a:pt x="40" y="31"/>
                  </a:cubicBezTo>
                  <a:cubicBezTo>
                    <a:pt x="39" y="34"/>
                    <a:pt x="36" y="33"/>
                    <a:pt x="34" y="33"/>
                  </a:cubicBezTo>
                  <a:cubicBezTo>
                    <a:pt x="29" y="33"/>
                    <a:pt x="24" y="36"/>
                    <a:pt x="19" y="33"/>
                  </a:cubicBezTo>
                  <a:cubicBezTo>
                    <a:pt x="17" y="33"/>
                    <a:pt x="15" y="35"/>
                    <a:pt x="14" y="36"/>
                  </a:cubicBezTo>
                  <a:cubicBezTo>
                    <a:pt x="13" y="36"/>
                    <a:pt x="13" y="36"/>
                    <a:pt x="12" y="36"/>
                  </a:cubicBezTo>
                  <a:close/>
                </a:path>
              </a:pathLst>
            </a:custGeom>
            <a:solidFill>
              <a:srgbClr val="CCE2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1" name="Freeform 25">
              <a:extLst>
                <a:ext uri="{FF2B5EF4-FFF2-40B4-BE49-F238E27FC236}">
                  <a16:creationId xmlns:a16="http://schemas.microsoft.com/office/drawing/2014/main" xmlns="" id="{BE14056C-7AA2-A453-4BDA-174C7F1096C2}"/>
                </a:ext>
              </a:extLst>
            </p:cNvPr>
            <p:cNvSpPr/>
            <p:nvPr/>
          </p:nvSpPr>
          <p:spPr bwMode="auto">
            <a:xfrm>
              <a:off x="4489" y="1101"/>
              <a:ext cx="216" cy="114"/>
            </a:xfrm>
            <a:custGeom>
              <a:avLst/>
              <a:gdLst>
                <a:gd name="T0" fmla="*/ 8 w 51"/>
                <a:gd name="T1" fmla="*/ 27 h 27"/>
                <a:gd name="T2" fmla="*/ 0 w 51"/>
                <a:gd name="T3" fmla="*/ 22 h 27"/>
                <a:gd name="T4" fmla="*/ 16 w 51"/>
                <a:gd name="T5" fmla="*/ 10 h 27"/>
                <a:gd name="T6" fmla="*/ 22 w 51"/>
                <a:gd name="T7" fmla="*/ 6 h 27"/>
                <a:gd name="T8" fmla="*/ 48 w 51"/>
                <a:gd name="T9" fmla="*/ 0 h 27"/>
                <a:gd name="T10" fmla="*/ 51 w 51"/>
                <a:gd name="T11" fmla="*/ 0 h 27"/>
                <a:gd name="T12" fmla="*/ 50 w 51"/>
                <a:gd name="T13" fmla="*/ 2 h 27"/>
                <a:gd name="T14" fmla="*/ 41 w 51"/>
                <a:gd name="T15" fmla="*/ 12 h 27"/>
                <a:gd name="T16" fmla="*/ 8 w 51"/>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7">
                  <a:moveTo>
                    <a:pt x="8" y="27"/>
                  </a:moveTo>
                  <a:cubicBezTo>
                    <a:pt x="5" y="26"/>
                    <a:pt x="1" y="27"/>
                    <a:pt x="0" y="22"/>
                  </a:cubicBezTo>
                  <a:cubicBezTo>
                    <a:pt x="4" y="16"/>
                    <a:pt x="8" y="11"/>
                    <a:pt x="16" y="10"/>
                  </a:cubicBezTo>
                  <a:cubicBezTo>
                    <a:pt x="18" y="9"/>
                    <a:pt x="20" y="7"/>
                    <a:pt x="22" y="6"/>
                  </a:cubicBezTo>
                  <a:cubicBezTo>
                    <a:pt x="31" y="2"/>
                    <a:pt x="39" y="1"/>
                    <a:pt x="48" y="0"/>
                  </a:cubicBezTo>
                  <a:cubicBezTo>
                    <a:pt x="49" y="0"/>
                    <a:pt x="50" y="0"/>
                    <a:pt x="51" y="0"/>
                  </a:cubicBezTo>
                  <a:cubicBezTo>
                    <a:pt x="51" y="1"/>
                    <a:pt x="51" y="2"/>
                    <a:pt x="50" y="2"/>
                  </a:cubicBezTo>
                  <a:cubicBezTo>
                    <a:pt x="46" y="4"/>
                    <a:pt x="45" y="9"/>
                    <a:pt x="41" y="12"/>
                  </a:cubicBezTo>
                  <a:cubicBezTo>
                    <a:pt x="31" y="18"/>
                    <a:pt x="20" y="24"/>
                    <a:pt x="8" y="27"/>
                  </a:cubicBezTo>
                  <a:close/>
                </a:path>
              </a:pathLst>
            </a:custGeom>
            <a:solidFill>
              <a:srgbClr val="81B1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2" name="Freeform 26">
              <a:extLst>
                <a:ext uri="{FF2B5EF4-FFF2-40B4-BE49-F238E27FC236}">
                  <a16:creationId xmlns:a16="http://schemas.microsoft.com/office/drawing/2014/main" xmlns="" id="{8E25E921-5A71-AB01-5ED0-91E3B09CA55F}"/>
                </a:ext>
              </a:extLst>
            </p:cNvPr>
            <p:cNvSpPr/>
            <p:nvPr/>
          </p:nvSpPr>
          <p:spPr bwMode="auto">
            <a:xfrm>
              <a:off x="4095" y="1017"/>
              <a:ext cx="203" cy="198"/>
            </a:xfrm>
            <a:custGeom>
              <a:avLst/>
              <a:gdLst>
                <a:gd name="T0" fmla="*/ 27 w 48"/>
                <a:gd name="T1" fmla="*/ 23 h 47"/>
                <a:gd name="T2" fmla="*/ 26 w 48"/>
                <a:gd name="T3" fmla="*/ 33 h 47"/>
                <a:gd name="T4" fmla="*/ 28 w 48"/>
                <a:gd name="T5" fmla="*/ 36 h 47"/>
                <a:gd name="T6" fmla="*/ 27 w 48"/>
                <a:gd name="T7" fmla="*/ 38 h 47"/>
                <a:gd name="T8" fmla="*/ 22 w 48"/>
                <a:gd name="T9" fmla="*/ 37 h 47"/>
                <a:gd name="T10" fmla="*/ 19 w 48"/>
                <a:gd name="T11" fmla="*/ 38 h 47"/>
                <a:gd name="T12" fmla="*/ 20 w 48"/>
                <a:gd name="T13" fmla="*/ 41 h 47"/>
                <a:gd name="T14" fmla="*/ 25 w 48"/>
                <a:gd name="T15" fmla="*/ 44 h 47"/>
                <a:gd name="T16" fmla="*/ 27 w 48"/>
                <a:gd name="T17" fmla="*/ 46 h 47"/>
                <a:gd name="T18" fmla="*/ 24 w 48"/>
                <a:gd name="T19" fmla="*/ 47 h 47"/>
                <a:gd name="T20" fmla="*/ 2 w 48"/>
                <a:gd name="T21" fmla="*/ 32 h 47"/>
                <a:gd name="T22" fmla="*/ 2 w 48"/>
                <a:gd name="T23" fmla="*/ 27 h 47"/>
                <a:gd name="T24" fmla="*/ 6 w 48"/>
                <a:gd name="T25" fmla="*/ 30 h 47"/>
                <a:gd name="T26" fmla="*/ 8 w 48"/>
                <a:gd name="T27" fmla="*/ 33 h 47"/>
                <a:gd name="T28" fmla="*/ 12 w 48"/>
                <a:gd name="T29" fmla="*/ 36 h 47"/>
                <a:gd name="T30" fmla="*/ 15 w 48"/>
                <a:gd name="T31" fmla="*/ 28 h 47"/>
                <a:gd name="T32" fmla="*/ 11 w 48"/>
                <a:gd name="T33" fmla="*/ 16 h 47"/>
                <a:gd name="T34" fmla="*/ 17 w 48"/>
                <a:gd name="T35" fmla="*/ 18 h 47"/>
                <a:gd name="T36" fmla="*/ 22 w 48"/>
                <a:gd name="T37" fmla="*/ 20 h 47"/>
                <a:gd name="T38" fmla="*/ 28 w 48"/>
                <a:gd name="T39" fmla="*/ 12 h 47"/>
                <a:gd name="T40" fmla="*/ 28 w 48"/>
                <a:gd name="T41" fmla="*/ 8 h 47"/>
                <a:gd name="T42" fmla="*/ 25 w 48"/>
                <a:gd name="T43" fmla="*/ 5 h 47"/>
                <a:gd name="T44" fmla="*/ 24 w 48"/>
                <a:gd name="T45" fmla="*/ 1 h 47"/>
                <a:gd name="T46" fmla="*/ 28 w 48"/>
                <a:gd name="T47" fmla="*/ 3 h 47"/>
                <a:gd name="T48" fmla="*/ 33 w 48"/>
                <a:gd name="T49" fmla="*/ 5 h 47"/>
                <a:gd name="T50" fmla="*/ 37 w 48"/>
                <a:gd name="T51" fmla="*/ 7 h 47"/>
                <a:gd name="T52" fmla="*/ 38 w 48"/>
                <a:gd name="T53" fmla="*/ 12 h 47"/>
                <a:gd name="T54" fmla="*/ 46 w 48"/>
                <a:gd name="T55" fmla="*/ 15 h 47"/>
                <a:gd name="T56" fmla="*/ 48 w 48"/>
                <a:gd name="T57" fmla="*/ 18 h 47"/>
                <a:gd name="T58" fmla="*/ 45 w 48"/>
                <a:gd name="T59" fmla="*/ 20 h 47"/>
                <a:gd name="T60" fmla="*/ 37 w 48"/>
                <a:gd name="T61" fmla="*/ 16 h 47"/>
                <a:gd name="T62" fmla="*/ 28 w 48"/>
                <a:gd name="T63" fmla="*/ 19 h 47"/>
                <a:gd name="T64" fmla="*/ 27 w 48"/>
                <a:gd name="T6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47">
                  <a:moveTo>
                    <a:pt x="27" y="23"/>
                  </a:moveTo>
                  <a:cubicBezTo>
                    <a:pt x="22" y="27"/>
                    <a:pt x="22" y="30"/>
                    <a:pt x="26" y="33"/>
                  </a:cubicBezTo>
                  <a:cubicBezTo>
                    <a:pt x="27" y="34"/>
                    <a:pt x="28" y="34"/>
                    <a:pt x="28" y="36"/>
                  </a:cubicBezTo>
                  <a:cubicBezTo>
                    <a:pt x="29" y="37"/>
                    <a:pt x="28" y="37"/>
                    <a:pt x="27" y="38"/>
                  </a:cubicBezTo>
                  <a:cubicBezTo>
                    <a:pt x="25" y="39"/>
                    <a:pt x="24" y="38"/>
                    <a:pt x="22" y="37"/>
                  </a:cubicBezTo>
                  <a:cubicBezTo>
                    <a:pt x="21" y="36"/>
                    <a:pt x="20" y="36"/>
                    <a:pt x="19" y="38"/>
                  </a:cubicBezTo>
                  <a:cubicBezTo>
                    <a:pt x="18" y="39"/>
                    <a:pt x="19" y="40"/>
                    <a:pt x="20" y="41"/>
                  </a:cubicBezTo>
                  <a:cubicBezTo>
                    <a:pt x="22" y="42"/>
                    <a:pt x="24" y="41"/>
                    <a:pt x="25" y="44"/>
                  </a:cubicBezTo>
                  <a:cubicBezTo>
                    <a:pt x="26" y="45"/>
                    <a:pt x="28" y="45"/>
                    <a:pt x="27" y="46"/>
                  </a:cubicBezTo>
                  <a:cubicBezTo>
                    <a:pt x="27" y="47"/>
                    <a:pt x="25" y="47"/>
                    <a:pt x="24" y="47"/>
                  </a:cubicBezTo>
                  <a:cubicBezTo>
                    <a:pt x="14" y="46"/>
                    <a:pt x="7" y="40"/>
                    <a:pt x="2" y="32"/>
                  </a:cubicBezTo>
                  <a:cubicBezTo>
                    <a:pt x="1" y="30"/>
                    <a:pt x="0" y="28"/>
                    <a:pt x="2" y="27"/>
                  </a:cubicBezTo>
                  <a:cubicBezTo>
                    <a:pt x="4" y="25"/>
                    <a:pt x="5" y="28"/>
                    <a:pt x="6" y="30"/>
                  </a:cubicBezTo>
                  <a:cubicBezTo>
                    <a:pt x="6" y="31"/>
                    <a:pt x="7" y="32"/>
                    <a:pt x="8" y="33"/>
                  </a:cubicBezTo>
                  <a:cubicBezTo>
                    <a:pt x="9" y="34"/>
                    <a:pt x="10" y="37"/>
                    <a:pt x="12" y="36"/>
                  </a:cubicBezTo>
                  <a:cubicBezTo>
                    <a:pt x="14" y="34"/>
                    <a:pt x="17" y="31"/>
                    <a:pt x="15" y="28"/>
                  </a:cubicBezTo>
                  <a:cubicBezTo>
                    <a:pt x="13" y="24"/>
                    <a:pt x="13" y="20"/>
                    <a:pt x="11" y="16"/>
                  </a:cubicBezTo>
                  <a:cubicBezTo>
                    <a:pt x="14" y="15"/>
                    <a:pt x="16" y="15"/>
                    <a:pt x="17" y="18"/>
                  </a:cubicBezTo>
                  <a:cubicBezTo>
                    <a:pt x="18" y="20"/>
                    <a:pt x="18" y="24"/>
                    <a:pt x="22" y="20"/>
                  </a:cubicBezTo>
                  <a:cubicBezTo>
                    <a:pt x="25" y="18"/>
                    <a:pt x="26" y="15"/>
                    <a:pt x="28" y="12"/>
                  </a:cubicBezTo>
                  <a:cubicBezTo>
                    <a:pt x="30" y="11"/>
                    <a:pt x="29" y="10"/>
                    <a:pt x="28" y="8"/>
                  </a:cubicBezTo>
                  <a:cubicBezTo>
                    <a:pt x="27" y="7"/>
                    <a:pt x="25" y="7"/>
                    <a:pt x="25" y="5"/>
                  </a:cubicBezTo>
                  <a:cubicBezTo>
                    <a:pt x="24" y="4"/>
                    <a:pt x="22" y="2"/>
                    <a:pt x="24" y="1"/>
                  </a:cubicBezTo>
                  <a:cubicBezTo>
                    <a:pt x="26" y="0"/>
                    <a:pt x="27" y="1"/>
                    <a:pt x="28" y="3"/>
                  </a:cubicBezTo>
                  <a:cubicBezTo>
                    <a:pt x="31" y="6"/>
                    <a:pt x="31" y="6"/>
                    <a:pt x="33" y="5"/>
                  </a:cubicBezTo>
                  <a:cubicBezTo>
                    <a:pt x="34" y="5"/>
                    <a:pt x="36" y="6"/>
                    <a:pt x="37" y="7"/>
                  </a:cubicBezTo>
                  <a:cubicBezTo>
                    <a:pt x="35" y="9"/>
                    <a:pt x="35" y="11"/>
                    <a:pt x="38" y="12"/>
                  </a:cubicBezTo>
                  <a:cubicBezTo>
                    <a:pt x="41" y="13"/>
                    <a:pt x="43" y="15"/>
                    <a:pt x="46" y="15"/>
                  </a:cubicBezTo>
                  <a:cubicBezTo>
                    <a:pt x="48" y="15"/>
                    <a:pt x="48" y="17"/>
                    <a:pt x="48" y="18"/>
                  </a:cubicBezTo>
                  <a:cubicBezTo>
                    <a:pt x="48" y="20"/>
                    <a:pt x="46" y="20"/>
                    <a:pt x="45" y="20"/>
                  </a:cubicBezTo>
                  <a:cubicBezTo>
                    <a:pt x="42" y="20"/>
                    <a:pt x="40" y="17"/>
                    <a:pt x="37" y="16"/>
                  </a:cubicBezTo>
                  <a:cubicBezTo>
                    <a:pt x="32" y="14"/>
                    <a:pt x="31" y="14"/>
                    <a:pt x="28" y="19"/>
                  </a:cubicBezTo>
                  <a:cubicBezTo>
                    <a:pt x="28" y="21"/>
                    <a:pt x="28" y="22"/>
                    <a:pt x="27" y="23"/>
                  </a:cubicBezTo>
                  <a:close/>
                </a:path>
              </a:pathLst>
            </a:custGeom>
            <a:solidFill>
              <a:srgbClr val="DED6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3" name="Freeform 27">
              <a:extLst>
                <a:ext uri="{FF2B5EF4-FFF2-40B4-BE49-F238E27FC236}">
                  <a16:creationId xmlns:a16="http://schemas.microsoft.com/office/drawing/2014/main" xmlns="" id="{E8E64B77-3652-955F-EAFB-8386807DA26B}"/>
                </a:ext>
              </a:extLst>
            </p:cNvPr>
            <p:cNvSpPr/>
            <p:nvPr/>
          </p:nvSpPr>
          <p:spPr bwMode="auto">
            <a:xfrm>
              <a:off x="3862" y="1194"/>
              <a:ext cx="343" cy="336"/>
            </a:xfrm>
            <a:custGeom>
              <a:avLst/>
              <a:gdLst>
                <a:gd name="T0" fmla="*/ 12 w 81"/>
                <a:gd name="T1" fmla="*/ 66 h 80"/>
                <a:gd name="T2" fmla="*/ 20 w 81"/>
                <a:gd name="T3" fmla="*/ 62 h 80"/>
                <a:gd name="T4" fmla="*/ 23 w 81"/>
                <a:gd name="T5" fmla="*/ 64 h 80"/>
                <a:gd name="T6" fmla="*/ 38 w 81"/>
                <a:gd name="T7" fmla="*/ 61 h 80"/>
                <a:gd name="T8" fmla="*/ 29 w 81"/>
                <a:gd name="T9" fmla="*/ 53 h 80"/>
                <a:gd name="T10" fmla="*/ 10 w 81"/>
                <a:gd name="T11" fmla="*/ 31 h 80"/>
                <a:gd name="T12" fmla="*/ 1 w 81"/>
                <a:gd name="T13" fmla="*/ 5 h 80"/>
                <a:gd name="T14" fmla="*/ 1 w 81"/>
                <a:gd name="T15" fmla="*/ 1 h 80"/>
                <a:gd name="T16" fmla="*/ 5 w 81"/>
                <a:gd name="T17" fmla="*/ 2 h 80"/>
                <a:gd name="T18" fmla="*/ 23 w 81"/>
                <a:gd name="T19" fmla="*/ 40 h 80"/>
                <a:gd name="T20" fmla="*/ 49 w 81"/>
                <a:gd name="T21" fmla="*/ 62 h 80"/>
                <a:gd name="T22" fmla="*/ 74 w 81"/>
                <a:gd name="T23" fmla="*/ 74 h 80"/>
                <a:gd name="T24" fmla="*/ 81 w 81"/>
                <a:gd name="T25" fmla="*/ 77 h 80"/>
                <a:gd name="T26" fmla="*/ 67 w 81"/>
                <a:gd name="T27" fmla="*/ 77 h 80"/>
                <a:gd name="T28" fmla="*/ 59 w 81"/>
                <a:gd name="T29" fmla="*/ 75 h 80"/>
                <a:gd name="T30" fmla="*/ 54 w 81"/>
                <a:gd name="T31" fmla="*/ 72 h 80"/>
                <a:gd name="T32" fmla="*/ 48 w 81"/>
                <a:gd name="T33" fmla="*/ 69 h 80"/>
                <a:gd name="T34" fmla="*/ 28 w 81"/>
                <a:gd name="T35" fmla="*/ 67 h 80"/>
                <a:gd name="T36" fmla="*/ 27 w 81"/>
                <a:gd name="T37" fmla="*/ 67 h 80"/>
                <a:gd name="T38" fmla="*/ 12 w 81"/>
                <a:gd name="T39"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80">
                  <a:moveTo>
                    <a:pt x="12" y="66"/>
                  </a:moveTo>
                  <a:cubicBezTo>
                    <a:pt x="13" y="62"/>
                    <a:pt x="17" y="60"/>
                    <a:pt x="20" y="62"/>
                  </a:cubicBezTo>
                  <a:cubicBezTo>
                    <a:pt x="21" y="63"/>
                    <a:pt x="22" y="64"/>
                    <a:pt x="23" y="64"/>
                  </a:cubicBezTo>
                  <a:cubicBezTo>
                    <a:pt x="27" y="61"/>
                    <a:pt x="32" y="62"/>
                    <a:pt x="38" y="61"/>
                  </a:cubicBezTo>
                  <a:cubicBezTo>
                    <a:pt x="34" y="58"/>
                    <a:pt x="32" y="55"/>
                    <a:pt x="29" y="53"/>
                  </a:cubicBezTo>
                  <a:cubicBezTo>
                    <a:pt x="21" y="46"/>
                    <a:pt x="16" y="39"/>
                    <a:pt x="10" y="31"/>
                  </a:cubicBezTo>
                  <a:cubicBezTo>
                    <a:pt x="6" y="22"/>
                    <a:pt x="2" y="14"/>
                    <a:pt x="1" y="5"/>
                  </a:cubicBezTo>
                  <a:cubicBezTo>
                    <a:pt x="1" y="3"/>
                    <a:pt x="0" y="2"/>
                    <a:pt x="1" y="1"/>
                  </a:cubicBezTo>
                  <a:cubicBezTo>
                    <a:pt x="3" y="0"/>
                    <a:pt x="4" y="1"/>
                    <a:pt x="5" y="2"/>
                  </a:cubicBezTo>
                  <a:cubicBezTo>
                    <a:pt x="8" y="16"/>
                    <a:pt x="14" y="29"/>
                    <a:pt x="23" y="40"/>
                  </a:cubicBezTo>
                  <a:cubicBezTo>
                    <a:pt x="31" y="49"/>
                    <a:pt x="40" y="56"/>
                    <a:pt x="49" y="62"/>
                  </a:cubicBezTo>
                  <a:cubicBezTo>
                    <a:pt x="57" y="67"/>
                    <a:pt x="65" y="71"/>
                    <a:pt x="74" y="74"/>
                  </a:cubicBezTo>
                  <a:cubicBezTo>
                    <a:pt x="76" y="75"/>
                    <a:pt x="80" y="74"/>
                    <a:pt x="81" y="77"/>
                  </a:cubicBezTo>
                  <a:cubicBezTo>
                    <a:pt x="76" y="78"/>
                    <a:pt x="72" y="80"/>
                    <a:pt x="67" y="77"/>
                  </a:cubicBezTo>
                  <a:cubicBezTo>
                    <a:pt x="64" y="78"/>
                    <a:pt x="62" y="76"/>
                    <a:pt x="59" y="75"/>
                  </a:cubicBezTo>
                  <a:cubicBezTo>
                    <a:pt x="58" y="74"/>
                    <a:pt x="56" y="73"/>
                    <a:pt x="54" y="72"/>
                  </a:cubicBezTo>
                  <a:cubicBezTo>
                    <a:pt x="52" y="71"/>
                    <a:pt x="50" y="70"/>
                    <a:pt x="48" y="69"/>
                  </a:cubicBezTo>
                  <a:cubicBezTo>
                    <a:pt x="42" y="63"/>
                    <a:pt x="35" y="64"/>
                    <a:pt x="28" y="67"/>
                  </a:cubicBezTo>
                  <a:cubicBezTo>
                    <a:pt x="28" y="67"/>
                    <a:pt x="27" y="67"/>
                    <a:pt x="27" y="67"/>
                  </a:cubicBezTo>
                  <a:cubicBezTo>
                    <a:pt x="22" y="67"/>
                    <a:pt x="17" y="69"/>
                    <a:pt x="12" y="66"/>
                  </a:cubicBezTo>
                  <a:close/>
                </a:path>
              </a:pathLst>
            </a:custGeom>
            <a:solidFill>
              <a:srgbClr val="7EAA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4" name="Freeform 28">
              <a:extLst>
                <a:ext uri="{FF2B5EF4-FFF2-40B4-BE49-F238E27FC236}">
                  <a16:creationId xmlns:a16="http://schemas.microsoft.com/office/drawing/2014/main" xmlns="" id="{DFC6FAAE-D5F3-1488-4371-5281C9C3169B}"/>
                </a:ext>
              </a:extLst>
            </p:cNvPr>
            <p:cNvSpPr/>
            <p:nvPr/>
          </p:nvSpPr>
          <p:spPr bwMode="auto">
            <a:xfrm>
              <a:off x="4582" y="1273"/>
              <a:ext cx="148" cy="139"/>
            </a:xfrm>
            <a:custGeom>
              <a:avLst/>
              <a:gdLst>
                <a:gd name="T0" fmla="*/ 10 w 35"/>
                <a:gd name="T1" fmla="*/ 33 h 33"/>
                <a:gd name="T2" fmla="*/ 3 w 35"/>
                <a:gd name="T3" fmla="*/ 22 h 33"/>
                <a:gd name="T4" fmla="*/ 0 w 35"/>
                <a:gd name="T5" fmla="*/ 19 h 33"/>
                <a:gd name="T6" fmla="*/ 19 w 35"/>
                <a:gd name="T7" fmla="*/ 2 h 33"/>
                <a:gd name="T8" fmla="*/ 24 w 35"/>
                <a:gd name="T9" fmla="*/ 2 h 33"/>
                <a:gd name="T10" fmla="*/ 22 w 35"/>
                <a:gd name="T11" fmla="*/ 6 h 33"/>
                <a:gd name="T12" fmla="*/ 10 w 35"/>
                <a:gd name="T13" fmla="*/ 17 h 33"/>
                <a:gd name="T14" fmla="*/ 15 w 35"/>
                <a:gd name="T15" fmla="*/ 14 h 33"/>
                <a:gd name="T16" fmla="*/ 19 w 35"/>
                <a:gd name="T17" fmla="*/ 12 h 33"/>
                <a:gd name="T18" fmla="*/ 21 w 35"/>
                <a:gd name="T19" fmla="*/ 17 h 33"/>
                <a:gd name="T20" fmla="*/ 28 w 35"/>
                <a:gd name="T21" fmla="*/ 14 h 33"/>
                <a:gd name="T22" fmla="*/ 34 w 35"/>
                <a:gd name="T23" fmla="*/ 14 h 33"/>
                <a:gd name="T24" fmla="*/ 31 w 35"/>
                <a:gd name="T25" fmla="*/ 18 h 33"/>
                <a:gd name="T26" fmla="*/ 28 w 35"/>
                <a:gd name="T27" fmla="*/ 20 h 33"/>
                <a:gd name="T28" fmla="*/ 10 w 35"/>
                <a:gd name="T2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33"/>
                  </a:moveTo>
                  <a:cubicBezTo>
                    <a:pt x="7" y="30"/>
                    <a:pt x="4" y="26"/>
                    <a:pt x="3" y="22"/>
                  </a:cubicBezTo>
                  <a:cubicBezTo>
                    <a:pt x="2" y="20"/>
                    <a:pt x="1" y="20"/>
                    <a:pt x="0" y="19"/>
                  </a:cubicBezTo>
                  <a:cubicBezTo>
                    <a:pt x="5" y="12"/>
                    <a:pt x="12" y="7"/>
                    <a:pt x="19" y="2"/>
                  </a:cubicBezTo>
                  <a:cubicBezTo>
                    <a:pt x="21" y="0"/>
                    <a:pt x="22" y="0"/>
                    <a:pt x="24" y="2"/>
                  </a:cubicBezTo>
                  <a:cubicBezTo>
                    <a:pt x="25" y="4"/>
                    <a:pt x="23" y="5"/>
                    <a:pt x="22" y="6"/>
                  </a:cubicBezTo>
                  <a:cubicBezTo>
                    <a:pt x="18" y="10"/>
                    <a:pt x="13" y="13"/>
                    <a:pt x="10" y="17"/>
                  </a:cubicBezTo>
                  <a:cubicBezTo>
                    <a:pt x="11" y="16"/>
                    <a:pt x="13" y="15"/>
                    <a:pt x="15" y="14"/>
                  </a:cubicBezTo>
                  <a:cubicBezTo>
                    <a:pt x="16" y="13"/>
                    <a:pt x="17" y="11"/>
                    <a:pt x="19" y="12"/>
                  </a:cubicBezTo>
                  <a:cubicBezTo>
                    <a:pt x="22" y="13"/>
                    <a:pt x="21" y="15"/>
                    <a:pt x="21" y="17"/>
                  </a:cubicBezTo>
                  <a:cubicBezTo>
                    <a:pt x="24" y="17"/>
                    <a:pt x="26" y="15"/>
                    <a:pt x="28" y="14"/>
                  </a:cubicBezTo>
                  <a:cubicBezTo>
                    <a:pt x="30" y="13"/>
                    <a:pt x="32" y="11"/>
                    <a:pt x="34" y="14"/>
                  </a:cubicBezTo>
                  <a:cubicBezTo>
                    <a:pt x="35" y="16"/>
                    <a:pt x="33" y="17"/>
                    <a:pt x="31" y="18"/>
                  </a:cubicBezTo>
                  <a:cubicBezTo>
                    <a:pt x="30" y="19"/>
                    <a:pt x="29" y="20"/>
                    <a:pt x="28" y="20"/>
                  </a:cubicBezTo>
                  <a:cubicBezTo>
                    <a:pt x="22" y="25"/>
                    <a:pt x="16" y="29"/>
                    <a:pt x="10" y="33"/>
                  </a:cubicBezTo>
                  <a:close/>
                </a:path>
              </a:pathLst>
            </a:custGeom>
            <a:solidFill>
              <a:srgbClr val="5095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5" name="Freeform 29">
              <a:extLst>
                <a:ext uri="{FF2B5EF4-FFF2-40B4-BE49-F238E27FC236}">
                  <a16:creationId xmlns:a16="http://schemas.microsoft.com/office/drawing/2014/main" xmlns="" id="{4EC7F1CC-4C3A-BB53-6E39-49CF8225C03A}"/>
                </a:ext>
              </a:extLst>
            </p:cNvPr>
            <p:cNvSpPr/>
            <p:nvPr/>
          </p:nvSpPr>
          <p:spPr bwMode="auto">
            <a:xfrm>
              <a:off x="4294" y="362"/>
              <a:ext cx="93" cy="163"/>
            </a:xfrm>
            <a:custGeom>
              <a:avLst/>
              <a:gdLst>
                <a:gd name="T0" fmla="*/ 0 w 22"/>
                <a:gd name="T1" fmla="*/ 0 h 39"/>
                <a:gd name="T2" fmla="*/ 9 w 22"/>
                <a:gd name="T3" fmla="*/ 6 h 39"/>
                <a:gd name="T4" fmla="*/ 21 w 22"/>
                <a:gd name="T5" fmla="*/ 33 h 39"/>
                <a:gd name="T6" fmla="*/ 20 w 22"/>
                <a:gd name="T7" fmla="*/ 38 h 39"/>
                <a:gd name="T8" fmla="*/ 16 w 22"/>
                <a:gd name="T9" fmla="*/ 37 h 39"/>
                <a:gd name="T10" fmla="*/ 4 w 22"/>
                <a:gd name="T11" fmla="*/ 19 h 39"/>
                <a:gd name="T12" fmla="*/ 0 w 22"/>
                <a:gd name="T13" fmla="*/ 3 h 39"/>
                <a:gd name="T14" fmla="*/ 0 w 22"/>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0" y="0"/>
                  </a:moveTo>
                  <a:cubicBezTo>
                    <a:pt x="2" y="3"/>
                    <a:pt x="6" y="3"/>
                    <a:pt x="9" y="6"/>
                  </a:cubicBezTo>
                  <a:cubicBezTo>
                    <a:pt x="15" y="14"/>
                    <a:pt x="17" y="24"/>
                    <a:pt x="21" y="33"/>
                  </a:cubicBezTo>
                  <a:cubicBezTo>
                    <a:pt x="21" y="34"/>
                    <a:pt x="22" y="37"/>
                    <a:pt x="20" y="38"/>
                  </a:cubicBezTo>
                  <a:cubicBezTo>
                    <a:pt x="19" y="39"/>
                    <a:pt x="17" y="38"/>
                    <a:pt x="16" y="37"/>
                  </a:cubicBezTo>
                  <a:cubicBezTo>
                    <a:pt x="9" y="33"/>
                    <a:pt x="5" y="26"/>
                    <a:pt x="4" y="19"/>
                  </a:cubicBezTo>
                  <a:cubicBezTo>
                    <a:pt x="3" y="13"/>
                    <a:pt x="0" y="9"/>
                    <a:pt x="0" y="3"/>
                  </a:cubicBezTo>
                  <a:cubicBezTo>
                    <a:pt x="0" y="2"/>
                    <a:pt x="0" y="1"/>
                    <a:pt x="0" y="0"/>
                  </a:cubicBezTo>
                  <a:close/>
                </a:path>
              </a:pathLst>
            </a:custGeom>
            <a:solidFill>
              <a:srgbClr val="86AE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6" name="Freeform 30">
              <a:extLst>
                <a:ext uri="{FF2B5EF4-FFF2-40B4-BE49-F238E27FC236}">
                  <a16:creationId xmlns:a16="http://schemas.microsoft.com/office/drawing/2014/main" xmlns="" id="{B28AA620-95B9-119D-8DA5-C29590B63B0C}"/>
                </a:ext>
              </a:extLst>
            </p:cNvPr>
            <p:cNvSpPr/>
            <p:nvPr/>
          </p:nvSpPr>
          <p:spPr bwMode="auto">
            <a:xfrm>
              <a:off x="3879" y="1198"/>
              <a:ext cx="377" cy="328"/>
            </a:xfrm>
            <a:custGeom>
              <a:avLst/>
              <a:gdLst>
                <a:gd name="T0" fmla="*/ 77 w 89"/>
                <a:gd name="T1" fmla="*/ 76 h 78"/>
                <a:gd name="T2" fmla="*/ 58 w 89"/>
                <a:gd name="T3" fmla="*/ 70 h 78"/>
                <a:gd name="T4" fmla="*/ 25 w 89"/>
                <a:gd name="T5" fmla="*/ 47 h 78"/>
                <a:gd name="T6" fmla="*/ 1 w 89"/>
                <a:gd name="T7" fmla="*/ 5 h 78"/>
                <a:gd name="T8" fmla="*/ 1 w 89"/>
                <a:gd name="T9" fmla="*/ 1 h 78"/>
                <a:gd name="T10" fmla="*/ 2 w 89"/>
                <a:gd name="T11" fmla="*/ 0 h 78"/>
                <a:gd name="T12" fmla="*/ 3 w 89"/>
                <a:gd name="T13" fmla="*/ 5 h 78"/>
                <a:gd name="T14" fmla="*/ 5 w 89"/>
                <a:gd name="T15" fmla="*/ 8 h 78"/>
                <a:gd name="T16" fmla="*/ 23 w 89"/>
                <a:gd name="T17" fmla="*/ 40 h 78"/>
                <a:gd name="T18" fmla="*/ 53 w 89"/>
                <a:gd name="T19" fmla="*/ 63 h 78"/>
                <a:gd name="T20" fmla="*/ 67 w 89"/>
                <a:gd name="T21" fmla="*/ 69 h 78"/>
                <a:gd name="T22" fmla="*/ 73 w 89"/>
                <a:gd name="T23" fmla="*/ 70 h 78"/>
                <a:gd name="T24" fmla="*/ 89 w 89"/>
                <a:gd name="T25" fmla="*/ 75 h 78"/>
                <a:gd name="T26" fmla="*/ 86 w 89"/>
                <a:gd name="T27" fmla="*/ 77 h 78"/>
                <a:gd name="T28" fmla="*/ 77 w 89"/>
                <a:gd name="T29" fmla="*/ 7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78">
                  <a:moveTo>
                    <a:pt x="77" y="76"/>
                  </a:moveTo>
                  <a:cubicBezTo>
                    <a:pt x="71" y="74"/>
                    <a:pt x="64" y="73"/>
                    <a:pt x="58" y="70"/>
                  </a:cubicBezTo>
                  <a:cubicBezTo>
                    <a:pt x="45" y="64"/>
                    <a:pt x="34" y="57"/>
                    <a:pt x="25" y="47"/>
                  </a:cubicBezTo>
                  <a:cubicBezTo>
                    <a:pt x="13" y="35"/>
                    <a:pt x="4" y="21"/>
                    <a:pt x="1" y="5"/>
                  </a:cubicBezTo>
                  <a:cubicBezTo>
                    <a:pt x="0" y="3"/>
                    <a:pt x="0" y="2"/>
                    <a:pt x="1" y="1"/>
                  </a:cubicBezTo>
                  <a:cubicBezTo>
                    <a:pt x="1" y="0"/>
                    <a:pt x="2" y="0"/>
                    <a:pt x="2" y="0"/>
                  </a:cubicBezTo>
                  <a:cubicBezTo>
                    <a:pt x="2" y="2"/>
                    <a:pt x="1" y="4"/>
                    <a:pt x="3" y="5"/>
                  </a:cubicBezTo>
                  <a:cubicBezTo>
                    <a:pt x="5" y="5"/>
                    <a:pt x="5" y="7"/>
                    <a:pt x="5" y="8"/>
                  </a:cubicBezTo>
                  <a:cubicBezTo>
                    <a:pt x="8" y="20"/>
                    <a:pt x="15" y="30"/>
                    <a:pt x="23" y="40"/>
                  </a:cubicBezTo>
                  <a:cubicBezTo>
                    <a:pt x="31" y="49"/>
                    <a:pt x="41" y="57"/>
                    <a:pt x="53" y="63"/>
                  </a:cubicBezTo>
                  <a:cubicBezTo>
                    <a:pt x="58" y="65"/>
                    <a:pt x="62" y="67"/>
                    <a:pt x="67" y="69"/>
                  </a:cubicBezTo>
                  <a:cubicBezTo>
                    <a:pt x="69" y="70"/>
                    <a:pt x="71" y="69"/>
                    <a:pt x="73" y="70"/>
                  </a:cubicBezTo>
                  <a:cubicBezTo>
                    <a:pt x="77" y="75"/>
                    <a:pt x="83" y="74"/>
                    <a:pt x="89" y="75"/>
                  </a:cubicBezTo>
                  <a:cubicBezTo>
                    <a:pt x="88" y="77"/>
                    <a:pt x="87" y="76"/>
                    <a:pt x="86" y="77"/>
                  </a:cubicBezTo>
                  <a:cubicBezTo>
                    <a:pt x="83" y="78"/>
                    <a:pt x="80" y="77"/>
                    <a:pt x="77" y="76"/>
                  </a:cubicBezTo>
                  <a:close/>
                </a:path>
              </a:pathLst>
            </a:custGeom>
            <a:solidFill>
              <a:srgbClr val="B3746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7" name="Freeform 31">
              <a:extLst>
                <a:ext uri="{FF2B5EF4-FFF2-40B4-BE49-F238E27FC236}">
                  <a16:creationId xmlns:a16="http://schemas.microsoft.com/office/drawing/2014/main" xmlns="" id="{9AD3103C-12CF-209A-9C4A-1B2F7054737D}"/>
                </a:ext>
              </a:extLst>
            </p:cNvPr>
            <p:cNvSpPr/>
            <p:nvPr/>
          </p:nvSpPr>
          <p:spPr bwMode="auto">
            <a:xfrm>
              <a:off x="4383" y="252"/>
              <a:ext cx="63" cy="143"/>
            </a:xfrm>
            <a:custGeom>
              <a:avLst/>
              <a:gdLst>
                <a:gd name="T0" fmla="*/ 9 w 15"/>
                <a:gd name="T1" fmla="*/ 0 h 34"/>
                <a:gd name="T2" fmla="*/ 6 w 15"/>
                <a:gd name="T3" fmla="*/ 30 h 34"/>
                <a:gd name="T4" fmla="*/ 2 w 15"/>
                <a:gd name="T5" fmla="*/ 33 h 34"/>
                <a:gd name="T6" fmla="*/ 0 w 15"/>
                <a:gd name="T7" fmla="*/ 29 h 34"/>
                <a:gd name="T8" fmla="*/ 3 w 15"/>
                <a:gd name="T9" fmla="*/ 17 h 34"/>
                <a:gd name="T10" fmla="*/ 8 w 15"/>
                <a:gd name="T11" fmla="*/ 1 h 34"/>
                <a:gd name="T12" fmla="*/ 9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9" y="0"/>
                  </a:moveTo>
                  <a:cubicBezTo>
                    <a:pt x="15" y="11"/>
                    <a:pt x="12" y="21"/>
                    <a:pt x="6" y="30"/>
                  </a:cubicBezTo>
                  <a:cubicBezTo>
                    <a:pt x="5" y="32"/>
                    <a:pt x="4" y="34"/>
                    <a:pt x="2" y="33"/>
                  </a:cubicBezTo>
                  <a:cubicBezTo>
                    <a:pt x="0" y="33"/>
                    <a:pt x="0" y="30"/>
                    <a:pt x="0" y="29"/>
                  </a:cubicBezTo>
                  <a:cubicBezTo>
                    <a:pt x="0" y="24"/>
                    <a:pt x="2" y="21"/>
                    <a:pt x="3" y="17"/>
                  </a:cubicBezTo>
                  <a:cubicBezTo>
                    <a:pt x="4" y="12"/>
                    <a:pt x="5" y="6"/>
                    <a:pt x="8" y="1"/>
                  </a:cubicBezTo>
                  <a:cubicBezTo>
                    <a:pt x="8" y="1"/>
                    <a:pt x="9" y="0"/>
                    <a:pt x="9" y="0"/>
                  </a:cubicBezTo>
                  <a:close/>
                </a:path>
              </a:pathLst>
            </a:custGeom>
            <a:solidFill>
              <a:srgbClr val="83AD4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8" name="Freeform 32">
              <a:extLst>
                <a:ext uri="{FF2B5EF4-FFF2-40B4-BE49-F238E27FC236}">
                  <a16:creationId xmlns:a16="http://schemas.microsoft.com/office/drawing/2014/main" xmlns="" id="{644C99A4-65CA-C40C-6BEE-072B95231AAC}"/>
                </a:ext>
              </a:extLst>
            </p:cNvPr>
            <p:cNvSpPr/>
            <p:nvPr/>
          </p:nvSpPr>
          <p:spPr bwMode="auto">
            <a:xfrm>
              <a:off x="4476" y="618"/>
              <a:ext cx="55" cy="143"/>
            </a:xfrm>
            <a:custGeom>
              <a:avLst/>
              <a:gdLst>
                <a:gd name="T0" fmla="*/ 10 w 13"/>
                <a:gd name="T1" fmla="*/ 0 h 34"/>
                <a:gd name="T2" fmla="*/ 12 w 13"/>
                <a:gd name="T3" fmla="*/ 20 h 34"/>
                <a:gd name="T4" fmla="*/ 5 w 13"/>
                <a:gd name="T5" fmla="*/ 32 h 34"/>
                <a:gd name="T6" fmla="*/ 1 w 13"/>
                <a:gd name="T7" fmla="*/ 31 h 34"/>
                <a:gd name="T8" fmla="*/ 1 w 13"/>
                <a:gd name="T9" fmla="*/ 24 h 34"/>
                <a:gd name="T10" fmla="*/ 10 w 13"/>
                <a:gd name="T11" fmla="*/ 0 h 34"/>
              </a:gdLst>
              <a:ahLst/>
              <a:cxnLst>
                <a:cxn ang="0">
                  <a:pos x="T0" y="T1"/>
                </a:cxn>
                <a:cxn ang="0">
                  <a:pos x="T2" y="T3"/>
                </a:cxn>
                <a:cxn ang="0">
                  <a:pos x="T4" y="T5"/>
                </a:cxn>
                <a:cxn ang="0">
                  <a:pos x="T6" y="T7"/>
                </a:cxn>
                <a:cxn ang="0">
                  <a:pos x="T8" y="T9"/>
                </a:cxn>
                <a:cxn ang="0">
                  <a:pos x="T10" y="T11"/>
                </a:cxn>
              </a:cxnLst>
              <a:rect l="0" t="0" r="r" b="b"/>
              <a:pathLst>
                <a:path w="13" h="34">
                  <a:moveTo>
                    <a:pt x="10" y="0"/>
                  </a:moveTo>
                  <a:cubicBezTo>
                    <a:pt x="13" y="6"/>
                    <a:pt x="13" y="13"/>
                    <a:pt x="12" y="20"/>
                  </a:cubicBezTo>
                  <a:cubicBezTo>
                    <a:pt x="11" y="25"/>
                    <a:pt x="8" y="28"/>
                    <a:pt x="5" y="32"/>
                  </a:cubicBezTo>
                  <a:cubicBezTo>
                    <a:pt x="3" y="34"/>
                    <a:pt x="1" y="33"/>
                    <a:pt x="1" y="31"/>
                  </a:cubicBezTo>
                  <a:cubicBezTo>
                    <a:pt x="0" y="28"/>
                    <a:pt x="0" y="26"/>
                    <a:pt x="1" y="24"/>
                  </a:cubicBezTo>
                  <a:cubicBezTo>
                    <a:pt x="4" y="16"/>
                    <a:pt x="4" y="7"/>
                    <a:pt x="10" y="0"/>
                  </a:cubicBezTo>
                  <a:close/>
                </a:path>
              </a:pathLst>
            </a:custGeom>
            <a:solidFill>
              <a:srgbClr val="8BAD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9" name="Freeform 33">
              <a:extLst>
                <a:ext uri="{FF2B5EF4-FFF2-40B4-BE49-F238E27FC236}">
                  <a16:creationId xmlns:a16="http://schemas.microsoft.com/office/drawing/2014/main" xmlns="" id="{AA53CBD5-7EEC-2E45-6A8F-1E1B7BED41E1}"/>
                </a:ext>
              </a:extLst>
            </p:cNvPr>
            <p:cNvSpPr/>
            <p:nvPr/>
          </p:nvSpPr>
          <p:spPr bwMode="auto">
            <a:xfrm>
              <a:off x="4019" y="971"/>
              <a:ext cx="97" cy="80"/>
            </a:xfrm>
            <a:custGeom>
              <a:avLst/>
              <a:gdLst>
                <a:gd name="T0" fmla="*/ 23 w 23"/>
                <a:gd name="T1" fmla="*/ 0 h 19"/>
                <a:gd name="T2" fmla="*/ 10 w 23"/>
                <a:gd name="T3" fmla="*/ 18 h 19"/>
                <a:gd name="T4" fmla="*/ 2 w 23"/>
                <a:gd name="T5" fmla="*/ 18 h 19"/>
                <a:gd name="T6" fmla="*/ 2 w 23"/>
                <a:gd name="T7" fmla="*/ 11 h 19"/>
                <a:gd name="T8" fmla="*/ 7 w 23"/>
                <a:gd name="T9" fmla="*/ 4 h 19"/>
                <a:gd name="T10" fmla="*/ 23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23" y="0"/>
                  </a:moveTo>
                  <a:cubicBezTo>
                    <a:pt x="21" y="8"/>
                    <a:pt x="16" y="13"/>
                    <a:pt x="10" y="18"/>
                  </a:cubicBezTo>
                  <a:cubicBezTo>
                    <a:pt x="8" y="19"/>
                    <a:pt x="5" y="19"/>
                    <a:pt x="2" y="18"/>
                  </a:cubicBezTo>
                  <a:cubicBezTo>
                    <a:pt x="0" y="16"/>
                    <a:pt x="1" y="13"/>
                    <a:pt x="2" y="11"/>
                  </a:cubicBezTo>
                  <a:cubicBezTo>
                    <a:pt x="3" y="8"/>
                    <a:pt x="4" y="6"/>
                    <a:pt x="7" y="4"/>
                  </a:cubicBezTo>
                  <a:cubicBezTo>
                    <a:pt x="12" y="2"/>
                    <a:pt x="17" y="1"/>
                    <a:pt x="23" y="0"/>
                  </a:cubicBezTo>
                  <a:close/>
                </a:path>
              </a:pathLst>
            </a:custGeom>
            <a:solidFill>
              <a:srgbClr val="87AF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0" name="Freeform 34">
              <a:extLst>
                <a:ext uri="{FF2B5EF4-FFF2-40B4-BE49-F238E27FC236}">
                  <a16:creationId xmlns:a16="http://schemas.microsoft.com/office/drawing/2014/main" xmlns="" id="{16BF2127-A8C7-8E44-04BE-0118B22D64DA}"/>
                </a:ext>
              </a:extLst>
            </p:cNvPr>
            <p:cNvSpPr/>
            <p:nvPr/>
          </p:nvSpPr>
          <p:spPr bwMode="auto">
            <a:xfrm>
              <a:off x="4078" y="551"/>
              <a:ext cx="131" cy="143"/>
            </a:xfrm>
            <a:custGeom>
              <a:avLst/>
              <a:gdLst>
                <a:gd name="T0" fmla="*/ 29 w 31"/>
                <a:gd name="T1" fmla="*/ 34 h 34"/>
                <a:gd name="T2" fmla="*/ 1 w 31"/>
                <a:gd name="T3" fmla="*/ 10 h 34"/>
                <a:gd name="T4" fmla="*/ 1 w 31"/>
                <a:gd name="T5" fmla="*/ 7 h 34"/>
                <a:gd name="T6" fmla="*/ 5 w 31"/>
                <a:gd name="T7" fmla="*/ 6 h 34"/>
                <a:gd name="T8" fmla="*/ 7 w 31"/>
                <a:gd name="T9" fmla="*/ 7 h 34"/>
                <a:gd name="T10" fmla="*/ 13 w 31"/>
                <a:gd name="T11" fmla="*/ 9 h 34"/>
                <a:gd name="T12" fmla="*/ 13 w 31"/>
                <a:gd name="T13" fmla="*/ 3 h 34"/>
                <a:gd name="T14" fmla="*/ 14 w 31"/>
                <a:gd name="T15" fmla="*/ 1 h 34"/>
                <a:gd name="T16" fmla="*/ 19 w 31"/>
                <a:gd name="T17" fmla="*/ 3 h 34"/>
                <a:gd name="T18" fmla="*/ 19 w 31"/>
                <a:gd name="T19" fmla="*/ 4 h 34"/>
                <a:gd name="T20" fmla="*/ 20 w 31"/>
                <a:gd name="T21" fmla="*/ 8 h 34"/>
                <a:gd name="T22" fmla="*/ 23 w 31"/>
                <a:gd name="T23" fmla="*/ 12 h 34"/>
                <a:gd name="T24" fmla="*/ 20 w 31"/>
                <a:gd name="T25" fmla="*/ 13 h 34"/>
                <a:gd name="T26" fmla="*/ 23 w 31"/>
                <a:gd name="T27" fmla="*/ 15 h 34"/>
                <a:gd name="T28" fmla="*/ 18 w 31"/>
                <a:gd name="T29" fmla="*/ 19 h 34"/>
                <a:gd name="T30" fmla="*/ 8 w 31"/>
                <a:gd name="T31" fmla="*/ 13 h 34"/>
                <a:gd name="T32" fmla="*/ 17 w 31"/>
                <a:gd name="T33" fmla="*/ 19 h 34"/>
                <a:gd name="T34" fmla="*/ 18 w 31"/>
                <a:gd name="T35" fmla="*/ 26 h 34"/>
                <a:gd name="T36" fmla="*/ 28 w 31"/>
                <a:gd name="T37" fmla="*/ 31 h 34"/>
                <a:gd name="T38" fmla="*/ 31 w 31"/>
                <a:gd name="T39" fmla="*/ 33 h 34"/>
                <a:gd name="T40" fmla="*/ 29 w 31"/>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4">
                  <a:moveTo>
                    <a:pt x="29" y="34"/>
                  </a:moveTo>
                  <a:cubicBezTo>
                    <a:pt x="16" y="30"/>
                    <a:pt x="7" y="22"/>
                    <a:pt x="1" y="10"/>
                  </a:cubicBezTo>
                  <a:cubicBezTo>
                    <a:pt x="1" y="9"/>
                    <a:pt x="0" y="8"/>
                    <a:pt x="1" y="7"/>
                  </a:cubicBezTo>
                  <a:cubicBezTo>
                    <a:pt x="2" y="6"/>
                    <a:pt x="3" y="6"/>
                    <a:pt x="5" y="6"/>
                  </a:cubicBezTo>
                  <a:cubicBezTo>
                    <a:pt x="5" y="6"/>
                    <a:pt x="6" y="7"/>
                    <a:pt x="7" y="7"/>
                  </a:cubicBezTo>
                  <a:cubicBezTo>
                    <a:pt x="9" y="8"/>
                    <a:pt x="11" y="11"/>
                    <a:pt x="13" y="9"/>
                  </a:cubicBezTo>
                  <a:cubicBezTo>
                    <a:pt x="16" y="8"/>
                    <a:pt x="13" y="5"/>
                    <a:pt x="13" y="3"/>
                  </a:cubicBezTo>
                  <a:cubicBezTo>
                    <a:pt x="13" y="2"/>
                    <a:pt x="13" y="1"/>
                    <a:pt x="14" y="1"/>
                  </a:cubicBezTo>
                  <a:cubicBezTo>
                    <a:pt x="16" y="0"/>
                    <a:pt x="17" y="2"/>
                    <a:pt x="19" y="3"/>
                  </a:cubicBezTo>
                  <a:cubicBezTo>
                    <a:pt x="19" y="3"/>
                    <a:pt x="19" y="4"/>
                    <a:pt x="19" y="4"/>
                  </a:cubicBezTo>
                  <a:cubicBezTo>
                    <a:pt x="18" y="6"/>
                    <a:pt x="17" y="7"/>
                    <a:pt x="20" y="8"/>
                  </a:cubicBezTo>
                  <a:cubicBezTo>
                    <a:pt x="22" y="9"/>
                    <a:pt x="23" y="9"/>
                    <a:pt x="23" y="12"/>
                  </a:cubicBezTo>
                  <a:cubicBezTo>
                    <a:pt x="22" y="13"/>
                    <a:pt x="21" y="12"/>
                    <a:pt x="20" y="13"/>
                  </a:cubicBezTo>
                  <a:cubicBezTo>
                    <a:pt x="20" y="14"/>
                    <a:pt x="22" y="14"/>
                    <a:pt x="23" y="15"/>
                  </a:cubicBezTo>
                  <a:cubicBezTo>
                    <a:pt x="22" y="18"/>
                    <a:pt x="21" y="20"/>
                    <a:pt x="18" y="19"/>
                  </a:cubicBezTo>
                  <a:cubicBezTo>
                    <a:pt x="16" y="16"/>
                    <a:pt x="13" y="14"/>
                    <a:pt x="8" y="13"/>
                  </a:cubicBezTo>
                  <a:cubicBezTo>
                    <a:pt x="11" y="16"/>
                    <a:pt x="14" y="17"/>
                    <a:pt x="17" y="19"/>
                  </a:cubicBezTo>
                  <a:cubicBezTo>
                    <a:pt x="15" y="22"/>
                    <a:pt x="15" y="24"/>
                    <a:pt x="18" y="26"/>
                  </a:cubicBezTo>
                  <a:cubicBezTo>
                    <a:pt x="22" y="27"/>
                    <a:pt x="25" y="29"/>
                    <a:pt x="28" y="31"/>
                  </a:cubicBezTo>
                  <a:cubicBezTo>
                    <a:pt x="29" y="31"/>
                    <a:pt x="31" y="31"/>
                    <a:pt x="31" y="33"/>
                  </a:cubicBezTo>
                  <a:cubicBezTo>
                    <a:pt x="31" y="34"/>
                    <a:pt x="30" y="34"/>
                    <a:pt x="29" y="34"/>
                  </a:cubicBezTo>
                  <a:close/>
                </a:path>
              </a:pathLst>
            </a:custGeom>
            <a:solidFill>
              <a:srgbClr val="C5686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1" name="Freeform 35">
              <a:extLst>
                <a:ext uri="{FF2B5EF4-FFF2-40B4-BE49-F238E27FC236}">
                  <a16:creationId xmlns:a16="http://schemas.microsoft.com/office/drawing/2014/main" xmlns="" id="{874BFDE5-8B20-1F6B-CA20-416EE98F19C8}"/>
                </a:ext>
              </a:extLst>
            </p:cNvPr>
            <p:cNvSpPr/>
            <p:nvPr/>
          </p:nvSpPr>
          <p:spPr bwMode="auto">
            <a:xfrm>
              <a:off x="4154" y="530"/>
              <a:ext cx="114" cy="172"/>
            </a:xfrm>
            <a:custGeom>
              <a:avLst/>
              <a:gdLst>
                <a:gd name="T0" fmla="*/ 0 w 27"/>
                <a:gd name="T1" fmla="*/ 9 h 41"/>
                <a:gd name="T2" fmla="*/ 1 w 27"/>
                <a:gd name="T3" fmla="*/ 8 h 41"/>
                <a:gd name="T4" fmla="*/ 5 w 27"/>
                <a:gd name="T5" fmla="*/ 6 h 41"/>
                <a:gd name="T6" fmla="*/ 5 w 27"/>
                <a:gd name="T7" fmla="*/ 2 h 41"/>
                <a:gd name="T8" fmla="*/ 9 w 27"/>
                <a:gd name="T9" fmla="*/ 4 h 41"/>
                <a:gd name="T10" fmla="*/ 11 w 27"/>
                <a:gd name="T11" fmla="*/ 5 h 41"/>
                <a:gd name="T12" fmla="*/ 11 w 27"/>
                <a:gd name="T13" fmla="*/ 0 h 41"/>
                <a:gd name="T14" fmla="*/ 25 w 27"/>
                <a:gd name="T15" fmla="*/ 35 h 41"/>
                <a:gd name="T16" fmla="*/ 23 w 27"/>
                <a:gd name="T17" fmla="*/ 39 h 41"/>
                <a:gd name="T18" fmla="*/ 11 w 27"/>
                <a:gd name="T19" fmla="*/ 39 h 41"/>
                <a:gd name="T20" fmla="*/ 13 w 27"/>
                <a:gd name="T21" fmla="*/ 38 h 41"/>
                <a:gd name="T22" fmla="*/ 21 w 27"/>
                <a:gd name="T23" fmla="*/ 33 h 41"/>
                <a:gd name="T24" fmla="*/ 22 w 27"/>
                <a:gd name="T25" fmla="*/ 26 h 41"/>
                <a:gd name="T26" fmla="*/ 15 w 27"/>
                <a:gd name="T27" fmla="*/ 9 h 41"/>
                <a:gd name="T28" fmla="*/ 0 w 27"/>
                <a:gd name="T29"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1">
                  <a:moveTo>
                    <a:pt x="0" y="9"/>
                  </a:moveTo>
                  <a:cubicBezTo>
                    <a:pt x="1" y="9"/>
                    <a:pt x="1" y="8"/>
                    <a:pt x="1" y="8"/>
                  </a:cubicBezTo>
                  <a:cubicBezTo>
                    <a:pt x="3" y="9"/>
                    <a:pt x="6" y="11"/>
                    <a:pt x="5" y="6"/>
                  </a:cubicBezTo>
                  <a:cubicBezTo>
                    <a:pt x="5" y="4"/>
                    <a:pt x="3" y="3"/>
                    <a:pt x="5" y="2"/>
                  </a:cubicBezTo>
                  <a:cubicBezTo>
                    <a:pt x="7" y="1"/>
                    <a:pt x="8" y="3"/>
                    <a:pt x="9" y="4"/>
                  </a:cubicBezTo>
                  <a:cubicBezTo>
                    <a:pt x="9" y="4"/>
                    <a:pt x="10" y="5"/>
                    <a:pt x="11" y="5"/>
                  </a:cubicBezTo>
                  <a:cubicBezTo>
                    <a:pt x="12" y="3"/>
                    <a:pt x="9" y="2"/>
                    <a:pt x="11" y="0"/>
                  </a:cubicBezTo>
                  <a:cubicBezTo>
                    <a:pt x="20" y="4"/>
                    <a:pt x="27" y="21"/>
                    <a:pt x="25" y="35"/>
                  </a:cubicBezTo>
                  <a:cubicBezTo>
                    <a:pt x="24" y="36"/>
                    <a:pt x="24" y="38"/>
                    <a:pt x="23" y="39"/>
                  </a:cubicBezTo>
                  <a:cubicBezTo>
                    <a:pt x="19" y="39"/>
                    <a:pt x="15" y="41"/>
                    <a:pt x="11" y="39"/>
                  </a:cubicBezTo>
                  <a:cubicBezTo>
                    <a:pt x="12" y="38"/>
                    <a:pt x="12" y="38"/>
                    <a:pt x="13" y="38"/>
                  </a:cubicBezTo>
                  <a:cubicBezTo>
                    <a:pt x="16" y="36"/>
                    <a:pt x="19" y="36"/>
                    <a:pt x="21" y="33"/>
                  </a:cubicBezTo>
                  <a:cubicBezTo>
                    <a:pt x="22" y="31"/>
                    <a:pt x="23" y="29"/>
                    <a:pt x="22" y="26"/>
                  </a:cubicBezTo>
                  <a:cubicBezTo>
                    <a:pt x="21" y="20"/>
                    <a:pt x="19" y="14"/>
                    <a:pt x="15" y="9"/>
                  </a:cubicBezTo>
                  <a:cubicBezTo>
                    <a:pt x="10" y="14"/>
                    <a:pt x="5" y="14"/>
                    <a:pt x="0" y="9"/>
                  </a:cubicBezTo>
                  <a:close/>
                </a:path>
              </a:pathLst>
            </a:custGeom>
            <a:solidFill>
              <a:srgbClr val="CB6A6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2" name="Freeform 36">
              <a:extLst>
                <a:ext uri="{FF2B5EF4-FFF2-40B4-BE49-F238E27FC236}">
                  <a16:creationId xmlns:a16="http://schemas.microsoft.com/office/drawing/2014/main" xmlns="" id="{622480D1-2C72-B74E-F5ED-45B99A09A827}"/>
                </a:ext>
              </a:extLst>
            </p:cNvPr>
            <p:cNvSpPr/>
            <p:nvPr/>
          </p:nvSpPr>
          <p:spPr bwMode="auto">
            <a:xfrm>
              <a:off x="4590" y="1358"/>
              <a:ext cx="115" cy="121"/>
            </a:xfrm>
            <a:custGeom>
              <a:avLst/>
              <a:gdLst>
                <a:gd name="T0" fmla="*/ 8 w 27"/>
                <a:gd name="T1" fmla="*/ 13 h 29"/>
                <a:gd name="T2" fmla="*/ 26 w 27"/>
                <a:gd name="T3" fmla="*/ 0 h 29"/>
                <a:gd name="T4" fmla="*/ 23 w 27"/>
                <a:gd name="T5" fmla="*/ 22 h 29"/>
                <a:gd name="T6" fmla="*/ 27 w 27"/>
                <a:gd name="T7" fmla="*/ 28 h 29"/>
                <a:gd name="T8" fmla="*/ 27 w 27"/>
                <a:gd name="T9" fmla="*/ 29 h 29"/>
                <a:gd name="T10" fmla="*/ 20 w 27"/>
                <a:gd name="T11" fmla="*/ 23 h 29"/>
                <a:gd name="T12" fmla="*/ 19 w 27"/>
                <a:gd name="T13" fmla="*/ 9 h 29"/>
                <a:gd name="T14" fmla="*/ 7 w 27"/>
                <a:gd name="T15" fmla="*/ 22 h 29"/>
                <a:gd name="T16" fmla="*/ 0 w 27"/>
                <a:gd name="T17" fmla="*/ 23 h 29"/>
                <a:gd name="T18" fmla="*/ 8 w 27"/>
                <a:gd name="T1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8" y="13"/>
                  </a:moveTo>
                  <a:cubicBezTo>
                    <a:pt x="13" y="7"/>
                    <a:pt x="20" y="4"/>
                    <a:pt x="26" y="0"/>
                  </a:cubicBezTo>
                  <a:cubicBezTo>
                    <a:pt x="24" y="7"/>
                    <a:pt x="21" y="14"/>
                    <a:pt x="23" y="22"/>
                  </a:cubicBezTo>
                  <a:cubicBezTo>
                    <a:pt x="24" y="25"/>
                    <a:pt x="25" y="26"/>
                    <a:pt x="27" y="28"/>
                  </a:cubicBezTo>
                  <a:cubicBezTo>
                    <a:pt x="27" y="28"/>
                    <a:pt x="27" y="29"/>
                    <a:pt x="27" y="29"/>
                  </a:cubicBezTo>
                  <a:cubicBezTo>
                    <a:pt x="24" y="28"/>
                    <a:pt x="22" y="24"/>
                    <a:pt x="20" y="23"/>
                  </a:cubicBezTo>
                  <a:cubicBezTo>
                    <a:pt x="19" y="18"/>
                    <a:pt x="19" y="14"/>
                    <a:pt x="19" y="9"/>
                  </a:cubicBezTo>
                  <a:cubicBezTo>
                    <a:pt x="16" y="14"/>
                    <a:pt x="10" y="17"/>
                    <a:pt x="7" y="22"/>
                  </a:cubicBezTo>
                  <a:cubicBezTo>
                    <a:pt x="6" y="25"/>
                    <a:pt x="3" y="25"/>
                    <a:pt x="0" y="23"/>
                  </a:cubicBezTo>
                  <a:cubicBezTo>
                    <a:pt x="2" y="19"/>
                    <a:pt x="6" y="17"/>
                    <a:pt x="8" y="13"/>
                  </a:cubicBezTo>
                  <a:close/>
                </a:path>
              </a:pathLst>
            </a:custGeom>
            <a:solidFill>
              <a:srgbClr val="E9EF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3" name="Freeform 37">
              <a:extLst>
                <a:ext uri="{FF2B5EF4-FFF2-40B4-BE49-F238E27FC236}">
                  <a16:creationId xmlns:a16="http://schemas.microsoft.com/office/drawing/2014/main" xmlns="" id="{7694B299-8BD0-C218-8DF9-778345DA924E}"/>
                </a:ext>
              </a:extLst>
            </p:cNvPr>
            <p:cNvSpPr/>
            <p:nvPr/>
          </p:nvSpPr>
          <p:spPr bwMode="auto">
            <a:xfrm>
              <a:off x="4192" y="878"/>
              <a:ext cx="123" cy="42"/>
            </a:xfrm>
            <a:custGeom>
              <a:avLst/>
              <a:gdLst>
                <a:gd name="T0" fmla="*/ 0 w 29"/>
                <a:gd name="T1" fmla="*/ 4 h 10"/>
                <a:gd name="T2" fmla="*/ 1 w 29"/>
                <a:gd name="T3" fmla="*/ 1 h 10"/>
                <a:gd name="T4" fmla="*/ 26 w 29"/>
                <a:gd name="T5" fmla="*/ 4 h 10"/>
                <a:gd name="T6" fmla="*/ 28 w 29"/>
                <a:gd name="T7" fmla="*/ 8 h 10"/>
                <a:gd name="T8" fmla="*/ 23 w 29"/>
                <a:gd name="T9" fmla="*/ 9 h 10"/>
                <a:gd name="T10" fmla="*/ 19 w 29"/>
                <a:gd name="T11" fmla="*/ 7 h 10"/>
                <a:gd name="T12" fmla="*/ 6 w 29"/>
                <a:gd name="T13" fmla="*/ 5 h 10"/>
                <a:gd name="T14" fmla="*/ 0 w 29"/>
                <a:gd name="T15" fmla="*/ 4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
                  <a:moveTo>
                    <a:pt x="0" y="4"/>
                  </a:moveTo>
                  <a:cubicBezTo>
                    <a:pt x="0" y="3"/>
                    <a:pt x="0" y="2"/>
                    <a:pt x="1" y="1"/>
                  </a:cubicBezTo>
                  <a:cubicBezTo>
                    <a:pt x="10" y="0"/>
                    <a:pt x="18" y="1"/>
                    <a:pt x="26" y="4"/>
                  </a:cubicBezTo>
                  <a:cubicBezTo>
                    <a:pt x="27" y="5"/>
                    <a:pt x="29" y="6"/>
                    <a:pt x="28" y="8"/>
                  </a:cubicBezTo>
                  <a:cubicBezTo>
                    <a:pt x="26" y="10"/>
                    <a:pt x="24" y="8"/>
                    <a:pt x="23" y="9"/>
                  </a:cubicBezTo>
                  <a:cubicBezTo>
                    <a:pt x="21" y="8"/>
                    <a:pt x="21" y="6"/>
                    <a:pt x="19" y="7"/>
                  </a:cubicBezTo>
                  <a:cubicBezTo>
                    <a:pt x="15" y="5"/>
                    <a:pt x="10" y="5"/>
                    <a:pt x="6" y="5"/>
                  </a:cubicBezTo>
                  <a:cubicBezTo>
                    <a:pt x="4" y="5"/>
                    <a:pt x="2" y="5"/>
                    <a:pt x="0" y="4"/>
                  </a:cubicBezTo>
                  <a:close/>
                </a:path>
              </a:pathLst>
            </a:custGeom>
            <a:solidFill>
              <a:srgbClr val="1C1B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4" name="Freeform 38">
              <a:extLst>
                <a:ext uri="{FF2B5EF4-FFF2-40B4-BE49-F238E27FC236}">
                  <a16:creationId xmlns:a16="http://schemas.microsoft.com/office/drawing/2014/main" xmlns="" id="{1D91A628-7F65-02C5-DC71-86051B49A582}"/>
                </a:ext>
              </a:extLst>
            </p:cNvPr>
            <p:cNvSpPr/>
            <p:nvPr/>
          </p:nvSpPr>
          <p:spPr bwMode="auto">
            <a:xfrm>
              <a:off x="4048" y="668"/>
              <a:ext cx="106" cy="110"/>
            </a:xfrm>
            <a:custGeom>
              <a:avLst/>
              <a:gdLst>
                <a:gd name="T0" fmla="*/ 21 w 25"/>
                <a:gd name="T1" fmla="*/ 26 h 26"/>
                <a:gd name="T2" fmla="*/ 19 w 25"/>
                <a:gd name="T3" fmla="*/ 26 h 26"/>
                <a:gd name="T4" fmla="*/ 21 w 25"/>
                <a:gd name="T5" fmla="*/ 18 h 26"/>
                <a:gd name="T6" fmla="*/ 18 w 25"/>
                <a:gd name="T7" fmla="*/ 14 h 26"/>
                <a:gd name="T8" fmla="*/ 15 w 25"/>
                <a:gd name="T9" fmla="*/ 17 h 26"/>
                <a:gd name="T10" fmla="*/ 14 w 25"/>
                <a:gd name="T11" fmla="*/ 21 h 26"/>
                <a:gd name="T12" fmla="*/ 12 w 25"/>
                <a:gd name="T13" fmla="*/ 25 h 26"/>
                <a:gd name="T14" fmla="*/ 8 w 25"/>
                <a:gd name="T15" fmla="*/ 22 h 26"/>
                <a:gd name="T16" fmla="*/ 6 w 25"/>
                <a:gd name="T17" fmla="*/ 10 h 26"/>
                <a:gd name="T18" fmla="*/ 6 w 25"/>
                <a:gd name="T19" fmla="*/ 5 h 26"/>
                <a:gd name="T20" fmla="*/ 1 w 25"/>
                <a:gd name="T21" fmla="*/ 2 h 26"/>
                <a:gd name="T22" fmla="*/ 0 w 25"/>
                <a:gd name="T23" fmla="*/ 2 h 26"/>
                <a:gd name="T24" fmla="*/ 8 w 25"/>
                <a:gd name="T25" fmla="*/ 7 h 26"/>
                <a:gd name="T26" fmla="*/ 9 w 25"/>
                <a:gd name="T27" fmla="*/ 17 h 26"/>
                <a:gd name="T28" fmla="*/ 11 w 25"/>
                <a:gd name="T29" fmla="*/ 20 h 26"/>
                <a:gd name="T30" fmla="*/ 12 w 25"/>
                <a:gd name="T31" fmla="*/ 18 h 26"/>
                <a:gd name="T32" fmla="*/ 17 w 25"/>
                <a:gd name="T33" fmla="*/ 13 h 26"/>
                <a:gd name="T34" fmla="*/ 22 w 25"/>
                <a:gd name="T35" fmla="*/ 15 h 26"/>
                <a:gd name="T36" fmla="*/ 21 w 25"/>
                <a:gd name="T37" fmla="*/ 23 h 26"/>
                <a:gd name="T38" fmla="*/ 21 w 25"/>
                <a:gd name="T3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26"/>
                  </a:moveTo>
                  <a:cubicBezTo>
                    <a:pt x="20" y="26"/>
                    <a:pt x="20" y="26"/>
                    <a:pt x="19" y="26"/>
                  </a:cubicBezTo>
                  <a:cubicBezTo>
                    <a:pt x="20" y="23"/>
                    <a:pt x="20" y="21"/>
                    <a:pt x="21" y="18"/>
                  </a:cubicBezTo>
                  <a:cubicBezTo>
                    <a:pt x="21" y="17"/>
                    <a:pt x="20" y="15"/>
                    <a:pt x="18" y="14"/>
                  </a:cubicBezTo>
                  <a:cubicBezTo>
                    <a:pt x="16" y="14"/>
                    <a:pt x="15" y="15"/>
                    <a:pt x="15" y="17"/>
                  </a:cubicBezTo>
                  <a:cubicBezTo>
                    <a:pt x="14" y="18"/>
                    <a:pt x="14" y="20"/>
                    <a:pt x="14" y="21"/>
                  </a:cubicBezTo>
                  <a:cubicBezTo>
                    <a:pt x="13" y="23"/>
                    <a:pt x="13" y="25"/>
                    <a:pt x="12" y="25"/>
                  </a:cubicBezTo>
                  <a:cubicBezTo>
                    <a:pt x="10" y="25"/>
                    <a:pt x="8" y="24"/>
                    <a:pt x="8" y="22"/>
                  </a:cubicBezTo>
                  <a:cubicBezTo>
                    <a:pt x="6" y="18"/>
                    <a:pt x="6" y="14"/>
                    <a:pt x="6" y="10"/>
                  </a:cubicBezTo>
                  <a:cubicBezTo>
                    <a:pt x="6" y="9"/>
                    <a:pt x="6" y="7"/>
                    <a:pt x="6" y="5"/>
                  </a:cubicBezTo>
                  <a:cubicBezTo>
                    <a:pt x="5" y="3"/>
                    <a:pt x="4" y="2"/>
                    <a:pt x="1" y="2"/>
                  </a:cubicBezTo>
                  <a:cubicBezTo>
                    <a:pt x="1" y="2"/>
                    <a:pt x="0" y="2"/>
                    <a:pt x="0" y="2"/>
                  </a:cubicBezTo>
                  <a:cubicBezTo>
                    <a:pt x="5" y="0"/>
                    <a:pt x="8" y="2"/>
                    <a:pt x="8" y="7"/>
                  </a:cubicBezTo>
                  <a:cubicBezTo>
                    <a:pt x="8" y="10"/>
                    <a:pt x="7" y="14"/>
                    <a:pt x="9" y="17"/>
                  </a:cubicBezTo>
                  <a:cubicBezTo>
                    <a:pt x="9" y="18"/>
                    <a:pt x="9" y="20"/>
                    <a:pt x="11" y="20"/>
                  </a:cubicBezTo>
                  <a:cubicBezTo>
                    <a:pt x="12" y="20"/>
                    <a:pt x="12" y="18"/>
                    <a:pt x="12" y="18"/>
                  </a:cubicBezTo>
                  <a:cubicBezTo>
                    <a:pt x="13" y="15"/>
                    <a:pt x="15" y="13"/>
                    <a:pt x="17" y="13"/>
                  </a:cubicBezTo>
                  <a:cubicBezTo>
                    <a:pt x="19" y="12"/>
                    <a:pt x="21" y="14"/>
                    <a:pt x="22" y="15"/>
                  </a:cubicBezTo>
                  <a:cubicBezTo>
                    <a:pt x="23" y="18"/>
                    <a:pt x="25" y="21"/>
                    <a:pt x="21" y="23"/>
                  </a:cubicBezTo>
                  <a:cubicBezTo>
                    <a:pt x="21" y="24"/>
                    <a:pt x="21" y="25"/>
                    <a:pt x="21" y="26"/>
                  </a:cubicBezTo>
                  <a:close/>
                </a:path>
              </a:pathLst>
            </a:custGeom>
            <a:solidFill>
              <a:srgbClr val="E6EEC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5" name="Freeform 39">
              <a:extLst>
                <a:ext uri="{FF2B5EF4-FFF2-40B4-BE49-F238E27FC236}">
                  <a16:creationId xmlns:a16="http://schemas.microsoft.com/office/drawing/2014/main" xmlns="" id="{7D47CD29-B30F-025B-0EC8-024650C395F2}"/>
                </a:ext>
              </a:extLst>
            </p:cNvPr>
            <p:cNvSpPr/>
            <p:nvPr/>
          </p:nvSpPr>
          <p:spPr bwMode="auto">
            <a:xfrm>
              <a:off x="4527" y="1231"/>
              <a:ext cx="67" cy="42"/>
            </a:xfrm>
            <a:custGeom>
              <a:avLst/>
              <a:gdLst>
                <a:gd name="T0" fmla="*/ 0 w 16"/>
                <a:gd name="T1" fmla="*/ 3 h 10"/>
                <a:gd name="T2" fmla="*/ 1 w 16"/>
                <a:gd name="T3" fmla="*/ 0 h 10"/>
                <a:gd name="T4" fmla="*/ 12 w 16"/>
                <a:gd name="T5" fmla="*/ 3 h 10"/>
                <a:gd name="T6" fmla="*/ 16 w 16"/>
                <a:gd name="T7" fmla="*/ 3 h 10"/>
                <a:gd name="T8" fmla="*/ 6 w 16"/>
                <a:gd name="T9" fmla="*/ 10 h 10"/>
                <a:gd name="T10" fmla="*/ 3 w 16"/>
                <a:gd name="T11" fmla="*/ 9 h 10"/>
                <a:gd name="T12" fmla="*/ 0 w 16"/>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0" y="3"/>
                  </a:moveTo>
                  <a:cubicBezTo>
                    <a:pt x="1" y="3"/>
                    <a:pt x="1" y="1"/>
                    <a:pt x="1" y="0"/>
                  </a:cubicBezTo>
                  <a:cubicBezTo>
                    <a:pt x="4" y="4"/>
                    <a:pt x="9" y="1"/>
                    <a:pt x="12" y="3"/>
                  </a:cubicBezTo>
                  <a:cubicBezTo>
                    <a:pt x="13" y="3"/>
                    <a:pt x="14" y="3"/>
                    <a:pt x="16" y="3"/>
                  </a:cubicBezTo>
                  <a:cubicBezTo>
                    <a:pt x="13" y="6"/>
                    <a:pt x="10" y="9"/>
                    <a:pt x="6" y="10"/>
                  </a:cubicBezTo>
                  <a:cubicBezTo>
                    <a:pt x="5" y="10"/>
                    <a:pt x="4" y="10"/>
                    <a:pt x="3" y="9"/>
                  </a:cubicBezTo>
                  <a:cubicBezTo>
                    <a:pt x="3" y="7"/>
                    <a:pt x="0" y="6"/>
                    <a:pt x="0" y="3"/>
                  </a:cubicBezTo>
                  <a:close/>
                </a:path>
              </a:pathLst>
            </a:custGeom>
            <a:solidFill>
              <a:srgbClr val="A5BA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6" name="Freeform 40">
              <a:extLst>
                <a:ext uri="{FF2B5EF4-FFF2-40B4-BE49-F238E27FC236}">
                  <a16:creationId xmlns:a16="http://schemas.microsoft.com/office/drawing/2014/main" xmlns="" id="{18AB5695-EFF1-C301-06F0-7AF0D5E1829A}"/>
                </a:ext>
              </a:extLst>
            </p:cNvPr>
            <p:cNvSpPr/>
            <p:nvPr/>
          </p:nvSpPr>
          <p:spPr bwMode="auto">
            <a:xfrm>
              <a:off x="4506" y="925"/>
              <a:ext cx="42" cy="126"/>
            </a:xfrm>
            <a:custGeom>
              <a:avLst/>
              <a:gdLst>
                <a:gd name="T0" fmla="*/ 2 w 10"/>
                <a:gd name="T1" fmla="*/ 4 h 30"/>
                <a:gd name="T2" fmla="*/ 3 w 10"/>
                <a:gd name="T3" fmla="*/ 1 h 30"/>
                <a:gd name="T4" fmla="*/ 9 w 10"/>
                <a:gd name="T5" fmla="*/ 5 h 30"/>
                <a:gd name="T6" fmla="*/ 10 w 10"/>
                <a:gd name="T7" fmla="*/ 11 h 30"/>
                <a:gd name="T8" fmla="*/ 2 w 10"/>
                <a:gd name="T9" fmla="*/ 30 h 30"/>
                <a:gd name="T10" fmla="*/ 1 w 10"/>
                <a:gd name="T11" fmla="*/ 29 h 30"/>
                <a:gd name="T12" fmla="*/ 2 w 10"/>
                <a:gd name="T13" fmla="*/ 24 h 30"/>
                <a:gd name="T14" fmla="*/ 7 w 10"/>
                <a:gd name="T15" fmla="*/ 13 h 30"/>
                <a:gd name="T16" fmla="*/ 2 w 10"/>
                <a:gd name="T17"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0">
                  <a:moveTo>
                    <a:pt x="2" y="4"/>
                  </a:moveTo>
                  <a:cubicBezTo>
                    <a:pt x="2" y="3"/>
                    <a:pt x="2" y="2"/>
                    <a:pt x="3" y="1"/>
                  </a:cubicBezTo>
                  <a:cubicBezTo>
                    <a:pt x="6" y="0"/>
                    <a:pt x="8" y="2"/>
                    <a:pt x="9" y="5"/>
                  </a:cubicBezTo>
                  <a:cubicBezTo>
                    <a:pt x="10" y="7"/>
                    <a:pt x="10" y="9"/>
                    <a:pt x="10" y="11"/>
                  </a:cubicBezTo>
                  <a:cubicBezTo>
                    <a:pt x="9" y="18"/>
                    <a:pt x="7" y="25"/>
                    <a:pt x="2" y="30"/>
                  </a:cubicBezTo>
                  <a:cubicBezTo>
                    <a:pt x="1" y="29"/>
                    <a:pt x="1" y="29"/>
                    <a:pt x="1" y="29"/>
                  </a:cubicBezTo>
                  <a:cubicBezTo>
                    <a:pt x="0" y="27"/>
                    <a:pt x="1" y="26"/>
                    <a:pt x="2" y="24"/>
                  </a:cubicBezTo>
                  <a:cubicBezTo>
                    <a:pt x="4" y="21"/>
                    <a:pt x="6" y="17"/>
                    <a:pt x="7" y="13"/>
                  </a:cubicBezTo>
                  <a:cubicBezTo>
                    <a:pt x="7" y="9"/>
                    <a:pt x="7" y="6"/>
                    <a:pt x="2" y="4"/>
                  </a:cubicBezTo>
                  <a:close/>
                </a:path>
              </a:pathLst>
            </a:custGeom>
            <a:solidFill>
              <a:srgbClr val="F2E0B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7" name="Freeform 41">
              <a:extLst>
                <a:ext uri="{FF2B5EF4-FFF2-40B4-BE49-F238E27FC236}">
                  <a16:creationId xmlns:a16="http://schemas.microsoft.com/office/drawing/2014/main" xmlns="" id="{C33C70A1-297A-4091-2459-F4809EB1D8F6}"/>
                </a:ext>
              </a:extLst>
            </p:cNvPr>
            <p:cNvSpPr/>
            <p:nvPr/>
          </p:nvSpPr>
          <p:spPr bwMode="auto">
            <a:xfrm>
              <a:off x="3968" y="727"/>
              <a:ext cx="63" cy="93"/>
            </a:xfrm>
            <a:custGeom>
              <a:avLst/>
              <a:gdLst>
                <a:gd name="T0" fmla="*/ 3 w 15"/>
                <a:gd name="T1" fmla="*/ 22 h 22"/>
                <a:gd name="T2" fmla="*/ 2 w 15"/>
                <a:gd name="T3" fmla="*/ 22 h 22"/>
                <a:gd name="T4" fmla="*/ 6 w 15"/>
                <a:gd name="T5" fmla="*/ 15 h 22"/>
                <a:gd name="T6" fmla="*/ 10 w 15"/>
                <a:gd name="T7" fmla="*/ 14 h 22"/>
                <a:gd name="T8" fmla="*/ 8 w 15"/>
                <a:gd name="T9" fmla="*/ 10 h 22"/>
                <a:gd name="T10" fmla="*/ 7 w 15"/>
                <a:gd name="T11" fmla="*/ 0 h 22"/>
                <a:gd name="T12" fmla="*/ 12 w 15"/>
                <a:gd name="T13" fmla="*/ 12 h 22"/>
                <a:gd name="T14" fmla="*/ 15 w 15"/>
                <a:gd name="T15" fmla="*/ 18 h 22"/>
                <a:gd name="T16" fmla="*/ 4 w 15"/>
                <a:gd name="T17" fmla="*/ 17 h 22"/>
                <a:gd name="T18" fmla="*/ 3 w 15"/>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3" y="22"/>
                  </a:moveTo>
                  <a:cubicBezTo>
                    <a:pt x="3" y="22"/>
                    <a:pt x="3" y="22"/>
                    <a:pt x="2" y="22"/>
                  </a:cubicBezTo>
                  <a:cubicBezTo>
                    <a:pt x="0" y="18"/>
                    <a:pt x="1" y="15"/>
                    <a:pt x="6" y="15"/>
                  </a:cubicBezTo>
                  <a:cubicBezTo>
                    <a:pt x="8" y="15"/>
                    <a:pt x="10" y="15"/>
                    <a:pt x="10" y="14"/>
                  </a:cubicBezTo>
                  <a:cubicBezTo>
                    <a:pt x="11" y="12"/>
                    <a:pt x="9" y="12"/>
                    <a:pt x="8" y="10"/>
                  </a:cubicBezTo>
                  <a:cubicBezTo>
                    <a:pt x="6" y="7"/>
                    <a:pt x="4" y="4"/>
                    <a:pt x="7" y="0"/>
                  </a:cubicBezTo>
                  <a:cubicBezTo>
                    <a:pt x="7" y="5"/>
                    <a:pt x="8" y="9"/>
                    <a:pt x="12" y="12"/>
                  </a:cubicBezTo>
                  <a:cubicBezTo>
                    <a:pt x="13" y="14"/>
                    <a:pt x="14" y="16"/>
                    <a:pt x="15" y="18"/>
                  </a:cubicBezTo>
                  <a:cubicBezTo>
                    <a:pt x="11" y="19"/>
                    <a:pt x="8" y="14"/>
                    <a:pt x="4" y="17"/>
                  </a:cubicBezTo>
                  <a:cubicBezTo>
                    <a:pt x="2" y="18"/>
                    <a:pt x="3" y="20"/>
                    <a:pt x="3" y="22"/>
                  </a:cubicBezTo>
                  <a:close/>
                </a:path>
              </a:pathLst>
            </a:custGeom>
            <a:solidFill>
              <a:srgbClr val="D7E4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8" name="Freeform 42">
              <a:extLst>
                <a:ext uri="{FF2B5EF4-FFF2-40B4-BE49-F238E27FC236}">
                  <a16:creationId xmlns:a16="http://schemas.microsoft.com/office/drawing/2014/main" xmlns="" id="{2DF9D7F5-C6FD-3D65-3FB5-BDDBFD7BF0F2}"/>
                </a:ext>
              </a:extLst>
            </p:cNvPr>
            <p:cNvSpPr/>
            <p:nvPr/>
          </p:nvSpPr>
          <p:spPr bwMode="auto">
            <a:xfrm>
              <a:off x="4002" y="677"/>
              <a:ext cx="50" cy="59"/>
            </a:xfrm>
            <a:custGeom>
              <a:avLst/>
              <a:gdLst>
                <a:gd name="T0" fmla="*/ 11 w 12"/>
                <a:gd name="T1" fmla="*/ 0 h 14"/>
                <a:gd name="T2" fmla="*/ 12 w 12"/>
                <a:gd name="T3" fmla="*/ 0 h 14"/>
                <a:gd name="T4" fmla="*/ 7 w 12"/>
                <a:gd name="T5" fmla="*/ 14 h 14"/>
                <a:gd name="T6" fmla="*/ 0 w 12"/>
                <a:gd name="T7" fmla="*/ 9 h 14"/>
                <a:gd name="T8" fmla="*/ 4 w 12"/>
                <a:gd name="T9" fmla="*/ 7 h 14"/>
                <a:gd name="T10" fmla="*/ 8 w 12"/>
                <a:gd name="T11" fmla="*/ 4 h 14"/>
                <a:gd name="T12" fmla="*/ 11 w 12"/>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11" y="0"/>
                  </a:moveTo>
                  <a:cubicBezTo>
                    <a:pt x="11" y="0"/>
                    <a:pt x="12" y="0"/>
                    <a:pt x="12" y="0"/>
                  </a:cubicBezTo>
                  <a:cubicBezTo>
                    <a:pt x="8" y="3"/>
                    <a:pt x="10" y="10"/>
                    <a:pt x="7" y="14"/>
                  </a:cubicBezTo>
                  <a:cubicBezTo>
                    <a:pt x="4" y="13"/>
                    <a:pt x="5" y="6"/>
                    <a:pt x="0" y="9"/>
                  </a:cubicBezTo>
                  <a:cubicBezTo>
                    <a:pt x="0" y="5"/>
                    <a:pt x="2" y="6"/>
                    <a:pt x="4" y="7"/>
                  </a:cubicBezTo>
                  <a:cubicBezTo>
                    <a:pt x="7" y="8"/>
                    <a:pt x="8" y="7"/>
                    <a:pt x="8" y="4"/>
                  </a:cubicBezTo>
                  <a:cubicBezTo>
                    <a:pt x="8" y="2"/>
                    <a:pt x="9" y="0"/>
                    <a:pt x="11" y="0"/>
                  </a:cubicBezTo>
                  <a:close/>
                </a:path>
              </a:pathLst>
            </a:custGeom>
            <a:solidFill>
              <a:srgbClr val="E1EA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9" name="Freeform 43">
              <a:extLst>
                <a:ext uri="{FF2B5EF4-FFF2-40B4-BE49-F238E27FC236}">
                  <a16:creationId xmlns:a16="http://schemas.microsoft.com/office/drawing/2014/main" xmlns="" id="{34A592B3-8537-6524-1961-F87CD60F2726}"/>
                </a:ext>
              </a:extLst>
            </p:cNvPr>
            <p:cNvSpPr/>
            <p:nvPr/>
          </p:nvSpPr>
          <p:spPr bwMode="auto">
            <a:xfrm>
              <a:off x="4163" y="1093"/>
              <a:ext cx="25" cy="29"/>
            </a:xfrm>
            <a:custGeom>
              <a:avLst/>
              <a:gdLst>
                <a:gd name="T0" fmla="*/ 6 w 6"/>
                <a:gd name="T1" fmla="*/ 2 h 7"/>
                <a:gd name="T2" fmla="*/ 3 w 6"/>
                <a:gd name="T3" fmla="*/ 6 h 7"/>
                <a:gd name="T4" fmla="*/ 1 w 6"/>
                <a:gd name="T5" fmla="*/ 0 h 7"/>
                <a:gd name="T6" fmla="*/ 6 w 6"/>
                <a:gd name="T7" fmla="*/ 2 h 7"/>
              </a:gdLst>
              <a:ahLst/>
              <a:cxnLst>
                <a:cxn ang="0">
                  <a:pos x="T0" y="T1"/>
                </a:cxn>
                <a:cxn ang="0">
                  <a:pos x="T2" y="T3"/>
                </a:cxn>
                <a:cxn ang="0">
                  <a:pos x="T4" y="T5"/>
                </a:cxn>
                <a:cxn ang="0">
                  <a:pos x="T6" y="T7"/>
                </a:cxn>
              </a:cxnLst>
              <a:rect l="0" t="0" r="r" b="b"/>
              <a:pathLst>
                <a:path w="6" h="7">
                  <a:moveTo>
                    <a:pt x="6" y="2"/>
                  </a:moveTo>
                  <a:cubicBezTo>
                    <a:pt x="6" y="4"/>
                    <a:pt x="5" y="7"/>
                    <a:pt x="3" y="6"/>
                  </a:cubicBezTo>
                  <a:cubicBezTo>
                    <a:pt x="1" y="6"/>
                    <a:pt x="0" y="3"/>
                    <a:pt x="1" y="0"/>
                  </a:cubicBezTo>
                  <a:cubicBezTo>
                    <a:pt x="3" y="1"/>
                    <a:pt x="5" y="1"/>
                    <a:pt x="6" y="2"/>
                  </a:cubicBezTo>
                  <a:close/>
                </a:path>
              </a:pathLst>
            </a:custGeom>
            <a:solidFill>
              <a:srgbClr val="AA93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0" name="Freeform 44">
              <a:extLst>
                <a:ext uri="{FF2B5EF4-FFF2-40B4-BE49-F238E27FC236}">
                  <a16:creationId xmlns:a16="http://schemas.microsoft.com/office/drawing/2014/main" xmlns="" id="{8886CF4D-8543-2C35-3226-C45A5AA9A685}"/>
                </a:ext>
              </a:extLst>
            </p:cNvPr>
            <p:cNvSpPr/>
            <p:nvPr/>
          </p:nvSpPr>
          <p:spPr bwMode="auto">
            <a:xfrm>
              <a:off x="4048" y="2181"/>
              <a:ext cx="199" cy="261"/>
            </a:xfrm>
            <a:custGeom>
              <a:avLst/>
              <a:gdLst>
                <a:gd name="T0" fmla="*/ 32 w 47"/>
                <a:gd name="T1" fmla="*/ 11 h 62"/>
                <a:gd name="T2" fmla="*/ 17 w 47"/>
                <a:gd name="T3" fmla="*/ 38 h 62"/>
                <a:gd name="T4" fmla="*/ 21 w 47"/>
                <a:gd name="T5" fmla="*/ 50 h 62"/>
                <a:gd name="T6" fmla="*/ 30 w 47"/>
                <a:gd name="T7" fmla="*/ 54 h 62"/>
                <a:gd name="T8" fmla="*/ 33 w 47"/>
                <a:gd name="T9" fmla="*/ 59 h 62"/>
                <a:gd name="T10" fmla="*/ 28 w 47"/>
                <a:gd name="T11" fmla="*/ 60 h 62"/>
                <a:gd name="T12" fmla="*/ 15 w 47"/>
                <a:gd name="T13" fmla="*/ 53 h 62"/>
                <a:gd name="T14" fmla="*/ 13 w 47"/>
                <a:gd name="T15" fmla="*/ 32 h 62"/>
                <a:gd name="T16" fmla="*/ 22 w 47"/>
                <a:gd name="T17" fmla="*/ 15 h 62"/>
                <a:gd name="T18" fmla="*/ 24 w 47"/>
                <a:gd name="T19" fmla="*/ 10 h 62"/>
                <a:gd name="T20" fmla="*/ 9 w 47"/>
                <a:gd name="T21" fmla="*/ 14 h 62"/>
                <a:gd name="T22" fmla="*/ 5 w 47"/>
                <a:gd name="T23" fmla="*/ 15 h 62"/>
                <a:gd name="T24" fmla="*/ 1 w 47"/>
                <a:gd name="T25" fmla="*/ 13 h 62"/>
                <a:gd name="T26" fmla="*/ 3 w 47"/>
                <a:gd name="T27" fmla="*/ 9 h 62"/>
                <a:gd name="T28" fmla="*/ 20 w 47"/>
                <a:gd name="T29" fmla="*/ 4 h 62"/>
                <a:gd name="T30" fmla="*/ 40 w 47"/>
                <a:gd name="T31" fmla="*/ 14 h 62"/>
                <a:gd name="T32" fmla="*/ 46 w 47"/>
                <a:gd name="T33" fmla="*/ 27 h 62"/>
                <a:gd name="T34" fmla="*/ 45 w 47"/>
                <a:gd name="T35" fmla="*/ 31 h 62"/>
                <a:gd name="T36" fmla="*/ 41 w 47"/>
                <a:gd name="T37" fmla="*/ 29 h 62"/>
                <a:gd name="T38" fmla="*/ 32 w 47"/>
                <a:gd name="T3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62">
                  <a:moveTo>
                    <a:pt x="32" y="11"/>
                  </a:moveTo>
                  <a:cubicBezTo>
                    <a:pt x="26" y="20"/>
                    <a:pt x="21" y="29"/>
                    <a:pt x="17" y="38"/>
                  </a:cubicBezTo>
                  <a:cubicBezTo>
                    <a:pt x="15" y="44"/>
                    <a:pt x="16" y="47"/>
                    <a:pt x="21" y="50"/>
                  </a:cubicBezTo>
                  <a:cubicBezTo>
                    <a:pt x="24" y="52"/>
                    <a:pt x="27" y="53"/>
                    <a:pt x="30" y="54"/>
                  </a:cubicBezTo>
                  <a:cubicBezTo>
                    <a:pt x="32" y="55"/>
                    <a:pt x="34" y="56"/>
                    <a:pt x="33" y="59"/>
                  </a:cubicBezTo>
                  <a:cubicBezTo>
                    <a:pt x="32" y="62"/>
                    <a:pt x="30" y="61"/>
                    <a:pt x="28" y="60"/>
                  </a:cubicBezTo>
                  <a:cubicBezTo>
                    <a:pt x="23" y="58"/>
                    <a:pt x="19" y="56"/>
                    <a:pt x="15" y="53"/>
                  </a:cubicBezTo>
                  <a:cubicBezTo>
                    <a:pt x="9" y="47"/>
                    <a:pt x="8" y="42"/>
                    <a:pt x="13" y="32"/>
                  </a:cubicBezTo>
                  <a:cubicBezTo>
                    <a:pt x="15" y="26"/>
                    <a:pt x="19" y="21"/>
                    <a:pt x="22" y="15"/>
                  </a:cubicBezTo>
                  <a:cubicBezTo>
                    <a:pt x="23" y="13"/>
                    <a:pt x="24" y="12"/>
                    <a:pt x="24" y="10"/>
                  </a:cubicBezTo>
                  <a:cubicBezTo>
                    <a:pt x="19" y="11"/>
                    <a:pt x="14" y="13"/>
                    <a:pt x="9" y="14"/>
                  </a:cubicBezTo>
                  <a:cubicBezTo>
                    <a:pt x="8" y="14"/>
                    <a:pt x="6" y="15"/>
                    <a:pt x="5" y="15"/>
                  </a:cubicBezTo>
                  <a:cubicBezTo>
                    <a:pt x="3" y="15"/>
                    <a:pt x="1" y="15"/>
                    <a:pt x="1" y="13"/>
                  </a:cubicBezTo>
                  <a:cubicBezTo>
                    <a:pt x="0" y="11"/>
                    <a:pt x="2" y="10"/>
                    <a:pt x="3" y="9"/>
                  </a:cubicBezTo>
                  <a:cubicBezTo>
                    <a:pt x="9" y="7"/>
                    <a:pt x="14" y="6"/>
                    <a:pt x="20" y="4"/>
                  </a:cubicBezTo>
                  <a:cubicBezTo>
                    <a:pt x="34" y="0"/>
                    <a:pt x="34" y="0"/>
                    <a:pt x="40" y="14"/>
                  </a:cubicBezTo>
                  <a:cubicBezTo>
                    <a:pt x="42" y="18"/>
                    <a:pt x="44" y="22"/>
                    <a:pt x="46" y="27"/>
                  </a:cubicBezTo>
                  <a:cubicBezTo>
                    <a:pt x="47" y="28"/>
                    <a:pt x="47" y="30"/>
                    <a:pt x="45" y="31"/>
                  </a:cubicBezTo>
                  <a:cubicBezTo>
                    <a:pt x="43" y="32"/>
                    <a:pt x="42" y="31"/>
                    <a:pt x="41" y="29"/>
                  </a:cubicBezTo>
                  <a:cubicBezTo>
                    <a:pt x="38" y="23"/>
                    <a:pt x="35" y="18"/>
                    <a:pt x="32" y="11"/>
                  </a:cubicBezTo>
                  <a:close/>
                </a:path>
              </a:pathLst>
            </a:custGeom>
            <a:solidFill>
              <a:srgbClr val="EBF6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 name="Freeform 45">
              <a:extLst>
                <a:ext uri="{FF2B5EF4-FFF2-40B4-BE49-F238E27FC236}">
                  <a16:creationId xmlns:a16="http://schemas.microsoft.com/office/drawing/2014/main" xmlns="" id="{1EC7F5B2-3AFC-38DB-14B9-E8E77D76E439}"/>
                </a:ext>
              </a:extLst>
            </p:cNvPr>
            <p:cNvSpPr/>
            <p:nvPr/>
          </p:nvSpPr>
          <p:spPr bwMode="auto">
            <a:xfrm>
              <a:off x="4260" y="2299"/>
              <a:ext cx="229" cy="239"/>
            </a:xfrm>
            <a:custGeom>
              <a:avLst/>
              <a:gdLst>
                <a:gd name="T0" fmla="*/ 13 w 54"/>
                <a:gd name="T1" fmla="*/ 37 h 57"/>
                <a:gd name="T2" fmla="*/ 27 w 54"/>
                <a:gd name="T3" fmla="*/ 48 h 57"/>
                <a:gd name="T4" fmla="*/ 29 w 54"/>
                <a:gd name="T5" fmla="*/ 54 h 57"/>
                <a:gd name="T6" fmla="*/ 23 w 54"/>
                <a:gd name="T7" fmla="*/ 53 h 57"/>
                <a:gd name="T8" fmla="*/ 2 w 54"/>
                <a:gd name="T9" fmla="*/ 37 h 57"/>
                <a:gd name="T10" fmla="*/ 1 w 54"/>
                <a:gd name="T11" fmla="*/ 31 h 57"/>
                <a:gd name="T12" fmla="*/ 13 w 54"/>
                <a:gd name="T13" fmla="*/ 10 h 57"/>
                <a:gd name="T14" fmla="*/ 17 w 54"/>
                <a:gd name="T15" fmla="*/ 7 h 57"/>
                <a:gd name="T16" fmla="*/ 18 w 54"/>
                <a:gd name="T17" fmla="*/ 13 h 57"/>
                <a:gd name="T18" fmla="*/ 9 w 54"/>
                <a:gd name="T19" fmla="*/ 30 h 57"/>
                <a:gd name="T20" fmla="*/ 31 w 54"/>
                <a:gd name="T21" fmla="*/ 28 h 57"/>
                <a:gd name="T22" fmla="*/ 45 w 54"/>
                <a:gd name="T23" fmla="*/ 8 h 57"/>
                <a:gd name="T24" fmla="*/ 45 w 54"/>
                <a:gd name="T25" fmla="*/ 7 h 57"/>
                <a:gd name="T26" fmla="*/ 46 w 54"/>
                <a:gd name="T27" fmla="*/ 1 h 57"/>
                <a:gd name="T28" fmla="*/ 51 w 54"/>
                <a:gd name="T29" fmla="*/ 6 h 57"/>
                <a:gd name="T30" fmla="*/ 52 w 54"/>
                <a:gd name="T31" fmla="*/ 12 h 57"/>
                <a:gd name="T32" fmla="*/ 38 w 54"/>
                <a:gd name="T33" fmla="*/ 33 h 57"/>
                <a:gd name="T34" fmla="*/ 18 w 54"/>
                <a:gd name="T35" fmla="*/ 36 h 57"/>
                <a:gd name="T36" fmla="*/ 13 w 54"/>
                <a:gd name="T37" fmla="*/ 3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7">
                  <a:moveTo>
                    <a:pt x="13" y="37"/>
                  </a:moveTo>
                  <a:cubicBezTo>
                    <a:pt x="18" y="41"/>
                    <a:pt x="22" y="44"/>
                    <a:pt x="27" y="48"/>
                  </a:cubicBezTo>
                  <a:cubicBezTo>
                    <a:pt x="29" y="49"/>
                    <a:pt x="31" y="51"/>
                    <a:pt x="29" y="54"/>
                  </a:cubicBezTo>
                  <a:cubicBezTo>
                    <a:pt x="27" y="57"/>
                    <a:pt x="25" y="55"/>
                    <a:pt x="23" y="53"/>
                  </a:cubicBezTo>
                  <a:cubicBezTo>
                    <a:pt x="16" y="48"/>
                    <a:pt x="9" y="42"/>
                    <a:pt x="2" y="37"/>
                  </a:cubicBezTo>
                  <a:cubicBezTo>
                    <a:pt x="0" y="35"/>
                    <a:pt x="0" y="33"/>
                    <a:pt x="1" y="31"/>
                  </a:cubicBezTo>
                  <a:cubicBezTo>
                    <a:pt x="5" y="24"/>
                    <a:pt x="9" y="17"/>
                    <a:pt x="13" y="10"/>
                  </a:cubicBezTo>
                  <a:cubicBezTo>
                    <a:pt x="14" y="8"/>
                    <a:pt x="15" y="6"/>
                    <a:pt x="17" y="7"/>
                  </a:cubicBezTo>
                  <a:cubicBezTo>
                    <a:pt x="19" y="8"/>
                    <a:pt x="19" y="11"/>
                    <a:pt x="18" y="13"/>
                  </a:cubicBezTo>
                  <a:cubicBezTo>
                    <a:pt x="15" y="18"/>
                    <a:pt x="12" y="24"/>
                    <a:pt x="9" y="30"/>
                  </a:cubicBezTo>
                  <a:cubicBezTo>
                    <a:pt x="17" y="30"/>
                    <a:pt x="24" y="29"/>
                    <a:pt x="31" y="28"/>
                  </a:cubicBezTo>
                  <a:cubicBezTo>
                    <a:pt x="47" y="25"/>
                    <a:pt x="48" y="23"/>
                    <a:pt x="45" y="8"/>
                  </a:cubicBezTo>
                  <a:cubicBezTo>
                    <a:pt x="45" y="7"/>
                    <a:pt x="45" y="7"/>
                    <a:pt x="45" y="7"/>
                  </a:cubicBezTo>
                  <a:cubicBezTo>
                    <a:pt x="45" y="5"/>
                    <a:pt x="43" y="2"/>
                    <a:pt x="46" y="1"/>
                  </a:cubicBezTo>
                  <a:cubicBezTo>
                    <a:pt x="50" y="0"/>
                    <a:pt x="50" y="3"/>
                    <a:pt x="51" y="6"/>
                  </a:cubicBezTo>
                  <a:cubicBezTo>
                    <a:pt x="52" y="8"/>
                    <a:pt x="52" y="10"/>
                    <a:pt x="52" y="12"/>
                  </a:cubicBezTo>
                  <a:cubicBezTo>
                    <a:pt x="54" y="24"/>
                    <a:pt x="50" y="30"/>
                    <a:pt x="38" y="33"/>
                  </a:cubicBezTo>
                  <a:cubicBezTo>
                    <a:pt x="32" y="34"/>
                    <a:pt x="25" y="35"/>
                    <a:pt x="18" y="36"/>
                  </a:cubicBezTo>
                  <a:cubicBezTo>
                    <a:pt x="17" y="36"/>
                    <a:pt x="15" y="36"/>
                    <a:pt x="13" y="37"/>
                  </a:cubicBezTo>
                  <a:close/>
                </a:path>
              </a:pathLst>
            </a:custGeom>
            <a:solidFill>
              <a:srgbClr val="EAF5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2" name="Freeform 46">
              <a:extLst>
                <a:ext uri="{FF2B5EF4-FFF2-40B4-BE49-F238E27FC236}">
                  <a16:creationId xmlns:a16="http://schemas.microsoft.com/office/drawing/2014/main" xmlns="" id="{5C7122A2-F7F1-7FEE-079D-2EC58D19189C}"/>
                </a:ext>
              </a:extLst>
            </p:cNvPr>
            <p:cNvSpPr/>
            <p:nvPr/>
          </p:nvSpPr>
          <p:spPr bwMode="auto">
            <a:xfrm>
              <a:off x="4205" y="2064"/>
              <a:ext cx="254" cy="184"/>
            </a:xfrm>
            <a:custGeom>
              <a:avLst/>
              <a:gdLst>
                <a:gd name="T0" fmla="*/ 50 w 60"/>
                <a:gd name="T1" fmla="*/ 31 h 44"/>
                <a:gd name="T2" fmla="*/ 54 w 60"/>
                <a:gd name="T3" fmla="*/ 13 h 44"/>
                <a:gd name="T4" fmla="*/ 57 w 60"/>
                <a:gd name="T5" fmla="*/ 9 h 44"/>
                <a:gd name="T6" fmla="*/ 60 w 60"/>
                <a:gd name="T7" fmla="*/ 14 h 44"/>
                <a:gd name="T8" fmla="*/ 55 w 60"/>
                <a:gd name="T9" fmla="*/ 40 h 44"/>
                <a:gd name="T10" fmla="*/ 50 w 60"/>
                <a:gd name="T11" fmla="*/ 44 h 44"/>
                <a:gd name="T12" fmla="*/ 25 w 60"/>
                <a:gd name="T13" fmla="*/ 43 h 44"/>
                <a:gd name="T14" fmla="*/ 21 w 60"/>
                <a:gd name="T15" fmla="*/ 40 h 44"/>
                <a:gd name="T16" fmla="*/ 25 w 60"/>
                <a:gd name="T17" fmla="*/ 37 h 44"/>
                <a:gd name="T18" fmla="*/ 44 w 60"/>
                <a:gd name="T19" fmla="*/ 37 h 44"/>
                <a:gd name="T20" fmla="*/ 41 w 60"/>
                <a:gd name="T21" fmla="*/ 30 h 44"/>
                <a:gd name="T22" fmla="*/ 28 w 60"/>
                <a:gd name="T23" fmla="*/ 11 h 44"/>
                <a:gd name="T24" fmla="*/ 16 w 60"/>
                <a:gd name="T25" fmla="*/ 10 h 44"/>
                <a:gd name="T26" fmla="*/ 8 w 60"/>
                <a:gd name="T27" fmla="*/ 15 h 44"/>
                <a:gd name="T28" fmla="*/ 2 w 60"/>
                <a:gd name="T29" fmla="*/ 16 h 44"/>
                <a:gd name="T30" fmla="*/ 4 w 60"/>
                <a:gd name="T31" fmla="*/ 11 h 44"/>
                <a:gd name="T32" fmla="*/ 15 w 60"/>
                <a:gd name="T33" fmla="*/ 3 h 44"/>
                <a:gd name="T34" fmla="*/ 37 w 60"/>
                <a:gd name="T35" fmla="*/ 13 h 44"/>
                <a:gd name="T36" fmla="*/ 50 w 60"/>
                <a:gd name="T37"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44">
                  <a:moveTo>
                    <a:pt x="50" y="31"/>
                  </a:moveTo>
                  <a:cubicBezTo>
                    <a:pt x="51" y="25"/>
                    <a:pt x="52" y="19"/>
                    <a:pt x="54" y="13"/>
                  </a:cubicBezTo>
                  <a:cubicBezTo>
                    <a:pt x="54" y="11"/>
                    <a:pt x="55" y="9"/>
                    <a:pt x="57" y="9"/>
                  </a:cubicBezTo>
                  <a:cubicBezTo>
                    <a:pt x="60" y="9"/>
                    <a:pt x="60" y="11"/>
                    <a:pt x="60" y="14"/>
                  </a:cubicBezTo>
                  <a:cubicBezTo>
                    <a:pt x="58" y="23"/>
                    <a:pt x="56" y="31"/>
                    <a:pt x="55" y="40"/>
                  </a:cubicBezTo>
                  <a:cubicBezTo>
                    <a:pt x="54" y="42"/>
                    <a:pt x="53" y="44"/>
                    <a:pt x="50" y="44"/>
                  </a:cubicBezTo>
                  <a:cubicBezTo>
                    <a:pt x="42" y="44"/>
                    <a:pt x="33" y="43"/>
                    <a:pt x="25" y="43"/>
                  </a:cubicBezTo>
                  <a:cubicBezTo>
                    <a:pt x="23" y="43"/>
                    <a:pt x="21" y="42"/>
                    <a:pt x="21" y="40"/>
                  </a:cubicBezTo>
                  <a:cubicBezTo>
                    <a:pt x="21" y="37"/>
                    <a:pt x="23" y="37"/>
                    <a:pt x="25" y="37"/>
                  </a:cubicBezTo>
                  <a:cubicBezTo>
                    <a:pt x="31" y="37"/>
                    <a:pt x="38" y="37"/>
                    <a:pt x="44" y="37"/>
                  </a:cubicBezTo>
                  <a:cubicBezTo>
                    <a:pt x="44" y="34"/>
                    <a:pt x="42" y="32"/>
                    <a:pt x="41" y="30"/>
                  </a:cubicBezTo>
                  <a:cubicBezTo>
                    <a:pt x="37" y="24"/>
                    <a:pt x="33" y="17"/>
                    <a:pt x="28" y="11"/>
                  </a:cubicBezTo>
                  <a:cubicBezTo>
                    <a:pt x="24" y="8"/>
                    <a:pt x="22" y="7"/>
                    <a:pt x="16" y="10"/>
                  </a:cubicBezTo>
                  <a:cubicBezTo>
                    <a:pt x="13" y="11"/>
                    <a:pt x="11" y="13"/>
                    <a:pt x="8" y="15"/>
                  </a:cubicBezTo>
                  <a:cubicBezTo>
                    <a:pt x="6" y="17"/>
                    <a:pt x="4" y="18"/>
                    <a:pt x="2" y="16"/>
                  </a:cubicBezTo>
                  <a:cubicBezTo>
                    <a:pt x="0" y="14"/>
                    <a:pt x="2" y="12"/>
                    <a:pt x="4" y="11"/>
                  </a:cubicBezTo>
                  <a:cubicBezTo>
                    <a:pt x="7" y="7"/>
                    <a:pt x="11" y="5"/>
                    <a:pt x="15" y="3"/>
                  </a:cubicBezTo>
                  <a:cubicBezTo>
                    <a:pt x="23" y="0"/>
                    <a:pt x="30" y="3"/>
                    <a:pt x="37" y="13"/>
                  </a:cubicBezTo>
                  <a:cubicBezTo>
                    <a:pt x="41" y="19"/>
                    <a:pt x="45" y="24"/>
                    <a:pt x="50" y="31"/>
                  </a:cubicBezTo>
                  <a:close/>
                </a:path>
              </a:pathLst>
            </a:custGeom>
            <a:solidFill>
              <a:srgbClr val="EDF6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Freeform 47">
              <a:extLst>
                <a:ext uri="{FF2B5EF4-FFF2-40B4-BE49-F238E27FC236}">
                  <a16:creationId xmlns:a16="http://schemas.microsoft.com/office/drawing/2014/main" xmlns="" id="{5E3213E7-976F-2418-F06C-D46FFB18BB6E}"/>
                </a:ext>
              </a:extLst>
            </p:cNvPr>
            <p:cNvSpPr/>
            <p:nvPr/>
          </p:nvSpPr>
          <p:spPr bwMode="auto">
            <a:xfrm>
              <a:off x="3985" y="2870"/>
              <a:ext cx="529" cy="51"/>
            </a:xfrm>
            <a:custGeom>
              <a:avLst/>
              <a:gdLst>
                <a:gd name="T0" fmla="*/ 0 w 125"/>
                <a:gd name="T1" fmla="*/ 0 h 12"/>
                <a:gd name="T2" fmla="*/ 30 w 125"/>
                <a:gd name="T3" fmla="*/ 7 h 12"/>
                <a:gd name="T4" fmla="*/ 81 w 125"/>
                <a:gd name="T5" fmla="*/ 7 h 12"/>
                <a:gd name="T6" fmla="*/ 120 w 125"/>
                <a:gd name="T7" fmla="*/ 4 h 12"/>
                <a:gd name="T8" fmla="*/ 122 w 125"/>
                <a:gd name="T9" fmla="*/ 4 h 12"/>
                <a:gd name="T10" fmla="*/ 125 w 125"/>
                <a:gd name="T11" fmla="*/ 6 h 12"/>
                <a:gd name="T12" fmla="*/ 122 w 125"/>
                <a:gd name="T13" fmla="*/ 8 h 12"/>
                <a:gd name="T14" fmla="*/ 105 w 125"/>
                <a:gd name="T15" fmla="*/ 9 h 12"/>
                <a:gd name="T16" fmla="*/ 46 w 125"/>
                <a:gd name="T17" fmla="*/ 11 h 12"/>
                <a:gd name="T18" fmla="*/ 4 w 125"/>
                <a:gd name="T19" fmla="*/ 2 h 12"/>
                <a:gd name="T20" fmla="*/ 0 w 125"/>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2">
                  <a:moveTo>
                    <a:pt x="0" y="0"/>
                  </a:moveTo>
                  <a:cubicBezTo>
                    <a:pt x="10" y="3"/>
                    <a:pt x="20" y="6"/>
                    <a:pt x="30" y="7"/>
                  </a:cubicBezTo>
                  <a:cubicBezTo>
                    <a:pt x="47" y="10"/>
                    <a:pt x="64" y="9"/>
                    <a:pt x="81" y="7"/>
                  </a:cubicBezTo>
                  <a:cubicBezTo>
                    <a:pt x="94" y="6"/>
                    <a:pt x="107" y="5"/>
                    <a:pt x="120" y="4"/>
                  </a:cubicBezTo>
                  <a:cubicBezTo>
                    <a:pt x="121" y="4"/>
                    <a:pt x="122" y="4"/>
                    <a:pt x="122" y="4"/>
                  </a:cubicBezTo>
                  <a:cubicBezTo>
                    <a:pt x="124" y="4"/>
                    <a:pt x="125" y="4"/>
                    <a:pt x="125" y="6"/>
                  </a:cubicBezTo>
                  <a:cubicBezTo>
                    <a:pt x="125" y="8"/>
                    <a:pt x="124" y="8"/>
                    <a:pt x="122" y="8"/>
                  </a:cubicBezTo>
                  <a:cubicBezTo>
                    <a:pt x="117" y="8"/>
                    <a:pt x="111" y="8"/>
                    <a:pt x="105" y="9"/>
                  </a:cubicBezTo>
                  <a:cubicBezTo>
                    <a:pt x="86" y="10"/>
                    <a:pt x="66" y="12"/>
                    <a:pt x="46" y="11"/>
                  </a:cubicBezTo>
                  <a:cubicBezTo>
                    <a:pt x="32" y="10"/>
                    <a:pt x="17" y="8"/>
                    <a:pt x="4" y="2"/>
                  </a:cubicBezTo>
                  <a:cubicBezTo>
                    <a:pt x="3" y="1"/>
                    <a:pt x="1" y="0"/>
                    <a:pt x="0" y="0"/>
                  </a:cubicBezTo>
                  <a:close/>
                </a:path>
              </a:pathLst>
            </a:custGeom>
            <a:solidFill>
              <a:srgbClr val="062E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4" name="Freeform 48">
              <a:extLst>
                <a:ext uri="{FF2B5EF4-FFF2-40B4-BE49-F238E27FC236}">
                  <a16:creationId xmlns:a16="http://schemas.microsoft.com/office/drawing/2014/main" xmlns="" id="{EB33D7CD-2B5D-EE1B-0516-E83934B9617C}"/>
                </a:ext>
              </a:extLst>
            </p:cNvPr>
            <p:cNvSpPr/>
            <p:nvPr/>
          </p:nvSpPr>
          <p:spPr bwMode="auto">
            <a:xfrm>
              <a:off x="3892" y="1160"/>
              <a:ext cx="296" cy="340"/>
            </a:xfrm>
            <a:custGeom>
              <a:avLst/>
              <a:gdLst>
                <a:gd name="T0" fmla="*/ 70 w 70"/>
                <a:gd name="T1" fmla="*/ 79 h 81"/>
                <a:gd name="T2" fmla="*/ 63 w 70"/>
                <a:gd name="T3" fmla="*/ 79 h 81"/>
                <a:gd name="T4" fmla="*/ 47 w 70"/>
                <a:gd name="T5" fmla="*/ 72 h 81"/>
                <a:gd name="T6" fmla="*/ 21 w 70"/>
                <a:gd name="T7" fmla="*/ 52 h 81"/>
                <a:gd name="T8" fmla="*/ 13 w 70"/>
                <a:gd name="T9" fmla="*/ 42 h 81"/>
                <a:gd name="T10" fmla="*/ 0 w 70"/>
                <a:gd name="T11" fmla="*/ 14 h 81"/>
                <a:gd name="T12" fmla="*/ 3 w 70"/>
                <a:gd name="T13" fmla="*/ 10 h 81"/>
                <a:gd name="T14" fmla="*/ 25 w 70"/>
                <a:gd name="T15" fmla="*/ 2 h 81"/>
                <a:gd name="T16" fmla="*/ 35 w 70"/>
                <a:gd name="T17" fmla="*/ 1 h 81"/>
                <a:gd name="T18" fmla="*/ 36 w 70"/>
                <a:gd name="T19" fmla="*/ 5 h 81"/>
                <a:gd name="T20" fmla="*/ 32 w 70"/>
                <a:gd name="T21" fmla="*/ 20 h 81"/>
                <a:gd name="T22" fmla="*/ 34 w 70"/>
                <a:gd name="T23" fmla="*/ 26 h 81"/>
                <a:gd name="T24" fmla="*/ 41 w 70"/>
                <a:gd name="T25" fmla="*/ 25 h 81"/>
                <a:gd name="T26" fmla="*/ 49 w 70"/>
                <a:gd name="T27" fmla="*/ 26 h 81"/>
                <a:gd name="T28" fmla="*/ 48 w 70"/>
                <a:gd name="T29" fmla="*/ 32 h 81"/>
                <a:gd name="T30" fmla="*/ 46 w 70"/>
                <a:gd name="T31" fmla="*/ 36 h 81"/>
                <a:gd name="T32" fmla="*/ 48 w 70"/>
                <a:gd name="T33" fmla="*/ 44 h 81"/>
                <a:gd name="T34" fmla="*/ 48 w 70"/>
                <a:gd name="T35" fmla="*/ 50 h 81"/>
                <a:gd name="T36" fmla="*/ 53 w 70"/>
                <a:gd name="T37" fmla="*/ 51 h 81"/>
                <a:gd name="T38" fmla="*/ 59 w 70"/>
                <a:gd name="T39" fmla="*/ 55 h 81"/>
                <a:gd name="T40" fmla="*/ 60 w 70"/>
                <a:gd name="T41" fmla="*/ 56 h 81"/>
                <a:gd name="T42" fmla="*/ 67 w 70"/>
                <a:gd name="T43" fmla="*/ 60 h 81"/>
                <a:gd name="T44" fmla="*/ 69 w 70"/>
                <a:gd name="T45" fmla="*/ 64 h 81"/>
                <a:gd name="T46" fmla="*/ 70 w 70"/>
                <a:gd name="T47" fmla="*/ 7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81">
                  <a:moveTo>
                    <a:pt x="70" y="79"/>
                  </a:moveTo>
                  <a:cubicBezTo>
                    <a:pt x="68" y="81"/>
                    <a:pt x="66" y="80"/>
                    <a:pt x="63" y="79"/>
                  </a:cubicBezTo>
                  <a:cubicBezTo>
                    <a:pt x="58" y="77"/>
                    <a:pt x="53" y="75"/>
                    <a:pt x="47" y="72"/>
                  </a:cubicBezTo>
                  <a:cubicBezTo>
                    <a:pt x="37" y="67"/>
                    <a:pt x="28" y="61"/>
                    <a:pt x="21" y="52"/>
                  </a:cubicBezTo>
                  <a:cubicBezTo>
                    <a:pt x="19" y="48"/>
                    <a:pt x="15" y="45"/>
                    <a:pt x="13" y="42"/>
                  </a:cubicBezTo>
                  <a:cubicBezTo>
                    <a:pt x="7" y="33"/>
                    <a:pt x="2" y="25"/>
                    <a:pt x="0" y="14"/>
                  </a:cubicBezTo>
                  <a:cubicBezTo>
                    <a:pt x="0" y="12"/>
                    <a:pt x="1" y="11"/>
                    <a:pt x="3" y="10"/>
                  </a:cubicBezTo>
                  <a:cubicBezTo>
                    <a:pt x="11" y="8"/>
                    <a:pt x="19" y="6"/>
                    <a:pt x="25" y="2"/>
                  </a:cubicBezTo>
                  <a:cubicBezTo>
                    <a:pt x="28" y="0"/>
                    <a:pt x="32" y="0"/>
                    <a:pt x="35" y="1"/>
                  </a:cubicBezTo>
                  <a:cubicBezTo>
                    <a:pt x="37" y="1"/>
                    <a:pt x="37" y="3"/>
                    <a:pt x="36" y="5"/>
                  </a:cubicBezTo>
                  <a:cubicBezTo>
                    <a:pt x="34" y="10"/>
                    <a:pt x="33" y="15"/>
                    <a:pt x="32" y="20"/>
                  </a:cubicBezTo>
                  <a:cubicBezTo>
                    <a:pt x="32" y="22"/>
                    <a:pt x="32" y="25"/>
                    <a:pt x="34" y="26"/>
                  </a:cubicBezTo>
                  <a:cubicBezTo>
                    <a:pt x="37" y="28"/>
                    <a:pt x="39" y="26"/>
                    <a:pt x="41" y="25"/>
                  </a:cubicBezTo>
                  <a:cubicBezTo>
                    <a:pt x="46" y="20"/>
                    <a:pt x="46" y="20"/>
                    <a:pt x="49" y="26"/>
                  </a:cubicBezTo>
                  <a:cubicBezTo>
                    <a:pt x="50" y="28"/>
                    <a:pt x="49" y="30"/>
                    <a:pt x="48" y="32"/>
                  </a:cubicBezTo>
                  <a:cubicBezTo>
                    <a:pt x="48" y="33"/>
                    <a:pt x="46" y="34"/>
                    <a:pt x="46" y="36"/>
                  </a:cubicBezTo>
                  <a:cubicBezTo>
                    <a:pt x="46" y="39"/>
                    <a:pt x="47" y="42"/>
                    <a:pt x="48" y="44"/>
                  </a:cubicBezTo>
                  <a:cubicBezTo>
                    <a:pt x="48" y="46"/>
                    <a:pt x="49" y="48"/>
                    <a:pt x="48" y="50"/>
                  </a:cubicBezTo>
                  <a:cubicBezTo>
                    <a:pt x="49" y="53"/>
                    <a:pt x="52" y="52"/>
                    <a:pt x="53" y="51"/>
                  </a:cubicBezTo>
                  <a:cubicBezTo>
                    <a:pt x="57" y="50"/>
                    <a:pt x="59" y="51"/>
                    <a:pt x="59" y="55"/>
                  </a:cubicBezTo>
                  <a:cubicBezTo>
                    <a:pt x="59" y="55"/>
                    <a:pt x="60" y="56"/>
                    <a:pt x="60" y="56"/>
                  </a:cubicBezTo>
                  <a:cubicBezTo>
                    <a:pt x="62" y="59"/>
                    <a:pt x="64" y="61"/>
                    <a:pt x="67" y="60"/>
                  </a:cubicBezTo>
                  <a:cubicBezTo>
                    <a:pt x="70" y="60"/>
                    <a:pt x="69" y="62"/>
                    <a:pt x="69" y="64"/>
                  </a:cubicBezTo>
                  <a:cubicBezTo>
                    <a:pt x="68" y="69"/>
                    <a:pt x="68" y="74"/>
                    <a:pt x="70" y="79"/>
                  </a:cubicBezTo>
                  <a:close/>
                </a:path>
              </a:pathLst>
            </a:custGeom>
            <a:solidFill>
              <a:srgbClr val="E94F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Freeform 49">
              <a:extLst>
                <a:ext uri="{FF2B5EF4-FFF2-40B4-BE49-F238E27FC236}">
                  <a16:creationId xmlns:a16="http://schemas.microsoft.com/office/drawing/2014/main" xmlns="" id="{48856B2C-AD42-4805-76EF-BA8848EBABC6}"/>
                </a:ext>
              </a:extLst>
            </p:cNvPr>
            <p:cNvSpPr/>
            <p:nvPr/>
          </p:nvSpPr>
          <p:spPr bwMode="auto">
            <a:xfrm>
              <a:off x="4205" y="1219"/>
              <a:ext cx="250" cy="269"/>
            </a:xfrm>
            <a:custGeom>
              <a:avLst/>
              <a:gdLst>
                <a:gd name="T0" fmla="*/ 0 w 59"/>
                <a:gd name="T1" fmla="*/ 55 h 64"/>
                <a:gd name="T2" fmla="*/ 4 w 59"/>
                <a:gd name="T3" fmla="*/ 33 h 64"/>
                <a:gd name="T4" fmla="*/ 6 w 59"/>
                <a:gd name="T5" fmla="*/ 8 h 64"/>
                <a:gd name="T6" fmla="*/ 14 w 59"/>
                <a:gd name="T7" fmla="*/ 2 h 64"/>
                <a:gd name="T8" fmla="*/ 51 w 59"/>
                <a:gd name="T9" fmla="*/ 16 h 64"/>
                <a:gd name="T10" fmla="*/ 58 w 59"/>
                <a:gd name="T11" fmla="*/ 23 h 64"/>
                <a:gd name="T12" fmla="*/ 57 w 59"/>
                <a:gd name="T13" fmla="*/ 27 h 64"/>
                <a:gd name="T14" fmla="*/ 51 w 59"/>
                <a:gd name="T15" fmla="*/ 31 h 64"/>
                <a:gd name="T16" fmla="*/ 21 w 59"/>
                <a:gd name="T17" fmla="*/ 53 h 64"/>
                <a:gd name="T18" fmla="*/ 11 w 59"/>
                <a:gd name="T19" fmla="*/ 61 h 64"/>
                <a:gd name="T20" fmla="*/ 5 w 59"/>
                <a:gd name="T21" fmla="*/ 63 h 64"/>
                <a:gd name="T22" fmla="*/ 0 w 59"/>
                <a:gd name="T23"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4">
                  <a:moveTo>
                    <a:pt x="0" y="55"/>
                  </a:moveTo>
                  <a:cubicBezTo>
                    <a:pt x="3" y="48"/>
                    <a:pt x="3" y="40"/>
                    <a:pt x="4" y="33"/>
                  </a:cubicBezTo>
                  <a:cubicBezTo>
                    <a:pt x="6" y="24"/>
                    <a:pt x="6" y="16"/>
                    <a:pt x="6" y="8"/>
                  </a:cubicBezTo>
                  <a:cubicBezTo>
                    <a:pt x="6" y="2"/>
                    <a:pt x="9" y="0"/>
                    <a:pt x="14" y="2"/>
                  </a:cubicBezTo>
                  <a:cubicBezTo>
                    <a:pt x="27" y="6"/>
                    <a:pt x="39" y="11"/>
                    <a:pt x="51" y="16"/>
                  </a:cubicBezTo>
                  <a:cubicBezTo>
                    <a:pt x="54" y="18"/>
                    <a:pt x="56" y="20"/>
                    <a:pt x="58" y="23"/>
                  </a:cubicBezTo>
                  <a:cubicBezTo>
                    <a:pt x="59" y="24"/>
                    <a:pt x="58" y="25"/>
                    <a:pt x="57" y="27"/>
                  </a:cubicBezTo>
                  <a:cubicBezTo>
                    <a:pt x="56" y="29"/>
                    <a:pt x="53" y="30"/>
                    <a:pt x="51" y="31"/>
                  </a:cubicBezTo>
                  <a:cubicBezTo>
                    <a:pt x="39" y="36"/>
                    <a:pt x="29" y="44"/>
                    <a:pt x="21" y="53"/>
                  </a:cubicBezTo>
                  <a:cubicBezTo>
                    <a:pt x="18" y="56"/>
                    <a:pt x="15" y="59"/>
                    <a:pt x="11" y="61"/>
                  </a:cubicBezTo>
                  <a:cubicBezTo>
                    <a:pt x="9" y="62"/>
                    <a:pt x="8" y="64"/>
                    <a:pt x="5" y="63"/>
                  </a:cubicBezTo>
                  <a:cubicBezTo>
                    <a:pt x="3" y="61"/>
                    <a:pt x="1" y="58"/>
                    <a:pt x="0" y="55"/>
                  </a:cubicBezTo>
                  <a:close/>
                </a:path>
              </a:pathLst>
            </a:custGeom>
            <a:solidFill>
              <a:srgbClr val="F8C8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6" name="Freeform 50">
              <a:extLst>
                <a:ext uri="{FF2B5EF4-FFF2-40B4-BE49-F238E27FC236}">
                  <a16:creationId xmlns:a16="http://schemas.microsoft.com/office/drawing/2014/main" xmlns="" id="{BB4FFD4C-8C89-F80B-0AEB-0666C2FD160B}"/>
                </a:ext>
              </a:extLst>
            </p:cNvPr>
            <p:cNvSpPr/>
            <p:nvPr/>
          </p:nvSpPr>
          <p:spPr bwMode="auto">
            <a:xfrm>
              <a:off x="4209" y="1164"/>
              <a:ext cx="343" cy="105"/>
            </a:xfrm>
            <a:custGeom>
              <a:avLst/>
              <a:gdLst>
                <a:gd name="T0" fmla="*/ 75 w 81"/>
                <a:gd name="T1" fmla="*/ 19 h 25"/>
                <a:gd name="T2" fmla="*/ 78 w 81"/>
                <a:gd name="T3" fmla="*/ 25 h 25"/>
                <a:gd name="T4" fmla="*/ 46 w 81"/>
                <a:gd name="T5" fmla="*/ 18 h 25"/>
                <a:gd name="T6" fmla="*/ 29 w 81"/>
                <a:gd name="T7" fmla="*/ 10 h 25"/>
                <a:gd name="T8" fmla="*/ 11 w 81"/>
                <a:gd name="T9" fmla="*/ 6 h 25"/>
                <a:gd name="T10" fmla="*/ 1 w 81"/>
                <a:gd name="T11" fmla="*/ 5 h 25"/>
                <a:gd name="T12" fmla="*/ 0 w 81"/>
                <a:gd name="T13" fmla="*/ 3 h 25"/>
                <a:gd name="T14" fmla="*/ 1 w 81"/>
                <a:gd name="T15" fmla="*/ 1 h 25"/>
                <a:gd name="T16" fmla="*/ 46 w 81"/>
                <a:gd name="T17" fmla="*/ 13 h 25"/>
                <a:gd name="T18" fmla="*/ 55 w 81"/>
                <a:gd name="T19" fmla="*/ 16 h 25"/>
                <a:gd name="T20" fmla="*/ 75 w 81"/>
                <a:gd name="T2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25">
                  <a:moveTo>
                    <a:pt x="75" y="19"/>
                  </a:moveTo>
                  <a:cubicBezTo>
                    <a:pt x="77" y="21"/>
                    <a:pt x="81" y="21"/>
                    <a:pt x="78" y="25"/>
                  </a:cubicBezTo>
                  <a:cubicBezTo>
                    <a:pt x="68" y="22"/>
                    <a:pt x="57" y="23"/>
                    <a:pt x="46" y="18"/>
                  </a:cubicBezTo>
                  <a:cubicBezTo>
                    <a:pt x="41" y="16"/>
                    <a:pt x="35" y="13"/>
                    <a:pt x="29" y="10"/>
                  </a:cubicBezTo>
                  <a:cubicBezTo>
                    <a:pt x="24" y="7"/>
                    <a:pt x="17" y="7"/>
                    <a:pt x="11" y="6"/>
                  </a:cubicBezTo>
                  <a:cubicBezTo>
                    <a:pt x="8" y="5"/>
                    <a:pt x="5" y="5"/>
                    <a:pt x="1" y="5"/>
                  </a:cubicBezTo>
                  <a:cubicBezTo>
                    <a:pt x="0" y="4"/>
                    <a:pt x="0" y="4"/>
                    <a:pt x="0" y="3"/>
                  </a:cubicBezTo>
                  <a:cubicBezTo>
                    <a:pt x="0" y="2"/>
                    <a:pt x="1" y="1"/>
                    <a:pt x="1" y="1"/>
                  </a:cubicBezTo>
                  <a:cubicBezTo>
                    <a:pt x="17" y="0"/>
                    <a:pt x="32" y="5"/>
                    <a:pt x="46" y="13"/>
                  </a:cubicBezTo>
                  <a:cubicBezTo>
                    <a:pt x="49" y="15"/>
                    <a:pt x="52" y="15"/>
                    <a:pt x="55" y="16"/>
                  </a:cubicBezTo>
                  <a:cubicBezTo>
                    <a:pt x="61" y="17"/>
                    <a:pt x="68" y="18"/>
                    <a:pt x="75" y="19"/>
                  </a:cubicBezTo>
                  <a:close/>
                </a:path>
              </a:pathLst>
            </a:custGeom>
            <a:solidFill>
              <a:srgbClr val="FDF7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7" name="Freeform 51">
              <a:extLst>
                <a:ext uri="{FF2B5EF4-FFF2-40B4-BE49-F238E27FC236}">
                  <a16:creationId xmlns:a16="http://schemas.microsoft.com/office/drawing/2014/main" xmlns="" id="{477EB49D-2F20-480E-11BA-7ECD49892D77}"/>
                </a:ext>
              </a:extLst>
            </p:cNvPr>
            <p:cNvSpPr/>
            <p:nvPr/>
          </p:nvSpPr>
          <p:spPr bwMode="auto">
            <a:xfrm>
              <a:off x="4158" y="1160"/>
              <a:ext cx="55" cy="42"/>
            </a:xfrm>
            <a:custGeom>
              <a:avLst/>
              <a:gdLst>
                <a:gd name="T0" fmla="*/ 12 w 13"/>
                <a:gd name="T1" fmla="*/ 4 h 10"/>
                <a:gd name="T2" fmla="*/ 13 w 13"/>
                <a:gd name="T3" fmla="*/ 6 h 10"/>
                <a:gd name="T4" fmla="*/ 10 w 13"/>
                <a:gd name="T5" fmla="*/ 10 h 10"/>
                <a:gd name="T6" fmla="*/ 5 w 13"/>
                <a:gd name="T7" fmla="*/ 8 h 10"/>
                <a:gd name="T8" fmla="*/ 2 w 13"/>
                <a:gd name="T9" fmla="*/ 3 h 10"/>
                <a:gd name="T10" fmla="*/ 8 w 13"/>
                <a:gd name="T11" fmla="*/ 2 h 10"/>
                <a:gd name="T12" fmla="*/ 12 w 13"/>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2" y="4"/>
                  </a:moveTo>
                  <a:cubicBezTo>
                    <a:pt x="12" y="4"/>
                    <a:pt x="13" y="5"/>
                    <a:pt x="13" y="6"/>
                  </a:cubicBezTo>
                  <a:cubicBezTo>
                    <a:pt x="13" y="8"/>
                    <a:pt x="13" y="10"/>
                    <a:pt x="10" y="10"/>
                  </a:cubicBezTo>
                  <a:cubicBezTo>
                    <a:pt x="8" y="9"/>
                    <a:pt x="7" y="9"/>
                    <a:pt x="5" y="8"/>
                  </a:cubicBezTo>
                  <a:cubicBezTo>
                    <a:pt x="3" y="7"/>
                    <a:pt x="0" y="7"/>
                    <a:pt x="2" y="3"/>
                  </a:cubicBezTo>
                  <a:cubicBezTo>
                    <a:pt x="4" y="0"/>
                    <a:pt x="5" y="0"/>
                    <a:pt x="8" y="2"/>
                  </a:cubicBezTo>
                  <a:cubicBezTo>
                    <a:pt x="9" y="3"/>
                    <a:pt x="10" y="4"/>
                    <a:pt x="12" y="4"/>
                  </a:cubicBezTo>
                  <a:close/>
                </a:path>
              </a:pathLst>
            </a:custGeom>
            <a:solidFill>
              <a:srgbClr val="AA827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8" name="Freeform 52">
              <a:extLst>
                <a:ext uri="{FF2B5EF4-FFF2-40B4-BE49-F238E27FC236}">
                  <a16:creationId xmlns:a16="http://schemas.microsoft.com/office/drawing/2014/main" xmlns="" id="{AB8E3BD1-68EE-C5E8-FFB3-3520258A94C7}"/>
                </a:ext>
              </a:extLst>
            </p:cNvPr>
            <p:cNvSpPr/>
            <p:nvPr/>
          </p:nvSpPr>
          <p:spPr bwMode="auto">
            <a:xfrm>
              <a:off x="4370" y="1454"/>
              <a:ext cx="42" cy="34"/>
            </a:xfrm>
            <a:custGeom>
              <a:avLst/>
              <a:gdLst>
                <a:gd name="T0" fmla="*/ 10 w 10"/>
                <a:gd name="T1" fmla="*/ 0 h 8"/>
                <a:gd name="T2" fmla="*/ 0 w 10"/>
                <a:gd name="T3" fmla="*/ 8 h 8"/>
                <a:gd name="T4" fmla="*/ 1 w 10"/>
                <a:gd name="T5" fmla="*/ 7 h 8"/>
                <a:gd name="T6" fmla="*/ 10 w 10"/>
                <a:gd name="T7" fmla="*/ 0 h 8"/>
              </a:gdLst>
              <a:ahLst/>
              <a:cxnLst>
                <a:cxn ang="0">
                  <a:pos x="T0" y="T1"/>
                </a:cxn>
                <a:cxn ang="0">
                  <a:pos x="T2" y="T3"/>
                </a:cxn>
                <a:cxn ang="0">
                  <a:pos x="T4" y="T5"/>
                </a:cxn>
                <a:cxn ang="0">
                  <a:pos x="T6" y="T7"/>
                </a:cxn>
              </a:cxnLst>
              <a:rect l="0" t="0" r="r" b="b"/>
              <a:pathLst>
                <a:path w="10" h="8">
                  <a:moveTo>
                    <a:pt x="10" y="0"/>
                  </a:moveTo>
                  <a:cubicBezTo>
                    <a:pt x="7" y="3"/>
                    <a:pt x="5" y="7"/>
                    <a:pt x="0" y="8"/>
                  </a:cubicBezTo>
                  <a:cubicBezTo>
                    <a:pt x="0" y="8"/>
                    <a:pt x="1" y="8"/>
                    <a:pt x="1" y="7"/>
                  </a:cubicBezTo>
                  <a:cubicBezTo>
                    <a:pt x="2" y="0"/>
                    <a:pt x="2" y="0"/>
                    <a:pt x="10" y="0"/>
                  </a:cubicBezTo>
                  <a:close/>
                </a:path>
              </a:pathLst>
            </a:custGeom>
            <a:solidFill>
              <a:srgbClr val="72755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Freeform 53">
              <a:extLst>
                <a:ext uri="{FF2B5EF4-FFF2-40B4-BE49-F238E27FC236}">
                  <a16:creationId xmlns:a16="http://schemas.microsoft.com/office/drawing/2014/main" xmlns="" id="{910BA400-4B41-7916-E12D-3A9B2740F06B}"/>
                </a:ext>
              </a:extLst>
            </p:cNvPr>
            <p:cNvSpPr/>
            <p:nvPr/>
          </p:nvSpPr>
          <p:spPr bwMode="auto">
            <a:xfrm>
              <a:off x="4243" y="1513"/>
              <a:ext cx="42" cy="13"/>
            </a:xfrm>
            <a:custGeom>
              <a:avLst/>
              <a:gdLst>
                <a:gd name="T0" fmla="*/ 0 w 10"/>
                <a:gd name="T1" fmla="*/ 2 h 3"/>
                <a:gd name="T2" fmla="*/ 3 w 10"/>
                <a:gd name="T3" fmla="*/ 0 h 3"/>
                <a:gd name="T4" fmla="*/ 10 w 10"/>
                <a:gd name="T5" fmla="*/ 2 h 3"/>
                <a:gd name="T6" fmla="*/ 0 w 10"/>
                <a:gd name="T7" fmla="*/ 2 h 3"/>
              </a:gdLst>
              <a:ahLst/>
              <a:cxnLst>
                <a:cxn ang="0">
                  <a:pos x="T0" y="T1"/>
                </a:cxn>
                <a:cxn ang="0">
                  <a:pos x="T2" y="T3"/>
                </a:cxn>
                <a:cxn ang="0">
                  <a:pos x="T4" y="T5"/>
                </a:cxn>
                <a:cxn ang="0">
                  <a:pos x="T6" y="T7"/>
                </a:cxn>
              </a:cxnLst>
              <a:rect l="0" t="0" r="r" b="b"/>
              <a:pathLst>
                <a:path w="10" h="3">
                  <a:moveTo>
                    <a:pt x="0" y="2"/>
                  </a:moveTo>
                  <a:cubicBezTo>
                    <a:pt x="1" y="0"/>
                    <a:pt x="2" y="1"/>
                    <a:pt x="3" y="0"/>
                  </a:cubicBezTo>
                  <a:cubicBezTo>
                    <a:pt x="5" y="1"/>
                    <a:pt x="8" y="1"/>
                    <a:pt x="10" y="2"/>
                  </a:cubicBezTo>
                  <a:cubicBezTo>
                    <a:pt x="7" y="3"/>
                    <a:pt x="4" y="3"/>
                    <a:pt x="0" y="2"/>
                  </a:cubicBezTo>
                  <a:close/>
                </a:path>
              </a:pathLst>
            </a:custGeom>
            <a:solidFill>
              <a:srgbClr val="2542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0" name="Freeform 54">
              <a:extLst>
                <a:ext uri="{FF2B5EF4-FFF2-40B4-BE49-F238E27FC236}">
                  <a16:creationId xmlns:a16="http://schemas.microsoft.com/office/drawing/2014/main" xmlns="" id="{74986C4B-8FB2-1790-693C-3411315DA935}"/>
                </a:ext>
              </a:extLst>
            </p:cNvPr>
            <p:cNvSpPr/>
            <p:nvPr/>
          </p:nvSpPr>
          <p:spPr bwMode="auto">
            <a:xfrm>
              <a:off x="4569" y="1383"/>
              <a:ext cx="114" cy="143"/>
            </a:xfrm>
            <a:custGeom>
              <a:avLst/>
              <a:gdLst>
                <a:gd name="T0" fmla="*/ 5 w 27"/>
                <a:gd name="T1" fmla="*/ 17 h 34"/>
                <a:gd name="T2" fmla="*/ 14 w 27"/>
                <a:gd name="T3" fmla="*/ 12 h 34"/>
                <a:gd name="T4" fmla="*/ 25 w 27"/>
                <a:gd name="T5" fmla="*/ 0 h 34"/>
                <a:gd name="T6" fmla="*/ 25 w 27"/>
                <a:gd name="T7" fmla="*/ 17 h 34"/>
                <a:gd name="T8" fmla="*/ 22 w 27"/>
                <a:gd name="T9" fmla="*/ 26 h 34"/>
                <a:gd name="T10" fmla="*/ 17 w 27"/>
                <a:gd name="T11" fmla="*/ 33 h 34"/>
                <a:gd name="T12" fmla="*/ 6 w 27"/>
                <a:gd name="T13" fmla="*/ 33 h 34"/>
                <a:gd name="T14" fmla="*/ 4 w 27"/>
                <a:gd name="T15" fmla="*/ 31 h 34"/>
                <a:gd name="T16" fmla="*/ 3 w 27"/>
                <a:gd name="T17" fmla="*/ 28 h 34"/>
                <a:gd name="T18" fmla="*/ 0 w 27"/>
                <a:gd name="T19" fmla="*/ 20 h 34"/>
                <a:gd name="T20" fmla="*/ 5 w 27"/>
                <a:gd name="T2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4">
                  <a:moveTo>
                    <a:pt x="5" y="17"/>
                  </a:moveTo>
                  <a:cubicBezTo>
                    <a:pt x="9" y="18"/>
                    <a:pt x="12" y="16"/>
                    <a:pt x="14" y="12"/>
                  </a:cubicBezTo>
                  <a:cubicBezTo>
                    <a:pt x="17" y="8"/>
                    <a:pt x="22" y="5"/>
                    <a:pt x="25" y="0"/>
                  </a:cubicBezTo>
                  <a:cubicBezTo>
                    <a:pt x="24" y="6"/>
                    <a:pt x="27" y="11"/>
                    <a:pt x="25" y="17"/>
                  </a:cubicBezTo>
                  <a:cubicBezTo>
                    <a:pt x="25" y="20"/>
                    <a:pt x="24" y="23"/>
                    <a:pt x="22" y="26"/>
                  </a:cubicBezTo>
                  <a:cubicBezTo>
                    <a:pt x="22" y="30"/>
                    <a:pt x="19" y="31"/>
                    <a:pt x="17" y="33"/>
                  </a:cubicBezTo>
                  <a:cubicBezTo>
                    <a:pt x="13" y="34"/>
                    <a:pt x="10" y="33"/>
                    <a:pt x="6" y="33"/>
                  </a:cubicBezTo>
                  <a:cubicBezTo>
                    <a:pt x="4" y="34"/>
                    <a:pt x="4" y="32"/>
                    <a:pt x="4" y="31"/>
                  </a:cubicBezTo>
                  <a:cubicBezTo>
                    <a:pt x="3" y="30"/>
                    <a:pt x="3" y="29"/>
                    <a:pt x="3" y="28"/>
                  </a:cubicBezTo>
                  <a:cubicBezTo>
                    <a:pt x="5" y="24"/>
                    <a:pt x="3" y="22"/>
                    <a:pt x="0" y="20"/>
                  </a:cubicBezTo>
                  <a:cubicBezTo>
                    <a:pt x="1" y="19"/>
                    <a:pt x="3" y="17"/>
                    <a:pt x="5" y="17"/>
                  </a:cubicBezTo>
                  <a:close/>
                </a:path>
              </a:pathLst>
            </a:custGeom>
            <a:solidFill>
              <a:srgbClr val="7DB04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1" name="Freeform 55">
              <a:extLst>
                <a:ext uri="{FF2B5EF4-FFF2-40B4-BE49-F238E27FC236}">
                  <a16:creationId xmlns:a16="http://schemas.microsoft.com/office/drawing/2014/main" xmlns="" id="{F2D0CAB7-C17B-6227-B88A-F0E7BABF2A31}"/>
                </a:ext>
              </a:extLst>
            </p:cNvPr>
            <p:cNvSpPr/>
            <p:nvPr/>
          </p:nvSpPr>
          <p:spPr bwMode="auto">
            <a:xfrm>
              <a:off x="3934" y="1454"/>
              <a:ext cx="161" cy="72"/>
            </a:xfrm>
            <a:custGeom>
              <a:avLst/>
              <a:gdLst>
                <a:gd name="T0" fmla="*/ 10 w 38"/>
                <a:gd name="T1" fmla="*/ 5 h 17"/>
                <a:gd name="T2" fmla="*/ 29 w 38"/>
                <a:gd name="T3" fmla="*/ 4 h 17"/>
                <a:gd name="T4" fmla="*/ 37 w 38"/>
                <a:gd name="T5" fmla="*/ 10 h 17"/>
                <a:gd name="T6" fmla="*/ 33 w 38"/>
                <a:gd name="T7" fmla="*/ 16 h 17"/>
                <a:gd name="T8" fmla="*/ 5 w 38"/>
                <a:gd name="T9" fmla="*/ 16 h 17"/>
                <a:gd name="T10" fmla="*/ 1 w 38"/>
                <a:gd name="T11" fmla="*/ 13 h 17"/>
                <a:gd name="T12" fmla="*/ 3 w 38"/>
                <a:gd name="T13" fmla="*/ 9 h 17"/>
                <a:gd name="T14" fmla="*/ 10 w 38"/>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7">
                  <a:moveTo>
                    <a:pt x="10" y="5"/>
                  </a:moveTo>
                  <a:cubicBezTo>
                    <a:pt x="16" y="0"/>
                    <a:pt x="23" y="0"/>
                    <a:pt x="29" y="4"/>
                  </a:cubicBezTo>
                  <a:cubicBezTo>
                    <a:pt x="32" y="6"/>
                    <a:pt x="35" y="7"/>
                    <a:pt x="37" y="10"/>
                  </a:cubicBezTo>
                  <a:cubicBezTo>
                    <a:pt x="38" y="13"/>
                    <a:pt x="35" y="14"/>
                    <a:pt x="33" y="16"/>
                  </a:cubicBezTo>
                  <a:cubicBezTo>
                    <a:pt x="24" y="17"/>
                    <a:pt x="14" y="17"/>
                    <a:pt x="5" y="16"/>
                  </a:cubicBezTo>
                  <a:cubicBezTo>
                    <a:pt x="2" y="16"/>
                    <a:pt x="1" y="14"/>
                    <a:pt x="1" y="13"/>
                  </a:cubicBezTo>
                  <a:cubicBezTo>
                    <a:pt x="0" y="11"/>
                    <a:pt x="2" y="10"/>
                    <a:pt x="3" y="9"/>
                  </a:cubicBezTo>
                  <a:cubicBezTo>
                    <a:pt x="6" y="8"/>
                    <a:pt x="8" y="6"/>
                    <a:pt x="10" y="5"/>
                  </a:cubicBezTo>
                  <a:close/>
                </a:path>
              </a:pathLst>
            </a:custGeom>
            <a:solidFill>
              <a:srgbClr val="C5E0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2" name="Freeform 56">
              <a:extLst>
                <a:ext uri="{FF2B5EF4-FFF2-40B4-BE49-F238E27FC236}">
                  <a16:creationId xmlns:a16="http://schemas.microsoft.com/office/drawing/2014/main" xmlns="" id="{184EA5D7-00A9-223E-3935-9F05EF6F570D}"/>
                </a:ext>
              </a:extLst>
            </p:cNvPr>
            <p:cNvSpPr/>
            <p:nvPr/>
          </p:nvSpPr>
          <p:spPr bwMode="auto">
            <a:xfrm>
              <a:off x="3849" y="1463"/>
              <a:ext cx="127" cy="63"/>
            </a:xfrm>
            <a:custGeom>
              <a:avLst/>
              <a:gdLst>
                <a:gd name="T0" fmla="*/ 30 w 30"/>
                <a:gd name="T1" fmla="*/ 3 h 15"/>
                <a:gd name="T2" fmla="*/ 25 w 30"/>
                <a:gd name="T3" fmla="*/ 8 h 15"/>
                <a:gd name="T4" fmla="*/ 25 w 30"/>
                <a:gd name="T5" fmla="*/ 14 h 15"/>
                <a:gd name="T6" fmla="*/ 2 w 30"/>
                <a:gd name="T7" fmla="*/ 14 h 15"/>
                <a:gd name="T8" fmla="*/ 1 w 30"/>
                <a:gd name="T9" fmla="*/ 13 h 15"/>
                <a:gd name="T10" fmla="*/ 13 w 30"/>
                <a:gd name="T11" fmla="*/ 2 h 15"/>
                <a:gd name="T12" fmla="*/ 15 w 30"/>
                <a:gd name="T13" fmla="*/ 2 h 15"/>
                <a:gd name="T14" fmla="*/ 30 w 3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5">
                  <a:moveTo>
                    <a:pt x="30" y="3"/>
                  </a:moveTo>
                  <a:cubicBezTo>
                    <a:pt x="29" y="5"/>
                    <a:pt x="27" y="7"/>
                    <a:pt x="25" y="8"/>
                  </a:cubicBezTo>
                  <a:cubicBezTo>
                    <a:pt x="20" y="10"/>
                    <a:pt x="21" y="11"/>
                    <a:pt x="25" y="14"/>
                  </a:cubicBezTo>
                  <a:cubicBezTo>
                    <a:pt x="17" y="15"/>
                    <a:pt x="10" y="14"/>
                    <a:pt x="2" y="14"/>
                  </a:cubicBezTo>
                  <a:cubicBezTo>
                    <a:pt x="1" y="14"/>
                    <a:pt x="0" y="14"/>
                    <a:pt x="1" y="13"/>
                  </a:cubicBezTo>
                  <a:cubicBezTo>
                    <a:pt x="1" y="9"/>
                    <a:pt x="9" y="2"/>
                    <a:pt x="13" y="2"/>
                  </a:cubicBezTo>
                  <a:cubicBezTo>
                    <a:pt x="14" y="2"/>
                    <a:pt x="14" y="2"/>
                    <a:pt x="15" y="2"/>
                  </a:cubicBezTo>
                  <a:cubicBezTo>
                    <a:pt x="20" y="2"/>
                    <a:pt x="25" y="0"/>
                    <a:pt x="30" y="3"/>
                  </a:cubicBezTo>
                  <a:close/>
                </a:path>
              </a:pathLst>
            </a:custGeom>
            <a:solidFill>
              <a:srgbClr val="0916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3" name="Freeform 57">
              <a:extLst>
                <a:ext uri="{FF2B5EF4-FFF2-40B4-BE49-F238E27FC236}">
                  <a16:creationId xmlns:a16="http://schemas.microsoft.com/office/drawing/2014/main" xmlns="" id="{4FA0C17B-E1CF-E98F-30E5-5C5811057A43}"/>
                </a:ext>
              </a:extLst>
            </p:cNvPr>
            <p:cNvSpPr/>
            <p:nvPr/>
          </p:nvSpPr>
          <p:spPr bwMode="auto">
            <a:xfrm>
              <a:off x="4497" y="1467"/>
              <a:ext cx="97" cy="63"/>
            </a:xfrm>
            <a:custGeom>
              <a:avLst/>
              <a:gdLst>
                <a:gd name="T0" fmla="*/ 17 w 23"/>
                <a:gd name="T1" fmla="*/ 0 h 15"/>
                <a:gd name="T2" fmla="*/ 21 w 23"/>
                <a:gd name="T3" fmla="*/ 6 h 15"/>
                <a:gd name="T4" fmla="*/ 21 w 23"/>
                <a:gd name="T5" fmla="*/ 11 h 15"/>
                <a:gd name="T6" fmla="*/ 0 w 23"/>
                <a:gd name="T7" fmla="*/ 13 h 15"/>
                <a:gd name="T8" fmla="*/ 17 w 23"/>
                <a:gd name="T9" fmla="*/ 0 h 15"/>
              </a:gdLst>
              <a:ahLst/>
              <a:cxnLst>
                <a:cxn ang="0">
                  <a:pos x="T0" y="T1"/>
                </a:cxn>
                <a:cxn ang="0">
                  <a:pos x="T2" y="T3"/>
                </a:cxn>
                <a:cxn ang="0">
                  <a:pos x="T4" y="T5"/>
                </a:cxn>
                <a:cxn ang="0">
                  <a:pos x="T6" y="T7"/>
                </a:cxn>
                <a:cxn ang="0">
                  <a:pos x="T8" y="T9"/>
                </a:cxn>
              </a:cxnLst>
              <a:rect l="0" t="0" r="r" b="b"/>
              <a:pathLst>
                <a:path w="23" h="15">
                  <a:moveTo>
                    <a:pt x="17" y="0"/>
                  </a:moveTo>
                  <a:cubicBezTo>
                    <a:pt x="23" y="1"/>
                    <a:pt x="23" y="1"/>
                    <a:pt x="21" y="6"/>
                  </a:cubicBezTo>
                  <a:cubicBezTo>
                    <a:pt x="21" y="8"/>
                    <a:pt x="21" y="9"/>
                    <a:pt x="21" y="11"/>
                  </a:cubicBezTo>
                  <a:cubicBezTo>
                    <a:pt x="14" y="15"/>
                    <a:pt x="7" y="13"/>
                    <a:pt x="0" y="13"/>
                  </a:cubicBezTo>
                  <a:cubicBezTo>
                    <a:pt x="6" y="8"/>
                    <a:pt x="12" y="5"/>
                    <a:pt x="17" y="0"/>
                  </a:cubicBezTo>
                  <a:close/>
                </a:path>
              </a:pathLst>
            </a:custGeom>
            <a:solidFill>
              <a:srgbClr val="1216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4" name="Freeform 58">
              <a:extLst>
                <a:ext uri="{FF2B5EF4-FFF2-40B4-BE49-F238E27FC236}">
                  <a16:creationId xmlns:a16="http://schemas.microsoft.com/office/drawing/2014/main" xmlns="" id="{A403322B-4658-8FCB-6F9D-B5D704DAD735}"/>
                </a:ext>
              </a:extLst>
            </p:cNvPr>
            <p:cNvSpPr/>
            <p:nvPr/>
          </p:nvSpPr>
          <p:spPr bwMode="auto">
            <a:xfrm>
              <a:off x="4074" y="1496"/>
              <a:ext cx="76" cy="30"/>
            </a:xfrm>
            <a:custGeom>
              <a:avLst/>
              <a:gdLst>
                <a:gd name="T0" fmla="*/ 0 w 18"/>
                <a:gd name="T1" fmla="*/ 6 h 7"/>
                <a:gd name="T2" fmla="*/ 4 w 18"/>
                <a:gd name="T3" fmla="*/ 0 h 7"/>
                <a:gd name="T4" fmla="*/ 17 w 18"/>
                <a:gd name="T5" fmla="*/ 5 h 7"/>
                <a:gd name="T6" fmla="*/ 17 w 18"/>
                <a:gd name="T7" fmla="*/ 6 h 7"/>
                <a:gd name="T8" fmla="*/ 0 w 18"/>
                <a:gd name="T9" fmla="*/ 6 h 7"/>
              </a:gdLst>
              <a:ahLst/>
              <a:cxnLst>
                <a:cxn ang="0">
                  <a:pos x="T0" y="T1"/>
                </a:cxn>
                <a:cxn ang="0">
                  <a:pos x="T2" y="T3"/>
                </a:cxn>
                <a:cxn ang="0">
                  <a:pos x="T4" y="T5"/>
                </a:cxn>
                <a:cxn ang="0">
                  <a:pos x="T6" y="T7"/>
                </a:cxn>
                <a:cxn ang="0">
                  <a:pos x="T8" y="T9"/>
                </a:cxn>
              </a:cxnLst>
              <a:rect l="0" t="0" r="r" b="b"/>
              <a:pathLst>
                <a:path w="18" h="7">
                  <a:moveTo>
                    <a:pt x="0" y="6"/>
                  </a:moveTo>
                  <a:cubicBezTo>
                    <a:pt x="2" y="4"/>
                    <a:pt x="3" y="2"/>
                    <a:pt x="4" y="0"/>
                  </a:cubicBezTo>
                  <a:cubicBezTo>
                    <a:pt x="9" y="0"/>
                    <a:pt x="13" y="4"/>
                    <a:pt x="17" y="5"/>
                  </a:cubicBezTo>
                  <a:cubicBezTo>
                    <a:pt x="18" y="5"/>
                    <a:pt x="18" y="6"/>
                    <a:pt x="17" y="6"/>
                  </a:cubicBezTo>
                  <a:cubicBezTo>
                    <a:pt x="12" y="6"/>
                    <a:pt x="6" y="7"/>
                    <a:pt x="0" y="6"/>
                  </a:cubicBezTo>
                  <a:close/>
                </a:path>
              </a:pathLst>
            </a:custGeom>
            <a:solidFill>
              <a:srgbClr val="142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5" name="Freeform 59">
              <a:extLst>
                <a:ext uri="{FF2B5EF4-FFF2-40B4-BE49-F238E27FC236}">
                  <a16:creationId xmlns:a16="http://schemas.microsoft.com/office/drawing/2014/main" xmlns="" id="{6D99C208-D41A-C941-05C9-0D2AFE315EB2}"/>
                </a:ext>
              </a:extLst>
            </p:cNvPr>
            <p:cNvSpPr/>
            <p:nvPr/>
          </p:nvSpPr>
          <p:spPr bwMode="auto">
            <a:xfrm>
              <a:off x="4641" y="1492"/>
              <a:ext cx="47" cy="38"/>
            </a:xfrm>
            <a:custGeom>
              <a:avLst/>
              <a:gdLst>
                <a:gd name="T0" fmla="*/ 0 w 11"/>
                <a:gd name="T1" fmla="*/ 7 h 9"/>
                <a:gd name="T2" fmla="*/ 5 w 11"/>
                <a:gd name="T3" fmla="*/ 0 h 9"/>
                <a:gd name="T4" fmla="*/ 5 w 11"/>
                <a:gd name="T5" fmla="*/ 0 h 9"/>
                <a:gd name="T6" fmla="*/ 9 w 11"/>
                <a:gd name="T7" fmla="*/ 6 h 9"/>
                <a:gd name="T8" fmla="*/ 0 w 11"/>
                <a:gd name="T9" fmla="*/ 7 h 9"/>
              </a:gdLst>
              <a:ahLst/>
              <a:cxnLst>
                <a:cxn ang="0">
                  <a:pos x="T0" y="T1"/>
                </a:cxn>
                <a:cxn ang="0">
                  <a:pos x="T2" y="T3"/>
                </a:cxn>
                <a:cxn ang="0">
                  <a:pos x="T4" y="T5"/>
                </a:cxn>
                <a:cxn ang="0">
                  <a:pos x="T6" y="T7"/>
                </a:cxn>
                <a:cxn ang="0">
                  <a:pos x="T8" y="T9"/>
                </a:cxn>
              </a:cxnLst>
              <a:rect l="0" t="0" r="r" b="b"/>
              <a:pathLst>
                <a:path w="11" h="9">
                  <a:moveTo>
                    <a:pt x="0" y="7"/>
                  </a:moveTo>
                  <a:cubicBezTo>
                    <a:pt x="0" y="4"/>
                    <a:pt x="4" y="3"/>
                    <a:pt x="5" y="0"/>
                  </a:cubicBezTo>
                  <a:cubicBezTo>
                    <a:pt x="5" y="0"/>
                    <a:pt x="5" y="0"/>
                    <a:pt x="5" y="0"/>
                  </a:cubicBezTo>
                  <a:cubicBezTo>
                    <a:pt x="7" y="2"/>
                    <a:pt x="11" y="5"/>
                    <a:pt x="9" y="6"/>
                  </a:cubicBezTo>
                  <a:cubicBezTo>
                    <a:pt x="7" y="9"/>
                    <a:pt x="3" y="8"/>
                    <a:pt x="0" y="7"/>
                  </a:cubicBezTo>
                  <a:close/>
                </a:path>
              </a:pathLst>
            </a:custGeom>
            <a:solidFill>
              <a:srgbClr val="1530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6" name="Freeform 60">
              <a:extLst>
                <a:ext uri="{FF2B5EF4-FFF2-40B4-BE49-F238E27FC236}">
                  <a16:creationId xmlns:a16="http://schemas.microsoft.com/office/drawing/2014/main" xmlns="" id="{80E87970-9196-9414-E947-F4907A1FB41C}"/>
                </a:ext>
              </a:extLst>
            </p:cNvPr>
            <p:cNvSpPr/>
            <p:nvPr/>
          </p:nvSpPr>
          <p:spPr bwMode="auto">
            <a:xfrm>
              <a:off x="4395" y="1488"/>
              <a:ext cx="26" cy="33"/>
            </a:xfrm>
            <a:custGeom>
              <a:avLst/>
              <a:gdLst>
                <a:gd name="T0" fmla="*/ 2 w 6"/>
                <a:gd name="T1" fmla="*/ 7 h 8"/>
                <a:gd name="T2" fmla="*/ 1 w 6"/>
                <a:gd name="T3" fmla="*/ 4 h 8"/>
                <a:gd name="T4" fmla="*/ 3 w 6"/>
                <a:gd name="T5" fmla="*/ 0 h 8"/>
                <a:gd name="T6" fmla="*/ 6 w 6"/>
                <a:gd name="T7" fmla="*/ 4 h 8"/>
                <a:gd name="T8" fmla="*/ 6 w 6"/>
                <a:gd name="T9" fmla="*/ 7 h 8"/>
                <a:gd name="T10" fmla="*/ 2 w 6"/>
                <a:gd name="T11" fmla="*/ 7 h 8"/>
              </a:gdLst>
              <a:ahLst/>
              <a:cxnLst>
                <a:cxn ang="0">
                  <a:pos x="T0" y="T1"/>
                </a:cxn>
                <a:cxn ang="0">
                  <a:pos x="T2" y="T3"/>
                </a:cxn>
                <a:cxn ang="0">
                  <a:pos x="T4" y="T5"/>
                </a:cxn>
                <a:cxn ang="0">
                  <a:pos x="T6" y="T7"/>
                </a:cxn>
                <a:cxn ang="0">
                  <a:pos x="T8" y="T9"/>
                </a:cxn>
                <a:cxn ang="0">
                  <a:pos x="T10" y="T11"/>
                </a:cxn>
              </a:cxnLst>
              <a:rect l="0" t="0" r="r" b="b"/>
              <a:pathLst>
                <a:path w="6" h="8">
                  <a:moveTo>
                    <a:pt x="2" y="7"/>
                  </a:moveTo>
                  <a:cubicBezTo>
                    <a:pt x="2" y="6"/>
                    <a:pt x="1" y="5"/>
                    <a:pt x="1" y="4"/>
                  </a:cubicBezTo>
                  <a:cubicBezTo>
                    <a:pt x="1" y="3"/>
                    <a:pt x="0" y="0"/>
                    <a:pt x="3" y="0"/>
                  </a:cubicBezTo>
                  <a:cubicBezTo>
                    <a:pt x="5" y="0"/>
                    <a:pt x="6" y="1"/>
                    <a:pt x="6" y="4"/>
                  </a:cubicBezTo>
                  <a:cubicBezTo>
                    <a:pt x="6" y="5"/>
                    <a:pt x="6" y="6"/>
                    <a:pt x="6" y="7"/>
                  </a:cubicBezTo>
                  <a:cubicBezTo>
                    <a:pt x="4" y="8"/>
                    <a:pt x="3" y="8"/>
                    <a:pt x="2" y="7"/>
                  </a:cubicBezTo>
                  <a:close/>
                </a:path>
              </a:pathLst>
            </a:custGeom>
            <a:solidFill>
              <a:srgbClr val="F6CC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7" name="Freeform 61">
              <a:extLst>
                <a:ext uri="{FF2B5EF4-FFF2-40B4-BE49-F238E27FC236}">
                  <a16:creationId xmlns:a16="http://schemas.microsoft.com/office/drawing/2014/main" xmlns="" id="{7D840CD1-E9E8-52AB-F553-5FF6A9020CAB}"/>
                </a:ext>
              </a:extLst>
            </p:cNvPr>
            <p:cNvSpPr/>
            <p:nvPr/>
          </p:nvSpPr>
          <p:spPr bwMode="auto">
            <a:xfrm>
              <a:off x="4078" y="1202"/>
              <a:ext cx="106" cy="168"/>
            </a:xfrm>
            <a:custGeom>
              <a:avLst/>
              <a:gdLst>
                <a:gd name="T0" fmla="*/ 4 w 25"/>
                <a:gd name="T1" fmla="*/ 22 h 40"/>
                <a:gd name="T2" fmla="*/ 5 w 25"/>
                <a:gd name="T3" fmla="*/ 16 h 40"/>
                <a:gd name="T4" fmla="*/ 4 w 25"/>
                <a:gd name="T5" fmla="*/ 6 h 40"/>
                <a:gd name="T6" fmla="*/ 2 w 25"/>
                <a:gd name="T7" fmla="*/ 3 h 40"/>
                <a:gd name="T8" fmla="*/ 3 w 25"/>
                <a:gd name="T9" fmla="*/ 0 h 40"/>
                <a:gd name="T10" fmla="*/ 5 w 25"/>
                <a:gd name="T11" fmla="*/ 1 h 40"/>
                <a:gd name="T12" fmla="*/ 23 w 25"/>
                <a:gd name="T13" fmla="*/ 14 h 40"/>
                <a:gd name="T14" fmla="*/ 24 w 25"/>
                <a:gd name="T15" fmla="*/ 16 h 40"/>
                <a:gd name="T16" fmla="*/ 21 w 25"/>
                <a:gd name="T17" fmla="*/ 17 h 40"/>
                <a:gd name="T18" fmla="*/ 13 w 25"/>
                <a:gd name="T19" fmla="*/ 13 h 40"/>
                <a:gd name="T20" fmla="*/ 9 w 25"/>
                <a:gd name="T21" fmla="*/ 13 h 40"/>
                <a:gd name="T22" fmla="*/ 8 w 25"/>
                <a:gd name="T23" fmla="*/ 19 h 40"/>
                <a:gd name="T24" fmla="*/ 13 w 25"/>
                <a:gd name="T25" fmla="*/ 24 h 40"/>
                <a:gd name="T26" fmla="*/ 13 w 25"/>
                <a:gd name="T27" fmla="*/ 34 h 40"/>
                <a:gd name="T28" fmla="*/ 4 w 25"/>
                <a:gd name="T29" fmla="*/ 40 h 40"/>
                <a:gd name="T30" fmla="*/ 1 w 25"/>
                <a:gd name="T31" fmla="*/ 25 h 40"/>
                <a:gd name="T32" fmla="*/ 9 w 25"/>
                <a:gd name="T33" fmla="*/ 29 h 40"/>
                <a:gd name="T34" fmla="*/ 4 w 25"/>
                <a:gd name="T35"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40">
                  <a:moveTo>
                    <a:pt x="4" y="22"/>
                  </a:moveTo>
                  <a:cubicBezTo>
                    <a:pt x="3" y="20"/>
                    <a:pt x="5" y="18"/>
                    <a:pt x="5" y="16"/>
                  </a:cubicBezTo>
                  <a:cubicBezTo>
                    <a:pt x="8" y="12"/>
                    <a:pt x="6" y="9"/>
                    <a:pt x="4" y="6"/>
                  </a:cubicBezTo>
                  <a:cubicBezTo>
                    <a:pt x="3" y="5"/>
                    <a:pt x="2" y="4"/>
                    <a:pt x="2" y="3"/>
                  </a:cubicBezTo>
                  <a:cubicBezTo>
                    <a:pt x="1" y="2"/>
                    <a:pt x="2" y="1"/>
                    <a:pt x="3" y="0"/>
                  </a:cubicBezTo>
                  <a:cubicBezTo>
                    <a:pt x="4" y="0"/>
                    <a:pt x="4" y="0"/>
                    <a:pt x="5" y="1"/>
                  </a:cubicBezTo>
                  <a:cubicBezTo>
                    <a:pt x="11" y="5"/>
                    <a:pt x="16" y="10"/>
                    <a:pt x="23" y="14"/>
                  </a:cubicBezTo>
                  <a:cubicBezTo>
                    <a:pt x="24" y="14"/>
                    <a:pt x="25" y="15"/>
                    <a:pt x="24" y="16"/>
                  </a:cubicBezTo>
                  <a:cubicBezTo>
                    <a:pt x="23" y="18"/>
                    <a:pt x="22" y="18"/>
                    <a:pt x="21" y="17"/>
                  </a:cubicBezTo>
                  <a:cubicBezTo>
                    <a:pt x="18" y="16"/>
                    <a:pt x="16" y="15"/>
                    <a:pt x="13" y="13"/>
                  </a:cubicBezTo>
                  <a:cubicBezTo>
                    <a:pt x="12" y="12"/>
                    <a:pt x="11" y="10"/>
                    <a:pt x="9" y="13"/>
                  </a:cubicBezTo>
                  <a:cubicBezTo>
                    <a:pt x="8" y="15"/>
                    <a:pt x="5" y="16"/>
                    <a:pt x="8" y="19"/>
                  </a:cubicBezTo>
                  <a:cubicBezTo>
                    <a:pt x="10" y="21"/>
                    <a:pt x="12" y="22"/>
                    <a:pt x="13" y="24"/>
                  </a:cubicBezTo>
                  <a:cubicBezTo>
                    <a:pt x="17" y="28"/>
                    <a:pt x="17" y="31"/>
                    <a:pt x="13" y="34"/>
                  </a:cubicBezTo>
                  <a:cubicBezTo>
                    <a:pt x="10" y="36"/>
                    <a:pt x="7" y="38"/>
                    <a:pt x="4" y="40"/>
                  </a:cubicBezTo>
                  <a:cubicBezTo>
                    <a:pt x="2" y="35"/>
                    <a:pt x="0" y="30"/>
                    <a:pt x="1" y="25"/>
                  </a:cubicBezTo>
                  <a:cubicBezTo>
                    <a:pt x="5" y="23"/>
                    <a:pt x="6" y="27"/>
                    <a:pt x="9" y="29"/>
                  </a:cubicBezTo>
                  <a:cubicBezTo>
                    <a:pt x="8" y="25"/>
                    <a:pt x="4" y="25"/>
                    <a:pt x="4" y="22"/>
                  </a:cubicBezTo>
                  <a:close/>
                </a:path>
              </a:pathLst>
            </a:custGeom>
            <a:solidFill>
              <a:srgbClr val="E3D0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8" name="Freeform 62">
              <a:extLst>
                <a:ext uri="{FF2B5EF4-FFF2-40B4-BE49-F238E27FC236}">
                  <a16:creationId xmlns:a16="http://schemas.microsoft.com/office/drawing/2014/main" xmlns="" id="{EABE9ABC-DFBA-7112-5FCA-FC117CC8462F}"/>
                </a:ext>
              </a:extLst>
            </p:cNvPr>
            <p:cNvSpPr/>
            <p:nvPr/>
          </p:nvSpPr>
          <p:spPr bwMode="auto">
            <a:xfrm>
              <a:off x="4400" y="862"/>
              <a:ext cx="118" cy="130"/>
            </a:xfrm>
            <a:custGeom>
              <a:avLst/>
              <a:gdLst>
                <a:gd name="T0" fmla="*/ 24 w 28"/>
                <a:gd name="T1" fmla="*/ 20 h 31"/>
                <a:gd name="T2" fmla="*/ 24 w 28"/>
                <a:gd name="T3" fmla="*/ 27 h 31"/>
                <a:gd name="T4" fmla="*/ 8 w 28"/>
                <a:gd name="T5" fmla="*/ 28 h 31"/>
                <a:gd name="T6" fmla="*/ 5 w 28"/>
                <a:gd name="T7" fmla="*/ 25 h 31"/>
                <a:gd name="T8" fmla="*/ 2 w 28"/>
                <a:gd name="T9" fmla="*/ 17 h 31"/>
                <a:gd name="T10" fmla="*/ 11 w 28"/>
                <a:gd name="T11" fmla="*/ 4 h 31"/>
                <a:gd name="T12" fmla="*/ 19 w 28"/>
                <a:gd name="T13" fmla="*/ 5 h 31"/>
                <a:gd name="T14" fmla="*/ 24 w 28"/>
                <a:gd name="T15" fmla="*/ 2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1">
                  <a:moveTo>
                    <a:pt x="24" y="20"/>
                  </a:moveTo>
                  <a:cubicBezTo>
                    <a:pt x="28" y="23"/>
                    <a:pt x="26" y="25"/>
                    <a:pt x="24" y="27"/>
                  </a:cubicBezTo>
                  <a:cubicBezTo>
                    <a:pt x="19" y="31"/>
                    <a:pt x="13" y="31"/>
                    <a:pt x="8" y="28"/>
                  </a:cubicBezTo>
                  <a:cubicBezTo>
                    <a:pt x="7" y="27"/>
                    <a:pt x="6" y="26"/>
                    <a:pt x="5" y="25"/>
                  </a:cubicBezTo>
                  <a:cubicBezTo>
                    <a:pt x="1" y="23"/>
                    <a:pt x="0" y="21"/>
                    <a:pt x="2" y="17"/>
                  </a:cubicBezTo>
                  <a:cubicBezTo>
                    <a:pt x="3" y="11"/>
                    <a:pt x="6" y="7"/>
                    <a:pt x="11" y="4"/>
                  </a:cubicBezTo>
                  <a:cubicBezTo>
                    <a:pt x="16" y="0"/>
                    <a:pt x="16" y="0"/>
                    <a:pt x="19" y="5"/>
                  </a:cubicBezTo>
                  <a:cubicBezTo>
                    <a:pt x="22" y="10"/>
                    <a:pt x="22" y="15"/>
                    <a:pt x="24" y="20"/>
                  </a:cubicBezTo>
                  <a:close/>
                </a:path>
              </a:pathLst>
            </a:custGeom>
            <a:solidFill>
              <a:srgbClr val="FBFC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9" name="Freeform 63">
              <a:extLst>
                <a:ext uri="{FF2B5EF4-FFF2-40B4-BE49-F238E27FC236}">
                  <a16:creationId xmlns:a16="http://schemas.microsoft.com/office/drawing/2014/main" xmlns="" id="{BB5A8CA8-8D5D-6D34-3132-DD13E6803377}"/>
                </a:ext>
              </a:extLst>
            </p:cNvPr>
            <p:cNvSpPr/>
            <p:nvPr/>
          </p:nvSpPr>
          <p:spPr bwMode="auto">
            <a:xfrm>
              <a:off x="4383" y="937"/>
              <a:ext cx="161" cy="194"/>
            </a:xfrm>
            <a:custGeom>
              <a:avLst/>
              <a:gdLst>
                <a:gd name="T0" fmla="*/ 31 w 38"/>
                <a:gd name="T1" fmla="*/ 1 h 46"/>
                <a:gd name="T2" fmla="*/ 37 w 38"/>
                <a:gd name="T3" fmla="*/ 6 h 46"/>
                <a:gd name="T4" fmla="*/ 32 w 38"/>
                <a:gd name="T5" fmla="*/ 22 h 46"/>
                <a:gd name="T6" fmla="*/ 30 w 38"/>
                <a:gd name="T7" fmla="*/ 26 h 46"/>
                <a:gd name="T8" fmla="*/ 18 w 38"/>
                <a:gd name="T9" fmla="*/ 39 h 46"/>
                <a:gd name="T10" fmla="*/ 8 w 38"/>
                <a:gd name="T11" fmla="*/ 45 h 46"/>
                <a:gd name="T12" fmla="*/ 2 w 38"/>
                <a:gd name="T13" fmla="*/ 45 h 46"/>
                <a:gd name="T14" fmla="*/ 0 w 38"/>
                <a:gd name="T15" fmla="*/ 43 h 46"/>
                <a:gd name="T16" fmla="*/ 2 w 38"/>
                <a:gd name="T17" fmla="*/ 41 h 46"/>
                <a:gd name="T18" fmla="*/ 7 w 38"/>
                <a:gd name="T19" fmla="*/ 35 h 46"/>
                <a:gd name="T20" fmla="*/ 13 w 38"/>
                <a:gd name="T21" fmla="*/ 29 h 46"/>
                <a:gd name="T22" fmla="*/ 31 w 38"/>
                <a:gd name="T23" fmla="*/ 11 h 46"/>
                <a:gd name="T24" fmla="*/ 32 w 38"/>
                <a:gd name="T25" fmla="*/ 6 h 46"/>
                <a:gd name="T26" fmla="*/ 31 w 38"/>
                <a:gd name="T27"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6">
                  <a:moveTo>
                    <a:pt x="31" y="1"/>
                  </a:moveTo>
                  <a:cubicBezTo>
                    <a:pt x="36" y="0"/>
                    <a:pt x="37" y="2"/>
                    <a:pt x="37" y="6"/>
                  </a:cubicBezTo>
                  <a:cubicBezTo>
                    <a:pt x="38" y="12"/>
                    <a:pt x="35" y="17"/>
                    <a:pt x="32" y="22"/>
                  </a:cubicBezTo>
                  <a:cubicBezTo>
                    <a:pt x="31" y="23"/>
                    <a:pt x="30" y="24"/>
                    <a:pt x="30" y="26"/>
                  </a:cubicBezTo>
                  <a:cubicBezTo>
                    <a:pt x="26" y="30"/>
                    <a:pt x="22" y="35"/>
                    <a:pt x="18" y="39"/>
                  </a:cubicBezTo>
                  <a:cubicBezTo>
                    <a:pt x="15" y="42"/>
                    <a:pt x="12" y="44"/>
                    <a:pt x="8" y="45"/>
                  </a:cubicBezTo>
                  <a:cubicBezTo>
                    <a:pt x="6" y="46"/>
                    <a:pt x="4" y="46"/>
                    <a:pt x="2" y="45"/>
                  </a:cubicBezTo>
                  <a:cubicBezTo>
                    <a:pt x="2" y="45"/>
                    <a:pt x="1" y="44"/>
                    <a:pt x="0" y="43"/>
                  </a:cubicBezTo>
                  <a:cubicBezTo>
                    <a:pt x="0" y="42"/>
                    <a:pt x="1" y="42"/>
                    <a:pt x="2" y="41"/>
                  </a:cubicBezTo>
                  <a:cubicBezTo>
                    <a:pt x="5" y="40"/>
                    <a:pt x="7" y="38"/>
                    <a:pt x="7" y="35"/>
                  </a:cubicBezTo>
                  <a:cubicBezTo>
                    <a:pt x="8" y="32"/>
                    <a:pt x="12" y="32"/>
                    <a:pt x="13" y="29"/>
                  </a:cubicBezTo>
                  <a:cubicBezTo>
                    <a:pt x="16" y="20"/>
                    <a:pt x="21" y="14"/>
                    <a:pt x="31" y="11"/>
                  </a:cubicBezTo>
                  <a:cubicBezTo>
                    <a:pt x="33" y="10"/>
                    <a:pt x="32" y="8"/>
                    <a:pt x="32" y="6"/>
                  </a:cubicBezTo>
                  <a:cubicBezTo>
                    <a:pt x="32" y="5"/>
                    <a:pt x="32" y="3"/>
                    <a:pt x="31" y="1"/>
                  </a:cubicBezTo>
                  <a:close/>
                </a:path>
              </a:pathLst>
            </a:custGeom>
            <a:solidFill>
              <a:srgbClr val="F2C2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0" name="Freeform 64">
              <a:extLst>
                <a:ext uri="{FF2B5EF4-FFF2-40B4-BE49-F238E27FC236}">
                  <a16:creationId xmlns:a16="http://schemas.microsoft.com/office/drawing/2014/main" xmlns="" id="{E3F5A14F-0101-0F8C-8C52-AE1E97C4812C}"/>
                </a:ext>
              </a:extLst>
            </p:cNvPr>
            <p:cNvSpPr/>
            <p:nvPr/>
          </p:nvSpPr>
          <p:spPr bwMode="auto">
            <a:xfrm>
              <a:off x="3900" y="891"/>
              <a:ext cx="110" cy="227"/>
            </a:xfrm>
            <a:custGeom>
              <a:avLst/>
              <a:gdLst>
                <a:gd name="T0" fmla="*/ 26 w 26"/>
                <a:gd name="T1" fmla="*/ 0 h 54"/>
                <a:gd name="T2" fmla="*/ 18 w 26"/>
                <a:gd name="T3" fmla="*/ 32 h 54"/>
                <a:gd name="T4" fmla="*/ 10 w 26"/>
                <a:gd name="T5" fmla="*/ 47 h 54"/>
                <a:gd name="T6" fmla="*/ 3 w 26"/>
                <a:gd name="T7" fmla="*/ 53 h 54"/>
                <a:gd name="T8" fmla="*/ 0 w 26"/>
                <a:gd name="T9" fmla="*/ 45 h 54"/>
                <a:gd name="T10" fmla="*/ 11 w 26"/>
                <a:gd name="T11" fmla="*/ 20 h 54"/>
                <a:gd name="T12" fmla="*/ 12 w 26"/>
                <a:gd name="T13" fmla="*/ 17 h 54"/>
                <a:gd name="T14" fmla="*/ 26 w 26"/>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54">
                  <a:moveTo>
                    <a:pt x="26" y="0"/>
                  </a:moveTo>
                  <a:cubicBezTo>
                    <a:pt x="26" y="12"/>
                    <a:pt x="26" y="22"/>
                    <a:pt x="18" y="32"/>
                  </a:cubicBezTo>
                  <a:cubicBezTo>
                    <a:pt x="15" y="36"/>
                    <a:pt x="12" y="42"/>
                    <a:pt x="10" y="47"/>
                  </a:cubicBezTo>
                  <a:cubicBezTo>
                    <a:pt x="9" y="50"/>
                    <a:pt x="7" y="54"/>
                    <a:pt x="3" y="53"/>
                  </a:cubicBezTo>
                  <a:cubicBezTo>
                    <a:pt x="0" y="52"/>
                    <a:pt x="0" y="48"/>
                    <a:pt x="0" y="45"/>
                  </a:cubicBezTo>
                  <a:cubicBezTo>
                    <a:pt x="0" y="35"/>
                    <a:pt x="3" y="26"/>
                    <a:pt x="11" y="20"/>
                  </a:cubicBezTo>
                  <a:cubicBezTo>
                    <a:pt x="12" y="19"/>
                    <a:pt x="12" y="18"/>
                    <a:pt x="12" y="17"/>
                  </a:cubicBezTo>
                  <a:cubicBezTo>
                    <a:pt x="15" y="10"/>
                    <a:pt x="22" y="6"/>
                    <a:pt x="26" y="0"/>
                  </a:cubicBezTo>
                  <a:close/>
                </a:path>
              </a:pathLst>
            </a:custGeom>
            <a:solidFill>
              <a:srgbClr val="81B1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1" name="Freeform 65">
              <a:extLst>
                <a:ext uri="{FF2B5EF4-FFF2-40B4-BE49-F238E27FC236}">
                  <a16:creationId xmlns:a16="http://schemas.microsoft.com/office/drawing/2014/main" xmlns="" id="{3BB9DBC9-6A68-FB5F-184B-4A7E9B067AAA}"/>
                </a:ext>
              </a:extLst>
            </p:cNvPr>
            <p:cNvSpPr/>
            <p:nvPr/>
          </p:nvSpPr>
          <p:spPr bwMode="auto">
            <a:xfrm>
              <a:off x="4133" y="559"/>
              <a:ext cx="127" cy="135"/>
            </a:xfrm>
            <a:custGeom>
              <a:avLst/>
              <a:gdLst>
                <a:gd name="T0" fmla="*/ 5 w 30"/>
                <a:gd name="T1" fmla="*/ 2 h 32"/>
                <a:gd name="T2" fmla="*/ 13 w 30"/>
                <a:gd name="T3" fmla="*/ 5 h 32"/>
                <a:gd name="T4" fmla="*/ 17 w 30"/>
                <a:gd name="T5" fmla="*/ 2 h 32"/>
                <a:gd name="T6" fmla="*/ 20 w 30"/>
                <a:gd name="T7" fmla="*/ 0 h 32"/>
                <a:gd name="T8" fmla="*/ 22 w 30"/>
                <a:gd name="T9" fmla="*/ 1 h 32"/>
                <a:gd name="T10" fmla="*/ 29 w 30"/>
                <a:gd name="T11" fmla="*/ 18 h 32"/>
                <a:gd name="T12" fmla="*/ 18 w 30"/>
                <a:gd name="T13" fmla="*/ 31 h 32"/>
                <a:gd name="T14" fmla="*/ 2 w 30"/>
                <a:gd name="T15" fmla="*/ 23 h 32"/>
                <a:gd name="T16" fmla="*/ 0 w 30"/>
                <a:gd name="T17" fmla="*/ 19 h 32"/>
                <a:gd name="T18" fmla="*/ 3 w 30"/>
                <a:gd name="T19" fmla="*/ 17 h 32"/>
                <a:gd name="T20" fmla="*/ 4 w 30"/>
                <a:gd name="T21" fmla="*/ 17 h 32"/>
                <a:gd name="T22" fmla="*/ 9 w 30"/>
                <a:gd name="T23" fmla="*/ 13 h 32"/>
                <a:gd name="T24" fmla="*/ 9 w 30"/>
                <a:gd name="T25" fmla="*/ 10 h 32"/>
                <a:gd name="T26" fmla="*/ 6 w 30"/>
                <a:gd name="T27" fmla="*/ 7 h 32"/>
                <a:gd name="T28" fmla="*/ 3 w 30"/>
                <a:gd name="T29" fmla="*/ 5 h 32"/>
                <a:gd name="T30" fmla="*/ 5 w 30"/>
                <a:gd name="T31"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2">
                  <a:moveTo>
                    <a:pt x="5" y="2"/>
                  </a:moveTo>
                  <a:cubicBezTo>
                    <a:pt x="8" y="3"/>
                    <a:pt x="11" y="5"/>
                    <a:pt x="13" y="5"/>
                  </a:cubicBezTo>
                  <a:cubicBezTo>
                    <a:pt x="16" y="6"/>
                    <a:pt x="17" y="4"/>
                    <a:pt x="17" y="2"/>
                  </a:cubicBezTo>
                  <a:cubicBezTo>
                    <a:pt x="17" y="1"/>
                    <a:pt x="18" y="0"/>
                    <a:pt x="20" y="0"/>
                  </a:cubicBezTo>
                  <a:cubicBezTo>
                    <a:pt x="21" y="0"/>
                    <a:pt x="22" y="0"/>
                    <a:pt x="22" y="1"/>
                  </a:cubicBezTo>
                  <a:cubicBezTo>
                    <a:pt x="24" y="7"/>
                    <a:pt x="27" y="12"/>
                    <a:pt x="29" y="18"/>
                  </a:cubicBezTo>
                  <a:cubicBezTo>
                    <a:pt x="30" y="26"/>
                    <a:pt x="25" y="32"/>
                    <a:pt x="18" y="31"/>
                  </a:cubicBezTo>
                  <a:cubicBezTo>
                    <a:pt x="12" y="30"/>
                    <a:pt x="7" y="26"/>
                    <a:pt x="2" y="23"/>
                  </a:cubicBezTo>
                  <a:cubicBezTo>
                    <a:pt x="1" y="22"/>
                    <a:pt x="0" y="21"/>
                    <a:pt x="0" y="19"/>
                  </a:cubicBezTo>
                  <a:cubicBezTo>
                    <a:pt x="0" y="17"/>
                    <a:pt x="3" y="19"/>
                    <a:pt x="3" y="17"/>
                  </a:cubicBezTo>
                  <a:cubicBezTo>
                    <a:pt x="4" y="17"/>
                    <a:pt x="4" y="17"/>
                    <a:pt x="4" y="17"/>
                  </a:cubicBezTo>
                  <a:cubicBezTo>
                    <a:pt x="7" y="17"/>
                    <a:pt x="8" y="15"/>
                    <a:pt x="9" y="13"/>
                  </a:cubicBezTo>
                  <a:cubicBezTo>
                    <a:pt x="9" y="12"/>
                    <a:pt x="9" y="11"/>
                    <a:pt x="9" y="10"/>
                  </a:cubicBezTo>
                  <a:cubicBezTo>
                    <a:pt x="9" y="8"/>
                    <a:pt x="8" y="7"/>
                    <a:pt x="6" y="7"/>
                  </a:cubicBezTo>
                  <a:cubicBezTo>
                    <a:pt x="4" y="7"/>
                    <a:pt x="3" y="7"/>
                    <a:pt x="3" y="5"/>
                  </a:cubicBezTo>
                  <a:cubicBezTo>
                    <a:pt x="3" y="3"/>
                    <a:pt x="4" y="2"/>
                    <a:pt x="5" y="2"/>
                  </a:cubicBezTo>
                  <a:close/>
                </a:path>
              </a:pathLst>
            </a:custGeom>
            <a:solidFill>
              <a:srgbClr val="E74C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2" name="Freeform 66">
              <a:extLst>
                <a:ext uri="{FF2B5EF4-FFF2-40B4-BE49-F238E27FC236}">
                  <a16:creationId xmlns:a16="http://schemas.microsoft.com/office/drawing/2014/main" xmlns="" id="{4B6AFA55-8DDE-7A7B-DF77-436B01D67610}"/>
                </a:ext>
              </a:extLst>
            </p:cNvPr>
            <p:cNvSpPr/>
            <p:nvPr/>
          </p:nvSpPr>
          <p:spPr bwMode="auto">
            <a:xfrm>
              <a:off x="4103" y="597"/>
              <a:ext cx="47" cy="34"/>
            </a:xfrm>
            <a:custGeom>
              <a:avLst/>
              <a:gdLst>
                <a:gd name="T0" fmla="*/ 11 w 11"/>
                <a:gd name="T1" fmla="*/ 8 h 8"/>
                <a:gd name="T2" fmla="*/ 10 w 11"/>
                <a:gd name="T3" fmla="*/ 8 h 8"/>
                <a:gd name="T4" fmla="*/ 1 w 11"/>
                <a:gd name="T5" fmla="*/ 3 h 8"/>
                <a:gd name="T6" fmla="*/ 0 w 11"/>
                <a:gd name="T7" fmla="*/ 1 h 8"/>
                <a:gd name="T8" fmla="*/ 2 w 11"/>
                <a:gd name="T9" fmla="*/ 0 h 8"/>
                <a:gd name="T10" fmla="*/ 11 w 11"/>
                <a:gd name="T11" fmla="*/ 8 h 8"/>
              </a:gdLst>
              <a:ahLst/>
              <a:cxnLst>
                <a:cxn ang="0">
                  <a:pos x="T0" y="T1"/>
                </a:cxn>
                <a:cxn ang="0">
                  <a:pos x="T2" y="T3"/>
                </a:cxn>
                <a:cxn ang="0">
                  <a:pos x="T4" y="T5"/>
                </a:cxn>
                <a:cxn ang="0">
                  <a:pos x="T6" y="T7"/>
                </a:cxn>
                <a:cxn ang="0">
                  <a:pos x="T8" y="T9"/>
                </a:cxn>
                <a:cxn ang="0">
                  <a:pos x="T10" y="T11"/>
                </a:cxn>
              </a:cxnLst>
              <a:rect l="0" t="0" r="r" b="b"/>
              <a:pathLst>
                <a:path w="11" h="8">
                  <a:moveTo>
                    <a:pt x="11" y="8"/>
                  </a:moveTo>
                  <a:cubicBezTo>
                    <a:pt x="11" y="8"/>
                    <a:pt x="11" y="8"/>
                    <a:pt x="10" y="8"/>
                  </a:cubicBezTo>
                  <a:cubicBezTo>
                    <a:pt x="7" y="7"/>
                    <a:pt x="4" y="5"/>
                    <a:pt x="1" y="3"/>
                  </a:cubicBezTo>
                  <a:cubicBezTo>
                    <a:pt x="1" y="3"/>
                    <a:pt x="0" y="2"/>
                    <a:pt x="0" y="1"/>
                  </a:cubicBezTo>
                  <a:cubicBezTo>
                    <a:pt x="1" y="1"/>
                    <a:pt x="1" y="0"/>
                    <a:pt x="2" y="0"/>
                  </a:cubicBezTo>
                  <a:cubicBezTo>
                    <a:pt x="4" y="0"/>
                    <a:pt x="11" y="5"/>
                    <a:pt x="11" y="8"/>
                  </a:cubicBezTo>
                  <a:close/>
                </a:path>
              </a:pathLst>
            </a:custGeom>
            <a:solidFill>
              <a:srgbClr val="F7C7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3" name="Freeform 67">
              <a:extLst>
                <a:ext uri="{FF2B5EF4-FFF2-40B4-BE49-F238E27FC236}">
                  <a16:creationId xmlns:a16="http://schemas.microsoft.com/office/drawing/2014/main" xmlns="" id="{05C5FA95-8E82-F2BB-F60A-5890EA132695}"/>
                </a:ext>
              </a:extLst>
            </p:cNvPr>
            <p:cNvSpPr/>
            <p:nvPr/>
          </p:nvSpPr>
          <p:spPr bwMode="auto">
            <a:xfrm>
              <a:off x="4150" y="589"/>
              <a:ext cx="21" cy="25"/>
            </a:xfrm>
            <a:custGeom>
              <a:avLst/>
              <a:gdLst>
                <a:gd name="T0" fmla="*/ 5 w 5"/>
                <a:gd name="T1" fmla="*/ 3 h 6"/>
                <a:gd name="T2" fmla="*/ 5 w 5"/>
                <a:gd name="T3" fmla="*/ 6 h 6"/>
                <a:gd name="T4" fmla="*/ 3 w 5"/>
                <a:gd name="T5" fmla="*/ 6 h 6"/>
                <a:gd name="T6" fmla="*/ 1 w 5"/>
                <a:gd name="T7" fmla="*/ 2 h 6"/>
                <a:gd name="T8" fmla="*/ 4 w 5"/>
                <a:gd name="T9" fmla="*/ 3 h 6"/>
                <a:gd name="T10" fmla="*/ 5 w 5"/>
                <a:gd name="T11" fmla="*/ 3 h 6"/>
              </a:gdLst>
              <a:ahLst/>
              <a:cxnLst>
                <a:cxn ang="0">
                  <a:pos x="T0" y="T1"/>
                </a:cxn>
                <a:cxn ang="0">
                  <a:pos x="T2" y="T3"/>
                </a:cxn>
                <a:cxn ang="0">
                  <a:pos x="T4" y="T5"/>
                </a:cxn>
                <a:cxn ang="0">
                  <a:pos x="T6" y="T7"/>
                </a:cxn>
                <a:cxn ang="0">
                  <a:pos x="T8" y="T9"/>
                </a:cxn>
                <a:cxn ang="0">
                  <a:pos x="T10" y="T11"/>
                </a:cxn>
              </a:cxnLst>
              <a:rect l="0" t="0" r="r" b="b"/>
              <a:pathLst>
                <a:path w="5" h="6">
                  <a:moveTo>
                    <a:pt x="5" y="3"/>
                  </a:moveTo>
                  <a:cubicBezTo>
                    <a:pt x="5" y="4"/>
                    <a:pt x="5" y="5"/>
                    <a:pt x="5" y="6"/>
                  </a:cubicBezTo>
                  <a:cubicBezTo>
                    <a:pt x="4" y="6"/>
                    <a:pt x="4" y="6"/>
                    <a:pt x="3" y="6"/>
                  </a:cubicBezTo>
                  <a:cubicBezTo>
                    <a:pt x="1" y="6"/>
                    <a:pt x="0" y="4"/>
                    <a:pt x="1" y="2"/>
                  </a:cubicBezTo>
                  <a:cubicBezTo>
                    <a:pt x="2" y="0"/>
                    <a:pt x="3" y="2"/>
                    <a:pt x="4" y="3"/>
                  </a:cubicBezTo>
                  <a:cubicBezTo>
                    <a:pt x="4" y="3"/>
                    <a:pt x="5" y="3"/>
                    <a:pt x="5" y="3"/>
                  </a:cubicBezTo>
                  <a:close/>
                </a:path>
              </a:pathLst>
            </a:custGeom>
            <a:solidFill>
              <a:srgbClr val="F5B8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4" name="Freeform 68">
              <a:extLst>
                <a:ext uri="{FF2B5EF4-FFF2-40B4-BE49-F238E27FC236}">
                  <a16:creationId xmlns:a16="http://schemas.microsoft.com/office/drawing/2014/main" xmlns="" id="{FD8F9E20-4ADB-1B8F-5FF5-E878A52C99C2}"/>
                </a:ext>
              </a:extLst>
            </p:cNvPr>
            <p:cNvSpPr/>
            <p:nvPr/>
          </p:nvSpPr>
          <p:spPr bwMode="auto">
            <a:xfrm>
              <a:off x="4082" y="1294"/>
              <a:ext cx="42" cy="43"/>
            </a:xfrm>
            <a:custGeom>
              <a:avLst/>
              <a:gdLst>
                <a:gd name="T0" fmla="*/ 3 w 10"/>
                <a:gd name="T1" fmla="*/ 0 h 10"/>
                <a:gd name="T2" fmla="*/ 9 w 10"/>
                <a:gd name="T3" fmla="*/ 6 h 10"/>
                <a:gd name="T4" fmla="*/ 9 w 10"/>
                <a:gd name="T5" fmla="*/ 9 h 10"/>
                <a:gd name="T6" fmla="*/ 6 w 10"/>
                <a:gd name="T7" fmla="*/ 8 h 10"/>
                <a:gd name="T8" fmla="*/ 0 w 10"/>
                <a:gd name="T9" fmla="*/ 3 h 10"/>
                <a:gd name="T10" fmla="*/ 3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3" y="0"/>
                  </a:moveTo>
                  <a:cubicBezTo>
                    <a:pt x="5" y="1"/>
                    <a:pt x="8" y="3"/>
                    <a:pt x="9" y="6"/>
                  </a:cubicBezTo>
                  <a:cubicBezTo>
                    <a:pt x="10" y="7"/>
                    <a:pt x="10" y="8"/>
                    <a:pt x="9" y="9"/>
                  </a:cubicBezTo>
                  <a:cubicBezTo>
                    <a:pt x="7" y="10"/>
                    <a:pt x="7" y="9"/>
                    <a:pt x="6" y="8"/>
                  </a:cubicBezTo>
                  <a:cubicBezTo>
                    <a:pt x="5" y="6"/>
                    <a:pt x="3" y="3"/>
                    <a:pt x="0" y="3"/>
                  </a:cubicBezTo>
                  <a:cubicBezTo>
                    <a:pt x="1" y="1"/>
                    <a:pt x="1" y="0"/>
                    <a:pt x="3" y="0"/>
                  </a:cubicBezTo>
                  <a:close/>
                </a:path>
              </a:pathLst>
            </a:custGeom>
            <a:solidFill>
              <a:srgbClr val="2E22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5" name="Freeform 69">
              <a:extLst>
                <a:ext uri="{FF2B5EF4-FFF2-40B4-BE49-F238E27FC236}">
                  <a16:creationId xmlns:a16="http://schemas.microsoft.com/office/drawing/2014/main" xmlns="" id="{52BF9472-FE1F-CCAB-FB34-76412675DA00}"/>
                </a:ext>
              </a:extLst>
            </p:cNvPr>
            <p:cNvSpPr/>
            <p:nvPr/>
          </p:nvSpPr>
          <p:spPr bwMode="auto">
            <a:xfrm>
              <a:off x="3985" y="1320"/>
              <a:ext cx="29" cy="29"/>
            </a:xfrm>
            <a:custGeom>
              <a:avLst/>
              <a:gdLst>
                <a:gd name="T0" fmla="*/ 3 w 7"/>
                <a:gd name="T1" fmla="*/ 7 h 7"/>
                <a:gd name="T2" fmla="*/ 1 w 7"/>
                <a:gd name="T3" fmla="*/ 4 h 7"/>
                <a:gd name="T4" fmla="*/ 5 w 7"/>
                <a:gd name="T5" fmla="*/ 0 h 7"/>
                <a:gd name="T6" fmla="*/ 6 w 7"/>
                <a:gd name="T7" fmla="*/ 2 h 7"/>
                <a:gd name="T8" fmla="*/ 3 w 7"/>
                <a:gd name="T9" fmla="*/ 7 h 7"/>
              </a:gdLst>
              <a:ahLst/>
              <a:cxnLst>
                <a:cxn ang="0">
                  <a:pos x="T0" y="T1"/>
                </a:cxn>
                <a:cxn ang="0">
                  <a:pos x="T2" y="T3"/>
                </a:cxn>
                <a:cxn ang="0">
                  <a:pos x="T4" y="T5"/>
                </a:cxn>
                <a:cxn ang="0">
                  <a:pos x="T6" y="T7"/>
                </a:cxn>
                <a:cxn ang="0">
                  <a:pos x="T8" y="T9"/>
                </a:cxn>
              </a:cxnLst>
              <a:rect l="0" t="0" r="r" b="b"/>
              <a:pathLst>
                <a:path w="7" h="7">
                  <a:moveTo>
                    <a:pt x="3" y="7"/>
                  </a:moveTo>
                  <a:cubicBezTo>
                    <a:pt x="1" y="7"/>
                    <a:pt x="0" y="6"/>
                    <a:pt x="1" y="4"/>
                  </a:cubicBezTo>
                  <a:cubicBezTo>
                    <a:pt x="1" y="2"/>
                    <a:pt x="3" y="1"/>
                    <a:pt x="5" y="0"/>
                  </a:cubicBezTo>
                  <a:cubicBezTo>
                    <a:pt x="7" y="0"/>
                    <a:pt x="6" y="1"/>
                    <a:pt x="6" y="2"/>
                  </a:cubicBezTo>
                  <a:cubicBezTo>
                    <a:pt x="6" y="5"/>
                    <a:pt x="5" y="7"/>
                    <a:pt x="3" y="7"/>
                  </a:cubicBezTo>
                  <a:close/>
                </a:path>
              </a:pathLst>
            </a:custGeom>
            <a:solidFill>
              <a:srgbClr val="671E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6" name="Freeform 70">
              <a:extLst>
                <a:ext uri="{FF2B5EF4-FFF2-40B4-BE49-F238E27FC236}">
                  <a16:creationId xmlns:a16="http://schemas.microsoft.com/office/drawing/2014/main" xmlns="" id="{3F391A4A-500F-C189-4244-984FF4490885}"/>
                </a:ext>
              </a:extLst>
            </p:cNvPr>
            <p:cNvSpPr/>
            <p:nvPr/>
          </p:nvSpPr>
          <p:spPr bwMode="auto">
            <a:xfrm>
              <a:off x="4099" y="1412"/>
              <a:ext cx="21" cy="34"/>
            </a:xfrm>
            <a:custGeom>
              <a:avLst/>
              <a:gdLst>
                <a:gd name="T0" fmla="*/ 5 w 5"/>
                <a:gd name="T1" fmla="*/ 4 h 8"/>
                <a:gd name="T2" fmla="*/ 2 w 5"/>
                <a:gd name="T3" fmla="*/ 8 h 8"/>
                <a:gd name="T4" fmla="*/ 0 w 5"/>
                <a:gd name="T5" fmla="*/ 6 h 8"/>
                <a:gd name="T6" fmla="*/ 4 w 5"/>
                <a:gd name="T7" fmla="*/ 1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cubicBezTo>
                    <a:pt x="4" y="5"/>
                    <a:pt x="5" y="8"/>
                    <a:pt x="2" y="8"/>
                  </a:cubicBezTo>
                  <a:cubicBezTo>
                    <a:pt x="1" y="8"/>
                    <a:pt x="0" y="7"/>
                    <a:pt x="0" y="6"/>
                  </a:cubicBezTo>
                  <a:cubicBezTo>
                    <a:pt x="0" y="3"/>
                    <a:pt x="1" y="1"/>
                    <a:pt x="4" y="1"/>
                  </a:cubicBezTo>
                  <a:cubicBezTo>
                    <a:pt x="5" y="0"/>
                    <a:pt x="5" y="2"/>
                    <a:pt x="5" y="4"/>
                  </a:cubicBezTo>
                  <a:close/>
                </a:path>
              </a:pathLst>
            </a:custGeom>
            <a:solidFill>
              <a:srgbClr val="6217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7" name="Freeform 71">
              <a:extLst>
                <a:ext uri="{FF2B5EF4-FFF2-40B4-BE49-F238E27FC236}">
                  <a16:creationId xmlns:a16="http://schemas.microsoft.com/office/drawing/2014/main" xmlns="" id="{8C4A3D47-9CC7-21CF-E314-02C15DFB4C2F}"/>
                </a:ext>
              </a:extLst>
            </p:cNvPr>
            <p:cNvSpPr/>
            <p:nvPr/>
          </p:nvSpPr>
          <p:spPr bwMode="auto">
            <a:xfrm>
              <a:off x="3938" y="1215"/>
              <a:ext cx="26" cy="29"/>
            </a:xfrm>
            <a:custGeom>
              <a:avLst/>
              <a:gdLst>
                <a:gd name="T0" fmla="*/ 6 w 6"/>
                <a:gd name="T1" fmla="*/ 3 h 7"/>
                <a:gd name="T2" fmla="*/ 1 w 6"/>
                <a:gd name="T3" fmla="*/ 7 h 7"/>
                <a:gd name="T4" fmla="*/ 0 w 6"/>
                <a:gd name="T5" fmla="*/ 4 h 7"/>
                <a:gd name="T6" fmla="*/ 4 w 6"/>
                <a:gd name="T7" fmla="*/ 1 h 7"/>
                <a:gd name="T8" fmla="*/ 6 w 6"/>
                <a:gd name="T9" fmla="*/ 3 h 7"/>
              </a:gdLst>
              <a:ahLst/>
              <a:cxnLst>
                <a:cxn ang="0">
                  <a:pos x="T0" y="T1"/>
                </a:cxn>
                <a:cxn ang="0">
                  <a:pos x="T2" y="T3"/>
                </a:cxn>
                <a:cxn ang="0">
                  <a:pos x="T4" y="T5"/>
                </a:cxn>
                <a:cxn ang="0">
                  <a:pos x="T6" y="T7"/>
                </a:cxn>
                <a:cxn ang="0">
                  <a:pos x="T8" y="T9"/>
                </a:cxn>
              </a:cxnLst>
              <a:rect l="0" t="0" r="r" b="b"/>
              <a:pathLst>
                <a:path w="6" h="7">
                  <a:moveTo>
                    <a:pt x="6" y="3"/>
                  </a:moveTo>
                  <a:cubicBezTo>
                    <a:pt x="5" y="5"/>
                    <a:pt x="4" y="7"/>
                    <a:pt x="1" y="7"/>
                  </a:cubicBezTo>
                  <a:cubicBezTo>
                    <a:pt x="0" y="7"/>
                    <a:pt x="0" y="6"/>
                    <a:pt x="0" y="4"/>
                  </a:cubicBezTo>
                  <a:cubicBezTo>
                    <a:pt x="0" y="2"/>
                    <a:pt x="2" y="1"/>
                    <a:pt x="4" y="1"/>
                  </a:cubicBezTo>
                  <a:cubicBezTo>
                    <a:pt x="6" y="0"/>
                    <a:pt x="6" y="1"/>
                    <a:pt x="6" y="3"/>
                  </a:cubicBezTo>
                  <a:close/>
                </a:path>
              </a:pathLst>
            </a:custGeom>
            <a:solidFill>
              <a:srgbClr val="6917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8" name="Freeform 72">
              <a:extLst>
                <a:ext uri="{FF2B5EF4-FFF2-40B4-BE49-F238E27FC236}">
                  <a16:creationId xmlns:a16="http://schemas.microsoft.com/office/drawing/2014/main" xmlns="" id="{73D55A19-5611-A9A0-667A-4E7D7ED15FDB}"/>
                </a:ext>
              </a:extLst>
            </p:cNvPr>
            <p:cNvSpPr/>
            <p:nvPr/>
          </p:nvSpPr>
          <p:spPr bwMode="auto">
            <a:xfrm>
              <a:off x="3976" y="1231"/>
              <a:ext cx="26" cy="21"/>
            </a:xfrm>
            <a:custGeom>
              <a:avLst/>
              <a:gdLst>
                <a:gd name="T0" fmla="*/ 6 w 6"/>
                <a:gd name="T1" fmla="*/ 2 h 5"/>
                <a:gd name="T2" fmla="*/ 1 w 6"/>
                <a:gd name="T3" fmla="*/ 5 h 5"/>
                <a:gd name="T4" fmla="*/ 0 w 6"/>
                <a:gd name="T5" fmla="*/ 4 h 5"/>
                <a:gd name="T6" fmla="*/ 4 w 6"/>
                <a:gd name="T7" fmla="*/ 1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5" y="4"/>
                    <a:pt x="4" y="5"/>
                    <a:pt x="1" y="5"/>
                  </a:cubicBezTo>
                  <a:cubicBezTo>
                    <a:pt x="1" y="5"/>
                    <a:pt x="0" y="5"/>
                    <a:pt x="0" y="4"/>
                  </a:cubicBezTo>
                  <a:cubicBezTo>
                    <a:pt x="1" y="2"/>
                    <a:pt x="2" y="1"/>
                    <a:pt x="4" y="1"/>
                  </a:cubicBezTo>
                  <a:cubicBezTo>
                    <a:pt x="5" y="0"/>
                    <a:pt x="5" y="1"/>
                    <a:pt x="6" y="2"/>
                  </a:cubicBezTo>
                  <a:close/>
                </a:path>
              </a:pathLst>
            </a:custGeom>
            <a:solidFill>
              <a:srgbClr val="7E1D1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9" name="Freeform 73">
              <a:extLst>
                <a:ext uri="{FF2B5EF4-FFF2-40B4-BE49-F238E27FC236}">
                  <a16:creationId xmlns:a16="http://schemas.microsoft.com/office/drawing/2014/main" xmlns="" id="{69091729-DDE2-D595-45A3-6F72EF28FDCC}"/>
                </a:ext>
              </a:extLst>
            </p:cNvPr>
            <p:cNvSpPr/>
            <p:nvPr/>
          </p:nvSpPr>
          <p:spPr bwMode="auto">
            <a:xfrm>
              <a:off x="4036" y="1294"/>
              <a:ext cx="21" cy="26"/>
            </a:xfrm>
            <a:custGeom>
              <a:avLst/>
              <a:gdLst>
                <a:gd name="T0" fmla="*/ 5 w 5"/>
                <a:gd name="T1" fmla="*/ 0 h 6"/>
                <a:gd name="T2" fmla="*/ 2 w 5"/>
                <a:gd name="T3" fmla="*/ 6 h 6"/>
                <a:gd name="T4" fmla="*/ 0 w 5"/>
                <a:gd name="T5" fmla="*/ 5 h 6"/>
                <a:gd name="T6" fmla="*/ 5 w 5"/>
                <a:gd name="T7" fmla="*/ 0 h 6"/>
              </a:gdLst>
              <a:ahLst/>
              <a:cxnLst>
                <a:cxn ang="0">
                  <a:pos x="T0" y="T1"/>
                </a:cxn>
                <a:cxn ang="0">
                  <a:pos x="T2" y="T3"/>
                </a:cxn>
                <a:cxn ang="0">
                  <a:pos x="T4" y="T5"/>
                </a:cxn>
                <a:cxn ang="0">
                  <a:pos x="T6" y="T7"/>
                </a:cxn>
              </a:cxnLst>
              <a:rect l="0" t="0" r="r" b="b"/>
              <a:pathLst>
                <a:path w="5" h="6">
                  <a:moveTo>
                    <a:pt x="5" y="0"/>
                  </a:moveTo>
                  <a:cubicBezTo>
                    <a:pt x="5" y="3"/>
                    <a:pt x="4" y="5"/>
                    <a:pt x="2" y="6"/>
                  </a:cubicBezTo>
                  <a:cubicBezTo>
                    <a:pt x="1" y="6"/>
                    <a:pt x="0" y="5"/>
                    <a:pt x="0" y="5"/>
                  </a:cubicBezTo>
                  <a:cubicBezTo>
                    <a:pt x="0" y="2"/>
                    <a:pt x="2" y="1"/>
                    <a:pt x="5" y="0"/>
                  </a:cubicBezTo>
                  <a:close/>
                </a:path>
              </a:pathLst>
            </a:custGeom>
            <a:solidFill>
              <a:srgbClr val="841D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0" name="Freeform 74">
              <a:extLst>
                <a:ext uri="{FF2B5EF4-FFF2-40B4-BE49-F238E27FC236}">
                  <a16:creationId xmlns:a16="http://schemas.microsoft.com/office/drawing/2014/main" xmlns="" id="{6002B50C-D81E-1DDF-C664-91334092548C}"/>
                </a:ext>
              </a:extLst>
            </p:cNvPr>
            <p:cNvSpPr/>
            <p:nvPr/>
          </p:nvSpPr>
          <p:spPr bwMode="auto">
            <a:xfrm>
              <a:off x="4023" y="1337"/>
              <a:ext cx="21" cy="21"/>
            </a:xfrm>
            <a:custGeom>
              <a:avLst/>
              <a:gdLst>
                <a:gd name="T0" fmla="*/ 2 w 5"/>
                <a:gd name="T1" fmla="*/ 5 h 5"/>
                <a:gd name="T2" fmla="*/ 0 w 5"/>
                <a:gd name="T3" fmla="*/ 3 h 5"/>
                <a:gd name="T4" fmla="*/ 3 w 5"/>
                <a:gd name="T5" fmla="*/ 0 h 5"/>
                <a:gd name="T6" fmla="*/ 5 w 5"/>
                <a:gd name="T7" fmla="*/ 1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cubicBezTo>
                    <a:pt x="1" y="5"/>
                    <a:pt x="0" y="4"/>
                    <a:pt x="0" y="3"/>
                  </a:cubicBezTo>
                  <a:cubicBezTo>
                    <a:pt x="0" y="1"/>
                    <a:pt x="2" y="0"/>
                    <a:pt x="3" y="0"/>
                  </a:cubicBezTo>
                  <a:cubicBezTo>
                    <a:pt x="4" y="0"/>
                    <a:pt x="5" y="0"/>
                    <a:pt x="5" y="1"/>
                  </a:cubicBezTo>
                  <a:cubicBezTo>
                    <a:pt x="5" y="3"/>
                    <a:pt x="3" y="4"/>
                    <a:pt x="2" y="5"/>
                  </a:cubicBezTo>
                  <a:close/>
                </a:path>
              </a:pathLst>
            </a:custGeom>
            <a:solidFill>
              <a:srgbClr val="8923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1" name="Freeform 75">
              <a:extLst>
                <a:ext uri="{FF2B5EF4-FFF2-40B4-BE49-F238E27FC236}">
                  <a16:creationId xmlns:a16="http://schemas.microsoft.com/office/drawing/2014/main" xmlns="" id="{147FDDC9-A654-4C50-4A19-A6D06589FAFA}"/>
                </a:ext>
              </a:extLst>
            </p:cNvPr>
            <p:cNvSpPr/>
            <p:nvPr/>
          </p:nvSpPr>
          <p:spPr bwMode="auto">
            <a:xfrm>
              <a:off x="4069" y="1391"/>
              <a:ext cx="22" cy="21"/>
            </a:xfrm>
            <a:custGeom>
              <a:avLst/>
              <a:gdLst>
                <a:gd name="T0" fmla="*/ 5 w 5"/>
                <a:gd name="T1" fmla="*/ 2 h 5"/>
                <a:gd name="T2" fmla="*/ 2 w 5"/>
                <a:gd name="T3" fmla="*/ 5 h 5"/>
                <a:gd name="T4" fmla="*/ 1 w 5"/>
                <a:gd name="T5" fmla="*/ 4 h 5"/>
                <a:gd name="T6" fmla="*/ 4 w 5"/>
                <a:gd name="T7" fmla="*/ 1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2" y="5"/>
                  </a:cubicBezTo>
                  <a:cubicBezTo>
                    <a:pt x="1" y="5"/>
                    <a:pt x="0" y="5"/>
                    <a:pt x="1" y="4"/>
                  </a:cubicBezTo>
                  <a:cubicBezTo>
                    <a:pt x="1" y="2"/>
                    <a:pt x="2" y="1"/>
                    <a:pt x="4" y="1"/>
                  </a:cubicBezTo>
                  <a:cubicBezTo>
                    <a:pt x="5" y="0"/>
                    <a:pt x="5" y="1"/>
                    <a:pt x="5" y="2"/>
                  </a:cubicBezTo>
                  <a:close/>
                </a:path>
              </a:pathLst>
            </a:custGeom>
            <a:solidFill>
              <a:srgbClr val="8820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2" name="Freeform 76">
              <a:extLst>
                <a:ext uri="{FF2B5EF4-FFF2-40B4-BE49-F238E27FC236}">
                  <a16:creationId xmlns:a16="http://schemas.microsoft.com/office/drawing/2014/main" xmlns="" id="{5478B55D-667E-DF14-0658-710E4E2F6656}"/>
                </a:ext>
              </a:extLst>
            </p:cNvPr>
            <p:cNvSpPr/>
            <p:nvPr/>
          </p:nvSpPr>
          <p:spPr bwMode="auto">
            <a:xfrm>
              <a:off x="3930" y="1269"/>
              <a:ext cx="21" cy="17"/>
            </a:xfrm>
            <a:custGeom>
              <a:avLst/>
              <a:gdLst>
                <a:gd name="T0" fmla="*/ 5 w 5"/>
                <a:gd name="T1" fmla="*/ 1 h 4"/>
                <a:gd name="T2" fmla="*/ 1 w 5"/>
                <a:gd name="T3" fmla="*/ 3 h 4"/>
                <a:gd name="T4" fmla="*/ 0 w 5"/>
                <a:gd name="T5" fmla="*/ 2 h 4"/>
                <a:gd name="T6" fmla="*/ 2 w 5"/>
                <a:gd name="T7" fmla="*/ 0 h 4"/>
                <a:gd name="T8" fmla="*/ 5 w 5"/>
                <a:gd name="T9" fmla="*/ 1 h 4"/>
              </a:gdLst>
              <a:ahLst/>
              <a:cxnLst>
                <a:cxn ang="0">
                  <a:pos x="T0" y="T1"/>
                </a:cxn>
                <a:cxn ang="0">
                  <a:pos x="T2" y="T3"/>
                </a:cxn>
                <a:cxn ang="0">
                  <a:pos x="T4" y="T5"/>
                </a:cxn>
                <a:cxn ang="0">
                  <a:pos x="T6" y="T7"/>
                </a:cxn>
                <a:cxn ang="0">
                  <a:pos x="T8" y="T9"/>
                </a:cxn>
              </a:cxnLst>
              <a:rect l="0" t="0" r="r" b="b"/>
              <a:pathLst>
                <a:path w="5" h="4">
                  <a:moveTo>
                    <a:pt x="5" y="1"/>
                  </a:moveTo>
                  <a:cubicBezTo>
                    <a:pt x="4" y="3"/>
                    <a:pt x="3" y="3"/>
                    <a:pt x="1" y="3"/>
                  </a:cubicBezTo>
                  <a:cubicBezTo>
                    <a:pt x="1" y="4"/>
                    <a:pt x="0" y="3"/>
                    <a:pt x="0" y="2"/>
                  </a:cubicBezTo>
                  <a:cubicBezTo>
                    <a:pt x="0" y="1"/>
                    <a:pt x="1" y="0"/>
                    <a:pt x="2" y="0"/>
                  </a:cubicBezTo>
                  <a:cubicBezTo>
                    <a:pt x="3" y="0"/>
                    <a:pt x="4" y="0"/>
                    <a:pt x="5" y="1"/>
                  </a:cubicBezTo>
                  <a:close/>
                </a:path>
              </a:pathLst>
            </a:custGeom>
            <a:solidFill>
              <a:srgbClr val="891E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3" name="Freeform 77">
              <a:extLst>
                <a:ext uri="{FF2B5EF4-FFF2-40B4-BE49-F238E27FC236}">
                  <a16:creationId xmlns:a16="http://schemas.microsoft.com/office/drawing/2014/main" xmlns="" id="{9168E72B-B85C-C1DD-5D93-8B372792EF7C}"/>
                </a:ext>
              </a:extLst>
            </p:cNvPr>
            <p:cNvSpPr/>
            <p:nvPr/>
          </p:nvSpPr>
          <p:spPr bwMode="auto">
            <a:xfrm>
              <a:off x="4302" y="1320"/>
              <a:ext cx="30" cy="38"/>
            </a:xfrm>
            <a:custGeom>
              <a:avLst/>
              <a:gdLst>
                <a:gd name="T0" fmla="*/ 1 w 7"/>
                <a:gd name="T1" fmla="*/ 4 h 9"/>
                <a:gd name="T2" fmla="*/ 3 w 7"/>
                <a:gd name="T3" fmla="*/ 0 h 9"/>
                <a:gd name="T4" fmla="*/ 7 w 7"/>
                <a:gd name="T5" fmla="*/ 3 h 9"/>
                <a:gd name="T6" fmla="*/ 3 w 7"/>
                <a:gd name="T7" fmla="*/ 8 h 9"/>
                <a:gd name="T8" fmla="*/ 1 w 7"/>
                <a:gd name="T9" fmla="*/ 4 h 9"/>
              </a:gdLst>
              <a:ahLst/>
              <a:cxnLst>
                <a:cxn ang="0">
                  <a:pos x="T0" y="T1"/>
                </a:cxn>
                <a:cxn ang="0">
                  <a:pos x="T2" y="T3"/>
                </a:cxn>
                <a:cxn ang="0">
                  <a:pos x="T4" y="T5"/>
                </a:cxn>
                <a:cxn ang="0">
                  <a:pos x="T6" y="T7"/>
                </a:cxn>
                <a:cxn ang="0">
                  <a:pos x="T8" y="T9"/>
                </a:cxn>
              </a:cxnLst>
              <a:rect l="0" t="0" r="r" b="b"/>
              <a:pathLst>
                <a:path w="7" h="9">
                  <a:moveTo>
                    <a:pt x="1" y="4"/>
                  </a:moveTo>
                  <a:cubicBezTo>
                    <a:pt x="1" y="2"/>
                    <a:pt x="0" y="0"/>
                    <a:pt x="3" y="0"/>
                  </a:cubicBezTo>
                  <a:cubicBezTo>
                    <a:pt x="5" y="0"/>
                    <a:pt x="7" y="1"/>
                    <a:pt x="7" y="3"/>
                  </a:cubicBezTo>
                  <a:cubicBezTo>
                    <a:pt x="7" y="6"/>
                    <a:pt x="6" y="8"/>
                    <a:pt x="3" y="8"/>
                  </a:cubicBezTo>
                  <a:cubicBezTo>
                    <a:pt x="0" y="9"/>
                    <a:pt x="1" y="6"/>
                    <a:pt x="1" y="4"/>
                  </a:cubicBezTo>
                  <a:close/>
                </a:path>
              </a:pathLst>
            </a:custGeom>
            <a:solidFill>
              <a:srgbClr val="F9ED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4" name="Freeform 78">
              <a:extLst>
                <a:ext uri="{FF2B5EF4-FFF2-40B4-BE49-F238E27FC236}">
                  <a16:creationId xmlns:a16="http://schemas.microsoft.com/office/drawing/2014/main" xmlns="" id="{341B9B79-9179-27BA-7C5E-55A79594D8B9}"/>
                </a:ext>
              </a:extLst>
            </p:cNvPr>
            <p:cNvSpPr/>
            <p:nvPr/>
          </p:nvSpPr>
          <p:spPr bwMode="auto">
            <a:xfrm>
              <a:off x="3904" y="1484"/>
              <a:ext cx="34" cy="29"/>
            </a:xfrm>
            <a:custGeom>
              <a:avLst/>
              <a:gdLst>
                <a:gd name="T0" fmla="*/ 8 w 8"/>
                <a:gd name="T1" fmla="*/ 0 h 7"/>
                <a:gd name="T2" fmla="*/ 2 w 8"/>
                <a:gd name="T3" fmla="*/ 5 h 7"/>
                <a:gd name="T4" fmla="*/ 0 w 8"/>
                <a:gd name="T5" fmla="*/ 3 h 7"/>
                <a:gd name="T6" fmla="*/ 2 w 8"/>
                <a:gd name="T7" fmla="*/ 2 h 7"/>
                <a:gd name="T8" fmla="*/ 8 w 8"/>
                <a:gd name="T9" fmla="*/ 0 h 7"/>
              </a:gdLst>
              <a:ahLst/>
              <a:cxnLst>
                <a:cxn ang="0">
                  <a:pos x="T0" y="T1"/>
                </a:cxn>
                <a:cxn ang="0">
                  <a:pos x="T2" y="T3"/>
                </a:cxn>
                <a:cxn ang="0">
                  <a:pos x="T4" y="T5"/>
                </a:cxn>
                <a:cxn ang="0">
                  <a:pos x="T6" y="T7"/>
                </a:cxn>
                <a:cxn ang="0">
                  <a:pos x="T8" y="T9"/>
                </a:cxn>
              </a:cxnLst>
              <a:rect l="0" t="0" r="r" b="b"/>
              <a:pathLst>
                <a:path w="8" h="7">
                  <a:moveTo>
                    <a:pt x="8" y="0"/>
                  </a:moveTo>
                  <a:cubicBezTo>
                    <a:pt x="7" y="3"/>
                    <a:pt x="6" y="7"/>
                    <a:pt x="2" y="5"/>
                  </a:cubicBezTo>
                  <a:cubicBezTo>
                    <a:pt x="1" y="5"/>
                    <a:pt x="0" y="4"/>
                    <a:pt x="0" y="3"/>
                  </a:cubicBezTo>
                  <a:cubicBezTo>
                    <a:pt x="0" y="2"/>
                    <a:pt x="1" y="2"/>
                    <a:pt x="2" y="2"/>
                  </a:cubicBezTo>
                  <a:cubicBezTo>
                    <a:pt x="4" y="1"/>
                    <a:pt x="6" y="0"/>
                    <a:pt x="8" y="0"/>
                  </a:cubicBezTo>
                  <a:close/>
                </a:path>
              </a:pathLst>
            </a:custGeom>
            <a:solidFill>
              <a:srgbClr val="BDCDC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pic>
        <p:nvPicPr>
          <p:cNvPr id="85" name="Picture 4">
            <a:extLst>
              <a:ext uri="{FF2B5EF4-FFF2-40B4-BE49-F238E27FC236}">
                <a16:creationId xmlns:a16="http://schemas.microsoft.com/office/drawing/2014/main" xmlns="" id="{39245AD7-35AF-EC59-A3BF-582C00CEB86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8551191">
            <a:off x="-485617" y="5216158"/>
            <a:ext cx="546408" cy="2788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1593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E7F8428-54E8-BD80-75E0-A602E2BD8A70}"/>
            </a:ext>
          </a:extLst>
        </p:cNvPr>
        <p:cNvGrpSpPr/>
        <p:nvPr/>
      </p:nvGrpSpPr>
      <p:grpSpPr>
        <a:xfrm>
          <a:off x="0" y="0"/>
          <a:ext cx="0" cy="0"/>
          <a:chOff x="0" y="0"/>
          <a:chExt cx="0" cy="0"/>
        </a:xfrm>
      </p:grpSpPr>
      <p:sp>
        <p:nvSpPr>
          <p:cNvPr id="3" name="Google Shape;1030;p35">
            <a:extLst>
              <a:ext uri="{FF2B5EF4-FFF2-40B4-BE49-F238E27FC236}">
                <a16:creationId xmlns:a16="http://schemas.microsoft.com/office/drawing/2014/main" xmlns="" id="{A9F731BB-8513-4A22-64B6-8ACC39C6A8E2}"/>
              </a:ext>
            </a:extLst>
          </p:cNvPr>
          <p:cNvSpPr txBox="1">
            <a:spLocks noGrp="1"/>
          </p:cNvSpPr>
          <p:nvPr>
            <p:ph type="subTitle" idx="4294967295"/>
          </p:nvPr>
        </p:nvSpPr>
        <p:spPr>
          <a:xfrm>
            <a:off x="-5543419" y="1250121"/>
            <a:ext cx="5306436" cy="1485003"/>
          </a:xfrm>
        </p:spPr>
        <p:txBody>
          <a:bodyPr lIns="91421" tIns="91421" rIns="91421" bIns="91421">
            <a:noAutofit/>
          </a:bodyPr>
          <a:lstStyle/>
          <a:p>
            <a:pPr marL="0" lvl="0" indent="0" algn="ctr">
              <a:lnSpc>
                <a:spcPct val="100000"/>
              </a:lnSpc>
              <a:spcBef>
                <a:spcPct val="0"/>
              </a:spcBef>
              <a:spcAft>
                <a:spcPct val="0"/>
              </a:spcAft>
              <a:buNone/>
            </a:pPr>
            <a:r>
              <a:rPr lang="ar-SA" sz="1800" dirty="0">
                <a:effectLst/>
                <a:ea typeface="Calibri" panose="020F0502020204030204" pitchFamily="34" charset="0"/>
                <a:cs typeface="Arial" panose="020B0604020202020204" pitchFamily="34" charset="0"/>
              </a:rPr>
              <a:t>وإدارة النفايات هي في الحقيقة عملية معالجة النفايات الصلبة، وهي تقدم مجموعة متنوعة من الحلول لإعادة تدوير العناصر التي لا تنتمي إلى سلة المهملات، وهي تتمحور حول كيفية استخدام القمامة بوصفها مورداً قيّماً، وهي شيء يحتاجه كل شخص يمتلك منزلاً وعملاً في العالم، فإدارة النفايات تتخلص من المنتجات والمواد التي كنت قد استخدمتها بطريقة آمنة وفعالة</a:t>
            </a:r>
            <a:endParaRPr lang="en-US" dirty="0"/>
          </a:p>
        </p:txBody>
      </p:sp>
      <p:sp>
        <p:nvSpPr>
          <p:cNvPr id="4" name="Freeform 5">
            <a:extLst>
              <a:ext uri="{FF2B5EF4-FFF2-40B4-BE49-F238E27FC236}">
                <a16:creationId xmlns:a16="http://schemas.microsoft.com/office/drawing/2014/main" xmlns="" id="{CED7CB38-00FC-374B-DC98-39478916F58E}"/>
              </a:ext>
            </a:extLst>
          </p:cNvPr>
          <p:cNvSpPr/>
          <p:nvPr/>
        </p:nvSpPr>
        <p:spPr>
          <a:xfrm>
            <a:off x="0" y="4549405"/>
            <a:ext cx="9147172" cy="619121"/>
          </a:xfrm>
          <a:custGeom>
            <a:avLst/>
            <a:gdLst>
              <a:gd name="f0" fmla="val 10800000"/>
              <a:gd name="f1" fmla="val 5400000"/>
              <a:gd name="f2" fmla="val 180"/>
              <a:gd name="f3" fmla="val w"/>
              <a:gd name="f4" fmla="val h"/>
              <a:gd name="f5" fmla="val 0"/>
              <a:gd name="f6" fmla="val 5762"/>
              <a:gd name="f7" fmla="val 390"/>
              <a:gd name="f8" fmla="val 3350"/>
              <a:gd name="f9" fmla="val 3759"/>
              <a:gd name="f10" fmla="val 170"/>
              <a:gd name="f11" fmla="val 173"/>
              <a:gd name="f12" fmla="+- 0 0 -90"/>
              <a:gd name="f13" fmla="*/ f3 1 5762"/>
              <a:gd name="f14" fmla="*/ f4 1 390"/>
              <a:gd name="f15" fmla="val f5"/>
              <a:gd name="f16" fmla="val f6"/>
              <a:gd name="f17" fmla="val f7"/>
              <a:gd name="f18" fmla="*/ f12 f0 1"/>
              <a:gd name="f19" fmla="+- f17 0 f15"/>
              <a:gd name="f20" fmla="+- f16 0 f15"/>
              <a:gd name="f21" fmla="*/ f18 1 f2"/>
              <a:gd name="f22" fmla="*/ f20 1 5762"/>
              <a:gd name="f23" fmla="*/ f19 1 390"/>
              <a:gd name="f24" fmla="*/ 5762 f20 1"/>
              <a:gd name="f25" fmla="*/ 390 f19 1"/>
              <a:gd name="f26" fmla="*/ 0 f20 1"/>
              <a:gd name="f27" fmla="*/ 0 f19 1"/>
              <a:gd name="f28" fmla="*/ 3350 f20 1"/>
              <a:gd name="f29" fmla="*/ 3759 f20 1"/>
              <a:gd name="f30" fmla="*/ 170 f19 1"/>
              <a:gd name="f31" fmla="*/ 173 f19 1"/>
              <a:gd name="f32" fmla="+- f21 0 f1"/>
              <a:gd name="f33" fmla="*/ f24 1 5762"/>
              <a:gd name="f34" fmla="*/ f25 1 390"/>
              <a:gd name="f35" fmla="*/ f26 1 5762"/>
              <a:gd name="f36" fmla="*/ f27 1 390"/>
              <a:gd name="f37" fmla="*/ f28 1 5762"/>
              <a:gd name="f38" fmla="*/ f29 1 5762"/>
              <a:gd name="f39" fmla="*/ f30 1 390"/>
              <a:gd name="f40" fmla="*/ f31 1 390"/>
              <a:gd name="f41" fmla="*/ 0 1 f22"/>
              <a:gd name="f42" fmla="*/ f16 1 f22"/>
              <a:gd name="f43" fmla="*/ 0 1 f23"/>
              <a:gd name="f44" fmla="*/ f17 1 f23"/>
              <a:gd name="f45" fmla="*/ f33 1 f22"/>
              <a:gd name="f46" fmla="*/ f34 1 f23"/>
              <a:gd name="f47" fmla="*/ f35 1 f22"/>
              <a:gd name="f48" fmla="*/ f36 1 f23"/>
              <a:gd name="f49" fmla="*/ f37 1 f22"/>
              <a:gd name="f50" fmla="*/ f38 1 f22"/>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3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0"/>
              </a:cxn>
              <a:cxn ang="f32">
                <a:pos x="f62" y="f63"/>
              </a:cxn>
              <a:cxn ang="f32">
                <a:pos x="f57" y="f64"/>
              </a:cxn>
              <a:cxn ang="f32">
                <a:pos x="f57" y="f58"/>
              </a:cxn>
            </a:cxnLst>
            <a:rect l="f53" t="f56" r="f54" b="f55"/>
            <a:pathLst>
              <a:path w="5762" h="390">
                <a:moveTo>
                  <a:pt x="f6" y="f7"/>
                </a:moveTo>
                <a:lnTo>
                  <a:pt x="f5" y="f7"/>
                </a:lnTo>
                <a:lnTo>
                  <a:pt x="f5" y="f5"/>
                </a:lnTo>
                <a:lnTo>
                  <a:pt x="f8" y="f5"/>
                </a:lnTo>
                <a:lnTo>
                  <a:pt x="f9" y="f10"/>
                </a:lnTo>
                <a:lnTo>
                  <a:pt x="f6" y="f11"/>
                </a:lnTo>
                <a:lnTo>
                  <a:pt x="f6" y="f7"/>
                </a:lnTo>
                <a:close/>
              </a:path>
            </a:pathLst>
          </a:custGeom>
          <a:solidFill>
            <a:srgbClr val="1482A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pic>
        <p:nvPicPr>
          <p:cNvPr id="5" name="Imagen 3">
            <a:extLst>
              <a:ext uri="{FF2B5EF4-FFF2-40B4-BE49-F238E27FC236}">
                <a16:creationId xmlns:a16="http://schemas.microsoft.com/office/drawing/2014/main" xmlns="" id="{84827F3F-F600-817C-C166-8083181453D5}"/>
              </a:ext>
            </a:extLst>
          </p:cNvPr>
          <p:cNvPicPr>
            <a:picLocks noChangeAspect="1"/>
          </p:cNvPicPr>
          <p:nvPr/>
        </p:nvPicPr>
        <p:blipFill>
          <a:blip r:embed="rId3"/>
          <a:stretch>
            <a:fillRect/>
          </a:stretch>
        </p:blipFill>
        <p:spPr>
          <a:xfrm flipH="1">
            <a:off x="7488454" y="4847062"/>
            <a:ext cx="4367343" cy="2067207"/>
          </a:xfrm>
          <a:prstGeom prst="rect">
            <a:avLst/>
          </a:prstGeom>
          <a:noFill/>
          <a:ln cap="flat">
            <a:noFill/>
          </a:ln>
        </p:spPr>
      </p:pic>
      <p:pic>
        <p:nvPicPr>
          <p:cNvPr id="8" name="Image 7">
            <a:extLst>
              <a:ext uri="{FF2B5EF4-FFF2-40B4-BE49-F238E27FC236}">
                <a16:creationId xmlns:a16="http://schemas.microsoft.com/office/drawing/2014/main" xmlns="" id="{CFB671FC-241C-7801-C359-F716F68D0D40}"/>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1143"/>
          <a:stretch/>
        </p:blipFill>
        <p:spPr bwMode="auto">
          <a:xfrm flipV="1">
            <a:off x="202898" y="5973439"/>
            <a:ext cx="5620385" cy="51802"/>
          </a:xfrm>
          <a:prstGeom prst="rect">
            <a:avLst/>
          </a:prstGeom>
          <a:ln>
            <a:noFill/>
          </a:ln>
          <a:extLst>
            <a:ext uri="{53640926-AAD7-44D8-BBD7-CCE9431645EC}">
              <a14:shadowObscured xmlns:a14="http://schemas.microsoft.com/office/drawing/2010/main" xmlns=""/>
            </a:ext>
          </a:extLst>
        </p:spPr>
      </p:pic>
      <p:sp>
        <p:nvSpPr>
          <p:cNvPr id="9" name="Google Shape;1035;p36">
            <a:extLst>
              <a:ext uri="{FF2B5EF4-FFF2-40B4-BE49-F238E27FC236}">
                <a16:creationId xmlns:a16="http://schemas.microsoft.com/office/drawing/2014/main" xmlns="" id="{E62EDB70-4AB3-69B9-5B75-E83EFA190660}"/>
              </a:ext>
            </a:extLst>
          </p:cNvPr>
          <p:cNvSpPr txBox="1">
            <a:spLocks noGrp="1"/>
          </p:cNvSpPr>
          <p:nvPr>
            <p:ph type="title"/>
          </p:nvPr>
        </p:nvSpPr>
        <p:spPr>
          <a:xfrm>
            <a:off x="956803" y="228600"/>
            <a:ext cx="7230393" cy="390521"/>
          </a:xfrm>
          <a:ln w="57150">
            <a:solidFill>
              <a:schemeClr val="accent1"/>
            </a:solidFill>
          </a:ln>
        </p:spPr>
        <p:txBody>
          <a:bodyPr/>
          <a:lstStyle/>
          <a:p>
            <a:pPr lvl="0" algn="ctr" rtl="1"/>
            <a:r>
              <a:rPr lang="ar-DZ" sz="2000" b="1" dirty="0">
                <a:solidFill>
                  <a:schemeClr val="tx2"/>
                </a:solidFill>
              </a:rPr>
              <a:t>المطلب الثالث: طرق إدارة النفايات</a:t>
            </a:r>
            <a:endParaRPr lang="en-US" sz="2000" b="1" dirty="0">
              <a:solidFill>
                <a:schemeClr val="tx2"/>
              </a:solidFill>
            </a:endParaRPr>
          </a:p>
        </p:txBody>
      </p:sp>
      <p:pic>
        <p:nvPicPr>
          <p:cNvPr id="5124" name="Picture 4">
            <a:extLst>
              <a:ext uri="{FF2B5EF4-FFF2-40B4-BE49-F238E27FC236}">
                <a16:creationId xmlns:a16="http://schemas.microsoft.com/office/drawing/2014/main" xmlns="" id="{D0695FB8-9BCF-C053-71E9-1784F0831D3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48822" y="777878"/>
            <a:ext cx="6967537" cy="355614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4">
            <a:extLst>
              <a:ext uri="{FF2B5EF4-FFF2-40B4-BE49-F238E27FC236}">
                <a16:creationId xmlns:a16="http://schemas.microsoft.com/office/drawing/2014/main" xmlns="" id="{21A9E8B0-16B8-5CA3-FF4E-29CA0C628944}"/>
              </a:ext>
            </a:extLst>
          </p:cNvPr>
          <p:cNvGrpSpPr>
            <a:grpSpLocks noChangeAspect="1"/>
          </p:cNvGrpSpPr>
          <p:nvPr/>
        </p:nvGrpSpPr>
        <p:grpSpPr>
          <a:xfrm>
            <a:off x="7443788" y="754062"/>
            <a:ext cx="1700212" cy="4389438"/>
            <a:chOff x="3731" y="252"/>
            <a:chExt cx="1071" cy="2765"/>
          </a:xfrm>
        </p:grpSpPr>
        <p:sp>
          <p:nvSpPr>
            <p:cNvPr id="6" name="Freeform 5">
              <a:extLst>
                <a:ext uri="{FF2B5EF4-FFF2-40B4-BE49-F238E27FC236}">
                  <a16:creationId xmlns:a16="http://schemas.microsoft.com/office/drawing/2014/main" xmlns="" id="{88162CBB-AD44-5DC5-439F-B33FF6F3A265}"/>
                </a:ext>
              </a:extLst>
            </p:cNvPr>
            <p:cNvSpPr/>
            <p:nvPr/>
          </p:nvSpPr>
          <p:spPr bwMode="auto">
            <a:xfrm>
              <a:off x="3815" y="1778"/>
              <a:ext cx="902" cy="907"/>
            </a:xfrm>
            <a:custGeom>
              <a:avLst/>
              <a:gdLst>
                <a:gd name="T0" fmla="*/ 213 w 213"/>
                <a:gd name="T1" fmla="*/ 3 h 216"/>
                <a:gd name="T2" fmla="*/ 209 w 213"/>
                <a:gd name="T3" fmla="*/ 52 h 216"/>
                <a:gd name="T4" fmla="*/ 205 w 213"/>
                <a:gd name="T5" fmla="*/ 93 h 216"/>
                <a:gd name="T6" fmla="*/ 198 w 213"/>
                <a:gd name="T7" fmla="*/ 204 h 216"/>
                <a:gd name="T8" fmla="*/ 178 w 213"/>
                <a:gd name="T9" fmla="*/ 207 h 216"/>
                <a:gd name="T10" fmla="*/ 71 w 213"/>
                <a:gd name="T11" fmla="*/ 210 h 216"/>
                <a:gd name="T12" fmla="*/ 22 w 213"/>
                <a:gd name="T13" fmla="*/ 205 h 216"/>
                <a:gd name="T14" fmla="*/ 17 w 213"/>
                <a:gd name="T15" fmla="*/ 210 h 216"/>
                <a:gd name="T16" fmla="*/ 15 w 213"/>
                <a:gd name="T17" fmla="*/ 216 h 216"/>
                <a:gd name="T18" fmla="*/ 14 w 213"/>
                <a:gd name="T19" fmla="*/ 204 h 216"/>
                <a:gd name="T20" fmla="*/ 10 w 213"/>
                <a:gd name="T21" fmla="*/ 137 h 216"/>
                <a:gd name="T22" fmla="*/ 7 w 213"/>
                <a:gd name="T23" fmla="*/ 90 h 216"/>
                <a:gd name="T24" fmla="*/ 1 w 213"/>
                <a:gd name="T25" fmla="*/ 17 h 216"/>
                <a:gd name="T26" fmla="*/ 0 w 213"/>
                <a:gd name="T27" fmla="*/ 2 h 216"/>
                <a:gd name="T28" fmla="*/ 15 w 213"/>
                <a:gd name="T29" fmla="*/ 2 h 216"/>
                <a:gd name="T30" fmla="*/ 24 w 213"/>
                <a:gd name="T31" fmla="*/ 10 h 216"/>
                <a:gd name="T32" fmla="*/ 26 w 213"/>
                <a:gd name="T33" fmla="*/ 28 h 216"/>
                <a:gd name="T34" fmla="*/ 28 w 213"/>
                <a:gd name="T35" fmla="*/ 21 h 216"/>
                <a:gd name="T36" fmla="*/ 27 w 213"/>
                <a:gd name="T37" fmla="*/ 7 h 216"/>
                <a:gd name="T38" fmla="*/ 33 w 213"/>
                <a:gd name="T39" fmla="*/ 1 h 216"/>
                <a:gd name="T40" fmla="*/ 72 w 213"/>
                <a:gd name="T41" fmla="*/ 1 h 216"/>
                <a:gd name="T42" fmla="*/ 77 w 213"/>
                <a:gd name="T43" fmla="*/ 7 h 216"/>
                <a:gd name="T44" fmla="*/ 77 w 213"/>
                <a:gd name="T45" fmla="*/ 22 h 216"/>
                <a:gd name="T46" fmla="*/ 78 w 213"/>
                <a:gd name="T47" fmla="*/ 28 h 216"/>
                <a:gd name="T48" fmla="*/ 80 w 213"/>
                <a:gd name="T49" fmla="*/ 23 h 216"/>
                <a:gd name="T50" fmla="*/ 80 w 213"/>
                <a:gd name="T51" fmla="*/ 7 h 216"/>
                <a:gd name="T52" fmla="*/ 86 w 213"/>
                <a:gd name="T53" fmla="*/ 0 h 216"/>
                <a:gd name="T54" fmla="*/ 126 w 213"/>
                <a:gd name="T55" fmla="*/ 1 h 216"/>
                <a:gd name="T56" fmla="*/ 133 w 213"/>
                <a:gd name="T57" fmla="*/ 7 h 216"/>
                <a:gd name="T58" fmla="*/ 133 w 213"/>
                <a:gd name="T59" fmla="*/ 22 h 216"/>
                <a:gd name="T60" fmla="*/ 134 w 213"/>
                <a:gd name="T61" fmla="*/ 28 h 216"/>
                <a:gd name="T62" fmla="*/ 136 w 213"/>
                <a:gd name="T63" fmla="*/ 23 h 216"/>
                <a:gd name="T64" fmla="*/ 136 w 213"/>
                <a:gd name="T65" fmla="*/ 6 h 216"/>
                <a:gd name="T66" fmla="*/ 140 w 213"/>
                <a:gd name="T67" fmla="*/ 1 h 216"/>
                <a:gd name="T68" fmla="*/ 150 w 213"/>
                <a:gd name="T69" fmla="*/ 1 h 216"/>
                <a:gd name="T70" fmla="*/ 177 w 213"/>
                <a:gd name="T71" fmla="*/ 1 h 216"/>
                <a:gd name="T72" fmla="*/ 186 w 213"/>
                <a:gd name="T73" fmla="*/ 11 h 216"/>
                <a:gd name="T74" fmla="*/ 185 w 213"/>
                <a:gd name="T75" fmla="*/ 28 h 216"/>
                <a:gd name="T76" fmla="*/ 188 w 213"/>
                <a:gd name="T77" fmla="*/ 21 h 216"/>
                <a:gd name="T78" fmla="*/ 189 w 213"/>
                <a:gd name="T79" fmla="*/ 7 h 216"/>
                <a:gd name="T80" fmla="*/ 193 w 213"/>
                <a:gd name="T81" fmla="*/ 2 h 216"/>
                <a:gd name="T82" fmla="*/ 213 w 213"/>
                <a:gd name="T83" fmla="*/ 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3" h="216">
                  <a:moveTo>
                    <a:pt x="213" y="3"/>
                  </a:moveTo>
                  <a:cubicBezTo>
                    <a:pt x="212" y="19"/>
                    <a:pt x="210" y="36"/>
                    <a:pt x="209" y="52"/>
                  </a:cubicBezTo>
                  <a:cubicBezTo>
                    <a:pt x="208" y="66"/>
                    <a:pt x="206" y="80"/>
                    <a:pt x="205" y="93"/>
                  </a:cubicBezTo>
                  <a:cubicBezTo>
                    <a:pt x="202" y="130"/>
                    <a:pt x="200" y="167"/>
                    <a:pt x="198" y="204"/>
                  </a:cubicBezTo>
                  <a:cubicBezTo>
                    <a:pt x="192" y="206"/>
                    <a:pt x="185" y="206"/>
                    <a:pt x="178" y="207"/>
                  </a:cubicBezTo>
                  <a:cubicBezTo>
                    <a:pt x="143" y="212"/>
                    <a:pt x="107" y="210"/>
                    <a:pt x="71" y="210"/>
                  </a:cubicBezTo>
                  <a:cubicBezTo>
                    <a:pt x="54" y="210"/>
                    <a:pt x="38" y="207"/>
                    <a:pt x="22" y="205"/>
                  </a:cubicBezTo>
                  <a:cubicBezTo>
                    <a:pt x="18" y="205"/>
                    <a:pt x="16" y="206"/>
                    <a:pt x="17" y="210"/>
                  </a:cubicBezTo>
                  <a:cubicBezTo>
                    <a:pt x="17" y="212"/>
                    <a:pt x="17" y="215"/>
                    <a:pt x="15" y="216"/>
                  </a:cubicBezTo>
                  <a:cubicBezTo>
                    <a:pt x="14" y="213"/>
                    <a:pt x="14" y="208"/>
                    <a:pt x="14" y="204"/>
                  </a:cubicBezTo>
                  <a:cubicBezTo>
                    <a:pt x="14" y="182"/>
                    <a:pt x="12" y="159"/>
                    <a:pt x="10" y="137"/>
                  </a:cubicBezTo>
                  <a:cubicBezTo>
                    <a:pt x="9" y="121"/>
                    <a:pt x="9" y="105"/>
                    <a:pt x="7" y="90"/>
                  </a:cubicBezTo>
                  <a:cubicBezTo>
                    <a:pt x="5" y="65"/>
                    <a:pt x="3" y="41"/>
                    <a:pt x="1" y="17"/>
                  </a:cubicBezTo>
                  <a:cubicBezTo>
                    <a:pt x="0" y="12"/>
                    <a:pt x="0" y="7"/>
                    <a:pt x="0" y="2"/>
                  </a:cubicBezTo>
                  <a:cubicBezTo>
                    <a:pt x="5" y="2"/>
                    <a:pt x="10" y="2"/>
                    <a:pt x="15" y="2"/>
                  </a:cubicBezTo>
                  <a:cubicBezTo>
                    <a:pt x="22" y="1"/>
                    <a:pt x="24" y="3"/>
                    <a:pt x="24" y="10"/>
                  </a:cubicBezTo>
                  <a:cubicBezTo>
                    <a:pt x="25" y="16"/>
                    <a:pt x="25" y="21"/>
                    <a:pt x="26" y="28"/>
                  </a:cubicBezTo>
                  <a:cubicBezTo>
                    <a:pt x="29" y="26"/>
                    <a:pt x="28" y="23"/>
                    <a:pt x="28" y="21"/>
                  </a:cubicBezTo>
                  <a:cubicBezTo>
                    <a:pt x="27" y="17"/>
                    <a:pt x="27" y="12"/>
                    <a:pt x="27" y="7"/>
                  </a:cubicBezTo>
                  <a:cubicBezTo>
                    <a:pt x="27" y="3"/>
                    <a:pt x="29" y="2"/>
                    <a:pt x="33" y="1"/>
                  </a:cubicBezTo>
                  <a:cubicBezTo>
                    <a:pt x="46" y="1"/>
                    <a:pt x="59" y="1"/>
                    <a:pt x="72" y="1"/>
                  </a:cubicBezTo>
                  <a:cubicBezTo>
                    <a:pt x="75" y="2"/>
                    <a:pt x="77" y="4"/>
                    <a:pt x="77" y="7"/>
                  </a:cubicBezTo>
                  <a:cubicBezTo>
                    <a:pt x="77" y="12"/>
                    <a:pt x="77" y="17"/>
                    <a:pt x="77" y="22"/>
                  </a:cubicBezTo>
                  <a:cubicBezTo>
                    <a:pt x="77" y="24"/>
                    <a:pt x="77" y="26"/>
                    <a:pt x="78" y="28"/>
                  </a:cubicBezTo>
                  <a:cubicBezTo>
                    <a:pt x="80" y="26"/>
                    <a:pt x="80" y="24"/>
                    <a:pt x="80" y="23"/>
                  </a:cubicBezTo>
                  <a:cubicBezTo>
                    <a:pt x="80" y="17"/>
                    <a:pt x="80" y="12"/>
                    <a:pt x="80" y="7"/>
                  </a:cubicBezTo>
                  <a:cubicBezTo>
                    <a:pt x="80" y="2"/>
                    <a:pt x="81" y="1"/>
                    <a:pt x="86" y="0"/>
                  </a:cubicBezTo>
                  <a:cubicBezTo>
                    <a:pt x="99" y="0"/>
                    <a:pt x="113" y="0"/>
                    <a:pt x="126" y="1"/>
                  </a:cubicBezTo>
                  <a:cubicBezTo>
                    <a:pt x="131" y="1"/>
                    <a:pt x="132" y="2"/>
                    <a:pt x="133" y="7"/>
                  </a:cubicBezTo>
                  <a:cubicBezTo>
                    <a:pt x="133" y="12"/>
                    <a:pt x="133" y="17"/>
                    <a:pt x="133" y="22"/>
                  </a:cubicBezTo>
                  <a:cubicBezTo>
                    <a:pt x="133" y="24"/>
                    <a:pt x="132" y="26"/>
                    <a:pt x="134" y="28"/>
                  </a:cubicBezTo>
                  <a:cubicBezTo>
                    <a:pt x="136" y="26"/>
                    <a:pt x="136" y="24"/>
                    <a:pt x="136" y="23"/>
                  </a:cubicBezTo>
                  <a:cubicBezTo>
                    <a:pt x="135" y="17"/>
                    <a:pt x="136" y="11"/>
                    <a:pt x="136" y="6"/>
                  </a:cubicBezTo>
                  <a:cubicBezTo>
                    <a:pt x="136" y="3"/>
                    <a:pt x="138" y="2"/>
                    <a:pt x="140" y="1"/>
                  </a:cubicBezTo>
                  <a:cubicBezTo>
                    <a:pt x="144" y="1"/>
                    <a:pt x="147" y="1"/>
                    <a:pt x="150" y="1"/>
                  </a:cubicBezTo>
                  <a:cubicBezTo>
                    <a:pt x="159" y="1"/>
                    <a:pt x="168" y="1"/>
                    <a:pt x="177" y="1"/>
                  </a:cubicBezTo>
                  <a:cubicBezTo>
                    <a:pt x="185" y="1"/>
                    <a:pt x="186" y="3"/>
                    <a:pt x="186" y="11"/>
                  </a:cubicBezTo>
                  <a:cubicBezTo>
                    <a:pt x="185" y="16"/>
                    <a:pt x="185" y="22"/>
                    <a:pt x="185" y="28"/>
                  </a:cubicBezTo>
                  <a:cubicBezTo>
                    <a:pt x="188" y="26"/>
                    <a:pt x="188" y="23"/>
                    <a:pt x="188" y="21"/>
                  </a:cubicBezTo>
                  <a:cubicBezTo>
                    <a:pt x="188" y="16"/>
                    <a:pt x="189" y="12"/>
                    <a:pt x="189" y="7"/>
                  </a:cubicBezTo>
                  <a:cubicBezTo>
                    <a:pt x="190" y="5"/>
                    <a:pt x="190" y="2"/>
                    <a:pt x="193" y="2"/>
                  </a:cubicBezTo>
                  <a:cubicBezTo>
                    <a:pt x="200" y="1"/>
                    <a:pt x="207" y="0"/>
                    <a:pt x="213" y="3"/>
                  </a:cubicBezTo>
                  <a:close/>
                </a:path>
              </a:pathLst>
            </a:custGeom>
            <a:solidFill>
              <a:srgbClr val="54BA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 name="Freeform 6">
              <a:extLst>
                <a:ext uri="{FF2B5EF4-FFF2-40B4-BE49-F238E27FC236}">
                  <a16:creationId xmlns:a16="http://schemas.microsoft.com/office/drawing/2014/main" xmlns="" id="{C8482D95-C4FC-412F-402A-BDF51F6D4538}"/>
                </a:ext>
              </a:extLst>
            </p:cNvPr>
            <p:cNvSpPr/>
            <p:nvPr/>
          </p:nvSpPr>
          <p:spPr bwMode="auto">
            <a:xfrm>
              <a:off x="3879" y="2631"/>
              <a:ext cx="779" cy="370"/>
            </a:xfrm>
            <a:custGeom>
              <a:avLst/>
              <a:gdLst>
                <a:gd name="T0" fmla="*/ 0 w 184"/>
                <a:gd name="T1" fmla="*/ 13 h 88"/>
                <a:gd name="T2" fmla="*/ 0 w 184"/>
                <a:gd name="T3" fmla="*/ 7 h 88"/>
                <a:gd name="T4" fmla="*/ 7 w 184"/>
                <a:gd name="T5" fmla="*/ 1 h 88"/>
                <a:gd name="T6" fmla="*/ 49 w 184"/>
                <a:gd name="T7" fmla="*/ 5 h 88"/>
                <a:gd name="T8" fmla="*/ 127 w 184"/>
                <a:gd name="T9" fmla="*/ 5 h 88"/>
                <a:gd name="T10" fmla="*/ 181 w 184"/>
                <a:gd name="T11" fmla="*/ 0 h 88"/>
                <a:gd name="T12" fmla="*/ 183 w 184"/>
                <a:gd name="T13" fmla="*/ 1 h 88"/>
                <a:gd name="T14" fmla="*/ 182 w 184"/>
                <a:gd name="T15" fmla="*/ 49 h 88"/>
                <a:gd name="T16" fmla="*/ 183 w 184"/>
                <a:gd name="T17" fmla="*/ 54 h 88"/>
                <a:gd name="T18" fmla="*/ 183 w 184"/>
                <a:gd name="T19" fmla="*/ 58 h 88"/>
                <a:gd name="T20" fmla="*/ 182 w 184"/>
                <a:gd name="T21" fmla="*/ 74 h 88"/>
                <a:gd name="T22" fmla="*/ 168 w 184"/>
                <a:gd name="T23" fmla="*/ 88 h 88"/>
                <a:gd name="T24" fmla="*/ 36 w 184"/>
                <a:gd name="T25" fmla="*/ 88 h 88"/>
                <a:gd name="T26" fmla="*/ 14 w 184"/>
                <a:gd name="T27" fmla="*/ 88 h 88"/>
                <a:gd name="T28" fmla="*/ 1 w 184"/>
                <a:gd name="T29" fmla="*/ 75 h 88"/>
                <a:gd name="T30" fmla="*/ 0 w 184"/>
                <a:gd name="T31" fmla="*/ 58 h 88"/>
                <a:gd name="T32" fmla="*/ 0 w 184"/>
                <a:gd name="T33" fmla="*/ 54 h 88"/>
                <a:gd name="T34" fmla="*/ 0 w 184"/>
                <a:gd name="T35" fmla="*/ 21 h 88"/>
                <a:gd name="T36" fmla="*/ 0 w 184"/>
                <a:gd name="T37"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88">
                  <a:moveTo>
                    <a:pt x="0" y="13"/>
                  </a:moveTo>
                  <a:cubicBezTo>
                    <a:pt x="0" y="11"/>
                    <a:pt x="0" y="9"/>
                    <a:pt x="0" y="7"/>
                  </a:cubicBezTo>
                  <a:cubicBezTo>
                    <a:pt x="0" y="0"/>
                    <a:pt x="0" y="0"/>
                    <a:pt x="7" y="1"/>
                  </a:cubicBezTo>
                  <a:cubicBezTo>
                    <a:pt x="21" y="2"/>
                    <a:pt x="35" y="4"/>
                    <a:pt x="49" y="5"/>
                  </a:cubicBezTo>
                  <a:cubicBezTo>
                    <a:pt x="75" y="6"/>
                    <a:pt x="101" y="6"/>
                    <a:pt x="127" y="5"/>
                  </a:cubicBezTo>
                  <a:cubicBezTo>
                    <a:pt x="145" y="5"/>
                    <a:pt x="163" y="3"/>
                    <a:pt x="181" y="0"/>
                  </a:cubicBezTo>
                  <a:cubicBezTo>
                    <a:pt x="182" y="0"/>
                    <a:pt x="183" y="0"/>
                    <a:pt x="183" y="1"/>
                  </a:cubicBezTo>
                  <a:cubicBezTo>
                    <a:pt x="183" y="17"/>
                    <a:pt x="183" y="33"/>
                    <a:pt x="182" y="49"/>
                  </a:cubicBezTo>
                  <a:cubicBezTo>
                    <a:pt x="182" y="50"/>
                    <a:pt x="182" y="52"/>
                    <a:pt x="183" y="54"/>
                  </a:cubicBezTo>
                  <a:cubicBezTo>
                    <a:pt x="184" y="56"/>
                    <a:pt x="184" y="57"/>
                    <a:pt x="183" y="58"/>
                  </a:cubicBezTo>
                  <a:cubicBezTo>
                    <a:pt x="183" y="64"/>
                    <a:pt x="182" y="69"/>
                    <a:pt x="182" y="74"/>
                  </a:cubicBezTo>
                  <a:cubicBezTo>
                    <a:pt x="182" y="83"/>
                    <a:pt x="177" y="88"/>
                    <a:pt x="168" y="88"/>
                  </a:cubicBezTo>
                  <a:cubicBezTo>
                    <a:pt x="124" y="88"/>
                    <a:pt x="80" y="88"/>
                    <a:pt x="36" y="88"/>
                  </a:cubicBezTo>
                  <a:cubicBezTo>
                    <a:pt x="28" y="88"/>
                    <a:pt x="21" y="88"/>
                    <a:pt x="14" y="88"/>
                  </a:cubicBezTo>
                  <a:cubicBezTo>
                    <a:pt x="6" y="88"/>
                    <a:pt x="1" y="83"/>
                    <a:pt x="1" y="75"/>
                  </a:cubicBezTo>
                  <a:cubicBezTo>
                    <a:pt x="1" y="69"/>
                    <a:pt x="0" y="64"/>
                    <a:pt x="0" y="58"/>
                  </a:cubicBezTo>
                  <a:cubicBezTo>
                    <a:pt x="0" y="57"/>
                    <a:pt x="0" y="56"/>
                    <a:pt x="0" y="54"/>
                  </a:cubicBezTo>
                  <a:cubicBezTo>
                    <a:pt x="1" y="43"/>
                    <a:pt x="0" y="32"/>
                    <a:pt x="0" y="21"/>
                  </a:cubicBezTo>
                  <a:cubicBezTo>
                    <a:pt x="0" y="19"/>
                    <a:pt x="0" y="16"/>
                    <a:pt x="0" y="13"/>
                  </a:cubicBezTo>
                  <a:close/>
                </a:path>
              </a:pathLst>
            </a:custGeom>
            <a:solidFill>
              <a:srgbClr val="359A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0" name="Freeform 7">
              <a:extLst>
                <a:ext uri="{FF2B5EF4-FFF2-40B4-BE49-F238E27FC236}">
                  <a16:creationId xmlns:a16="http://schemas.microsoft.com/office/drawing/2014/main" xmlns="" id="{D2E67902-8EB3-31AA-963C-4826A4463426}"/>
                </a:ext>
              </a:extLst>
            </p:cNvPr>
            <p:cNvSpPr/>
            <p:nvPr/>
          </p:nvSpPr>
          <p:spPr bwMode="auto">
            <a:xfrm>
              <a:off x="3739" y="1555"/>
              <a:ext cx="1054" cy="151"/>
            </a:xfrm>
            <a:custGeom>
              <a:avLst/>
              <a:gdLst>
                <a:gd name="T0" fmla="*/ 0 w 249"/>
                <a:gd name="T1" fmla="*/ 34 h 36"/>
                <a:gd name="T2" fmla="*/ 0 w 249"/>
                <a:gd name="T3" fmla="*/ 34 h 36"/>
                <a:gd name="T4" fmla="*/ 0 w 249"/>
                <a:gd name="T5" fmla="*/ 5 h 36"/>
                <a:gd name="T6" fmla="*/ 6 w 249"/>
                <a:gd name="T7" fmla="*/ 1 h 36"/>
                <a:gd name="T8" fmla="*/ 96 w 249"/>
                <a:gd name="T9" fmla="*/ 1 h 36"/>
                <a:gd name="T10" fmla="*/ 238 w 249"/>
                <a:gd name="T11" fmla="*/ 1 h 36"/>
                <a:gd name="T12" fmla="*/ 248 w 249"/>
                <a:gd name="T13" fmla="*/ 2 h 36"/>
                <a:gd name="T14" fmla="*/ 248 w 249"/>
                <a:gd name="T15" fmla="*/ 18 h 36"/>
                <a:gd name="T16" fmla="*/ 248 w 249"/>
                <a:gd name="T17" fmla="*/ 32 h 36"/>
                <a:gd name="T18" fmla="*/ 242 w 249"/>
                <a:gd name="T19" fmla="*/ 34 h 36"/>
                <a:gd name="T20" fmla="*/ 230 w 249"/>
                <a:gd name="T21" fmla="*/ 33 h 36"/>
                <a:gd name="T22" fmla="*/ 122 w 249"/>
                <a:gd name="T23" fmla="*/ 33 h 36"/>
                <a:gd name="T24" fmla="*/ 55 w 249"/>
                <a:gd name="T25" fmla="*/ 34 h 36"/>
                <a:gd name="T26" fmla="*/ 7 w 249"/>
                <a:gd name="T27" fmla="*/ 36 h 36"/>
                <a:gd name="T28" fmla="*/ 0 w 249"/>
                <a:gd name="T29"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36">
                  <a:moveTo>
                    <a:pt x="0" y="34"/>
                  </a:moveTo>
                  <a:cubicBezTo>
                    <a:pt x="0" y="34"/>
                    <a:pt x="0" y="34"/>
                    <a:pt x="0" y="34"/>
                  </a:cubicBezTo>
                  <a:cubicBezTo>
                    <a:pt x="1" y="24"/>
                    <a:pt x="0" y="15"/>
                    <a:pt x="0" y="5"/>
                  </a:cubicBezTo>
                  <a:cubicBezTo>
                    <a:pt x="0" y="2"/>
                    <a:pt x="3" y="1"/>
                    <a:pt x="6" y="1"/>
                  </a:cubicBezTo>
                  <a:cubicBezTo>
                    <a:pt x="36" y="2"/>
                    <a:pt x="66" y="2"/>
                    <a:pt x="96" y="1"/>
                  </a:cubicBezTo>
                  <a:cubicBezTo>
                    <a:pt x="143" y="0"/>
                    <a:pt x="190" y="1"/>
                    <a:pt x="238" y="1"/>
                  </a:cubicBezTo>
                  <a:cubicBezTo>
                    <a:pt x="241" y="1"/>
                    <a:pt x="245" y="0"/>
                    <a:pt x="248" y="2"/>
                  </a:cubicBezTo>
                  <a:cubicBezTo>
                    <a:pt x="249" y="8"/>
                    <a:pt x="248" y="13"/>
                    <a:pt x="248" y="18"/>
                  </a:cubicBezTo>
                  <a:cubicBezTo>
                    <a:pt x="249" y="23"/>
                    <a:pt x="248" y="27"/>
                    <a:pt x="248" y="32"/>
                  </a:cubicBezTo>
                  <a:cubicBezTo>
                    <a:pt x="247" y="34"/>
                    <a:pt x="244" y="34"/>
                    <a:pt x="242" y="34"/>
                  </a:cubicBezTo>
                  <a:cubicBezTo>
                    <a:pt x="238" y="33"/>
                    <a:pt x="234" y="33"/>
                    <a:pt x="230" y="33"/>
                  </a:cubicBezTo>
                  <a:cubicBezTo>
                    <a:pt x="194" y="33"/>
                    <a:pt x="158" y="33"/>
                    <a:pt x="122" y="33"/>
                  </a:cubicBezTo>
                  <a:cubicBezTo>
                    <a:pt x="100" y="34"/>
                    <a:pt x="77" y="33"/>
                    <a:pt x="55" y="34"/>
                  </a:cubicBezTo>
                  <a:cubicBezTo>
                    <a:pt x="39" y="35"/>
                    <a:pt x="23" y="34"/>
                    <a:pt x="7" y="36"/>
                  </a:cubicBezTo>
                  <a:cubicBezTo>
                    <a:pt x="5" y="36"/>
                    <a:pt x="2" y="36"/>
                    <a:pt x="0" y="34"/>
                  </a:cubicBezTo>
                  <a:close/>
                </a:path>
              </a:pathLst>
            </a:custGeom>
            <a:solidFill>
              <a:srgbClr val="55BAA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1" name="Freeform 8">
              <a:extLst>
                <a:ext uri="{FF2B5EF4-FFF2-40B4-BE49-F238E27FC236}">
                  <a16:creationId xmlns:a16="http://schemas.microsoft.com/office/drawing/2014/main" xmlns="" id="{C1EA70A8-9A56-58CB-30BC-CAC6CE0D65AE}"/>
                </a:ext>
              </a:extLst>
            </p:cNvPr>
            <p:cNvSpPr/>
            <p:nvPr/>
          </p:nvSpPr>
          <p:spPr bwMode="auto">
            <a:xfrm>
              <a:off x="3807" y="1698"/>
              <a:ext cx="919" cy="210"/>
            </a:xfrm>
            <a:custGeom>
              <a:avLst/>
              <a:gdLst>
                <a:gd name="T0" fmla="*/ 215 w 217"/>
                <a:gd name="T1" fmla="*/ 22 h 50"/>
                <a:gd name="T2" fmla="*/ 197 w 217"/>
                <a:gd name="T3" fmla="*/ 22 h 50"/>
                <a:gd name="T4" fmla="*/ 192 w 217"/>
                <a:gd name="T5" fmla="*/ 26 h 50"/>
                <a:gd name="T6" fmla="*/ 191 w 217"/>
                <a:gd name="T7" fmla="*/ 46 h 50"/>
                <a:gd name="T8" fmla="*/ 188 w 217"/>
                <a:gd name="T9" fmla="*/ 49 h 50"/>
                <a:gd name="T10" fmla="*/ 185 w 217"/>
                <a:gd name="T11" fmla="*/ 45 h 50"/>
                <a:gd name="T12" fmla="*/ 187 w 217"/>
                <a:gd name="T13" fmla="*/ 27 h 50"/>
                <a:gd name="T14" fmla="*/ 182 w 217"/>
                <a:gd name="T15" fmla="*/ 22 h 50"/>
                <a:gd name="T16" fmla="*/ 145 w 217"/>
                <a:gd name="T17" fmla="*/ 21 h 50"/>
                <a:gd name="T18" fmla="*/ 140 w 217"/>
                <a:gd name="T19" fmla="*/ 26 h 50"/>
                <a:gd name="T20" fmla="*/ 139 w 217"/>
                <a:gd name="T21" fmla="*/ 46 h 50"/>
                <a:gd name="T22" fmla="*/ 136 w 217"/>
                <a:gd name="T23" fmla="*/ 50 h 50"/>
                <a:gd name="T24" fmla="*/ 133 w 217"/>
                <a:gd name="T25" fmla="*/ 46 h 50"/>
                <a:gd name="T26" fmla="*/ 133 w 217"/>
                <a:gd name="T27" fmla="*/ 26 h 50"/>
                <a:gd name="T28" fmla="*/ 128 w 217"/>
                <a:gd name="T29" fmla="*/ 21 h 50"/>
                <a:gd name="T30" fmla="*/ 88 w 217"/>
                <a:gd name="T31" fmla="*/ 21 h 50"/>
                <a:gd name="T32" fmla="*/ 83 w 217"/>
                <a:gd name="T33" fmla="*/ 25 h 50"/>
                <a:gd name="T34" fmla="*/ 83 w 217"/>
                <a:gd name="T35" fmla="*/ 44 h 50"/>
                <a:gd name="T36" fmla="*/ 81 w 217"/>
                <a:gd name="T37" fmla="*/ 50 h 50"/>
                <a:gd name="T38" fmla="*/ 78 w 217"/>
                <a:gd name="T39" fmla="*/ 44 h 50"/>
                <a:gd name="T40" fmla="*/ 78 w 217"/>
                <a:gd name="T41" fmla="*/ 26 h 50"/>
                <a:gd name="T42" fmla="*/ 74 w 217"/>
                <a:gd name="T43" fmla="*/ 22 h 50"/>
                <a:gd name="T44" fmla="*/ 34 w 217"/>
                <a:gd name="T45" fmla="*/ 22 h 50"/>
                <a:gd name="T46" fmla="*/ 31 w 217"/>
                <a:gd name="T47" fmla="*/ 26 h 50"/>
                <a:gd name="T48" fmla="*/ 32 w 217"/>
                <a:gd name="T49" fmla="*/ 44 h 50"/>
                <a:gd name="T50" fmla="*/ 29 w 217"/>
                <a:gd name="T51" fmla="*/ 49 h 50"/>
                <a:gd name="T52" fmla="*/ 26 w 217"/>
                <a:gd name="T53" fmla="*/ 44 h 50"/>
                <a:gd name="T54" fmla="*/ 25 w 217"/>
                <a:gd name="T55" fmla="*/ 27 h 50"/>
                <a:gd name="T56" fmla="*/ 19 w 217"/>
                <a:gd name="T57" fmla="*/ 22 h 50"/>
                <a:gd name="T58" fmla="*/ 6 w 217"/>
                <a:gd name="T59" fmla="*/ 23 h 50"/>
                <a:gd name="T60" fmla="*/ 2 w 217"/>
                <a:gd name="T61" fmla="*/ 21 h 50"/>
                <a:gd name="T62" fmla="*/ 0 w 217"/>
                <a:gd name="T63" fmla="*/ 4 h 50"/>
                <a:gd name="T64" fmla="*/ 4 w 217"/>
                <a:gd name="T65" fmla="*/ 3 h 50"/>
                <a:gd name="T66" fmla="*/ 37 w 217"/>
                <a:gd name="T67" fmla="*/ 2 h 50"/>
                <a:gd name="T68" fmla="*/ 208 w 217"/>
                <a:gd name="T69" fmla="*/ 1 h 50"/>
                <a:gd name="T70" fmla="*/ 217 w 217"/>
                <a:gd name="T71" fmla="*/ 3 h 50"/>
                <a:gd name="T72" fmla="*/ 215 w 217"/>
                <a:gd name="T73" fmla="*/ 2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6" h="50">
                  <a:moveTo>
                    <a:pt x="215" y="22"/>
                  </a:moveTo>
                  <a:cubicBezTo>
                    <a:pt x="209" y="22"/>
                    <a:pt x="203" y="22"/>
                    <a:pt x="197" y="22"/>
                  </a:cubicBezTo>
                  <a:cubicBezTo>
                    <a:pt x="194" y="22"/>
                    <a:pt x="193" y="23"/>
                    <a:pt x="192" y="26"/>
                  </a:cubicBezTo>
                  <a:cubicBezTo>
                    <a:pt x="192" y="33"/>
                    <a:pt x="192" y="39"/>
                    <a:pt x="191" y="46"/>
                  </a:cubicBezTo>
                  <a:cubicBezTo>
                    <a:pt x="190" y="48"/>
                    <a:pt x="190" y="49"/>
                    <a:pt x="188" y="49"/>
                  </a:cubicBezTo>
                  <a:cubicBezTo>
                    <a:pt x="185" y="49"/>
                    <a:pt x="184" y="47"/>
                    <a:pt x="185" y="45"/>
                  </a:cubicBezTo>
                  <a:cubicBezTo>
                    <a:pt x="187" y="39"/>
                    <a:pt x="185" y="33"/>
                    <a:pt x="187" y="27"/>
                  </a:cubicBezTo>
                  <a:cubicBezTo>
                    <a:pt x="187" y="24"/>
                    <a:pt x="186" y="22"/>
                    <a:pt x="182" y="22"/>
                  </a:cubicBezTo>
                  <a:cubicBezTo>
                    <a:pt x="170" y="22"/>
                    <a:pt x="157" y="22"/>
                    <a:pt x="145" y="21"/>
                  </a:cubicBezTo>
                  <a:cubicBezTo>
                    <a:pt x="142" y="21"/>
                    <a:pt x="139" y="21"/>
                    <a:pt x="140" y="26"/>
                  </a:cubicBezTo>
                  <a:cubicBezTo>
                    <a:pt x="140" y="33"/>
                    <a:pt x="139" y="40"/>
                    <a:pt x="139" y="46"/>
                  </a:cubicBezTo>
                  <a:cubicBezTo>
                    <a:pt x="139" y="48"/>
                    <a:pt x="138" y="50"/>
                    <a:pt x="136" y="50"/>
                  </a:cubicBezTo>
                  <a:cubicBezTo>
                    <a:pt x="134" y="50"/>
                    <a:pt x="133" y="48"/>
                    <a:pt x="133" y="46"/>
                  </a:cubicBezTo>
                  <a:cubicBezTo>
                    <a:pt x="133" y="39"/>
                    <a:pt x="133" y="33"/>
                    <a:pt x="133" y="26"/>
                  </a:cubicBezTo>
                  <a:cubicBezTo>
                    <a:pt x="133" y="22"/>
                    <a:pt x="132" y="21"/>
                    <a:pt x="128" y="21"/>
                  </a:cubicBezTo>
                  <a:cubicBezTo>
                    <a:pt x="115" y="21"/>
                    <a:pt x="101" y="21"/>
                    <a:pt x="88" y="21"/>
                  </a:cubicBezTo>
                  <a:cubicBezTo>
                    <a:pt x="85" y="21"/>
                    <a:pt x="83" y="22"/>
                    <a:pt x="83" y="25"/>
                  </a:cubicBezTo>
                  <a:cubicBezTo>
                    <a:pt x="84" y="32"/>
                    <a:pt x="83" y="38"/>
                    <a:pt x="83" y="44"/>
                  </a:cubicBezTo>
                  <a:cubicBezTo>
                    <a:pt x="84" y="47"/>
                    <a:pt x="83" y="50"/>
                    <a:pt x="81" y="50"/>
                  </a:cubicBezTo>
                  <a:cubicBezTo>
                    <a:pt x="77" y="50"/>
                    <a:pt x="78" y="47"/>
                    <a:pt x="78" y="44"/>
                  </a:cubicBezTo>
                  <a:cubicBezTo>
                    <a:pt x="78" y="38"/>
                    <a:pt x="78" y="32"/>
                    <a:pt x="78" y="26"/>
                  </a:cubicBezTo>
                  <a:cubicBezTo>
                    <a:pt x="78" y="23"/>
                    <a:pt x="77" y="22"/>
                    <a:pt x="74" y="22"/>
                  </a:cubicBezTo>
                  <a:cubicBezTo>
                    <a:pt x="61" y="22"/>
                    <a:pt x="47" y="22"/>
                    <a:pt x="34" y="22"/>
                  </a:cubicBezTo>
                  <a:cubicBezTo>
                    <a:pt x="31" y="22"/>
                    <a:pt x="31" y="23"/>
                    <a:pt x="31" y="26"/>
                  </a:cubicBezTo>
                  <a:cubicBezTo>
                    <a:pt x="31" y="32"/>
                    <a:pt x="31" y="38"/>
                    <a:pt x="32" y="44"/>
                  </a:cubicBezTo>
                  <a:cubicBezTo>
                    <a:pt x="32" y="46"/>
                    <a:pt x="33" y="49"/>
                    <a:pt x="29" y="49"/>
                  </a:cubicBezTo>
                  <a:cubicBezTo>
                    <a:pt x="26" y="49"/>
                    <a:pt x="26" y="46"/>
                    <a:pt x="26" y="44"/>
                  </a:cubicBezTo>
                  <a:cubicBezTo>
                    <a:pt x="26" y="38"/>
                    <a:pt x="25" y="33"/>
                    <a:pt x="25" y="27"/>
                  </a:cubicBezTo>
                  <a:cubicBezTo>
                    <a:pt x="25" y="24"/>
                    <a:pt x="23" y="22"/>
                    <a:pt x="19" y="22"/>
                  </a:cubicBezTo>
                  <a:cubicBezTo>
                    <a:pt x="15" y="22"/>
                    <a:pt x="11" y="23"/>
                    <a:pt x="6" y="23"/>
                  </a:cubicBezTo>
                  <a:cubicBezTo>
                    <a:pt x="4" y="23"/>
                    <a:pt x="3" y="22"/>
                    <a:pt x="2" y="21"/>
                  </a:cubicBezTo>
                  <a:cubicBezTo>
                    <a:pt x="1" y="15"/>
                    <a:pt x="1" y="10"/>
                    <a:pt x="0" y="4"/>
                  </a:cubicBezTo>
                  <a:cubicBezTo>
                    <a:pt x="1" y="3"/>
                    <a:pt x="3" y="3"/>
                    <a:pt x="4" y="3"/>
                  </a:cubicBezTo>
                  <a:cubicBezTo>
                    <a:pt x="15" y="3"/>
                    <a:pt x="26" y="2"/>
                    <a:pt x="37" y="2"/>
                  </a:cubicBezTo>
                  <a:cubicBezTo>
                    <a:pt x="94" y="1"/>
                    <a:pt x="151" y="1"/>
                    <a:pt x="208" y="1"/>
                  </a:cubicBezTo>
                  <a:cubicBezTo>
                    <a:pt x="211" y="1"/>
                    <a:pt x="215" y="0"/>
                    <a:pt x="217" y="3"/>
                  </a:cubicBezTo>
                  <a:cubicBezTo>
                    <a:pt x="216" y="9"/>
                    <a:pt x="216" y="15"/>
                    <a:pt x="215" y="22"/>
                  </a:cubicBezTo>
                  <a:close/>
                </a:path>
              </a:pathLst>
            </a:custGeom>
            <a:solidFill>
              <a:srgbClr val="369B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2" name="Freeform 9">
              <a:extLst>
                <a:ext uri="{FF2B5EF4-FFF2-40B4-BE49-F238E27FC236}">
                  <a16:creationId xmlns:a16="http://schemas.microsoft.com/office/drawing/2014/main" xmlns="" id="{933A67CE-8B65-6BEE-41EF-9F0280EF9BDE}"/>
                </a:ext>
              </a:extLst>
            </p:cNvPr>
            <p:cNvSpPr/>
            <p:nvPr/>
          </p:nvSpPr>
          <p:spPr bwMode="auto">
            <a:xfrm>
              <a:off x="4137" y="1181"/>
              <a:ext cx="415" cy="345"/>
            </a:xfrm>
            <a:custGeom>
              <a:avLst/>
              <a:gdLst>
                <a:gd name="T0" fmla="*/ 98 w 98"/>
                <a:gd name="T1" fmla="*/ 22 h 82"/>
                <a:gd name="T2" fmla="*/ 89 w 98"/>
                <a:gd name="T3" fmla="*/ 37 h 82"/>
                <a:gd name="T4" fmla="*/ 86 w 98"/>
                <a:gd name="T5" fmla="*/ 43 h 82"/>
                <a:gd name="T6" fmla="*/ 85 w 98"/>
                <a:gd name="T7" fmla="*/ 46 h 82"/>
                <a:gd name="T8" fmla="*/ 89 w 98"/>
                <a:gd name="T9" fmla="*/ 46 h 82"/>
                <a:gd name="T10" fmla="*/ 95 w 98"/>
                <a:gd name="T11" fmla="*/ 43 h 82"/>
                <a:gd name="T12" fmla="*/ 98 w 98"/>
                <a:gd name="T13" fmla="*/ 43 h 82"/>
                <a:gd name="T14" fmla="*/ 89 w 98"/>
                <a:gd name="T15" fmla="*/ 49 h 82"/>
                <a:gd name="T16" fmla="*/ 75 w 98"/>
                <a:gd name="T17" fmla="*/ 61 h 82"/>
                <a:gd name="T18" fmla="*/ 67 w 98"/>
                <a:gd name="T19" fmla="*/ 66 h 82"/>
                <a:gd name="T20" fmla="*/ 65 w 98"/>
                <a:gd name="T21" fmla="*/ 66 h 82"/>
                <a:gd name="T22" fmla="*/ 56 w 98"/>
                <a:gd name="T23" fmla="*/ 74 h 82"/>
                <a:gd name="T24" fmla="*/ 52 w 98"/>
                <a:gd name="T25" fmla="*/ 78 h 82"/>
                <a:gd name="T26" fmla="*/ 36 w 98"/>
                <a:gd name="T27" fmla="*/ 82 h 82"/>
                <a:gd name="T28" fmla="*/ 28 w 98"/>
                <a:gd name="T29" fmla="*/ 80 h 82"/>
                <a:gd name="T30" fmla="*/ 22 w 98"/>
                <a:gd name="T31" fmla="*/ 80 h 82"/>
                <a:gd name="T32" fmla="*/ 11 w 98"/>
                <a:gd name="T33" fmla="*/ 74 h 82"/>
                <a:gd name="T34" fmla="*/ 9 w 98"/>
                <a:gd name="T35" fmla="*/ 61 h 82"/>
                <a:gd name="T36" fmla="*/ 6 w 98"/>
                <a:gd name="T37" fmla="*/ 56 h 82"/>
                <a:gd name="T38" fmla="*/ 2 w 98"/>
                <a:gd name="T39" fmla="*/ 52 h 82"/>
                <a:gd name="T40" fmla="*/ 6 w 98"/>
                <a:gd name="T41" fmla="*/ 47 h 82"/>
                <a:gd name="T42" fmla="*/ 15 w 98"/>
                <a:gd name="T43" fmla="*/ 41 h 82"/>
                <a:gd name="T44" fmla="*/ 16 w 98"/>
                <a:gd name="T45" fmla="*/ 38 h 82"/>
                <a:gd name="T46" fmla="*/ 14 w 98"/>
                <a:gd name="T47" fmla="*/ 10 h 82"/>
                <a:gd name="T48" fmla="*/ 15 w 98"/>
                <a:gd name="T49" fmla="*/ 4 h 82"/>
                <a:gd name="T50" fmla="*/ 19 w 98"/>
                <a:gd name="T51" fmla="*/ 0 h 82"/>
                <a:gd name="T52" fmla="*/ 47 w 98"/>
                <a:gd name="T53" fmla="*/ 5 h 82"/>
                <a:gd name="T54" fmla="*/ 74 w 98"/>
                <a:gd name="T55" fmla="*/ 16 h 82"/>
                <a:gd name="T56" fmla="*/ 82 w 98"/>
                <a:gd name="T57" fmla="*/ 17 h 82"/>
                <a:gd name="T58" fmla="*/ 95 w 98"/>
                <a:gd name="T59" fmla="*/ 20 h 82"/>
                <a:gd name="T60" fmla="*/ 98 w 98"/>
                <a:gd name="T61" fmla="*/ 2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82">
                  <a:moveTo>
                    <a:pt x="98" y="22"/>
                  </a:moveTo>
                  <a:cubicBezTo>
                    <a:pt x="93" y="26"/>
                    <a:pt x="91" y="31"/>
                    <a:pt x="89" y="37"/>
                  </a:cubicBezTo>
                  <a:cubicBezTo>
                    <a:pt x="88" y="38"/>
                    <a:pt x="88" y="41"/>
                    <a:pt x="86" y="43"/>
                  </a:cubicBezTo>
                  <a:cubicBezTo>
                    <a:pt x="85" y="43"/>
                    <a:pt x="84" y="45"/>
                    <a:pt x="85" y="46"/>
                  </a:cubicBezTo>
                  <a:cubicBezTo>
                    <a:pt x="86" y="47"/>
                    <a:pt x="88" y="47"/>
                    <a:pt x="89" y="46"/>
                  </a:cubicBezTo>
                  <a:cubicBezTo>
                    <a:pt x="91" y="45"/>
                    <a:pt x="93" y="44"/>
                    <a:pt x="95" y="43"/>
                  </a:cubicBezTo>
                  <a:cubicBezTo>
                    <a:pt x="96" y="43"/>
                    <a:pt x="97" y="43"/>
                    <a:pt x="98" y="43"/>
                  </a:cubicBezTo>
                  <a:cubicBezTo>
                    <a:pt x="97" y="47"/>
                    <a:pt x="92" y="47"/>
                    <a:pt x="89" y="49"/>
                  </a:cubicBezTo>
                  <a:cubicBezTo>
                    <a:pt x="83" y="52"/>
                    <a:pt x="78" y="56"/>
                    <a:pt x="75" y="61"/>
                  </a:cubicBezTo>
                  <a:cubicBezTo>
                    <a:pt x="73" y="65"/>
                    <a:pt x="71" y="67"/>
                    <a:pt x="67" y="66"/>
                  </a:cubicBezTo>
                  <a:cubicBezTo>
                    <a:pt x="66" y="66"/>
                    <a:pt x="65" y="66"/>
                    <a:pt x="65" y="66"/>
                  </a:cubicBezTo>
                  <a:cubicBezTo>
                    <a:pt x="59" y="66"/>
                    <a:pt x="59" y="66"/>
                    <a:pt x="56" y="74"/>
                  </a:cubicBezTo>
                  <a:cubicBezTo>
                    <a:pt x="55" y="76"/>
                    <a:pt x="54" y="77"/>
                    <a:pt x="52" y="78"/>
                  </a:cubicBezTo>
                  <a:cubicBezTo>
                    <a:pt x="47" y="81"/>
                    <a:pt x="42" y="82"/>
                    <a:pt x="36" y="82"/>
                  </a:cubicBezTo>
                  <a:cubicBezTo>
                    <a:pt x="33" y="82"/>
                    <a:pt x="31" y="81"/>
                    <a:pt x="28" y="80"/>
                  </a:cubicBezTo>
                  <a:cubicBezTo>
                    <a:pt x="26" y="80"/>
                    <a:pt x="24" y="80"/>
                    <a:pt x="22" y="80"/>
                  </a:cubicBezTo>
                  <a:cubicBezTo>
                    <a:pt x="17" y="79"/>
                    <a:pt x="13" y="78"/>
                    <a:pt x="11" y="74"/>
                  </a:cubicBezTo>
                  <a:cubicBezTo>
                    <a:pt x="8" y="70"/>
                    <a:pt x="9" y="65"/>
                    <a:pt x="9" y="61"/>
                  </a:cubicBezTo>
                  <a:cubicBezTo>
                    <a:pt x="9" y="58"/>
                    <a:pt x="9" y="57"/>
                    <a:pt x="6" y="56"/>
                  </a:cubicBezTo>
                  <a:cubicBezTo>
                    <a:pt x="4" y="55"/>
                    <a:pt x="3" y="54"/>
                    <a:pt x="2" y="52"/>
                  </a:cubicBezTo>
                  <a:cubicBezTo>
                    <a:pt x="0" y="46"/>
                    <a:pt x="1" y="45"/>
                    <a:pt x="6" y="47"/>
                  </a:cubicBezTo>
                  <a:cubicBezTo>
                    <a:pt x="10" y="47"/>
                    <a:pt x="14" y="44"/>
                    <a:pt x="15" y="41"/>
                  </a:cubicBezTo>
                  <a:cubicBezTo>
                    <a:pt x="15" y="40"/>
                    <a:pt x="16" y="39"/>
                    <a:pt x="16" y="38"/>
                  </a:cubicBezTo>
                  <a:cubicBezTo>
                    <a:pt x="15" y="29"/>
                    <a:pt x="15" y="19"/>
                    <a:pt x="14" y="10"/>
                  </a:cubicBezTo>
                  <a:cubicBezTo>
                    <a:pt x="14" y="8"/>
                    <a:pt x="16" y="6"/>
                    <a:pt x="15" y="4"/>
                  </a:cubicBezTo>
                  <a:cubicBezTo>
                    <a:pt x="17" y="3"/>
                    <a:pt x="17" y="1"/>
                    <a:pt x="19" y="0"/>
                  </a:cubicBezTo>
                  <a:cubicBezTo>
                    <a:pt x="28" y="0"/>
                    <a:pt x="38" y="1"/>
                    <a:pt x="47" y="5"/>
                  </a:cubicBezTo>
                  <a:cubicBezTo>
                    <a:pt x="56" y="9"/>
                    <a:pt x="64" y="14"/>
                    <a:pt x="74" y="16"/>
                  </a:cubicBezTo>
                  <a:cubicBezTo>
                    <a:pt x="76" y="16"/>
                    <a:pt x="79" y="17"/>
                    <a:pt x="82" y="17"/>
                  </a:cubicBezTo>
                  <a:cubicBezTo>
                    <a:pt x="87" y="17"/>
                    <a:pt x="91" y="18"/>
                    <a:pt x="95" y="20"/>
                  </a:cubicBezTo>
                  <a:cubicBezTo>
                    <a:pt x="96" y="21"/>
                    <a:pt x="97" y="21"/>
                    <a:pt x="98" y="22"/>
                  </a:cubicBezTo>
                  <a:close/>
                </a:path>
              </a:pathLst>
            </a:custGeom>
            <a:solidFill>
              <a:srgbClr val="F3D7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 name="Freeform 10">
              <a:extLst>
                <a:ext uri="{FF2B5EF4-FFF2-40B4-BE49-F238E27FC236}">
                  <a16:creationId xmlns:a16="http://schemas.microsoft.com/office/drawing/2014/main" xmlns="" id="{CBE06572-F20C-F822-3D25-0DA0DDE9BD17}"/>
                </a:ext>
              </a:extLst>
            </p:cNvPr>
            <p:cNvSpPr/>
            <p:nvPr/>
          </p:nvSpPr>
          <p:spPr bwMode="auto">
            <a:xfrm>
              <a:off x="3752" y="1446"/>
              <a:ext cx="1025" cy="113"/>
            </a:xfrm>
            <a:custGeom>
              <a:avLst/>
              <a:gdLst>
                <a:gd name="T0" fmla="*/ 126 w 242"/>
                <a:gd name="T1" fmla="*/ 18 h 27"/>
                <a:gd name="T2" fmla="*/ 143 w 242"/>
                <a:gd name="T3" fmla="*/ 13 h 27"/>
                <a:gd name="T4" fmla="*/ 154 w 242"/>
                <a:gd name="T5" fmla="*/ 16 h 27"/>
                <a:gd name="T6" fmla="*/ 158 w 242"/>
                <a:gd name="T7" fmla="*/ 16 h 27"/>
                <a:gd name="T8" fmla="*/ 176 w 242"/>
                <a:gd name="T9" fmla="*/ 16 h 27"/>
                <a:gd name="T10" fmla="*/ 194 w 242"/>
                <a:gd name="T11" fmla="*/ 15 h 27"/>
                <a:gd name="T12" fmla="*/ 197 w 242"/>
                <a:gd name="T13" fmla="*/ 15 h 27"/>
                <a:gd name="T14" fmla="*/ 209 w 242"/>
                <a:gd name="T15" fmla="*/ 17 h 27"/>
                <a:gd name="T16" fmla="*/ 218 w 242"/>
                <a:gd name="T17" fmla="*/ 17 h 27"/>
                <a:gd name="T18" fmla="*/ 214 w 242"/>
                <a:gd name="T19" fmla="*/ 11 h 27"/>
                <a:gd name="T20" fmla="*/ 217 w 242"/>
                <a:gd name="T21" fmla="*/ 2 h 27"/>
                <a:gd name="T22" fmla="*/ 222 w 242"/>
                <a:gd name="T23" fmla="*/ 5 h 27"/>
                <a:gd name="T24" fmla="*/ 227 w 242"/>
                <a:gd name="T25" fmla="*/ 8 h 27"/>
                <a:gd name="T26" fmla="*/ 238 w 242"/>
                <a:gd name="T27" fmla="*/ 18 h 27"/>
                <a:gd name="T28" fmla="*/ 240 w 242"/>
                <a:gd name="T29" fmla="*/ 20 h 27"/>
                <a:gd name="T30" fmla="*/ 242 w 242"/>
                <a:gd name="T31" fmla="*/ 24 h 27"/>
                <a:gd name="T32" fmla="*/ 238 w 242"/>
                <a:gd name="T33" fmla="*/ 26 h 27"/>
                <a:gd name="T34" fmla="*/ 234 w 242"/>
                <a:gd name="T35" fmla="*/ 26 h 27"/>
                <a:gd name="T36" fmla="*/ 8 w 242"/>
                <a:gd name="T37" fmla="*/ 26 h 27"/>
                <a:gd name="T38" fmla="*/ 0 w 242"/>
                <a:gd name="T39" fmla="*/ 24 h 27"/>
                <a:gd name="T40" fmla="*/ 24 w 242"/>
                <a:gd name="T41" fmla="*/ 2 h 27"/>
                <a:gd name="T42" fmla="*/ 36 w 242"/>
                <a:gd name="T43" fmla="*/ 5 h 27"/>
                <a:gd name="T44" fmla="*/ 27 w 242"/>
                <a:gd name="T45" fmla="*/ 14 h 27"/>
                <a:gd name="T46" fmla="*/ 29 w 242"/>
                <a:gd name="T47" fmla="*/ 17 h 27"/>
                <a:gd name="T48" fmla="*/ 49 w 242"/>
                <a:gd name="T49" fmla="*/ 17 h 27"/>
                <a:gd name="T50" fmla="*/ 75 w 242"/>
                <a:gd name="T51" fmla="*/ 17 h 27"/>
                <a:gd name="T52" fmla="*/ 94 w 242"/>
                <a:gd name="T53" fmla="*/ 16 h 27"/>
                <a:gd name="T54" fmla="*/ 107 w 242"/>
                <a:gd name="T55" fmla="*/ 16 h 27"/>
                <a:gd name="T56" fmla="*/ 116 w 242"/>
                <a:gd name="T57" fmla="*/ 17 h 27"/>
                <a:gd name="T58" fmla="*/ 126 w 242"/>
                <a:gd name="T5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1" h="27">
                  <a:moveTo>
                    <a:pt x="126" y="18"/>
                  </a:moveTo>
                  <a:cubicBezTo>
                    <a:pt x="133" y="19"/>
                    <a:pt x="138" y="17"/>
                    <a:pt x="143" y="13"/>
                  </a:cubicBezTo>
                  <a:cubicBezTo>
                    <a:pt x="146" y="18"/>
                    <a:pt x="150" y="16"/>
                    <a:pt x="154" y="16"/>
                  </a:cubicBezTo>
                  <a:cubicBezTo>
                    <a:pt x="156" y="16"/>
                    <a:pt x="157" y="16"/>
                    <a:pt x="158" y="16"/>
                  </a:cubicBezTo>
                  <a:cubicBezTo>
                    <a:pt x="164" y="16"/>
                    <a:pt x="170" y="16"/>
                    <a:pt x="176" y="16"/>
                  </a:cubicBezTo>
                  <a:cubicBezTo>
                    <a:pt x="182" y="17"/>
                    <a:pt x="188" y="19"/>
                    <a:pt x="194" y="15"/>
                  </a:cubicBezTo>
                  <a:cubicBezTo>
                    <a:pt x="195" y="15"/>
                    <a:pt x="196" y="15"/>
                    <a:pt x="197" y="15"/>
                  </a:cubicBezTo>
                  <a:cubicBezTo>
                    <a:pt x="200" y="18"/>
                    <a:pt x="205" y="17"/>
                    <a:pt x="209" y="17"/>
                  </a:cubicBezTo>
                  <a:cubicBezTo>
                    <a:pt x="212" y="17"/>
                    <a:pt x="215" y="18"/>
                    <a:pt x="218" y="17"/>
                  </a:cubicBezTo>
                  <a:cubicBezTo>
                    <a:pt x="217" y="14"/>
                    <a:pt x="215" y="13"/>
                    <a:pt x="214" y="11"/>
                  </a:cubicBezTo>
                  <a:cubicBezTo>
                    <a:pt x="215" y="8"/>
                    <a:pt x="216" y="5"/>
                    <a:pt x="217" y="2"/>
                  </a:cubicBezTo>
                  <a:cubicBezTo>
                    <a:pt x="220" y="1"/>
                    <a:pt x="220" y="4"/>
                    <a:pt x="222" y="5"/>
                  </a:cubicBezTo>
                  <a:cubicBezTo>
                    <a:pt x="223" y="6"/>
                    <a:pt x="225" y="7"/>
                    <a:pt x="227" y="8"/>
                  </a:cubicBezTo>
                  <a:cubicBezTo>
                    <a:pt x="230" y="12"/>
                    <a:pt x="234" y="14"/>
                    <a:pt x="238" y="18"/>
                  </a:cubicBezTo>
                  <a:cubicBezTo>
                    <a:pt x="239" y="18"/>
                    <a:pt x="240" y="19"/>
                    <a:pt x="240" y="20"/>
                  </a:cubicBezTo>
                  <a:cubicBezTo>
                    <a:pt x="241" y="21"/>
                    <a:pt x="242" y="22"/>
                    <a:pt x="242" y="24"/>
                  </a:cubicBezTo>
                  <a:cubicBezTo>
                    <a:pt x="241" y="25"/>
                    <a:pt x="240" y="25"/>
                    <a:pt x="238" y="26"/>
                  </a:cubicBezTo>
                  <a:cubicBezTo>
                    <a:pt x="237" y="26"/>
                    <a:pt x="235" y="26"/>
                    <a:pt x="234" y="26"/>
                  </a:cubicBezTo>
                  <a:cubicBezTo>
                    <a:pt x="159" y="26"/>
                    <a:pt x="83" y="26"/>
                    <a:pt x="8" y="26"/>
                  </a:cubicBezTo>
                  <a:cubicBezTo>
                    <a:pt x="5" y="26"/>
                    <a:pt x="2" y="27"/>
                    <a:pt x="0" y="24"/>
                  </a:cubicBezTo>
                  <a:cubicBezTo>
                    <a:pt x="8" y="17"/>
                    <a:pt x="16" y="9"/>
                    <a:pt x="24" y="2"/>
                  </a:cubicBezTo>
                  <a:cubicBezTo>
                    <a:pt x="32" y="0"/>
                    <a:pt x="34" y="1"/>
                    <a:pt x="36" y="5"/>
                  </a:cubicBezTo>
                  <a:cubicBezTo>
                    <a:pt x="33" y="8"/>
                    <a:pt x="29" y="10"/>
                    <a:pt x="27" y="14"/>
                  </a:cubicBezTo>
                  <a:cubicBezTo>
                    <a:pt x="26" y="16"/>
                    <a:pt x="26" y="17"/>
                    <a:pt x="29" y="17"/>
                  </a:cubicBezTo>
                  <a:cubicBezTo>
                    <a:pt x="35" y="17"/>
                    <a:pt x="42" y="17"/>
                    <a:pt x="49" y="17"/>
                  </a:cubicBezTo>
                  <a:cubicBezTo>
                    <a:pt x="58" y="17"/>
                    <a:pt x="66" y="17"/>
                    <a:pt x="75" y="17"/>
                  </a:cubicBezTo>
                  <a:cubicBezTo>
                    <a:pt x="81" y="17"/>
                    <a:pt x="88" y="18"/>
                    <a:pt x="94" y="16"/>
                  </a:cubicBezTo>
                  <a:cubicBezTo>
                    <a:pt x="98" y="17"/>
                    <a:pt x="103" y="17"/>
                    <a:pt x="107" y="16"/>
                  </a:cubicBezTo>
                  <a:cubicBezTo>
                    <a:pt x="110" y="17"/>
                    <a:pt x="113" y="17"/>
                    <a:pt x="116" y="17"/>
                  </a:cubicBezTo>
                  <a:cubicBezTo>
                    <a:pt x="119" y="17"/>
                    <a:pt x="123" y="19"/>
                    <a:pt x="126" y="18"/>
                  </a:cubicBezTo>
                  <a:close/>
                </a:path>
              </a:pathLst>
            </a:custGeom>
            <a:solidFill>
              <a:srgbClr val="4595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 name="Freeform 11">
              <a:extLst>
                <a:ext uri="{FF2B5EF4-FFF2-40B4-BE49-F238E27FC236}">
                  <a16:creationId xmlns:a16="http://schemas.microsoft.com/office/drawing/2014/main" xmlns="" id="{16718E47-C70E-4012-4343-02811B1D4B98}"/>
                </a:ext>
              </a:extLst>
            </p:cNvPr>
            <p:cNvSpPr/>
            <p:nvPr/>
          </p:nvSpPr>
          <p:spPr bwMode="auto">
            <a:xfrm>
              <a:off x="3879" y="1076"/>
              <a:ext cx="330" cy="319"/>
            </a:xfrm>
            <a:custGeom>
              <a:avLst/>
              <a:gdLst>
                <a:gd name="T0" fmla="*/ 75 w 78"/>
                <a:gd name="T1" fmla="*/ 33 h 76"/>
                <a:gd name="T2" fmla="*/ 77 w 78"/>
                <a:gd name="T3" fmla="*/ 37 h 76"/>
                <a:gd name="T4" fmla="*/ 78 w 78"/>
                <a:gd name="T5" fmla="*/ 62 h 76"/>
                <a:gd name="T6" fmla="*/ 77 w 78"/>
                <a:gd name="T7" fmla="*/ 68 h 76"/>
                <a:gd name="T8" fmla="*/ 68 w 78"/>
                <a:gd name="T9" fmla="*/ 74 h 76"/>
                <a:gd name="T10" fmla="*/ 67 w 78"/>
                <a:gd name="T11" fmla="*/ 74 h 76"/>
                <a:gd name="T12" fmla="*/ 64 w 78"/>
                <a:gd name="T13" fmla="*/ 72 h 76"/>
                <a:gd name="T14" fmla="*/ 63 w 78"/>
                <a:gd name="T15" fmla="*/ 76 h 76"/>
                <a:gd name="T16" fmla="*/ 62 w 78"/>
                <a:gd name="T17" fmla="*/ 76 h 76"/>
                <a:gd name="T18" fmla="*/ 54 w 78"/>
                <a:gd name="T19" fmla="*/ 73 h 76"/>
                <a:gd name="T20" fmla="*/ 50 w 78"/>
                <a:gd name="T21" fmla="*/ 70 h 76"/>
                <a:gd name="T22" fmla="*/ 55 w 78"/>
                <a:gd name="T23" fmla="*/ 66 h 76"/>
                <a:gd name="T24" fmla="*/ 56 w 78"/>
                <a:gd name="T25" fmla="*/ 52 h 76"/>
                <a:gd name="T26" fmla="*/ 55 w 78"/>
                <a:gd name="T27" fmla="*/ 43 h 76"/>
                <a:gd name="T28" fmla="*/ 61 w 78"/>
                <a:gd name="T29" fmla="*/ 42 h 76"/>
                <a:gd name="T30" fmla="*/ 69 w 78"/>
                <a:gd name="T31" fmla="*/ 46 h 76"/>
                <a:gd name="T32" fmla="*/ 51 w 78"/>
                <a:gd name="T33" fmla="*/ 32 h 76"/>
                <a:gd name="T34" fmla="*/ 53 w 78"/>
                <a:gd name="T35" fmla="*/ 37 h 76"/>
                <a:gd name="T36" fmla="*/ 51 w 78"/>
                <a:gd name="T37" fmla="*/ 46 h 76"/>
                <a:gd name="T38" fmla="*/ 45 w 78"/>
                <a:gd name="T39" fmla="*/ 46 h 76"/>
                <a:gd name="T40" fmla="*/ 37 w 78"/>
                <a:gd name="T41" fmla="*/ 47 h 76"/>
                <a:gd name="T42" fmla="*/ 34 w 78"/>
                <a:gd name="T43" fmla="*/ 39 h 76"/>
                <a:gd name="T44" fmla="*/ 37 w 78"/>
                <a:gd name="T45" fmla="*/ 26 h 76"/>
                <a:gd name="T46" fmla="*/ 34 w 78"/>
                <a:gd name="T47" fmla="*/ 22 h 76"/>
                <a:gd name="T48" fmla="*/ 28 w 78"/>
                <a:gd name="T49" fmla="*/ 23 h 76"/>
                <a:gd name="T50" fmla="*/ 12 w 78"/>
                <a:gd name="T51" fmla="*/ 30 h 76"/>
                <a:gd name="T52" fmla="*/ 2 w 78"/>
                <a:gd name="T53" fmla="*/ 34 h 76"/>
                <a:gd name="T54" fmla="*/ 2 w 78"/>
                <a:gd name="T55" fmla="*/ 29 h 76"/>
                <a:gd name="T56" fmla="*/ 18 w 78"/>
                <a:gd name="T57" fmla="*/ 25 h 76"/>
                <a:gd name="T58" fmla="*/ 25 w 78"/>
                <a:gd name="T59" fmla="*/ 20 h 76"/>
                <a:gd name="T60" fmla="*/ 62 w 78"/>
                <a:gd name="T61" fmla="*/ 2 h 76"/>
                <a:gd name="T62" fmla="*/ 66 w 78"/>
                <a:gd name="T63" fmla="*/ 20 h 76"/>
                <a:gd name="T64" fmla="*/ 59 w 78"/>
                <a:gd name="T65" fmla="*/ 21 h 76"/>
                <a:gd name="T66" fmla="*/ 54 w 78"/>
                <a:gd name="T67" fmla="*/ 15 h 76"/>
                <a:gd name="T68" fmla="*/ 65 w 78"/>
                <a:gd name="T69" fmla="*/ 29 h 76"/>
                <a:gd name="T70" fmla="*/ 75 w 78"/>
                <a:gd name="T71"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 h="76">
                  <a:moveTo>
                    <a:pt x="75" y="33"/>
                  </a:moveTo>
                  <a:cubicBezTo>
                    <a:pt x="76" y="34"/>
                    <a:pt x="77" y="35"/>
                    <a:pt x="77" y="37"/>
                  </a:cubicBezTo>
                  <a:cubicBezTo>
                    <a:pt x="77" y="45"/>
                    <a:pt x="78" y="54"/>
                    <a:pt x="78" y="62"/>
                  </a:cubicBezTo>
                  <a:cubicBezTo>
                    <a:pt x="78" y="64"/>
                    <a:pt x="77" y="66"/>
                    <a:pt x="77" y="68"/>
                  </a:cubicBezTo>
                  <a:cubicBezTo>
                    <a:pt x="77" y="69"/>
                    <a:pt x="69" y="74"/>
                    <a:pt x="68" y="74"/>
                  </a:cubicBezTo>
                  <a:cubicBezTo>
                    <a:pt x="68" y="74"/>
                    <a:pt x="67" y="74"/>
                    <a:pt x="67" y="74"/>
                  </a:cubicBezTo>
                  <a:cubicBezTo>
                    <a:pt x="66" y="72"/>
                    <a:pt x="65" y="70"/>
                    <a:pt x="64" y="72"/>
                  </a:cubicBezTo>
                  <a:cubicBezTo>
                    <a:pt x="62" y="73"/>
                    <a:pt x="64" y="75"/>
                    <a:pt x="63" y="76"/>
                  </a:cubicBezTo>
                  <a:cubicBezTo>
                    <a:pt x="63" y="76"/>
                    <a:pt x="62" y="76"/>
                    <a:pt x="62" y="76"/>
                  </a:cubicBezTo>
                  <a:cubicBezTo>
                    <a:pt x="60" y="72"/>
                    <a:pt x="58" y="72"/>
                    <a:pt x="54" y="73"/>
                  </a:cubicBezTo>
                  <a:cubicBezTo>
                    <a:pt x="53" y="73"/>
                    <a:pt x="51" y="73"/>
                    <a:pt x="50" y="70"/>
                  </a:cubicBezTo>
                  <a:cubicBezTo>
                    <a:pt x="51" y="68"/>
                    <a:pt x="53" y="67"/>
                    <a:pt x="55" y="66"/>
                  </a:cubicBezTo>
                  <a:cubicBezTo>
                    <a:pt x="63" y="61"/>
                    <a:pt x="63" y="59"/>
                    <a:pt x="56" y="52"/>
                  </a:cubicBezTo>
                  <a:cubicBezTo>
                    <a:pt x="54" y="49"/>
                    <a:pt x="52" y="47"/>
                    <a:pt x="55" y="43"/>
                  </a:cubicBezTo>
                  <a:cubicBezTo>
                    <a:pt x="56" y="41"/>
                    <a:pt x="58" y="40"/>
                    <a:pt x="61" y="42"/>
                  </a:cubicBezTo>
                  <a:cubicBezTo>
                    <a:pt x="63" y="44"/>
                    <a:pt x="65" y="46"/>
                    <a:pt x="69" y="46"/>
                  </a:cubicBezTo>
                  <a:cubicBezTo>
                    <a:pt x="63" y="41"/>
                    <a:pt x="57" y="36"/>
                    <a:pt x="51" y="32"/>
                  </a:cubicBezTo>
                  <a:cubicBezTo>
                    <a:pt x="51" y="34"/>
                    <a:pt x="52" y="35"/>
                    <a:pt x="53" y="37"/>
                  </a:cubicBezTo>
                  <a:cubicBezTo>
                    <a:pt x="55" y="41"/>
                    <a:pt x="55" y="44"/>
                    <a:pt x="51" y="46"/>
                  </a:cubicBezTo>
                  <a:cubicBezTo>
                    <a:pt x="49" y="44"/>
                    <a:pt x="48" y="43"/>
                    <a:pt x="45" y="46"/>
                  </a:cubicBezTo>
                  <a:cubicBezTo>
                    <a:pt x="43" y="48"/>
                    <a:pt x="40" y="49"/>
                    <a:pt x="37" y="47"/>
                  </a:cubicBezTo>
                  <a:cubicBezTo>
                    <a:pt x="34" y="46"/>
                    <a:pt x="33" y="42"/>
                    <a:pt x="34" y="39"/>
                  </a:cubicBezTo>
                  <a:cubicBezTo>
                    <a:pt x="35" y="35"/>
                    <a:pt x="35" y="31"/>
                    <a:pt x="37" y="26"/>
                  </a:cubicBezTo>
                  <a:cubicBezTo>
                    <a:pt x="39" y="23"/>
                    <a:pt x="37" y="22"/>
                    <a:pt x="34" y="22"/>
                  </a:cubicBezTo>
                  <a:cubicBezTo>
                    <a:pt x="32" y="22"/>
                    <a:pt x="30" y="22"/>
                    <a:pt x="28" y="23"/>
                  </a:cubicBezTo>
                  <a:cubicBezTo>
                    <a:pt x="23" y="26"/>
                    <a:pt x="17" y="28"/>
                    <a:pt x="12" y="30"/>
                  </a:cubicBezTo>
                  <a:cubicBezTo>
                    <a:pt x="8" y="31"/>
                    <a:pt x="5" y="32"/>
                    <a:pt x="2" y="34"/>
                  </a:cubicBezTo>
                  <a:cubicBezTo>
                    <a:pt x="0" y="33"/>
                    <a:pt x="1" y="31"/>
                    <a:pt x="2" y="29"/>
                  </a:cubicBezTo>
                  <a:cubicBezTo>
                    <a:pt x="7" y="28"/>
                    <a:pt x="13" y="26"/>
                    <a:pt x="18" y="25"/>
                  </a:cubicBezTo>
                  <a:cubicBezTo>
                    <a:pt x="21" y="24"/>
                    <a:pt x="23" y="23"/>
                    <a:pt x="25" y="20"/>
                  </a:cubicBezTo>
                  <a:cubicBezTo>
                    <a:pt x="34" y="7"/>
                    <a:pt x="46" y="0"/>
                    <a:pt x="62" y="2"/>
                  </a:cubicBezTo>
                  <a:cubicBezTo>
                    <a:pt x="67" y="6"/>
                    <a:pt x="69" y="17"/>
                    <a:pt x="66" y="20"/>
                  </a:cubicBezTo>
                  <a:cubicBezTo>
                    <a:pt x="64" y="24"/>
                    <a:pt x="62" y="24"/>
                    <a:pt x="59" y="21"/>
                  </a:cubicBezTo>
                  <a:cubicBezTo>
                    <a:pt x="57" y="19"/>
                    <a:pt x="56" y="16"/>
                    <a:pt x="54" y="15"/>
                  </a:cubicBezTo>
                  <a:cubicBezTo>
                    <a:pt x="56" y="21"/>
                    <a:pt x="60" y="25"/>
                    <a:pt x="65" y="29"/>
                  </a:cubicBezTo>
                  <a:cubicBezTo>
                    <a:pt x="68" y="31"/>
                    <a:pt x="72" y="31"/>
                    <a:pt x="75" y="33"/>
                  </a:cubicBezTo>
                  <a:close/>
                </a:path>
              </a:pathLst>
            </a:custGeom>
            <a:solidFill>
              <a:srgbClr val="C074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 name="Freeform 12">
              <a:extLst>
                <a:ext uri="{FF2B5EF4-FFF2-40B4-BE49-F238E27FC236}">
                  <a16:creationId xmlns:a16="http://schemas.microsoft.com/office/drawing/2014/main" xmlns="" id="{FFB1DA70-E526-BDDF-BAE6-D6284D877A1D}"/>
                </a:ext>
              </a:extLst>
            </p:cNvPr>
            <p:cNvSpPr/>
            <p:nvPr/>
          </p:nvSpPr>
          <p:spPr bwMode="auto">
            <a:xfrm>
              <a:off x="3743" y="2723"/>
              <a:ext cx="140" cy="294"/>
            </a:xfrm>
            <a:custGeom>
              <a:avLst/>
              <a:gdLst>
                <a:gd name="T0" fmla="*/ 32 w 33"/>
                <a:gd name="T1" fmla="*/ 32 h 70"/>
                <a:gd name="T2" fmla="*/ 32 w 33"/>
                <a:gd name="T3" fmla="*/ 36 h 70"/>
                <a:gd name="T4" fmla="*/ 21 w 33"/>
                <a:gd name="T5" fmla="*/ 37 h 70"/>
                <a:gd name="T6" fmla="*/ 20 w 33"/>
                <a:gd name="T7" fmla="*/ 48 h 70"/>
                <a:gd name="T8" fmla="*/ 20 w 33"/>
                <a:gd name="T9" fmla="*/ 60 h 70"/>
                <a:gd name="T10" fmla="*/ 10 w 33"/>
                <a:gd name="T11" fmla="*/ 69 h 70"/>
                <a:gd name="T12" fmla="*/ 0 w 33"/>
                <a:gd name="T13" fmla="*/ 59 h 70"/>
                <a:gd name="T14" fmla="*/ 0 w 33"/>
                <a:gd name="T15" fmla="*/ 10 h 70"/>
                <a:gd name="T16" fmla="*/ 9 w 33"/>
                <a:gd name="T17" fmla="*/ 0 h 70"/>
                <a:gd name="T18" fmla="*/ 20 w 33"/>
                <a:gd name="T19" fmla="*/ 10 h 70"/>
                <a:gd name="T20" fmla="*/ 20 w 33"/>
                <a:gd name="T21" fmla="*/ 28 h 70"/>
                <a:gd name="T22" fmla="*/ 24 w 33"/>
                <a:gd name="T23" fmla="*/ 32 h 70"/>
                <a:gd name="T24" fmla="*/ 32 w 33"/>
                <a:gd name="T25"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70">
                  <a:moveTo>
                    <a:pt x="32" y="32"/>
                  </a:moveTo>
                  <a:cubicBezTo>
                    <a:pt x="33" y="34"/>
                    <a:pt x="33" y="35"/>
                    <a:pt x="32" y="36"/>
                  </a:cubicBezTo>
                  <a:cubicBezTo>
                    <a:pt x="28" y="37"/>
                    <a:pt x="23" y="35"/>
                    <a:pt x="21" y="37"/>
                  </a:cubicBezTo>
                  <a:cubicBezTo>
                    <a:pt x="19" y="39"/>
                    <a:pt x="20" y="44"/>
                    <a:pt x="20" y="48"/>
                  </a:cubicBezTo>
                  <a:cubicBezTo>
                    <a:pt x="20" y="52"/>
                    <a:pt x="21" y="56"/>
                    <a:pt x="20" y="60"/>
                  </a:cubicBezTo>
                  <a:cubicBezTo>
                    <a:pt x="18" y="66"/>
                    <a:pt x="15" y="70"/>
                    <a:pt x="10" y="69"/>
                  </a:cubicBezTo>
                  <a:cubicBezTo>
                    <a:pt x="5" y="69"/>
                    <a:pt x="0" y="65"/>
                    <a:pt x="0" y="59"/>
                  </a:cubicBezTo>
                  <a:cubicBezTo>
                    <a:pt x="0" y="43"/>
                    <a:pt x="0" y="27"/>
                    <a:pt x="0" y="10"/>
                  </a:cubicBezTo>
                  <a:cubicBezTo>
                    <a:pt x="0" y="5"/>
                    <a:pt x="5" y="0"/>
                    <a:pt x="9" y="0"/>
                  </a:cubicBezTo>
                  <a:cubicBezTo>
                    <a:pt x="14" y="0"/>
                    <a:pt x="19" y="4"/>
                    <a:pt x="20" y="10"/>
                  </a:cubicBezTo>
                  <a:cubicBezTo>
                    <a:pt x="20" y="16"/>
                    <a:pt x="20" y="22"/>
                    <a:pt x="20" y="28"/>
                  </a:cubicBezTo>
                  <a:cubicBezTo>
                    <a:pt x="20" y="31"/>
                    <a:pt x="21" y="33"/>
                    <a:pt x="24" y="32"/>
                  </a:cubicBezTo>
                  <a:cubicBezTo>
                    <a:pt x="27" y="32"/>
                    <a:pt x="29" y="32"/>
                    <a:pt x="32" y="32"/>
                  </a:cubicBezTo>
                  <a:close/>
                </a:path>
              </a:pathLst>
            </a:custGeom>
            <a:solidFill>
              <a:srgbClr val="0203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6" name="Freeform 13">
              <a:extLst>
                <a:ext uri="{FF2B5EF4-FFF2-40B4-BE49-F238E27FC236}">
                  <a16:creationId xmlns:a16="http://schemas.microsoft.com/office/drawing/2014/main" xmlns="" id="{F29031E6-28DA-7000-A592-074B44D2531D}"/>
                </a:ext>
              </a:extLst>
            </p:cNvPr>
            <p:cNvSpPr/>
            <p:nvPr/>
          </p:nvSpPr>
          <p:spPr bwMode="auto">
            <a:xfrm>
              <a:off x="4649" y="2723"/>
              <a:ext cx="140" cy="294"/>
            </a:xfrm>
            <a:custGeom>
              <a:avLst/>
              <a:gdLst>
                <a:gd name="T0" fmla="*/ 1 w 33"/>
                <a:gd name="T1" fmla="*/ 36 h 70"/>
                <a:gd name="T2" fmla="*/ 1 w 33"/>
                <a:gd name="T3" fmla="*/ 32 h 70"/>
                <a:gd name="T4" fmla="*/ 13 w 33"/>
                <a:gd name="T5" fmla="*/ 21 h 70"/>
                <a:gd name="T6" fmla="*/ 13 w 33"/>
                <a:gd name="T7" fmla="*/ 11 h 70"/>
                <a:gd name="T8" fmla="*/ 22 w 33"/>
                <a:gd name="T9" fmla="*/ 0 h 70"/>
                <a:gd name="T10" fmla="*/ 33 w 33"/>
                <a:gd name="T11" fmla="*/ 10 h 70"/>
                <a:gd name="T12" fmla="*/ 33 w 33"/>
                <a:gd name="T13" fmla="*/ 49 h 70"/>
                <a:gd name="T14" fmla="*/ 33 w 33"/>
                <a:gd name="T15" fmla="*/ 60 h 70"/>
                <a:gd name="T16" fmla="*/ 22 w 33"/>
                <a:gd name="T17" fmla="*/ 69 h 70"/>
                <a:gd name="T18" fmla="*/ 13 w 33"/>
                <a:gd name="T19" fmla="*/ 59 h 70"/>
                <a:gd name="T20" fmla="*/ 13 w 33"/>
                <a:gd name="T21" fmla="*/ 40 h 70"/>
                <a:gd name="T22" fmla="*/ 9 w 33"/>
                <a:gd name="T23" fmla="*/ 36 h 70"/>
                <a:gd name="T24" fmla="*/ 1 w 33"/>
                <a:gd name="T25"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70">
                  <a:moveTo>
                    <a:pt x="1" y="36"/>
                  </a:moveTo>
                  <a:cubicBezTo>
                    <a:pt x="0" y="35"/>
                    <a:pt x="0" y="33"/>
                    <a:pt x="1" y="32"/>
                  </a:cubicBezTo>
                  <a:cubicBezTo>
                    <a:pt x="13" y="32"/>
                    <a:pt x="13" y="32"/>
                    <a:pt x="13" y="21"/>
                  </a:cubicBezTo>
                  <a:cubicBezTo>
                    <a:pt x="13" y="17"/>
                    <a:pt x="13" y="14"/>
                    <a:pt x="13" y="11"/>
                  </a:cubicBezTo>
                  <a:cubicBezTo>
                    <a:pt x="13" y="5"/>
                    <a:pt x="18" y="0"/>
                    <a:pt x="22" y="0"/>
                  </a:cubicBezTo>
                  <a:cubicBezTo>
                    <a:pt x="28" y="0"/>
                    <a:pt x="32" y="4"/>
                    <a:pt x="33" y="10"/>
                  </a:cubicBezTo>
                  <a:cubicBezTo>
                    <a:pt x="33" y="23"/>
                    <a:pt x="33" y="36"/>
                    <a:pt x="33" y="49"/>
                  </a:cubicBezTo>
                  <a:cubicBezTo>
                    <a:pt x="33" y="52"/>
                    <a:pt x="33" y="56"/>
                    <a:pt x="33" y="60"/>
                  </a:cubicBezTo>
                  <a:cubicBezTo>
                    <a:pt x="32" y="66"/>
                    <a:pt x="28" y="70"/>
                    <a:pt x="22" y="69"/>
                  </a:cubicBezTo>
                  <a:cubicBezTo>
                    <a:pt x="18" y="69"/>
                    <a:pt x="13" y="65"/>
                    <a:pt x="13" y="59"/>
                  </a:cubicBezTo>
                  <a:cubicBezTo>
                    <a:pt x="13" y="53"/>
                    <a:pt x="13" y="46"/>
                    <a:pt x="13" y="40"/>
                  </a:cubicBezTo>
                  <a:cubicBezTo>
                    <a:pt x="13" y="37"/>
                    <a:pt x="12" y="36"/>
                    <a:pt x="9" y="36"/>
                  </a:cubicBezTo>
                  <a:cubicBezTo>
                    <a:pt x="6" y="37"/>
                    <a:pt x="3" y="36"/>
                    <a:pt x="1" y="36"/>
                  </a:cubicBezTo>
                  <a:close/>
                </a:path>
              </a:pathLst>
            </a:custGeom>
            <a:solidFill>
              <a:srgbClr val="0303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7" name="Freeform 14">
              <a:extLst>
                <a:ext uri="{FF2B5EF4-FFF2-40B4-BE49-F238E27FC236}">
                  <a16:creationId xmlns:a16="http://schemas.microsoft.com/office/drawing/2014/main" xmlns="" id="{C19C271B-2FCD-E341-12A0-DF7A07D0AC20}"/>
                </a:ext>
              </a:extLst>
            </p:cNvPr>
            <p:cNvSpPr/>
            <p:nvPr/>
          </p:nvSpPr>
          <p:spPr bwMode="auto">
            <a:xfrm>
              <a:off x="3972" y="673"/>
              <a:ext cx="224" cy="264"/>
            </a:xfrm>
            <a:custGeom>
              <a:avLst/>
              <a:gdLst>
                <a:gd name="T0" fmla="*/ 6 w 53"/>
                <a:gd name="T1" fmla="*/ 13 h 63"/>
                <a:gd name="T2" fmla="*/ 7 w 53"/>
                <a:gd name="T3" fmla="*/ 10 h 63"/>
                <a:gd name="T4" fmla="*/ 13 w 53"/>
                <a:gd name="T5" fmla="*/ 13 h 63"/>
                <a:gd name="T6" fmla="*/ 20 w 53"/>
                <a:gd name="T7" fmla="*/ 0 h 63"/>
                <a:gd name="T8" fmla="*/ 25 w 53"/>
                <a:gd name="T9" fmla="*/ 6 h 63"/>
                <a:gd name="T10" fmla="*/ 26 w 53"/>
                <a:gd name="T11" fmla="*/ 18 h 63"/>
                <a:gd name="T12" fmla="*/ 29 w 53"/>
                <a:gd name="T13" fmla="*/ 21 h 63"/>
                <a:gd name="T14" fmla="*/ 31 w 53"/>
                <a:gd name="T15" fmla="*/ 18 h 63"/>
                <a:gd name="T16" fmla="*/ 31 w 53"/>
                <a:gd name="T17" fmla="*/ 16 h 63"/>
                <a:gd name="T18" fmla="*/ 36 w 53"/>
                <a:gd name="T19" fmla="*/ 13 h 63"/>
                <a:gd name="T20" fmla="*/ 40 w 53"/>
                <a:gd name="T21" fmla="*/ 17 h 63"/>
                <a:gd name="T22" fmla="*/ 38 w 53"/>
                <a:gd name="T23" fmla="*/ 25 h 63"/>
                <a:gd name="T24" fmla="*/ 36 w 53"/>
                <a:gd name="T25" fmla="*/ 35 h 63"/>
                <a:gd name="T26" fmla="*/ 39 w 53"/>
                <a:gd name="T27" fmla="*/ 42 h 63"/>
                <a:gd name="T28" fmla="*/ 44 w 53"/>
                <a:gd name="T29" fmla="*/ 41 h 63"/>
                <a:gd name="T30" fmla="*/ 49 w 53"/>
                <a:gd name="T31" fmla="*/ 37 h 63"/>
                <a:gd name="T32" fmla="*/ 52 w 53"/>
                <a:gd name="T33" fmla="*/ 43 h 63"/>
                <a:gd name="T34" fmla="*/ 49 w 53"/>
                <a:gd name="T35" fmla="*/ 59 h 63"/>
                <a:gd name="T36" fmla="*/ 45 w 53"/>
                <a:gd name="T37" fmla="*/ 61 h 63"/>
                <a:gd name="T38" fmla="*/ 20 w 53"/>
                <a:gd name="T39" fmla="*/ 56 h 63"/>
                <a:gd name="T40" fmla="*/ 12 w 53"/>
                <a:gd name="T41" fmla="*/ 53 h 63"/>
                <a:gd name="T42" fmla="*/ 10 w 53"/>
                <a:gd name="T43" fmla="*/ 48 h 63"/>
                <a:gd name="T44" fmla="*/ 15 w 53"/>
                <a:gd name="T45" fmla="*/ 44 h 63"/>
                <a:gd name="T46" fmla="*/ 25 w 53"/>
                <a:gd name="T47" fmla="*/ 45 h 63"/>
                <a:gd name="T48" fmla="*/ 18 w 53"/>
                <a:gd name="T49" fmla="*/ 41 h 63"/>
                <a:gd name="T50" fmla="*/ 7 w 53"/>
                <a:gd name="T51" fmla="*/ 39 h 63"/>
                <a:gd name="T52" fmla="*/ 2 w 53"/>
                <a:gd name="T53" fmla="*/ 35 h 63"/>
                <a:gd name="T54" fmla="*/ 3 w 53"/>
                <a:gd name="T55" fmla="*/ 29 h 63"/>
                <a:gd name="T56" fmla="*/ 12 w 53"/>
                <a:gd name="T57" fmla="*/ 30 h 63"/>
                <a:gd name="T58" fmla="*/ 8 w 53"/>
                <a:gd name="T59" fmla="*/ 23 h 63"/>
                <a:gd name="T60" fmla="*/ 6 w 53"/>
                <a:gd name="T61"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62">
                  <a:moveTo>
                    <a:pt x="6" y="13"/>
                  </a:moveTo>
                  <a:cubicBezTo>
                    <a:pt x="6" y="12"/>
                    <a:pt x="6" y="11"/>
                    <a:pt x="7" y="10"/>
                  </a:cubicBezTo>
                  <a:cubicBezTo>
                    <a:pt x="10" y="7"/>
                    <a:pt x="11" y="8"/>
                    <a:pt x="13" y="13"/>
                  </a:cubicBezTo>
                  <a:cubicBezTo>
                    <a:pt x="16" y="9"/>
                    <a:pt x="14" y="3"/>
                    <a:pt x="20" y="0"/>
                  </a:cubicBezTo>
                  <a:cubicBezTo>
                    <a:pt x="24" y="0"/>
                    <a:pt x="25" y="3"/>
                    <a:pt x="25" y="6"/>
                  </a:cubicBezTo>
                  <a:cubicBezTo>
                    <a:pt x="25" y="10"/>
                    <a:pt x="24" y="14"/>
                    <a:pt x="26" y="18"/>
                  </a:cubicBezTo>
                  <a:cubicBezTo>
                    <a:pt x="27" y="19"/>
                    <a:pt x="27" y="21"/>
                    <a:pt x="29" y="21"/>
                  </a:cubicBezTo>
                  <a:cubicBezTo>
                    <a:pt x="30" y="21"/>
                    <a:pt x="31" y="19"/>
                    <a:pt x="31" y="18"/>
                  </a:cubicBezTo>
                  <a:cubicBezTo>
                    <a:pt x="31" y="17"/>
                    <a:pt x="31" y="17"/>
                    <a:pt x="31" y="16"/>
                  </a:cubicBezTo>
                  <a:cubicBezTo>
                    <a:pt x="32" y="14"/>
                    <a:pt x="34" y="12"/>
                    <a:pt x="36" y="13"/>
                  </a:cubicBezTo>
                  <a:cubicBezTo>
                    <a:pt x="39" y="13"/>
                    <a:pt x="39" y="15"/>
                    <a:pt x="40" y="17"/>
                  </a:cubicBezTo>
                  <a:cubicBezTo>
                    <a:pt x="40" y="20"/>
                    <a:pt x="38" y="22"/>
                    <a:pt x="38" y="25"/>
                  </a:cubicBezTo>
                  <a:cubicBezTo>
                    <a:pt x="36" y="28"/>
                    <a:pt x="36" y="32"/>
                    <a:pt x="36" y="35"/>
                  </a:cubicBezTo>
                  <a:cubicBezTo>
                    <a:pt x="36" y="38"/>
                    <a:pt x="37" y="40"/>
                    <a:pt x="39" y="42"/>
                  </a:cubicBezTo>
                  <a:cubicBezTo>
                    <a:pt x="41" y="44"/>
                    <a:pt x="43" y="44"/>
                    <a:pt x="44" y="41"/>
                  </a:cubicBezTo>
                  <a:cubicBezTo>
                    <a:pt x="45" y="39"/>
                    <a:pt x="46" y="36"/>
                    <a:pt x="49" y="37"/>
                  </a:cubicBezTo>
                  <a:cubicBezTo>
                    <a:pt x="52" y="38"/>
                    <a:pt x="53" y="40"/>
                    <a:pt x="52" y="43"/>
                  </a:cubicBezTo>
                  <a:cubicBezTo>
                    <a:pt x="51" y="48"/>
                    <a:pt x="49" y="53"/>
                    <a:pt x="49" y="59"/>
                  </a:cubicBezTo>
                  <a:cubicBezTo>
                    <a:pt x="49" y="62"/>
                    <a:pt x="47" y="63"/>
                    <a:pt x="45" y="61"/>
                  </a:cubicBezTo>
                  <a:cubicBezTo>
                    <a:pt x="37" y="54"/>
                    <a:pt x="28" y="56"/>
                    <a:pt x="20" y="56"/>
                  </a:cubicBezTo>
                  <a:cubicBezTo>
                    <a:pt x="17" y="55"/>
                    <a:pt x="14" y="55"/>
                    <a:pt x="12" y="53"/>
                  </a:cubicBezTo>
                  <a:cubicBezTo>
                    <a:pt x="10" y="52"/>
                    <a:pt x="9" y="50"/>
                    <a:pt x="10" y="48"/>
                  </a:cubicBezTo>
                  <a:cubicBezTo>
                    <a:pt x="11" y="45"/>
                    <a:pt x="13" y="45"/>
                    <a:pt x="15" y="44"/>
                  </a:cubicBezTo>
                  <a:cubicBezTo>
                    <a:pt x="18" y="44"/>
                    <a:pt x="21" y="46"/>
                    <a:pt x="25" y="45"/>
                  </a:cubicBezTo>
                  <a:cubicBezTo>
                    <a:pt x="23" y="42"/>
                    <a:pt x="20" y="42"/>
                    <a:pt x="18" y="41"/>
                  </a:cubicBezTo>
                  <a:cubicBezTo>
                    <a:pt x="14" y="41"/>
                    <a:pt x="10" y="40"/>
                    <a:pt x="7" y="39"/>
                  </a:cubicBezTo>
                  <a:cubicBezTo>
                    <a:pt x="5" y="38"/>
                    <a:pt x="3" y="37"/>
                    <a:pt x="2" y="35"/>
                  </a:cubicBezTo>
                  <a:cubicBezTo>
                    <a:pt x="2" y="33"/>
                    <a:pt x="0" y="31"/>
                    <a:pt x="3" y="29"/>
                  </a:cubicBezTo>
                  <a:cubicBezTo>
                    <a:pt x="6" y="27"/>
                    <a:pt x="9" y="29"/>
                    <a:pt x="12" y="30"/>
                  </a:cubicBezTo>
                  <a:cubicBezTo>
                    <a:pt x="12" y="27"/>
                    <a:pt x="10" y="25"/>
                    <a:pt x="8" y="23"/>
                  </a:cubicBezTo>
                  <a:cubicBezTo>
                    <a:pt x="5" y="20"/>
                    <a:pt x="4" y="17"/>
                    <a:pt x="6" y="13"/>
                  </a:cubicBezTo>
                  <a:close/>
                </a:path>
              </a:pathLst>
            </a:custGeom>
            <a:solidFill>
              <a:srgbClr val="81B0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8" name="Freeform 15">
              <a:extLst>
                <a:ext uri="{FF2B5EF4-FFF2-40B4-BE49-F238E27FC236}">
                  <a16:creationId xmlns:a16="http://schemas.microsoft.com/office/drawing/2014/main" xmlns="" id="{9C60BC68-603C-1FC4-ECAF-62A70D89C5E0}"/>
                </a:ext>
              </a:extLst>
            </p:cNvPr>
            <p:cNvSpPr/>
            <p:nvPr/>
          </p:nvSpPr>
          <p:spPr bwMode="auto">
            <a:xfrm>
              <a:off x="4353" y="1349"/>
              <a:ext cx="271" cy="172"/>
            </a:xfrm>
            <a:custGeom>
              <a:avLst/>
              <a:gdLst>
                <a:gd name="T0" fmla="*/ 12 w 64"/>
                <a:gd name="T1" fmla="*/ 40 h 41"/>
                <a:gd name="T2" fmla="*/ 4 w 64"/>
                <a:gd name="T3" fmla="*/ 41 h 41"/>
                <a:gd name="T4" fmla="*/ 1 w 64"/>
                <a:gd name="T5" fmla="*/ 36 h 41"/>
                <a:gd name="T6" fmla="*/ 4 w 64"/>
                <a:gd name="T7" fmla="*/ 33 h 41"/>
                <a:gd name="T8" fmla="*/ 14 w 64"/>
                <a:gd name="T9" fmla="*/ 25 h 41"/>
                <a:gd name="T10" fmla="*/ 24 w 64"/>
                <a:gd name="T11" fmla="*/ 19 h 41"/>
                <a:gd name="T12" fmla="*/ 38 w 64"/>
                <a:gd name="T13" fmla="*/ 8 h 41"/>
                <a:gd name="T14" fmla="*/ 47 w 64"/>
                <a:gd name="T15" fmla="*/ 3 h 41"/>
                <a:gd name="T16" fmla="*/ 54 w 64"/>
                <a:gd name="T17" fmla="*/ 1 h 41"/>
                <a:gd name="T18" fmla="*/ 57 w 64"/>
                <a:gd name="T19" fmla="*/ 2 h 41"/>
                <a:gd name="T20" fmla="*/ 64 w 64"/>
                <a:gd name="T21" fmla="*/ 15 h 41"/>
                <a:gd name="T22" fmla="*/ 56 w 64"/>
                <a:gd name="T23" fmla="*/ 25 h 41"/>
                <a:gd name="T24" fmla="*/ 51 w 64"/>
                <a:gd name="T25" fmla="*/ 29 h 41"/>
                <a:gd name="T26" fmla="*/ 39 w 64"/>
                <a:gd name="T27" fmla="*/ 39 h 41"/>
                <a:gd name="T28" fmla="*/ 34 w 64"/>
                <a:gd name="T29" fmla="*/ 41 h 41"/>
                <a:gd name="T30" fmla="*/ 16 w 64"/>
                <a:gd name="T31" fmla="*/ 40 h 41"/>
                <a:gd name="T32" fmla="*/ 13 w 64"/>
                <a:gd name="T33" fmla="*/ 35 h 41"/>
                <a:gd name="T34" fmla="*/ 12 w 64"/>
                <a:gd name="T35"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41">
                  <a:moveTo>
                    <a:pt x="12" y="40"/>
                  </a:moveTo>
                  <a:cubicBezTo>
                    <a:pt x="10" y="41"/>
                    <a:pt x="7" y="41"/>
                    <a:pt x="4" y="41"/>
                  </a:cubicBezTo>
                  <a:cubicBezTo>
                    <a:pt x="1" y="41"/>
                    <a:pt x="0" y="39"/>
                    <a:pt x="1" y="36"/>
                  </a:cubicBezTo>
                  <a:cubicBezTo>
                    <a:pt x="2" y="36"/>
                    <a:pt x="4" y="35"/>
                    <a:pt x="4" y="33"/>
                  </a:cubicBezTo>
                  <a:cubicBezTo>
                    <a:pt x="8" y="31"/>
                    <a:pt x="10" y="26"/>
                    <a:pt x="14" y="25"/>
                  </a:cubicBezTo>
                  <a:cubicBezTo>
                    <a:pt x="20" y="24"/>
                    <a:pt x="20" y="24"/>
                    <a:pt x="24" y="19"/>
                  </a:cubicBezTo>
                  <a:cubicBezTo>
                    <a:pt x="28" y="14"/>
                    <a:pt x="32" y="10"/>
                    <a:pt x="38" y="8"/>
                  </a:cubicBezTo>
                  <a:cubicBezTo>
                    <a:pt x="41" y="7"/>
                    <a:pt x="44" y="5"/>
                    <a:pt x="47" y="3"/>
                  </a:cubicBezTo>
                  <a:cubicBezTo>
                    <a:pt x="49" y="2"/>
                    <a:pt x="51" y="0"/>
                    <a:pt x="54" y="1"/>
                  </a:cubicBezTo>
                  <a:cubicBezTo>
                    <a:pt x="55" y="1"/>
                    <a:pt x="57" y="1"/>
                    <a:pt x="57" y="2"/>
                  </a:cubicBezTo>
                  <a:cubicBezTo>
                    <a:pt x="59" y="7"/>
                    <a:pt x="63" y="10"/>
                    <a:pt x="64" y="15"/>
                  </a:cubicBezTo>
                  <a:cubicBezTo>
                    <a:pt x="63" y="20"/>
                    <a:pt x="59" y="22"/>
                    <a:pt x="56" y="25"/>
                  </a:cubicBezTo>
                  <a:cubicBezTo>
                    <a:pt x="55" y="27"/>
                    <a:pt x="53" y="28"/>
                    <a:pt x="51" y="29"/>
                  </a:cubicBezTo>
                  <a:cubicBezTo>
                    <a:pt x="47" y="33"/>
                    <a:pt x="44" y="36"/>
                    <a:pt x="39" y="39"/>
                  </a:cubicBezTo>
                  <a:cubicBezTo>
                    <a:pt x="38" y="39"/>
                    <a:pt x="36" y="41"/>
                    <a:pt x="34" y="41"/>
                  </a:cubicBezTo>
                  <a:cubicBezTo>
                    <a:pt x="28" y="40"/>
                    <a:pt x="22" y="41"/>
                    <a:pt x="16" y="40"/>
                  </a:cubicBezTo>
                  <a:cubicBezTo>
                    <a:pt x="14" y="39"/>
                    <a:pt x="15" y="36"/>
                    <a:pt x="13" y="35"/>
                  </a:cubicBezTo>
                  <a:cubicBezTo>
                    <a:pt x="12" y="36"/>
                    <a:pt x="14" y="39"/>
                    <a:pt x="12" y="40"/>
                  </a:cubicBezTo>
                  <a:close/>
                </a:path>
              </a:pathLst>
            </a:custGeom>
            <a:solidFill>
              <a:srgbClr val="F089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9" name="Freeform 16">
              <a:extLst>
                <a:ext uri="{FF2B5EF4-FFF2-40B4-BE49-F238E27FC236}">
                  <a16:creationId xmlns:a16="http://schemas.microsoft.com/office/drawing/2014/main" xmlns="" id="{810FA52B-7037-51F1-8F7D-D1BF60622F6A}"/>
                </a:ext>
              </a:extLst>
            </p:cNvPr>
            <p:cNvSpPr/>
            <p:nvPr/>
          </p:nvSpPr>
          <p:spPr bwMode="auto">
            <a:xfrm>
              <a:off x="4230" y="824"/>
              <a:ext cx="204" cy="231"/>
            </a:xfrm>
            <a:custGeom>
              <a:avLst/>
              <a:gdLst>
                <a:gd name="T0" fmla="*/ 17 w 48"/>
                <a:gd name="T1" fmla="*/ 17 h 55"/>
                <a:gd name="T2" fmla="*/ 37 w 48"/>
                <a:gd name="T3" fmla="*/ 0 h 55"/>
                <a:gd name="T4" fmla="*/ 44 w 48"/>
                <a:gd name="T5" fmla="*/ 2 h 55"/>
                <a:gd name="T6" fmla="*/ 48 w 48"/>
                <a:gd name="T7" fmla="*/ 11 h 55"/>
                <a:gd name="T8" fmla="*/ 45 w 48"/>
                <a:gd name="T9" fmla="*/ 17 h 55"/>
                <a:gd name="T10" fmla="*/ 40 w 48"/>
                <a:gd name="T11" fmla="*/ 24 h 55"/>
                <a:gd name="T12" fmla="*/ 34 w 48"/>
                <a:gd name="T13" fmla="*/ 33 h 55"/>
                <a:gd name="T14" fmla="*/ 28 w 48"/>
                <a:gd name="T15" fmla="*/ 40 h 55"/>
                <a:gd name="T16" fmla="*/ 24 w 48"/>
                <a:gd name="T17" fmla="*/ 44 h 55"/>
                <a:gd name="T18" fmla="*/ 20 w 48"/>
                <a:gd name="T19" fmla="*/ 47 h 55"/>
                <a:gd name="T20" fmla="*/ 19 w 48"/>
                <a:gd name="T21" fmla="*/ 50 h 55"/>
                <a:gd name="T22" fmla="*/ 1 w 48"/>
                <a:gd name="T23" fmla="*/ 46 h 55"/>
                <a:gd name="T24" fmla="*/ 3 w 48"/>
                <a:gd name="T25" fmla="*/ 39 h 55"/>
                <a:gd name="T26" fmla="*/ 12 w 48"/>
                <a:gd name="T27" fmla="*/ 34 h 55"/>
                <a:gd name="T28" fmla="*/ 6 w 48"/>
                <a:gd name="T29" fmla="*/ 33 h 55"/>
                <a:gd name="T30" fmla="*/ 3 w 48"/>
                <a:gd name="T31" fmla="*/ 32 h 55"/>
                <a:gd name="T32" fmla="*/ 4 w 48"/>
                <a:gd name="T33" fmla="*/ 28 h 55"/>
                <a:gd name="T34" fmla="*/ 13 w 48"/>
                <a:gd name="T35" fmla="*/ 21 h 55"/>
                <a:gd name="T36" fmla="*/ 17 w 48"/>
                <a:gd name="T3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55">
                  <a:moveTo>
                    <a:pt x="17" y="17"/>
                  </a:moveTo>
                  <a:cubicBezTo>
                    <a:pt x="20" y="5"/>
                    <a:pt x="26" y="0"/>
                    <a:pt x="37" y="0"/>
                  </a:cubicBezTo>
                  <a:cubicBezTo>
                    <a:pt x="40" y="0"/>
                    <a:pt x="42" y="0"/>
                    <a:pt x="44" y="2"/>
                  </a:cubicBezTo>
                  <a:cubicBezTo>
                    <a:pt x="46" y="4"/>
                    <a:pt x="48" y="7"/>
                    <a:pt x="48" y="11"/>
                  </a:cubicBezTo>
                  <a:cubicBezTo>
                    <a:pt x="48" y="13"/>
                    <a:pt x="47" y="15"/>
                    <a:pt x="45" y="17"/>
                  </a:cubicBezTo>
                  <a:cubicBezTo>
                    <a:pt x="42" y="19"/>
                    <a:pt x="41" y="21"/>
                    <a:pt x="40" y="24"/>
                  </a:cubicBezTo>
                  <a:cubicBezTo>
                    <a:pt x="40" y="29"/>
                    <a:pt x="38" y="31"/>
                    <a:pt x="34" y="33"/>
                  </a:cubicBezTo>
                  <a:cubicBezTo>
                    <a:pt x="31" y="35"/>
                    <a:pt x="29" y="36"/>
                    <a:pt x="28" y="40"/>
                  </a:cubicBezTo>
                  <a:cubicBezTo>
                    <a:pt x="28" y="42"/>
                    <a:pt x="27" y="44"/>
                    <a:pt x="24" y="44"/>
                  </a:cubicBezTo>
                  <a:cubicBezTo>
                    <a:pt x="22" y="44"/>
                    <a:pt x="20" y="44"/>
                    <a:pt x="20" y="47"/>
                  </a:cubicBezTo>
                  <a:cubicBezTo>
                    <a:pt x="21" y="48"/>
                    <a:pt x="20" y="49"/>
                    <a:pt x="19" y="50"/>
                  </a:cubicBezTo>
                  <a:cubicBezTo>
                    <a:pt x="15" y="55"/>
                    <a:pt x="3" y="52"/>
                    <a:pt x="1" y="46"/>
                  </a:cubicBezTo>
                  <a:cubicBezTo>
                    <a:pt x="0" y="43"/>
                    <a:pt x="0" y="41"/>
                    <a:pt x="3" y="39"/>
                  </a:cubicBezTo>
                  <a:cubicBezTo>
                    <a:pt x="6" y="37"/>
                    <a:pt x="9" y="36"/>
                    <a:pt x="12" y="34"/>
                  </a:cubicBezTo>
                  <a:cubicBezTo>
                    <a:pt x="10" y="33"/>
                    <a:pt x="8" y="33"/>
                    <a:pt x="6" y="33"/>
                  </a:cubicBezTo>
                  <a:cubicBezTo>
                    <a:pt x="5" y="33"/>
                    <a:pt x="3" y="33"/>
                    <a:pt x="3" y="32"/>
                  </a:cubicBezTo>
                  <a:cubicBezTo>
                    <a:pt x="2" y="30"/>
                    <a:pt x="3" y="29"/>
                    <a:pt x="4" y="28"/>
                  </a:cubicBezTo>
                  <a:cubicBezTo>
                    <a:pt x="6" y="25"/>
                    <a:pt x="9" y="22"/>
                    <a:pt x="13" y="21"/>
                  </a:cubicBezTo>
                  <a:cubicBezTo>
                    <a:pt x="15" y="21"/>
                    <a:pt x="18" y="21"/>
                    <a:pt x="17" y="17"/>
                  </a:cubicBezTo>
                  <a:close/>
                </a:path>
              </a:pathLst>
            </a:custGeom>
            <a:solidFill>
              <a:srgbClr val="FAC7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0" name="Freeform 17">
              <a:extLst>
                <a:ext uri="{FF2B5EF4-FFF2-40B4-BE49-F238E27FC236}">
                  <a16:creationId xmlns:a16="http://schemas.microsoft.com/office/drawing/2014/main" xmlns="" id="{E35CD869-4CD6-26BC-3742-7F6448048230}"/>
                </a:ext>
              </a:extLst>
            </p:cNvPr>
            <p:cNvSpPr/>
            <p:nvPr/>
          </p:nvSpPr>
          <p:spPr bwMode="auto">
            <a:xfrm>
              <a:off x="3731" y="1685"/>
              <a:ext cx="1071" cy="34"/>
            </a:xfrm>
            <a:custGeom>
              <a:avLst/>
              <a:gdLst>
                <a:gd name="T0" fmla="*/ 235 w 253"/>
                <a:gd name="T1" fmla="*/ 6 h 8"/>
                <a:gd name="T2" fmla="*/ 96 w 253"/>
                <a:gd name="T3" fmla="*/ 6 h 8"/>
                <a:gd name="T4" fmla="*/ 18 w 253"/>
                <a:gd name="T5" fmla="*/ 7 h 8"/>
                <a:gd name="T6" fmla="*/ 4 w 253"/>
                <a:gd name="T7" fmla="*/ 8 h 8"/>
                <a:gd name="T8" fmla="*/ 2 w 253"/>
                <a:gd name="T9" fmla="*/ 3 h 8"/>
                <a:gd name="T10" fmla="*/ 123 w 253"/>
                <a:gd name="T11" fmla="*/ 1 h 8"/>
                <a:gd name="T12" fmla="*/ 240 w 253"/>
                <a:gd name="T13" fmla="*/ 1 h 8"/>
                <a:gd name="T14" fmla="*/ 250 w 253"/>
                <a:gd name="T15" fmla="*/ 1 h 8"/>
                <a:gd name="T16" fmla="*/ 249 w 253"/>
                <a:gd name="T17" fmla="*/ 5 h 8"/>
                <a:gd name="T18" fmla="*/ 235 w 253"/>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8">
                  <a:moveTo>
                    <a:pt x="235" y="6"/>
                  </a:moveTo>
                  <a:cubicBezTo>
                    <a:pt x="189" y="5"/>
                    <a:pt x="143" y="5"/>
                    <a:pt x="96" y="6"/>
                  </a:cubicBezTo>
                  <a:cubicBezTo>
                    <a:pt x="70" y="6"/>
                    <a:pt x="44" y="7"/>
                    <a:pt x="18" y="7"/>
                  </a:cubicBezTo>
                  <a:cubicBezTo>
                    <a:pt x="13" y="7"/>
                    <a:pt x="9" y="8"/>
                    <a:pt x="4" y="8"/>
                  </a:cubicBezTo>
                  <a:cubicBezTo>
                    <a:pt x="0" y="7"/>
                    <a:pt x="0" y="6"/>
                    <a:pt x="2" y="3"/>
                  </a:cubicBezTo>
                  <a:cubicBezTo>
                    <a:pt x="42" y="2"/>
                    <a:pt x="82" y="1"/>
                    <a:pt x="123" y="1"/>
                  </a:cubicBezTo>
                  <a:cubicBezTo>
                    <a:pt x="162" y="0"/>
                    <a:pt x="201" y="1"/>
                    <a:pt x="240" y="1"/>
                  </a:cubicBezTo>
                  <a:cubicBezTo>
                    <a:pt x="243" y="1"/>
                    <a:pt x="247" y="1"/>
                    <a:pt x="250" y="1"/>
                  </a:cubicBezTo>
                  <a:cubicBezTo>
                    <a:pt x="253" y="4"/>
                    <a:pt x="253" y="5"/>
                    <a:pt x="249" y="5"/>
                  </a:cubicBezTo>
                  <a:cubicBezTo>
                    <a:pt x="244" y="6"/>
                    <a:pt x="240" y="6"/>
                    <a:pt x="235" y="6"/>
                  </a:cubicBezTo>
                  <a:close/>
                </a:path>
              </a:pathLst>
            </a:custGeom>
            <a:solidFill>
              <a:srgbClr val="0518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1" name="Freeform 18">
              <a:extLst>
                <a:ext uri="{FF2B5EF4-FFF2-40B4-BE49-F238E27FC236}">
                  <a16:creationId xmlns:a16="http://schemas.microsoft.com/office/drawing/2014/main" xmlns="" id="{4F776FF3-1589-DE30-57A1-F92A460B9209}"/>
                </a:ext>
              </a:extLst>
            </p:cNvPr>
            <p:cNvSpPr/>
            <p:nvPr/>
          </p:nvSpPr>
          <p:spPr bwMode="auto">
            <a:xfrm>
              <a:off x="3731" y="1475"/>
              <a:ext cx="1067" cy="223"/>
            </a:xfrm>
            <a:custGeom>
              <a:avLst/>
              <a:gdLst>
                <a:gd name="T0" fmla="*/ 5 w 252"/>
                <a:gd name="T1" fmla="*/ 17 h 53"/>
                <a:gd name="T2" fmla="*/ 30 w 252"/>
                <a:gd name="T3" fmla="*/ 18 h 53"/>
                <a:gd name="T4" fmla="*/ 244 w 252"/>
                <a:gd name="T5" fmla="*/ 17 h 53"/>
                <a:gd name="T6" fmla="*/ 247 w 252"/>
                <a:gd name="T7" fmla="*/ 17 h 53"/>
                <a:gd name="T8" fmla="*/ 230 w 252"/>
                <a:gd name="T9" fmla="*/ 1 h 53"/>
                <a:gd name="T10" fmla="*/ 230 w 252"/>
                <a:gd name="T11" fmla="*/ 0 h 53"/>
                <a:gd name="T12" fmla="*/ 230 w 252"/>
                <a:gd name="T13" fmla="*/ 0 h 53"/>
                <a:gd name="T14" fmla="*/ 231 w 252"/>
                <a:gd name="T15" fmla="*/ 0 h 53"/>
                <a:gd name="T16" fmla="*/ 248 w 252"/>
                <a:gd name="T17" fmla="*/ 13 h 53"/>
                <a:gd name="T18" fmla="*/ 249 w 252"/>
                <a:gd name="T19" fmla="*/ 19 h 53"/>
                <a:gd name="T20" fmla="*/ 250 w 252"/>
                <a:gd name="T21" fmla="*/ 21 h 53"/>
                <a:gd name="T22" fmla="*/ 108 w 252"/>
                <a:gd name="T23" fmla="*/ 22 h 53"/>
                <a:gd name="T24" fmla="*/ 14 w 252"/>
                <a:gd name="T25" fmla="*/ 22 h 53"/>
                <a:gd name="T26" fmla="*/ 3 w 252"/>
                <a:gd name="T27" fmla="*/ 33 h 53"/>
                <a:gd name="T28" fmla="*/ 2 w 252"/>
                <a:gd name="T29" fmla="*/ 53 h 53"/>
                <a:gd name="T30" fmla="*/ 2 w 252"/>
                <a:gd name="T31" fmla="*/ 46 h 53"/>
                <a:gd name="T32" fmla="*/ 1 w 252"/>
                <a:gd name="T33" fmla="*/ 24 h 53"/>
                <a:gd name="T34" fmla="*/ 5 w 252"/>
                <a:gd name="T35"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1" h="52">
                  <a:moveTo>
                    <a:pt x="5" y="17"/>
                  </a:moveTo>
                  <a:cubicBezTo>
                    <a:pt x="14" y="17"/>
                    <a:pt x="22" y="18"/>
                    <a:pt x="30" y="18"/>
                  </a:cubicBezTo>
                  <a:cubicBezTo>
                    <a:pt x="101" y="17"/>
                    <a:pt x="172" y="17"/>
                    <a:pt x="244" y="17"/>
                  </a:cubicBezTo>
                  <a:cubicBezTo>
                    <a:pt x="244" y="17"/>
                    <a:pt x="245" y="17"/>
                    <a:pt x="247" y="17"/>
                  </a:cubicBezTo>
                  <a:cubicBezTo>
                    <a:pt x="242" y="11"/>
                    <a:pt x="235" y="7"/>
                    <a:pt x="230" y="1"/>
                  </a:cubicBezTo>
                  <a:cubicBezTo>
                    <a:pt x="230" y="1"/>
                    <a:pt x="230" y="0"/>
                    <a:pt x="230" y="0"/>
                  </a:cubicBezTo>
                  <a:cubicBezTo>
                    <a:pt x="230" y="0"/>
                    <a:pt x="230" y="0"/>
                    <a:pt x="230" y="0"/>
                  </a:cubicBezTo>
                  <a:cubicBezTo>
                    <a:pt x="231" y="0"/>
                    <a:pt x="231" y="0"/>
                    <a:pt x="231" y="0"/>
                  </a:cubicBezTo>
                  <a:cubicBezTo>
                    <a:pt x="236" y="6"/>
                    <a:pt x="243" y="8"/>
                    <a:pt x="248" y="13"/>
                  </a:cubicBezTo>
                  <a:cubicBezTo>
                    <a:pt x="249" y="15"/>
                    <a:pt x="252" y="17"/>
                    <a:pt x="249" y="19"/>
                  </a:cubicBezTo>
                  <a:cubicBezTo>
                    <a:pt x="248" y="20"/>
                    <a:pt x="250" y="20"/>
                    <a:pt x="250" y="21"/>
                  </a:cubicBezTo>
                  <a:cubicBezTo>
                    <a:pt x="202" y="21"/>
                    <a:pt x="155" y="21"/>
                    <a:pt x="108" y="22"/>
                  </a:cubicBezTo>
                  <a:cubicBezTo>
                    <a:pt x="76" y="22"/>
                    <a:pt x="45" y="22"/>
                    <a:pt x="14" y="22"/>
                  </a:cubicBezTo>
                  <a:cubicBezTo>
                    <a:pt x="3" y="22"/>
                    <a:pt x="3" y="22"/>
                    <a:pt x="3" y="33"/>
                  </a:cubicBezTo>
                  <a:cubicBezTo>
                    <a:pt x="3" y="39"/>
                    <a:pt x="4" y="46"/>
                    <a:pt x="2" y="53"/>
                  </a:cubicBezTo>
                  <a:cubicBezTo>
                    <a:pt x="0" y="51"/>
                    <a:pt x="2" y="48"/>
                    <a:pt x="2" y="46"/>
                  </a:cubicBezTo>
                  <a:cubicBezTo>
                    <a:pt x="2" y="39"/>
                    <a:pt x="2" y="32"/>
                    <a:pt x="1" y="24"/>
                  </a:cubicBezTo>
                  <a:cubicBezTo>
                    <a:pt x="1" y="21"/>
                    <a:pt x="5" y="20"/>
                    <a:pt x="5" y="17"/>
                  </a:cubicBezTo>
                  <a:close/>
                </a:path>
              </a:pathLst>
            </a:custGeom>
            <a:solidFill>
              <a:srgbClr val="E3F2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2" name="Freeform 19">
              <a:extLst>
                <a:ext uri="{FF2B5EF4-FFF2-40B4-BE49-F238E27FC236}">
                  <a16:creationId xmlns:a16="http://schemas.microsoft.com/office/drawing/2014/main" xmlns="" id="{8F3F7CED-A27F-0AC1-35A6-54A66E8B577E}"/>
                </a:ext>
              </a:extLst>
            </p:cNvPr>
            <p:cNvSpPr/>
            <p:nvPr/>
          </p:nvSpPr>
          <p:spPr bwMode="auto">
            <a:xfrm>
              <a:off x="4493" y="786"/>
              <a:ext cx="199" cy="265"/>
            </a:xfrm>
            <a:custGeom>
              <a:avLst/>
              <a:gdLst>
                <a:gd name="T0" fmla="*/ 47 w 47"/>
                <a:gd name="T1" fmla="*/ 53 h 63"/>
                <a:gd name="T2" fmla="*/ 42 w 47"/>
                <a:gd name="T3" fmla="*/ 57 h 63"/>
                <a:gd name="T4" fmla="*/ 35 w 47"/>
                <a:gd name="T5" fmla="*/ 54 h 63"/>
                <a:gd name="T6" fmla="*/ 30 w 47"/>
                <a:gd name="T7" fmla="*/ 56 h 63"/>
                <a:gd name="T8" fmla="*/ 30 w 47"/>
                <a:gd name="T9" fmla="*/ 58 h 63"/>
                <a:gd name="T10" fmla="*/ 25 w 47"/>
                <a:gd name="T11" fmla="*/ 62 h 63"/>
                <a:gd name="T12" fmla="*/ 22 w 47"/>
                <a:gd name="T13" fmla="*/ 57 h 63"/>
                <a:gd name="T14" fmla="*/ 18 w 47"/>
                <a:gd name="T15" fmla="*/ 35 h 63"/>
                <a:gd name="T16" fmla="*/ 12 w 47"/>
                <a:gd name="T17" fmla="*/ 26 h 63"/>
                <a:gd name="T18" fmla="*/ 4 w 47"/>
                <a:gd name="T19" fmla="*/ 16 h 63"/>
                <a:gd name="T20" fmla="*/ 2 w 47"/>
                <a:gd name="T21" fmla="*/ 9 h 63"/>
                <a:gd name="T22" fmla="*/ 9 w 47"/>
                <a:gd name="T23" fmla="*/ 8 h 63"/>
                <a:gd name="T24" fmla="*/ 13 w 47"/>
                <a:gd name="T25" fmla="*/ 6 h 63"/>
                <a:gd name="T26" fmla="*/ 22 w 47"/>
                <a:gd name="T27" fmla="*/ 4 h 63"/>
                <a:gd name="T28" fmla="*/ 27 w 47"/>
                <a:gd name="T29" fmla="*/ 19 h 63"/>
                <a:gd name="T30" fmla="*/ 27 w 47"/>
                <a:gd name="T31" fmla="*/ 29 h 63"/>
                <a:gd name="T32" fmla="*/ 42 w 47"/>
                <a:gd name="T33" fmla="*/ 47 h 63"/>
                <a:gd name="T34" fmla="*/ 47 w 47"/>
                <a:gd name="T35"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62">
                  <a:moveTo>
                    <a:pt x="47" y="53"/>
                  </a:moveTo>
                  <a:cubicBezTo>
                    <a:pt x="47" y="56"/>
                    <a:pt x="46" y="58"/>
                    <a:pt x="42" y="57"/>
                  </a:cubicBezTo>
                  <a:cubicBezTo>
                    <a:pt x="40" y="56"/>
                    <a:pt x="37" y="55"/>
                    <a:pt x="35" y="54"/>
                  </a:cubicBezTo>
                  <a:cubicBezTo>
                    <a:pt x="32" y="52"/>
                    <a:pt x="31" y="54"/>
                    <a:pt x="30" y="56"/>
                  </a:cubicBezTo>
                  <a:cubicBezTo>
                    <a:pt x="30" y="57"/>
                    <a:pt x="30" y="57"/>
                    <a:pt x="30" y="58"/>
                  </a:cubicBezTo>
                  <a:cubicBezTo>
                    <a:pt x="29" y="60"/>
                    <a:pt x="28" y="63"/>
                    <a:pt x="25" y="62"/>
                  </a:cubicBezTo>
                  <a:cubicBezTo>
                    <a:pt x="22" y="62"/>
                    <a:pt x="22" y="59"/>
                    <a:pt x="22" y="57"/>
                  </a:cubicBezTo>
                  <a:cubicBezTo>
                    <a:pt x="21" y="50"/>
                    <a:pt x="21" y="42"/>
                    <a:pt x="18" y="35"/>
                  </a:cubicBezTo>
                  <a:cubicBezTo>
                    <a:pt x="16" y="31"/>
                    <a:pt x="15" y="28"/>
                    <a:pt x="12" y="26"/>
                  </a:cubicBezTo>
                  <a:cubicBezTo>
                    <a:pt x="9" y="23"/>
                    <a:pt x="6" y="20"/>
                    <a:pt x="4" y="16"/>
                  </a:cubicBezTo>
                  <a:cubicBezTo>
                    <a:pt x="2" y="14"/>
                    <a:pt x="0" y="12"/>
                    <a:pt x="2" y="9"/>
                  </a:cubicBezTo>
                  <a:cubicBezTo>
                    <a:pt x="4" y="6"/>
                    <a:pt x="7" y="7"/>
                    <a:pt x="9" y="8"/>
                  </a:cubicBezTo>
                  <a:cubicBezTo>
                    <a:pt x="11" y="9"/>
                    <a:pt x="13" y="9"/>
                    <a:pt x="13" y="6"/>
                  </a:cubicBezTo>
                  <a:cubicBezTo>
                    <a:pt x="14" y="1"/>
                    <a:pt x="18" y="0"/>
                    <a:pt x="22" y="4"/>
                  </a:cubicBezTo>
                  <a:cubicBezTo>
                    <a:pt x="26" y="8"/>
                    <a:pt x="26" y="14"/>
                    <a:pt x="27" y="19"/>
                  </a:cubicBezTo>
                  <a:cubicBezTo>
                    <a:pt x="27" y="22"/>
                    <a:pt x="27" y="26"/>
                    <a:pt x="27" y="29"/>
                  </a:cubicBezTo>
                  <a:cubicBezTo>
                    <a:pt x="28" y="38"/>
                    <a:pt x="34" y="43"/>
                    <a:pt x="42" y="47"/>
                  </a:cubicBezTo>
                  <a:cubicBezTo>
                    <a:pt x="44" y="48"/>
                    <a:pt x="47" y="50"/>
                    <a:pt x="47" y="53"/>
                  </a:cubicBezTo>
                  <a:close/>
                </a:path>
              </a:pathLst>
            </a:custGeom>
            <a:solidFill>
              <a:srgbClr val="EFD8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3" name="Freeform 20">
              <a:extLst>
                <a:ext uri="{FF2B5EF4-FFF2-40B4-BE49-F238E27FC236}">
                  <a16:creationId xmlns:a16="http://schemas.microsoft.com/office/drawing/2014/main" xmlns="" id="{2DC8EF14-572D-BBBA-76F5-F65A52B09CFC}"/>
                </a:ext>
              </a:extLst>
            </p:cNvPr>
            <p:cNvSpPr/>
            <p:nvPr/>
          </p:nvSpPr>
          <p:spPr bwMode="auto">
            <a:xfrm>
              <a:off x="4251" y="589"/>
              <a:ext cx="267" cy="361"/>
            </a:xfrm>
            <a:custGeom>
              <a:avLst/>
              <a:gdLst>
                <a:gd name="T0" fmla="*/ 42 w 63"/>
                <a:gd name="T1" fmla="*/ 67 h 86"/>
                <a:gd name="T2" fmla="*/ 39 w 63"/>
                <a:gd name="T3" fmla="*/ 58 h 86"/>
                <a:gd name="T4" fmla="*/ 44 w 63"/>
                <a:gd name="T5" fmla="*/ 58 h 86"/>
                <a:gd name="T6" fmla="*/ 27 w 63"/>
                <a:gd name="T7" fmla="*/ 43 h 86"/>
                <a:gd name="T8" fmla="*/ 2 w 63"/>
                <a:gd name="T9" fmla="*/ 27 h 86"/>
                <a:gd name="T10" fmla="*/ 0 w 63"/>
                <a:gd name="T11" fmla="*/ 25 h 86"/>
                <a:gd name="T12" fmla="*/ 2 w 63"/>
                <a:gd name="T13" fmla="*/ 21 h 86"/>
                <a:gd name="T14" fmla="*/ 28 w 63"/>
                <a:gd name="T15" fmla="*/ 38 h 86"/>
                <a:gd name="T16" fmla="*/ 25 w 63"/>
                <a:gd name="T17" fmla="*/ 0 h 86"/>
                <a:gd name="T18" fmla="*/ 39 w 63"/>
                <a:gd name="T19" fmla="*/ 39 h 86"/>
                <a:gd name="T20" fmla="*/ 39 w 63"/>
                <a:gd name="T21" fmla="*/ 39 h 86"/>
                <a:gd name="T22" fmla="*/ 42 w 63"/>
                <a:gd name="T23" fmla="*/ 48 h 86"/>
                <a:gd name="T24" fmla="*/ 63 w 63"/>
                <a:gd name="T25" fmla="*/ 81 h 86"/>
                <a:gd name="T26" fmla="*/ 63 w 63"/>
                <a:gd name="T27" fmla="*/ 84 h 86"/>
                <a:gd name="T28" fmla="*/ 60 w 63"/>
                <a:gd name="T29" fmla="*/ 86 h 86"/>
                <a:gd name="T30" fmla="*/ 57 w 63"/>
                <a:gd name="T31" fmla="*/ 82 h 86"/>
                <a:gd name="T32" fmla="*/ 53 w 63"/>
                <a:gd name="T33" fmla="*/ 72 h 86"/>
                <a:gd name="T34" fmla="*/ 46 w 63"/>
                <a:gd name="T35" fmla="*/ 69 h 86"/>
                <a:gd name="T36" fmla="*/ 42 w 63"/>
                <a:gd name="T37"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6">
                  <a:moveTo>
                    <a:pt x="42" y="67"/>
                  </a:moveTo>
                  <a:cubicBezTo>
                    <a:pt x="41" y="64"/>
                    <a:pt x="40" y="61"/>
                    <a:pt x="39" y="58"/>
                  </a:cubicBezTo>
                  <a:cubicBezTo>
                    <a:pt x="40" y="58"/>
                    <a:pt x="42" y="58"/>
                    <a:pt x="44" y="58"/>
                  </a:cubicBezTo>
                  <a:cubicBezTo>
                    <a:pt x="39" y="51"/>
                    <a:pt x="33" y="47"/>
                    <a:pt x="27" y="43"/>
                  </a:cubicBezTo>
                  <a:cubicBezTo>
                    <a:pt x="19" y="37"/>
                    <a:pt x="10" y="32"/>
                    <a:pt x="2" y="27"/>
                  </a:cubicBezTo>
                  <a:cubicBezTo>
                    <a:pt x="1" y="26"/>
                    <a:pt x="1" y="25"/>
                    <a:pt x="0" y="25"/>
                  </a:cubicBezTo>
                  <a:cubicBezTo>
                    <a:pt x="0" y="23"/>
                    <a:pt x="0" y="22"/>
                    <a:pt x="2" y="21"/>
                  </a:cubicBezTo>
                  <a:cubicBezTo>
                    <a:pt x="11" y="27"/>
                    <a:pt x="19" y="32"/>
                    <a:pt x="28" y="38"/>
                  </a:cubicBezTo>
                  <a:cubicBezTo>
                    <a:pt x="24" y="25"/>
                    <a:pt x="23" y="13"/>
                    <a:pt x="25" y="0"/>
                  </a:cubicBezTo>
                  <a:cubicBezTo>
                    <a:pt x="33" y="12"/>
                    <a:pt x="39" y="24"/>
                    <a:pt x="39" y="39"/>
                  </a:cubicBezTo>
                  <a:cubicBezTo>
                    <a:pt x="39" y="39"/>
                    <a:pt x="39" y="39"/>
                    <a:pt x="39" y="39"/>
                  </a:cubicBezTo>
                  <a:cubicBezTo>
                    <a:pt x="34" y="44"/>
                    <a:pt x="39" y="46"/>
                    <a:pt x="42" y="48"/>
                  </a:cubicBezTo>
                  <a:cubicBezTo>
                    <a:pt x="52" y="57"/>
                    <a:pt x="60" y="68"/>
                    <a:pt x="63" y="81"/>
                  </a:cubicBezTo>
                  <a:cubicBezTo>
                    <a:pt x="63" y="82"/>
                    <a:pt x="63" y="83"/>
                    <a:pt x="63" y="84"/>
                  </a:cubicBezTo>
                  <a:cubicBezTo>
                    <a:pt x="62" y="85"/>
                    <a:pt x="61" y="86"/>
                    <a:pt x="60" y="86"/>
                  </a:cubicBezTo>
                  <a:cubicBezTo>
                    <a:pt x="57" y="85"/>
                    <a:pt x="57" y="83"/>
                    <a:pt x="57" y="82"/>
                  </a:cubicBezTo>
                  <a:cubicBezTo>
                    <a:pt x="56" y="78"/>
                    <a:pt x="55" y="75"/>
                    <a:pt x="53" y="72"/>
                  </a:cubicBezTo>
                  <a:cubicBezTo>
                    <a:pt x="51" y="67"/>
                    <a:pt x="51" y="67"/>
                    <a:pt x="46" y="69"/>
                  </a:cubicBezTo>
                  <a:cubicBezTo>
                    <a:pt x="44" y="70"/>
                    <a:pt x="43" y="69"/>
                    <a:pt x="42" y="67"/>
                  </a:cubicBezTo>
                  <a:close/>
                </a:path>
              </a:pathLst>
            </a:custGeom>
            <a:solidFill>
              <a:srgbClr val="66B4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4" name="Freeform 21">
              <a:extLst>
                <a:ext uri="{FF2B5EF4-FFF2-40B4-BE49-F238E27FC236}">
                  <a16:creationId xmlns:a16="http://schemas.microsoft.com/office/drawing/2014/main" xmlns="" id="{461A502D-07C1-EFBD-EC9D-21A63BA25E58}"/>
                </a:ext>
              </a:extLst>
            </p:cNvPr>
            <p:cNvSpPr/>
            <p:nvPr/>
          </p:nvSpPr>
          <p:spPr bwMode="auto">
            <a:xfrm>
              <a:off x="4226" y="870"/>
              <a:ext cx="305" cy="277"/>
            </a:xfrm>
            <a:custGeom>
              <a:avLst/>
              <a:gdLst>
                <a:gd name="T0" fmla="*/ 48 w 72"/>
                <a:gd name="T1" fmla="*/ 0 h 66"/>
                <a:gd name="T2" fmla="*/ 52 w 72"/>
                <a:gd name="T3" fmla="*/ 2 h 66"/>
                <a:gd name="T4" fmla="*/ 50 w 72"/>
                <a:gd name="T5" fmla="*/ 5 h 66"/>
                <a:gd name="T6" fmla="*/ 43 w 72"/>
                <a:gd name="T7" fmla="*/ 17 h 66"/>
                <a:gd name="T8" fmla="*/ 45 w 72"/>
                <a:gd name="T9" fmla="*/ 22 h 66"/>
                <a:gd name="T10" fmla="*/ 51 w 72"/>
                <a:gd name="T11" fmla="*/ 25 h 66"/>
                <a:gd name="T12" fmla="*/ 64 w 72"/>
                <a:gd name="T13" fmla="*/ 25 h 66"/>
                <a:gd name="T14" fmla="*/ 65 w 72"/>
                <a:gd name="T15" fmla="*/ 18 h 66"/>
                <a:gd name="T16" fmla="*/ 68 w 72"/>
                <a:gd name="T17" fmla="*/ 17 h 66"/>
                <a:gd name="T18" fmla="*/ 69 w 72"/>
                <a:gd name="T19" fmla="*/ 18 h 66"/>
                <a:gd name="T20" fmla="*/ 65 w 72"/>
                <a:gd name="T21" fmla="*/ 29 h 66"/>
                <a:gd name="T22" fmla="*/ 52 w 72"/>
                <a:gd name="T23" fmla="*/ 42 h 66"/>
                <a:gd name="T24" fmla="*/ 41 w 72"/>
                <a:gd name="T25" fmla="*/ 57 h 66"/>
                <a:gd name="T26" fmla="*/ 40 w 72"/>
                <a:gd name="T27" fmla="*/ 59 h 66"/>
                <a:gd name="T28" fmla="*/ 43 w 72"/>
                <a:gd name="T29" fmla="*/ 60 h 66"/>
                <a:gd name="T30" fmla="*/ 54 w 72"/>
                <a:gd name="T31" fmla="*/ 54 h 66"/>
                <a:gd name="T32" fmla="*/ 64 w 72"/>
                <a:gd name="T33" fmla="*/ 43 h 66"/>
                <a:gd name="T34" fmla="*/ 66 w 72"/>
                <a:gd name="T35" fmla="*/ 42 h 66"/>
                <a:gd name="T36" fmla="*/ 68 w 72"/>
                <a:gd name="T37" fmla="*/ 43 h 66"/>
                <a:gd name="T38" fmla="*/ 55 w 72"/>
                <a:gd name="T39" fmla="*/ 58 h 66"/>
                <a:gd name="T40" fmla="*/ 46 w 72"/>
                <a:gd name="T41" fmla="*/ 63 h 66"/>
                <a:gd name="T42" fmla="*/ 37 w 72"/>
                <a:gd name="T43" fmla="*/ 63 h 66"/>
                <a:gd name="T44" fmla="*/ 37 w 72"/>
                <a:gd name="T45" fmla="*/ 56 h 66"/>
                <a:gd name="T46" fmla="*/ 46 w 72"/>
                <a:gd name="T47" fmla="*/ 46 h 66"/>
                <a:gd name="T48" fmla="*/ 46 w 72"/>
                <a:gd name="T49" fmla="*/ 42 h 66"/>
                <a:gd name="T50" fmla="*/ 34 w 72"/>
                <a:gd name="T51" fmla="*/ 31 h 66"/>
                <a:gd name="T52" fmla="*/ 31 w 72"/>
                <a:gd name="T53" fmla="*/ 31 h 66"/>
                <a:gd name="T54" fmla="*/ 29 w 72"/>
                <a:gd name="T55" fmla="*/ 32 h 66"/>
                <a:gd name="T56" fmla="*/ 21 w 72"/>
                <a:gd name="T57" fmla="*/ 39 h 66"/>
                <a:gd name="T58" fmla="*/ 9 w 72"/>
                <a:gd name="T59" fmla="*/ 42 h 66"/>
                <a:gd name="T60" fmla="*/ 6 w 72"/>
                <a:gd name="T61" fmla="*/ 42 h 66"/>
                <a:gd name="T62" fmla="*/ 2 w 72"/>
                <a:gd name="T63" fmla="*/ 40 h 66"/>
                <a:gd name="T64" fmla="*/ 1 w 72"/>
                <a:gd name="T65" fmla="*/ 25 h 66"/>
                <a:gd name="T66" fmla="*/ 11 w 72"/>
                <a:gd name="T67" fmla="*/ 9 h 66"/>
                <a:gd name="T68" fmla="*/ 15 w 72"/>
                <a:gd name="T69" fmla="*/ 11 h 66"/>
                <a:gd name="T70" fmla="*/ 5 w 72"/>
                <a:gd name="T71" fmla="*/ 18 h 66"/>
                <a:gd name="T72" fmla="*/ 5 w 72"/>
                <a:gd name="T73" fmla="*/ 21 h 66"/>
                <a:gd name="T74" fmla="*/ 7 w 72"/>
                <a:gd name="T75" fmla="*/ 21 h 66"/>
                <a:gd name="T76" fmla="*/ 11 w 72"/>
                <a:gd name="T77" fmla="*/ 21 h 66"/>
                <a:gd name="T78" fmla="*/ 15 w 72"/>
                <a:gd name="T79" fmla="*/ 22 h 66"/>
                <a:gd name="T80" fmla="*/ 12 w 72"/>
                <a:gd name="T81" fmla="*/ 25 h 66"/>
                <a:gd name="T82" fmla="*/ 7 w 72"/>
                <a:gd name="T83" fmla="*/ 28 h 66"/>
                <a:gd name="T84" fmla="*/ 2 w 72"/>
                <a:gd name="T85" fmla="*/ 33 h 66"/>
                <a:gd name="T86" fmla="*/ 10 w 72"/>
                <a:gd name="T87" fmla="*/ 40 h 66"/>
                <a:gd name="T88" fmla="*/ 18 w 72"/>
                <a:gd name="T89" fmla="*/ 39 h 66"/>
                <a:gd name="T90" fmla="*/ 20 w 72"/>
                <a:gd name="T91" fmla="*/ 36 h 66"/>
                <a:gd name="T92" fmla="*/ 24 w 72"/>
                <a:gd name="T93" fmla="*/ 32 h 66"/>
                <a:gd name="T94" fmla="*/ 28 w 72"/>
                <a:gd name="T95" fmla="*/ 29 h 66"/>
                <a:gd name="T96" fmla="*/ 34 w 72"/>
                <a:gd name="T97" fmla="*/ 21 h 66"/>
                <a:gd name="T98" fmla="*/ 40 w 72"/>
                <a:gd name="T99" fmla="*/ 13 h 66"/>
                <a:gd name="T100" fmla="*/ 45 w 72"/>
                <a:gd name="T101" fmla="*/ 5 h 66"/>
                <a:gd name="T102" fmla="*/ 48 w 72"/>
                <a:gd name="T10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66">
                  <a:moveTo>
                    <a:pt x="48" y="0"/>
                  </a:moveTo>
                  <a:cubicBezTo>
                    <a:pt x="49" y="1"/>
                    <a:pt x="50" y="2"/>
                    <a:pt x="52" y="2"/>
                  </a:cubicBezTo>
                  <a:cubicBezTo>
                    <a:pt x="52" y="3"/>
                    <a:pt x="51" y="4"/>
                    <a:pt x="50" y="5"/>
                  </a:cubicBezTo>
                  <a:cubicBezTo>
                    <a:pt x="46" y="8"/>
                    <a:pt x="45" y="12"/>
                    <a:pt x="43" y="17"/>
                  </a:cubicBezTo>
                  <a:cubicBezTo>
                    <a:pt x="43" y="19"/>
                    <a:pt x="43" y="21"/>
                    <a:pt x="45" y="22"/>
                  </a:cubicBezTo>
                  <a:cubicBezTo>
                    <a:pt x="47" y="23"/>
                    <a:pt x="49" y="24"/>
                    <a:pt x="51" y="25"/>
                  </a:cubicBezTo>
                  <a:cubicBezTo>
                    <a:pt x="56" y="28"/>
                    <a:pt x="59" y="28"/>
                    <a:pt x="64" y="25"/>
                  </a:cubicBezTo>
                  <a:cubicBezTo>
                    <a:pt x="66" y="23"/>
                    <a:pt x="65" y="20"/>
                    <a:pt x="65" y="18"/>
                  </a:cubicBezTo>
                  <a:cubicBezTo>
                    <a:pt x="66" y="18"/>
                    <a:pt x="67" y="17"/>
                    <a:pt x="68" y="17"/>
                  </a:cubicBezTo>
                  <a:cubicBezTo>
                    <a:pt x="68" y="17"/>
                    <a:pt x="69" y="17"/>
                    <a:pt x="69" y="18"/>
                  </a:cubicBezTo>
                  <a:cubicBezTo>
                    <a:pt x="72" y="24"/>
                    <a:pt x="71" y="26"/>
                    <a:pt x="65" y="29"/>
                  </a:cubicBezTo>
                  <a:cubicBezTo>
                    <a:pt x="59" y="32"/>
                    <a:pt x="55" y="36"/>
                    <a:pt x="52" y="42"/>
                  </a:cubicBezTo>
                  <a:cubicBezTo>
                    <a:pt x="50" y="48"/>
                    <a:pt x="45" y="52"/>
                    <a:pt x="41" y="57"/>
                  </a:cubicBezTo>
                  <a:cubicBezTo>
                    <a:pt x="41" y="58"/>
                    <a:pt x="40" y="58"/>
                    <a:pt x="40" y="59"/>
                  </a:cubicBezTo>
                  <a:cubicBezTo>
                    <a:pt x="41" y="61"/>
                    <a:pt x="42" y="61"/>
                    <a:pt x="43" y="60"/>
                  </a:cubicBezTo>
                  <a:cubicBezTo>
                    <a:pt x="48" y="60"/>
                    <a:pt x="51" y="57"/>
                    <a:pt x="54" y="54"/>
                  </a:cubicBezTo>
                  <a:cubicBezTo>
                    <a:pt x="58" y="51"/>
                    <a:pt x="61" y="47"/>
                    <a:pt x="64" y="43"/>
                  </a:cubicBezTo>
                  <a:cubicBezTo>
                    <a:pt x="65" y="43"/>
                    <a:pt x="66" y="42"/>
                    <a:pt x="66" y="42"/>
                  </a:cubicBezTo>
                  <a:cubicBezTo>
                    <a:pt x="67" y="42"/>
                    <a:pt x="67" y="42"/>
                    <a:pt x="68" y="43"/>
                  </a:cubicBezTo>
                  <a:cubicBezTo>
                    <a:pt x="65" y="49"/>
                    <a:pt x="60" y="53"/>
                    <a:pt x="55" y="58"/>
                  </a:cubicBezTo>
                  <a:cubicBezTo>
                    <a:pt x="52" y="60"/>
                    <a:pt x="49" y="61"/>
                    <a:pt x="46" y="63"/>
                  </a:cubicBezTo>
                  <a:cubicBezTo>
                    <a:pt x="43" y="66"/>
                    <a:pt x="40" y="65"/>
                    <a:pt x="37" y="63"/>
                  </a:cubicBezTo>
                  <a:cubicBezTo>
                    <a:pt x="34" y="61"/>
                    <a:pt x="34" y="58"/>
                    <a:pt x="37" y="56"/>
                  </a:cubicBezTo>
                  <a:cubicBezTo>
                    <a:pt x="41" y="54"/>
                    <a:pt x="43" y="49"/>
                    <a:pt x="46" y="46"/>
                  </a:cubicBezTo>
                  <a:cubicBezTo>
                    <a:pt x="47" y="45"/>
                    <a:pt x="47" y="43"/>
                    <a:pt x="46" y="42"/>
                  </a:cubicBezTo>
                  <a:cubicBezTo>
                    <a:pt x="43" y="37"/>
                    <a:pt x="38" y="34"/>
                    <a:pt x="34" y="31"/>
                  </a:cubicBezTo>
                  <a:cubicBezTo>
                    <a:pt x="33" y="30"/>
                    <a:pt x="32" y="30"/>
                    <a:pt x="31" y="31"/>
                  </a:cubicBezTo>
                  <a:cubicBezTo>
                    <a:pt x="31" y="31"/>
                    <a:pt x="30" y="32"/>
                    <a:pt x="29" y="32"/>
                  </a:cubicBezTo>
                  <a:cubicBezTo>
                    <a:pt x="25" y="33"/>
                    <a:pt x="23" y="35"/>
                    <a:pt x="21" y="39"/>
                  </a:cubicBezTo>
                  <a:cubicBezTo>
                    <a:pt x="19" y="45"/>
                    <a:pt x="13" y="41"/>
                    <a:pt x="9" y="42"/>
                  </a:cubicBezTo>
                  <a:cubicBezTo>
                    <a:pt x="8" y="42"/>
                    <a:pt x="7" y="42"/>
                    <a:pt x="6" y="42"/>
                  </a:cubicBezTo>
                  <a:cubicBezTo>
                    <a:pt x="4" y="43"/>
                    <a:pt x="3" y="41"/>
                    <a:pt x="2" y="40"/>
                  </a:cubicBezTo>
                  <a:cubicBezTo>
                    <a:pt x="0" y="35"/>
                    <a:pt x="1" y="30"/>
                    <a:pt x="1" y="25"/>
                  </a:cubicBezTo>
                  <a:cubicBezTo>
                    <a:pt x="1" y="17"/>
                    <a:pt x="8" y="14"/>
                    <a:pt x="11" y="9"/>
                  </a:cubicBezTo>
                  <a:cubicBezTo>
                    <a:pt x="13" y="8"/>
                    <a:pt x="14" y="9"/>
                    <a:pt x="15" y="11"/>
                  </a:cubicBezTo>
                  <a:cubicBezTo>
                    <a:pt x="11" y="12"/>
                    <a:pt x="8" y="14"/>
                    <a:pt x="5" y="18"/>
                  </a:cubicBezTo>
                  <a:cubicBezTo>
                    <a:pt x="5" y="19"/>
                    <a:pt x="4" y="20"/>
                    <a:pt x="5" y="21"/>
                  </a:cubicBezTo>
                  <a:cubicBezTo>
                    <a:pt x="5" y="22"/>
                    <a:pt x="6" y="21"/>
                    <a:pt x="7" y="21"/>
                  </a:cubicBezTo>
                  <a:cubicBezTo>
                    <a:pt x="8" y="21"/>
                    <a:pt x="10" y="21"/>
                    <a:pt x="11" y="21"/>
                  </a:cubicBezTo>
                  <a:cubicBezTo>
                    <a:pt x="12" y="21"/>
                    <a:pt x="14" y="19"/>
                    <a:pt x="15" y="22"/>
                  </a:cubicBezTo>
                  <a:cubicBezTo>
                    <a:pt x="15" y="23"/>
                    <a:pt x="14" y="25"/>
                    <a:pt x="12" y="25"/>
                  </a:cubicBezTo>
                  <a:cubicBezTo>
                    <a:pt x="10" y="26"/>
                    <a:pt x="8" y="27"/>
                    <a:pt x="7" y="28"/>
                  </a:cubicBezTo>
                  <a:cubicBezTo>
                    <a:pt x="5" y="30"/>
                    <a:pt x="1" y="30"/>
                    <a:pt x="2" y="33"/>
                  </a:cubicBezTo>
                  <a:cubicBezTo>
                    <a:pt x="3" y="37"/>
                    <a:pt x="6" y="40"/>
                    <a:pt x="10" y="40"/>
                  </a:cubicBezTo>
                  <a:cubicBezTo>
                    <a:pt x="12" y="40"/>
                    <a:pt x="15" y="40"/>
                    <a:pt x="18" y="39"/>
                  </a:cubicBezTo>
                  <a:cubicBezTo>
                    <a:pt x="20" y="39"/>
                    <a:pt x="21" y="38"/>
                    <a:pt x="20" y="36"/>
                  </a:cubicBezTo>
                  <a:cubicBezTo>
                    <a:pt x="20" y="33"/>
                    <a:pt x="22" y="32"/>
                    <a:pt x="24" y="32"/>
                  </a:cubicBezTo>
                  <a:cubicBezTo>
                    <a:pt x="26" y="32"/>
                    <a:pt x="28" y="31"/>
                    <a:pt x="28" y="29"/>
                  </a:cubicBezTo>
                  <a:cubicBezTo>
                    <a:pt x="28" y="24"/>
                    <a:pt x="31" y="23"/>
                    <a:pt x="34" y="21"/>
                  </a:cubicBezTo>
                  <a:cubicBezTo>
                    <a:pt x="38" y="20"/>
                    <a:pt x="40" y="17"/>
                    <a:pt x="40" y="13"/>
                  </a:cubicBezTo>
                  <a:cubicBezTo>
                    <a:pt x="40" y="10"/>
                    <a:pt x="41" y="7"/>
                    <a:pt x="45" y="5"/>
                  </a:cubicBezTo>
                  <a:cubicBezTo>
                    <a:pt x="47" y="4"/>
                    <a:pt x="48" y="2"/>
                    <a:pt x="48" y="0"/>
                  </a:cubicBezTo>
                  <a:close/>
                </a:path>
              </a:pathLst>
            </a:custGeom>
            <a:solidFill>
              <a:srgbClr val="F2E0B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5" name="Freeform 22">
              <a:extLst>
                <a:ext uri="{FF2B5EF4-FFF2-40B4-BE49-F238E27FC236}">
                  <a16:creationId xmlns:a16="http://schemas.microsoft.com/office/drawing/2014/main" xmlns="" id="{AF2A6D10-CD07-B945-20F0-415EE07A7FBD}"/>
                </a:ext>
              </a:extLst>
            </p:cNvPr>
            <p:cNvSpPr/>
            <p:nvPr/>
          </p:nvSpPr>
          <p:spPr bwMode="auto">
            <a:xfrm>
              <a:off x="3887" y="778"/>
              <a:ext cx="314" cy="348"/>
            </a:xfrm>
            <a:custGeom>
              <a:avLst/>
              <a:gdLst>
                <a:gd name="T0" fmla="*/ 22 w 74"/>
                <a:gd name="T1" fmla="*/ 10 h 83"/>
                <a:gd name="T2" fmla="*/ 37 w 74"/>
                <a:gd name="T3" fmla="*/ 15 h 83"/>
                <a:gd name="T4" fmla="*/ 46 w 74"/>
                <a:gd name="T5" fmla="*/ 18 h 83"/>
                <a:gd name="T6" fmla="*/ 47 w 74"/>
                <a:gd name="T7" fmla="*/ 21 h 83"/>
                <a:gd name="T8" fmla="*/ 44 w 74"/>
                <a:gd name="T9" fmla="*/ 22 h 83"/>
                <a:gd name="T10" fmla="*/ 36 w 74"/>
                <a:gd name="T11" fmla="*/ 21 h 83"/>
                <a:gd name="T12" fmla="*/ 31 w 74"/>
                <a:gd name="T13" fmla="*/ 23 h 83"/>
                <a:gd name="T14" fmla="*/ 34 w 74"/>
                <a:gd name="T15" fmla="*/ 28 h 83"/>
                <a:gd name="T16" fmla="*/ 45 w 74"/>
                <a:gd name="T17" fmla="*/ 30 h 83"/>
                <a:gd name="T18" fmla="*/ 65 w 74"/>
                <a:gd name="T19" fmla="*/ 35 h 83"/>
                <a:gd name="T20" fmla="*/ 68 w 74"/>
                <a:gd name="T21" fmla="*/ 34 h 83"/>
                <a:gd name="T22" fmla="*/ 71 w 74"/>
                <a:gd name="T23" fmla="*/ 20 h 83"/>
                <a:gd name="T24" fmla="*/ 71 w 74"/>
                <a:gd name="T25" fmla="*/ 14 h 83"/>
                <a:gd name="T26" fmla="*/ 68 w 74"/>
                <a:gd name="T27" fmla="*/ 12 h 83"/>
                <a:gd name="T28" fmla="*/ 66 w 74"/>
                <a:gd name="T29" fmla="*/ 14 h 83"/>
                <a:gd name="T30" fmla="*/ 61 w 74"/>
                <a:gd name="T31" fmla="*/ 19 h 83"/>
                <a:gd name="T32" fmla="*/ 55 w 74"/>
                <a:gd name="T33" fmla="*/ 10 h 83"/>
                <a:gd name="T34" fmla="*/ 57 w 74"/>
                <a:gd name="T35" fmla="*/ 0 h 83"/>
                <a:gd name="T36" fmla="*/ 59 w 74"/>
                <a:gd name="T37" fmla="*/ 0 h 83"/>
                <a:gd name="T38" fmla="*/ 58 w 74"/>
                <a:gd name="T39" fmla="*/ 13 h 83"/>
                <a:gd name="T40" fmla="*/ 61 w 74"/>
                <a:gd name="T41" fmla="*/ 16 h 83"/>
                <a:gd name="T42" fmla="*/ 64 w 74"/>
                <a:gd name="T43" fmla="*/ 14 h 83"/>
                <a:gd name="T44" fmla="*/ 69 w 74"/>
                <a:gd name="T45" fmla="*/ 11 h 83"/>
                <a:gd name="T46" fmla="*/ 73 w 74"/>
                <a:gd name="T47" fmla="*/ 18 h 83"/>
                <a:gd name="T48" fmla="*/ 73 w 74"/>
                <a:gd name="T49" fmla="*/ 25 h 83"/>
                <a:gd name="T50" fmla="*/ 72 w 74"/>
                <a:gd name="T51" fmla="*/ 28 h 83"/>
                <a:gd name="T52" fmla="*/ 71 w 74"/>
                <a:gd name="T53" fmla="*/ 32 h 83"/>
                <a:gd name="T54" fmla="*/ 71 w 74"/>
                <a:gd name="T55" fmla="*/ 36 h 83"/>
                <a:gd name="T56" fmla="*/ 63 w 74"/>
                <a:gd name="T57" fmla="*/ 37 h 83"/>
                <a:gd name="T58" fmla="*/ 40 w 74"/>
                <a:gd name="T59" fmla="*/ 32 h 83"/>
                <a:gd name="T60" fmla="*/ 36 w 74"/>
                <a:gd name="T61" fmla="*/ 32 h 83"/>
                <a:gd name="T62" fmla="*/ 32 w 74"/>
                <a:gd name="T63" fmla="*/ 35 h 83"/>
                <a:gd name="T64" fmla="*/ 26 w 74"/>
                <a:gd name="T65" fmla="*/ 58 h 83"/>
                <a:gd name="T66" fmla="*/ 15 w 74"/>
                <a:gd name="T67" fmla="*/ 77 h 83"/>
                <a:gd name="T68" fmla="*/ 5 w 74"/>
                <a:gd name="T69" fmla="*/ 82 h 83"/>
                <a:gd name="T70" fmla="*/ 0 w 74"/>
                <a:gd name="T71" fmla="*/ 73 h 83"/>
                <a:gd name="T72" fmla="*/ 11 w 74"/>
                <a:gd name="T73" fmla="*/ 45 h 83"/>
                <a:gd name="T74" fmla="*/ 27 w 74"/>
                <a:gd name="T75" fmla="*/ 25 h 83"/>
                <a:gd name="T76" fmla="*/ 28 w 74"/>
                <a:gd name="T77" fmla="*/ 19 h 83"/>
                <a:gd name="T78" fmla="*/ 25 w 74"/>
                <a:gd name="T79" fmla="*/ 16 h 83"/>
                <a:gd name="T80" fmla="*/ 21 w 74"/>
                <a:gd name="T81" fmla="*/ 10 h 83"/>
                <a:gd name="T82" fmla="*/ 22 w 74"/>
                <a:gd name="T83"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83">
                  <a:moveTo>
                    <a:pt x="22" y="10"/>
                  </a:moveTo>
                  <a:cubicBezTo>
                    <a:pt x="26" y="13"/>
                    <a:pt x="32" y="14"/>
                    <a:pt x="37" y="15"/>
                  </a:cubicBezTo>
                  <a:cubicBezTo>
                    <a:pt x="40" y="15"/>
                    <a:pt x="43" y="16"/>
                    <a:pt x="46" y="18"/>
                  </a:cubicBezTo>
                  <a:cubicBezTo>
                    <a:pt x="47" y="18"/>
                    <a:pt x="48" y="19"/>
                    <a:pt x="47" y="21"/>
                  </a:cubicBezTo>
                  <a:cubicBezTo>
                    <a:pt x="47" y="22"/>
                    <a:pt x="45" y="22"/>
                    <a:pt x="44" y="22"/>
                  </a:cubicBezTo>
                  <a:cubicBezTo>
                    <a:pt x="41" y="21"/>
                    <a:pt x="39" y="21"/>
                    <a:pt x="36" y="21"/>
                  </a:cubicBezTo>
                  <a:cubicBezTo>
                    <a:pt x="33" y="20"/>
                    <a:pt x="31" y="21"/>
                    <a:pt x="31" y="23"/>
                  </a:cubicBezTo>
                  <a:cubicBezTo>
                    <a:pt x="30" y="26"/>
                    <a:pt x="32" y="27"/>
                    <a:pt x="34" y="28"/>
                  </a:cubicBezTo>
                  <a:cubicBezTo>
                    <a:pt x="37" y="30"/>
                    <a:pt x="41" y="30"/>
                    <a:pt x="45" y="30"/>
                  </a:cubicBezTo>
                  <a:cubicBezTo>
                    <a:pt x="52" y="30"/>
                    <a:pt x="60" y="29"/>
                    <a:pt x="65" y="35"/>
                  </a:cubicBezTo>
                  <a:cubicBezTo>
                    <a:pt x="67" y="36"/>
                    <a:pt x="69" y="36"/>
                    <a:pt x="68" y="34"/>
                  </a:cubicBezTo>
                  <a:cubicBezTo>
                    <a:pt x="67" y="29"/>
                    <a:pt x="69" y="24"/>
                    <a:pt x="71" y="20"/>
                  </a:cubicBezTo>
                  <a:cubicBezTo>
                    <a:pt x="71" y="18"/>
                    <a:pt x="72" y="16"/>
                    <a:pt x="71" y="14"/>
                  </a:cubicBezTo>
                  <a:cubicBezTo>
                    <a:pt x="70" y="13"/>
                    <a:pt x="70" y="12"/>
                    <a:pt x="68" y="12"/>
                  </a:cubicBezTo>
                  <a:cubicBezTo>
                    <a:pt x="67" y="12"/>
                    <a:pt x="66" y="13"/>
                    <a:pt x="66" y="14"/>
                  </a:cubicBezTo>
                  <a:cubicBezTo>
                    <a:pt x="65" y="17"/>
                    <a:pt x="65" y="20"/>
                    <a:pt x="61" y="19"/>
                  </a:cubicBezTo>
                  <a:cubicBezTo>
                    <a:pt x="58" y="19"/>
                    <a:pt x="54" y="14"/>
                    <a:pt x="55" y="10"/>
                  </a:cubicBezTo>
                  <a:cubicBezTo>
                    <a:pt x="55" y="6"/>
                    <a:pt x="56" y="3"/>
                    <a:pt x="57" y="0"/>
                  </a:cubicBezTo>
                  <a:cubicBezTo>
                    <a:pt x="58" y="0"/>
                    <a:pt x="58" y="0"/>
                    <a:pt x="59" y="0"/>
                  </a:cubicBezTo>
                  <a:cubicBezTo>
                    <a:pt x="57" y="4"/>
                    <a:pt x="58" y="8"/>
                    <a:pt x="58" y="13"/>
                  </a:cubicBezTo>
                  <a:cubicBezTo>
                    <a:pt x="58" y="15"/>
                    <a:pt x="59" y="16"/>
                    <a:pt x="61" y="16"/>
                  </a:cubicBezTo>
                  <a:cubicBezTo>
                    <a:pt x="63" y="17"/>
                    <a:pt x="63" y="15"/>
                    <a:pt x="64" y="14"/>
                  </a:cubicBezTo>
                  <a:cubicBezTo>
                    <a:pt x="65" y="13"/>
                    <a:pt x="65" y="9"/>
                    <a:pt x="69" y="11"/>
                  </a:cubicBezTo>
                  <a:cubicBezTo>
                    <a:pt x="72" y="12"/>
                    <a:pt x="73" y="14"/>
                    <a:pt x="73" y="18"/>
                  </a:cubicBezTo>
                  <a:cubicBezTo>
                    <a:pt x="73" y="20"/>
                    <a:pt x="71" y="22"/>
                    <a:pt x="73" y="25"/>
                  </a:cubicBezTo>
                  <a:cubicBezTo>
                    <a:pt x="74" y="26"/>
                    <a:pt x="73" y="27"/>
                    <a:pt x="72" y="28"/>
                  </a:cubicBezTo>
                  <a:cubicBezTo>
                    <a:pt x="71" y="29"/>
                    <a:pt x="71" y="31"/>
                    <a:pt x="71" y="32"/>
                  </a:cubicBezTo>
                  <a:cubicBezTo>
                    <a:pt x="72" y="34"/>
                    <a:pt x="73" y="35"/>
                    <a:pt x="71" y="36"/>
                  </a:cubicBezTo>
                  <a:cubicBezTo>
                    <a:pt x="68" y="37"/>
                    <a:pt x="66" y="40"/>
                    <a:pt x="63" y="37"/>
                  </a:cubicBezTo>
                  <a:cubicBezTo>
                    <a:pt x="56" y="30"/>
                    <a:pt x="48" y="32"/>
                    <a:pt x="40" y="32"/>
                  </a:cubicBezTo>
                  <a:cubicBezTo>
                    <a:pt x="39" y="32"/>
                    <a:pt x="37" y="32"/>
                    <a:pt x="36" y="32"/>
                  </a:cubicBezTo>
                  <a:cubicBezTo>
                    <a:pt x="32" y="31"/>
                    <a:pt x="32" y="33"/>
                    <a:pt x="32" y="35"/>
                  </a:cubicBezTo>
                  <a:cubicBezTo>
                    <a:pt x="34" y="44"/>
                    <a:pt x="30" y="51"/>
                    <a:pt x="26" y="58"/>
                  </a:cubicBezTo>
                  <a:cubicBezTo>
                    <a:pt x="22" y="64"/>
                    <a:pt x="18" y="70"/>
                    <a:pt x="15" y="77"/>
                  </a:cubicBezTo>
                  <a:cubicBezTo>
                    <a:pt x="13" y="80"/>
                    <a:pt x="9" y="83"/>
                    <a:pt x="5" y="82"/>
                  </a:cubicBezTo>
                  <a:cubicBezTo>
                    <a:pt x="2" y="81"/>
                    <a:pt x="0" y="78"/>
                    <a:pt x="0" y="73"/>
                  </a:cubicBezTo>
                  <a:cubicBezTo>
                    <a:pt x="0" y="62"/>
                    <a:pt x="4" y="53"/>
                    <a:pt x="11" y="45"/>
                  </a:cubicBezTo>
                  <a:cubicBezTo>
                    <a:pt x="17" y="39"/>
                    <a:pt x="21" y="31"/>
                    <a:pt x="27" y="25"/>
                  </a:cubicBezTo>
                  <a:cubicBezTo>
                    <a:pt x="29" y="23"/>
                    <a:pt x="27" y="21"/>
                    <a:pt x="28" y="19"/>
                  </a:cubicBezTo>
                  <a:cubicBezTo>
                    <a:pt x="30" y="16"/>
                    <a:pt x="26" y="16"/>
                    <a:pt x="25" y="16"/>
                  </a:cubicBezTo>
                  <a:cubicBezTo>
                    <a:pt x="22" y="15"/>
                    <a:pt x="21" y="13"/>
                    <a:pt x="21" y="10"/>
                  </a:cubicBezTo>
                  <a:cubicBezTo>
                    <a:pt x="22" y="9"/>
                    <a:pt x="22" y="9"/>
                    <a:pt x="22" y="10"/>
                  </a:cubicBezTo>
                  <a:close/>
                </a:path>
              </a:pathLst>
            </a:custGeom>
            <a:solidFill>
              <a:srgbClr val="F0F5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6" name="Freeform 23">
              <a:extLst>
                <a:ext uri="{FF2B5EF4-FFF2-40B4-BE49-F238E27FC236}">
                  <a16:creationId xmlns:a16="http://schemas.microsoft.com/office/drawing/2014/main" xmlns="" id="{92F90281-9AF3-9BBD-271D-E5019F3F20DC}"/>
                </a:ext>
              </a:extLst>
            </p:cNvPr>
            <p:cNvSpPr/>
            <p:nvPr/>
          </p:nvSpPr>
          <p:spPr bwMode="auto">
            <a:xfrm>
              <a:off x="4184" y="1110"/>
              <a:ext cx="351" cy="138"/>
            </a:xfrm>
            <a:custGeom>
              <a:avLst/>
              <a:gdLst>
                <a:gd name="T0" fmla="*/ 80 w 83"/>
                <a:gd name="T1" fmla="*/ 25 h 33"/>
                <a:gd name="T2" fmla="*/ 82 w 83"/>
                <a:gd name="T3" fmla="*/ 29 h 33"/>
                <a:gd name="T4" fmla="*/ 81 w 83"/>
                <a:gd name="T5" fmla="*/ 33 h 33"/>
                <a:gd name="T6" fmla="*/ 52 w 83"/>
                <a:gd name="T7" fmla="*/ 27 h 33"/>
                <a:gd name="T8" fmla="*/ 9 w 83"/>
                <a:gd name="T9" fmla="*/ 15 h 33"/>
                <a:gd name="T10" fmla="*/ 7 w 83"/>
                <a:gd name="T11" fmla="*/ 14 h 33"/>
                <a:gd name="T12" fmla="*/ 2 w 83"/>
                <a:gd name="T13" fmla="*/ 10 h 33"/>
                <a:gd name="T14" fmla="*/ 1 w 83"/>
                <a:gd name="T15" fmla="*/ 5 h 33"/>
                <a:gd name="T16" fmla="*/ 6 w 83"/>
                <a:gd name="T17" fmla="*/ 1 h 33"/>
                <a:gd name="T18" fmla="*/ 8 w 83"/>
                <a:gd name="T19" fmla="*/ 2 h 33"/>
                <a:gd name="T20" fmla="*/ 22 w 83"/>
                <a:gd name="T21" fmla="*/ 7 h 33"/>
                <a:gd name="T22" fmla="*/ 44 w 83"/>
                <a:gd name="T23" fmla="*/ 13 h 33"/>
                <a:gd name="T24" fmla="*/ 67 w 83"/>
                <a:gd name="T25" fmla="*/ 21 h 33"/>
                <a:gd name="T26" fmla="*/ 72 w 83"/>
                <a:gd name="T27" fmla="*/ 20 h 33"/>
                <a:gd name="T28" fmla="*/ 80 w 83"/>
                <a:gd name="T29"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33">
                  <a:moveTo>
                    <a:pt x="80" y="25"/>
                  </a:moveTo>
                  <a:cubicBezTo>
                    <a:pt x="81" y="26"/>
                    <a:pt x="81" y="28"/>
                    <a:pt x="82" y="29"/>
                  </a:cubicBezTo>
                  <a:cubicBezTo>
                    <a:pt x="83" y="31"/>
                    <a:pt x="83" y="32"/>
                    <a:pt x="81" y="33"/>
                  </a:cubicBezTo>
                  <a:cubicBezTo>
                    <a:pt x="71" y="32"/>
                    <a:pt x="61" y="32"/>
                    <a:pt x="52" y="27"/>
                  </a:cubicBezTo>
                  <a:cubicBezTo>
                    <a:pt x="39" y="20"/>
                    <a:pt x="25" y="15"/>
                    <a:pt x="9" y="15"/>
                  </a:cubicBezTo>
                  <a:cubicBezTo>
                    <a:pt x="9" y="15"/>
                    <a:pt x="8" y="15"/>
                    <a:pt x="7" y="14"/>
                  </a:cubicBezTo>
                  <a:cubicBezTo>
                    <a:pt x="5" y="13"/>
                    <a:pt x="4" y="12"/>
                    <a:pt x="2" y="10"/>
                  </a:cubicBezTo>
                  <a:cubicBezTo>
                    <a:pt x="0" y="9"/>
                    <a:pt x="0" y="7"/>
                    <a:pt x="1" y="5"/>
                  </a:cubicBezTo>
                  <a:cubicBezTo>
                    <a:pt x="3" y="3"/>
                    <a:pt x="3" y="0"/>
                    <a:pt x="6" y="1"/>
                  </a:cubicBezTo>
                  <a:cubicBezTo>
                    <a:pt x="7" y="1"/>
                    <a:pt x="8" y="2"/>
                    <a:pt x="8" y="2"/>
                  </a:cubicBezTo>
                  <a:cubicBezTo>
                    <a:pt x="12" y="7"/>
                    <a:pt x="16" y="7"/>
                    <a:pt x="22" y="7"/>
                  </a:cubicBezTo>
                  <a:cubicBezTo>
                    <a:pt x="30" y="6"/>
                    <a:pt x="37" y="11"/>
                    <a:pt x="44" y="13"/>
                  </a:cubicBezTo>
                  <a:cubicBezTo>
                    <a:pt x="52" y="16"/>
                    <a:pt x="59" y="18"/>
                    <a:pt x="67" y="21"/>
                  </a:cubicBezTo>
                  <a:cubicBezTo>
                    <a:pt x="69" y="22"/>
                    <a:pt x="71" y="22"/>
                    <a:pt x="72" y="20"/>
                  </a:cubicBezTo>
                  <a:cubicBezTo>
                    <a:pt x="74" y="23"/>
                    <a:pt x="78" y="23"/>
                    <a:pt x="80" y="25"/>
                  </a:cubicBezTo>
                  <a:close/>
                </a:path>
              </a:pathLst>
            </a:custGeom>
            <a:solidFill>
              <a:srgbClr val="CBA4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24">
              <a:extLst>
                <a:ext uri="{FF2B5EF4-FFF2-40B4-BE49-F238E27FC236}">
                  <a16:creationId xmlns:a16="http://schemas.microsoft.com/office/drawing/2014/main" xmlns="" id="{DED21922-79EE-C8D4-4CAB-4AC8B88596E6}"/>
                </a:ext>
              </a:extLst>
            </p:cNvPr>
            <p:cNvSpPr/>
            <p:nvPr/>
          </p:nvSpPr>
          <p:spPr bwMode="auto">
            <a:xfrm>
              <a:off x="3853" y="1320"/>
              <a:ext cx="170" cy="151"/>
            </a:xfrm>
            <a:custGeom>
              <a:avLst/>
              <a:gdLst>
                <a:gd name="T0" fmla="*/ 12 w 40"/>
                <a:gd name="T1" fmla="*/ 36 h 36"/>
                <a:gd name="T2" fmla="*/ 0 w 40"/>
                <a:gd name="T3" fmla="*/ 32 h 36"/>
                <a:gd name="T4" fmla="*/ 7 w 40"/>
                <a:gd name="T5" fmla="*/ 30 h 36"/>
                <a:gd name="T6" fmla="*/ 1 w 40"/>
                <a:gd name="T7" fmla="*/ 18 h 36"/>
                <a:gd name="T8" fmla="*/ 8 w 40"/>
                <a:gd name="T9" fmla="*/ 6 h 36"/>
                <a:gd name="T10" fmla="*/ 12 w 40"/>
                <a:gd name="T11" fmla="*/ 1 h 36"/>
                <a:gd name="T12" fmla="*/ 15 w 40"/>
                <a:gd name="T13" fmla="*/ 3 h 36"/>
                <a:gd name="T14" fmla="*/ 37 w 40"/>
                <a:gd name="T15" fmla="*/ 27 h 36"/>
                <a:gd name="T16" fmla="*/ 40 w 40"/>
                <a:gd name="T17" fmla="*/ 31 h 36"/>
                <a:gd name="T18" fmla="*/ 34 w 40"/>
                <a:gd name="T19" fmla="*/ 33 h 36"/>
                <a:gd name="T20" fmla="*/ 19 w 40"/>
                <a:gd name="T21" fmla="*/ 33 h 36"/>
                <a:gd name="T22" fmla="*/ 14 w 40"/>
                <a:gd name="T23" fmla="*/ 36 h 36"/>
                <a:gd name="T24" fmla="*/ 12 w 40"/>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6">
                  <a:moveTo>
                    <a:pt x="12" y="36"/>
                  </a:moveTo>
                  <a:cubicBezTo>
                    <a:pt x="9" y="30"/>
                    <a:pt x="5" y="32"/>
                    <a:pt x="0" y="32"/>
                  </a:cubicBezTo>
                  <a:cubicBezTo>
                    <a:pt x="2" y="30"/>
                    <a:pt x="5" y="32"/>
                    <a:pt x="7" y="30"/>
                  </a:cubicBezTo>
                  <a:cubicBezTo>
                    <a:pt x="6" y="26"/>
                    <a:pt x="2" y="23"/>
                    <a:pt x="1" y="18"/>
                  </a:cubicBezTo>
                  <a:cubicBezTo>
                    <a:pt x="0" y="12"/>
                    <a:pt x="2" y="8"/>
                    <a:pt x="8" y="6"/>
                  </a:cubicBezTo>
                  <a:cubicBezTo>
                    <a:pt x="11" y="6"/>
                    <a:pt x="14" y="5"/>
                    <a:pt x="12" y="1"/>
                  </a:cubicBezTo>
                  <a:cubicBezTo>
                    <a:pt x="14" y="0"/>
                    <a:pt x="15" y="2"/>
                    <a:pt x="15" y="3"/>
                  </a:cubicBezTo>
                  <a:cubicBezTo>
                    <a:pt x="21" y="12"/>
                    <a:pt x="29" y="20"/>
                    <a:pt x="37" y="27"/>
                  </a:cubicBezTo>
                  <a:cubicBezTo>
                    <a:pt x="38" y="28"/>
                    <a:pt x="40" y="29"/>
                    <a:pt x="40" y="31"/>
                  </a:cubicBezTo>
                  <a:cubicBezTo>
                    <a:pt x="39" y="34"/>
                    <a:pt x="36" y="33"/>
                    <a:pt x="34" y="33"/>
                  </a:cubicBezTo>
                  <a:cubicBezTo>
                    <a:pt x="29" y="33"/>
                    <a:pt x="24" y="36"/>
                    <a:pt x="19" y="33"/>
                  </a:cubicBezTo>
                  <a:cubicBezTo>
                    <a:pt x="17" y="33"/>
                    <a:pt x="15" y="35"/>
                    <a:pt x="14" y="36"/>
                  </a:cubicBezTo>
                  <a:cubicBezTo>
                    <a:pt x="13" y="36"/>
                    <a:pt x="13" y="36"/>
                    <a:pt x="12" y="36"/>
                  </a:cubicBezTo>
                  <a:close/>
                </a:path>
              </a:pathLst>
            </a:custGeom>
            <a:solidFill>
              <a:srgbClr val="CCE2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8" name="Freeform 25">
              <a:extLst>
                <a:ext uri="{FF2B5EF4-FFF2-40B4-BE49-F238E27FC236}">
                  <a16:creationId xmlns:a16="http://schemas.microsoft.com/office/drawing/2014/main" xmlns="" id="{766A4030-78A7-85DD-73DE-98383A2F833C}"/>
                </a:ext>
              </a:extLst>
            </p:cNvPr>
            <p:cNvSpPr/>
            <p:nvPr/>
          </p:nvSpPr>
          <p:spPr bwMode="auto">
            <a:xfrm>
              <a:off x="4489" y="1101"/>
              <a:ext cx="216" cy="114"/>
            </a:xfrm>
            <a:custGeom>
              <a:avLst/>
              <a:gdLst>
                <a:gd name="T0" fmla="*/ 8 w 51"/>
                <a:gd name="T1" fmla="*/ 27 h 27"/>
                <a:gd name="T2" fmla="*/ 0 w 51"/>
                <a:gd name="T3" fmla="*/ 22 h 27"/>
                <a:gd name="T4" fmla="*/ 16 w 51"/>
                <a:gd name="T5" fmla="*/ 10 h 27"/>
                <a:gd name="T6" fmla="*/ 22 w 51"/>
                <a:gd name="T7" fmla="*/ 6 h 27"/>
                <a:gd name="T8" fmla="*/ 48 w 51"/>
                <a:gd name="T9" fmla="*/ 0 h 27"/>
                <a:gd name="T10" fmla="*/ 51 w 51"/>
                <a:gd name="T11" fmla="*/ 0 h 27"/>
                <a:gd name="T12" fmla="*/ 50 w 51"/>
                <a:gd name="T13" fmla="*/ 2 h 27"/>
                <a:gd name="T14" fmla="*/ 41 w 51"/>
                <a:gd name="T15" fmla="*/ 12 h 27"/>
                <a:gd name="T16" fmla="*/ 8 w 51"/>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7">
                  <a:moveTo>
                    <a:pt x="8" y="27"/>
                  </a:moveTo>
                  <a:cubicBezTo>
                    <a:pt x="5" y="26"/>
                    <a:pt x="1" y="27"/>
                    <a:pt x="0" y="22"/>
                  </a:cubicBezTo>
                  <a:cubicBezTo>
                    <a:pt x="4" y="16"/>
                    <a:pt x="8" y="11"/>
                    <a:pt x="16" y="10"/>
                  </a:cubicBezTo>
                  <a:cubicBezTo>
                    <a:pt x="18" y="9"/>
                    <a:pt x="20" y="7"/>
                    <a:pt x="22" y="6"/>
                  </a:cubicBezTo>
                  <a:cubicBezTo>
                    <a:pt x="31" y="2"/>
                    <a:pt x="39" y="1"/>
                    <a:pt x="48" y="0"/>
                  </a:cubicBezTo>
                  <a:cubicBezTo>
                    <a:pt x="49" y="0"/>
                    <a:pt x="50" y="0"/>
                    <a:pt x="51" y="0"/>
                  </a:cubicBezTo>
                  <a:cubicBezTo>
                    <a:pt x="51" y="1"/>
                    <a:pt x="51" y="2"/>
                    <a:pt x="50" y="2"/>
                  </a:cubicBezTo>
                  <a:cubicBezTo>
                    <a:pt x="46" y="4"/>
                    <a:pt x="45" y="9"/>
                    <a:pt x="41" y="12"/>
                  </a:cubicBezTo>
                  <a:cubicBezTo>
                    <a:pt x="31" y="18"/>
                    <a:pt x="20" y="24"/>
                    <a:pt x="8" y="27"/>
                  </a:cubicBezTo>
                  <a:close/>
                </a:path>
              </a:pathLst>
            </a:custGeom>
            <a:solidFill>
              <a:srgbClr val="81B1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9" name="Freeform 26">
              <a:extLst>
                <a:ext uri="{FF2B5EF4-FFF2-40B4-BE49-F238E27FC236}">
                  <a16:creationId xmlns:a16="http://schemas.microsoft.com/office/drawing/2014/main" xmlns="" id="{30921B87-B76A-41DF-8E6A-7A1E7CF15F33}"/>
                </a:ext>
              </a:extLst>
            </p:cNvPr>
            <p:cNvSpPr/>
            <p:nvPr/>
          </p:nvSpPr>
          <p:spPr bwMode="auto">
            <a:xfrm>
              <a:off x="4095" y="1017"/>
              <a:ext cx="203" cy="198"/>
            </a:xfrm>
            <a:custGeom>
              <a:avLst/>
              <a:gdLst>
                <a:gd name="T0" fmla="*/ 27 w 48"/>
                <a:gd name="T1" fmla="*/ 23 h 47"/>
                <a:gd name="T2" fmla="*/ 26 w 48"/>
                <a:gd name="T3" fmla="*/ 33 h 47"/>
                <a:gd name="T4" fmla="*/ 28 w 48"/>
                <a:gd name="T5" fmla="*/ 36 h 47"/>
                <a:gd name="T6" fmla="*/ 27 w 48"/>
                <a:gd name="T7" fmla="*/ 38 h 47"/>
                <a:gd name="T8" fmla="*/ 22 w 48"/>
                <a:gd name="T9" fmla="*/ 37 h 47"/>
                <a:gd name="T10" fmla="*/ 19 w 48"/>
                <a:gd name="T11" fmla="*/ 38 h 47"/>
                <a:gd name="T12" fmla="*/ 20 w 48"/>
                <a:gd name="T13" fmla="*/ 41 h 47"/>
                <a:gd name="T14" fmla="*/ 25 w 48"/>
                <a:gd name="T15" fmla="*/ 44 h 47"/>
                <a:gd name="T16" fmla="*/ 27 w 48"/>
                <a:gd name="T17" fmla="*/ 46 h 47"/>
                <a:gd name="T18" fmla="*/ 24 w 48"/>
                <a:gd name="T19" fmla="*/ 47 h 47"/>
                <a:gd name="T20" fmla="*/ 2 w 48"/>
                <a:gd name="T21" fmla="*/ 32 h 47"/>
                <a:gd name="T22" fmla="*/ 2 w 48"/>
                <a:gd name="T23" fmla="*/ 27 h 47"/>
                <a:gd name="T24" fmla="*/ 6 w 48"/>
                <a:gd name="T25" fmla="*/ 30 h 47"/>
                <a:gd name="T26" fmla="*/ 8 w 48"/>
                <a:gd name="T27" fmla="*/ 33 h 47"/>
                <a:gd name="T28" fmla="*/ 12 w 48"/>
                <a:gd name="T29" fmla="*/ 36 h 47"/>
                <a:gd name="T30" fmla="*/ 15 w 48"/>
                <a:gd name="T31" fmla="*/ 28 h 47"/>
                <a:gd name="T32" fmla="*/ 11 w 48"/>
                <a:gd name="T33" fmla="*/ 16 h 47"/>
                <a:gd name="T34" fmla="*/ 17 w 48"/>
                <a:gd name="T35" fmla="*/ 18 h 47"/>
                <a:gd name="T36" fmla="*/ 22 w 48"/>
                <a:gd name="T37" fmla="*/ 20 h 47"/>
                <a:gd name="T38" fmla="*/ 28 w 48"/>
                <a:gd name="T39" fmla="*/ 12 h 47"/>
                <a:gd name="T40" fmla="*/ 28 w 48"/>
                <a:gd name="T41" fmla="*/ 8 h 47"/>
                <a:gd name="T42" fmla="*/ 25 w 48"/>
                <a:gd name="T43" fmla="*/ 5 h 47"/>
                <a:gd name="T44" fmla="*/ 24 w 48"/>
                <a:gd name="T45" fmla="*/ 1 h 47"/>
                <a:gd name="T46" fmla="*/ 28 w 48"/>
                <a:gd name="T47" fmla="*/ 3 h 47"/>
                <a:gd name="T48" fmla="*/ 33 w 48"/>
                <a:gd name="T49" fmla="*/ 5 h 47"/>
                <a:gd name="T50" fmla="*/ 37 w 48"/>
                <a:gd name="T51" fmla="*/ 7 h 47"/>
                <a:gd name="T52" fmla="*/ 38 w 48"/>
                <a:gd name="T53" fmla="*/ 12 h 47"/>
                <a:gd name="T54" fmla="*/ 46 w 48"/>
                <a:gd name="T55" fmla="*/ 15 h 47"/>
                <a:gd name="T56" fmla="*/ 48 w 48"/>
                <a:gd name="T57" fmla="*/ 18 h 47"/>
                <a:gd name="T58" fmla="*/ 45 w 48"/>
                <a:gd name="T59" fmla="*/ 20 h 47"/>
                <a:gd name="T60" fmla="*/ 37 w 48"/>
                <a:gd name="T61" fmla="*/ 16 h 47"/>
                <a:gd name="T62" fmla="*/ 28 w 48"/>
                <a:gd name="T63" fmla="*/ 19 h 47"/>
                <a:gd name="T64" fmla="*/ 27 w 48"/>
                <a:gd name="T6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47">
                  <a:moveTo>
                    <a:pt x="27" y="23"/>
                  </a:moveTo>
                  <a:cubicBezTo>
                    <a:pt x="22" y="27"/>
                    <a:pt x="22" y="30"/>
                    <a:pt x="26" y="33"/>
                  </a:cubicBezTo>
                  <a:cubicBezTo>
                    <a:pt x="27" y="34"/>
                    <a:pt x="28" y="34"/>
                    <a:pt x="28" y="36"/>
                  </a:cubicBezTo>
                  <a:cubicBezTo>
                    <a:pt x="29" y="37"/>
                    <a:pt x="28" y="37"/>
                    <a:pt x="27" y="38"/>
                  </a:cubicBezTo>
                  <a:cubicBezTo>
                    <a:pt x="25" y="39"/>
                    <a:pt x="24" y="38"/>
                    <a:pt x="22" y="37"/>
                  </a:cubicBezTo>
                  <a:cubicBezTo>
                    <a:pt x="21" y="36"/>
                    <a:pt x="20" y="36"/>
                    <a:pt x="19" y="38"/>
                  </a:cubicBezTo>
                  <a:cubicBezTo>
                    <a:pt x="18" y="39"/>
                    <a:pt x="19" y="40"/>
                    <a:pt x="20" y="41"/>
                  </a:cubicBezTo>
                  <a:cubicBezTo>
                    <a:pt x="22" y="42"/>
                    <a:pt x="24" y="41"/>
                    <a:pt x="25" y="44"/>
                  </a:cubicBezTo>
                  <a:cubicBezTo>
                    <a:pt x="26" y="45"/>
                    <a:pt x="28" y="45"/>
                    <a:pt x="27" y="46"/>
                  </a:cubicBezTo>
                  <a:cubicBezTo>
                    <a:pt x="27" y="47"/>
                    <a:pt x="25" y="47"/>
                    <a:pt x="24" y="47"/>
                  </a:cubicBezTo>
                  <a:cubicBezTo>
                    <a:pt x="14" y="46"/>
                    <a:pt x="7" y="40"/>
                    <a:pt x="2" y="32"/>
                  </a:cubicBezTo>
                  <a:cubicBezTo>
                    <a:pt x="1" y="30"/>
                    <a:pt x="0" y="28"/>
                    <a:pt x="2" y="27"/>
                  </a:cubicBezTo>
                  <a:cubicBezTo>
                    <a:pt x="4" y="25"/>
                    <a:pt x="5" y="28"/>
                    <a:pt x="6" y="30"/>
                  </a:cubicBezTo>
                  <a:cubicBezTo>
                    <a:pt x="6" y="31"/>
                    <a:pt x="7" y="32"/>
                    <a:pt x="8" y="33"/>
                  </a:cubicBezTo>
                  <a:cubicBezTo>
                    <a:pt x="9" y="34"/>
                    <a:pt x="10" y="37"/>
                    <a:pt x="12" y="36"/>
                  </a:cubicBezTo>
                  <a:cubicBezTo>
                    <a:pt x="14" y="34"/>
                    <a:pt x="17" y="31"/>
                    <a:pt x="15" y="28"/>
                  </a:cubicBezTo>
                  <a:cubicBezTo>
                    <a:pt x="13" y="24"/>
                    <a:pt x="13" y="20"/>
                    <a:pt x="11" y="16"/>
                  </a:cubicBezTo>
                  <a:cubicBezTo>
                    <a:pt x="14" y="15"/>
                    <a:pt x="16" y="15"/>
                    <a:pt x="17" y="18"/>
                  </a:cubicBezTo>
                  <a:cubicBezTo>
                    <a:pt x="18" y="20"/>
                    <a:pt x="18" y="24"/>
                    <a:pt x="22" y="20"/>
                  </a:cubicBezTo>
                  <a:cubicBezTo>
                    <a:pt x="25" y="18"/>
                    <a:pt x="26" y="15"/>
                    <a:pt x="28" y="12"/>
                  </a:cubicBezTo>
                  <a:cubicBezTo>
                    <a:pt x="30" y="11"/>
                    <a:pt x="29" y="10"/>
                    <a:pt x="28" y="8"/>
                  </a:cubicBezTo>
                  <a:cubicBezTo>
                    <a:pt x="27" y="7"/>
                    <a:pt x="25" y="7"/>
                    <a:pt x="25" y="5"/>
                  </a:cubicBezTo>
                  <a:cubicBezTo>
                    <a:pt x="24" y="4"/>
                    <a:pt x="22" y="2"/>
                    <a:pt x="24" y="1"/>
                  </a:cubicBezTo>
                  <a:cubicBezTo>
                    <a:pt x="26" y="0"/>
                    <a:pt x="27" y="1"/>
                    <a:pt x="28" y="3"/>
                  </a:cubicBezTo>
                  <a:cubicBezTo>
                    <a:pt x="31" y="6"/>
                    <a:pt x="31" y="6"/>
                    <a:pt x="33" y="5"/>
                  </a:cubicBezTo>
                  <a:cubicBezTo>
                    <a:pt x="34" y="5"/>
                    <a:pt x="36" y="6"/>
                    <a:pt x="37" y="7"/>
                  </a:cubicBezTo>
                  <a:cubicBezTo>
                    <a:pt x="35" y="9"/>
                    <a:pt x="35" y="11"/>
                    <a:pt x="38" y="12"/>
                  </a:cubicBezTo>
                  <a:cubicBezTo>
                    <a:pt x="41" y="13"/>
                    <a:pt x="43" y="15"/>
                    <a:pt x="46" y="15"/>
                  </a:cubicBezTo>
                  <a:cubicBezTo>
                    <a:pt x="48" y="15"/>
                    <a:pt x="48" y="17"/>
                    <a:pt x="48" y="18"/>
                  </a:cubicBezTo>
                  <a:cubicBezTo>
                    <a:pt x="48" y="20"/>
                    <a:pt x="46" y="20"/>
                    <a:pt x="45" y="20"/>
                  </a:cubicBezTo>
                  <a:cubicBezTo>
                    <a:pt x="42" y="20"/>
                    <a:pt x="40" y="17"/>
                    <a:pt x="37" y="16"/>
                  </a:cubicBezTo>
                  <a:cubicBezTo>
                    <a:pt x="32" y="14"/>
                    <a:pt x="31" y="14"/>
                    <a:pt x="28" y="19"/>
                  </a:cubicBezTo>
                  <a:cubicBezTo>
                    <a:pt x="28" y="21"/>
                    <a:pt x="28" y="22"/>
                    <a:pt x="27" y="23"/>
                  </a:cubicBezTo>
                  <a:close/>
                </a:path>
              </a:pathLst>
            </a:custGeom>
            <a:solidFill>
              <a:srgbClr val="DED6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0" name="Freeform 27">
              <a:extLst>
                <a:ext uri="{FF2B5EF4-FFF2-40B4-BE49-F238E27FC236}">
                  <a16:creationId xmlns:a16="http://schemas.microsoft.com/office/drawing/2014/main" xmlns="" id="{41DC0D27-E508-4DDB-7F10-9718D7DA5410}"/>
                </a:ext>
              </a:extLst>
            </p:cNvPr>
            <p:cNvSpPr/>
            <p:nvPr/>
          </p:nvSpPr>
          <p:spPr bwMode="auto">
            <a:xfrm>
              <a:off x="3862" y="1194"/>
              <a:ext cx="343" cy="336"/>
            </a:xfrm>
            <a:custGeom>
              <a:avLst/>
              <a:gdLst>
                <a:gd name="T0" fmla="*/ 12 w 81"/>
                <a:gd name="T1" fmla="*/ 66 h 80"/>
                <a:gd name="T2" fmla="*/ 20 w 81"/>
                <a:gd name="T3" fmla="*/ 62 h 80"/>
                <a:gd name="T4" fmla="*/ 23 w 81"/>
                <a:gd name="T5" fmla="*/ 64 h 80"/>
                <a:gd name="T6" fmla="*/ 38 w 81"/>
                <a:gd name="T7" fmla="*/ 61 h 80"/>
                <a:gd name="T8" fmla="*/ 29 w 81"/>
                <a:gd name="T9" fmla="*/ 53 h 80"/>
                <a:gd name="T10" fmla="*/ 10 w 81"/>
                <a:gd name="T11" fmla="*/ 31 h 80"/>
                <a:gd name="T12" fmla="*/ 1 w 81"/>
                <a:gd name="T13" fmla="*/ 5 h 80"/>
                <a:gd name="T14" fmla="*/ 1 w 81"/>
                <a:gd name="T15" fmla="*/ 1 h 80"/>
                <a:gd name="T16" fmla="*/ 5 w 81"/>
                <a:gd name="T17" fmla="*/ 2 h 80"/>
                <a:gd name="T18" fmla="*/ 23 w 81"/>
                <a:gd name="T19" fmla="*/ 40 h 80"/>
                <a:gd name="T20" fmla="*/ 49 w 81"/>
                <a:gd name="T21" fmla="*/ 62 h 80"/>
                <a:gd name="T22" fmla="*/ 74 w 81"/>
                <a:gd name="T23" fmla="*/ 74 h 80"/>
                <a:gd name="T24" fmla="*/ 81 w 81"/>
                <a:gd name="T25" fmla="*/ 77 h 80"/>
                <a:gd name="T26" fmla="*/ 67 w 81"/>
                <a:gd name="T27" fmla="*/ 77 h 80"/>
                <a:gd name="T28" fmla="*/ 59 w 81"/>
                <a:gd name="T29" fmla="*/ 75 h 80"/>
                <a:gd name="T30" fmla="*/ 54 w 81"/>
                <a:gd name="T31" fmla="*/ 72 h 80"/>
                <a:gd name="T32" fmla="*/ 48 w 81"/>
                <a:gd name="T33" fmla="*/ 69 h 80"/>
                <a:gd name="T34" fmla="*/ 28 w 81"/>
                <a:gd name="T35" fmla="*/ 67 h 80"/>
                <a:gd name="T36" fmla="*/ 27 w 81"/>
                <a:gd name="T37" fmla="*/ 67 h 80"/>
                <a:gd name="T38" fmla="*/ 12 w 81"/>
                <a:gd name="T39"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80">
                  <a:moveTo>
                    <a:pt x="12" y="66"/>
                  </a:moveTo>
                  <a:cubicBezTo>
                    <a:pt x="13" y="62"/>
                    <a:pt x="17" y="60"/>
                    <a:pt x="20" y="62"/>
                  </a:cubicBezTo>
                  <a:cubicBezTo>
                    <a:pt x="21" y="63"/>
                    <a:pt x="22" y="64"/>
                    <a:pt x="23" y="64"/>
                  </a:cubicBezTo>
                  <a:cubicBezTo>
                    <a:pt x="27" y="61"/>
                    <a:pt x="32" y="62"/>
                    <a:pt x="38" y="61"/>
                  </a:cubicBezTo>
                  <a:cubicBezTo>
                    <a:pt x="34" y="58"/>
                    <a:pt x="32" y="55"/>
                    <a:pt x="29" y="53"/>
                  </a:cubicBezTo>
                  <a:cubicBezTo>
                    <a:pt x="21" y="46"/>
                    <a:pt x="16" y="39"/>
                    <a:pt x="10" y="31"/>
                  </a:cubicBezTo>
                  <a:cubicBezTo>
                    <a:pt x="6" y="22"/>
                    <a:pt x="2" y="14"/>
                    <a:pt x="1" y="5"/>
                  </a:cubicBezTo>
                  <a:cubicBezTo>
                    <a:pt x="1" y="3"/>
                    <a:pt x="0" y="2"/>
                    <a:pt x="1" y="1"/>
                  </a:cubicBezTo>
                  <a:cubicBezTo>
                    <a:pt x="3" y="0"/>
                    <a:pt x="4" y="1"/>
                    <a:pt x="5" y="2"/>
                  </a:cubicBezTo>
                  <a:cubicBezTo>
                    <a:pt x="8" y="16"/>
                    <a:pt x="14" y="29"/>
                    <a:pt x="23" y="40"/>
                  </a:cubicBezTo>
                  <a:cubicBezTo>
                    <a:pt x="31" y="49"/>
                    <a:pt x="40" y="56"/>
                    <a:pt x="49" y="62"/>
                  </a:cubicBezTo>
                  <a:cubicBezTo>
                    <a:pt x="57" y="67"/>
                    <a:pt x="65" y="71"/>
                    <a:pt x="74" y="74"/>
                  </a:cubicBezTo>
                  <a:cubicBezTo>
                    <a:pt x="76" y="75"/>
                    <a:pt x="80" y="74"/>
                    <a:pt x="81" y="77"/>
                  </a:cubicBezTo>
                  <a:cubicBezTo>
                    <a:pt x="76" y="78"/>
                    <a:pt x="72" y="80"/>
                    <a:pt x="67" y="77"/>
                  </a:cubicBezTo>
                  <a:cubicBezTo>
                    <a:pt x="64" y="78"/>
                    <a:pt x="62" y="76"/>
                    <a:pt x="59" y="75"/>
                  </a:cubicBezTo>
                  <a:cubicBezTo>
                    <a:pt x="58" y="74"/>
                    <a:pt x="56" y="73"/>
                    <a:pt x="54" y="72"/>
                  </a:cubicBezTo>
                  <a:cubicBezTo>
                    <a:pt x="52" y="71"/>
                    <a:pt x="50" y="70"/>
                    <a:pt x="48" y="69"/>
                  </a:cubicBezTo>
                  <a:cubicBezTo>
                    <a:pt x="42" y="63"/>
                    <a:pt x="35" y="64"/>
                    <a:pt x="28" y="67"/>
                  </a:cubicBezTo>
                  <a:cubicBezTo>
                    <a:pt x="28" y="67"/>
                    <a:pt x="27" y="67"/>
                    <a:pt x="27" y="67"/>
                  </a:cubicBezTo>
                  <a:cubicBezTo>
                    <a:pt x="22" y="67"/>
                    <a:pt x="17" y="69"/>
                    <a:pt x="12" y="66"/>
                  </a:cubicBezTo>
                  <a:close/>
                </a:path>
              </a:pathLst>
            </a:custGeom>
            <a:solidFill>
              <a:srgbClr val="7EAA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1" name="Freeform 28">
              <a:extLst>
                <a:ext uri="{FF2B5EF4-FFF2-40B4-BE49-F238E27FC236}">
                  <a16:creationId xmlns:a16="http://schemas.microsoft.com/office/drawing/2014/main" xmlns="" id="{7CB0534A-AF17-77CF-BDBF-64A88CD4BF3B}"/>
                </a:ext>
              </a:extLst>
            </p:cNvPr>
            <p:cNvSpPr/>
            <p:nvPr/>
          </p:nvSpPr>
          <p:spPr bwMode="auto">
            <a:xfrm>
              <a:off x="4582" y="1273"/>
              <a:ext cx="148" cy="139"/>
            </a:xfrm>
            <a:custGeom>
              <a:avLst/>
              <a:gdLst>
                <a:gd name="T0" fmla="*/ 10 w 35"/>
                <a:gd name="T1" fmla="*/ 33 h 33"/>
                <a:gd name="T2" fmla="*/ 3 w 35"/>
                <a:gd name="T3" fmla="*/ 22 h 33"/>
                <a:gd name="T4" fmla="*/ 0 w 35"/>
                <a:gd name="T5" fmla="*/ 19 h 33"/>
                <a:gd name="T6" fmla="*/ 19 w 35"/>
                <a:gd name="T7" fmla="*/ 2 h 33"/>
                <a:gd name="T8" fmla="*/ 24 w 35"/>
                <a:gd name="T9" fmla="*/ 2 h 33"/>
                <a:gd name="T10" fmla="*/ 22 w 35"/>
                <a:gd name="T11" fmla="*/ 6 h 33"/>
                <a:gd name="T12" fmla="*/ 10 w 35"/>
                <a:gd name="T13" fmla="*/ 17 h 33"/>
                <a:gd name="T14" fmla="*/ 15 w 35"/>
                <a:gd name="T15" fmla="*/ 14 h 33"/>
                <a:gd name="T16" fmla="*/ 19 w 35"/>
                <a:gd name="T17" fmla="*/ 12 h 33"/>
                <a:gd name="T18" fmla="*/ 21 w 35"/>
                <a:gd name="T19" fmla="*/ 17 h 33"/>
                <a:gd name="T20" fmla="*/ 28 w 35"/>
                <a:gd name="T21" fmla="*/ 14 h 33"/>
                <a:gd name="T22" fmla="*/ 34 w 35"/>
                <a:gd name="T23" fmla="*/ 14 h 33"/>
                <a:gd name="T24" fmla="*/ 31 w 35"/>
                <a:gd name="T25" fmla="*/ 18 h 33"/>
                <a:gd name="T26" fmla="*/ 28 w 35"/>
                <a:gd name="T27" fmla="*/ 20 h 33"/>
                <a:gd name="T28" fmla="*/ 10 w 35"/>
                <a:gd name="T2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33"/>
                  </a:moveTo>
                  <a:cubicBezTo>
                    <a:pt x="7" y="30"/>
                    <a:pt x="4" y="26"/>
                    <a:pt x="3" y="22"/>
                  </a:cubicBezTo>
                  <a:cubicBezTo>
                    <a:pt x="2" y="20"/>
                    <a:pt x="1" y="20"/>
                    <a:pt x="0" y="19"/>
                  </a:cubicBezTo>
                  <a:cubicBezTo>
                    <a:pt x="5" y="12"/>
                    <a:pt x="12" y="7"/>
                    <a:pt x="19" y="2"/>
                  </a:cubicBezTo>
                  <a:cubicBezTo>
                    <a:pt x="21" y="0"/>
                    <a:pt x="22" y="0"/>
                    <a:pt x="24" y="2"/>
                  </a:cubicBezTo>
                  <a:cubicBezTo>
                    <a:pt x="25" y="4"/>
                    <a:pt x="23" y="5"/>
                    <a:pt x="22" y="6"/>
                  </a:cubicBezTo>
                  <a:cubicBezTo>
                    <a:pt x="18" y="10"/>
                    <a:pt x="13" y="13"/>
                    <a:pt x="10" y="17"/>
                  </a:cubicBezTo>
                  <a:cubicBezTo>
                    <a:pt x="11" y="16"/>
                    <a:pt x="13" y="15"/>
                    <a:pt x="15" y="14"/>
                  </a:cubicBezTo>
                  <a:cubicBezTo>
                    <a:pt x="16" y="13"/>
                    <a:pt x="17" y="11"/>
                    <a:pt x="19" y="12"/>
                  </a:cubicBezTo>
                  <a:cubicBezTo>
                    <a:pt x="22" y="13"/>
                    <a:pt x="21" y="15"/>
                    <a:pt x="21" y="17"/>
                  </a:cubicBezTo>
                  <a:cubicBezTo>
                    <a:pt x="24" y="17"/>
                    <a:pt x="26" y="15"/>
                    <a:pt x="28" y="14"/>
                  </a:cubicBezTo>
                  <a:cubicBezTo>
                    <a:pt x="30" y="13"/>
                    <a:pt x="32" y="11"/>
                    <a:pt x="34" y="14"/>
                  </a:cubicBezTo>
                  <a:cubicBezTo>
                    <a:pt x="35" y="16"/>
                    <a:pt x="33" y="17"/>
                    <a:pt x="31" y="18"/>
                  </a:cubicBezTo>
                  <a:cubicBezTo>
                    <a:pt x="30" y="19"/>
                    <a:pt x="29" y="20"/>
                    <a:pt x="28" y="20"/>
                  </a:cubicBezTo>
                  <a:cubicBezTo>
                    <a:pt x="22" y="25"/>
                    <a:pt x="16" y="29"/>
                    <a:pt x="10" y="33"/>
                  </a:cubicBezTo>
                  <a:close/>
                </a:path>
              </a:pathLst>
            </a:custGeom>
            <a:solidFill>
              <a:srgbClr val="5095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2" name="Freeform 29">
              <a:extLst>
                <a:ext uri="{FF2B5EF4-FFF2-40B4-BE49-F238E27FC236}">
                  <a16:creationId xmlns:a16="http://schemas.microsoft.com/office/drawing/2014/main" xmlns="" id="{88F2E04C-EA46-2384-9B9F-1FD1AF80634C}"/>
                </a:ext>
              </a:extLst>
            </p:cNvPr>
            <p:cNvSpPr/>
            <p:nvPr/>
          </p:nvSpPr>
          <p:spPr bwMode="auto">
            <a:xfrm>
              <a:off x="4294" y="362"/>
              <a:ext cx="93" cy="163"/>
            </a:xfrm>
            <a:custGeom>
              <a:avLst/>
              <a:gdLst>
                <a:gd name="T0" fmla="*/ 0 w 22"/>
                <a:gd name="T1" fmla="*/ 0 h 39"/>
                <a:gd name="T2" fmla="*/ 9 w 22"/>
                <a:gd name="T3" fmla="*/ 6 h 39"/>
                <a:gd name="T4" fmla="*/ 21 w 22"/>
                <a:gd name="T5" fmla="*/ 33 h 39"/>
                <a:gd name="T6" fmla="*/ 20 w 22"/>
                <a:gd name="T7" fmla="*/ 38 h 39"/>
                <a:gd name="T8" fmla="*/ 16 w 22"/>
                <a:gd name="T9" fmla="*/ 37 h 39"/>
                <a:gd name="T10" fmla="*/ 4 w 22"/>
                <a:gd name="T11" fmla="*/ 19 h 39"/>
                <a:gd name="T12" fmla="*/ 0 w 22"/>
                <a:gd name="T13" fmla="*/ 3 h 39"/>
                <a:gd name="T14" fmla="*/ 0 w 22"/>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0" y="0"/>
                  </a:moveTo>
                  <a:cubicBezTo>
                    <a:pt x="2" y="3"/>
                    <a:pt x="6" y="3"/>
                    <a:pt x="9" y="6"/>
                  </a:cubicBezTo>
                  <a:cubicBezTo>
                    <a:pt x="15" y="14"/>
                    <a:pt x="17" y="24"/>
                    <a:pt x="21" y="33"/>
                  </a:cubicBezTo>
                  <a:cubicBezTo>
                    <a:pt x="21" y="34"/>
                    <a:pt x="22" y="37"/>
                    <a:pt x="20" y="38"/>
                  </a:cubicBezTo>
                  <a:cubicBezTo>
                    <a:pt x="19" y="39"/>
                    <a:pt x="17" y="38"/>
                    <a:pt x="16" y="37"/>
                  </a:cubicBezTo>
                  <a:cubicBezTo>
                    <a:pt x="9" y="33"/>
                    <a:pt x="5" y="26"/>
                    <a:pt x="4" y="19"/>
                  </a:cubicBezTo>
                  <a:cubicBezTo>
                    <a:pt x="3" y="13"/>
                    <a:pt x="0" y="9"/>
                    <a:pt x="0" y="3"/>
                  </a:cubicBezTo>
                  <a:cubicBezTo>
                    <a:pt x="0" y="2"/>
                    <a:pt x="0" y="1"/>
                    <a:pt x="0" y="0"/>
                  </a:cubicBezTo>
                  <a:close/>
                </a:path>
              </a:pathLst>
            </a:custGeom>
            <a:solidFill>
              <a:srgbClr val="86AE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3" name="Freeform 30">
              <a:extLst>
                <a:ext uri="{FF2B5EF4-FFF2-40B4-BE49-F238E27FC236}">
                  <a16:creationId xmlns:a16="http://schemas.microsoft.com/office/drawing/2014/main" xmlns="" id="{743948C3-E59B-0A4B-9057-95B8941B31E4}"/>
                </a:ext>
              </a:extLst>
            </p:cNvPr>
            <p:cNvSpPr/>
            <p:nvPr/>
          </p:nvSpPr>
          <p:spPr bwMode="auto">
            <a:xfrm>
              <a:off x="3879" y="1198"/>
              <a:ext cx="377" cy="328"/>
            </a:xfrm>
            <a:custGeom>
              <a:avLst/>
              <a:gdLst>
                <a:gd name="T0" fmla="*/ 77 w 89"/>
                <a:gd name="T1" fmla="*/ 76 h 78"/>
                <a:gd name="T2" fmla="*/ 58 w 89"/>
                <a:gd name="T3" fmla="*/ 70 h 78"/>
                <a:gd name="T4" fmla="*/ 25 w 89"/>
                <a:gd name="T5" fmla="*/ 47 h 78"/>
                <a:gd name="T6" fmla="*/ 1 w 89"/>
                <a:gd name="T7" fmla="*/ 5 h 78"/>
                <a:gd name="T8" fmla="*/ 1 w 89"/>
                <a:gd name="T9" fmla="*/ 1 h 78"/>
                <a:gd name="T10" fmla="*/ 2 w 89"/>
                <a:gd name="T11" fmla="*/ 0 h 78"/>
                <a:gd name="T12" fmla="*/ 3 w 89"/>
                <a:gd name="T13" fmla="*/ 5 h 78"/>
                <a:gd name="T14" fmla="*/ 5 w 89"/>
                <a:gd name="T15" fmla="*/ 8 h 78"/>
                <a:gd name="T16" fmla="*/ 23 w 89"/>
                <a:gd name="T17" fmla="*/ 40 h 78"/>
                <a:gd name="T18" fmla="*/ 53 w 89"/>
                <a:gd name="T19" fmla="*/ 63 h 78"/>
                <a:gd name="T20" fmla="*/ 67 w 89"/>
                <a:gd name="T21" fmla="*/ 69 h 78"/>
                <a:gd name="T22" fmla="*/ 73 w 89"/>
                <a:gd name="T23" fmla="*/ 70 h 78"/>
                <a:gd name="T24" fmla="*/ 89 w 89"/>
                <a:gd name="T25" fmla="*/ 75 h 78"/>
                <a:gd name="T26" fmla="*/ 86 w 89"/>
                <a:gd name="T27" fmla="*/ 77 h 78"/>
                <a:gd name="T28" fmla="*/ 77 w 89"/>
                <a:gd name="T29" fmla="*/ 7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78">
                  <a:moveTo>
                    <a:pt x="77" y="76"/>
                  </a:moveTo>
                  <a:cubicBezTo>
                    <a:pt x="71" y="74"/>
                    <a:pt x="64" y="73"/>
                    <a:pt x="58" y="70"/>
                  </a:cubicBezTo>
                  <a:cubicBezTo>
                    <a:pt x="45" y="64"/>
                    <a:pt x="34" y="57"/>
                    <a:pt x="25" y="47"/>
                  </a:cubicBezTo>
                  <a:cubicBezTo>
                    <a:pt x="13" y="35"/>
                    <a:pt x="4" y="21"/>
                    <a:pt x="1" y="5"/>
                  </a:cubicBezTo>
                  <a:cubicBezTo>
                    <a:pt x="0" y="3"/>
                    <a:pt x="0" y="2"/>
                    <a:pt x="1" y="1"/>
                  </a:cubicBezTo>
                  <a:cubicBezTo>
                    <a:pt x="1" y="0"/>
                    <a:pt x="2" y="0"/>
                    <a:pt x="2" y="0"/>
                  </a:cubicBezTo>
                  <a:cubicBezTo>
                    <a:pt x="2" y="2"/>
                    <a:pt x="1" y="4"/>
                    <a:pt x="3" y="5"/>
                  </a:cubicBezTo>
                  <a:cubicBezTo>
                    <a:pt x="5" y="5"/>
                    <a:pt x="5" y="7"/>
                    <a:pt x="5" y="8"/>
                  </a:cubicBezTo>
                  <a:cubicBezTo>
                    <a:pt x="8" y="20"/>
                    <a:pt x="15" y="30"/>
                    <a:pt x="23" y="40"/>
                  </a:cubicBezTo>
                  <a:cubicBezTo>
                    <a:pt x="31" y="49"/>
                    <a:pt x="41" y="57"/>
                    <a:pt x="53" y="63"/>
                  </a:cubicBezTo>
                  <a:cubicBezTo>
                    <a:pt x="58" y="65"/>
                    <a:pt x="62" y="67"/>
                    <a:pt x="67" y="69"/>
                  </a:cubicBezTo>
                  <a:cubicBezTo>
                    <a:pt x="69" y="70"/>
                    <a:pt x="71" y="69"/>
                    <a:pt x="73" y="70"/>
                  </a:cubicBezTo>
                  <a:cubicBezTo>
                    <a:pt x="77" y="75"/>
                    <a:pt x="83" y="74"/>
                    <a:pt x="89" y="75"/>
                  </a:cubicBezTo>
                  <a:cubicBezTo>
                    <a:pt x="88" y="77"/>
                    <a:pt x="87" y="76"/>
                    <a:pt x="86" y="77"/>
                  </a:cubicBezTo>
                  <a:cubicBezTo>
                    <a:pt x="83" y="78"/>
                    <a:pt x="80" y="77"/>
                    <a:pt x="77" y="76"/>
                  </a:cubicBezTo>
                  <a:close/>
                </a:path>
              </a:pathLst>
            </a:custGeom>
            <a:solidFill>
              <a:srgbClr val="B3746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4" name="Freeform 31">
              <a:extLst>
                <a:ext uri="{FF2B5EF4-FFF2-40B4-BE49-F238E27FC236}">
                  <a16:creationId xmlns:a16="http://schemas.microsoft.com/office/drawing/2014/main" xmlns="" id="{1D8D1C68-5951-7CD0-0906-9450C005E810}"/>
                </a:ext>
              </a:extLst>
            </p:cNvPr>
            <p:cNvSpPr/>
            <p:nvPr/>
          </p:nvSpPr>
          <p:spPr bwMode="auto">
            <a:xfrm>
              <a:off x="4383" y="252"/>
              <a:ext cx="63" cy="143"/>
            </a:xfrm>
            <a:custGeom>
              <a:avLst/>
              <a:gdLst>
                <a:gd name="T0" fmla="*/ 9 w 15"/>
                <a:gd name="T1" fmla="*/ 0 h 34"/>
                <a:gd name="T2" fmla="*/ 6 w 15"/>
                <a:gd name="T3" fmla="*/ 30 h 34"/>
                <a:gd name="T4" fmla="*/ 2 w 15"/>
                <a:gd name="T5" fmla="*/ 33 h 34"/>
                <a:gd name="T6" fmla="*/ 0 w 15"/>
                <a:gd name="T7" fmla="*/ 29 h 34"/>
                <a:gd name="T8" fmla="*/ 3 w 15"/>
                <a:gd name="T9" fmla="*/ 17 h 34"/>
                <a:gd name="T10" fmla="*/ 8 w 15"/>
                <a:gd name="T11" fmla="*/ 1 h 34"/>
                <a:gd name="T12" fmla="*/ 9 w 15"/>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5" h="34">
                  <a:moveTo>
                    <a:pt x="9" y="0"/>
                  </a:moveTo>
                  <a:cubicBezTo>
                    <a:pt x="15" y="11"/>
                    <a:pt x="12" y="21"/>
                    <a:pt x="6" y="30"/>
                  </a:cubicBezTo>
                  <a:cubicBezTo>
                    <a:pt x="5" y="32"/>
                    <a:pt x="4" y="34"/>
                    <a:pt x="2" y="33"/>
                  </a:cubicBezTo>
                  <a:cubicBezTo>
                    <a:pt x="0" y="33"/>
                    <a:pt x="0" y="30"/>
                    <a:pt x="0" y="29"/>
                  </a:cubicBezTo>
                  <a:cubicBezTo>
                    <a:pt x="0" y="24"/>
                    <a:pt x="2" y="21"/>
                    <a:pt x="3" y="17"/>
                  </a:cubicBezTo>
                  <a:cubicBezTo>
                    <a:pt x="4" y="12"/>
                    <a:pt x="5" y="6"/>
                    <a:pt x="8" y="1"/>
                  </a:cubicBezTo>
                  <a:cubicBezTo>
                    <a:pt x="8" y="1"/>
                    <a:pt x="9" y="0"/>
                    <a:pt x="9" y="0"/>
                  </a:cubicBezTo>
                  <a:close/>
                </a:path>
              </a:pathLst>
            </a:custGeom>
            <a:solidFill>
              <a:srgbClr val="83AD4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5" name="Freeform 32">
              <a:extLst>
                <a:ext uri="{FF2B5EF4-FFF2-40B4-BE49-F238E27FC236}">
                  <a16:creationId xmlns:a16="http://schemas.microsoft.com/office/drawing/2014/main" xmlns="" id="{8BA863AE-0F0B-FA67-7F2A-189F9DCA76B2}"/>
                </a:ext>
              </a:extLst>
            </p:cNvPr>
            <p:cNvSpPr/>
            <p:nvPr/>
          </p:nvSpPr>
          <p:spPr bwMode="auto">
            <a:xfrm>
              <a:off x="4476" y="618"/>
              <a:ext cx="55" cy="143"/>
            </a:xfrm>
            <a:custGeom>
              <a:avLst/>
              <a:gdLst>
                <a:gd name="T0" fmla="*/ 10 w 13"/>
                <a:gd name="T1" fmla="*/ 0 h 34"/>
                <a:gd name="T2" fmla="*/ 12 w 13"/>
                <a:gd name="T3" fmla="*/ 20 h 34"/>
                <a:gd name="T4" fmla="*/ 5 w 13"/>
                <a:gd name="T5" fmla="*/ 32 h 34"/>
                <a:gd name="T6" fmla="*/ 1 w 13"/>
                <a:gd name="T7" fmla="*/ 31 h 34"/>
                <a:gd name="T8" fmla="*/ 1 w 13"/>
                <a:gd name="T9" fmla="*/ 24 h 34"/>
                <a:gd name="T10" fmla="*/ 10 w 13"/>
                <a:gd name="T11" fmla="*/ 0 h 34"/>
              </a:gdLst>
              <a:ahLst/>
              <a:cxnLst>
                <a:cxn ang="0">
                  <a:pos x="T0" y="T1"/>
                </a:cxn>
                <a:cxn ang="0">
                  <a:pos x="T2" y="T3"/>
                </a:cxn>
                <a:cxn ang="0">
                  <a:pos x="T4" y="T5"/>
                </a:cxn>
                <a:cxn ang="0">
                  <a:pos x="T6" y="T7"/>
                </a:cxn>
                <a:cxn ang="0">
                  <a:pos x="T8" y="T9"/>
                </a:cxn>
                <a:cxn ang="0">
                  <a:pos x="T10" y="T11"/>
                </a:cxn>
              </a:cxnLst>
              <a:rect l="0" t="0" r="r" b="b"/>
              <a:pathLst>
                <a:path w="13" h="34">
                  <a:moveTo>
                    <a:pt x="10" y="0"/>
                  </a:moveTo>
                  <a:cubicBezTo>
                    <a:pt x="13" y="6"/>
                    <a:pt x="13" y="13"/>
                    <a:pt x="12" y="20"/>
                  </a:cubicBezTo>
                  <a:cubicBezTo>
                    <a:pt x="11" y="25"/>
                    <a:pt x="8" y="28"/>
                    <a:pt x="5" y="32"/>
                  </a:cubicBezTo>
                  <a:cubicBezTo>
                    <a:pt x="3" y="34"/>
                    <a:pt x="1" y="33"/>
                    <a:pt x="1" y="31"/>
                  </a:cubicBezTo>
                  <a:cubicBezTo>
                    <a:pt x="0" y="28"/>
                    <a:pt x="0" y="26"/>
                    <a:pt x="1" y="24"/>
                  </a:cubicBezTo>
                  <a:cubicBezTo>
                    <a:pt x="4" y="16"/>
                    <a:pt x="4" y="7"/>
                    <a:pt x="10" y="0"/>
                  </a:cubicBezTo>
                  <a:close/>
                </a:path>
              </a:pathLst>
            </a:custGeom>
            <a:solidFill>
              <a:srgbClr val="8BAD5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6" name="Freeform 33">
              <a:extLst>
                <a:ext uri="{FF2B5EF4-FFF2-40B4-BE49-F238E27FC236}">
                  <a16:creationId xmlns:a16="http://schemas.microsoft.com/office/drawing/2014/main" xmlns="" id="{A121792A-F2DD-750B-EB76-9F549A4CE848}"/>
                </a:ext>
              </a:extLst>
            </p:cNvPr>
            <p:cNvSpPr/>
            <p:nvPr/>
          </p:nvSpPr>
          <p:spPr bwMode="auto">
            <a:xfrm>
              <a:off x="4019" y="971"/>
              <a:ext cx="97" cy="80"/>
            </a:xfrm>
            <a:custGeom>
              <a:avLst/>
              <a:gdLst>
                <a:gd name="T0" fmla="*/ 23 w 23"/>
                <a:gd name="T1" fmla="*/ 0 h 19"/>
                <a:gd name="T2" fmla="*/ 10 w 23"/>
                <a:gd name="T3" fmla="*/ 18 h 19"/>
                <a:gd name="T4" fmla="*/ 2 w 23"/>
                <a:gd name="T5" fmla="*/ 18 h 19"/>
                <a:gd name="T6" fmla="*/ 2 w 23"/>
                <a:gd name="T7" fmla="*/ 11 h 19"/>
                <a:gd name="T8" fmla="*/ 7 w 23"/>
                <a:gd name="T9" fmla="*/ 4 h 19"/>
                <a:gd name="T10" fmla="*/ 23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23" y="0"/>
                  </a:moveTo>
                  <a:cubicBezTo>
                    <a:pt x="21" y="8"/>
                    <a:pt x="16" y="13"/>
                    <a:pt x="10" y="18"/>
                  </a:cubicBezTo>
                  <a:cubicBezTo>
                    <a:pt x="8" y="19"/>
                    <a:pt x="5" y="19"/>
                    <a:pt x="2" y="18"/>
                  </a:cubicBezTo>
                  <a:cubicBezTo>
                    <a:pt x="0" y="16"/>
                    <a:pt x="1" y="13"/>
                    <a:pt x="2" y="11"/>
                  </a:cubicBezTo>
                  <a:cubicBezTo>
                    <a:pt x="3" y="8"/>
                    <a:pt x="4" y="6"/>
                    <a:pt x="7" y="4"/>
                  </a:cubicBezTo>
                  <a:cubicBezTo>
                    <a:pt x="12" y="2"/>
                    <a:pt x="17" y="1"/>
                    <a:pt x="23" y="0"/>
                  </a:cubicBezTo>
                  <a:close/>
                </a:path>
              </a:pathLst>
            </a:custGeom>
            <a:solidFill>
              <a:srgbClr val="87AF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7" name="Freeform 34">
              <a:extLst>
                <a:ext uri="{FF2B5EF4-FFF2-40B4-BE49-F238E27FC236}">
                  <a16:creationId xmlns:a16="http://schemas.microsoft.com/office/drawing/2014/main" xmlns="" id="{03AADBBC-69B5-2308-BFEC-A25710099CFD}"/>
                </a:ext>
              </a:extLst>
            </p:cNvPr>
            <p:cNvSpPr/>
            <p:nvPr/>
          </p:nvSpPr>
          <p:spPr bwMode="auto">
            <a:xfrm>
              <a:off x="4078" y="551"/>
              <a:ext cx="131" cy="143"/>
            </a:xfrm>
            <a:custGeom>
              <a:avLst/>
              <a:gdLst>
                <a:gd name="T0" fmla="*/ 29 w 31"/>
                <a:gd name="T1" fmla="*/ 34 h 34"/>
                <a:gd name="T2" fmla="*/ 1 w 31"/>
                <a:gd name="T3" fmla="*/ 10 h 34"/>
                <a:gd name="T4" fmla="*/ 1 w 31"/>
                <a:gd name="T5" fmla="*/ 7 h 34"/>
                <a:gd name="T6" fmla="*/ 5 w 31"/>
                <a:gd name="T7" fmla="*/ 6 h 34"/>
                <a:gd name="T8" fmla="*/ 7 w 31"/>
                <a:gd name="T9" fmla="*/ 7 h 34"/>
                <a:gd name="T10" fmla="*/ 13 w 31"/>
                <a:gd name="T11" fmla="*/ 9 h 34"/>
                <a:gd name="T12" fmla="*/ 13 w 31"/>
                <a:gd name="T13" fmla="*/ 3 h 34"/>
                <a:gd name="T14" fmla="*/ 14 w 31"/>
                <a:gd name="T15" fmla="*/ 1 h 34"/>
                <a:gd name="T16" fmla="*/ 19 w 31"/>
                <a:gd name="T17" fmla="*/ 3 h 34"/>
                <a:gd name="T18" fmla="*/ 19 w 31"/>
                <a:gd name="T19" fmla="*/ 4 h 34"/>
                <a:gd name="T20" fmla="*/ 20 w 31"/>
                <a:gd name="T21" fmla="*/ 8 h 34"/>
                <a:gd name="T22" fmla="*/ 23 w 31"/>
                <a:gd name="T23" fmla="*/ 12 h 34"/>
                <a:gd name="T24" fmla="*/ 20 w 31"/>
                <a:gd name="T25" fmla="*/ 13 h 34"/>
                <a:gd name="T26" fmla="*/ 23 w 31"/>
                <a:gd name="T27" fmla="*/ 15 h 34"/>
                <a:gd name="T28" fmla="*/ 18 w 31"/>
                <a:gd name="T29" fmla="*/ 19 h 34"/>
                <a:gd name="T30" fmla="*/ 8 w 31"/>
                <a:gd name="T31" fmla="*/ 13 h 34"/>
                <a:gd name="T32" fmla="*/ 17 w 31"/>
                <a:gd name="T33" fmla="*/ 19 h 34"/>
                <a:gd name="T34" fmla="*/ 18 w 31"/>
                <a:gd name="T35" fmla="*/ 26 h 34"/>
                <a:gd name="T36" fmla="*/ 28 w 31"/>
                <a:gd name="T37" fmla="*/ 31 h 34"/>
                <a:gd name="T38" fmla="*/ 31 w 31"/>
                <a:gd name="T39" fmla="*/ 33 h 34"/>
                <a:gd name="T40" fmla="*/ 29 w 31"/>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4">
                  <a:moveTo>
                    <a:pt x="29" y="34"/>
                  </a:moveTo>
                  <a:cubicBezTo>
                    <a:pt x="16" y="30"/>
                    <a:pt x="7" y="22"/>
                    <a:pt x="1" y="10"/>
                  </a:cubicBezTo>
                  <a:cubicBezTo>
                    <a:pt x="1" y="9"/>
                    <a:pt x="0" y="8"/>
                    <a:pt x="1" y="7"/>
                  </a:cubicBezTo>
                  <a:cubicBezTo>
                    <a:pt x="2" y="6"/>
                    <a:pt x="3" y="6"/>
                    <a:pt x="5" y="6"/>
                  </a:cubicBezTo>
                  <a:cubicBezTo>
                    <a:pt x="5" y="6"/>
                    <a:pt x="6" y="7"/>
                    <a:pt x="7" y="7"/>
                  </a:cubicBezTo>
                  <a:cubicBezTo>
                    <a:pt x="9" y="8"/>
                    <a:pt x="11" y="11"/>
                    <a:pt x="13" y="9"/>
                  </a:cubicBezTo>
                  <a:cubicBezTo>
                    <a:pt x="16" y="8"/>
                    <a:pt x="13" y="5"/>
                    <a:pt x="13" y="3"/>
                  </a:cubicBezTo>
                  <a:cubicBezTo>
                    <a:pt x="13" y="2"/>
                    <a:pt x="13" y="1"/>
                    <a:pt x="14" y="1"/>
                  </a:cubicBezTo>
                  <a:cubicBezTo>
                    <a:pt x="16" y="0"/>
                    <a:pt x="17" y="2"/>
                    <a:pt x="19" y="3"/>
                  </a:cubicBezTo>
                  <a:cubicBezTo>
                    <a:pt x="19" y="3"/>
                    <a:pt x="19" y="4"/>
                    <a:pt x="19" y="4"/>
                  </a:cubicBezTo>
                  <a:cubicBezTo>
                    <a:pt x="18" y="6"/>
                    <a:pt x="17" y="7"/>
                    <a:pt x="20" y="8"/>
                  </a:cubicBezTo>
                  <a:cubicBezTo>
                    <a:pt x="22" y="9"/>
                    <a:pt x="23" y="9"/>
                    <a:pt x="23" y="12"/>
                  </a:cubicBezTo>
                  <a:cubicBezTo>
                    <a:pt x="22" y="13"/>
                    <a:pt x="21" y="12"/>
                    <a:pt x="20" y="13"/>
                  </a:cubicBezTo>
                  <a:cubicBezTo>
                    <a:pt x="20" y="14"/>
                    <a:pt x="22" y="14"/>
                    <a:pt x="23" y="15"/>
                  </a:cubicBezTo>
                  <a:cubicBezTo>
                    <a:pt x="22" y="18"/>
                    <a:pt x="21" y="20"/>
                    <a:pt x="18" y="19"/>
                  </a:cubicBezTo>
                  <a:cubicBezTo>
                    <a:pt x="16" y="16"/>
                    <a:pt x="13" y="14"/>
                    <a:pt x="8" y="13"/>
                  </a:cubicBezTo>
                  <a:cubicBezTo>
                    <a:pt x="11" y="16"/>
                    <a:pt x="14" y="17"/>
                    <a:pt x="17" y="19"/>
                  </a:cubicBezTo>
                  <a:cubicBezTo>
                    <a:pt x="15" y="22"/>
                    <a:pt x="15" y="24"/>
                    <a:pt x="18" y="26"/>
                  </a:cubicBezTo>
                  <a:cubicBezTo>
                    <a:pt x="22" y="27"/>
                    <a:pt x="25" y="29"/>
                    <a:pt x="28" y="31"/>
                  </a:cubicBezTo>
                  <a:cubicBezTo>
                    <a:pt x="29" y="31"/>
                    <a:pt x="31" y="31"/>
                    <a:pt x="31" y="33"/>
                  </a:cubicBezTo>
                  <a:cubicBezTo>
                    <a:pt x="31" y="34"/>
                    <a:pt x="30" y="34"/>
                    <a:pt x="29" y="34"/>
                  </a:cubicBezTo>
                  <a:close/>
                </a:path>
              </a:pathLst>
            </a:custGeom>
            <a:solidFill>
              <a:srgbClr val="C5686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8" name="Freeform 35">
              <a:extLst>
                <a:ext uri="{FF2B5EF4-FFF2-40B4-BE49-F238E27FC236}">
                  <a16:creationId xmlns:a16="http://schemas.microsoft.com/office/drawing/2014/main" xmlns="" id="{3CB1AD74-39ED-0CFE-C3A1-D882B8593FC2}"/>
                </a:ext>
              </a:extLst>
            </p:cNvPr>
            <p:cNvSpPr/>
            <p:nvPr/>
          </p:nvSpPr>
          <p:spPr bwMode="auto">
            <a:xfrm>
              <a:off x="4154" y="530"/>
              <a:ext cx="114" cy="172"/>
            </a:xfrm>
            <a:custGeom>
              <a:avLst/>
              <a:gdLst>
                <a:gd name="T0" fmla="*/ 0 w 27"/>
                <a:gd name="T1" fmla="*/ 9 h 41"/>
                <a:gd name="T2" fmla="*/ 1 w 27"/>
                <a:gd name="T3" fmla="*/ 8 h 41"/>
                <a:gd name="T4" fmla="*/ 5 w 27"/>
                <a:gd name="T5" fmla="*/ 6 h 41"/>
                <a:gd name="T6" fmla="*/ 5 w 27"/>
                <a:gd name="T7" fmla="*/ 2 h 41"/>
                <a:gd name="T8" fmla="*/ 9 w 27"/>
                <a:gd name="T9" fmla="*/ 4 h 41"/>
                <a:gd name="T10" fmla="*/ 11 w 27"/>
                <a:gd name="T11" fmla="*/ 5 h 41"/>
                <a:gd name="T12" fmla="*/ 11 w 27"/>
                <a:gd name="T13" fmla="*/ 0 h 41"/>
                <a:gd name="T14" fmla="*/ 25 w 27"/>
                <a:gd name="T15" fmla="*/ 35 h 41"/>
                <a:gd name="T16" fmla="*/ 23 w 27"/>
                <a:gd name="T17" fmla="*/ 39 h 41"/>
                <a:gd name="T18" fmla="*/ 11 w 27"/>
                <a:gd name="T19" fmla="*/ 39 h 41"/>
                <a:gd name="T20" fmla="*/ 13 w 27"/>
                <a:gd name="T21" fmla="*/ 38 h 41"/>
                <a:gd name="T22" fmla="*/ 21 w 27"/>
                <a:gd name="T23" fmla="*/ 33 h 41"/>
                <a:gd name="T24" fmla="*/ 22 w 27"/>
                <a:gd name="T25" fmla="*/ 26 h 41"/>
                <a:gd name="T26" fmla="*/ 15 w 27"/>
                <a:gd name="T27" fmla="*/ 9 h 41"/>
                <a:gd name="T28" fmla="*/ 0 w 27"/>
                <a:gd name="T29"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1">
                  <a:moveTo>
                    <a:pt x="0" y="9"/>
                  </a:moveTo>
                  <a:cubicBezTo>
                    <a:pt x="1" y="9"/>
                    <a:pt x="1" y="8"/>
                    <a:pt x="1" y="8"/>
                  </a:cubicBezTo>
                  <a:cubicBezTo>
                    <a:pt x="3" y="9"/>
                    <a:pt x="6" y="11"/>
                    <a:pt x="5" y="6"/>
                  </a:cubicBezTo>
                  <a:cubicBezTo>
                    <a:pt x="5" y="4"/>
                    <a:pt x="3" y="3"/>
                    <a:pt x="5" y="2"/>
                  </a:cubicBezTo>
                  <a:cubicBezTo>
                    <a:pt x="7" y="1"/>
                    <a:pt x="8" y="3"/>
                    <a:pt x="9" y="4"/>
                  </a:cubicBezTo>
                  <a:cubicBezTo>
                    <a:pt x="9" y="4"/>
                    <a:pt x="10" y="5"/>
                    <a:pt x="11" y="5"/>
                  </a:cubicBezTo>
                  <a:cubicBezTo>
                    <a:pt x="12" y="3"/>
                    <a:pt x="9" y="2"/>
                    <a:pt x="11" y="0"/>
                  </a:cubicBezTo>
                  <a:cubicBezTo>
                    <a:pt x="20" y="4"/>
                    <a:pt x="27" y="21"/>
                    <a:pt x="25" y="35"/>
                  </a:cubicBezTo>
                  <a:cubicBezTo>
                    <a:pt x="24" y="36"/>
                    <a:pt x="24" y="38"/>
                    <a:pt x="23" y="39"/>
                  </a:cubicBezTo>
                  <a:cubicBezTo>
                    <a:pt x="19" y="39"/>
                    <a:pt x="15" y="41"/>
                    <a:pt x="11" y="39"/>
                  </a:cubicBezTo>
                  <a:cubicBezTo>
                    <a:pt x="12" y="38"/>
                    <a:pt x="12" y="38"/>
                    <a:pt x="13" y="38"/>
                  </a:cubicBezTo>
                  <a:cubicBezTo>
                    <a:pt x="16" y="36"/>
                    <a:pt x="19" y="36"/>
                    <a:pt x="21" y="33"/>
                  </a:cubicBezTo>
                  <a:cubicBezTo>
                    <a:pt x="22" y="31"/>
                    <a:pt x="23" y="29"/>
                    <a:pt x="22" y="26"/>
                  </a:cubicBezTo>
                  <a:cubicBezTo>
                    <a:pt x="21" y="20"/>
                    <a:pt x="19" y="14"/>
                    <a:pt x="15" y="9"/>
                  </a:cubicBezTo>
                  <a:cubicBezTo>
                    <a:pt x="10" y="14"/>
                    <a:pt x="5" y="14"/>
                    <a:pt x="0" y="9"/>
                  </a:cubicBezTo>
                  <a:close/>
                </a:path>
              </a:pathLst>
            </a:custGeom>
            <a:solidFill>
              <a:srgbClr val="CB6A6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9" name="Freeform 36">
              <a:extLst>
                <a:ext uri="{FF2B5EF4-FFF2-40B4-BE49-F238E27FC236}">
                  <a16:creationId xmlns:a16="http://schemas.microsoft.com/office/drawing/2014/main" xmlns="" id="{155E6D04-F4C4-962C-BB97-E88F76D78CA6}"/>
                </a:ext>
              </a:extLst>
            </p:cNvPr>
            <p:cNvSpPr/>
            <p:nvPr/>
          </p:nvSpPr>
          <p:spPr bwMode="auto">
            <a:xfrm>
              <a:off x="4590" y="1358"/>
              <a:ext cx="115" cy="121"/>
            </a:xfrm>
            <a:custGeom>
              <a:avLst/>
              <a:gdLst>
                <a:gd name="T0" fmla="*/ 8 w 27"/>
                <a:gd name="T1" fmla="*/ 13 h 29"/>
                <a:gd name="T2" fmla="*/ 26 w 27"/>
                <a:gd name="T3" fmla="*/ 0 h 29"/>
                <a:gd name="T4" fmla="*/ 23 w 27"/>
                <a:gd name="T5" fmla="*/ 22 h 29"/>
                <a:gd name="T6" fmla="*/ 27 w 27"/>
                <a:gd name="T7" fmla="*/ 28 h 29"/>
                <a:gd name="T8" fmla="*/ 27 w 27"/>
                <a:gd name="T9" fmla="*/ 29 h 29"/>
                <a:gd name="T10" fmla="*/ 20 w 27"/>
                <a:gd name="T11" fmla="*/ 23 h 29"/>
                <a:gd name="T12" fmla="*/ 19 w 27"/>
                <a:gd name="T13" fmla="*/ 9 h 29"/>
                <a:gd name="T14" fmla="*/ 7 w 27"/>
                <a:gd name="T15" fmla="*/ 22 h 29"/>
                <a:gd name="T16" fmla="*/ 0 w 27"/>
                <a:gd name="T17" fmla="*/ 23 h 29"/>
                <a:gd name="T18" fmla="*/ 8 w 27"/>
                <a:gd name="T1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8" y="13"/>
                  </a:moveTo>
                  <a:cubicBezTo>
                    <a:pt x="13" y="7"/>
                    <a:pt x="20" y="4"/>
                    <a:pt x="26" y="0"/>
                  </a:cubicBezTo>
                  <a:cubicBezTo>
                    <a:pt x="24" y="7"/>
                    <a:pt x="21" y="14"/>
                    <a:pt x="23" y="22"/>
                  </a:cubicBezTo>
                  <a:cubicBezTo>
                    <a:pt x="24" y="25"/>
                    <a:pt x="25" y="26"/>
                    <a:pt x="27" y="28"/>
                  </a:cubicBezTo>
                  <a:cubicBezTo>
                    <a:pt x="27" y="28"/>
                    <a:pt x="27" y="29"/>
                    <a:pt x="27" y="29"/>
                  </a:cubicBezTo>
                  <a:cubicBezTo>
                    <a:pt x="24" y="28"/>
                    <a:pt x="22" y="24"/>
                    <a:pt x="20" y="23"/>
                  </a:cubicBezTo>
                  <a:cubicBezTo>
                    <a:pt x="19" y="18"/>
                    <a:pt x="19" y="14"/>
                    <a:pt x="19" y="9"/>
                  </a:cubicBezTo>
                  <a:cubicBezTo>
                    <a:pt x="16" y="14"/>
                    <a:pt x="10" y="17"/>
                    <a:pt x="7" y="22"/>
                  </a:cubicBezTo>
                  <a:cubicBezTo>
                    <a:pt x="6" y="25"/>
                    <a:pt x="3" y="25"/>
                    <a:pt x="0" y="23"/>
                  </a:cubicBezTo>
                  <a:cubicBezTo>
                    <a:pt x="2" y="19"/>
                    <a:pt x="6" y="17"/>
                    <a:pt x="8" y="13"/>
                  </a:cubicBezTo>
                  <a:close/>
                </a:path>
              </a:pathLst>
            </a:custGeom>
            <a:solidFill>
              <a:srgbClr val="E9EF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0" name="Freeform 37">
              <a:extLst>
                <a:ext uri="{FF2B5EF4-FFF2-40B4-BE49-F238E27FC236}">
                  <a16:creationId xmlns:a16="http://schemas.microsoft.com/office/drawing/2014/main" xmlns="" id="{78F356DF-8FE0-2163-9423-9EAD80C63BFC}"/>
                </a:ext>
              </a:extLst>
            </p:cNvPr>
            <p:cNvSpPr/>
            <p:nvPr/>
          </p:nvSpPr>
          <p:spPr bwMode="auto">
            <a:xfrm>
              <a:off x="4192" y="878"/>
              <a:ext cx="123" cy="42"/>
            </a:xfrm>
            <a:custGeom>
              <a:avLst/>
              <a:gdLst>
                <a:gd name="T0" fmla="*/ 0 w 29"/>
                <a:gd name="T1" fmla="*/ 4 h 10"/>
                <a:gd name="T2" fmla="*/ 1 w 29"/>
                <a:gd name="T3" fmla="*/ 1 h 10"/>
                <a:gd name="T4" fmla="*/ 26 w 29"/>
                <a:gd name="T5" fmla="*/ 4 h 10"/>
                <a:gd name="T6" fmla="*/ 28 w 29"/>
                <a:gd name="T7" fmla="*/ 8 h 10"/>
                <a:gd name="T8" fmla="*/ 23 w 29"/>
                <a:gd name="T9" fmla="*/ 9 h 10"/>
                <a:gd name="T10" fmla="*/ 19 w 29"/>
                <a:gd name="T11" fmla="*/ 7 h 10"/>
                <a:gd name="T12" fmla="*/ 6 w 29"/>
                <a:gd name="T13" fmla="*/ 5 h 10"/>
                <a:gd name="T14" fmla="*/ 0 w 29"/>
                <a:gd name="T15" fmla="*/ 4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
                  <a:moveTo>
                    <a:pt x="0" y="4"/>
                  </a:moveTo>
                  <a:cubicBezTo>
                    <a:pt x="0" y="3"/>
                    <a:pt x="0" y="2"/>
                    <a:pt x="1" y="1"/>
                  </a:cubicBezTo>
                  <a:cubicBezTo>
                    <a:pt x="10" y="0"/>
                    <a:pt x="18" y="1"/>
                    <a:pt x="26" y="4"/>
                  </a:cubicBezTo>
                  <a:cubicBezTo>
                    <a:pt x="27" y="5"/>
                    <a:pt x="29" y="6"/>
                    <a:pt x="28" y="8"/>
                  </a:cubicBezTo>
                  <a:cubicBezTo>
                    <a:pt x="26" y="10"/>
                    <a:pt x="24" y="8"/>
                    <a:pt x="23" y="9"/>
                  </a:cubicBezTo>
                  <a:cubicBezTo>
                    <a:pt x="21" y="8"/>
                    <a:pt x="21" y="6"/>
                    <a:pt x="19" y="7"/>
                  </a:cubicBezTo>
                  <a:cubicBezTo>
                    <a:pt x="15" y="5"/>
                    <a:pt x="10" y="5"/>
                    <a:pt x="6" y="5"/>
                  </a:cubicBezTo>
                  <a:cubicBezTo>
                    <a:pt x="4" y="5"/>
                    <a:pt x="2" y="5"/>
                    <a:pt x="0" y="4"/>
                  </a:cubicBezTo>
                  <a:close/>
                </a:path>
              </a:pathLst>
            </a:custGeom>
            <a:solidFill>
              <a:srgbClr val="1C1B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1" name="Freeform 38">
              <a:extLst>
                <a:ext uri="{FF2B5EF4-FFF2-40B4-BE49-F238E27FC236}">
                  <a16:creationId xmlns:a16="http://schemas.microsoft.com/office/drawing/2014/main" xmlns="" id="{35B0998A-28F3-4E63-92F7-66168E0C2909}"/>
                </a:ext>
              </a:extLst>
            </p:cNvPr>
            <p:cNvSpPr/>
            <p:nvPr/>
          </p:nvSpPr>
          <p:spPr bwMode="auto">
            <a:xfrm>
              <a:off x="4048" y="668"/>
              <a:ext cx="106" cy="110"/>
            </a:xfrm>
            <a:custGeom>
              <a:avLst/>
              <a:gdLst>
                <a:gd name="T0" fmla="*/ 21 w 25"/>
                <a:gd name="T1" fmla="*/ 26 h 26"/>
                <a:gd name="T2" fmla="*/ 19 w 25"/>
                <a:gd name="T3" fmla="*/ 26 h 26"/>
                <a:gd name="T4" fmla="*/ 21 w 25"/>
                <a:gd name="T5" fmla="*/ 18 h 26"/>
                <a:gd name="T6" fmla="*/ 18 w 25"/>
                <a:gd name="T7" fmla="*/ 14 h 26"/>
                <a:gd name="T8" fmla="*/ 15 w 25"/>
                <a:gd name="T9" fmla="*/ 17 h 26"/>
                <a:gd name="T10" fmla="*/ 14 w 25"/>
                <a:gd name="T11" fmla="*/ 21 h 26"/>
                <a:gd name="T12" fmla="*/ 12 w 25"/>
                <a:gd name="T13" fmla="*/ 25 h 26"/>
                <a:gd name="T14" fmla="*/ 8 w 25"/>
                <a:gd name="T15" fmla="*/ 22 h 26"/>
                <a:gd name="T16" fmla="*/ 6 w 25"/>
                <a:gd name="T17" fmla="*/ 10 h 26"/>
                <a:gd name="T18" fmla="*/ 6 w 25"/>
                <a:gd name="T19" fmla="*/ 5 h 26"/>
                <a:gd name="T20" fmla="*/ 1 w 25"/>
                <a:gd name="T21" fmla="*/ 2 h 26"/>
                <a:gd name="T22" fmla="*/ 0 w 25"/>
                <a:gd name="T23" fmla="*/ 2 h 26"/>
                <a:gd name="T24" fmla="*/ 8 w 25"/>
                <a:gd name="T25" fmla="*/ 7 h 26"/>
                <a:gd name="T26" fmla="*/ 9 w 25"/>
                <a:gd name="T27" fmla="*/ 17 h 26"/>
                <a:gd name="T28" fmla="*/ 11 w 25"/>
                <a:gd name="T29" fmla="*/ 20 h 26"/>
                <a:gd name="T30" fmla="*/ 12 w 25"/>
                <a:gd name="T31" fmla="*/ 18 h 26"/>
                <a:gd name="T32" fmla="*/ 17 w 25"/>
                <a:gd name="T33" fmla="*/ 13 h 26"/>
                <a:gd name="T34" fmla="*/ 22 w 25"/>
                <a:gd name="T35" fmla="*/ 15 h 26"/>
                <a:gd name="T36" fmla="*/ 21 w 25"/>
                <a:gd name="T37" fmla="*/ 23 h 26"/>
                <a:gd name="T38" fmla="*/ 21 w 25"/>
                <a:gd name="T3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26"/>
                  </a:moveTo>
                  <a:cubicBezTo>
                    <a:pt x="20" y="26"/>
                    <a:pt x="20" y="26"/>
                    <a:pt x="19" y="26"/>
                  </a:cubicBezTo>
                  <a:cubicBezTo>
                    <a:pt x="20" y="23"/>
                    <a:pt x="20" y="21"/>
                    <a:pt x="21" y="18"/>
                  </a:cubicBezTo>
                  <a:cubicBezTo>
                    <a:pt x="21" y="17"/>
                    <a:pt x="20" y="15"/>
                    <a:pt x="18" y="14"/>
                  </a:cubicBezTo>
                  <a:cubicBezTo>
                    <a:pt x="16" y="14"/>
                    <a:pt x="15" y="15"/>
                    <a:pt x="15" y="17"/>
                  </a:cubicBezTo>
                  <a:cubicBezTo>
                    <a:pt x="14" y="18"/>
                    <a:pt x="14" y="20"/>
                    <a:pt x="14" y="21"/>
                  </a:cubicBezTo>
                  <a:cubicBezTo>
                    <a:pt x="13" y="23"/>
                    <a:pt x="13" y="25"/>
                    <a:pt x="12" y="25"/>
                  </a:cubicBezTo>
                  <a:cubicBezTo>
                    <a:pt x="10" y="25"/>
                    <a:pt x="8" y="24"/>
                    <a:pt x="8" y="22"/>
                  </a:cubicBezTo>
                  <a:cubicBezTo>
                    <a:pt x="6" y="18"/>
                    <a:pt x="6" y="14"/>
                    <a:pt x="6" y="10"/>
                  </a:cubicBezTo>
                  <a:cubicBezTo>
                    <a:pt x="6" y="9"/>
                    <a:pt x="6" y="7"/>
                    <a:pt x="6" y="5"/>
                  </a:cubicBezTo>
                  <a:cubicBezTo>
                    <a:pt x="5" y="3"/>
                    <a:pt x="4" y="2"/>
                    <a:pt x="1" y="2"/>
                  </a:cubicBezTo>
                  <a:cubicBezTo>
                    <a:pt x="1" y="2"/>
                    <a:pt x="0" y="2"/>
                    <a:pt x="0" y="2"/>
                  </a:cubicBezTo>
                  <a:cubicBezTo>
                    <a:pt x="5" y="0"/>
                    <a:pt x="8" y="2"/>
                    <a:pt x="8" y="7"/>
                  </a:cubicBezTo>
                  <a:cubicBezTo>
                    <a:pt x="8" y="10"/>
                    <a:pt x="7" y="14"/>
                    <a:pt x="9" y="17"/>
                  </a:cubicBezTo>
                  <a:cubicBezTo>
                    <a:pt x="9" y="18"/>
                    <a:pt x="9" y="20"/>
                    <a:pt x="11" y="20"/>
                  </a:cubicBezTo>
                  <a:cubicBezTo>
                    <a:pt x="12" y="20"/>
                    <a:pt x="12" y="18"/>
                    <a:pt x="12" y="18"/>
                  </a:cubicBezTo>
                  <a:cubicBezTo>
                    <a:pt x="13" y="15"/>
                    <a:pt x="15" y="13"/>
                    <a:pt x="17" y="13"/>
                  </a:cubicBezTo>
                  <a:cubicBezTo>
                    <a:pt x="19" y="12"/>
                    <a:pt x="21" y="14"/>
                    <a:pt x="22" y="15"/>
                  </a:cubicBezTo>
                  <a:cubicBezTo>
                    <a:pt x="23" y="18"/>
                    <a:pt x="25" y="21"/>
                    <a:pt x="21" y="23"/>
                  </a:cubicBezTo>
                  <a:cubicBezTo>
                    <a:pt x="21" y="24"/>
                    <a:pt x="21" y="25"/>
                    <a:pt x="21" y="26"/>
                  </a:cubicBezTo>
                  <a:close/>
                </a:path>
              </a:pathLst>
            </a:custGeom>
            <a:solidFill>
              <a:srgbClr val="E6EEC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2" name="Freeform 39">
              <a:extLst>
                <a:ext uri="{FF2B5EF4-FFF2-40B4-BE49-F238E27FC236}">
                  <a16:creationId xmlns:a16="http://schemas.microsoft.com/office/drawing/2014/main" xmlns="" id="{8DECA10C-59D4-4225-07E4-404C4AF51231}"/>
                </a:ext>
              </a:extLst>
            </p:cNvPr>
            <p:cNvSpPr/>
            <p:nvPr/>
          </p:nvSpPr>
          <p:spPr bwMode="auto">
            <a:xfrm>
              <a:off x="4527" y="1231"/>
              <a:ext cx="67" cy="42"/>
            </a:xfrm>
            <a:custGeom>
              <a:avLst/>
              <a:gdLst>
                <a:gd name="T0" fmla="*/ 0 w 16"/>
                <a:gd name="T1" fmla="*/ 3 h 10"/>
                <a:gd name="T2" fmla="*/ 1 w 16"/>
                <a:gd name="T3" fmla="*/ 0 h 10"/>
                <a:gd name="T4" fmla="*/ 12 w 16"/>
                <a:gd name="T5" fmla="*/ 3 h 10"/>
                <a:gd name="T6" fmla="*/ 16 w 16"/>
                <a:gd name="T7" fmla="*/ 3 h 10"/>
                <a:gd name="T8" fmla="*/ 6 w 16"/>
                <a:gd name="T9" fmla="*/ 10 h 10"/>
                <a:gd name="T10" fmla="*/ 3 w 16"/>
                <a:gd name="T11" fmla="*/ 9 h 10"/>
                <a:gd name="T12" fmla="*/ 0 w 16"/>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0" y="3"/>
                  </a:moveTo>
                  <a:cubicBezTo>
                    <a:pt x="1" y="3"/>
                    <a:pt x="1" y="1"/>
                    <a:pt x="1" y="0"/>
                  </a:cubicBezTo>
                  <a:cubicBezTo>
                    <a:pt x="4" y="4"/>
                    <a:pt x="9" y="1"/>
                    <a:pt x="12" y="3"/>
                  </a:cubicBezTo>
                  <a:cubicBezTo>
                    <a:pt x="13" y="3"/>
                    <a:pt x="14" y="3"/>
                    <a:pt x="16" y="3"/>
                  </a:cubicBezTo>
                  <a:cubicBezTo>
                    <a:pt x="13" y="6"/>
                    <a:pt x="10" y="9"/>
                    <a:pt x="6" y="10"/>
                  </a:cubicBezTo>
                  <a:cubicBezTo>
                    <a:pt x="5" y="10"/>
                    <a:pt x="4" y="10"/>
                    <a:pt x="3" y="9"/>
                  </a:cubicBezTo>
                  <a:cubicBezTo>
                    <a:pt x="3" y="7"/>
                    <a:pt x="0" y="6"/>
                    <a:pt x="0" y="3"/>
                  </a:cubicBezTo>
                  <a:close/>
                </a:path>
              </a:pathLst>
            </a:custGeom>
            <a:solidFill>
              <a:srgbClr val="A5BA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3" name="Freeform 40">
              <a:extLst>
                <a:ext uri="{FF2B5EF4-FFF2-40B4-BE49-F238E27FC236}">
                  <a16:creationId xmlns:a16="http://schemas.microsoft.com/office/drawing/2014/main" xmlns="" id="{0895F790-6519-812F-12B2-6CC8189782A9}"/>
                </a:ext>
              </a:extLst>
            </p:cNvPr>
            <p:cNvSpPr/>
            <p:nvPr/>
          </p:nvSpPr>
          <p:spPr bwMode="auto">
            <a:xfrm>
              <a:off x="4506" y="925"/>
              <a:ext cx="42" cy="126"/>
            </a:xfrm>
            <a:custGeom>
              <a:avLst/>
              <a:gdLst>
                <a:gd name="T0" fmla="*/ 2 w 10"/>
                <a:gd name="T1" fmla="*/ 4 h 30"/>
                <a:gd name="T2" fmla="*/ 3 w 10"/>
                <a:gd name="T3" fmla="*/ 1 h 30"/>
                <a:gd name="T4" fmla="*/ 9 w 10"/>
                <a:gd name="T5" fmla="*/ 5 h 30"/>
                <a:gd name="T6" fmla="*/ 10 w 10"/>
                <a:gd name="T7" fmla="*/ 11 h 30"/>
                <a:gd name="T8" fmla="*/ 2 w 10"/>
                <a:gd name="T9" fmla="*/ 30 h 30"/>
                <a:gd name="T10" fmla="*/ 1 w 10"/>
                <a:gd name="T11" fmla="*/ 29 h 30"/>
                <a:gd name="T12" fmla="*/ 2 w 10"/>
                <a:gd name="T13" fmla="*/ 24 h 30"/>
                <a:gd name="T14" fmla="*/ 7 w 10"/>
                <a:gd name="T15" fmla="*/ 13 h 30"/>
                <a:gd name="T16" fmla="*/ 2 w 10"/>
                <a:gd name="T17"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0">
                  <a:moveTo>
                    <a:pt x="2" y="4"/>
                  </a:moveTo>
                  <a:cubicBezTo>
                    <a:pt x="2" y="3"/>
                    <a:pt x="2" y="2"/>
                    <a:pt x="3" y="1"/>
                  </a:cubicBezTo>
                  <a:cubicBezTo>
                    <a:pt x="6" y="0"/>
                    <a:pt x="8" y="2"/>
                    <a:pt x="9" y="5"/>
                  </a:cubicBezTo>
                  <a:cubicBezTo>
                    <a:pt x="10" y="7"/>
                    <a:pt x="10" y="9"/>
                    <a:pt x="10" y="11"/>
                  </a:cubicBezTo>
                  <a:cubicBezTo>
                    <a:pt x="9" y="18"/>
                    <a:pt x="7" y="25"/>
                    <a:pt x="2" y="30"/>
                  </a:cubicBezTo>
                  <a:cubicBezTo>
                    <a:pt x="1" y="29"/>
                    <a:pt x="1" y="29"/>
                    <a:pt x="1" y="29"/>
                  </a:cubicBezTo>
                  <a:cubicBezTo>
                    <a:pt x="0" y="27"/>
                    <a:pt x="1" y="26"/>
                    <a:pt x="2" y="24"/>
                  </a:cubicBezTo>
                  <a:cubicBezTo>
                    <a:pt x="4" y="21"/>
                    <a:pt x="6" y="17"/>
                    <a:pt x="7" y="13"/>
                  </a:cubicBezTo>
                  <a:cubicBezTo>
                    <a:pt x="7" y="9"/>
                    <a:pt x="7" y="6"/>
                    <a:pt x="2" y="4"/>
                  </a:cubicBezTo>
                  <a:close/>
                </a:path>
              </a:pathLst>
            </a:custGeom>
            <a:solidFill>
              <a:srgbClr val="F2E0B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4" name="Freeform 41">
              <a:extLst>
                <a:ext uri="{FF2B5EF4-FFF2-40B4-BE49-F238E27FC236}">
                  <a16:creationId xmlns:a16="http://schemas.microsoft.com/office/drawing/2014/main" xmlns="" id="{03C56539-59FC-E325-AC00-BA475D9D03A9}"/>
                </a:ext>
              </a:extLst>
            </p:cNvPr>
            <p:cNvSpPr/>
            <p:nvPr/>
          </p:nvSpPr>
          <p:spPr bwMode="auto">
            <a:xfrm>
              <a:off x="3968" y="727"/>
              <a:ext cx="63" cy="93"/>
            </a:xfrm>
            <a:custGeom>
              <a:avLst/>
              <a:gdLst>
                <a:gd name="T0" fmla="*/ 3 w 15"/>
                <a:gd name="T1" fmla="*/ 22 h 22"/>
                <a:gd name="T2" fmla="*/ 2 w 15"/>
                <a:gd name="T3" fmla="*/ 22 h 22"/>
                <a:gd name="T4" fmla="*/ 6 w 15"/>
                <a:gd name="T5" fmla="*/ 15 h 22"/>
                <a:gd name="T6" fmla="*/ 10 w 15"/>
                <a:gd name="T7" fmla="*/ 14 h 22"/>
                <a:gd name="T8" fmla="*/ 8 w 15"/>
                <a:gd name="T9" fmla="*/ 10 h 22"/>
                <a:gd name="T10" fmla="*/ 7 w 15"/>
                <a:gd name="T11" fmla="*/ 0 h 22"/>
                <a:gd name="T12" fmla="*/ 12 w 15"/>
                <a:gd name="T13" fmla="*/ 12 h 22"/>
                <a:gd name="T14" fmla="*/ 15 w 15"/>
                <a:gd name="T15" fmla="*/ 18 h 22"/>
                <a:gd name="T16" fmla="*/ 4 w 15"/>
                <a:gd name="T17" fmla="*/ 17 h 22"/>
                <a:gd name="T18" fmla="*/ 3 w 15"/>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3" y="22"/>
                  </a:moveTo>
                  <a:cubicBezTo>
                    <a:pt x="3" y="22"/>
                    <a:pt x="3" y="22"/>
                    <a:pt x="2" y="22"/>
                  </a:cubicBezTo>
                  <a:cubicBezTo>
                    <a:pt x="0" y="18"/>
                    <a:pt x="1" y="15"/>
                    <a:pt x="6" y="15"/>
                  </a:cubicBezTo>
                  <a:cubicBezTo>
                    <a:pt x="8" y="15"/>
                    <a:pt x="10" y="15"/>
                    <a:pt x="10" y="14"/>
                  </a:cubicBezTo>
                  <a:cubicBezTo>
                    <a:pt x="11" y="12"/>
                    <a:pt x="9" y="12"/>
                    <a:pt x="8" y="10"/>
                  </a:cubicBezTo>
                  <a:cubicBezTo>
                    <a:pt x="6" y="7"/>
                    <a:pt x="4" y="4"/>
                    <a:pt x="7" y="0"/>
                  </a:cubicBezTo>
                  <a:cubicBezTo>
                    <a:pt x="7" y="5"/>
                    <a:pt x="8" y="9"/>
                    <a:pt x="12" y="12"/>
                  </a:cubicBezTo>
                  <a:cubicBezTo>
                    <a:pt x="13" y="14"/>
                    <a:pt x="14" y="16"/>
                    <a:pt x="15" y="18"/>
                  </a:cubicBezTo>
                  <a:cubicBezTo>
                    <a:pt x="11" y="19"/>
                    <a:pt x="8" y="14"/>
                    <a:pt x="4" y="17"/>
                  </a:cubicBezTo>
                  <a:cubicBezTo>
                    <a:pt x="2" y="18"/>
                    <a:pt x="3" y="20"/>
                    <a:pt x="3" y="22"/>
                  </a:cubicBezTo>
                  <a:close/>
                </a:path>
              </a:pathLst>
            </a:custGeom>
            <a:solidFill>
              <a:srgbClr val="D7E4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5" name="Freeform 42">
              <a:extLst>
                <a:ext uri="{FF2B5EF4-FFF2-40B4-BE49-F238E27FC236}">
                  <a16:creationId xmlns:a16="http://schemas.microsoft.com/office/drawing/2014/main" xmlns="" id="{2C8CB0A7-AC1E-0066-8EB3-6056E2E74474}"/>
                </a:ext>
              </a:extLst>
            </p:cNvPr>
            <p:cNvSpPr/>
            <p:nvPr/>
          </p:nvSpPr>
          <p:spPr bwMode="auto">
            <a:xfrm>
              <a:off x="4002" y="677"/>
              <a:ext cx="50" cy="59"/>
            </a:xfrm>
            <a:custGeom>
              <a:avLst/>
              <a:gdLst>
                <a:gd name="T0" fmla="*/ 11 w 12"/>
                <a:gd name="T1" fmla="*/ 0 h 14"/>
                <a:gd name="T2" fmla="*/ 12 w 12"/>
                <a:gd name="T3" fmla="*/ 0 h 14"/>
                <a:gd name="T4" fmla="*/ 7 w 12"/>
                <a:gd name="T5" fmla="*/ 14 h 14"/>
                <a:gd name="T6" fmla="*/ 0 w 12"/>
                <a:gd name="T7" fmla="*/ 9 h 14"/>
                <a:gd name="T8" fmla="*/ 4 w 12"/>
                <a:gd name="T9" fmla="*/ 7 h 14"/>
                <a:gd name="T10" fmla="*/ 8 w 12"/>
                <a:gd name="T11" fmla="*/ 4 h 14"/>
                <a:gd name="T12" fmla="*/ 11 w 12"/>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11" y="0"/>
                  </a:moveTo>
                  <a:cubicBezTo>
                    <a:pt x="11" y="0"/>
                    <a:pt x="12" y="0"/>
                    <a:pt x="12" y="0"/>
                  </a:cubicBezTo>
                  <a:cubicBezTo>
                    <a:pt x="8" y="3"/>
                    <a:pt x="10" y="10"/>
                    <a:pt x="7" y="14"/>
                  </a:cubicBezTo>
                  <a:cubicBezTo>
                    <a:pt x="4" y="13"/>
                    <a:pt x="5" y="6"/>
                    <a:pt x="0" y="9"/>
                  </a:cubicBezTo>
                  <a:cubicBezTo>
                    <a:pt x="0" y="5"/>
                    <a:pt x="2" y="6"/>
                    <a:pt x="4" y="7"/>
                  </a:cubicBezTo>
                  <a:cubicBezTo>
                    <a:pt x="7" y="8"/>
                    <a:pt x="8" y="7"/>
                    <a:pt x="8" y="4"/>
                  </a:cubicBezTo>
                  <a:cubicBezTo>
                    <a:pt x="8" y="2"/>
                    <a:pt x="9" y="0"/>
                    <a:pt x="11" y="0"/>
                  </a:cubicBezTo>
                  <a:close/>
                </a:path>
              </a:pathLst>
            </a:custGeom>
            <a:solidFill>
              <a:srgbClr val="E1EA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6" name="Freeform 43">
              <a:extLst>
                <a:ext uri="{FF2B5EF4-FFF2-40B4-BE49-F238E27FC236}">
                  <a16:creationId xmlns:a16="http://schemas.microsoft.com/office/drawing/2014/main" xmlns="" id="{8C956A3D-CCC0-069B-2A58-A840EFEB8D57}"/>
                </a:ext>
              </a:extLst>
            </p:cNvPr>
            <p:cNvSpPr/>
            <p:nvPr/>
          </p:nvSpPr>
          <p:spPr bwMode="auto">
            <a:xfrm>
              <a:off x="4163" y="1093"/>
              <a:ext cx="25" cy="29"/>
            </a:xfrm>
            <a:custGeom>
              <a:avLst/>
              <a:gdLst>
                <a:gd name="T0" fmla="*/ 6 w 6"/>
                <a:gd name="T1" fmla="*/ 2 h 7"/>
                <a:gd name="T2" fmla="*/ 3 w 6"/>
                <a:gd name="T3" fmla="*/ 6 h 7"/>
                <a:gd name="T4" fmla="*/ 1 w 6"/>
                <a:gd name="T5" fmla="*/ 0 h 7"/>
                <a:gd name="T6" fmla="*/ 6 w 6"/>
                <a:gd name="T7" fmla="*/ 2 h 7"/>
              </a:gdLst>
              <a:ahLst/>
              <a:cxnLst>
                <a:cxn ang="0">
                  <a:pos x="T0" y="T1"/>
                </a:cxn>
                <a:cxn ang="0">
                  <a:pos x="T2" y="T3"/>
                </a:cxn>
                <a:cxn ang="0">
                  <a:pos x="T4" y="T5"/>
                </a:cxn>
                <a:cxn ang="0">
                  <a:pos x="T6" y="T7"/>
                </a:cxn>
              </a:cxnLst>
              <a:rect l="0" t="0" r="r" b="b"/>
              <a:pathLst>
                <a:path w="6" h="7">
                  <a:moveTo>
                    <a:pt x="6" y="2"/>
                  </a:moveTo>
                  <a:cubicBezTo>
                    <a:pt x="6" y="4"/>
                    <a:pt x="5" y="7"/>
                    <a:pt x="3" y="6"/>
                  </a:cubicBezTo>
                  <a:cubicBezTo>
                    <a:pt x="1" y="6"/>
                    <a:pt x="0" y="3"/>
                    <a:pt x="1" y="0"/>
                  </a:cubicBezTo>
                  <a:cubicBezTo>
                    <a:pt x="3" y="1"/>
                    <a:pt x="5" y="1"/>
                    <a:pt x="6" y="2"/>
                  </a:cubicBezTo>
                  <a:close/>
                </a:path>
              </a:pathLst>
            </a:custGeom>
            <a:solidFill>
              <a:srgbClr val="AA93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7" name="Freeform 44">
              <a:extLst>
                <a:ext uri="{FF2B5EF4-FFF2-40B4-BE49-F238E27FC236}">
                  <a16:creationId xmlns:a16="http://schemas.microsoft.com/office/drawing/2014/main" xmlns="" id="{958DA022-39E3-C80C-26D1-1B048CBC66D9}"/>
                </a:ext>
              </a:extLst>
            </p:cNvPr>
            <p:cNvSpPr/>
            <p:nvPr/>
          </p:nvSpPr>
          <p:spPr bwMode="auto">
            <a:xfrm>
              <a:off x="4048" y="2181"/>
              <a:ext cx="199" cy="261"/>
            </a:xfrm>
            <a:custGeom>
              <a:avLst/>
              <a:gdLst>
                <a:gd name="T0" fmla="*/ 32 w 47"/>
                <a:gd name="T1" fmla="*/ 11 h 62"/>
                <a:gd name="T2" fmla="*/ 17 w 47"/>
                <a:gd name="T3" fmla="*/ 38 h 62"/>
                <a:gd name="T4" fmla="*/ 21 w 47"/>
                <a:gd name="T5" fmla="*/ 50 h 62"/>
                <a:gd name="T6" fmla="*/ 30 w 47"/>
                <a:gd name="T7" fmla="*/ 54 h 62"/>
                <a:gd name="T8" fmla="*/ 33 w 47"/>
                <a:gd name="T9" fmla="*/ 59 h 62"/>
                <a:gd name="T10" fmla="*/ 28 w 47"/>
                <a:gd name="T11" fmla="*/ 60 h 62"/>
                <a:gd name="T12" fmla="*/ 15 w 47"/>
                <a:gd name="T13" fmla="*/ 53 h 62"/>
                <a:gd name="T14" fmla="*/ 13 w 47"/>
                <a:gd name="T15" fmla="*/ 32 h 62"/>
                <a:gd name="T16" fmla="*/ 22 w 47"/>
                <a:gd name="T17" fmla="*/ 15 h 62"/>
                <a:gd name="T18" fmla="*/ 24 w 47"/>
                <a:gd name="T19" fmla="*/ 10 h 62"/>
                <a:gd name="T20" fmla="*/ 9 w 47"/>
                <a:gd name="T21" fmla="*/ 14 h 62"/>
                <a:gd name="T22" fmla="*/ 5 w 47"/>
                <a:gd name="T23" fmla="*/ 15 h 62"/>
                <a:gd name="T24" fmla="*/ 1 w 47"/>
                <a:gd name="T25" fmla="*/ 13 h 62"/>
                <a:gd name="T26" fmla="*/ 3 w 47"/>
                <a:gd name="T27" fmla="*/ 9 h 62"/>
                <a:gd name="T28" fmla="*/ 20 w 47"/>
                <a:gd name="T29" fmla="*/ 4 h 62"/>
                <a:gd name="T30" fmla="*/ 40 w 47"/>
                <a:gd name="T31" fmla="*/ 14 h 62"/>
                <a:gd name="T32" fmla="*/ 46 w 47"/>
                <a:gd name="T33" fmla="*/ 27 h 62"/>
                <a:gd name="T34" fmla="*/ 45 w 47"/>
                <a:gd name="T35" fmla="*/ 31 h 62"/>
                <a:gd name="T36" fmla="*/ 41 w 47"/>
                <a:gd name="T37" fmla="*/ 29 h 62"/>
                <a:gd name="T38" fmla="*/ 32 w 47"/>
                <a:gd name="T3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62">
                  <a:moveTo>
                    <a:pt x="32" y="11"/>
                  </a:moveTo>
                  <a:cubicBezTo>
                    <a:pt x="26" y="20"/>
                    <a:pt x="21" y="29"/>
                    <a:pt x="17" y="38"/>
                  </a:cubicBezTo>
                  <a:cubicBezTo>
                    <a:pt x="15" y="44"/>
                    <a:pt x="16" y="47"/>
                    <a:pt x="21" y="50"/>
                  </a:cubicBezTo>
                  <a:cubicBezTo>
                    <a:pt x="24" y="52"/>
                    <a:pt x="27" y="53"/>
                    <a:pt x="30" y="54"/>
                  </a:cubicBezTo>
                  <a:cubicBezTo>
                    <a:pt x="32" y="55"/>
                    <a:pt x="34" y="56"/>
                    <a:pt x="33" y="59"/>
                  </a:cubicBezTo>
                  <a:cubicBezTo>
                    <a:pt x="32" y="62"/>
                    <a:pt x="30" y="61"/>
                    <a:pt x="28" y="60"/>
                  </a:cubicBezTo>
                  <a:cubicBezTo>
                    <a:pt x="23" y="58"/>
                    <a:pt x="19" y="56"/>
                    <a:pt x="15" y="53"/>
                  </a:cubicBezTo>
                  <a:cubicBezTo>
                    <a:pt x="9" y="47"/>
                    <a:pt x="8" y="42"/>
                    <a:pt x="13" y="32"/>
                  </a:cubicBezTo>
                  <a:cubicBezTo>
                    <a:pt x="15" y="26"/>
                    <a:pt x="19" y="21"/>
                    <a:pt x="22" y="15"/>
                  </a:cubicBezTo>
                  <a:cubicBezTo>
                    <a:pt x="23" y="13"/>
                    <a:pt x="24" y="12"/>
                    <a:pt x="24" y="10"/>
                  </a:cubicBezTo>
                  <a:cubicBezTo>
                    <a:pt x="19" y="11"/>
                    <a:pt x="14" y="13"/>
                    <a:pt x="9" y="14"/>
                  </a:cubicBezTo>
                  <a:cubicBezTo>
                    <a:pt x="8" y="14"/>
                    <a:pt x="6" y="15"/>
                    <a:pt x="5" y="15"/>
                  </a:cubicBezTo>
                  <a:cubicBezTo>
                    <a:pt x="3" y="15"/>
                    <a:pt x="1" y="15"/>
                    <a:pt x="1" y="13"/>
                  </a:cubicBezTo>
                  <a:cubicBezTo>
                    <a:pt x="0" y="11"/>
                    <a:pt x="2" y="10"/>
                    <a:pt x="3" y="9"/>
                  </a:cubicBezTo>
                  <a:cubicBezTo>
                    <a:pt x="9" y="7"/>
                    <a:pt x="14" y="6"/>
                    <a:pt x="20" y="4"/>
                  </a:cubicBezTo>
                  <a:cubicBezTo>
                    <a:pt x="34" y="0"/>
                    <a:pt x="34" y="0"/>
                    <a:pt x="40" y="14"/>
                  </a:cubicBezTo>
                  <a:cubicBezTo>
                    <a:pt x="42" y="18"/>
                    <a:pt x="44" y="22"/>
                    <a:pt x="46" y="27"/>
                  </a:cubicBezTo>
                  <a:cubicBezTo>
                    <a:pt x="47" y="28"/>
                    <a:pt x="47" y="30"/>
                    <a:pt x="45" y="31"/>
                  </a:cubicBezTo>
                  <a:cubicBezTo>
                    <a:pt x="43" y="32"/>
                    <a:pt x="42" y="31"/>
                    <a:pt x="41" y="29"/>
                  </a:cubicBezTo>
                  <a:cubicBezTo>
                    <a:pt x="38" y="23"/>
                    <a:pt x="35" y="18"/>
                    <a:pt x="32" y="11"/>
                  </a:cubicBezTo>
                  <a:close/>
                </a:path>
              </a:pathLst>
            </a:custGeom>
            <a:solidFill>
              <a:srgbClr val="EBF6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8" name="Freeform 45">
              <a:extLst>
                <a:ext uri="{FF2B5EF4-FFF2-40B4-BE49-F238E27FC236}">
                  <a16:creationId xmlns:a16="http://schemas.microsoft.com/office/drawing/2014/main" xmlns="" id="{1E8578D4-714E-649E-0B5C-E21DB3633C2C}"/>
                </a:ext>
              </a:extLst>
            </p:cNvPr>
            <p:cNvSpPr/>
            <p:nvPr/>
          </p:nvSpPr>
          <p:spPr bwMode="auto">
            <a:xfrm>
              <a:off x="4260" y="2299"/>
              <a:ext cx="229" cy="239"/>
            </a:xfrm>
            <a:custGeom>
              <a:avLst/>
              <a:gdLst>
                <a:gd name="T0" fmla="*/ 13 w 54"/>
                <a:gd name="T1" fmla="*/ 37 h 57"/>
                <a:gd name="T2" fmla="*/ 27 w 54"/>
                <a:gd name="T3" fmla="*/ 48 h 57"/>
                <a:gd name="T4" fmla="*/ 29 w 54"/>
                <a:gd name="T5" fmla="*/ 54 h 57"/>
                <a:gd name="T6" fmla="*/ 23 w 54"/>
                <a:gd name="T7" fmla="*/ 53 h 57"/>
                <a:gd name="T8" fmla="*/ 2 w 54"/>
                <a:gd name="T9" fmla="*/ 37 h 57"/>
                <a:gd name="T10" fmla="*/ 1 w 54"/>
                <a:gd name="T11" fmla="*/ 31 h 57"/>
                <a:gd name="T12" fmla="*/ 13 w 54"/>
                <a:gd name="T13" fmla="*/ 10 h 57"/>
                <a:gd name="T14" fmla="*/ 17 w 54"/>
                <a:gd name="T15" fmla="*/ 7 h 57"/>
                <a:gd name="T16" fmla="*/ 18 w 54"/>
                <a:gd name="T17" fmla="*/ 13 h 57"/>
                <a:gd name="T18" fmla="*/ 9 w 54"/>
                <a:gd name="T19" fmla="*/ 30 h 57"/>
                <a:gd name="T20" fmla="*/ 31 w 54"/>
                <a:gd name="T21" fmla="*/ 28 h 57"/>
                <a:gd name="T22" fmla="*/ 45 w 54"/>
                <a:gd name="T23" fmla="*/ 8 h 57"/>
                <a:gd name="T24" fmla="*/ 45 w 54"/>
                <a:gd name="T25" fmla="*/ 7 h 57"/>
                <a:gd name="T26" fmla="*/ 46 w 54"/>
                <a:gd name="T27" fmla="*/ 1 h 57"/>
                <a:gd name="T28" fmla="*/ 51 w 54"/>
                <a:gd name="T29" fmla="*/ 6 h 57"/>
                <a:gd name="T30" fmla="*/ 52 w 54"/>
                <a:gd name="T31" fmla="*/ 12 h 57"/>
                <a:gd name="T32" fmla="*/ 38 w 54"/>
                <a:gd name="T33" fmla="*/ 33 h 57"/>
                <a:gd name="T34" fmla="*/ 18 w 54"/>
                <a:gd name="T35" fmla="*/ 36 h 57"/>
                <a:gd name="T36" fmla="*/ 13 w 54"/>
                <a:gd name="T37" fmla="*/ 3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7">
                  <a:moveTo>
                    <a:pt x="13" y="37"/>
                  </a:moveTo>
                  <a:cubicBezTo>
                    <a:pt x="18" y="41"/>
                    <a:pt x="22" y="44"/>
                    <a:pt x="27" y="48"/>
                  </a:cubicBezTo>
                  <a:cubicBezTo>
                    <a:pt x="29" y="49"/>
                    <a:pt x="31" y="51"/>
                    <a:pt x="29" y="54"/>
                  </a:cubicBezTo>
                  <a:cubicBezTo>
                    <a:pt x="27" y="57"/>
                    <a:pt x="25" y="55"/>
                    <a:pt x="23" y="53"/>
                  </a:cubicBezTo>
                  <a:cubicBezTo>
                    <a:pt x="16" y="48"/>
                    <a:pt x="9" y="42"/>
                    <a:pt x="2" y="37"/>
                  </a:cubicBezTo>
                  <a:cubicBezTo>
                    <a:pt x="0" y="35"/>
                    <a:pt x="0" y="33"/>
                    <a:pt x="1" y="31"/>
                  </a:cubicBezTo>
                  <a:cubicBezTo>
                    <a:pt x="5" y="24"/>
                    <a:pt x="9" y="17"/>
                    <a:pt x="13" y="10"/>
                  </a:cubicBezTo>
                  <a:cubicBezTo>
                    <a:pt x="14" y="8"/>
                    <a:pt x="15" y="6"/>
                    <a:pt x="17" y="7"/>
                  </a:cubicBezTo>
                  <a:cubicBezTo>
                    <a:pt x="19" y="8"/>
                    <a:pt x="19" y="11"/>
                    <a:pt x="18" y="13"/>
                  </a:cubicBezTo>
                  <a:cubicBezTo>
                    <a:pt x="15" y="18"/>
                    <a:pt x="12" y="24"/>
                    <a:pt x="9" y="30"/>
                  </a:cubicBezTo>
                  <a:cubicBezTo>
                    <a:pt x="17" y="30"/>
                    <a:pt x="24" y="29"/>
                    <a:pt x="31" y="28"/>
                  </a:cubicBezTo>
                  <a:cubicBezTo>
                    <a:pt x="47" y="25"/>
                    <a:pt x="48" y="23"/>
                    <a:pt x="45" y="8"/>
                  </a:cubicBezTo>
                  <a:cubicBezTo>
                    <a:pt x="45" y="7"/>
                    <a:pt x="45" y="7"/>
                    <a:pt x="45" y="7"/>
                  </a:cubicBezTo>
                  <a:cubicBezTo>
                    <a:pt x="45" y="5"/>
                    <a:pt x="43" y="2"/>
                    <a:pt x="46" y="1"/>
                  </a:cubicBezTo>
                  <a:cubicBezTo>
                    <a:pt x="50" y="0"/>
                    <a:pt x="50" y="3"/>
                    <a:pt x="51" y="6"/>
                  </a:cubicBezTo>
                  <a:cubicBezTo>
                    <a:pt x="52" y="8"/>
                    <a:pt x="52" y="10"/>
                    <a:pt x="52" y="12"/>
                  </a:cubicBezTo>
                  <a:cubicBezTo>
                    <a:pt x="54" y="24"/>
                    <a:pt x="50" y="30"/>
                    <a:pt x="38" y="33"/>
                  </a:cubicBezTo>
                  <a:cubicBezTo>
                    <a:pt x="32" y="34"/>
                    <a:pt x="25" y="35"/>
                    <a:pt x="18" y="36"/>
                  </a:cubicBezTo>
                  <a:cubicBezTo>
                    <a:pt x="17" y="36"/>
                    <a:pt x="15" y="36"/>
                    <a:pt x="13" y="37"/>
                  </a:cubicBezTo>
                  <a:close/>
                </a:path>
              </a:pathLst>
            </a:custGeom>
            <a:solidFill>
              <a:srgbClr val="EAF5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9" name="Freeform 46">
              <a:extLst>
                <a:ext uri="{FF2B5EF4-FFF2-40B4-BE49-F238E27FC236}">
                  <a16:creationId xmlns:a16="http://schemas.microsoft.com/office/drawing/2014/main" xmlns="" id="{26F7D484-87D2-2908-D62E-523CACA8FD35}"/>
                </a:ext>
              </a:extLst>
            </p:cNvPr>
            <p:cNvSpPr/>
            <p:nvPr/>
          </p:nvSpPr>
          <p:spPr bwMode="auto">
            <a:xfrm>
              <a:off x="4205" y="2064"/>
              <a:ext cx="254" cy="184"/>
            </a:xfrm>
            <a:custGeom>
              <a:avLst/>
              <a:gdLst>
                <a:gd name="T0" fmla="*/ 50 w 60"/>
                <a:gd name="T1" fmla="*/ 31 h 44"/>
                <a:gd name="T2" fmla="*/ 54 w 60"/>
                <a:gd name="T3" fmla="*/ 13 h 44"/>
                <a:gd name="T4" fmla="*/ 57 w 60"/>
                <a:gd name="T5" fmla="*/ 9 h 44"/>
                <a:gd name="T6" fmla="*/ 60 w 60"/>
                <a:gd name="T7" fmla="*/ 14 h 44"/>
                <a:gd name="T8" fmla="*/ 55 w 60"/>
                <a:gd name="T9" fmla="*/ 40 h 44"/>
                <a:gd name="T10" fmla="*/ 50 w 60"/>
                <a:gd name="T11" fmla="*/ 44 h 44"/>
                <a:gd name="T12" fmla="*/ 25 w 60"/>
                <a:gd name="T13" fmla="*/ 43 h 44"/>
                <a:gd name="T14" fmla="*/ 21 w 60"/>
                <a:gd name="T15" fmla="*/ 40 h 44"/>
                <a:gd name="T16" fmla="*/ 25 w 60"/>
                <a:gd name="T17" fmla="*/ 37 h 44"/>
                <a:gd name="T18" fmla="*/ 44 w 60"/>
                <a:gd name="T19" fmla="*/ 37 h 44"/>
                <a:gd name="T20" fmla="*/ 41 w 60"/>
                <a:gd name="T21" fmla="*/ 30 h 44"/>
                <a:gd name="T22" fmla="*/ 28 w 60"/>
                <a:gd name="T23" fmla="*/ 11 h 44"/>
                <a:gd name="T24" fmla="*/ 16 w 60"/>
                <a:gd name="T25" fmla="*/ 10 h 44"/>
                <a:gd name="T26" fmla="*/ 8 w 60"/>
                <a:gd name="T27" fmla="*/ 15 h 44"/>
                <a:gd name="T28" fmla="*/ 2 w 60"/>
                <a:gd name="T29" fmla="*/ 16 h 44"/>
                <a:gd name="T30" fmla="*/ 4 w 60"/>
                <a:gd name="T31" fmla="*/ 11 h 44"/>
                <a:gd name="T32" fmla="*/ 15 w 60"/>
                <a:gd name="T33" fmla="*/ 3 h 44"/>
                <a:gd name="T34" fmla="*/ 37 w 60"/>
                <a:gd name="T35" fmla="*/ 13 h 44"/>
                <a:gd name="T36" fmla="*/ 50 w 60"/>
                <a:gd name="T37"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44">
                  <a:moveTo>
                    <a:pt x="50" y="31"/>
                  </a:moveTo>
                  <a:cubicBezTo>
                    <a:pt x="51" y="25"/>
                    <a:pt x="52" y="19"/>
                    <a:pt x="54" y="13"/>
                  </a:cubicBezTo>
                  <a:cubicBezTo>
                    <a:pt x="54" y="11"/>
                    <a:pt x="55" y="9"/>
                    <a:pt x="57" y="9"/>
                  </a:cubicBezTo>
                  <a:cubicBezTo>
                    <a:pt x="60" y="9"/>
                    <a:pt x="60" y="11"/>
                    <a:pt x="60" y="14"/>
                  </a:cubicBezTo>
                  <a:cubicBezTo>
                    <a:pt x="58" y="23"/>
                    <a:pt x="56" y="31"/>
                    <a:pt x="55" y="40"/>
                  </a:cubicBezTo>
                  <a:cubicBezTo>
                    <a:pt x="54" y="42"/>
                    <a:pt x="53" y="44"/>
                    <a:pt x="50" y="44"/>
                  </a:cubicBezTo>
                  <a:cubicBezTo>
                    <a:pt x="42" y="44"/>
                    <a:pt x="33" y="43"/>
                    <a:pt x="25" y="43"/>
                  </a:cubicBezTo>
                  <a:cubicBezTo>
                    <a:pt x="23" y="43"/>
                    <a:pt x="21" y="42"/>
                    <a:pt x="21" y="40"/>
                  </a:cubicBezTo>
                  <a:cubicBezTo>
                    <a:pt x="21" y="37"/>
                    <a:pt x="23" y="37"/>
                    <a:pt x="25" y="37"/>
                  </a:cubicBezTo>
                  <a:cubicBezTo>
                    <a:pt x="31" y="37"/>
                    <a:pt x="38" y="37"/>
                    <a:pt x="44" y="37"/>
                  </a:cubicBezTo>
                  <a:cubicBezTo>
                    <a:pt x="44" y="34"/>
                    <a:pt x="42" y="32"/>
                    <a:pt x="41" y="30"/>
                  </a:cubicBezTo>
                  <a:cubicBezTo>
                    <a:pt x="37" y="24"/>
                    <a:pt x="33" y="17"/>
                    <a:pt x="28" y="11"/>
                  </a:cubicBezTo>
                  <a:cubicBezTo>
                    <a:pt x="24" y="8"/>
                    <a:pt x="22" y="7"/>
                    <a:pt x="16" y="10"/>
                  </a:cubicBezTo>
                  <a:cubicBezTo>
                    <a:pt x="13" y="11"/>
                    <a:pt x="11" y="13"/>
                    <a:pt x="8" y="15"/>
                  </a:cubicBezTo>
                  <a:cubicBezTo>
                    <a:pt x="6" y="17"/>
                    <a:pt x="4" y="18"/>
                    <a:pt x="2" y="16"/>
                  </a:cubicBezTo>
                  <a:cubicBezTo>
                    <a:pt x="0" y="14"/>
                    <a:pt x="2" y="12"/>
                    <a:pt x="4" y="11"/>
                  </a:cubicBezTo>
                  <a:cubicBezTo>
                    <a:pt x="7" y="7"/>
                    <a:pt x="11" y="5"/>
                    <a:pt x="15" y="3"/>
                  </a:cubicBezTo>
                  <a:cubicBezTo>
                    <a:pt x="23" y="0"/>
                    <a:pt x="30" y="3"/>
                    <a:pt x="37" y="13"/>
                  </a:cubicBezTo>
                  <a:cubicBezTo>
                    <a:pt x="41" y="19"/>
                    <a:pt x="45" y="24"/>
                    <a:pt x="50" y="31"/>
                  </a:cubicBezTo>
                  <a:close/>
                </a:path>
              </a:pathLst>
            </a:custGeom>
            <a:solidFill>
              <a:srgbClr val="EDF6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0" name="Freeform 47">
              <a:extLst>
                <a:ext uri="{FF2B5EF4-FFF2-40B4-BE49-F238E27FC236}">
                  <a16:creationId xmlns:a16="http://schemas.microsoft.com/office/drawing/2014/main" xmlns="" id="{28C0BF15-9039-FA85-D8FB-CCD7A35F7E45}"/>
                </a:ext>
              </a:extLst>
            </p:cNvPr>
            <p:cNvSpPr/>
            <p:nvPr/>
          </p:nvSpPr>
          <p:spPr bwMode="auto">
            <a:xfrm>
              <a:off x="3985" y="2870"/>
              <a:ext cx="529" cy="51"/>
            </a:xfrm>
            <a:custGeom>
              <a:avLst/>
              <a:gdLst>
                <a:gd name="T0" fmla="*/ 0 w 125"/>
                <a:gd name="T1" fmla="*/ 0 h 12"/>
                <a:gd name="T2" fmla="*/ 30 w 125"/>
                <a:gd name="T3" fmla="*/ 7 h 12"/>
                <a:gd name="T4" fmla="*/ 81 w 125"/>
                <a:gd name="T5" fmla="*/ 7 h 12"/>
                <a:gd name="T6" fmla="*/ 120 w 125"/>
                <a:gd name="T7" fmla="*/ 4 h 12"/>
                <a:gd name="T8" fmla="*/ 122 w 125"/>
                <a:gd name="T9" fmla="*/ 4 h 12"/>
                <a:gd name="T10" fmla="*/ 125 w 125"/>
                <a:gd name="T11" fmla="*/ 6 h 12"/>
                <a:gd name="T12" fmla="*/ 122 w 125"/>
                <a:gd name="T13" fmla="*/ 8 h 12"/>
                <a:gd name="T14" fmla="*/ 105 w 125"/>
                <a:gd name="T15" fmla="*/ 9 h 12"/>
                <a:gd name="T16" fmla="*/ 46 w 125"/>
                <a:gd name="T17" fmla="*/ 11 h 12"/>
                <a:gd name="T18" fmla="*/ 4 w 125"/>
                <a:gd name="T19" fmla="*/ 2 h 12"/>
                <a:gd name="T20" fmla="*/ 0 w 125"/>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2">
                  <a:moveTo>
                    <a:pt x="0" y="0"/>
                  </a:moveTo>
                  <a:cubicBezTo>
                    <a:pt x="10" y="3"/>
                    <a:pt x="20" y="6"/>
                    <a:pt x="30" y="7"/>
                  </a:cubicBezTo>
                  <a:cubicBezTo>
                    <a:pt x="47" y="10"/>
                    <a:pt x="64" y="9"/>
                    <a:pt x="81" y="7"/>
                  </a:cubicBezTo>
                  <a:cubicBezTo>
                    <a:pt x="94" y="6"/>
                    <a:pt x="107" y="5"/>
                    <a:pt x="120" y="4"/>
                  </a:cubicBezTo>
                  <a:cubicBezTo>
                    <a:pt x="121" y="4"/>
                    <a:pt x="122" y="4"/>
                    <a:pt x="122" y="4"/>
                  </a:cubicBezTo>
                  <a:cubicBezTo>
                    <a:pt x="124" y="4"/>
                    <a:pt x="125" y="4"/>
                    <a:pt x="125" y="6"/>
                  </a:cubicBezTo>
                  <a:cubicBezTo>
                    <a:pt x="125" y="8"/>
                    <a:pt x="124" y="8"/>
                    <a:pt x="122" y="8"/>
                  </a:cubicBezTo>
                  <a:cubicBezTo>
                    <a:pt x="117" y="8"/>
                    <a:pt x="111" y="8"/>
                    <a:pt x="105" y="9"/>
                  </a:cubicBezTo>
                  <a:cubicBezTo>
                    <a:pt x="86" y="10"/>
                    <a:pt x="66" y="12"/>
                    <a:pt x="46" y="11"/>
                  </a:cubicBezTo>
                  <a:cubicBezTo>
                    <a:pt x="32" y="10"/>
                    <a:pt x="17" y="8"/>
                    <a:pt x="4" y="2"/>
                  </a:cubicBezTo>
                  <a:cubicBezTo>
                    <a:pt x="3" y="1"/>
                    <a:pt x="1" y="0"/>
                    <a:pt x="0" y="0"/>
                  </a:cubicBezTo>
                  <a:close/>
                </a:path>
              </a:pathLst>
            </a:custGeom>
            <a:solidFill>
              <a:srgbClr val="062E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 name="Freeform 48">
              <a:extLst>
                <a:ext uri="{FF2B5EF4-FFF2-40B4-BE49-F238E27FC236}">
                  <a16:creationId xmlns:a16="http://schemas.microsoft.com/office/drawing/2014/main" xmlns="" id="{BFAD925D-636C-A637-B341-4F3A3B3078F2}"/>
                </a:ext>
              </a:extLst>
            </p:cNvPr>
            <p:cNvSpPr/>
            <p:nvPr/>
          </p:nvSpPr>
          <p:spPr bwMode="auto">
            <a:xfrm>
              <a:off x="3892" y="1160"/>
              <a:ext cx="296" cy="340"/>
            </a:xfrm>
            <a:custGeom>
              <a:avLst/>
              <a:gdLst>
                <a:gd name="T0" fmla="*/ 70 w 70"/>
                <a:gd name="T1" fmla="*/ 79 h 81"/>
                <a:gd name="T2" fmla="*/ 63 w 70"/>
                <a:gd name="T3" fmla="*/ 79 h 81"/>
                <a:gd name="T4" fmla="*/ 47 w 70"/>
                <a:gd name="T5" fmla="*/ 72 h 81"/>
                <a:gd name="T6" fmla="*/ 21 w 70"/>
                <a:gd name="T7" fmla="*/ 52 h 81"/>
                <a:gd name="T8" fmla="*/ 13 w 70"/>
                <a:gd name="T9" fmla="*/ 42 h 81"/>
                <a:gd name="T10" fmla="*/ 0 w 70"/>
                <a:gd name="T11" fmla="*/ 14 h 81"/>
                <a:gd name="T12" fmla="*/ 3 w 70"/>
                <a:gd name="T13" fmla="*/ 10 h 81"/>
                <a:gd name="T14" fmla="*/ 25 w 70"/>
                <a:gd name="T15" fmla="*/ 2 h 81"/>
                <a:gd name="T16" fmla="*/ 35 w 70"/>
                <a:gd name="T17" fmla="*/ 1 h 81"/>
                <a:gd name="T18" fmla="*/ 36 w 70"/>
                <a:gd name="T19" fmla="*/ 5 h 81"/>
                <a:gd name="T20" fmla="*/ 32 w 70"/>
                <a:gd name="T21" fmla="*/ 20 h 81"/>
                <a:gd name="T22" fmla="*/ 34 w 70"/>
                <a:gd name="T23" fmla="*/ 26 h 81"/>
                <a:gd name="T24" fmla="*/ 41 w 70"/>
                <a:gd name="T25" fmla="*/ 25 h 81"/>
                <a:gd name="T26" fmla="*/ 49 w 70"/>
                <a:gd name="T27" fmla="*/ 26 h 81"/>
                <a:gd name="T28" fmla="*/ 48 w 70"/>
                <a:gd name="T29" fmla="*/ 32 h 81"/>
                <a:gd name="T30" fmla="*/ 46 w 70"/>
                <a:gd name="T31" fmla="*/ 36 h 81"/>
                <a:gd name="T32" fmla="*/ 48 w 70"/>
                <a:gd name="T33" fmla="*/ 44 h 81"/>
                <a:gd name="T34" fmla="*/ 48 w 70"/>
                <a:gd name="T35" fmla="*/ 50 h 81"/>
                <a:gd name="T36" fmla="*/ 53 w 70"/>
                <a:gd name="T37" fmla="*/ 51 h 81"/>
                <a:gd name="T38" fmla="*/ 59 w 70"/>
                <a:gd name="T39" fmla="*/ 55 h 81"/>
                <a:gd name="T40" fmla="*/ 60 w 70"/>
                <a:gd name="T41" fmla="*/ 56 h 81"/>
                <a:gd name="T42" fmla="*/ 67 w 70"/>
                <a:gd name="T43" fmla="*/ 60 h 81"/>
                <a:gd name="T44" fmla="*/ 69 w 70"/>
                <a:gd name="T45" fmla="*/ 64 h 81"/>
                <a:gd name="T46" fmla="*/ 70 w 70"/>
                <a:gd name="T47" fmla="*/ 7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81">
                  <a:moveTo>
                    <a:pt x="70" y="79"/>
                  </a:moveTo>
                  <a:cubicBezTo>
                    <a:pt x="68" y="81"/>
                    <a:pt x="66" y="80"/>
                    <a:pt x="63" y="79"/>
                  </a:cubicBezTo>
                  <a:cubicBezTo>
                    <a:pt x="58" y="77"/>
                    <a:pt x="53" y="75"/>
                    <a:pt x="47" y="72"/>
                  </a:cubicBezTo>
                  <a:cubicBezTo>
                    <a:pt x="37" y="67"/>
                    <a:pt x="28" y="61"/>
                    <a:pt x="21" y="52"/>
                  </a:cubicBezTo>
                  <a:cubicBezTo>
                    <a:pt x="19" y="48"/>
                    <a:pt x="15" y="45"/>
                    <a:pt x="13" y="42"/>
                  </a:cubicBezTo>
                  <a:cubicBezTo>
                    <a:pt x="7" y="33"/>
                    <a:pt x="2" y="25"/>
                    <a:pt x="0" y="14"/>
                  </a:cubicBezTo>
                  <a:cubicBezTo>
                    <a:pt x="0" y="12"/>
                    <a:pt x="1" y="11"/>
                    <a:pt x="3" y="10"/>
                  </a:cubicBezTo>
                  <a:cubicBezTo>
                    <a:pt x="11" y="8"/>
                    <a:pt x="19" y="6"/>
                    <a:pt x="25" y="2"/>
                  </a:cubicBezTo>
                  <a:cubicBezTo>
                    <a:pt x="28" y="0"/>
                    <a:pt x="32" y="0"/>
                    <a:pt x="35" y="1"/>
                  </a:cubicBezTo>
                  <a:cubicBezTo>
                    <a:pt x="37" y="1"/>
                    <a:pt x="37" y="3"/>
                    <a:pt x="36" y="5"/>
                  </a:cubicBezTo>
                  <a:cubicBezTo>
                    <a:pt x="34" y="10"/>
                    <a:pt x="33" y="15"/>
                    <a:pt x="32" y="20"/>
                  </a:cubicBezTo>
                  <a:cubicBezTo>
                    <a:pt x="32" y="22"/>
                    <a:pt x="32" y="25"/>
                    <a:pt x="34" y="26"/>
                  </a:cubicBezTo>
                  <a:cubicBezTo>
                    <a:pt x="37" y="28"/>
                    <a:pt x="39" y="26"/>
                    <a:pt x="41" y="25"/>
                  </a:cubicBezTo>
                  <a:cubicBezTo>
                    <a:pt x="46" y="20"/>
                    <a:pt x="46" y="20"/>
                    <a:pt x="49" y="26"/>
                  </a:cubicBezTo>
                  <a:cubicBezTo>
                    <a:pt x="50" y="28"/>
                    <a:pt x="49" y="30"/>
                    <a:pt x="48" y="32"/>
                  </a:cubicBezTo>
                  <a:cubicBezTo>
                    <a:pt x="48" y="33"/>
                    <a:pt x="46" y="34"/>
                    <a:pt x="46" y="36"/>
                  </a:cubicBezTo>
                  <a:cubicBezTo>
                    <a:pt x="46" y="39"/>
                    <a:pt x="47" y="42"/>
                    <a:pt x="48" y="44"/>
                  </a:cubicBezTo>
                  <a:cubicBezTo>
                    <a:pt x="48" y="46"/>
                    <a:pt x="49" y="48"/>
                    <a:pt x="48" y="50"/>
                  </a:cubicBezTo>
                  <a:cubicBezTo>
                    <a:pt x="49" y="53"/>
                    <a:pt x="52" y="52"/>
                    <a:pt x="53" y="51"/>
                  </a:cubicBezTo>
                  <a:cubicBezTo>
                    <a:pt x="57" y="50"/>
                    <a:pt x="59" y="51"/>
                    <a:pt x="59" y="55"/>
                  </a:cubicBezTo>
                  <a:cubicBezTo>
                    <a:pt x="59" y="55"/>
                    <a:pt x="60" y="56"/>
                    <a:pt x="60" y="56"/>
                  </a:cubicBezTo>
                  <a:cubicBezTo>
                    <a:pt x="62" y="59"/>
                    <a:pt x="64" y="61"/>
                    <a:pt x="67" y="60"/>
                  </a:cubicBezTo>
                  <a:cubicBezTo>
                    <a:pt x="70" y="60"/>
                    <a:pt x="69" y="62"/>
                    <a:pt x="69" y="64"/>
                  </a:cubicBezTo>
                  <a:cubicBezTo>
                    <a:pt x="68" y="69"/>
                    <a:pt x="68" y="74"/>
                    <a:pt x="70" y="79"/>
                  </a:cubicBezTo>
                  <a:close/>
                </a:path>
              </a:pathLst>
            </a:custGeom>
            <a:solidFill>
              <a:srgbClr val="E94F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2" name="Freeform 49">
              <a:extLst>
                <a:ext uri="{FF2B5EF4-FFF2-40B4-BE49-F238E27FC236}">
                  <a16:creationId xmlns:a16="http://schemas.microsoft.com/office/drawing/2014/main" xmlns="" id="{7C742829-F945-3166-B34E-09654353E75F}"/>
                </a:ext>
              </a:extLst>
            </p:cNvPr>
            <p:cNvSpPr/>
            <p:nvPr/>
          </p:nvSpPr>
          <p:spPr bwMode="auto">
            <a:xfrm>
              <a:off x="4205" y="1219"/>
              <a:ext cx="250" cy="269"/>
            </a:xfrm>
            <a:custGeom>
              <a:avLst/>
              <a:gdLst>
                <a:gd name="T0" fmla="*/ 0 w 59"/>
                <a:gd name="T1" fmla="*/ 55 h 64"/>
                <a:gd name="T2" fmla="*/ 4 w 59"/>
                <a:gd name="T3" fmla="*/ 33 h 64"/>
                <a:gd name="T4" fmla="*/ 6 w 59"/>
                <a:gd name="T5" fmla="*/ 8 h 64"/>
                <a:gd name="T6" fmla="*/ 14 w 59"/>
                <a:gd name="T7" fmla="*/ 2 h 64"/>
                <a:gd name="T8" fmla="*/ 51 w 59"/>
                <a:gd name="T9" fmla="*/ 16 h 64"/>
                <a:gd name="T10" fmla="*/ 58 w 59"/>
                <a:gd name="T11" fmla="*/ 23 h 64"/>
                <a:gd name="T12" fmla="*/ 57 w 59"/>
                <a:gd name="T13" fmla="*/ 27 h 64"/>
                <a:gd name="T14" fmla="*/ 51 w 59"/>
                <a:gd name="T15" fmla="*/ 31 h 64"/>
                <a:gd name="T16" fmla="*/ 21 w 59"/>
                <a:gd name="T17" fmla="*/ 53 h 64"/>
                <a:gd name="T18" fmla="*/ 11 w 59"/>
                <a:gd name="T19" fmla="*/ 61 h 64"/>
                <a:gd name="T20" fmla="*/ 5 w 59"/>
                <a:gd name="T21" fmla="*/ 63 h 64"/>
                <a:gd name="T22" fmla="*/ 0 w 59"/>
                <a:gd name="T23"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4">
                  <a:moveTo>
                    <a:pt x="0" y="55"/>
                  </a:moveTo>
                  <a:cubicBezTo>
                    <a:pt x="3" y="48"/>
                    <a:pt x="3" y="40"/>
                    <a:pt x="4" y="33"/>
                  </a:cubicBezTo>
                  <a:cubicBezTo>
                    <a:pt x="6" y="24"/>
                    <a:pt x="6" y="16"/>
                    <a:pt x="6" y="8"/>
                  </a:cubicBezTo>
                  <a:cubicBezTo>
                    <a:pt x="6" y="2"/>
                    <a:pt x="9" y="0"/>
                    <a:pt x="14" y="2"/>
                  </a:cubicBezTo>
                  <a:cubicBezTo>
                    <a:pt x="27" y="6"/>
                    <a:pt x="39" y="11"/>
                    <a:pt x="51" y="16"/>
                  </a:cubicBezTo>
                  <a:cubicBezTo>
                    <a:pt x="54" y="18"/>
                    <a:pt x="56" y="20"/>
                    <a:pt x="58" y="23"/>
                  </a:cubicBezTo>
                  <a:cubicBezTo>
                    <a:pt x="59" y="24"/>
                    <a:pt x="58" y="25"/>
                    <a:pt x="57" y="27"/>
                  </a:cubicBezTo>
                  <a:cubicBezTo>
                    <a:pt x="56" y="29"/>
                    <a:pt x="53" y="30"/>
                    <a:pt x="51" y="31"/>
                  </a:cubicBezTo>
                  <a:cubicBezTo>
                    <a:pt x="39" y="36"/>
                    <a:pt x="29" y="44"/>
                    <a:pt x="21" y="53"/>
                  </a:cubicBezTo>
                  <a:cubicBezTo>
                    <a:pt x="18" y="56"/>
                    <a:pt x="15" y="59"/>
                    <a:pt x="11" y="61"/>
                  </a:cubicBezTo>
                  <a:cubicBezTo>
                    <a:pt x="9" y="62"/>
                    <a:pt x="8" y="64"/>
                    <a:pt x="5" y="63"/>
                  </a:cubicBezTo>
                  <a:cubicBezTo>
                    <a:pt x="3" y="61"/>
                    <a:pt x="1" y="58"/>
                    <a:pt x="0" y="55"/>
                  </a:cubicBezTo>
                  <a:close/>
                </a:path>
              </a:pathLst>
            </a:custGeom>
            <a:solidFill>
              <a:srgbClr val="F8C8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Freeform 50">
              <a:extLst>
                <a:ext uri="{FF2B5EF4-FFF2-40B4-BE49-F238E27FC236}">
                  <a16:creationId xmlns:a16="http://schemas.microsoft.com/office/drawing/2014/main" xmlns="" id="{564F3BDB-ADF8-1E93-99E4-A4FB662F3750}"/>
                </a:ext>
              </a:extLst>
            </p:cNvPr>
            <p:cNvSpPr/>
            <p:nvPr/>
          </p:nvSpPr>
          <p:spPr bwMode="auto">
            <a:xfrm>
              <a:off x="4209" y="1164"/>
              <a:ext cx="343" cy="105"/>
            </a:xfrm>
            <a:custGeom>
              <a:avLst/>
              <a:gdLst>
                <a:gd name="T0" fmla="*/ 75 w 81"/>
                <a:gd name="T1" fmla="*/ 19 h 25"/>
                <a:gd name="T2" fmla="*/ 78 w 81"/>
                <a:gd name="T3" fmla="*/ 25 h 25"/>
                <a:gd name="T4" fmla="*/ 46 w 81"/>
                <a:gd name="T5" fmla="*/ 18 h 25"/>
                <a:gd name="T6" fmla="*/ 29 w 81"/>
                <a:gd name="T7" fmla="*/ 10 h 25"/>
                <a:gd name="T8" fmla="*/ 11 w 81"/>
                <a:gd name="T9" fmla="*/ 6 h 25"/>
                <a:gd name="T10" fmla="*/ 1 w 81"/>
                <a:gd name="T11" fmla="*/ 5 h 25"/>
                <a:gd name="T12" fmla="*/ 0 w 81"/>
                <a:gd name="T13" fmla="*/ 3 h 25"/>
                <a:gd name="T14" fmla="*/ 1 w 81"/>
                <a:gd name="T15" fmla="*/ 1 h 25"/>
                <a:gd name="T16" fmla="*/ 46 w 81"/>
                <a:gd name="T17" fmla="*/ 13 h 25"/>
                <a:gd name="T18" fmla="*/ 55 w 81"/>
                <a:gd name="T19" fmla="*/ 16 h 25"/>
                <a:gd name="T20" fmla="*/ 75 w 81"/>
                <a:gd name="T2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25">
                  <a:moveTo>
                    <a:pt x="75" y="19"/>
                  </a:moveTo>
                  <a:cubicBezTo>
                    <a:pt x="77" y="21"/>
                    <a:pt x="81" y="21"/>
                    <a:pt x="78" y="25"/>
                  </a:cubicBezTo>
                  <a:cubicBezTo>
                    <a:pt x="68" y="22"/>
                    <a:pt x="57" y="23"/>
                    <a:pt x="46" y="18"/>
                  </a:cubicBezTo>
                  <a:cubicBezTo>
                    <a:pt x="41" y="16"/>
                    <a:pt x="35" y="13"/>
                    <a:pt x="29" y="10"/>
                  </a:cubicBezTo>
                  <a:cubicBezTo>
                    <a:pt x="24" y="7"/>
                    <a:pt x="17" y="7"/>
                    <a:pt x="11" y="6"/>
                  </a:cubicBezTo>
                  <a:cubicBezTo>
                    <a:pt x="8" y="5"/>
                    <a:pt x="5" y="5"/>
                    <a:pt x="1" y="5"/>
                  </a:cubicBezTo>
                  <a:cubicBezTo>
                    <a:pt x="0" y="4"/>
                    <a:pt x="0" y="4"/>
                    <a:pt x="0" y="3"/>
                  </a:cubicBezTo>
                  <a:cubicBezTo>
                    <a:pt x="0" y="2"/>
                    <a:pt x="1" y="1"/>
                    <a:pt x="1" y="1"/>
                  </a:cubicBezTo>
                  <a:cubicBezTo>
                    <a:pt x="17" y="0"/>
                    <a:pt x="32" y="5"/>
                    <a:pt x="46" y="13"/>
                  </a:cubicBezTo>
                  <a:cubicBezTo>
                    <a:pt x="49" y="15"/>
                    <a:pt x="52" y="15"/>
                    <a:pt x="55" y="16"/>
                  </a:cubicBezTo>
                  <a:cubicBezTo>
                    <a:pt x="61" y="17"/>
                    <a:pt x="68" y="18"/>
                    <a:pt x="75" y="19"/>
                  </a:cubicBezTo>
                  <a:close/>
                </a:path>
              </a:pathLst>
            </a:custGeom>
            <a:solidFill>
              <a:srgbClr val="FDF7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4" name="Freeform 51">
              <a:extLst>
                <a:ext uri="{FF2B5EF4-FFF2-40B4-BE49-F238E27FC236}">
                  <a16:creationId xmlns:a16="http://schemas.microsoft.com/office/drawing/2014/main" xmlns="" id="{624080FD-FAAF-78C3-4AD9-51301E9E8CF0}"/>
                </a:ext>
              </a:extLst>
            </p:cNvPr>
            <p:cNvSpPr/>
            <p:nvPr/>
          </p:nvSpPr>
          <p:spPr bwMode="auto">
            <a:xfrm>
              <a:off x="4158" y="1160"/>
              <a:ext cx="55" cy="42"/>
            </a:xfrm>
            <a:custGeom>
              <a:avLst/>
              <a:gdLst>
                <a:gd name="T0" fmla="*/ 12 w 13"/>
                <a:gd name="T1" fmla="*/ 4 h 10"/>
                <a:gd name="T2" fmla="*/ 13 w 13"/>
                <a:gd name="T3" fmla="*/ 6 h 10"/>
                <a:gd name="T4" fmla="*/ 10 w 13"/>
                <a:gd name="T5" fmla="*/ 10 h 10"/>
                <a:gd name="T6" fmla="*/ 5 w 13"/>
                <a:gd name="T7" fmla="*/ 8 h 10"/>
                <a:gd name="T8" fmla="*/ 2 w 13"/>
                <a:gd name="T9" fmla="*/ 3 h 10"/>
                <a:gd name="T10" fmla="*/ 8 w 13"/>
                <a:gd name="T11" fmla="*/ 2 h 10"/>
                <a:gd name="T12" fmla="*/ 12 w 13"/>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2" y="4"/>
                  </a:moveTo>
                  <a:cubicBezTo>
                    <a:pt x="12" y="4"/>
                    <a:pt x="13" y="5"/>
                    <a:pt x="13" y="6"/>
                  </a:cubicBezTo>
                  <a:cubicBezTo>
                    <a:pt x="13" y="8"/>
                    <a:pt x="13" y="10"/>
                    <a:pt x="10" y="10"/>
                  </a:cubicBezTo>
                  <a:cubicBezTo>
                    <a:pt x="8" y="9"/>
                    <a:pt x="7" y="9"/>
                    <a:pt x="5" y="8"/>
                  </a:cubicBezTo>
                  <a:cubicBezTo>
                    <a:pt x="3" y="7"/>
                    <a:pt x="0" y="7"/>
                    <a:pt x="2" y="3"/>
                  </a:cubicBezTo>
                  <a:cubicBezTo>
                    <a:pt x="4" y="0"/>
                    <a:pt x="5" y="0"/>
                    <a:pt x="8" y="2"/>
                  </a:cubicBezTo>
                  <a:cubicBezTo>
                    <a:pt x="9" y="3"/>
                    <a:pt x="10" y="4"/>
                    <a:pt x="12" y="4"/>
                  </a:cubicBezTo>
                  <a:close/>
                </a:path>
              </a:pathLst>
            </a:custGeom>
            <a:solidFill>
              <a:srgbClr val="AA827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Freeform 52">
              <a:extLst>
                <a:ext uri="{FF2B5EF4-FFF2-40B4-BE49-F238E27FC236}">
                  <a16:creationId xmlns:a16="http://schemas.microsoft.com/office/drawing/2014/main" xmlns="" id="{986FE3C1-A388-0BC7-EB17-4F78DBF8BA45}"/>
                </a:ext>
              </a:extLst>
            </p:cNvPr>
            <p:cNvSpPr/>
            <p:nvPr/>
          </p:nvSpPr>
          <p:spPr bwMode="auto">
            <a:xfrm>
              <a:off x="4370" y="1454"/>
              <a:ext cx="42" cy="34"/>
            </a:xfrm>
            <a:custGeom>
              <a:avLst/>
              <a:gdLst>
                <a:gd name="T0" fmla="*/ 10 w 10"/>
                <a:gd name="T1" fmla="*/ 0 h 8"/>
                <a:gd name="T2" fmla="*/ 0 w 10"/>
                <a:gd name="T3" fmla="*/ 8 h 8"/>
                <a:gd name="T4" fmla="*/ 1 w 10"/>
                <a:gd name="T5" fmla="*/ 7 h 8"/>
                <a:gd name="T6" fmla="*/ 10 w 10"/>
                <a:gd name="T7" fmla="*/ 0 h 8"/>
              </a:gdLst>
              <a:ahLst/>
              <a:cxnLst>
                <a:cxn ang="0">
                  <a:pos x="T0" y="T1"/>
                </a:cxn>
                <a:cxn ang="0">
                  <a:pos x="T2" y="T3"/>
                </a:cxn>
                <a:cxn ang="0">
                  <a:pos x="T4" y="T5"/>
                </a:cxn>
                <a:cxn ang="0">
                  <a:pos x="T6" y="T7"/>
                </a:cxn>
              </a:cxnLst>
              <a:rect l="0" t="0" r="r" b="b"/>
              <a:pathLst>
                <a:path w="10" h="8">
                  <a:moveTo>
                    <a:pt x="10" y="0"/>
                  </a:moveTo>
                  <a:cubicBezTo>
                    <a:pt x="7" y="3"/>
                    <a:pt x="5" y="7"/>
                    <a:pt x="0" y="8"/>
                  </a:cubicBezTo>
                  <a:cubicBezTo>
                    <a:pt x="0" y="8"/>
                    <a:pt x="1" y="8"/>
                    <a:pt x="1" y="7"/>
                  </a:cubicBezTo>
                  <a:cubicBezTo>
                    <a:pt x="2" y="0"/>
                    <a:pt x="2" y="0"/>
                    <a:pt x="10" y="0"/>
                  </a:cubicBezTo>
                  <a:close/>
                </a:path>
              </a:pathLst>
            </a:custGeom>
            <a:solidFill>
              <a:srgbClr val="72755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6" name="Freeform 53">
              <a:extLst>
                <a:ext uri="{FF2B5EF4-FFF2-40B4-BE49-F238E27FC236}">
                  <a16:creationId xmlns:a16="http://schemas.microsoft.com/office/drawing/2014/main" xmlns="" id="{F5E334E9-B27C-E8E8-4767-31F55E20F3E1}"/>
                </a:ext>
              </a:extLst>
            </p:cNvPr>
            <p:cNvSpPr/>
            <p:nvPr/>
          </p:nvSpPr>
          <p:spPr bwMode="auto">
            <a:xfrm>
              <a:off x="4243" y="1513"/>
              <a:ext cx="42" cy="13"/>
            </a:xfrm>
            <a:custGeom>
              <a:avLst/>
              <a:gdLst>
                <a:gd name="T0" fmla="*/ 0 w 10"/>
                <a:gd name="T1" fmla="*/ 2 h 3"/>
                <a:gd name="T2" fmla="*/ 3 w 10"/>
                <a:gd name="T3" fmla="*/ 0 h 3"/>
                <a:gd name="T4" fmla="*/ 10 w 10"/>
                <a:gd name="T5" fmla="*/ 2 h 3"/>
                <a:gd name="T6" fmla="*/ 0 w 10"/>
                <a:gd name="T7" fmla="*/ 2 h 3"/>
              </a:gdLst>
              <a:ahLst/>
              <a:cxnLst>
                <a:cxn ang="0">
                  <a:pos x="T0" y="T1"/>
                </a:cxn>
                <a:cxn ang="0">
                  <a:pos x="T2" y="T3"/>
                </a:cxn>
                <a:cxn ang="0">
                  <a:pos x="T4" y="T5"/>
                </a:cxn>
                <a:cxn ang="0">
                  <a:pos x="T6" y="T7"/>
                </a:cxn>
              </a:cxnLst>
              <a:rect l="0" t="0" r="r" b="b"/>
              <a:pathLst>
                <a:path w="10" h="3">
                  <a:moveTo>
                    <a:pt x="0" y="2"/>
                  </a:moveTo>
                  <a:cubicBezTo>
                    <a:pt x="1" y="0"/>
                    <a:pt x="2" y="1"/>
                    <a:pt x="3" y="0"/>
                  </a:cubicBezTo>
                  <a:cubicBezTo>
                    <a:pt x="5" y="1"/>
                    <a:pt x="8" y="1"/>
                    <a:pt x="10" y="2"/>
                  </a:cubicBezTo>
                  <a:cubicBezTo>
                    <a:pt x="7" y="3"/>
                    <a:pt x="4" y="3"/>
                    <a:pt x="0" y="2"/>
                  </a:cubicBezTo>
                  <a:close/>
                </a:path>
              </a:pathLst>
            </a:custGeom>
            <a:solidFill>
              <a:srgbClr val="2542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7" name="Freeform 54">
              <a:extLst>
                <a:ext uri="{FF2B5EF4-FFF2-40B4-BE49-F238E27FC236}">
                  <a16:creationId xmlns:a16="http://schemas.microsoft.com/office/drawing/2014/main" xmlns="" id="{C9273C7F-3F66-D824-F2AC-A51E9FA445AE}"/>
                </a:ext>
              </a:extLst>
            </p:cNvPr>
            <p:cNvSpPr/>
            <p:nvPr/>
          </p:nvSpPr>
          <p:spPr bwMode="auto">
            <a:xfrm>
              <a:off x="4569" y="1383"/>
              <a:ext cx="114" cy="143"/>
            </a:xfrm>
            <a:custGeom>
              <a:avLst/>
              <a:gdLst>
                <a:gd name="T0" fmla="*/ 5 w 27"/>
                <a:gd name="T1" fmla="*/ 17 h 34"/>
                <a:gd name="T2" fmla="*/ 14 w 27"/>
                <a:gd name="T3" fmla="*/ 12 h 34"/>
                <a:gd name="T4" fmla="*/ 25 w 27"/>
                <a:gd name="T5" fmla="*/ 0 h 34"/>
                <a:gd name="T6" fmla="*/ 25 w 27"/>
                <a:gd name="T7" fmla="*/ 17 h 34"/>
                <a:gd name="T8" fmla="*/ 22 w 27"/>
                <a:gd name="T9" fmla="*/ 26 h 34"/>
                <a:gd name="T10" fmla="*/ 17 w 27"/>
                <a:gd name="T11" fmla="*/ 33 h 34"/>
                <a:gd name="T12" fmla="*/ 6 w 27"/>
                <a:gd name="T13" fmla="*/ 33 h 34"/>
                <a:gd name="T14" fmla="*/ 4 w 27"/>
                <a:gd name="T15" fmla="*/ 31 h 34"/>
                <a:gd name="T16" fmla="*/ 3 w 27"/>
                <a:gd name="T17" fmla="*/ 28 h 34"/>
                <a:gd name="T18" fmla="*/ 0 w 27"/>
                <a:gd name="T19" fmla="*/ 20 h 34"/>
                <a:gd name="T20" fmla="*/ 5 w 27"/>
                <a:gd name="T2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4">
                  <a:moveTo>
                    <a:pt x="5" y="17"/>
                  </a:moveTo>
                  <a:cubicBezTo>
                    <a:pt x="9" y="18"/>
                    <a:pt x="12" y="16"/>
                    <a:pt x="14" y="12"/>
                  </a:cubicBezTo>
                  <a:cubicBezTo>
                    <a:pt x="17" y="8"/>
                    <a:pt x="22" y="5"/>
                    <a:pt x="25" y="0"/>
                  </a:cubicBezTo>
                  <a:cubicBezTo>
                    <a:pt x="24" y="6"/>
                    <a:pt x="27" y="11"/>
                    <a:pt x="25" y="17"/>
                  </a:cubicBezTo>
                  <a:cubicBezTo>
                    <a:pt x="25" y="20"/>
                    <a:pt x="24" y="23"/>
                    <a:pt x="22" y="26"/>
                  </a:cubicBezTo>
                  <a:cubicBezTo>
                    <a:pt x="22" y="30"/>
                    <a:pt x="19" y="31"/>
                    <a:pt x="17" y="33"/>
                  </a:cubicBezTo>
                  <a:cubicBezTo>
                    <a:pt x="13" y="34"/>
                    <a:pt x="10" y="33"/>
                    <a:pt x="6" y="33"/>
                  </a:cubicBezTo>
                  <a:cubicBezTo>
                    <a:pt x="4" y="34"/>
                    <a:pt x="4" y="32"/>
                    <a:pt x="4" y="31"/>
                  </a:cubicBezTo>
                  <a:cubicBezTo>
                    <a:pt x="3" y="30"/>
                    <a:pt x="3" y="29"/>
                    <a:pt x="3" y="28"/>
                  </a:cubicBezTo>
                  <a:cubicBezTo>
                    <a:pt x="5" y="24"/>
                    <a:pt x="3" y="22"/>
                    <a:pt x="0" y="20"/>
                  </a:cubicBezTo>
                  <a:cubicBezTo>
                    <a:pt x="1" y="19"/>
                    <a:pt x="3" y="17"/>
                    <a:pt x="5" y="17"/>
                  </a:cubicBezTo>
                  <a:close/>
                </a:path>
              </a:pathLst>
            </a:custGeom>
            <a:solidFill>
              <a:srgbClr val="7DB04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8" name="Freeform 55">
              <a:extLst>
                <a:ext uri="{FF2B5EF4-FFF2-40B4-BE49-F238E27FC236}">
                  <a16:creationId xmlns:a16="http://schemas.microsoft.com/office/drawing/2014/main" xmlns="" id="{C71436E6-DBF5-4FED-A2D9-7320D05B3460}"/>
                </a:ext>
              </a:extLst>
            </p:cNvPr>
            <p:cNvSpPr/>
            <p:nvPr/>
          </p:nvSpPr>
          <p:spPr bwMode="auto">
            <a:xfrm>
              <a:off x="3934" y="1454"/>
              <a:ext cx="161" cy="72"/>
            </a:xfrm>
            <a:custGeom>
              <a:avLst/>
              <a:gdLst>
                <a:gd name="T0" fmla="*/ 10 w 38"/>
                <a:gd name="T1" fmla="*/ 5 h 17"/>
                <a:gd name="T2" fmla="*/ 29 w 38"/>
                <a:gd name="T3" fmla="*/ 4 h 17"/>
                <a:gd name="T4" fmla="*/ 37 w 38"/>
                <a:gd name="T5" fmla="*/ 10 h 17"/>
                <a:gd name="T6" fmla="*/ 33 w 38"/>
                <a:gd name="T7" fmla="*/ 16 h 17"/>
                <a:gd name="T8" fmla="*/ 5 w 38"/>
                <a:gd name="T9" fmla="*/ 16 h 17"/>
                <a:gd name="T10" fmla="*/ 1 w 38"/>
                <a:gd name="T11" fmla="*/ 13 h 17"/>
                <a:gd name="T12" fmla="*/ 3 w 38"/>
                <a:gd name="T13" fmla="*/ 9 h 17"/>
                <a:gd name="T14" fmla="*/ 10 w 38"/>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7">
                  <a:moveTo>
                    <a:pt x="10" y="5"/>
                  </a:moveTo>
                  <a:cubicBezTo>
                    <a:pt x="16" y="0"/>
                    <a:pt x="23" y="0"/>
                    <a:pt x="29" y="4"/>
                  </a:cubicBezTo>
                  <a:cubicBezTo>
                    <a:pt x="32" y="6"/>
                    <a:pt x="35" y="7"/>
                    <a:pt x="37" y="10"/>
                  </a:cubicBezTo>
                  <a:cubicBezTo>
                    <a:pt x="38" y="13"/>
                    <a:pt x="35" y="14"/>
                    <a:pt x="33" y="16"/>
                  </a:cubicBezTo>
                  <a:cubicBezTo>
                    <a:pt x="24" y="17"/>
                    <a:pt x="14" y="17"/>
                    <a:pt x="5" y="16"/>
                  </a:cubicBezTo>
                  <a:cubicBezTo>
                    <a:pt x="2" y="16"/>
                    <a:pt x="1" y="14"/>
                    <a:pt x="1" y="13"/>
                  </a:cubicBezTo>
                  <a:cubicBezTo>
                    <a:pt x="0" y="11"/>
                    <a:pt x="2" y="10"/>
                    <a:pt x="3" y="9"/>
                  </a:cubicBezTo>
                  <a:cubicBezTo>
                    <a:pt x="6" y="8"/>
                    <a:pt x="8" y="6"/>
                    <a:pt x="10" y="5"/>
                  </a:cubicBezTo>
                  <a:close/>
                </a:path>
              </a:pathLst>
            </a:custGeom>
            <a:solidFill>
              <a:srgbClr val="C5E0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Freeform 56">
              <a:extLst>
                <a:ext uri="{FF2B5EF4-FFF2-40B4-BE49-F238E27FC236}">
                  <a16:creationId xmlns:a16="http://schemas.microsoft.com/office/drawing/2014/main" xmlns="" id="{1B8EE345-AC4C-601E-6C08-5D1A1D378AFB}"/>
                </a:ext>
              </a:extLst>
            </p:cNvPr>
            <p:cNvSpPr/>
            <p:nvPr/>
          </p:nvSpPr>
          <p:spPr bwMode="auto">
            <a:xfrm>
              <a:off x="3849" y="1463"/>
              <a:ext cx="127" cy="63"/>
            </a:xfrm>
            <a:custGeom>
              <a:avLst/>
              <a:gdLst>
                <a:gd name="T0" fmla="*/ 30 w 30"/>
                <a:gd name="T1" fmla="*/ 3 h 15"/>
                <a:gd name="T2" fmla="*/ 25 w 30"/>
                <a:gd name="T3" fmla="*/ 8 h 15"/>
                <a:gd name="T4" fmla="*/ 25 w 30"/>
                <a:gd name="T5" fmla="*/ 14 h 15"/>
                <a:gd name="T6" fmla="*/ 2 w 30"/>
                <a:gd name="T7" fmla="*/ 14 h 15"/>
                <a:gd name="T8" fmla="*/ 1 w 30"/>
                <a:gd name="T9" fmla="*/ 13 h 15"/>
                <a:gd name="T10" fmla="*/ 13 w 30"/>
                <a:gd name="T11" fmla="*/ 2 h 15"/>
                <a:gd name="T12" fmla="*/ 15 w 30"/>
                <a:gd name="T13" fmla="*/ 2 h 15"/>
                <a:gd name="T14" fmla="*/ 30 w 30"/>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5">
                  <a:moveTo>
                    <a:pt x="30" y="3"/>
                  </a:moveTo>
                  <a:cubicBezTo>
                    <a:pt x="29" y="5"/>
                    <a:pt x="27" y="7"/>
                    <a:pt x="25" y="8"/>
                  </a:cubicBezTo>
                  <a:cubicBezTo>
                    <a:pt x="20" y="10"/>
                    <a:pt x="21" y="11"/>
                    <a:pt x="25" y="14"/>
                  </a:cubicBezTo>
                  <a:cubicBezTo>
                    <a:pt x="17" y="15"/>
                    <a:pt x="10" y="14"/>
                    <a:pt x="2" y="14"/>
                  </a:cubicBezTo>
                  <a:cubicBezTo>
                    <a:pt x="1" y="14"/>
                    <a:pt x="0" y="14"/>
                    <a:pt x="1" y="13"/>
                  </a:cubicBezTo>
                  <a:cubicBezTo>
                    <a:pt x="1" y="9"/>
                    <a:pt x="9" y="2"/>
                    <a:pt x="13" y="2"/>
                  </a:cubicBezTo>
                  <a:cubicBezTo>
                    <a:pt x="14" y="2"/>
                    <a:pt x="14" y="2"/>
                    <a:pt x="15" y="2"/>
                  </a:cubicBezTo>
                  <a:cubicBezTo>
                    <a:pt x="20" y="2"/>
                    <a:pt x="25" y="0"/>
                    <a:pt x="30" y="3"/>
                  </a:cubicBezTo>
                  <a:close/>
                </a:path>
              </a:pathLst>
            </a:custGeom>
            <a:solidFill>
              <a:srgbClr val="0916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0" name="Freeform 57">
              <a:extLst>
                <a:ext uri="{FF2B5EF4-FFF2-40B4-BE49-F238E27FC236}">
                  <a16:creationId xmlns:a16="http://schemas.microsoft.com/office/drawing/2014/main" xmlns="" id="{45187DF3-A9FE-791D-590D-23B0FE5B7FEF}"/>
                </a:ext>
              </a:extLst>
            </p:cNvPr>
            <p:cNvSpPr/>
            <p:nvPr/>
          </p:nvSpPr>
          <p:spPr bwMode="auto">
            <a:xfrm>
              <a:off x="4497" y="1467"/>
              <a:ext cx="97" cy="63"/>
            </a:xfrm>
            <a:custGeom>
              <a:avLst/>
              <a:gdLst>
                <a:gd name="T0" fmla="*/ 17 w 23"/>
                <a:gd name="T1" fmla="*/ 0 h 15"/>
                <a:gd name="T2" fmla="*/ 21 w 23"/>
                <a:gd name="T3" fmla="*/ 6 h 15"/>
                <a:gd name="T4" fmla="*/ 21 w 23"/>
                <a:gd name="T5" fmla="*/ 11 h 15"/>
                <a:gd name="T6" fmla="*/ 0 w 23"/>
                <a:gd name="T7" fmla="*/ 13 h 15"/>
                <a:gd name="T8" fmla="*/ 17 w 23"/>
                <a:gd name="T9" fmla="*/ 0 h 15"/>
              </a:gdLst>
              <a:ahLst/>
              <a:cxnLst>
                <a:cxn ang="0">
                  <a:pos x="T0" y="T1"/>
                </a:cxn>
                <a:cxn ang="0">
                  <a:pos x="T2" y="T3"/>
                </a:cxn>
                <a:cxn ang="0">
                  <a:pos x="T4" y="T5"/>
                </a:cxn>
                <a:cxn ang="0">
                  <a:pos x="T6" y="T7"/>
                </a:cxn>
                <a:cxn ang="0">
                  <a:pos x="T8" y="T9"/>
                </a:cxn>
              </a:cxnLst>
              <a:rect l="0" t="0" r="r" b="b"/>
              <a:pathLst>
                <a:path w="23" h="15">
                  <a:moveTo>
                    <a:pt x="17" y="0"/>
                  </a:moveTo>
                  <a:cubicBezTo>
                    <a:pt x="23" y="1"/>
                    <a:pt x="23" y="1"/>
                    <a:pt x="21" y="6"/>
                  </a:cubicBezTo>
                  <a:cubicBezTo>
                    <a:pt x="21" y="8"/>
                    <a:pt x="21" y="9"/>
                    <a:pt x="21" y="11"/>
                  </a:cubicBezTo>
                  <a:cubicBezTo>
                    <a:pt x="14" y="15"/>
                    <a:pt x="7" y="13"/>
                    <a:pt x="0" y="13"/>
                  </a:cubicBezTo>
                  <a:cubicBezTo>
                    <a:pt x="6" y="8"/>
                    <a:pt x="12" y="5"/>
                    <a:pt x="17" y="0"/>
                  </a:cubicBezTo>
                  <a:close/>
                </a:path>
              </a:pathLst>
            </a:custGeom>
            <a:solidFill>
              <a:srgbClr val="1216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1" name="Freeform 58">
              <a:extLst>
                <a:ext uri="{FF2B5EF4-FFF2-40B4-BE49-F238E27FC236}">
                  <a16:creationId xmlns:a16="http://schemas.microsoft.com/office/drawing/2014/main" xmlns="" id="{9E3E0D44-E47A-B64D-81C0-C4B2C015B40E}"/>
                </a:ext>
              </a:extLst>
            </p:cNvPr>
            <p:cNvSpPr/>
            <p:nvPr/>
          </p:nvSpPr>
          <p:spPr bwMode="auto">
            <a:xfrm>
              <a:off x="4074" y="1496"/>
              <a:ext cx="76" cy="30"/>
            </a:xfrm>
            <a:custGeom>
              <a:avLst/>
              <a:gdLst>
                <a:gd name="T0" fmla="*/ 0 w 18"/>
                <a:gd name="T1" fmla="*/ 6 h 7"/>
                <a:gd name="T2" fmla="*/ 4 w 18"/>
                <a:gd name="T3" fmla="*/ 0 h 7"/>
                <a:gd name="T4" fmla="*/ 17 w 18"/>
                <a:gd name="T5" fmla="*/ 5 h 7"/>
                <a:gd name="T6" fmla="*/ 17 w 18"/>
                <a:gd name="T7" fmla="*/ 6 h 7"/>
                <a:gd name="T8" fmla="*/ 0 w 18"/>
                <a:gd name="T9" fmla="*/ 6 h 7"/>
              </a:gdLst>
              <a:ahLst/>
              <a:cxnLst>
                <a:cxn ang="0">
                  <a:pos x="T0" y="T1"/>
                </a:cxn>
                <a:cxn ang="0">
                  <a:pos x="T2" y="T3"/>
                </a:cxn>
                <a:cxn ang="0">
                  <a:pos x="T4" y="T5"/>
                </a:cxn>
                <a:cxn ang="0">
                  <a:pos x="T6" y="T7"/>
                </a:cxn>
                <a:cxn ang="0">
                  <a:pos x="T8" y="T9"/>
                </a:cxn>
              </a:cxnLst>
              <a:rect l="0" t="0" r="r" b="b"/>
              <a:pathLst>
                <a:path w="18" h="7">
                  <a:moveTo>
                    <a:pt x="0" y="6"/>
                  </a:moveTo>
                  <a:cubicBezTo>
                    <a:pt x="2" y="4"/>
                    <a:pt x="3" y="2"/>
                    <a:pt x="4" y="0"/>
                  </a:cubicBezTo>
                  <a:cubicBezTo>
                    <a:pt x="9" y="0"/>
                    <a:pt x="13" y="4"/>
                    <a:pt x="17" y="5"/>
                  </a:cubicBezTo>
                  <a:cubicBezTo>
                    <a:pt x="18" y="5"/>
                    <a:pt x="18" y="6"/>
                    <a:pt x="17" y="6"/>
                  </a:cubicBezTo>
                  <a:cubicBezTo>
                    <a:pt x="12" y="6"/>
                    <a:pt x="6" y="7"/>
                    <a:pt x="0" y="6"/>
                  </a:cubicBezTo>
                  <a:close/>
                </a:path>
              </a:pathLst>
            </a:custGeom>
            <a:solidFill>
              <a:srgbClr val="142B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2" name="Freeform 59">
              <a:extLst>
                <a:ext uri="{FF2B5EF4-FFF2-40B4-BE49-F238E27FC236}">
                  <a16:creationId xmlns:a16="http://schemas.microsoft.com/office/drawing/2014/main" xmlns="" id="{57059C9F-F004-F95B-D903-1B75618604A9}"/>
                </a:ext>
              </a:extLst>
            </p:cNvPr>
            <p:cNvSpPr/>
            <p:nvPr/>
          </p:nvSpPr>
          <p:spPr bwMode="auto">
            <a:xfrm>
              <a:off x="4641" y="1492"/>
              <a:ext cx="47" cy="38"/>
            </a:xfrm>
            <a:custGeom>
              <a:avLst/>
              <a:gdLst>
                <a:gd name="T0" fmla="*/ 0 w 11"/>
                <a:gd name="T1" fmla="*/ 7 h 9"/>
                <a:gd name="T2" fmla="*/ 5 w 11"/>
                <a:gd name="T3" fmla="*/ 0 h 9"/>
                <a:gd name="T4" fmla="*/ 5 w 11"/>
                <a:gd name="T5" fmla="*/ 0 h 9"/>
                <a:gd name="T6" fmla="*/ 9 w 11"/>
                <a:gd name="T7" fmla="*/ 6 h 9"/>
                <a:gd name="T8" fmla="*/ 0 w 11"/>
                <a:gd name="T9" fmla="*/ 7 h 9"/>
              </a:gdLst>
              <a:ahLst/>
              <a:cxnLst>
                <a:cxn ang="0">
                  <a:pos x="T0" y="T1"/>
                </a:cxn>
                <a:cxn ang="0">
                  <a:pos x="T2" y="T3"/>
                </a:cxn>
                <a:cxn ang="0">
                  <a:pos x="T4" y="T5"/>
                </a:cxn>
                <a:cxn ang="0">
                  <a:pos x="T6" y="T7"/>
                </a:cxn>
                <a:cxn ang="0">
                  <a:pos x="T8" y="T9"/>
                </a:cxn>
              </a:cxnLst>
              <a:rect l="0" t="0" r="r" b="b"/>
              <a:pathLst>
                <a:path w="11" h="9">
                  <a:moveTo>
                    <a:pt x="0" y="7"/>
                  </a:moveTo>
                  <a:cubicBezTo>
                    <a:pt x="0" y="4"/>
                    <a:pt x="4" y="3"/>
                    <a:pt x="5" y="0"/>
                  </a:cubicBezTo>
                  <a:cubicBezTo>
                    <a:pt x="5" y="0"/>
                    <a:pt x="5" y="0"/>
                    <a:pt x="5" y="0"/>
                  </a:cubicBezTo>
                  <a:cubicBezTo>
                    <a:pt x="7" y="2"/>
                    <a:pt x="11" y="5"/>
                    <a:pt x="9" y="6"/>
                  </a:cubicBezTo>
                  <a:cubicBezTo>
                    <a:pt x="7" y="9"/>
                    <a:pt x="3" y="8"/>
                    <a:pt x="0" y="7"/>
                  </a:cubicBezTo>
                  <a:close/>
                </a:path>
              </a:pathLst>
            </a:custGeom>
            <a:solidFill>
              <a:srgbClr val="1530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3" name="Freeform 60">
              <a:extLst>
                <a:ext uri="{FF2B5EF4-FFF2-40B4-BE49-F238E27FC236}">
                  <a16:creationId xmlns:a16="http://schemas.microsoft.com/office/drawing/2014/main" xmlns="" id="{D426482A-F909-AF10-6527-FAD1D61F5268}"/>
                </a:ext>
              </a:extLst>
            </p:cNvPr>
            <p:cNvSpPr/>
            <p:nvPr/>
          </p:nvSpPr>
          <p:spPr bwMode="auto">
            <a:xfrm>
              <a:off x="4395" y="1488"/>
              <a:ext cx="26" cy="33"/>
            </a:xfrm>
            <a:custGeom>
              <a:avLst/>
              <a:gdLst>
                <a:gd name="T0" fmla="*/ 2 w 6"/>
                <a:gd name="T1" fmla="*/ 7 h 8"/>
                <a:gd name="T2" fmla="*/ 1 w 6"/>
                <a:gd name="T3" fmla="*/ 4 h 8"/>
                <a:gd name="T4" fmla="*/ 3 w 6"/>
                <a:gd name="T5" fmla="*/ 0 h 8"/>
                <a:gd name="T6" fmla="*/ 6 w 6"/>
                <a:gd name="T7" fmla="*/ 4 h 8"/>
                <a:gd name="T8" fmla="*/ 6 w 6"/>
                <a:gd name="T9" fmla="*/ 7 h 8"/>
                <a:gd name="T10" fmla="*/ 2 w 6"/>
                <a:gd name="T11" fmla="*/ 7 h 8"/>
              </a:gdLst>
              <a:ahLst/>
              <a:cxnLst>
                <a:cxn ang="0">
                  <a:pos x="T0" y="T1"/>
                </a:cxn>
                <a:cxn ang="0">
                  <a:pos x="T2" y="T3"/>
                </a:cxn>
                <a:cxn ang="0">
                  <a:pos x="T4" y="T5"/>
                </a:cxn>
                <a:cxn ang="0">
                  <a:pos x="T6" y="T7"/>
                </a:cxn>
                <a:cxn ang="0">
                  <a:pos x="T8" y="T9"/>
                </a:cxn>
                <a:cxn ang="0">
                  <a:pos x="T10" y="T11"/>
                </a:cxn>
              </a:cxnLst>
              <a:rect l="0" t="0" r="r" b="b"/>
              <a:pathLst>
                <a:path w="6" h="8">
                  <a:moveTo>
                    <a:pt x="2" y="7"/>
                  </a:moveTo>
                  <a:cubicBezTo>
                    <a:pt x="2" y="6"/>
                    <a:pt x="1" y="5"/>
                    <a:pt x="1" y="4"/>
                  </a:cubicBezTo>
                  <a:cubicBezTo>
                    <a:pt x="1" y="3"/>
                    <a:pt x="0" y="0"/>
                    <a:pt x="3" y="0"/>
                  </a:cubicBezTo>
                  <a:cubicBezTo>
                    <a:pt x="5" y="0"/>
                    <a:pt x="6" y="1"/>
                    <a:pt x="6" y="4"/>
                  </a:cubicBezTo>
                  <a:cubicBezTo>
                    <a:pt x="6" y="5"/>
                    <a:pt x="6" y="6"/>
                    <a:pt x="6" y="7"/>
                  </a:cubicBezTo>
                  <a:cubicBezTo>
                    <a:pt x="4" y="8"/>
                    <a:pt x="3" y="8"/>
                    <a:pt x="2" y="7"/>
                  </a:cubicBezTo>
                  <a:close/>
                </a:path>
              </a:pathLst>
            </a:custGeom>
            <a:solidFill>
              <a:srgbClr val="F6CC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20" name="Freeform 61">
              <a:extLst>
                <a:ext uri="{FF2B5EF4-FFF2-40B4-BE49-F238E27FC236}">
                  <a16:creationId xmlns:a16="http://schemas.microsoft.com/office/drawing/2014/main" xmlns="" id="{F2914F38-745A-71A2-E446-156FD2403148}"/>
                </a:ext>
              </a:extLst>
            </p:cNvPr>
            <p:cNvSpPr/>
            <p:nvPr/>
          </p:nvSpPr>
          <p:spPr bwMode="auto">
            <a:xfrm>
              <a:off x="4078" y="1202"/>
              <a:ext cx="106" cy="168"/>
            </a:xfrm>
            <a:custGeom>
              <a:avLst/>
              <a:gdLst>
                <a:gd name="T0" fmla="*/ 4 w 25"/>
                <a:gd name="T1" fmla="*/ 22 h 40"/>
                <a:gd name="T2" fmla="*/ 5 w 25"/>
                <a:gd name="T3" fmla="*/ 16 h 40"/>
                <a:gd name="T4" fmla="*/ 4 w 25"/>
                <a:gd name="T5" fmla="*/ 6 h 40"/>
                <a:gd name="T6" fmla="*/ 2 w 25"/>
                <a:gd name="T7" fmla="*/ 3 h 40"/>
                <a:gd name="T8" fmla="*/ 3 w 25"/>
                <a:gd name="T9" fmla="*/ 0 h 40"/>
                <a:gd name="T10" fmla="*/ 5 w 25"/>
                <a:gd name="T11" fmla="*/ 1 h 40"/>
                <a:gd name="T12" fmla="*/ 23 w 25"/>
                <a:gd name="T13" fmla="*/ 14 h 40"/>
                <a:gd name="T14" fmla="*/ 24 w 25"/>
                <a:gd name="T15" fmla="*/ 16 h 40"/>
                <a:gd name="T16" fmla="*/ 21 w 25"/>
                <a:gd name="T17" fmla="*/ 17 h 40"/>
                <a:gd name="T18" fmla="*/ 13 w 25"/>
                <a:gd name="T19" fmla="*/ 13 h 40"/>
                <a:gd name="T20" fmla="*/ 9 w 25"/>
                <a:gd name="T21" fmla="*/ 13 h 40"/>
                <a:gd name="T22" fmla="*/ 8 w 25"/>
                <a:gd name="T23" fmla="*/ 19 h 40"/>
                <a:gd name="T24" fmla="*/ 13 w 25"/>
                <a:gd name="T25" fmla="*/ 24 h 40"/>
                <a:gd name="T26" fmla="*/ 13 w 25"/>
                <a:gd name="T27" fmla="*/ 34 h 40"/>
                <a:gd name="T28" fmla="*/ 4 w 25"/>
                <a:gd name="T29" fmla="*/ 40 h 40"/>
                <a:gd name="T30" fmla="*/ 1 w 25"/>
                <a:gd name="T31" fmla="*/ 25 h 40"/>
                <a:gd name="T32" fmla="*/ 9 w 25"/>
                <a:gd name="T33" fmla="*/ 29 h 40"/>
                <a:gd name="T34" fmla="*/ 4 w 25"/>
                <a:gd name="T35"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40">
                  <a:moveTo>
                    <a:pt x="4" y="22"/>
                  </a:moveTo>
                  <a:cubicBezTo>
                    <a:pt x="3" y="20"/>
                    <a:pt x="5" y="18"/>
                    <a:pt x="5" y="16"/>
                  </a:cubicBezTo>
                  <a:cubicBezTo>
                    <a:pt x="8" y="12"/>
                    <a:pt x="6" y="9"/>
                    <a:pt x="4" y="6"/>
                  </a:cubicBezTo>
                  <a:cubicBezTo>
                    <a:pt x="3" y="5"/>
                    <a:pt x="2" y="4"/>
                    <a:pt x="2" y="3"/>
                  </a:cubicBezTo>
                  <a:cubicBezTo>
                    <a:pt x="1" y="2"/>
                    <a:pt x="2" y="1"/>
                    <a:pt x="3" y="0"/>
                  </a:cubicBezTo>
                  <a:cubicBezTo>
                    <a:pt x="4" y="0"/>
                    <a:pt x="4" y="0"/>
                    <a:pt x="5" y="1"/>
                  </a:cubicBezTo>
                  <a:cubicBezTo>
                    <a:pt x="11" y="5"/>
                    <a:pt x="16" y="10"/>
                    <a:pt x="23" y="14"/>
                  </a:cubicBezTo>
                  <a:cubicBezTo>
                    <a:pt x="24" y="14"/>
                    <a:pt x="25" y="15"/>
                    <a:pt x="24" y="16"/>
                  </a:cubicBezTo>
                  <a:cubicBezTo>
                    <a:pt x="23" y="18"/>
                    <a:pt x="22" y="18"/>
                    <a:pt x="21" y="17"/>
                  </a:cubicBezTo>
                  <a:cubicBezTo>
                    <a:pt x="18" y="16"/>
                    <a:pt x="16" y="15"/>
                    <a:pt x="13" y="13"/>
                  </a:cubicBezTo>
                  <a:cubicBezTo>
                    <a:pt x="12" y="12"/>
                    <a:pt x="11" y="10"/>
                    <a:pt x="9" y="13"/>
                  </a:cubicBezTo>
                  <a:cubicBezTo>
                    <a:pt x="8" y="15"/>
                    <a:pt x="5" y="16"/>
                    <a:pt x="8" y="19"/>
                  </a:cubicBezTo>
                  <a:cubicBezTo>
                    <a:pt x="10" y="21"/>
                    <a:pt x="12" y="22"/>
                    <a:pt x="13" y="24"/>
                  </a:cubicBezTo>
                  <a:cubicBezTo>
                    <a:pt x="17" y="28"/>
                    <a:pt x="17" y="31"/>
                    <a:pt x="13" y="34"/>
                  </a:cubicBezTo>
                  <a:cubicBezTo>
                    <a:pt x="10" y="36"/>
                    <a:pt x="7" y="38"/>
                    <a:pt x="4" y="40"/>
                  </a:cubicBezTo>
                  <a:cubicBezTo>
                    <a:pt x="2" y="35"/>
                    <a:pt x="0" y="30"/>
                    <a:pt x="1" y="25"/>
                  </a:cubicBezTo>
                  <a:cubicBezTo>
                    <a:pt x="5" y="23"/>
                    <a:pt x="6" y="27"/>
                    <a:pt x="9" y="29"/>
                  </a:cubicBezTo>
                  <a:cubicBezTo>
                    <a:pt x="8" y="25"/>
                    <a:pt x="4" y="25"/>
                    <a:pt x="4" y="22"/>
                  </a:cubicBezTo>
                  <a:close/>
                </a:path>
              </a:pathLst>
            </a:custGeom>
            <a:solidFill>
              <a:srgbClr val="E3D0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21" name="Freeform 62">
              <a:extLst>
                <a:ext uri="{FF2B5EF4-FFF2-40B4-BE49-F238E27FC236}">
                  <a16:creationId xmlns:a16="http://schemas.microsoft.com/office/drawing/2014/main" xmlns="" id="{80C225BE-67DD-DCB3-5E45-545B6165B999}"/>
                </a:ext>
              </a:extLst>
            </p:cNvPr>
            <p:cNvSpPr/>
            <p:nvPr/>
          </p:nvSpPr>
          <p:spPr bwMode="auto">
            <a:xfrm>
              <a:off x="4400" y="862"/>
              <a:ext cx="118" cy="130"/>
            </a:xfrm>
            <a:custGeom>
              <a:avLst/>
              <a:gdLst>
                <a:gd name="T0" fmla="*/ 24 w 28"/>
                <a:gd name="T1" fmla="*/ 20 h 31"/>
                <a:gd name="T2" fmla="*/ 24 w 28"/>
                <a:gd name="T3" fmla="*/ 27 h 31"/>
                <a:gd name="T4" fmla="*/ 8 w 28"/>
                <a:gd name="T5" fmla="*/ 28 h 31"/>
                <a:gd name="T6" fmla="*/ 5 w 28"/>
                <a:gd name="T7" fmla="*/ 25 h 31"/>
                <a:gd name="T8" fmla="*/ 2 w 28"/>
                <a:gd name="T9" fmla="*/ 17 h 31"/>
                <a:gd name="T10" fmla="*/ 11 w 28"/>
                <a:gd name="T11" fmla="*/ 4 h 31"/>
                <a:gd name="T12" fmla="*/ 19 w 28"/>
                <a:gd name="T13" fmla="*/ 5 h 31"/>
                <a:gd name="T14" fmla="*/ 24 w 28"/>
                <a:gd name="T15" fmla="*/ 2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1">
                  <a:moveTo>
                    <a:pt x="24" y="20"/>
                  </a:moveTo>
                  <a:cubicBezTo>
                    <a:pt x="28" y="23"/>
                    <a:pt x="26" y="25"/>
                    <a:pt x="24" y="27"/>
                  </a:cubicBezTo>
                  <a:cubicBezTo>
                    <a:pt x="19" y="31"/>
                    <a:pt x="13" y="31"/>
                    <a:pt x="8" y="28"/>
                  </a:cubicBezTo>
                  <a:cubicBezTo>
                    <a:pt x="7" y="27"/>
                    <a:pt x="6" y="26"/>
                    <a:pt x="5" y="25"/>
                  </a:cubicBezTo>
                  <a:cubicBezTo>
                    <a:pt x="1" y="23"/>
                    <a:pt x="0" y="21"/>
                    <a:pt x="2" y="17"/>
                  </a:cubicBezTo>
                  <a:cubicBezTo>
                    <a:pt x="3" y="11"/>
                    <a:pt x="6" y="7"/>
                    <a:pt x="11" y="4"/>
                  </a:cubicBezTo>
                  <a:cubicBezTo>
                    <a:pt x="16" y="0"/>
                    <a:pt x="16" y="0"/>
                    <a:pt x="19" y="5"/>
                  </a:cubicBezTo>
                  <a:cubicBezTo>
                    <a:pt x="22" y="10"/>
                    <a:pt x="22" y="15"/>
                    <a:pt x="24" y="20"/>
                  </a:cubicBezTo>
                  <a:close/>
                </a:path>
              </a:pathLst>
            </a:custGeom>
            <a:solidFill>
              <a:srgbClr val="FBFC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23" name="Freeform 63">
              <a:extLst>
                <a:ext uri="{FF2B5EF4-FFF2-40B4-BE49-F238E27FC236}">
                  <a16:creationId xmlns:a16="http://schemas.microsoft.com/office/drawing/2014/main" xmlns="" id="{7985D8F9-101B-79CC-83D4-AFDD5F598277}"/>
                </a:ext>
              </a:extLst>
            </p:cNvPr>
            <p:cNvSpPr/>
            <p:nvPr/>
          </p:nvSpPr>
          <p:spPr bwMode="auto">
            <a:xfrm>
              <a:off x="4383" y="937"/>
              <a:ext cx="161" cy="194"/>
            </a:xfrm>
            <a:custGeom>
              <a:avLst/>
              <a:gdLst>
                <a:gd name="T0" fmla="*/ 31 w 38"/>
                <a:gd name="T1" fmla="*/ 1 h 46"/>
                <a:gd name="T2" fmla="*/ 37 w 38"/>
                <a:gd name="T3" fmla="*/ 6 h 46"/>
                <a:gd name="T4" fmla="*/ 32 w 38"/>
                <a:gd name="T5" fmla="*/ 22 h 46"/>
                <a:gd name="T6" fmla="*/ 30 w 38"/>
                <a:gd name="T7" fmla="*/ 26 h 46"/>
                <a:gd name="T8" fmla="*/ 18 w 38"/>
                <a:gd name="T9" fmla="*/ 39 h 46"/>
                <a:gd name="T10" fmla="*/ 8 w 38"/>
                <a:gd name="T11" fmla="*/ 45 h 46"/>
                <a:gd name="T12" fmla="*/ 2 w 38"/>
                <a:gd name="T13" fmla="*/ 45 h 46"/>
                <a:gd name="T14" fmla="*/ 0 w 38"/>
                <a:gd name="T15" fmla="*/ 43 h 46"/>
                <a:gd name="T16" fmla="*/ 2 w 38"/>
                <a:gd name="T17" fmla="*/ 41 h 46"/>
                <a:gd name="T18" fmla="*/ 7 w 38"/>
                <a:gd name="T19" fmla="*/ 35 h 46"/>
                <a:gd name="T20" fmla="*/ 13 w 38"/>
                <a:gd name="T21" fmla="*/ 29 h 46"/>
                <a:gd name="T22" fmla="*/ 31 w 38"/>
                <a:gd name="T23" fmla="*/ 11 h 46"/>
                <a:gd name="T24" fmla="*/ 32 w 38"/>
                <a:gd name="T25" fmla="*/ 6 h 46"/>
                <a:gd name="T26" fmla="*/ 31 w 38"/>
                <a:gd name="T27"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6">
                  <a:moveTo>
                    <a:pt x="31" y="1"/>
                  </a:moveTo>
                  <a:cubicBezTo>
                    <a:pt x="36" y="0"/>
                    <a:pt x="37" y="2"/>
                    <a:pt x="37" y="6"/>
                  </a:cubicBezTo>
                  <a:cubicBezTo>
                    <a:pt x="38" y="12"/>
                    <a:pt x="35" y="17"/>
                    <a:pt x="32" y="22"/>
                  </a:cubicBezTo>
                  <a:cubicBezTo>
                    <a:pt x="31" y="23"/>
                    <a:pt x="30" y="24"/>
                    <a:pt x="30" y="26"/>
                  </a:cubicBezTo>
                  <a:cubicBezTo>
                    <a:pt x="26" y="30"/>
                    <a:pt x="22" y="35"/>
                    <a:pt x="18" y="39"/>
                  </a:cubicBezTo>
                  <a:cubicBezTo>
                    <a:pt x="15" y="42"/>
                    <a:pt x="12" y="44"/>
                    <a:pt x="8" y="45"/>
                  </a:cubicBezTo>
                  <a:cubicBezTo>
                    <a:pt x="6" y="46"/>
                    <a:pt x="4" y="46"/>
                    <a:pt x="2" y="45"/>
                  </a:cubicBezTo>
                  <a:cubicBezTo>
                    <a:pt x="2" y="45"/>
                    <a:pt x="1" y="44"/>
                    <a:pt x="0" y="43"/>
                  </a:cubicBezTo>
                  <a:cubicBezTo>
                    <a:pt x="0" y="42"/>
                    <a:pt x="1" y="42"/>
                    <a:pt x="2" y="41"/>
                  </a:cubicBezTo>
                  <a:cubicBezTo>
                    <a:pt x="5" y="40"/>
                    <a:pt x="7" y="38"/>
                    <a:pt x="7" y="35"/>
                  </a:cubicBezTo>
                  <a:cubicBezTo>
                    <a:pt x="8" y="32"/>
                    <a:pt x="12" y="32"/>
                    <a:pt x="13" y="29"/>
                  </a:cubicBezTo>
                  <a:cubicBezTo>
                    <a:pt x="16" y="20"/>
                    <a:pt x="21" y="14"/>
                    <a:pt x="31" y="11"/>
                  </a:cubicBezTo>
                  <a:cubicBezTo>
                    <a:pt x="33" y="10"/>
                    <a:pt x="32" y="8"/>
                    <a:pt x="32" y="6"/>
                  </a:cubicBezTo>
                  <a:cubicBezTo>
                    <a:pt x="32" y="5"/>
                    <a:pt x="32" y="3"/>
                    <a:pt x="31" y="1"/>
                  </a:cubicBezTo>
                  <a:close/>
                </a:path>
              </a:pathLst>
            </a:custGeom>
            <a:solidFill>
              <a:srgbClr val="F2C2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25" name="Freeform 64">
              <a:extLst>
                <a:ext uri="{FF2B5EF4-FFF2-40B4-BE49-F238E27FC236}">
                  <a16:creationId xmlns:a16="http://schemas.microsoft.com/office/drawing/2014/main" xmlns="" id="{B107A155-F5E4-1202-B34A-6BFD44F1D81D}"/>
                </a:ext>
              </a:extLst>
            </p:cNvPr>
            <p:cNvSpPr/>
            <p:nvPr/>
          </p:nvSpPr>
          <p:spPr bwMode="auto">
            <a:xfrm>
              <a:off x="3900" y="891"/>
              <a:ext cx="110" cy="227"/>
            </a:xfrm>
            <a:custGeom>
              <a:avLst/>
              <a:gdLst>
                <a:gd name="T0" fmla="*/ 26 w 26"/>
                <a:gd name="T1" fmla="*/ 0 h 54"/>
                <a:gd name="T2" fmla="*/ 18 w 26"/>
                <a:gd name="T3" fmla="*/ 32 h 54"/>
                <a:gd name="T4" fmla="*/ 10 w 26"/>
                <a:gd name="T5" fmla="*/ 47 h 54"/>
                <a:gd name="T6" fmla="*/ 3 w 26"/>
                <a:gd name="T7" fmla="*/ 53 h 54"/>
                <a:gd name="T8" fmla="*/ 0 w 26"/>
                <a:gd name="T9" fmla="*/ 45 h 54"/>
                <a:gd name="T10" fmla="*/ 11 w 26"/>
                <a:gd name="T11" fmla="*/ 20 h 54"/>
                <a:gd name="T12" fmla="*/ 12 w 26"/>
                <a:gd name="T13" fmla="*/ 17 h 54"/>
                <a:gd name="T14" fmla="*/ 26 w 26"/>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54">
                  <a:moveTo>
                    <a:pt x="26" y="0"/>
                  </a:moveTo>
                  <a:cubicBezTo>
                    <a:pt x="26" y="12"/>
                    <a:pt x="26" y="22"/>
                    <a:pt x="18" y="32"/>
                  </a:cubicBezTo>
                  <a:cubicBezTo>
                    <a:pt x="15" y="36"/>
                    <a:pt x="12" y="42"/>
                    <a:pt x="10" y="47"/>
                  </a:cubicBezTo>
                  <a:cubicBezTo>
                    <a:pt x="9" y="50"/>
                    <a:pt x="7" y="54"/>
                    <a:pt x="3" y="53"/>
                  </a:cubicBezTo>
                  <a:cubicBezTo>
                    <a:pt x="0" y="52"/>
                    <a:pt x="0" y="48"/>
                    <a:pt x="0" y="45"/>
                  </a:cubicBezTo>
                  <a:cubicBezTo>
                    <a:pt x="0" y="35"/>
                    <a:pt x="3" y="26"/>
                    <a:pt x="11" y="20"/>
                  </a:cubicBezTo>
                  <a:cubicBezTo>
                    <a:pt x="12" y="19"/>
                    <a:pt x="12" y="18"/>
                    <a:pt x="12" y="17"/>
                  </a:cubicBezTo>
                  <a:cubicBezTo>
                    <a:pt x="15" y="10"/>
                    <a:pt x="22" y="6"/>
                    <a:pt x="26" y="0"/>
                  </a:cubicBezTo>
                  <a:close/>
                </a:path>
              </a:pathLst>
            </a:custGeom>
            <a:solidFill>
              <a:srgbClr val="81B1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26" name="Freeform 65">
              <a:extLst>
                <a:ext uri="{FF2B5EF4-FFF2-40B4-BE49-F238E27FC236}">
                  <a16:creationId xmlns:a16="http://schemas.microsoft.com/office/drawing/2014/main" xmlns="" id="{472ED9D7-7EB8-2BFA-F9D2-DDF43FF5B9C3}"/>
                </a:ext>
              </a:extLst>
            </p:cNvPr>
            <p:cNvSpPr/>
            <p:nvPr/>
          </p:nvSpPr>
          <p:spPr bwMode="auto">
            <a:xfrm>
              <a:off x="4133" y="559"/>
              <a:ext cx="127" cy="135"/>
            </a:xfrm>
            <a:custGeom>
              <a:avLst/>
              <a:gdLst>
                <a:gd name="T0" fmla="*/ 5 w 30"/>
                <a:gd name="T1" fmla="*/ 2 h 32"/>
                <a:gd name="T2" fmla="*/ 13 w 30"/>
                <a:gd name="T3" fmla="*/ 5 h 32"/>
                <a:gd name="T4" fmla="*/ 17 w 30"/>
                <a:gd name="T5" fmla="*/ 2 h 32"/>
                <a:gd name="T6" fmla="*/ 20 w 30"/>
                <a:gd name="T7" fmla="*/ 0 h 32"/>
                <a:gd name="T8" fmla="*/ 22 w 30"/>
                <a:gd name="T9" fmla="*/ 1 h 32"/>
                <a:gd name="T10" fmla="*/ 29 w 30"/>
                <a:gd name="T11" fmla="*/ 18 h 32"/>
                <a:gd name="T12" fmla="*/ 18 w 30"/>
                <a:gd name="T13" fmla="*/ 31 h 32"/>
                <a:gd name="T14" fmla="*/ 2 w 30"/>
                <a:gd name="T15" fmla="*/ 23 h 32"/>
                <a:gd name="T16" fmla="*/ 0 w 30"/>
                <a:gd name="T17" fmla="*/ 19 h 32"/>
                <a:gd name="T18" fmla="*/ 3 w 30"/>
                <a:gd name="T19" fmla="*/ 17 h 32"/>
                <a:gd name="T20" fmla="*/ 4 w 30"/>
                <a:gd name="T21" fmla="*/ 17 h 32"/>
                <a:gd name="T22" fmla="*/ 9 w 30"/>
                <a:gd name="T23" fmla="*/ 13 h 32"/>
                <a:gd name="T24" fmla="*/ 9 w 30"/>
                <a:gd name="T25" fmla="*/ 10 h 32"/>
                <a:gd name="T26" fmla="*/ 6 w 30"/>
                <a:gd name="T27" fmla="*/ 7 h 32"/>
                <a:gd name="T28" fmla="*/ 3 w 30"/>
                <a:gd name="T29" fmla="*/ 5 h 32"/>
                <a:gd name="T30" fmla="*/ 5 w 30"/>
                <a:gd name="T31"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2">
                  <a:moveTo>
                    <a:pt x="5" y="2"/>
                  </a:moveTo>
                  <a:cubicBezTo>
                    <a:pt x="8" y="3"/>
                    <a:pt x="11" y="5"/>
                    <a:pt x="13" y="5"/>
                  </a:cubicBezTo>
                  <a:cubicBezTo>
                    <a:pt x="16" y="6"/>
                    <a:pt x="17" y="4"/>
                    <a:pt x="17" y="2"/>
                  </a:cubicBezTo>
                  <a:cubicBezTo>
                    <a:pt x="17" y="1"/>
                    <a:pt x="18" y="0"/>
                    <a:pt x="20" y="0"/>
                  </a:cubicBezTo>
                  <a:cubicBezTo>
                    <a:pt x="21" y="0"/>
                    <a:pt x="22" y="0"/>
                    <a:pt x="22" y="1"/>
                  </a:cubicBezTo>
                  <a:cubicBezTo>
                    <a:pt x="24" y="7"/>
                    <a:pt x="27" y="12"/>
                    <a:pt x="29" y="18"/>
                  </a:cubicBezTo>
                  <a:cubicBezTo>
                    <a:pt x="30" y="26"/>
                    <a:pt x="25" y="32"/>
                    <a:pt x="18" y="31"/>
                  </a:cubicBezTo>
                  <a:cubicBezTo>
                    <a:pt x="12" y="30"/>
                    <a:pt x="7" y="26"/>
                    <a:pt x="2" y="23"/>
                  </a:cubicBezTo>
                  <a:cubicBezTo>
                    <a:pt x="1" y="22"/>
                    <a:pt x="0" y="21"/>
                    <a:pt x="0" y="19"/>
                  </a:cubicBezTo>
                  <a:cubicBezTo>
                    <a:pt x="0" y="17"/>
                    <a:pt x="3" y="19"/>
                    <a:pt x="3" y="17"/>
                  </a:cubicBezTo>
                  <a:cubicBezTo>
                    <a:pt x="4" y="17"/>
                    <a:pt x="4" y="17"/>
                    <a:pt x="4" y="17"/>
                  </a:cubicBezTo>
                  <a:cubicBezTo>
                    <a:pt x="7" y="17"/>
                    <a:pt x="8" y="15"/>
                    <a:pt x="9" y="13"/>
                  </a:cubicBezTo>
                  <a:cubicBezTo>
                    <a:pt x="9" y="12"/>
                    <a:pt x="9" y="11"/>
                    <a:pt x="9" y="10"/>
                  </a:cubicBezTo>
                  <a:cubicBezTo>
                    <a:pt x="9" y="8"/>
                    <a:pt x="8" y="7"/>
                    <a:pt x="6" y="7"/>
                  </a:cubicBezTo>
                  <a:cubicBezTo>
                    <a:pt x="4" y="7"/>
                    <a:pt x="3" y="7"/>
                    <a:pt x="3" y="5"/>
                  </a:cubicBezTo>
                  <a:cubicBezTo>
                    <a:pt x="3" y="3"/>
                    <a:pt x="4" y="2"/>
                    <a:pt x="5" y="2"/>
                  </a:cubicBezTo>
                  <a:close/>
                </a:path>
              </a:pathLst>
            </a:custGeom>
            <a:solidFill>
              <a:srgbClr val="E74C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27" name="Freeform 66">
              <a:extLst>
                <a:ext uri="{FF2B5EF4-FFF2-40B4-BE49-F238E27FC236}">
                  <a16:creationId xmlns:a16="http://schemas.microsoft.com/office/drawing/2014/main" xmlns="" id="{E0D4144B-3E7D-EC9D-4C51-3D5D0E7ACBF4}"/>
                </a:ext>
              </a:extLst>
            </p:cNvPr>
            <p:cNvSpPr/>
            <p:nvPr/>
          </p:nvSpPr>
          <p:spPr bwMode="auto">
            <a:xfrm>
              <a:off x="4103" y="597"/>
              <a:ext cx="47" cy="34"/>
            </a:xfrm>
            <a:custGeom>
              <a:avLst/>
              <a:gdLst>
                <a:gd name="T0" fmla="*/ 11 w 11"/>
                <a:gd name="T1" fmla="*/ 8 h 8"/>
                <a:gd name="T2" fmla="*/ 10 w 11"/>
                <a:gd name="T3" fmla="*/ 8 h 8"/>
                <a:gd name="T4" fmla="*/ 1 w 11"/>
                <a:gd name="T5" fmla="*/ 3 h 8"/>
                <a:gd name="T6" fmla="*/ 0 w 11"/>
                <a:gd name="T7" fmla="*/ 1 h 8"/>
                <a:gd name="T8" fmla="*/ 2 w 11"/>
                <a:gd name="T9" fmla="*/ 0 h 8"/>
                <a:gd name="T10" fmla="*/ 11 w 11"/>
                <a:gd name="T11" fmla="*/ 8 h 8"/>
              </a:gdLst>
              <a:ahLst/>
              <a:cxnLst>
                <a:cxn ang="0">
                  <a:pos x="T0" y="T1"/>
                </a:cxn>
                <a:cxn ang="0">
                  <a:pos x="T2" y="T3"/>
                </a:cxn>
                <a:cxn ang="0">
                  <a:pos x="T4" y="T5"/>
                </a:cxn>
                <a:cxn ang="0">
                  <a:pos x="T6" y="T7"/>
                </a:cxn>
                <a:cxn ang="0">
                  <a:pos x="T8" y="T9"/>
                </a:cxn>
                <a:cxn ang="0">
                  <a:pos x="T10" y="T11"/>
                </a:cxn>
              </a:cxnLst>
              <a:rect l="0" t="0" r="r" b="b"/>
              <a:pathLst>
                <a:path w="11" h="8">
                  <a:moveTo>
                    <a:pt x="11" y="8"/>
                  </a:moveTo>
                  <a:cubicBezTo>
                    <a:pt x="11" y="8"/>
                    <a:pt x="11" y="8"/>
                    <a:pt x="10" y="8"/>
                  </a:cubicBezTo>
                  <a:cubicBezTo>
                    <a:pt x="7" y="7"/>
                    <a:pt x="4" y="5"/>
                    <a:pt x="1" y="3"/>
                  </a:cubicBezTo>
                  <a:cubicBezTo>
                    <a:pt x="1" y="3"/>
                    <a:pt x="0" y="2"/>
                    <a:pt x="0" y="1"/>
                  </a:cubicBezTo>
                  <a:cubicBezTo>
                    <a:pt x="1" y="1"/>
                    <a:pt x="1" y="0"/>
                    <a:pt x="2" y="0"/>
                  </a:cubicBezTo>
                  <a:cubicBezTo>
                    <a:pt x="4" y="0"/>
                    <a:pt x="11" y="5"/>
                    <a:pt x="11" y="8"/>
                  </a:cubicBezTo>
                  <a:close/>
                </a:path>
              </a:pathLst>
            </a:custGeom>
            <a:solidFill>
              <a:srgbClr val="F7C7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28" name="Freeform 67">
              <a:extLst>
                <a:ext uri="{FF2B5EF4-FFF2-40B4-BE49-F238E27FC236}">
                  <a16:creationId xmlns:a16="http://schemas.microsoft.com/office/drawing/2014/main" xmlns="" id="{B0D7AF08-6964-719E-B601-181624D39B14}"/>
                </a:ext>
              </a:extLst>
            </p:cNvPr>
            <p:cNvSpPr/>
            <p:nvPr/>
          </p:nvSpPr>
          <p:spPr bwMode="auto">
            <a:xfrm>
              <a:off x="4150" y="589"/>
              <a:ext cx="21" cy="25"/>
            </a:xfrm>
            <a:custGeom>
              <a:avLst/>
              <a:gdLst>
                <a:gd name="T0" fmla="*/ 5 w 5"/>
                <a:gd name="T1" fmla="*/ 3 h 6"/>
                <a:gd name="T2" fmla="*/ 5 w 5"/>
                <a:gd name="T3" fmla="*/ 6 h 6"/>
                <a:gd name="T4" fmla="*/ 3 w 5"/>
                <a:gd name="T5" fmla="*/ 6 h 6"/>
                <a:gd name="T6" fmla="*/ 1 w 5"/>
                <a:gd name="T7" fmla="*/ 2 h 6"/>
                <a:gd name="T8" fmla="*/ 4 w 5"/>
                <a:gd name="T9" fmla="*/ 3 h 6"/>
                <a:gd name="T10" fmla="*/ 5 w 5"/>
                <a:gd name="T11" fmla="*/ 3 h 6"/>
              </a:gdLst>
              <a:ahLst/>
              <a:cxnLst>
                <a:cxn ang="0">
                  <a:pos x="T0" y="T1"/>
                </a:cxn>
                <a:cxn ang="0">
                  <a:pos x="T2" y="T3"/>
                </a:cxn>
                <a:cxn ang="0">
                  <a:pos x="T4" y="T5"/>
                </a:cxn>
                <a:cxn ang="0">
                  <a:pos x="T6" y="T7"/>
                </a:cxn>
                <a:cxn ang="0">
                  <a:pos x="T8" y="T9"/>
                </a:cxn>
                <a:cxn ang="0">
                  <a:pos x="T10" y="T11"/>
                </a:cxn>
              </a:cxnLst>
              <a:rect l="0" t="0" r="r" b="b"/>
              <a:pathLst>
                <a:path w="5" h="6">
                  <a:moveTo>
                    <a:pt x="5" y="3"/>
                  </a:moveTo>
                  <a:cubicBezTo>
                    <a:pt x="5" y="4"/>
                    <a:pt x="5" y="5"/>
                    <a:pt x="5" y="6"/>
                  </a:cubicBezTo>
                  <a:cubicBezTo>
                    <a:pt x="4" y="6"/>
                    <a:pt x="4" y="6"/>
                    <a:pt x="3" y="6"/>
                  </a:cubicBezTo>
                  <a:cubicBezTo>
                    <a:pt x="1" y="6"/>
                    <a:pt x="0" y="4"/>
                    <a:pt x="1" y="2"/>
                  </a:cubicBezTo>
                  <a:cubicBezTo>
                    <a:pt x="2" y="0"/>
                    <a:pt x="3" y="2"/>
                    <a:pt x="4" y="3"/>
                  </a:cubicBezTo>
                  <a:cubicBezTo>
                    <a:pt x="4" y="3"/>
                    <a:pt x="5" y="3"/>
                    <a:pt x="5" y="3"/>
                  </a:cubicBezTo>
                  <a:close/>
                </a:path>
              </a:pathLst>
            </a:custGeom>
            <a:solidFill>
              <a:srgbClr val="F5B8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29" name="Freeform 68">
              <a:extLst>
                <a:ext uri="{FF2B5EF4-FFF2-40B4-BE49-F238E27FC236}">
                  <a16:creationId xmlns:a16="http://schemas.microsoft.com/office/drawing/2014/main" xmlns="" id="{7BF5C099-42E1-35C3-EE8C-93C29F9CE9AD}"/>
                </a:ext>
              </a:extLst>
            </p:cNvPr>
            <p:cNvSpPr/>
            <p:nvPr/>
          </p:nvSpPr>
          <p:spPr bwMode="auto">
            <a:xfrm>
              <a:off x="4082" y="1294"/>
              <a:ext cx="42" cy="43"/>
            </a:xfrm>
            <a:custGeom>
              <a:avLst/>
              <a:gdLst>
                <a:gd name="T0" fmla="*/ 3 w 10"/>
                <a:gd name="T1" fmla="*/ 0 h 10"/>
                <a:gd name="T2" fmla="*/ 9 w 10"/>
                <a:gd name="T3" fmla="*/ 6 h 10"/>
                <a:gd name="T4" fmla="*/ 9 w 10"/>
                <a:gd name="T5" fmla="*/ 9 h 10"/>
                <a:gd name="T6" fmla="*/ 6 w 10"/>
                <a:gd name="T7" fmla="*/ 8 h 10"/>
                <a:gd name="T8" fmla="*/ 0 w 10"/>
                <a:gd name="T9" fmla="*/ 3 h 10"/>
                <a:gd name="T10" fmla="*/ 3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3" y="0"/>
                  </a:moveTo>
                  <a:cubicBezTo>
                    <a:pt x="5" y="1"/>
                    <a:pt x="8" y="3"/>
                    <a:pt x="9" y="6"/>
                  </a:cubicBezTo>
                  <a:cubicBezTo>
                    <a:pt x="10" y="7"/>
                    <a:pt x="10" y="8"/>
                    <a:pt x="9" y="9"/>
                  </a:cubicBezTo>
                  <a:cubicBezTo>
                    <a:pt x="7" y="10"/>
                    <a:pt x="7" y="9"/>
                    <a:pt x="6" y="8"/>
                  </a:cubicBezTo>
                  <a:cubicBezTo>
                    <a:pt x="5" y="6"/>
                    <a:pt x="3" y="3"/>
                    <a:pt x="0" y="3"/>
                  </a:cubicBezTo>
                  <a:cubicBezTo>
                    <a:pt x="1" y="1"/>
                    <a:pt x="1" y="0"/>
                    <a:pt x="3" y="0"/>
                  </a:cubicBezTo>
                  <a:close/>
                </a:path>
              </a:pathLst>
            </a:custGeom>
            <a:solidFill>
              <a:srgbClr val="2E22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0" name="Freeform 69">
              <a:extLst>
                <a:ext uri="{FF2B5EF4-FFF2-40B4-BE49-F238E27FC236}">
                  <a16:creationId xmlns:a16="http://schemas.microsoft.com/office/drawing/2014/main" xmlns="" id="{AA951843-2C3D-E7DD-5084-EEC843868ABF}"/>
                </a:ext>
              </a:extLst>
            </p:cNvPr>
            <p:cNvSpPr/>
            <p:nvPr/>
          </p:nvSpPr>
          <p:spPr bwMode="auto">
            <a:xfrm>
              <a:off x="3985" y="1320"/>
              <a:ext cx="29" cy="29"/>
            </a:xfrm>
            <a:custGeom>
              <a:avLst/>
              <a:gdLst>
                <a:gd name="T0" fmla="*/ 3 w 7"/>
                <a:gd name="T1" fmla="*/ 7 h 7"/>
                <a:gd name="T2" fmla="*/ 1 w 7"/>
                <a:gd name="T3" fmla="*/ 4 h 7"/>
                <a:gd name="T4" fmla="*/ 5 w 7"/>
                <a:gd name="T5" fmla="*/ 0 h 7"/>
                <a:gd name="T6" fmla="*/ 6 w 7"/>
                <a:gd name="T7" fmla="*/ 2 h 7"/>
                <a:gd name="T8" fmla="*/ 3 w 7"/>
                <a:gd name="T9" fmla="*/ 7 h 7"/>
              </a:gdLst>
              <a:ahLst/>
              <a:cxnLst>
                <a:cxn ang="0">
                  <a:pos x="T0" y="T1"/>
                </a:cxn>
                <a:cxn ang="0">
                  <a:pos x="T2" y="T3"/>
                </a:cxn>
                <a:cxn ang="0">
                  <a:pos x="T4" y="T5"/>
                </a:cxn>
                <a:cxn ang="0">
                  <a:pos x="T6" y="T7"/>
                </a:cxn>
                <a:cxn ang="0">
                  <a:pos x="T8" y="T9"/>
                </a:cxn>
              </a:cxnLst>
              <a:rect l="0" t="0" r="r" b="b"/>
              <a:pathLst>
                <a:path w="7" h="7">
                  <a:moveTo>
                    <a:pt x="3" y="7"/>
                  </a:moveTo>
                  <a:cubicBezTo>
                    <a:pt x="1" y="7"/>
                    <a:pt x="0" y="6"/>
                    <a:pt x="1" y="4"/>
                  </a:cubicBezTo>
                  <a:cubicBezTo>
                    <a:pt x="1" y="2"/>
                    <a:pt x="3" y="1"/>
                    <a:pt x="5" y="0"/>
                  </a:cubicBezTo>
                  <a:cubicBezTo>
                    <a:pt x="7" y="0"/>
                    <a:pt x="6" y="1"/>
                    <a:pt x="6" y="2"/>
                  </a:cubicBezTo>
                  <a:cubicBezTo>
                    <a:pt x="6" y="5"/>
                    <a:pt x="5" y="7"/>
                    <a:pt x="3" y="7"/>
                  </a:cubicBezTo>
                  <a:close/>
                </a:path>
              </a:pathLst>
            </a:custGeom>
            <a:solidFill>
              <a:srgbClr val="671E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1" name="Freeform 70">
              <a:extLst>
                <a:ext uri="{FF2B5EF4-FFF2-40B4-BE49-F238E27FC236}">
                  <a16:creationId xmlns:a16="http://schemas.microsoft.com/office/drawing/2014/main" xmlns="" id="{F5DE6209-D480-8870-CDB6-D665F71E9B7E}"/>
                </a:ext>
              </a:extLst>
            </p:cNvPr>
            <p:cNvSpPr/>
            <p:nvPr/>
          </p:nvSpPr>
          <p:spPr bwMode="auto">
            <a:xfrm>
              <a:off x="4099" y="1412"/>
              <a:ext cx="21" cy="34"/>
            </a:xfrm>
            <a:custGeom>
              <a:avLst/>
              <a:gdLst>
                <a:gd name="T0" fmla="*/ 5 w 5"/>
                <a:gd name="T1" fmla="*/ 4 h 8"/>
                <a:gd name="T2" fmla="*/ 2 w 5"/>
                <a:gd name="T3" fmla="*/ 8 h 8"/>
                <a:gd name="T4" fmla="*/ 0 w 5"/>
                <a:gd name="T5" fmla="*/ 6 h 8"/>
                <a:gd name="T6" fmla="*/ 4 w 5"/>
                <a:gd name="T7" fmla="*/ 1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cubicBezTo>
                    <a:pt x="4" y="5"/>
                    <a:pt x="5" y="8"/>
                    <a:pt x="2" y="8"/>
                  </a:cubicBezTo>
                  <a:cubicBezTo>
                    <a:pt x="1" y="8"/>
                    <a:pt x="0" y="7"/>
                    <a:pt x="0" y="6"/>
                  </a:cubicBezTo>
                  <a:cubicBezTo>
                    <a:pt x="0" y="3"/>
                    <a:pt x="1" y="1"/>
                    <a:pt x="4" y="1"/>
                  </a:cubicBezTo>
                  <a:cubicBezTo>
                    <a:pt x="5" y="0"/>
                    <a:pt x="5" y="2"/>
                    <a:pt x="5" y="4"/>
                  </a:cubicBezTo>
                  <a:close/>
                </a:path>
              </a:pathLst>
            </a:custGeom>
            <a:solidFill>
              <a:srgbClr val="6217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2" name="Freeform 71">
              <a:extLst>
                <a:ext uri="{FF2B5EF4-FFF2-40B4-BE49-F238E27FC236}">
                  <a16:creationId xmlns:a16="http://schemas.microsoft.com/office/drawing/2014/main" xmlns="" id="{BDC39C78-00EB-32EF-F7ED-BE02A12948D2}"/>
                </a:ext>
              </a:extLst>
            </p:cNvPr>
            <p:cNvSpPr/>
            <p:nvPr/>
          </p:nvSpPr>
          <p:spPr bwMode="auto">
            <a:xfrm>
              <a:off x="3938" y="1215"/>
              <a:ext cx="26" cy="29"/>
            </a:xfrm>
            <a:custGeom>
              <a:avLst/>
              <a:gdLst>
                <a:gd name="T0" fmla="*/ 6 w 6"/>
                <a:gd name="T1" fmla="*/ 3 h 7"/>
                <a:gd name="T2" fmla="*/ 1 w 6"/>
                <a:gd name="T3" fmla="*/ 7 h 7"/>
                <a:gd name="T4" fmla="*/ 0 w 6"/>
                <a:gd name="T5" fmla="*/ 4 h 7"/>
                <a:gd name="T6" fmla="*/ 4 w 6"/>
                <a:gd name="T7" fmla="*/ 1 h 7"/>
                <a:gd name="T8" fmla="*/ 6 w 6"/>
                <a:gd name="T9" fmla="*/ 3 h 7"/>
              </a:gdLst>
              <a:ahLst/>
              <a:cxnLst>
                <a:cxn ang="0">
                  <a:pos x="T0" y="T1"/>
                </a:cxn>
                <a:cxn ang="0">
                  <a:pos x="T2" y="T3"/>
                </a:cxn>
                <a:cxn ang="0">
                  <a:pos x="T4" y="T5"/>
                </a:cxn>
                <a:cxn ang="0">
                  <a:pos x="T6" y="T7"/>
                </a:cxn>
                <a:cxn ang="0">
                  <a:pos x="T8" y="T9"/>
                </a:cxn>
              </a:cxnLst>
              <a:rect l="0" t="0" r="r" b="b"/>
              <a:pathLst>
                <a:path w="6" h="7">
                  <a:moveTo>
                    <a:pt x="6" y="3"/>
                  </a:moveTo>
                  <a:cubicBezTo>
                    <a:pt x="5" y="5"/>
                    <a:pt x="4" y="7"/>
                    <a:pt x="1" y="7"/>
                  </a:cubicBezTo>
                  <a:cubicBezTo>
                    <a:pt x="0" y="7"/>
                    <a:pt x="0" y="6"/>
                    <a:pt x="0" y="4"/>
                  </a:cubicBezTo>
                  <a:cubicBezTo>
                    <a:pt x="0" y="2"/>
                    <a:pt x="2" y="1"/>
                    <a:pt x="4" y="1"/>
                  </a:cubicBezTo>
                  <a:cubicBezTo>
                    <a:pt x="6" y="0"/>
                    <a:pt x="6" y="1"/>
                    <a:pt x="6" y="3"/>
                  </a:cubicBezTo>
                  <a:close/>
                </a:path>
              </a:pathLst>
            </a:custGeom>
            <a:solidFill>
              <a:srgbClr val="6917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3" name="Freeform 72">
              <a:extLst>
                <a:ext uri="{FF2B5EF4-FFF2-40B4-BE49-F238E27FC236}">
                  <a16:creationId xmlns:a16="http://schemas.microsoft.com/office/drawing/2014/main" xmlns="" id="{A5931AAC-E467-FAC0-8404-DCC5F500FC2A}"/>
                </a:ext>
              </a:extLst>
            </p:cNvPr>
            <p:cNvSpPr/>
            <p:nvPr/>
          </p:nvSpPr>
          <p:spPr bwMode="auto">
            <a:xfrm>
              <a:off x="3976" y="1231"/>
              <a:ext cx="26" cy="21"/>
            </a:xfrm>
            <a:custGeom>
              <a:avLst/>
              <a:gdLst>
                <a:gd name="T0" fmla="*/ 6 w 6"/>
                <a:gd name="T1" fmla="*/ 2 h 5"/>
                <a:gd name="T2" fmla="*/ 1 w 6"/>
                <a:gd name="T3" fmla="*/ 5 h 5"/>
                <a:gd name="T4" fmla="*/ 0 w 6"/>
                <a:gd name="T5" fmla="*/ 4 h 5"/>
                <a:gd name="T6" fmla="*/ 4 w 6"/>
                <a:gd name="T7" fmla="*/ 1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5" y="4"/>
                    <a:pt x="4" y="5"/>
                    <a:pt x="1" y="5"/>
                  </a:cubicBezTo>
                  <a:cubicBezTo>
                    <a:pt x="1" y="5"/>
                    <a:pt x="0" y="5"/>
                    <a:pt x="0" y="4"/>
                  </a:cubicBezTo>
                  <a:cubicBezTo>
                    <a:pt x="1" y="2"/>
                    <a:pt x="2" y="1"/>
                    <a:pt x="4" y="1"/>
                  </a:cubicBezTo>
                  <a:cubicBezTo>
                    <a:pt x="5" y="0"/>
                    <a:pt x="5" y="1"/>
                    <a:pt x="6" y="2"/>
                  </a:cubicBezTo>
                  <a:close/>
                </a:path>
              </a:pathLst>
            </a:custGeom>
            <a:solidFill>
              <a:srgbClr val="7E1D1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4" name="Freeform 73">
              <a:extLst>
                <a:ext uri="{FF2B5EF4-FFF2-40B4-BE49-F238E27FC236}">
                  <a16:creationId xmlns:a16="http://schemas.microsoft.com/office/drawing/2014/main" xmlns="" id="{ACEAE699-B941-8694-3ED9-65D841D3133B}"/>
                </a:ext>
              </a:extLst>
            </p:cNvPr>
            <p:cNvSpPr/>
            <p:nvPr/>
          </p:nvSpPr>
          <p:spPr bwMode="auto">
            <a:xfrm>
              <a:off x="4036" y="1294"/>
              <a:ext cx="21" cy="26"/>
            </a:xfrm>
            <a:custGeom>
              <a:avLst/>
              <a:gdLst>
                <a:gd name="T0" fmla="*/ 5 w 5"/>
                <a:gd name="T1" fmla="*/ 0 h 6"/>
                <a:gd name="T2" fmla="*/ 2 w 5"/>
                <a:gd name="T3" fmla="*/ 6 h 6"/>
                <a:gd name="T4" fmla="*/ 0 w 5"/>
                <a:gd name="T5" fmla="*/ 5 h 6"/>
                <a:gd name="T6" fmla="*/ 5 w 5"/>
                <a:gd name="T7" fmla="*/ 0 h 6"/>
              </a:gdLst>
              <a:ahLst/>
              <a:cxnLst>
                <a:cxn ang="0">
                  <a:pos x="T0" y="T1"/>
                </a:cxn>
                <a:cxn ang="0">
                  <a:pos x="T2" y="T3"/>
                </a:cxn>
                <a:cxn ang="0">
                  <a:pos x="T4" y="T5"/>
                </a:cxn>
                <a:cxn ang="0">
                  <a:pos x="T6" y="T7"/>
                </a:cxn>
              </a:cxnLst>
              <a:rect l="0" t="0" r="r" b="b"/>
              <a:pathLst>
                <a:path w="5" h="6">
                  <a:moveTo>
                    <a:pt x="5" y="0"/>
                  </a:moveTo>
                  <a:cubicBezTo>
                    <a:pt x="5" y="3"/>
                    <a:pt x="4" y="5"/>
                    <a:pt x="2" y="6"/>
                  </a:cubicBezTo>
                  <a:cubicBezTo>
                    <a:pt x="1" y="6"/>
                    <a:pt x="0" y="5"/>
                    <a:pt x="0" y="5"/>
                  </a:cubicBezTo>
                  <a:cubicBezTo>
                    <a:pt x="0" y="2"/>
                    <a:pt x="2" y="1"/>
                    <a:pt x="5" y="0"/>
                  </a:cubicBezTo>
                  <a:close/>
                </a:path>
              </a:pathLst>
            </a:custGeom>
            <a:solidFill>
              <a:srgbClr val="841D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5" name="Freeform 74">
              <a:extLst>
                <a:ext uri="{FF2B5EF4-FFF2-40B4-BE49-F238E27FC236}">
                  <a16:creationId xmlns:a16="http://schemas.microsoft.com/office/drawing/2014/main" xmlns="" id="{CC0E3072-F6EC-5D2C-4988-19EA046EF7CA}"/>
                </a:ext>
              </a:extLst>
            </p:cNvPr>
            <p:cNvSpPr/>
            <p:nvPr/>
          </p:nvSpPr>
          <p:spPr bwMode="auto">
            <a:xfrm>
              <a:off x="4023" y="1337"/>
              <a:ext cx="21" cy="21"/>
            </a:xfrm>
            <a:custGeom>
              <a:avLst/>
              <a:gdLst>
                <a:gd name="T0" fmla="*/ 2 w 5"/>
                <a:gd name="T1" fmla="*/ 5 h 5"/>
                <a:gd name="T2" fmla="*/ 0 w 5"/>
                <a:gd name="T3" fmla="*/ 3 h 5"/>
                <a:gd name="T4" fmla="*/ 3 w 5"/>
                <a:gd name="T5" fmla="*/ 0 h 5"/>
                <a:gd name="T6" fmla="*/ 5 w 5"/>
                <a:gd name="T7" fmla="*/ 1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cubicBezTo>
                    <a:pt x="1" y="5"/>
                    <a:pt x="0" y="4"/>
                    <a:pt x="0" y="3"/>
                  </a:cubicBezTo>
                  <a:cubicBezTo>
                    <a:pt x="0" y="1"/>
                    <a:pt x="2" y="0"/>
                    <a:pt x="3" y="0"/>
                  </a:cubicBezTo>
                  <a:cubicBezTo>
                    <a:pt x="4" y="0"/>
                    <a:pt x="5" y="0"/>
                    <a:pt x="5" y="1"/>
                  </a:cubicBezTo>
                  <a:cubicBezTo>
                    <a:pt x="5" y="3"/>
                    <a:pt x="3" y="4"/>
                    <a:pt x="2" y="5"/>
                  </a:cubicBezTo>
                  <a:close/>
                </a:path>
              </a:pathLst>
            </a:custGeom>
            <a:solidFill>
              <a:srgbClr val="8923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6" name="Freeform 75">
              <a:extLst>
                <a:ext uri="{FF2B5EF4-FFF2-40B4-BE49-F238E27FC236}">
                  <a16:creationId xmlns:a16="http://schemas.microsoft.com/office/drawing/2014/main" xmlns="" id="{074524F9-901A-9CA8-0DB2-92EBA14ABECF}"/>
                </a:ext>
              </a:extLst>
            </p:cNvPr>
            <p:cNvSpPr/>
            <p:nvPr/>
          </p:nvSpPr>
          <p:spPr bwMode="auto">
            <a:xfrm>
              <a:off x="4069" y="1391"/>
              <a:ext cx="22" cy="21"/>
            </a:xfrm>
            <a:custGeom>
              <a:avLst/>
              <a:gdLst>
                <a:gd name="T0" fmla="*/ 5 w 5"/>
                <a:gd name="T1" fmla="*/ 2 h 5"/>
                <a:gd name="T2" fmla="*/ 2 w 5"/>
                <a:gd name="T3" fmla="*/ 5 h 5"/>
                <a:gd name="T4" fmla="*/ 1 w 5"/>
                <a:gd name="T5" fmla="*/ 4 h 5"/>
                <a:gd name="T6" fmla="*/ 4 w 5"/>
                <a:gd name="T7" fmla="*/ 1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4"/>
                    <a:pt x="4" y="5"/>
                    <a:pt x="2" y="5"/>
                  </a:cubicBezTo>
                  <a:cubicBezTo>
                    <a:pt x="1" y="5"/>
                    <a:pt x="0" y="5"/>
                    <a:pt x="1" y="4"/>
                  </a:cubicBezTo>
                  <a:cubicBezTo>
                    <a:pt x="1" y="2"/>
                    <a:pt x="2" y="1"/>
                    <a:pt x="4" y="1"/>
                  </a:cubicBezTo>
                  <a:cubicBezTo>
                    <a:pt x="5" y="0"/>
                    <a:pt x="5" y="1"/>
                    <a:pt x="5" y="2"/>
                  </a:cubicBezTo>
                  <a:close/>
                </a:path>
              </a:pathLst>
            </a:custGeom>
            <a:solidFill>
              <a:srgbClr val="8820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7" name="Freeform 76">
              <a:extLst>
                <a:ext uri="{FF2B5EF4-FFF2-40B4-BE49-F238E27FC236}">
                  <a16:creationId xmlns:a16="http://schemas.microsoft.com/office/drawing/2014/main" xmlns="" id="{FFAA55E4-3097-4544-7183-E1575B74ED59}"/>
                </a:ext>
              </a:extLst>
            </p:cNvPr>
            <p:cNvSpPr/>
            <p:nvPr/>
          </p:nvSpPr>
          <p:spPr bwMode="auto">
            <a:xfrm>
              <a:off x="3930" y="1269"/>
              <a:ext cx="21" cy="17"/>
            </a:xfrm>
            <a:custGeom>
              <a:avLst/>
              <a:gdLst>
                <a:gd name="T0" fmla="*/ 5 w 5"/>
                <a:gd name="T1" fmla="*/ 1 h 4"/>
                <a:gd name="T2" fmla="*/ 1 w 5"/>
                <a:gd name="T3" fmla="*/ 3 h 4"/>
                <a:gd name="T4" fmla="*/ 0 w 5"/>
                <a:gd name="T5" fmla="*/ 2 h 4"/>
                <a:gd name="T6" fmla="*/ 2 w 5"/>
                <a:gd name="T7" fmla="*/ 0 h 4"/>
                <a:gd name="T8" fmla="*/ 5 w 5"/>
                <a:gd name="T9" fmla="*/ 1 h 4"/>
              </a:gdLst>
              <a:ahLst/>
              <a:cxnLst>
                <a:cxn ang="0">
                  <a:pos x="T0" y="T1"/>
                </a:cxn>
                <a:cxn ang="0">
                  <a:pos x="T2" y="T3"/>
                </a:cxn>
                <a:cxn ang="0">
                  <a:pos x="T4" y="T5"/>
                </a:cxn>
                <a:cxn ang="0">
                  <a:pos x="T6" y="T7"/>
                </a:cxn>
                <a:cxn ang="0">
                  <a:pos x="T8" y="T9"/>
                </a:cxn>
              </a:cxnLst>
              <a:rect l="0" t="0" r="r" b="b"/>
              <a:pathLst>
                <a:path w="5" h="4">
                  <a:moveTo>
                    <a:pt x="5" y="1"/>
                  </a:moveTo>
                  <a:cubicBezTo>
                    <a:pt x="4" y="3"/>
                    <a:pt x="3" y="3"/>
                    <a:pt x="1" y="3"/>
                  </a:cubicBezTo>
                  <a:cubicBezTo>
                    <a:pt x="1" y="4"/>
                    <a:pt x="0" y="3"/>
                    <a:pt x="0" y="2"/>
                  </a:cubicBezTo>
                  <a:cubicBezTo>
                    <a:pt x="0" y="1"/>
                    <a:pt x="1" y="0"/>
                    <a:pt x="2" y="0"/>
                  </a:cubicBezTo>
                  <a:cubicBezTo>
                    <a:pt x="3" y="0"/>
                    <a:pt x="4" y="0"/>
                    <a:pt x="5" y="1"/>
                  </a:cubicBezTo>
                  <a:close/>
                </a:path>
              </a:pathLst>
            </a:custGeom>
            <a:solidFill>
              <a:srgbClr val="891E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8" name="Freeform 77">
              <a:extLst>
                <a:ext uri="{FF2B5EF4-FFF2-40B4-BE49-F238E27FC236}">
                  <a16:creationId xmlns:a16="http://schemas.microsoft.com/office/drawing/2014/main" xmlns="" id="{62F4C806-F0BF-5E4A-EC04-123364B72E40}"/>
                </a:ext>
              </a:extLst>
            </p:cNvPr>
            <p:cNvSpPr/>
            <p:nvPr/>
          </p:nvSpPr>
          <p:spPr bwMode="auto">
            <a:xfrm>
              <a:off x="4302" y="1320"/>
              <a:ext cx="30" cy="38"/>
            </a:xfrm>
            <a:custGeom>
              <a:avLst/>
              <a:gdLst>
                <a:gd name="T0" fmla="*/ 1 w 7"/>
                <a:gd name="T1" fmla="*/ 4 h 9"/>
                <a:gd name="T2" fmla="*/ 3 w 7"/>
                <a:gd name="T3" fmla="*/ 0 h 9"/>
                <a:gd name="T4" fmla="*/ 7 w 7"/>
                <a:gd name="T5" fmla="*/ 3 h 9"/>
                <a:gd name="T6" fmla="*/ 3 w 7"/>
                <a:gd name="T7" fmla="*/ 8 h 9"/>
                <a:gd name="T8" fmla="*/ 1 w 7"/>
                <a:gd name="T9" fmla="*/ 4 h 9"/>
              </a:gdLst>
              <a:ahLst/>
              <a:cxnLst>
                <a:cxn ang="0">
                  <a:pos x="T0" y="T1"/>
                </a:cxn>
                <a:cxn ang="0">
                  <a:pos x="T2" y="T3"/>
                </a:cxn>
                <a:cxn ang="0">
                  <a:pos x="T4" y="T5"/>
                </a:cxn>
                <a:cxn ang="0">
                  <a:pos x="T6" y="T7"/>
                </a:cxn>
                <a:cxn ang="0">
                  <a:pos x="T8" y="T9"/>
                </a:cxn>
              </a:cxnLst>
              <a:rect l="0" t="0" r="r" b="b"/>
              <a:pathLst>
                <a:path w="7" h="9">
                  <a:moveTo>
                    <a:pt x="1" y="4"/>
                  </a:moveTo>
                  <a:cubicBezTo>
                    <a:pt x="1" y="2"/>
                    <a:pt x="0" y="0"/>
                    <a:pt x="3" y="0"/>
                  </a:cubicBezTo>
                  <a:cubicBezTo>
                    <a:pt x="5" y="0"/>
                    <a:pt x="7" y="1"/>
                    <a:pt x="7" y="3"/>
                  </a:cubicBezTo>
                  <a:cubicBezTo>
                    <a:pt x="7" y="6"/>
                    <a:pt x="6" y="8"/>
                    <a:pt x="3" y="8"/>
                  </a:cubicBezTo>
                  <a:cubicBezTo>
                    <a:pt x="0" y="9"/>
                    <a:pt x="1" y="6"/>
                    <a:pt x="1" y="4"/>
                  </a:cubicBezTo>
                  <a:close/>
                </a:path>
              </a:pathLst>
            </a:custGeom>
            <a:solidFill>
              <a:srgbClr val="F9ED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39" name="Freeform 78">
              <a:extLst>
                <a:ext uri="{FF2B5EF4-FFF2-40B4-BE49-F238E27FC236}">
                  <a16:creationId xmlns:a16="http://schemas.microsoft.com/office/drawing/2014/main" xmlns="" id="{93D61CEE-2701-4622-1A85-D018FD2B3CC3}"/>
                </a:ext>
              </a:extLst>
            </p:cNvPr>
            <p:cNvSpPr/>
            <p:nvPr/>
          </p:nvSpPr>
          <p:spPr bwMode="auto">
            <a:xfrm>
              <a:off x="3904" y="1484"/>
              <a:ext cx="34" cy="29"/>
            </a:xfrm>
            <a:custGeom>
              <a:avLst/>
              <a:gdLst>
                <a:gd name="T0" fmla="*/ 8 w 8"/>
                <a:gd name="T1" fmla="*/ 0 h 7"/>
                <a:gd name="T2" fmla="*/ 2 w 8"/>
                <a:gd name="T3" fmla="*/ 5 h 7"/>
                <a:gd name="T4" fmla="*/ 0 w 8"/>
                <a:gd name="T5" fmla="*/ 3 h 7"/>
                <a:gd name="T6" fmla="*/ 2 w 8"/>
                <a:gd name="T7" fmla="*/ 2 h 7"/>
                <a:gd name="T8" fmla="*/ 8 w 8"/>
                <a:gd name="T9" fmla="*/ 0 h 7"/>
              </a:gdLst>
              <a:ahLst/>
              <a:cxnLst>
                <a:cxn ang="0">
                  <a:pos x="T0" y="T1"/>
                </a:cxn>
                <a:cxn ang="0">
                  <a:pos x="T2" y="T3"/>
                </a:cxn>
                <a:cxn ang="0">
                  <a:pos x="T4" y="T5"/>
                </a:cxn>
                <a:cxn ang="0">
                  <a:pos x="T6" y="T7"/>
                </a:cxn>
                <a:cxn ang="0">
                  <a:pos x="T8" y="T9"/>
                </a:cxn>
              </a:cxnLst>
              <a:rect l="0" t="0" r="r" b="b"/>
              <a:pathLst>
                <a:path w="8" h="7">
                  <a:moveTo>
                    <a:pt x="8" y="0"/>
                  </a:moveTo>
                  <a:cubicBezTo>
                    <a:pt x="7" y="3"/>
                    <a:pt x="6" y="7"/>
                    <a:pt x="2" y="5"/>
                  </a:cubicBezTo>
                  <a:cubicBezTo>
                    <a:pt x="1" y="5"/>
                    <a:pt x="0" y="4"/>
                    <a:pt x="0" y="3"/>
                  </a:cubicBezTo>
                  <a:cubicBezTo>
                    <a:pt x="0" y="2"/>
                    <a:pt x="1" y="2"/>
                    <a:pt x="2" y="2"/>
                  </a:cubicBezTo>
                  <a:cubicBezTo>
                    <a:pt x="4" y="1"/>
                    <a:pt x="6" y="0"/>
                    <a:pt x="8" y="0"/>
                  </a:cubicBezTo>
                  <a:close/>
                </a:path>
              </a:pathLst>
            </a:custGeom>
            <a:solidFill>
              <a:srgbClr val="BDCDC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xmlns="" val="58383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3B09C384-DCFC-4612-8BBB-153FB11B486C}"/>
              </a:ext>
            </a:extLst>
          </p:cNvPr>
          <p:cNvSpPr/>
          <p:nvPr/>
        </p:nvSpPr>
        <p:spPr>
          <a:xfrm>
            <a:off x="4567812" y="987570"/>
            <a:ext cx="35999" cy="38160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Tw Cen MT"/>
              <a:ea typeface="HY얕은샘물M"/>
            </a:endParaRPr>
          </a:p>
        </p:txBody>
      </p:sp>
      <p:sp>
        <p:nvSpPr>
          <p:cNvPr id="9" name="TextBox 9">
            <a:extLst>
              <a:ext uri="{FF2B5EF4-FFF2-40B4-BE49-F238E27FC236}">
                <a16:creationId xmlns:a16="http://schemas.microsoft.com/office/drawing/2014/main" xmlns="" id="{02E4A514-E663-403A-B1D9-A8FF38EA3804}"/>
              </a:ext>
            </a:extLst>
          </p:cNvPr>
          <p:cNvSpPr txBox="1"/>
          <p:nvPr/>
        </p:nvSpPr>
        <p:spPr>
          <a:xfrm>
            <a:off x="4815239" y="1109340"/>
            <a:ext cx="60269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Arial"/>
                <a:ea typeface="Arial"/>
                <a:cs typeface="Arial" panose="020B0604020202020204" pitchFamily="34" charset="0"/>
              </a:rPr>
              <a:t>01</a:t>
            </a:r>
          </a:p>
        </p:txBody>
      </p:sp>
      <p:sp>
        <p:nvSpPr>
          <p:cNvPr id="10" name="TextBox 10">
            <a:extLst>
              <a:ext uri="{FF2B5EF4-FFF2-40B4-BE49-F238E27FC236}">
                <a16:creationId xmlns:a16="http://schemas.microsoft.com/office/drawing/2014/main" xmlns="" id="{F87E9F1B-6371-4D91-AE5F-037D3A36B600}"/>
              </a:ext>
            </a:extLst>
          </p:cNvPr>
          <p:cNvSpPr txBox="1"/>
          <p:nvPr/>
        </p:nvSpPr>
        <p:spPr>
          <a:xfrm>
            <a:off x="4821292" y="1865430"/>
            <a:ext cx="60269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Arial"/>
                <a:ea typeface="Arial"/>
                <a:cs typeface="Arial" panose="020B0604020202020204" pitchFamily="34" charset="0"/>
              </a:rPr>
              <a:t>02</a:t>
            </a:r>
          </a:p>
        </p:txBody>
      </p:sp>
      <p:sp>
        <p:nvSpPr>
          <p:cNvPr id="11" name="TextBox 11">
            <a:extLst>
              <a:ext uri="{FF2B5EF4-FFF2-40B4-BE49-F238E27FC236}">
                <a16:creationId xmlns:a16="http://schemas.microsoft.com/office/drawing/2014/main" xmlns="" id="{698C1484-9E52-45A1-ABAE-78A72A9CF8EF}"/>
              </a:ext>
            </a:extLst>
          </p:cNvPr>
          <p:cNvSpPr txBox="1"/>
          <p:nvPr/>
        </p:nvSpPr>
        <p:spPr>
          <a:xfrm>
            <a:off x="4827346" y="2621520"/>
            <a:ext cx="60269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Arial"/>
                <a:ea typeface="Arial"/>
                <a:cs typeface="Arial" panose="020B0604020202020204" pitchFamily="34" charset="0"/>
              </a:rPr>
              <a:t>03</a:t>
            </a:r>
          </a:p>
        </p:txBody>
      </p:sp>
      <p:sp>
        <p:nvSpPr>
          <p:cNvPr id="12" name="TextBox 12">
            <a:extLst>
              <a:ext uri="{FF2B5EF4-FFF2-40B4-BE49-F238E27FC236}">
                <a16:creationId xmlns:a16="http://schemas.microsoft.com/office/drawing/2014/main" xmlns="" id="{AA6D0CC4-8C9D-42F5-9F59-32E68C9A8246}"/>
              </a:ext>
            </a:extLst>
          </p:cNvPr>
          <p:cNvSpPr txBox="1"/>
          <p:nvPr/>
        </p:nvSpPr>
        <p:spPr>
          <a:xfrm>
            <a:off x="4833399" y="3377610"/>
            <a:ext cx="60269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Arial"/>
                <a:ea typeface="Arial"/>
                <a:cs typeface="Arial" panose="020B0604020202020204" pitchFamily="34" charset="0"/>
              </a:rPr>
              <a:t>04</a:t>
            </a:r>
          </a:p>
        </p:txBody>
      </p:sp>
      <p:sp>
        <p:nvSpPr>
          <p:cNvPr id="13" name="TextBox 13">
            <a:extLst>
              <a:ext uri="{FF2B5EF4-FFF2-40B4-BE49-F238E27FC236}">
                <a16:creationId xmlns:a16="http://schemas.microsoft.com/office/drawing/2014/main" xmlns="" id="{173B752A-0BCD-4B7E-A3D2-F71E7408740A}"/>
              </a:ext>
            </a:extLst>
          </p:cNvPr>
          <p:cNvSpPr txBox="1"/>
          <p:nvPr/>
        </p:nvSpPr>
        <p:spPr>
          <a:xfrm>
            <a:off x="4797902" y="4152601"/>
            <a:ext cx="60269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Arial"/>
                <a:ea typeface="Arial"/>
                <a:cs typeface="Arial" panose="020B0604020202020204" pitchFamily="34" charset="0"/>
              </a:rPr>
              <a:t>05</a:t>
            </a:r>
          </a:p>
        </p:txBody>
      </p:sp>
      <p:cxnSp>
        <p:nvCxnSpPr>
          <p:cNvPr id="29" name="Conector recto 38">
            <a:extLst>
              <a:ext uri="{FF2B5EF4-FFF2-40B4-BE49-F238E27FC236}">
                <a16:creationId xmlns:a16="http://schemas.microsoft.com/office/drawing/2014/main" xmlns="" id="{F02EAA2B-132D-4160-B962-2D385FBC1A5E}"/>
              </a:ext>
            </a:extLst>
          </p:cNvPr>
          <p:cNvCxnSpPr/>
          <p:nvPr/>
        </p:nvCxnSpPr>
        <p:spPr>
          <a:xfrm>
            <a:off x="0" y="4614263"/>
            <a:ext cx="4245431" cy="0"/>
          </a:xfrm>
          <a:prstGeom prst="straightConnector1">
            <a:avLst/>
          </a:prstGeom>
          <a:noFill/>
          <a:ln w="76196" cap="flat">
            <a:solidFill>
              <a:srgbClr val="1482AC"/>
            </a:solidFill>
            <a:prstDash val="solid"/>
          </a:ln>
        </p:spPr>
      </p:cxnSp>
      <p:pic>
        <p:nvPicPr>
          <p:cNvPr id="30" name="Imagen 29">
            <a:extLst>
              <a:ext uri="{FF2B5EF4-FFF2-40B4-BE49-F238E27FC236}">
                <a16:creationId xmlns:a16="http://schemas.microsoft.com/office/drawing/2014/main" xmlns="" id="{7E30B9D8-CFC3-4812-B177-0239C7B50427}"/>
              </a:ext>
            </a:extLst>
          </p:cNvPr>
          <p:cNvPicPr>
            <a:picLocks noChangeAspect="1"/>
          </p:cNvPicPr>
          <p:nvPr/>
        </p:nvPicPr>
        <p:blipFill>
          <a:blip r:embed="rId2"/>
          <a:stretch>
            <a:fillRect/>
          </a:stretch>
        </p:blipFill>
        <p:spPr>
          <a:xfrm>
            <a:off x="-40232" y="3839272"/>
            <a:ext cx="2828588" cy="1304228"/>
          </a:xfrm>
          <a:prstGeom prst="rect">
            <a:avLst/>
          </a:prstGeom>
          <a:noFill/>
          <a:ln cap="flat">
            <a:noFill/>
          </a:ln>
        </p:spPr>
      </p:pic>
      <p:graphicFrame>
        <p:nvGraphicFramePr>
          <p:cNvPr id="35" name="Diagramme 34">
            <a:extLst>
              <a:ext uri="{FF2B5EF4-FFF2-40B4-BE49-F238E27FC236}">
                <a16:creationId xmlns:a16="http://schemas.microsoft.com/office/drawing/2014/main" xmlns="" id="{47EE2D6B-82FF-0A55-A14C-FED4CBB7C257}"/>
              </a:ext>
            </a:extLst>
          </p:cNvPr>
          <p:cNvGraphicFramePr/>
          <p:nvPr>
            <p:extLst>
              <p:ext uri="{D42A27DB-BD31-4B8C-83A1-F6EECF244321}">
                <p14:modId xmlns:p14="http://schemas.microsoft.com/office/powerpoint/2010/main" xmlns="" val="3629428590"/>
              </p:ext>
            </p:extLst>
          </p:nvPr>
        </p:nvGraphicFramePr>
        <p:xfrm>
          <a:off x="349894" y="-11717"/>
          <a:ext cx="8435835" cy="3726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 name="Imagen 2">
            <a:extLst>
              <a:ext uri="{FF2B5EF4-FFF2-40B4-BE49-F238E27FC236}">
                <a16:creationId xmlns:a16="http://schemas.microsoft.com/office/drawing/2014/main" xmlns="" id="{7719AB9F-2620-7951-934A-2D4208497E28}"/>
              </a:ext>
            </a:extLst>
          </p:cNvPr>
          <p:cNvPicPr>
            <a:picLocks noChangeAspect="1"/>
          </p:cNvPicPr>
          <p:nvPr/>
        </p:nvPicPr>
        <p:blipFill>
          <a:blip r:embed="rId7" cstate="print"/>
          <a:stretch>
            <a:fillRect/>
          </a:stretch>
        </p:blipFill>
        <p:spPr>
          <a:xfrm rot="11885893">
            <a:off x="7916" y="380621"/>
            <a:ext cx="303314" cy="297230"/>
          </a:xfrm>
          <a:prstGeom prst="rect">
            <a:avLst/>
          </a:prstGeom>
          <a:noFill/>
          <a:ln cap="flat">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
                                            <p:graphicEl>
                                              <a:dgm id="{A7CE57BE-D2CD-4F26-86E6-DB6BC63DCB2B}"/>
                                            </p:graphicEl>
                                          </p:spTgt>
                                        </p:tgtEl>
                                        <p:attrNameLst>
                                          <p:attrName>style.visibility</p:attrName>
                                        </p:attrNameLst>
                                      </p:cBhvr>
                                      <p:to>
                                        <p:strVal val="visible"/>
                                      </p:to>
                                    </p:set>
                                    <p:anim calcmode="lin" valueType="num">
                                      <p:cBhvr additive="base">
                                        <p:cTn id="7" dur="500" fill="hold"/>
                                        <p:tgtEl>
                                          <p:spTgt spid="35">
                                            <p:graphicEl>
                                              <a:dgm id="{A7CE57BE-D2CD-4F26-86E6-DB6BC63DCB2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graphicEl>
                                              <a:dgm id="{A7CE57BE-D2CD-4F26-86E6-DB6BC63DCB2B}"/>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
                                            <p:graphicEl>
                                              <a:dgm id="{322CF862-E5E5-49B2-8EA9-E4D8E824F974}"/>
                                            </p:graphicEl>
                                          </p:spTgt>
                                        </p:tgtEl>
                                        <p:attrNameLst>
                                          <p:attrName>style.visibility</p:attrName>
                                        </p:attrNameLst>
                                      </p:cBhvr>
                                      <p:to>
                                        <p:strVal val="visible"/>
                                      </p:to>
                                    </p:set>
                                    <p:anim calcmode="lin" valueType="num">
                                      <p:cBhvr additive="base">
                                        <p:cTn id="13" dur="500" fill="hold"/>
                                        <p:tgtEl>
                                          <p:spTgt spid="35">
                                            <p:graphicEl>
                                              <a:dgm id="{322CF862-E5E5-49B2-8EA9-E4D8E824F97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
                                            <p:graphicEl>
                                              <a:dgm id="{322CF862-E5E5-49B2-8EA9-E4D8E824F974}"/>
                                            </p:graphicEl>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35">
                                            <p:graphicEl>
                                              <a:dgm id="{44C384AA-D73F-49BB-B6FE-4C643CB207B8}"/>
                                            </p:graphicEl>
                                          </p:spTgt>
                                        </p:tgtEl>
                                        <p:attrNameLst>
                                          <p:attrName>style.visibility</p:attrName>
                                        </p:attrNameLst>
                                      </p:cBhvr>
                                      <p:to>
                                        <p:strVal val="visible"/>
                                      </p:to>
                                    </p:set>
                                    <p:anim calcmode="lin" valueType="num">
                                      <p:cBhvr additive="base">
                                        <p:cTn id="17" dur="500" fill="hold"/>
                                        <p:tgtEl>
                                          <p:spTgt spid="35">
                                            <p:graphicEl>
                                              <a:dgm id="{44C384AA-D73F-49BB-B6FE-4C643CB207B8}"/>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
                                            <p:graphicEl>
                                              <a:dgm id="{44C384AA-D73F-49BB-B6FE-4C643CB207B8}"/>
                                            </p:graphic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35">
                                            <p:graphicEl>
                                              <a:dgm id="{B833AAE2-7664-46BA-B9D6-059DA1F6CE3B}"/>
                                            </p:graphicEl>
                                          </p:spTgt>
                                        </p:tgtEl>
                                        <p:attrNameLst>
                                          <p:attrName>style.visibility</p:attrName>
                                        </p:attrNameLst>
                                      </p:cBhvr>
                                      <p:to>
                                        <p:strVal val="visible"/>
                                      </p:to>
                                    </p:set>
                                    <p:anim calcmode="lin" valueType="num">
                                      <p:cBhvr additive="base">
                                        <p:cTn id="21" dur="500" fill="hold"/>
                                        <p:tgtEl>
                                          <p:spTgt spid="35">
                                            <p:graphicEl>
                                              <a:dgm id="{B833AAE2-7664-46BA-B9D6-059DA1F6CE3B}"/>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
                                            <p:graphicEl>
                                              <a:dgm id="{B833AAE2-7664-46BA-B9D6-059DA1F6CE3B}"/>
                                            </p:graphic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35">
                                            <p:graphicEl>
                                              <a:dgm id="{3D9FD186-65F4-45A0-924D-5DCF7547D483}"/>
                                            </p:graphicEl>
                                          </p:spTgt>
                                        </p:tgtEl>
                                        <p:attrNameLst>
                                          <p:attrName>style.visibility</p:attrName>
                                        </p:attrNameLst>
                                      </p:cBhvr>
                                      <p:to>
                                        <p:strVal val="visible"/>
                                      </p:to>
                                    </p:set>
                                    <p:anim calcmode="lin" valueType="num">
                                      <p:cBhvr additive="base">
                                        <p:cTn id="27" dur="500" fill="hold"/>
                                        <p:tgtEl>
                                          <p:spTgt spid="35">
                                            <p:graphicEl>
                                              <a:dgm id="{3D9FD186-65F4-45A0-924D-5DCF7547D483}"/>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
                                            <p:graphicEl>
                                              <a:dgm id="{3D9FD186-65F4-45A0-924D-5DCF7547D483}"/>
                                            </p:graphic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5">
                                            <p:graphicEl>
                                              <a:dgm id="{1DAAE8E0-A5BC-4344-A65E-2AF9622AB392}"/>
                                            </p:graphicEl>
                                          </p:spTgt>
                                        </p:tgtEl>
                                        <p:attrNameLst>
                                          <p:attrName>style.visibility</p:attrName>
                                        </p:attrNameLst>
                                      </p:cBhvr>
                                      <p:to>
                                        <p:strVal val="visible"/>
                                      </p:to>
                                    </p:set>
                                    <p:anim calcmode="lin" valueType="num">
                                      <p:cBhvr additive="base">
                                        <p:cTn id="31" dur="500" fill="hold"/>
                                        <p:tgtEl>
                                          <p:spTgt spid="35">
                                            <p:graphicEl>
                                              <a:dgm id="{1DAAE8E0-A5BC-4344-A65E-2AF9622AB392}"/>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
                                            <p:graphicEl>
                                              <a:dgm id="{1DAAE8E0-A5BC-4344-A65E-2AF9622AB392}"/>
                                            </p:graphic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5">
                                            <p:graphicEl>
                                              <a:dgm id="{72A6B1E8-376E-4168-908E-496EC65EBD49}"/>
                                            </p:graphicEl>
                                          </p:spTgt>
                                        </p:tgtEl>
                                        <p:attrNameLst>
                                          <p:attrName>style.visibility</p:attrName>
                                        </p:attrNameLst>
                                      </p:cBhvr>
                                      <p:to>
                                        <p:strVal val="visible"/>
                                      </p:to>
                                    </p:set>
                                    <p:anim calcmode="lin" valueType="num">
                                      <p:cBhvr additive="base">
                                        <p:cTn id="35" dur="500" fill="hold"/>
                                        <p:tgtEl>
                                          <p:spTgt spid="35">
                                            <p:graphicEl>
                                              <a:dgm id="{72A6B1E8-376E-4168-908E-496EC65EBD49}"/>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35">
                                            <p:graphicEl>
                                              <a:dgm id="{72A6B1E8-376E-4168-908E-496EC65EBD49}"/>
                                            </p:graphic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5">
                                            <p:graphicEl>
                                              <a:dgm id="{F53DE1DF-7787-4194-A0CE-38087D5CF08B}"/>
                                            </p:graphicEl>
                                          </p:spTgt>
                                        </p:tgtEl>
                                        <p:attrNameLst>
                                          <p:attrName>style.visibility</p:attrName>
                                        </p:attrNameLst>
                                      </p:cBhvr>
                                      <p:to>
                                        <p:strVal val="visible"/>
                                      </p:to>
                                    </p:set>
                                    <p:anim calcmode="lin" valueType="num">
                                      <p:cBhvr additive="base">
                                        <p:cTn id="39" dur="500" fill="hold"/>
                                        <p:tgtEl>
                                          <p:spTgt spid="35">
                                            <p:graphicEl>
                                              <a:dgm id="{F53DE1DF-7787-4194-A0CE-38087D5CF08B}"/>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35">
                                            <p:graphicEl>
                                              <a:dgm id="{F53DE1DF-7787-4194-A0CE-38087D5CF08B}"/>
                                            </p:graphicEl>
                                          </p:spTgt>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5">
                                            <p:graphicEl>
                                              <a:dgm id="{112D31C2-61DD-4596-977D-576BA1C058D4}"/>
                                            </p:graphicEl>
                                          </p:spTgt>
                                        </p:tgtEl>
                                        <p:attrNameLst>
                                          <p:attrName>style.visibility</p:attrName>
                                        </p:attrNameLst>
                                      </p:cBhvr>
                                      <p:to>
                                        <p:strVal val="visible"/>
                                      </p:to>
                                    </p:set>
                                    <p:anim calcmode="lin" valueType="num">
                                      <p:cBhvr additive="base">
                                        <p:cTn id="43" dur="500" fill="hold"/>
                                        <p:tgtEl>
                                          <p:spTgt spid="35">
                                            <p:graphicEl>
                                              <a:dgm id="{112D31C2-61DD-4596-977D-576BA1C058D4}"/>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35">
                                            <p:graphicEl>
                                              <a:dgm id="{112D31C2-61DD-4596-977D-576BA1C058D4}"/>
                                            </p:graphicEl>
                                          </p:spTgt>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35">
                                            <p:graphicEl>
                                              <a:dgm id="{01C2DE77-BC79-4F5D-A800-EFCAF232EADE}"/>
                                            </p:graphicEl>
                                          </p:spTgt>
                                        </p:tgtEl>
                                        <p:attrNameLst>
                                          <p:attrName>style.visibility</p:attrName>
                                        </p:attrNameLst>
                                      </p:cBhvr>
                                      <p:to>
                                        <p:strVal val="visible"/>
                                      </p:to>
                                    </p:set>
                                    <p:anim calcmode="lin" valueType="num">
                                      <p:cBhvr additive="base">
                                        <p:cTn id="47" dur="500" fill="hold"/>
                                        <p:tgtEl>
                                          <p:spTgt spid="35">
                                            <p:graphicEl>
                                              <a:dgm id="{01C2DE77-BC79-4F5D-A800-EFCAF232EADE}"/>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35">
                                            <p:graphicEl>
                                              <a:dgm id="{01C2DE77-BC79-4F5D-A800-EFCAF232EADE}"/>
                                            </p:graphicEl>
                                          </p:spTgt>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35">
                                            <p:graphicEl>
                                              <a:dgm id="{4747F19F-D17C-4B09-A28C-4DB8867EF4B9}"/>
                                            </p:graphicEl>
                                          </p:spTgt>
                                        </p:tgtEl>
                                        <p:attrNameLst>
                                          <p:attrName>style.visibility</p:attrName>
                                        </p:attrNameLst>
                                      </p:cBhvr>
                                      <p:to>
                                        <p:strVal val="visible"/>
                                      </p:to>
                                    </p:set>
                                    <p:anim calcmode="lin" valueType="num">
                                      <p:cBhvr additive="base">
                                        <p:cTn id="51" dur="500" fill="hold"/>
                                        <p:tgtEl>
                                          <p:spTgt spid="35">
                                            <p:graphicEl>
                                              <a:dgm id="{4747F19F-D17C-4B09-A28C-4DB8867EF4B9}"/>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35">
                                            <p:graphicEl>
                                              <a:dgm id="{4747F19F-D17C-4B09-A28C-4DB8867EF4B9}"/>
                                            </p:graphicEl>
                                          </p:spTgt>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5">
                                            <p:graphicEl>
                                              <a:dgm id="{7036CDA2-22D6-4A5F-927F-69778CA8A969}"/>
                                            </p:graphicEl>
                                          </p:spTgt>
                                        </p:tgtEl>
                                        <p:attrNameLst>
                                          <p:attrName>style.visibility</p:attrName>
                                        </p:attrNameLst>
                                      </p:cBhvr>
                                      <p:to>
                                        <p:strVal val="visible"/>
                                      </p:to>
                                    </p:set>
                                    <p:anim calcmode="lin" valueType="num">
                                      <p:cBhvr additive="base">
                                        <p:cTn id="55" dur="500" fill="hold"/>
                                        <p:tgtEl>
                                          <p:spTgt spid="35">
                                            <p:graphicEl>
                                              <a:dgm id="{7036CDA2-22D6-4A5F-927F-69778CA8A969}"/>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35">
                                            <p:graphicEl>
                                              <a:dgm id="{7036CDA2-22D6-4A5F-927F-69778CA8A969}"/>
                                            </p:graphicEl>
                                          </p:spTgt>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35">
                                            <p:graphicEl>
                                              <a:dgm id="{2CCB6777-679D-4CBA-8DD7-65744D70C534}"/>
                                            </p:graphicEl>
                                          </p:spTgt>
                                        </p:tgtEl>
                                        <p:attrNameLst>
                                          <p:attrName>style.visibility</p:attrName>
                                        </p:attrNameLst>
                                      </p:cBhvr>
                                      <p:to>
                                        <p:strVal val="visible"/>
                                      </p:to>
                                    </p:set>
                                    <p:anim calcmode="lin" valueType="num">
                                      <p:cBhvr additive="base">
                                        <p:cTn id="59" dur="500" fill="hold"/>
                                        <p:tgtEl>
                                          <p:spTgt spid="35">
                                            <p:graphicEl>
                                              <a:dgm id="{2CCB6777-679D-4CBA-8DD7-65744D70C534}"/>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35">
                                            <p:graphicEl>
                                              <a:dgm id="{2CCB6777-679D-4CBA-8DD7-65744D70C534}"/>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Sub>
          <a:bldDgm bld="lvlAtOnc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Google Shape;1530;p49">
            <a:extLst>
              <a:ext uri="{FF2B5EF4-FFF2-40B4-BE49-F238E27FC236}">
                <a16:creationId xmlns:a16="http://schemas.microsoft.com/office/drawing/2014/main" xmlns="" id="{7F391380-E580-4D24-ACCF-31ECA7243A6C}"/>
              </a:ext>
            </a:extLst>
          </p:cNvPr>
          <p:cNvSpPr txBox="1">
            <a:spLocks noGrp="1"/>
          </p:cNvSpPr>
          <p:nvPr>
            <p:ph type="title"/>
          </p:nvPr>
        </p:nvSpPr>
        <p:spPr>
          <a:xfrm>
            <a:off x="-599471" y="3481513"/>
            <a:ext cx="7703399" cy="841796"/>
          </a:xfrm>
        </p:spPr>
        <p:txBody>
          <a:bodyPr/>
          <a:lstStyle/>
          <a:p>
            <a:pPr lvl="0"/>
            <a:r>
              <a:rPr lang="ar-DZ" sz="4400" b="1" dirty="0">
                <a:latin typeface="Andalus" panose="02020603050405020304" pitchFamily="18" charset="-78"/>
                <a:cs typeface="Andalus" panose="02020603050405020304" pitchFamily="18" charset="-78"/>
              </a:rPr>
              <a:t>المبحث الثالث: </a:t>
            </a:r>
            <a:r>
              <a:rPr lang="fr-FR" sz="4400" b="1" dirty="0">
                <a:latin typeface="Andalus" panose="02020603050405020304" pitchFamily="18" charset="-78"/>
                <a:cs typeface="Andalus" panose="02020603050405020304" pitchFamily="18" charset="-78"/>
              </a:rPr>
              <a:t/>
            </a:r>
            <a:br>
              <a:rPr lang="fr-FR" sz="4400" b="1" dirty="0">
                <a:latin typeface="Andalus" panose="02020603050405020304" pitchFamily="18" charset="-78"/>
                <a:cs typeface="Andalus" panose="02020603050405020304" pitchFamily="18" charset="-78"/>
              </a:rPr>
            </a:br>
            <a:r>
              <a:rPr lang="ar-DZ" sz="4400" b="1" dirty="0">
                <a:latin typeface="Andalus" panose="02020603050405020304" pitchFamily="18" charset="-78"/>
                <a:cs typeface="Andalus" panose="02020603050405020304" pitchFamily="18" charset="-78"/>
              </a:rPr>
              <a:t>دور الإدارة البيئية في</a:t>
            </a:r>
            <a:r>
              <a:rPr lang="fr-FR" sz="4400" b="1" dirty="0">
                <a:latin typeface="Andalus" panose="02020603050405020304" pitchFamily="18" charset="-78"/>
                <a:cs typeface="Andalus" panose="02020603050405020304" pitchFamily="18" charset="-78"/>
              </a:rPr>
              <a:t/>
            </a:r>
            <a:br>
              <a:rPr lang="fr-FR" sz="4400" b="1" dirty="0">
                <a:latin typeface="Andalus" panose="02020603050405020304" pitchFamily="18" charset="-78"/>
                <a:cs typeface="Andalus" panose="02020603050405020304" pitchFamily="18" charset="-78"/>
              </a:rPr>
            </a:br>
            <a:r>
              <a:rPr lang="ar-DZ" sz="4400" b="1" dirty="0">
                <a:latin typeface="Andalus" panose="02020603050405020304" pitchFamily="18" charset="-78"/>
                <a:cs typeface="Andalus" panose="02020603050405020304" pitchFamily="18" charset="-78"/>
              </a:rPr>
              <a:t> إدارة النفايات</a:t>
            </a:r>
            <a:endParaRPr lang="en-US" sz="4400" b="1" dirty="0">
              <a:latin typeface="Andalus" panose="02020603050405020304" pitchFamily="18" charset="-78"/>
              <a:cs typeface="Andalus" panose="02020603050405020304" pitchFamily="18" charset="-78"/>
            </a:endParaRPr>
          </a:p>
        </p:txBody>
      </p:sp>
      <p:sp>
        <p:nvSpPr>
          <p:cNvPr id="3" name="Google Shape;1582;p49">
            <a:extLst>
              <a:ext uri="{FF2B5EF4-FFF2-40B4-BE49-F238E27FC236}">
                <a16:creationId xmlns:a16="http://schemas.microsoft.com/office/drawing/2014/main" xmlns="" id="{F750A4A7-52E1-4C90-B105-B477C38F3139}"/>
              </a:ext>
            </a:extLst>
          </p:cNvPr>
          <p:cNvSpPr txBox="1">
            <a:spLocks noGrp="1"/>
          </p:cNvSpPr>
          <p:nvPr>
            <p:ph type="title" idx="4294967295"/>
          </p:nvPr>
        </p:nvSpPr>
        <p:spPr>
          <a:xfrm>
            <a:off x="2364300" y="1701835"/>
            <a:ext cx="1952061" cy="1036728"/>
          </a:xfrm>
        </p:spPr>
        <p:txBody>
          <a:bodyPr lIns="91421" tIns="91421" rIns="91421" bIns="91421" anchor="b" anchorCtr="1">
            <a:noAutofit/>
          </a:bodyPr>
          <a:lstStyle/>
          <a:p>
            <a:pPr lvl="0" algn="ctr"/>
            <a:r>
              <a:rPr lang="en-US" sz="9600"/>
              <a:t>03.</a:t>
            </a:r>
          </a:p>
        </p:txBody>
      </p:sp>
      <p:pic>
        <p:nvPicPr>
          <p:cNvPr id="5" name="Imagen 3">
            <a:extLst>
              <a:ext uri="{FF2B5EF4-FFF2-40B4-BE49-F238E27FC236}">
                <a16:creationId xmlns:a16="http://schemas.microsoft.com/office/drawing/2014/main" xmlns="" id="{B9339E3D-A202-45E4-A7F3-47BA206689CD}"/>
              </a:ext>
            </a:extLst>
          </p:cNvPr>
          <p:cNvPicPr>
            <a:picLocks noChangeAspect="1"/>
          </p:cNvPicPr>
          <p:nvPr/>
        </p:nvPicPr>
        <p:blipFill>
          <a:blip r:embed="rId3"/>
          <a:stretch>
            <a:fillRect/>
          </a:stretch>
        </p:blipFill>
        <p:spPr>
          <a:xfrm>
            <a:off x="4572000" y="2474878"/>
            <a:ext cx="4572000" cy="2668621"/>
          </a:xfrm>
          <a:prstGeom prst="rect">
            <a:avLst/>
          </a:prstGeom>
          <a:noFill/>
          <a:ln cap="flat">
            <a:noFill/>
          </a:ln>
        </p:spPr>
      </p:pic>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Google Shape;734;p33">
            <a:extLst>
              <a:ext uri="{FF2B5EF4-FFF2-40B4-BE49-F238E27FC236}">
                <a16:creationId xmlns:a16="http://schemas.microsoft.com/office/drawing/2014/main" xmlns="" id="{88128DBF-7FC1-4BD8-AB6D-3B235285D6EB}"/>
              </a:ext>
            </a:extLst>
          </p:cNvPr>
          <p:cNvSpPr txBox="1">
            <a:spLocks noGrp="1"/>
          </p:cNvSpPr>
          <p:nvPr>
            <p:ph type="title"/>
          </p:nvPr>
        </p:nvSpPr>
        <p:spPr>
          <a:xfrm>
            <a:off x="836859" y="217522"/>
            <a:ext cx="7704002" cy="572697"/>
          </a:xfrm>
        </p:spPr>
        <p:txBody>
          <a:bodyPr/>
          <a:lstStyle/>
          <a:p>
            <a:pPr algn="just" rtl="1">
              <a:lnSpc>
                <a:spcPct val="115000"/>
              </a:lnSpc>
              <a:spcAft>
                <a:spcPts val="800"/>
              </a:spcAft>
            </a:pPr>
            <a:r>
              <a:rPr lang="ar-SA" sz="1800" b="1" dirty="0">
                <a:effectLst/>
                <a:latin typeface="Calibri" panose="020F0502020204030204" pitchFamily="34" charset="0"/>
                <a:ea typeface="Calibri" panose="020F0502020204030204" pitchFamily="34" charset="0"/>
                <a:cs typeface="Arial" panose="020B0604020202020204" pitchFamily="34" charset="0"/>
              </a:rPr>
              <a:t>المطلب الأول: علاقة الإدارة البيئية بإدارة النفايات </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Google Shape;735;p33">
            <a:extLst>
              <a:ext uri="{FF2B5EF4-FFF2-40B4-BE49-F238E27FC236}">
                <a16:creationId xmlns:a16="http://schemas.microsoft.com/office/drawing/2014/main" xmlns="" id="{F76046DF-CE24-4401-94AC-81AE8057BE61}"/>
              </a:ext>
            </a:extLst>
          </p:cNvPr>
          <p:cNvSpPr txBox="1">
            <a:spLocks noGrp="1"/>
          </p:cNvSpPr>
          <p:nvPr>
            <p:ph type="title" idx="4294967295"/>
          </p:nvPr>
        </p:nvSpPr>
        <p:spPr>
          <a:xfrm>
            <a:off x="719998" y="1707340"/>
            <a:ext cx="2305504" cy="527700"/>
          </a:xfrm>
        </p:spPr>
        <p:txBody>
          <a:bodyPr lIns="91421" tIns="91421" rIns="91421" bIns="91421" anchorCtr="1">
            <a:noAutofit/>
          </a:bodyPr>
          <a:lstStyle/>
          <a:p>
            <a:pPr lvl="0" algn="ctr"/>
            <a:r>
              <a:rPr lang="ar-SA" sz="1800" b="1" dirty="0">
                <a:effectLst/>
                <a:ea typeface="Calibri" panose="020F0502020204030204" pitchFamily="34" charset="0"/>
                <a:cs typeface="Arial" panose="020B0604020202020204" pitchFamily="34" charset="0"/>
              </a:rPr>
              <a:t>تقليل النفايات</a:t>
            </a:r>
            <a:endParaRPr lang="en-US" sz="2000" dirty="0"/>
          </a:p>
        </p:txBody>
      </p:sp>
      <p:sp>
        <p:nvSpPr>
          <p:cNvPr id="4" name="Google Shape;736;p33">
            <a:extLst>
              <a:ext uri="{FF2B5EF4-FFF2-40B4-BE49-F238E27FC236}">
                <a16:creationId xmlns:a16="http://schemas.microsoft.com/office/drawing/2014/main" xmlns="" id="{7D7C2829-2234-464C-BF8D-B7098CCD3712}"/>
              </a:ext>
            </a:extLst>
          </p:cNvPr>
          <p:cNvSpPr txBox="1">
            <a:spLocks noGrp="1"/>
          </p:cNvSpPr>
          <p:nvPr>
            <p:ph type="subTitle" idx="4294967295"/>
          </p:nvPr>
        </p:nvSpPr>
        <p:spPr>
          <a:xfrm>
            <a:off x="719998" y="2103366"/>
            <a:ext cx="2305504" cy="484796"/>
          </a:xfrm>
        </p:spPr>
        <p:txBody>
          <a:bodyPr lIns="91421" tIns="91421" rIns="91421" bIns="91421" anchorCtr="1">
            <a:noAutofit/>
          </a:bodyPr>
          <a:lstStyle/>
          <a:p>
            <a:pPr marL="0" lvl="0" indent="0" algn="ctr">
              <a:lnSpc>
                <a:spcPct val="100000"/>
              </a:lnSpc>
              <a:spcBef>
                <a:spcPct val="0"/>
              </a:spcBef>
              <a:spcAft>
                <a:spcPts val="1200"/>
              </a:spcAft>
              <a:buNone/>
            </a:pPr>
            <a:r>
              <a:rPr lang="ar-DZ" sz="1400" dirty="0"/>
              <a:t>الإدارة البيئية تساعد في تقليل كمية النفايات من خلال تعزيز الاستخدام الفعال للموارد وتشجيع الاستعمال الآمن للمواد.</a:t>
            </a:r>
            <a:endParaRPr lang="en-US" sz="1400" dirty="0"/>
          </a:p>
        </p:txBody>
      </p:sp>
      <p:sp>
        <p:nvSpPr>
          <p:cNvPr id="5" name="Google Shape;737;p33">
            <a:extLst>
              <a:ext uri="{FF2B5EF4-FFF2-40B4-BE49-F238E27FC236}">
                <a16:creationId xmlns:a16="http://schemas.microsoft.com/office/drawing/2014/main" xmlns="" id="{168B4057-6307-49B4-834D-30476DA971E4}"/>
              </a:ext>
            </a:extLst>
          </p:cNvPr>
          <p:cNvSpPr txBox="1">
            <a:spLocks noGrp="1"/>
          </p:cNvSpPr>
          <p:nvPr>
            <p:ph type="title" idx="4294967295"/>
          </p:nvPr>
        </p:nvSpPr>
        <p:spPr>
          <a:xfrm>
            <a:off x="3419270" y="1707340"/>
            <a:ext cx="2305504" cy="527700"/>
          </a:xfrm>
        </p:spPr>
        <p:txBody>
          <a:bodyPr lIns="91421" tIns="91421" rIns="91421" bIns="91421" anchorCtr="1">
            <a:noAutofit/>
          </a:bodyPr>
          <a:lstStyle/>
          <a:p>
            <a:pPr lvl="0" algn="ctr"/>
            <a:r>
              <a:rPr lang="ar-SA" sz="1800" b="1" dirty="0">
                <a:effectLst/>
                <a:ea typeface="Calibri" panose="020F0502020204030204" pitchFamily="34" charset="0"/>
                <a:cs typeface="Arial" panose="020B0604020202020204" pitchFamily="34" charset="0"/>
              </a:rPr>
              <a:t>إعادة التدوير</a:t>
            </a:r>
            <a:endParaRPr lang="en-US" sz="2000" dirty="0"/>
          </a:p>
        </p:txBody>
      </p:sp>
      <p:sp>
        <p:nvSpPr>
          <p:cNvPr id="6" name="Google Shape;738;p33">
            <a:extLst>
              <a:ext uri="{FF2B5EF4-FFF2-40B4-BE49-F238E27FC236}">
                <a16:creationId xmlns:a16="http://schemas.microsoft.com/office/drawing/2014/main" xmlns="" id="{1D46CADD-E4A5-4646-AAE9-362D8703B7D6}"/>
              </a:ext>
            </a:extLst>
          </p:cNvPr>
          <p:cNvSpPr txBox="1">
            <a:spLocks noGrp="1"/>
          </p:cNvSpPr>
          <p:nvPr>
            <p:ph type="subTitle" idx="4294967295"/>
          </p:nvPr>
        </p:nvSpPr>
        <p:spPr>
          <a:xfrm>
            <a:off x="3419270" y="2103366"/>
            <a:ext cx="2305504" cy="484796"/>
          </a:xfrm>
        </p:spPr>
        <p:txBody>
          <a:bodyPr lIns="91421" tIns="91421" rIns="91421" bIns="91421" anchorCtr="1">
            <a:noAutofit/>
          </a:bodyPr>
          <a:lstStyle/>
          <a:p>
            <a:pPr marL="0" lvl="0" indent="0" algn="ctr">
              <a:lnSpc>
                <a:spcPct val="100000"/>
              </a:lnSpc>
              <a:spcBef>
                <a:spcPct val="0"/>
              </a:spcBef>
              <a:spcAft>
                <a:spcPts val="1200"/>
              </a:spcAft>
              <a:buNone/>
            </a:pPr>
            <a:r>
              <a:rPr lang="ar-DZ" sz="1400" dirty="0"/>
              <a:t>تشجع الإدارة البيئية على إعادة التدوير للمواد القابلة لإعادة الاستخدام، مما يقلل من كمية النفايات التي تحتاج إلى التخلص منها.</a:t>
            </a:r>
            <a:endParaRPr lang="en-US" sz="1400" dirty="0"/>
          </a:p>
        </p:txBody>
      </p:sp>
      <p:sp>
        <p:nvSpPr>
          <p:cNvPr id="7" name="Google Shape;739;p33">
            <a:extLst>
              <a:ext uri="{FF2B5EF4-FFF2-40B4-BE49-F238E27FC236}">
                <a16:creationId xmlns:a16="http://schemas.microsoft.com/office/drawing/2014/main" xmlns="" id="{6F1F1EF2-EEA2-4ECB-9F84-A4517D0795B9}"/>
              </a:ext>
            </a:extLst>
          </p:cNvPr>
          <p:cNvSpPr txBox="1">
            <a:spLocks noGrp="1"/>
          </p:cNvSpPr>
          <p:nvPr>
            <p:ph type="title" idx="4294967295"/>
          </p:nvPr>
        </p:nvSpPr>
        <p:spPr>
          <a:xfrm>
            <a:off x="719998" y="3369344"/>
            <a:ext cx="2305504" cy="527700"/>
          </a:xfrm>
        </p:spPr>
        <p:txBody>
          <a:bodyPr lIns="91421" tIns="91421" rIns="91421" bIns="91421" anchorCtr="1">
            <a:noAutofit/>
          </a:bodyPr>
          <a:lstStyle/>
          <a:p>
            <a:pPr lvl="0" algn="ctr"/>
            <a:r>
              <a:rPr lang="ar-SA" sz="1800" b="1" dirty="0">
                <a:effectLst/>
                <a:ea typeface="Calibri" panose="020F0502020204030204" pitchFamily="34" charset="0"/>
                <a:cs typeface="Arial" panose="020B0604020202020204" pitchFamily="34" charset="0"/>
              </a:rPr>
              <a:t>التخطيط الاستراتيجي</a:t>
            </a:r>
            <a:endParaRPr lang="en-US" sz="2000" dirty="0"/>
          </a:p>
        </p:txBody>
      </p:sp>
      <p:sp>
        <p:nvSpPr>
          <p:cNvPr id="8" name="Google Shape;740;p33">
            <a:extLst>
              <a:ext uri="{FF2B5EF4-FFF2-40B4-BE49-F238E27FC236}">
                <a16:creationId xmlns:a16="http://schemas.microsoft.com/office/drawing/2014/main" xmlns="" id="{DF26F6A1-C544-4F79-AAA1-FA2424C07842}"/>
              </a:ext>
            </a:extLst>
          </p:cNvPr>
          <p:cNvSpPr txBox="1">
            <a:spLocks noGrp="1"/>
          </p:cNvSpPr>
          <p:nvPr>
            <p:ph type="subTitle" idx="4294967295"/>
          </p:nvPr>
        </p:nvSpPr>
        <p:spPr>
          <a:xfrm>
            <a:off x="719998" y="3765371"/>
            <a:ext cx="2305504" cy="484796"/>
          </a:xfrm>
        </p:spPr>
        <p:txBody>
          <a:bodyPr lIns="91421" tIns="91421" rIns="91421" bIns="91421" anchorCtr="1">
            <a:noAutofit/>
          </a:bodyPr>
          <a:lstStyle/>
          <a:p>
            <a:pPr marL="0" lvl="0" indent="0" algn="ctr">
              <a:lnSpc>
                <a:spcPct val="100000"/>
              </a:lnSpc>
              <a:spcBef>
                <a:spcPct val="0"/>
              </a:spcBef>
              <a:spcAft>
                <a:spcPts val="1200"/>
              </a:spcAft>
              <a:buNone/>
            </a:pPr>
            <a:r>
              <a:rPr lang="ar-DZ" sz="1400" dirty="0"/>
              <a:t>تتطلب الإدارة البيئية وادارة النفايات تخطيطًا استراتيجيًا لضمان تنفيذ الإجراءات بشكل فعال ومستدام.</a:t>
            </a:r>
            <a:endParaRPr lang="en-US" sz="1400" dirty="0"/>
          </a:p>
        </p:txBody>
      </p:sp>
      <p:sp>
        <p:nvSpPr>
          <p:cNvPr id="9" name="Google Shape;741;p33">
            <a:extLst>
              <a:ext uri="{FF2B5EF4-FFF2-40B4-BE49-F238E27FC236}">
                <a16:creationId xmlns:a16="http://schemas.microsoft.com/office/drawing/2014/main" xmlns="" id="{4D949651-2378-4A4E-951E-844085779144}"/>
              </a:ext>
            </a:extLst>
          </p:cNvPr>
          <p:cNvSpPr txBox="1">
            <a:spLocks noGrp="1"/>
          </p:cNvSpPr>
          <p:nvPr>
            <p:ph type="title" idx="4294967295"/>
          </p:nvPr>
        </p:nvSpPr>
        <p:spPr>
          <a:xfrm>
            <a:off x="3419270" y="3369344"/>
            <a:ext cx="2305504" cy="527700"/>
          </a:xfrm>
        </p:spPr>
        <p:txBody>
          <a:bodyPr lIns="91421" tIns="91421" rIns="91421" bIns="91421" anchorCtr="1">
            <a:noAutofit/>
          </a:bodyPr>
          <a:lstStyle/>
          <a:p>
            <a:pPr lvl="0" algn="ctr"/>
            <a:r>
              <a:rPr lang="ar-SA" sz="1800" b="1" dirty="0">
                <a:effectLst/>
                <a:ea typeface="Calibri" panose="020F0502020204030204" pitchFamily="34" charset="0"/>
                <a:cs typeface="Arial" panose="020B0604020202020204" pitchFamily="34" charset="0"/>
              </a:rPr>
              <a:t>التنفيذ الفعال</a:t>
            </a:r>
            <a:endParaRPr lang="en-US" sz="2000" dirty="0"/>
          </a:p>
        </p:txBody>
      </p:sp>
      <p:sp>
        <p:nvSpPr>
          <p:cNvPr id="10" name="Google Shape;742;p33">
            <a:extLst>
              <a:ext uri="{FF2B5EF4-FFF2-40B4-BE49-F238E27FC236}">
                <a16:creationId xmlns:a16="http://schemas.microsoft.com/office/drawing/2014/main" xmlns="" id="{4561A980-25AF-4175-B952-74A62FE2891F}"/>
              </a:ext>
            </a:extLst>
          </p:cNvPr>
          <p:cNvSpPr txBox="1">
            <a:spLocks noGrp="1"/>
          </p:cNvSpPr>
          <p:nvPr>
            <p:ph type="subTitle" idx="4294967295"/>
          </p:nvPr>
        </p:nvSpPr>
        <p:spPr>
          <a:xfrm>
            <a:off x="3419270" y="3765371"/>
            <a:ext cx="2305504" cy="484796"/>
          </a:xfrm>
        </p:spPr>
        <p:txBody>
          <a:bodyPr lIns="91421" tIns="91421" rIns="91421" bIns="91421" anchorCtr="1">
            <a:noAutofit/>
          </a:bodyPr>
          <a:lstStyle/>
          <a:p>
            <a:pPr marL="0" lvl="0" indent="0" algn="ctr">
              <a:lnSpc>
                <a:spcPct val="100000"/>
              </a:lnSpc>
              <a:spcBef>
                <a:spcPct val="0"/>
              </a:spcBef>
              <a:spcAft>
                <a:spcPts val="1200"/>
              </a:spcAft>
              <a:buNone/>
            </a:pPr>
            <a:r>
              <a:rPr lang="ar-DZ" sz="1400" dirty="0"/>
              <a:t>تعتمد ادارة النفايات على تنفيذ الإجراءات المخطط لها بشكل فعال لتحقيق الأهداف البيئية.</a:t>
            </a:r>
            <a:endParaRPr lang="en-US" sz="1400" dirty="0"/>
          </a:p>
        </p:txBody>
      </p:sp>
      <p:sp>
        <p:nvSpPr>
          <p:cNvPr id="15" name="Google Shape;747;p33">
            <a:extLst>
              <a:ext uri="{FF2B5EF4-FFF2-40B4-BE49-F238E27FC236}">
                <a16:creationId xmlns:a16="http://schemas.microsoft.com/office/drawing/2014/main" xmlns="" id="{8266BDFC-1DA3-447F-A91E-F36A163E1808}"/>
              </a:ext>
            </a:extLst>
          </p:cNvPr>
          <p:cNvSpPr txBox="1">
            <a:spLocks noGrp="1"/>
          </p:cNvSpPr>
          <p:nvPr>
            <p:ph type="title" idx="4294967295"/>
          </p:nvPr>
        </p:nvSpPr>
        <p:spPr>
          <a:xfrm>
            <a:off x="1552651" y="1492300"/>
            <a:ext cx="640198" cy="319500"/>
          </a:xfrm>
        </p:spPr>
        <p:txBody>
          <a:bodyPr lIns="91421" tIns="91421" rIns="91421" bIns="91421" anchorCtr="1">
            <a:noAutofit/>
          </a:bodyPr>
          <a:lstStyle/>
          <a:p>
            <a:pPr lvl="0" algn="ctr"/>
            <a:r>
              <a:rPr lang="en-US" sz="2000">
                <a:solidFill>
                  <a:srgbClr val="42BA97"/>
                </a:solidFill>
              </a:rPr>
              <a:t>01.</a:t>
            </a:r>
          </a:p>
        </p:txBody>
      </p:sp>
      <p:sp>
        <p:nvSpPr>
          <p:cNvPr id="16" name="Google Shape;748;p33">
            <a:extLst>
              <a:ext uri="{FF2B5EF4-FFF2-40B4-BE49-F238E27FC236}">
                <a16:creationId xmlns:a16="http://schemas.microsoft.com/office/drawing/2014/main" xmlns="" id="{AB657EF9-8ACE-4A2E-B404-6F155F164FE3}"/>
              </a:ext>
            </a:extLst>
          </p:cNvPr>
          <p:cNvSpPr txBox="1">
            <a:spLocks noGrp="1"/>
          </p:cNvSpPr>
          <p:nvPr>
            <p:ph type="title" idx="4294967295"/>
          </p:nvPr>
        </p:nvSpPr>
        <p:spPr>
          <a:xfrm>
            <a:off x="4251923" y="1492300"/>
            <a:ext cx="640198" cy="319500"/>
          </a:xfrm>
        </p:spPr>
        <p:txBody>
          <a:bodyPr lIns="91421" tIns="91421" rIns="91421" bIns="91421" anchorCtr="1">
            <a:noAutofit/>
          </a:bodyPr>
          <a:lstStyle/>
          <a:p>
            <a:pPr lvl="0" algn="ctr"/>
            <a:r>
              <a:rPr lang="en-US" sz="2000">
                <a:solidFill>
                  <a:srgbClr val="2683C6"/>
                </a:solidFill>
              </a:rPr>
              <a:t>02.</a:t>
            </a:r>
          </a:p>
        </p:txBody>
      </p:sp>
      <p:sp>
        <p:nvSpPr>
          <p:cNvPr id="18" name="Google Shape;750;p33">
            <a:extLst>
              <a:ext uri="{FF2B5EF4-FFF2-40B4-BE49-F238E27FC236}">
                <a16:creationId xmlns:a16="http://schemas.microsoft.com/office/drawing/2014/main" xmlns="" id="{ACDE0C5F-057E-43BA-92A0-E5174D805CC4}"/>
              </a:ext>
            </a:extLst>
          </p:cNvPr>
          <p:cNvSpPr txBox="1">
            <a:spLocks noGrp="1"/>
          </p:cNvSpPr>
          <p:nvPr>
            <p:ph type="title" idx="4294967295"/>
          </p:nvPr>
        </p:nvSpPr>
        <p:spPr>
          <a:xfrm>
            <a:off x="1552651" y="3150391"/>
            <a:ext cx="640198" cy="319500"/>
          </a:xfrm>
        </p:spPr>
        <p:txBody>
          <a:bodyPr lIns="91421" tIns="91421" rIns="91421" bIns="91421" anchorCtr="1">
            <a:noAutofit/>
          </a:bodyPr>
          <a:lstStyle/>
          <a:p>
            <a:pPr lvl="0" algn="ctr"/>
            <a:r>
              <a:rPr lang="en-US" sz="2000" dirty="0">
                <a:solidFill>
                  <a:srgbClr val="42BA97"/>
                </a:solidFill>
              </a:rPr>
              <a:t>03.</a:t>
            </a:r>
          </a:p>
        </p:txBody>
      </p:sp>
      <p:sp>
        <p:nvSpPr>
          <p:cNvPr id="19" name="Google Shape;751;p33">
            <a:extLst>
              <a:ext uri="{FF2B5EF4-FFF2-40B4-BE49-F238E27FC236}">
                <a16:creationId xmlns:a16="http://schemas.microsoft.com/office/drawing/2014/main" xmlns="" id="{3A6B8FE5-37AD-4987-B843-301A67F685D4}"/>
              </a:ext>
            </a:extLst>
          </p:cNvPr>
          <p:cNvSpPr txBox="1">
            <a:spLocks noGrp="1"/>
          </p:cNvSpPr>
          <p:nvPr>
            <p:ph type="title" idx="4294967295"/>
          </p:nvPr>
        </p:nvSpPr>
        <p:spPr>
          <a:xfrm>
            <a:off x="4251923" y="3150400"/>
            <a:ext cx="640198" cy="319500"/>
          </a:xfrm>
        </p:spPr>
        <p:txBody>
          <a:bodyPr lIns="91421" tIns="91421" rIns="91421" bIns="91421" anchorCtr="1">
            <a:noAutofit/>
          </a:bodyPr>
          <a:lstStyle/>
          <a:p>
            <a:pPr lvl="0" algn="ctr"/>
            <a:r>
              <a:rPr lang="en-US" sz="2000" dirty="0">
                <a:solidFill>
                  <a:srgbClr val="2683C6"/>
                </a:solidFill>
              </a:rPr>
              <a:t>04.</a:t>
            </a:r>
          </a:p>
        </p:txBody>
      </p:sp>
      <p:grpSp>
        <p:nvGrpSpPr>
          <p:cNvPr id="21" name="Google Shape;753;p33">
            <a:extLst>
              <a:ext uri="{FF2B5EF4-FFF2-40B4-BE49-F238E27FC236}">
                <a16:creationId xmlns:a16="http://schemas.microsoft.com/office/drawing/2014/main" xmlns="" id="{501C47B9-4835-4C8F-AF78-91AEC1A4BA7B}"/>
              </a:ext>
            </a:extLst>
          </p:cNvPr>
          <p:cNvGrpSpPr/>
          <p:nvPr/>
        </p:nvGrpSpPr>
        <p:grpSpPr>
          <a:xfrm>
            <a:off x="1216444" y="445038"/>
            <a:ext cx="621837" cy="422480"/>
            <a:chOff x="1216444" y="445038"/>
            <a:chExt cx="621837" cy="422480"/>
          </a:xfrm>
        </p:grpSpPr>
        <p:sp>
          <p:nvSpPr>
            <p:cNvPr id="22" name="Google Shape;754;p33">
              <a:extLst>
                <a:ext uri="{FF2B5EF4-FFF2-40B4-BE49-F238E27FC236}">
                  <a16:creationId xmlns:a16="http://schemas.microsoft.com/office/drawing/2014/main" xmlns="" id="{2DF1BAB7-65BA-47BE-BDB7-C5BCC15933DD}"/>
                </a:ext>
              </a:extLst>
            </p:cNvPr>
            <p:cNvSpPr/>
            <p:nvPr/>
          </p:nvSpPr>
          <p:spPr>
            <a:xfrm>
              <a:off x="1237649" y="466234"/>
              <a:ext cx="579436" cy="380811"/>
            </a:xfrm>
            <a:custGeom>
              <a:avLst/>
              <a:gdLst>
                <a:gd name="f0" fmla="val w"/>
                <a:gd name="f1" fmla="val h"/>
                <a:gd name="f2" fmla="val 0"/>
                <a:gd name="f3" fmla="val 11943"/>
                <a:gd name="f4" fmla="val 7850"/>
                <a:gd name="f5" fmla="val 7725"/>
                <a:gd name="f6" fmla="val 6619"/>
                <a:gd name="f7" fmla="val 5623"/>
                <a:gd name="f8" fmla="val 533"/>
                <a:gd name="f9" fmla="val 5009"/>
                <a:gd name="f10" fmla="val 1352"/>
                <a:gd name="f11" fmla="val 4654"/>
                <a:gd name="f12" fmla="val 1201"/>
                <a:gd name="f13" fmla="val 4259"/>
                <a:gd name="f14" fmla="val 1120"/>
                <a:gd name="f15" fmla="val 3862"/>
                <a:gd name="f16" fmla="val 2211"/>
                <a:gd name="f17" fmla="val 887"/>
                <a:gd name="f18" fmla="val 2444"/>
                <a:gd name="f19" fmla="val 4095"/>
                <a:gd name="f20" fmla="val 4313"/>
                <a:gd name="f21" fmla="val 914"/>
                <a:gd name="f22" fmla="val 4546"/>
                <a:gd name="f23" fmla="val 969"/>
                <a:gd name="f24" fmla="val 4750"/>
                <a:gd name="f25" fmla="val 395"/>
                <a:gd name="f26" fmla="val 4996"/>
                <a:gd name="f27" fmla="val 5569"/>
                <a:gd name="f28" fmla="val 6239"/>
                <a:gd name="f29" fmla="val 7125"/>
                <a:gd name="f30" fmla="val 710"/>
                <a:gd name="f31" fmla="val 7849"/>
                <a:gd name="f32" fmla="val 1611"/>
                <a:gd name="f33" fmla="val 10332"/>
                <a:gd name="f34" fmla="val 11233"/>
                <a:gd name="f35" fmla="val 5542"/>
                <a:gd name="f36" fmla="val 11506"/>
                <a:gd name="f37" fmla="val 4956"/>
                <a:gd name="f38" fmla="val 10892"/>
                <a:gd name="f39" fmla="val 4723"/>
                <a:gd name="f40" fmla="val 11056"/>
                <a:gd name="f41" fmla="val 4328"/>
                <a:gd name="f42" fmla="val 11151"/>
                <a:gd name="f43" fmla="val 3877"/>
                <a:gd name="f44" fmla="val 3427"/>
                <a:gd name="f45" fmla="val 1529"/>
                <a:gd name="f46" fmla="val 9622"/>
                <a:gd name="f47" fmla="*/ f0 1 11943"/>
                <a:gd name="f48" fmla="*/ f1 1 7850"/>
                <a:gd name="f49" fmla="val f2"/>
                <a:gd name="f50" fmla="val f3"/>
                <a:gd name="f51" fmla="val f4"/>
                <a:gd name="f52" fmla="+- f51 0 f49"/>
                <a:gd name="f53" fmla="+- f50 0 f49"/>
                <a:gd name="f54" fmla="*/ f53 1 11943"/>
                <a:gd name="f55" fmla="*/ f52 1 7850"/>
                <a:gd name="f56" fmla="*/ f49 1 f54"/>
                <a:gd name="f57" fmla="*/ f50 1 f54"/>
                <a:gd name="f58" fmla="*/ f49 1 f55"/>
                <a:gd name="f59" fmla="*/ f51 1 f55"/>
                <a:gd name="f60" fmla="*/ f56 f47 1"/>
                <a:gd name="f61" fmla="*/ f57 f47 1"/>
                <a:gd name="f62" fmla="*/ f59 f48 1"/>
                <a:gd name="f63" fmla="*/ f58 f48 1"/>
              </a:gdLst>
              <a:ahLst/>
              <a:cxnLst>
                <a:cxn ang="3cd4">
                  <a:pos x="hc" y="t"/>
                </a:cxn>
                <a:cxn ang="0">
                  <a:pos x="r" y="vc"/>
                </a:cxn>
                <a:cxn ang="cd4">
                  <a:pos x="hc" y="b"/>
                </a:cxn>
                <a:cxn ang="cd2">
                  <a:pos x="l" y="vc"/>
                </a:cxn>
              </a:cxnLst>
              <a:rect l="f60" t="f63" r="f61" b="f62"/>
              <a:pathLst>
                <a:path w="11943" h="7850">
                  <a:moveTo>
                    <a:pt x="f5" y="f2"/>
                  </a:moveTo>
                  <a:cubicBezTo>
                    <a:pt x="f6" y="f2"/>
                    <a:pt x="f7" y="f8"/>
                    <a:pt x="f9" y="f10"/>
                  </a:cubicBezTo>
                  <a:cubicBezTo>
                    <a:pt x="f11" y="f12"/>
                    <a:pt x="f13" y="f14"/>
                    <a:pt x="f15" y="f14"/>
                  </a:cubicBezTo>
                  <a:cubicBezTo>
                    <a:pt x="f16" y="f14"/>
                    <a:pt x="f17" y="f18"/>
                    <a:pt x="f17" y="f19"/>
                  </a:cubicBezTo>
                  <a:cubicBezTo>
                    <a:pt x="f17" y="f20"/>
                    <a:pt x="f21" y="f22"/>
                    <a:pt x="f23" y="f24"/>
                  </a:cubicBezTo>
                  <a:cubicBezTo>
                    <a:pt x="f25" y="f26"/>
                    <a:pt x="f2" y="f27"/>
                    <a:pt x="f2" y="f28"/>
                  </a:cubicBezTo>
                  <a:cubicBezTo>
                    <a:pt x="f2" y="f29"/>
                    <a:pt x="f30" y="f31"/>
                    <a:pt x="f32" y="f31"/>
                  </a:cubicBezTo>
                  <a:lnTo>
                    <a:pt x="f33" y="f31"/>
                  </a:lnTo>
                  <a:cubicBezTo>
                    <a:pt x="f34" y="f31"/>
                    <a:pt x="f3" y="f29"/>
                    <a:pt x="f3" y="f28"/>
                  </a:cubicBezTo>
                  <a:cubicBezTo>
                    <a:pt x="f3" y="f35"/>
                    <a:pt x="f36" y="f37"/>
                    <a:pt x="f38" y="f39"/>
                  </a:cubicBezTo>
                  <a:cubicBezTo>
                    <a:pt x="f40" y="f41"/>
                    <a:pt x="f42" y="f43"/>
                    <a:pt x="f42" y="f44"/>
                  </a:cubicBezTo>
                  <a:cubicBezTo>
                    <a:pt x="f42" y="f45"/>
                    <a:pt x="f46" y="f2"/>
                    <a:pt x="f5" y="f2"/>
                  </a:cubicBez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3" name="Google Shape;755;p33">
              <a:extLst>
                <a:ext uri="{FF2B5EF4-FFF2-40B4-BE49-F238E27FC236}">
                  <a16:creationId xmlns:a16="http://schemas.microsoft.com/office/drawing/2014/main" xmlns="" id="{41FF9AD6-6552-45E4-8FEB-F2F5955A84FF}"/>
                </a:ext>
              </a:extLst>
            </p:cNvPr>
            <p:cNvSpPr/>
            <p:nvPr/>
          </p:nvSpPr>
          <p:spPr>
            <a:xfrm>
              <a:off x="1254419" y="730002"/>
              <a:ext cx="571134" cy="100858"/>
            </a:xfrm>
            <a:custGeom>
              <a:avLst/>
              <a:gdLst>
                <a:gd name="f0" fmla="val w"/>
                <a:gd name="f1" fmla="val h"/>
                <a:gd name="f2" fmla="val 0"/>
                <a:gd name="f3" fmla="val 11943"/>
                <a:gd name="f4" fmla="val 2404"/>
                <a:gd name="f5" fmla="val 204"/>
                <a:gd name="f6" fmla="val 1"/>
                <a:gd name="f7" fmla="val 68"/>
                <a:gd name="f8" fmla="val 232"/>
                <a:gd name="f9" fmla="val 505"/>
                <a:gd name="f10" fmla="val 793"/>
                <a:gd name="f11" fmla="val 1679"/>
                <a:gd name="f12" fmla="val 710"/>
                <a:gd name="f13" fmla="val 2403"/>
                <a:gd name="f14" fmla="val 1611"/>
                <a:gd name="f15" fmla="val 10332"/>
                <a:gd name="f16" fmla="val 11233"/>
                <a:gd name="f17" fmla="val 11875"/>
                <a:gd name="f18" fmla="val 11738"/>
                <a:gd name="f19" fmla="val 11465"/>
                <a:gd name="f20" fmla="val 492"/>
                <a:gd name="f21" fmla="val 10947"/>
                <a:gd name="f22" fmla="val 820"/>
                <a:gd name="f23" fmla="val 1010"/>
                <a:gd name="f24" fmla="val 477"/>
                <a:gd name="f25" fmla="*/ f0 1 11943"/>
                <a:gd name="f26" fmla="*/ f1 1 2404"/>
                <a:gd name="f27" fmla="val f2"/>
                <a:gd name="f28" fmla="val f3"/>
                <a:gd name="f29" fmla="val f4"/>
                <a:gd name="f30" fmla="+- f29 0 f27"/>
                <a:gd name="f31" fmla="+- f28 0 f27"/>
                <a:gd name="f32" fmla="*/ f31 1 11943"/>
                <a:gd name="f33" fmla="*/ f30 1 240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943" h="2404">
                  <a:moveTo>
                    <a:pt x="f5" y="f6"/>
                  </a:moveTo>
                  <a:cubicBezTo>
                    <a:pt x="f7" y="f8"/>
                    <a:pt x="f2" y="f9"/>
                    <a:pt x="f2" y="f10"/>
                  </a:cubicBezTo>
                  <a:cubicBezTo>
                    <a:pt x="f2" y="f11"/>
                    <a:pt x="f12" y="f13"/>
                    <a:pt x="f14" y="f13"/>
                  </a:cubicBezTo>
                  <a:lnTo>
                    <a:pt x="f15" y="f13"/>
                  </a:lnTo>
                  <a:cubicBezTo>
                    <a:pt x="f16" y="f13"/>
                    <a:pt x="f3" y="f11"/>
                    <a:pt x="f3" y="f10"/>
                  </a:cubicBezTo>
                  <a:cubicBezTo>
                    <a:pt x="f3" y="f9"/>
                    <a:pt x="f17" y="f8"/>
                    <a:pt x="f18" y="f6"/>
                  </a:cubicBezTo>
                  <a:cubicBezTo>
                    <a:pt x="f19" y="f20"/>
                    <a:pt x="f21" y="f22"/>
                    <a:pt x="f15" y="f22"/>
                  </a:cubicBezTo>
                  <a:lnTo>
                    <a:pt x="f14" y="f22"/>
                  </a:lnTo>
                  <a:cubicBezTo>
                    <a:pt x="f23" y="f22"/>
                    <a:pt x="f24" y="f20"/>
                    <a:pt x="f5" y="f6"/>
                  </a:cubicBezTo>
                  <a:close/>
                </a:path>
              </a:pathLst>
            </a:custGeom>
            <a:solidFill>
              <a:srgbClr val="DFE3E5"/>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756;p33">
              <a:extLst>
                <a:ext uri="{FF2B5EF4-FFF2-40B4-BE49-F238E27FC236}">
                  <a16:creationId xmlns:a16="http://schemas.microsoft.com/office/drawing/2014/main" xmlns="" id="{A04D8EA2-8948-4A3D-B9DD-EF59BC7DEE1E}"/>
                </a:ext>
              </a:extLst>
            </p:cNvPr>
            <p:cNvSpPr/>
            <p:nvPr/>
          </p:nvSpPr>
          <p:spPr>
            <a:xfrm>
              <a:off x="1216444" y="445038"/>
              <a:ext cx="621837" cy="422480"/>
            </a:xfrm>
            <a:custGeom>
              <a:avLst/>
              <a:gdLst>
                <a:gd name="f0" fmla="val w"/>
                <a:gd name="f1" fmla="val h"/>
                <a:gd name="f2" fmla="val 0"/>
                <a:gd name="f3" fmla="val 12817"/>
                <a:gd name="f4" fmla="val 8709"/>
                <a:gd name="f5" fmla="val 8162"/>
                <a:gd name="f6" fmla="val 861"/>
                <a:gd name="f7" fmla="val 9813"/>
                <a:gd name="f8" fmla="val 11151"/>
                <a:gd name="f9" fmla="val 2212"/>
                <a:gd name="f10" fmla="val 3864"/>
                <a:gd name="f11" fmla="val 4246"/>
                <a:gd name="f12" fmla="val 11083"/>
                <a:gd name="f13" fmla="val 4628"/>
                <a:gd name="f14" fmla="val 10933"/>
                <a:gd name="f15" fmla="val 4996"/>
                <a:gd name="f16" fmla="val 10756"/>
                <a:gd name="f17" fmla="val 5420"/>
                <a:gd name="f18" fmla="val 11178"/>
                <a:gd name="f19" fmla="val 5569"/>
                <a:gd name="f20" fmla="val 11642"/>
                <a:gd name="f21" fmla="val 5747"/>
                <a:gd name="f22" fmla="val 11957"/>
                <a:gd name="f23" fmla="val 6184"/>
                <a:gd name="f24" fmla="val 6676"/>
                <a:gd name="f25" fmla="val 7317"/>
                <a:gd name="f26" fmla="val 11424"/>
                <a:gd name="f27" fmla="val 7849"/>
                <a:gd name="f28" fmla="val 10769"/>
                <a:gd name="f29" fmla="val 2048"/>
                <a:gd name="f30" fmla="val 1392"/>
                <a:gd name="f31" fmla="val 860"/>
                <a:gd name="f32" fmla="val 6197"/>
                <a:gd name="f33" fmla="val 1147"/>
                <a:gd name="f34" fmla="val 5775"/>
                <a:gd name="f35" fmla="val 1569"/>
                <a:gd name="f36" fmla="val 5597"/>
                <a:gd name="f37" fmla="val 1911"/>
                <a:gd name="f38" fmla="val 5447"/>
                <a:gd name="f39" fmla="val 1829"/>
                <a:gd name="f40" fmla="val 5092"/>
                <a:gd name="f41" fmla="val 1775"/>
                <a:gd name="f42" fmla="val 4901"/>
                <a:gd name="f43" fmla="val 1760"/>
                <a:gd name="f44" fmla="val 4710"/>
                <a:gd name="f45" fmla="val 4532"/>
                <a:gd name="f46" fmla="val 3127"/>
                <a:gd name="f47" fmla="val 2894"/>
                <a:gd name="f48" fmla="val 1993"/>
                <a:gd name="f49" fmla="val 4299"/>
                <a:gd name="f50" fmla="val 4627"/>
                <a:gd name="f51" fmla="val 4969"/>
                <a:gd name="f52" fmla="val 2062"/>
                <a:gd name="f53" fmla="val 5269"/>
                <a:gd name="f54" fmla="val 2184"/>
                <a:gd name="f55" fmla="val 5582"/>
                <a:gd name="f56" fmla="val 2321"/>
                <a:gd name="f57" fmla="val 5788"/>
                <a:gd name="f58" fmla="val 6361"/>
                <a:gd name="f59" fmla="val 1298"/>
                <a:gd name="f60" fmla="val 7220"/>
                <a:gd name="f61" fmla="val 1"/>
                <a:gd name="f62" fmla="val 7056"/>
                <a:gd name="f63" fmla="val 6033"/>
                <a:gd name="f64" fmla="val 452"/>
                <a:gd name="f65" fmla="val 5296"/>
                <a:gd name="f66" fmla="val 1270"/>
                <a:gd name="f67" fmla="val 4982"/>
                <a:gd name="f68" fmla="val 1174"/>
                <a:gd name="f69" fmla="val 4641"/>
                <a:gd name="f70" fmla="val 1120"/>
                <a:gd name="f71" fmla="val 2416"/>
                <a:gd name="f72" fmla="val 887"/>
                <a:gd name="f73" fmla="val 2649"/>
                <a:gd name="f74" fmla="val 4669"/>
                <a:gd name="f75" fmla="val 901"/>
                <a:gd name="f76" fmla="val 4819"/>
                <a:gd name="f77" fmla="val 914"/>
                <a:gd name="f78" fmla="val 4956"/>
                <a:gd name="f79" fmla="val 341"/>
                <a:gd name="f80" fmla="val 5338"/>
                <a:gd name="f81" fmla="val 5979"/>
                <a:gd name="f82" fmla="val 7795"/>
                <a:gd name="f83" fmla="val 11902"/>
                <a:gd name="f84" fmla="val 12816"/>
                <a:gd name="f85" fmla="val 5966"/>
                <a:gd name="f86" fmla="val 12448"/>
                <a:gd name="f87" fmla="val 5311"/>
                <a:gd name="f88" fmla="val 11875"/>
                <a:gd name="f89" fmla="val 4942"/>
                <a:gd name="f90" fmla="val 11970"/>
                <a:gd name="f91" fmla="val 4587"/>
                <a:gd name="f92" fmla="val 12025"/>
                <a:gd name="f93" fmla="val 4232"/>
                <a:gd name="f94" fmla="val 1735"/>
                <a:gd name="f95" fmla="val 10292"/>
                <a:gd name="f96" fmla="*/ f0 1 12817"/>
                <a:gd name="f97" fmla="*/ f1 1 8709"/>
                <a:gd name="f98" fmla="val f2"/>
                <a:gd name="f99" fmla="val f3"/>
                <a:gd name="f100" fmla="val f4"/>
                <a:gd name="f101" fmla="+- f100 0 f98"/>
                <a:gd name="f102" fmla="+- f99 0 f98"/>
                <a:gd name="f103" fmla="*/ f102 1 12817"/>
                <a:gd name="f104" fmla="*/ f101 1 8709"/>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12817" h="8709">
                  <a:moveTo>
                    <a:pt x="f5" y="f6"/>
                  </a:moveTo>
                  <a:cubicBezTo>
                    <a:pt x="f7" y="f6"/>
                    <a:pt x="f8" y="f9"/>
                    <a:pt x="f8" y="f10"/>
                  </a:cubicBezTo>
                  <a:cubicBezTo>
                    <a:pt x="f8" y="f11"/>
                    <a:pt x="f12" y="f13"/>
                    <a:pt x="f14" y="f15"/>
                  </a:cubicBezTo>
                  <a:lnTo>
                    <a:pt x="f16" y="f17"/>
                  </a:lnTo>
                  <a:lnTo>
                    <a:pt x="f18" y="f19"/>
                  </a:lnTo>
                  <a:cubicBezTo>
                    <a:pt x="f20" y="f21"/>
                    <a:pt x="f22" y="f23"/>
                    <a:pt x="f22" y="f24"/>
                  </a:cubicBezTo>
                  <a:cubicBezTo>
                    <a:pt x="f22" y="f25"/>
                    <a:pt x="f26" y="f27"/>
                    <a:pt x="f28" y="f27"/>
                  </a:cubicBezTo>
                  <a:lnTo>
                    <a:pt x="f29" y="f27"/>
                  </a:lnTo>
                  <a:cubicBezTo>
                    <a:pt x="f30" y="f27"/>
                    <a:pt x="f31" y="f25"/>
                    <a:pt x="f31" y="f24"/>
                  </a:cubicBezTo>
                  <a:cubicBezTo>
                    <a:pt x="f31" y="f32"/>
                    <a:pt x="f33" y="f34"/>
                    <a:pt x="f35" y="f36"/>
                  </a:cubicBezTo>
                  <a:lnTo>
                    <a:pt x="f37" y="f38"/>
                  </a:lnTo>
                  <a:lnTo>
                    <a:pt x="f39" y="f40"/>
                  </a:lnTo>
                  <a:cubicBezTo>
                    <a:pt x="f41" y="f42"/>
                    <a:pt x="f43" y="f44"/>
                    <a:pt x="f43" y="f45"/>
                  </a:cubicBezTo>
                  <a:cubicBezTo>
                    <a:pt x="f43" y="f46"/>
                    <a:pt x="f47" y="f48"/>
                    <a:pt x="f49" y="f48"/>
                  </a:cubicBezTo>
                  <a:cubicBezTo>
                    <a:pt x="f50" y="f48"/>
                    <a:pt x="f51" y="f52"/>
                    <a:pt x="f53" y="f54"/>
                  </a:cubicBezTo>
                  <a:lnTo>
                    <a:pt x="f55" y="f56"/>
                  </a:lnTo>
                  <a:lnTo>
                    <a:pt x="f57" y="f29"/>
                  </a:lnTo>
                  <a:cubicBezTo>
                    <a:pt x="f58" y="f59"/>
                    <a:pt x="f60" y="f6"/>
                    <a:pt x="f5" y="f6"/>
                  </a:cubicBezTo>
                  <a:close/>
                  <a:moveTo>
                    <a:pt x="f5" y="f61"/>
                  </a:moveTo>
                  <a:cubicBezTo>
                    <a:pt x="f62" y="f61"/>
                    <a:pt x="f63" y="f64"/>
                    <a:pt x="f65" y="f66"/>
                  </a:cubicBezTo>
                  <a:cubicBezTo>
                    <a:pt x="f67" y="f68"/>
                    <a:pt x="f69" y="f70"/>
                    <a:pt x="f49" y="f70"/>
                  </a:cubicBezTo>
                  <a:cubicBezTo>
                    <a:pt x="f71" y="f70"/>
                    <a:pt x="f72" y="f73"/>
                    <a:pt x="f72" y="f45"/>
                  </a:cubicBezTo>
                  <a:cubicBezTo>
                    <a:pt x="f72" y="f74"/>
                    <a:pt x="f75" y="f76"/>
                    <a:pt x="f77" y="f78"/>
                  </a:cubicBezTo>
                  <a:cubicBezTo>
                    <a:pt x="f79" y="f80"/>
                    <a:pt x="f2" y="f81"/>
                    <a:pt x="f2" y="f24"/>
                  </a:cubicBezTo>
                  <a:cubicBezTo>
                    <a:pt x="f2" y="f82"/>
                    <a:pt x="f77" y="f4"/>
                    <a:pt x="f29" y="f4"/>
                  </a:cubicBezTo>
                  <a:lnTo>
                    <a:pt x="f28" y="f4"/>
                  </a:lnTo>
                  <a:cubicBezTo>
                    <a:pt x="f83" y="f4"/>
                    <a:pt x="f84" y="f82"/>
                    <a:pt x="f84" y="f24"/>
                  </a:cubicBezTo>
                  <a:cubicBezTo>
                    <a:pt x="f84" y="f85"/>
                    <a:pt x="f86" y="f87"/>
                    <a:pt x="f88" y="f89"/>
                  </a:cubicBezTo>
                  <a:cubicBezTo>
                    <a:pt x="f90" y="f91"/>
                    <a:pt x="f92" y="f93"/>
                    <a:pt x="f92" y="f10"/>
                  </a:cubicBezTo>
                  <a:cubicBezTo>
                    <a:pt x="f92" y="f94"/>
                    <a:pt x="f95" y="f61"/>
                    <a:pt x="f5" y="f61"/>
                  </a:cubicBezTo>
                  <a:close/>
                </a:path>
              </a:pathLst>
            </a:custGeom>
            <a:solidFill>
              <a:srgbClr val="335B74"/>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5" name="Google Shape;757;p33">
            <a:extLst>
              <a:ext uri="{FF2B5EF4-FFF2-40B4-BE49-F238E27FC236}">
                <a16:creationId xmlns:a16="http://schemas.microsoft.com/office/drawing/2014/main" xmlns="" id="{53B63ADB-AF68-4DB6-A9B2-C3E41DB144D5}"/>
              </a:ext>
            </a:extLst>
          </p:cNvPr>
          <p:cNvGrpSpPr/>
          <p:nvPr/>
        </p:nvGrpSpPr>
        <p:grpSpPr>
          <a:xfrm>
            <a:off x="8200997" y="1188463"/>
            <a:ext cx="459549" cy="89748"/>
            <a:chOff x="8200997" y="1188463"/>
            <a:chExt cx="459549" cy="89748"/>
          </a:xfrm>
        </p:grpSpPr>
        <p:sp>
          <p:nvSpPr>
            <p:cNvPr id="26" name="Google Shape;758;p33">
              <a:extLst>
                <a:ext uri="{FF2B5EF4-FFF2-40B4-BE49-F238E27FC236}">
                  <a16:creationId xmlns:a16="http://schemas.microsoft.com/office/drawing/2014/main" xmlns="" id="{030714F2-15B3-4B47-8F6C-AB6FA3F4DB76}"/>
                </a:ext>
              </a:extLst>
            </p:cNvPr>
            <p:cNvSpPr/>
            <p:nvPr/>
          </p:nvSpPr>
          <p:spPr>
            <a:xfrm>
              <a:off x="8200997" y="1188463"/>
              <a:ext cx="261106" cy="89748"/>
            </a:xfrm>
            <a:custGeom>
              <a:avLst/>
              <a:gdLst>
                <a:gd name="f0" fmla="val w"/>
                <a:gd name="f1" fmla="val h"/>
                <a:gd name="f2" fmla="val 0"/>
                <a:gd name="f3" fmla="val 4518"/>
                <a:gd name="f4" fmla="val 1553"/>
                <a:gd name="f5" fmla="val 800"/>
                <a:gd name="f6" fmla="val 636"/>
                <a:gd name="f7" fmla="val 24"/>
                <a:gd name="f8" fmla="val 495"/>
                <a:gd name="f9" fmla="val 47"/>
                <a:gd name="f10" fmla="val 353"/>
                <a:gd name="f11" fmla="val 118"/>
                <a:gd name="f12" fmla="val 236"/>
                <a:gd name="f13" fmla="val 235"/>
                <a:gd name="f14" fmla="val 165"/>
                <a:gd name="f15" fmla="val 329"/>
                <a:gd name="f16" fmla="val 95"/>
                <a:gd name="f17" fmla="val 424"/>
                <a:gd name="f18" fmla="val 588"/>
                <a:gd name="f19" fmla="val 1"/>
                <a:gd name="f20" fmla="val 776"/>
                <a:gd name="f21" fmla="val 941"/>
                <a:gd name="f22" fmla="val 71"/>
                <a:gd name="f23" fmla="val 1082"/>
                <a:gd name="f24" fmla="val 142"/>
                <a:gd name="f25" fmla="val 1223"/>
                <a:gd name="f26" fmla="val 1341"/>
                <a:gd name="f27" fmla="val 1435"/>
                <a:gd name="f28" fmla="val 1506"/>
                <a:gd name="f29" fmla="val 3882"/>
                <a:gd name="f30" fmla="val 4047"/>
                <a:gd name="f31" fmla="val 4164"/>
                <a:gd name="f32" fmla="val 4282"/>
                <a:gd name="f33" fmla="val 4376"/>
                <a:gd name="f34" fmla="val 4447"/>
                <a:gd name="f35" fmla="val 4494"/>
                <a:gd name="f36" fmla="val 4517"/>
                <a:gd name="f37" fmla="val 4306"/>
                <a:gd name="f38" fmla="val 259"/>
                <a:gd name="f39" fmla="val 4235"/>
                <a:gd name="f40" fmla="val 188"/>
                <a:gd name="f41" fmla="val 3953"/>
                <a:gd name="f42" fmla="val 3835"/>
                <a:gd name="f43" fmla="*/ f0 1 4518"/>
                <a:gd name="f44" fmla="*/ f1 1 1553"/>
                <a:gd name="f45" fmla="val f2"/>
                <a:gd name="f46" fmla="val f3"/>
                <a:gd name="f47" fmla="val f4"/>
                <a:gd name="f48" fmla="+- f47 0 f45"/>
                <a:gd name="f49" fmla="+- f46 0 f45"/>
                <a:gd name="f50" fmla="*/ f49 1 4518"/>
                <a:gd name="f51" fmla="*/ f48 1 155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4518" h="1553">
                  <a:moveTo>
                    <a:pt x="f5" y="f2"/>
                  </a:moveTo>
                  <a:lnTo>
                    <a:pt x="f6" y="f7"/>
                  </a:lnTo>
                  <a:lnTo>
                    <a:pt x="f8" y="f9"/>
                  </a:lnTo>
                  <a:lnTo>
                    <a:pt x="f10" y="f11"/>
                  </a:lnTo>
                  <a:lnTo>
                    <a:pt x="f12" y="f13"/>
                  </a:lnTo>
                  <a:lnTo>
                    <a:pt x="f14" y="f15"/>
                  </a:lnTo>
                  <a:lnTo>
                    <a:pt x="f16" y="f17"/>
                  </a:lnTo>
                  <a:lnTo>
                    <a:pt x="f7" y="f18"/>
                  </a:lnTo>
                  <a:lnTo>
                    <a:pt x="f19" y="f20"/>
                  </a:lnTo>
                  <a:lnTo>
                    <a:pt x="f7" y="f21"/>
                  </a:lnTo>
                  <a:lnTo>
                    <a:pt x="f22" y="f23"/>
                  </a:lnTo>
                  <a:lnTo>
                    <a:pt x="f24" y="f25"/>
                  </a:lnTo>
                  <a:lnTo>
                    <a:pt x="f12" y="f26"/>
                  </a:lnTo>
                  <a:lnTo>
                    <a:pt x="f10" y="f27"/>
                  </a:lnTo>
                  <a:lnTo>
                    <a:pt x="f8" y="f28"/>
                  </a:lnTo>
                  <a:lnTo>
                    <a:pt x="f6" y="f4"/>
                  </a:lnTo>
                  <a:lnTo>
                    <a:pt x="f29" y="f4"/>
                  </a:lnTo>
                  <a:lnTo>
                    <a:pt x="f30" y="f28"/>
                  </a:lnTo>
                  <a:lnTo>
                    <a:pt x="f31" y="f27"/>
                  </a:lnTo>
                  <a:lnTo>
                    <a:pt x="f32" y="f26"/>
                  </a:lnTo>
                  <a:lnTo>
                    <a:pt x="f33" y="f25"/>
                  </a:lnTo>
                  <a:lnTo>
                    <a:pt x="f34" y="f23"/>
                  </a:lnTo>
                  <a:lnTo>
                    <a:pt x="f35" y="f21"/>
                  </a:lnTo>
                  <a:lnTo>
                    <a:pt x="f36" y="f20"/>
                  </a:lnTo>
                  <a:lnTo>
                    <a:pt x="f35" y="f18"/>
                  </a:lnTo>
                  <a:lnTo>
                    <a:pt x="f34" y="f17"/>
                  </a:lnTo>
                  <a:lnTo>
                    <a:pt x="f33" y="f15"/>
                  </a:lnTo>
                  <a:lnTo>
                    <a:pt x="f37" y="f38"/>
                  </a:lnTo>
                  <a:lnTo>
                    <a:pt x="f39" y="f40"/>
                  </a:lnTo>
                  <a:lnTo>
                    <a:pt x="f31" y="f11"/>
                  </a:lnTo>
                  <a:lnTo>
                    <a:pt x="f30" y="f22"/>
                  </a:lnTo>
                  <a:lnTo>
                    <a:pt x="f41" y="f7"/>
                  </a:lnTo>
                  <a:lnTo>
                    <a:pt x="f42"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759;p33">
              <a:extLst>
                <a:ext uri="{FF2B5EF4-FFF2-40B4-BE49-F238E27FC236}">
                  <a16:creationId xmlns:a16="http://schemas.microsoft.com/office/drawing/2014/main" xmlns="" id="{FB2B1775-540A-4C97-85D3-4CBF4B850E70}"/>
                </a:ext>
              </a:extLst>
            </p:cNvPr>
            <p:cNvSpPr/>
            <p:nvPr/>
          </p:nvSpPr>
          <p:spPr>
            <a:xfrm>
              <a:off x="8206429" y="1188463"/>
              <a:ext cx="251569" cy="50337"/>
            </a:xfrm>
            <a:custGeom>
              <a:avLst/>
              <a:gdLst>
                <a:gd name="f0" fmla="val w"/>
                <a:gd name="f1" fmla="val h"/>
                <a:gd name="f2" fmla="val 0"/>
                <a:gd name="f3" fmla="val 4353"/>
                <a:gd name="f4" fmla="val 871"/>
                <a:gd name="f5" fmla="val 706"/>
                <a:gd name="f6" fmla="val 542"/>
                <a:gd name="f7" fmla="val 24"/>
                <a:gd name="f8" fmla="val 401"/>
                <a:gd name="f9" fmla="val 47"/>
                <a:gd name="f10" fmla="val 259"/>
                <a:gd name="f11" fmla="val 118"/>
                <a:gd name="f12" fmla="val 142"/>
                <a:gd name="f13" fmla="val 235"/>
                <a:gd name="f14" fmla="val 71"/>
                <a:gd name="f15" fmla="val 329"/>
                <a:gd name="f16" fmla="val 1"/>
                <a:gd name="f17" fmla="val 424"/>
                <a:gd name="f18" fmla="val 48"/>
                <a:gd name="f19" fmla="val 518"/>
                <a:gd name="f20" fmla="val 612"/>
                <a:gd name="f21" fmla="val 189"/>
                <a:gd name="f22" fmla="val 682"/>
                <a:gd name="f23" fmla="val 283"/>
                <a:gd name="f24" fmla="val 753"/>
                <a:gd name="f25" fmla="val 377"/>
                <a:gd name="f26" fmla="val 800"/>
                <a:gd name="f27" fmla="val 471"/>
                <a:gd name="f28" fmla="val 847"/>
                <a:gd name="f29" fmla="val 589"/>
                <a:gd name="f30" fmla="val 870"/>
                <a:gd name="f31" fmla="val 3647"/>
                <a:gd name="f32" fmla="val 3788"/>
                <a:gd name="f33" fmla="val 3953"/>
                <a:gd name="f34" fmla="val 4070"/>
                <a:gd name="f35" fmla="val 729"/>
                <a:gd name="f36" fmla="val 4188"/>
                <a:gd name="f37" fmla="val 635"/>
                <a:gd name="f38" fmla="val 4282"/>
                <a:gd name="f39" fmla="val 541"/>
                <a:gd name="f40" fmla="val 4212"/>
                <a:gd name="f41" fmla="val 4141"/>
                <a:gd name="f42" fmla="val 188"/>
                <a:gd name="f43" fmla="val 3859"/>
                <a:gd name="f44" fmla="val 3741"/>
                <a:gd name="f45" fmla="*/ f0 1 4353"/>
                <a:gd name="f46" fmla="*/ f1 1 871"/>
                <a:gd name="f47" fmla="val f2"/>
                <a:gd name="f48" fmla="val f3"/>
                <a:gd name="f49" fmla="val f4"/>
                <a:gd name="f50" fmla="+- f49 0 f47"/>
                <a:gd name="f51" fmla="+- f48 0 f47"/>
                <a:gd name="f52" fmla="*/ f51 1 4353"/>
                <a:gd name="f53" fmla="*/ f50 1 871"/>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4353" h="871">
                  <a:moveTo>
                    <a:pt x="f5" y="f2"/>
                  </a:moveTo>
                  <a:lnTo>
                    <a:pt x="f6" y="f7"/>
                  </a:lnTo>
                  <a:lnTo>
                    <a:pt x="f8" y="f9"/>
                  </a:lnTo>
                  <a:lnTo>
                    <a:pt x="f10" y="f11"/>
                  </a:lnTo>
                  <a:lnTo>
                    <a:pt x="f12" y="f13"/>
                  </a:lnTo>
                  <a:lnTo>
                    <a:pt x="f14" y="f15"/>
                  </a:lnTo>
                  <a:lnTo>
                    <a:pt x="f16" y="f17"/>
                  </a:lnTo>
                  <a:lnTo>
                    <a:pt x="f18" y="f19"/>
                  </a:lnTo>
                  <a:lnTo>
                    <a:pt x="f11" y="f20"/>
                  </a:lnTo>
                  <a:lnTo>
                    <a:pt x="f21" y="f22"/>
                  </a:lnTo>
                  <a:lnTo>
                    <a:pt x="f23" y="f24"/>
                  </a:lnTo>
                  <a:lnTo>
                    <a:pt x="f25" y="f26"/>
                  </a:lnTo>
                  <a:lnTo>
                    <a:pt x="f27" y="f28"/>
                  </a:lnTo>
                  <a:lnTo>
                    <a:pt x="f29" y="f30"/>
                  </a:lnTo>
                  <a:lnTo>
                    <a:pt x="f31" y="f30"/>
                  </a:lnTo>
                  <a:lnTo>
                    <a:pt x="f32" y="f28"/>
                  </a:lnTo>
                  <a:lnTo>
                    <a:pt x="f33" y="f26"/>
                  </a:lnTo>
                  <a:lnTo>
                    <a:pt x="f34" y="f35"/>
                  </a:lnTo>
                  <a:lnTo>
                    <a:pt x="f36" y="f37"/>
                  </a:lnTo>
                  <a:lnTo>
                    <a:pt x="f38" y="f39"/>
                  </a:lnTo>
                  <a:lnTo>
                    <a:pt x="f3" y="f17"/>
                  </a:lnTo>
                  <a:lnTo>
                    <a:pt x="f38" y="f15"/>
                  </a:lnTo>
                  <a:lnTo>
                    <a:pt x="f40" y="f10"/>
                  </a:lnTo>
                  <a:lnTo>
                    <a:pt x="f41" y="f42"/>
                  </a:lnTo>
                  <a:lnTo>
                    <a:pt x="f34" y="f11"/>
                  </a:lnTo>
                  <a:lnTo>
                    <a:pt x="f33" y="f14"/>
                  </a:lnTo>
                  <a:lnTo>
                    <a:pt x="f43" y="f7"/>
                  </a:lnTo>
                  <a:lnTo>
                    <a:pt x="f44"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8" name="Google Shape;760;p33">
              <a:extLst>
                <a:ext uri="{FF2B5EF4-FFF2-40B4-BE49-F238E27FC236}">
                  <a16:creationId xmlns:a16="http://schemas.microsoft.com/office/drawing/2014/main" xmlns="" id="{18BD0374-D6ED-4D31-A7D8-90100D38116E}"/>
                </a:ext>
              </a:extLst>
            </p:cNvPr>
            <p:cNvSpPr/>
            <p:nvPr/>
          </p:nvSpPr>
          <p:spPr>
            <a:xfrm>
              <a:off x="8200997" y="1188463"/>
              <a:ext cx="261106" cy="89748"/>
            </a:xfrm>
            <a:custGeom>
              <a:avLst/>
              <a:gdLst>
                <a:gd name="f0" fmla="val w"/>
                <a:gd name="f1" fmla="val h"/>
                <a:gd name="f2" fmla="val 0"/>
                <a:gd name="f3" fmla="val 4518"/>
                <a:gd name="f4" fmla="val 1553"/>
                <a:gd name="f5" fmla="val 3741"/>
                <a:gd name="f6" fmla="val 3835"/>
                <a:gd name="f7" fmla="val 3953"/>
                <a:gd name="f8" fmla="val 24"/>
                <a:gd name="f9" fmla="val 4047"/>
                <a:gd name="f10" fmla="val 71"/>
                <a:gd name="f11" fmla="val 4164"/>
                <a:gd name="f12" fmla="val 118"/>
                <a:gd name="f13" fmla="val 4235"/>
                <a:gd name="f14" fmla="val 188"/>
                <a:gd name="f15" fmla="val 4306"/>
                <a:gd name="f16" fmla="val 259"/>
                <a:gd name="f17" fmla="val 4376"/>
                <a:gd name="f18" fmla="val 329"/>
                <a:gd name="f19" fmla="val 4447"/>
                <a:gd name="f20" fmla="val 424"/>
                <a:gd name="f21" fmla="val 4494"/>
                <a:gd name="f22" fmla="val 588"/>
                <a:gd name="f23" fmla="val 4517"/>
                <a:gd name="f24" fmla="val 776"/>
                <a:gd name="f25" fmla="val 941"/>
                <a:gd name="f26" fmla="val 1082"/>
                <a:gd name="f27" fmla="val 1223"/>
                <a:gd name="f28" fmla="val 4282"/>
                <a:gd name="f29" fmla="val 1341"/>
                <a:gd name="f30" fmla="val 1435"/>
                <a:gd name="f31" fmla="val 1506"/>
                <a:gd name="f32" fmla="val 3882"/>
                <a:gd name="f33" fmla="val 800"/>
                <a:gd name="f34" fmla="val 636"/>
                <a:gd name="f35" fmla="val 495"/>
                <a:gd name="f36" fmla="val 353"/>
                <a:gd name="f37" fmla="val 236"/>
                <a:gd name="f38" fmla="val 142"/>
                <a:gd name="f39" fmla="val 1"/>
                <a:gd name="f40" fmla="val 95"/>
                <a:gd name="f41" fmla="val 165"/>
                <a:gd name="f42" fmla="val 235"/>
                <a:gd name="f43" fmla="val 47"/>
                <a:gd name="f44" fmla="*/ f0 1 4518"/>
                <a:gd name="f45" fmla="*/ f1 1 1553"/>
                <a:gd name="f46" fmla="val f2"/>
                <a:gd name="f47" fmla="val f3"/>
                <a:gd name="f48" fmla="val f4"/>
                <a:gd name="f49" fmla="+- f48 0 f46"/>
                <a:gd name="f50" fmla="+- f47 0 f46"/>
                <a:gd name="f51" fmla="*/ f50 1 4518"/>
                <a:gd name="f52" fmla="*/ f49 1 1553"/>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4518" h="1553" fill="none">
                  <a:moveTo>
                    <a:pt x="f5" y="f2"/>
                  </a:moveTo>
                  <a:lnTo>
                    <a:pt x="f5" y="f2"/>
                  </a:lnTo>
                  <a:lnTo>
                    <a:pt x="f6" y="f2"/>
                  </a:lnTo>
                  <a:lnTo>
                    <a:pt x="f7" y="f8"/>
                  </a:lnTo>
                  <a:lnTo>
                    <a:pt x="f9" y="f10"/>
                  </a:lnTo>
                  <a:lnTo>
                    <a:pt x="f11" y="f12"/>
                  </a:lnTo>
                  <a:lnTo>
                    <a:pt x="f13" y="f14"/>
                  </a:lnTo>
                  <a:lnTo>
                    <a:pt x="f15" y="f16"/>
                  </a:lnTo>
                  <a:lnTo>
                    <a:pt x="f17" y="f18"/>
                  </a:lnTo>
                  <a:lnTo>
                    <a:pt x="f19" y="f20"/>
                  </a:lnTo>
                  <a:lnTo>
                    <a:pt x="f19" y="f20"/>
                  </a:lnTo>
                  <a:lnTo>
                    <a:pt x="f21" y="f22"/>
                  </a:lnTo>
                  <a:lnTo>
                    <a:pt x="f23" y="f24"/>
                  </a:lnTo>
                  <a:lnTo>
                    <a:pt x="f23" y="f24"/>
                  </a:lnTo>
                  <a:lnTo>
                    <a:pt x="f21" y="f25"/>
                  </a:lnTo>
                  <a:lnTo>
                    <a:pt x="f19" y="f26"/>
                  </a:lnTo>
                  <a:lnTo>
                    <a:pt x="f17" y="f27"/>
                  </a:lnTo>
                  <a:lnTo>
                    <a:pt x="f28" y="f29"/>
                  </a:lnTo>
                  <a:lnTo>
                    <a:pt x="f28" y="f29"/>
                  </a:lnTo>
                  <a:lnTo>
                    <a:pt x="f11" y="f30"/>
                  </a:lnTo>
                  <a:lnTo>
                    <a:pt x="f9" y="f31"/>
                  </a:lnTo>
                  <a:lnTo>
                    <a:pt x="f32" y="f4"/>
                  </a:lnTo>
                  <a:lnTo>
                    <a:pt x="f5" y="f4"/>
                  </a:lnTo>
                  <a:lnTo>
                    <a:pt x="f33" y="f4"/>
                  </a:lnTo>
                  <a:lnTo>
                    <a:pt x="f33" y="f4"/>
                  </a:lnTo>
                  <a:lnTo>
                    <a:pt x="f34" y="f4"/>
                  </a:lnTo>
                  <a:lnTo>
                    <a:pt x="f35" y="f31"/>
                  </a:lnTo>
                  <a:lnTo>
                    <a:pt x="f36" y="f30"/>
                  </a:lnTo>
                  <a:lnTo>
                    <a:pt x="f37" y="f29"/>
                  </a:lnTo>
                  <a:lnTo>
                    <a:pt x="f38" y="f27"/>
                  </a:lnTo>
                  <a:lnTo>
                    <a:pt x="f10" y="f26"/>
                  </a:lnTo>
                  <a:lnTo>
                    <a:pt x="f8" y="f25"/>
                  </a:lnTo>
                  <a:lnTo>
                    <a:pt x="f39" y="f24"/>
                  </a:lnTo>
                  <a:lnTo>
                    <a:pt x="f39" y="f24"/>
                  </a:lnTo>
                  <a:lnTo>
                    <a:pt x="f8" y="f22"/>
                  </a:lnTo>
                  <a:lnTo>
                    <a:pt x="f40" y="f20"/>
                  </a:lnTo>
                  <a:lnTo>
                    <a:pt x="f40" y="f20"/>
                  </a:lnTo>
                  <a:lnTo>
                    <a:pt x="f41" y="f18"/>
                  </a:lnTo>
                  <a:lnTo>
                    <a:pt x="f37" y="f42"/>
                  </a:lnTo>
                  <a:lnTo>
                    <a:pt x="f37" y="f42"/>
                  </a:lnTo>
                  <a:lnTo>
                    <a:pt x="f36" y="f12"/>
                  </a:lnTo>
                  <a:lnTo>
                    <a:pt x="f35" y="f43"/>
                  </a:lnTo>
                  <a:lnTo>
                    <a:pt x="f34" y="f8"/>
                  </a:lnTo>
                  <a:lnTo>
                    <a:pt x="f33" y="f2"/>
                  </a:lnTo>
                  <a:lnTo>
                    <a:pt x="f5" y="f2"/>
                  </a:lnTo>
                </a:path>
              </a:pathLst>
            </a:custGeom>
            <a:noFill/>
            <a:ln w="28575" cap="flat">
              <a:solidFill>
                <a:srgbClr val="335B7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9" name="Google Shape;761;p33">
              <a:extLst>
                <a:ext uri="{FF2B5EF4-FFF2-40B4-BE49-F238E27FC236}">
                  <a16:creationId xmlns:a16="http://schemas.microsoft.com/office/drawing/2014/main" xmlns="" id="{E0F00169-C606-4226-B65B-45393A38581E}"/>
                </a:ext>
              </a:extLst>
            </p:cNvPr>
            <p:cNvSpPr/>
            <p:nvPr/>
          </p:nvSpPr>
          <p:spPr>
            <a:xfrm>
              <a:off x="8540861" y="1188463"/>
              <a:ext cx="119685" cy="89748"/>
            </a:xfrm>
            <a:custGeom>
              <a:avLst/>
              <a:gdLst>
                <a:gd name="f0" fmla="val w"/>
                <a:gd name="f1" fmla="val h"/>
                <a:gd name="f2" fmla="val 0"/>
                <a:gd name="f3" fmla="val 2071"/>
                <a:gd name="f4" fmla="val 1553"/>
                <a:gd name="f5" fmla="val 800"/>
                <a:gd name="f6" fmla="val 636"/>
                <a:gd name="f7" fmla="val 24"/>
                <a:gd name="f8" fmla="val 495"/>
                <a:gd name="f9" fmla="val 47"/>
                <a:gd name="f10" fmla="val 354"/>
                <a:gd name="f11" fmla="val 118"/>
                <a:gd name="f12" fmla="val 236"/>
                <a:gd name="f13" fmla="val 235"/>
                <a:gd name="f14" fmla="val 165"/>
                <a:gd name="f15" fmla="val 329"/>
                <a:gd name="f16" fmla="val 95"/>
                <a:gd name="f17" fmla="val 424"/>
                <a:gd name="f18" fmla="val 588"/>
                <a:gd name="f19" fmla="val 1"/>
                <a:gd name="f20" fmla="val 776"/>
                <a:gd name="f21" fmla="val 941"/>
                <a:gd name="f22" fmla="val 71"/>
                <a:gd name="f23" fmla="val 1082"/>
                <a:gd name="f24" fmla="val 142"/>
                <a:gd name="f25" fmla="val 1223"/>
                <a:gd name="f26" fmla="val 1341"/>
                <a:gd name="f27" fmla="val 1435"/>
                <a:gd name="f28" fmla="val 1506"/>
                <a:gd name="f29" fmla="val 1436"/>
                <a:gd name="f30" fmla="val 1577"/>
                <a:gd name="f31" fmla="val 1718"/>
                <a:gd name="f32" fmla="val 1836"/>
                <a:gd name="f33" fmla="val 1930"/>
                <a:gd name="f34" fmla="val 2000"/>
                <a:gd name="f35" fmla="val 2047"/>
                <a:gd name="f36" fmla="val 1977"/>
                <a:gd name="f37" fmla="val 1859"/>
                <a:gd name="f38" fmla="val 259"/>
                <a:gd name="f39" fmla="val 1789"/>
                <a:gd name="f40" fmla="val 188"/>
                <a:gd name="f41" fmla="val 1694"/>
                <a:gd name="f42" fmla="val 1600"/>
                <a:gd name="f43" fmla="val 1389"/>
                <a:gd name="f44" fmla="*/ f0 1 2071"/>
                <a:gd name="f45" fmla="*/ f1 1 1553"/>
                <a:gd name="f46" fmla="val f2"/>
                <a:gd name="f47" fmla="val f3"/>
                <a:gd name="f48" fmla="val f4"/>
                <a:gd name="f49" fmla="+- f48 0 f46"/>
                <a:gd name="f50" fmla="+- f47 0 f46"/>
                <a:gd name="f51" fmla="*/ f50 1 2071"/>
                <a:gd name="f52" fmla="*/ f49 1 1553"/>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2071" h="1553">
                  <a:moveTo>
                    <a:pt x="f5" y="f2"/>
                  </a:moveTo>
                  <a:lnTo>
                    <a:pt x="f6" y="f7"/>
                  </a:lnTo>
                  <a:lnTo>
                    <a:pt x="f8" y="f9"/>
                  </a:lnTo>
                  <a:lnTo>
                    <a:pt x="f10" y="f11"/>
                  </a:lnTo>
                  <a:lnTo>
                    <a:pt x="f12" y="f13"/>
                  </a:lnTo>
                  <a:lnTo>
                    <a:pt x="f14" y="f15"/>
                  </a:lnTo>
                  <a:lnTo>
                    <a:pt x="f16" y="f17"/>
                  </a:lnTo>
                  <a:lnTo>
                    <a:pt x="f7" y="f18"/>
                  </a:lnTo>
                  <a:lnTo>
                    <a:pt x="f19" y="f20"/>
                  </a:lnTo>
                  <a:lnTo>
                    <a:pt x="f7" y="f21"/>
                  </a:lnTo>
                  <a:lnTo>
                    <a:pt x="f22" y="f23"/>
                  </a:lnTo>
                  <a:lnTo>
                    <a:pt x="f24" y="f25"/>
                  </a:lnTo>
                  <a:lnTo>
                    <a:pt x="f12" y="f26"/>
                  </a:lnTo>
                  <a:lnTo>
                    <a:pt x="f10" y="f27"/>
                  </a:lnTo>
                  <a:lnTo>
                    <a:pt x="f8" y="f28"/>
                  </a:lnTo>
                  <a:lnTo>
                    <a:pt x="f6" y="f4"/>
                  </a:lnTo>
                  <a:lnTo>
                    <a:pt x="f29" y="f4"/>
                  </a:lnTo>
                  <a:lnTo>
                    <a:pt x="f30" y="f28"/>
                  </a:lnTo>
                  <a:lnTo>
                    <a:pt x="f31" y="f27"/>
                  </a:lnTo>
                  <a:lnTo>
                    <a:pt x="f32" y="f26"/>
                  </a:lnTo>
                  <a:lnTo>
                    <a:pt x="f33" y="f25"/>
                  </a:lnTo>
                  <a:lnTo>
                    <a:pt x="f34" y="f23"/>
                  </a:lnTo>
                  <a:lnTo>
                    <a:pt x="f35" y="f21"/>
                  </a:lnTo>
                  <a:lnTo>
                    <a:pt x="f3" y="f20"/>
                  </a:lnTo>
                  <a:lnTo>
                    <a:pt x="f35" y="f18"/>
                  </a:lnTo>
                  <a:lnTo>
                    <a:pt x="f36" y="f17"/>
                  </a:lnTo>
                  <a:lnTo>
                    <a:pt x="f33" y="f15"/>
                  </a:lnTo>
                  <a:lnTo>
                    <a:pt x="f37" y="f38"/>
                  </a:lnTo>
                  <a:lnTo>
                    <a:pt x="f39" y="f40"/>
                  </a:lnTo>
                  <a:lnTo>
                    <a:pt x="f41" y="f11"/>
                  </a:lnTo>
                  <a:lnTo>
                    <a:pt x="f42" y="f22"/>
                  </a:lnTo>
                  <a:lnTo>
                    <a:pt x="f28" y="f7"/>
                  </a:lnTo>
                  <a:lnTo>
                    <a:pt x="f43"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0" name="Google Shape;762;p33">
              <a:extLst>
                <a:ext uri="{FF2B5EF4-FFF2-40B4-BE49-F238E27FC236}">
                  <a16:creationId xmlns:a16="http://schemas.microsoft.com/office/drawing/2014/main" xmlns="" id="{CCCF29A8-9937-4CEF-93D4-6325D48176CA}"/>
                </a:ext>
              </a:extLst>
            </p:cNvPr>
            <p:cNvSpPr/>
            <p:nvPr/>
          </p:nvSpPr>
          <p:spPr>
            <a:xfrm>
              <a:off x="8546293" y="1188463"/>
              <a:ext cx="108822" cy="50337"/>
            </a:xfrm>
            <a:custGeom>
              <a:avLst/>
              <a:gdLst>
                <a:gd name="f0" fmla="val w"/>
                <a:gd name="f1" fmla="val h"/>
                <a:gd name="f2" fmla="val 0"/>
                <a:gd name="f3" fmla="val 1883"/>
                <a:gd name="f4" fmla="val 871"/>
                <a:gd name="f5" fmla="val 706"/>
                <a:gd name="f6" fmla="val 542"/>
                <a:gd name="f7" fmla="val 24"/>
                <a:gd name="f8" fmla="val 401"/>
                <a:gd name="f9" fmla="val 47"/>
                <a:gd name="f10" fmla="val 260"/>
                <a:gd name="f11" fmla="val 118"/>
                <a:gd name="f12" fmla="val 142"/>
                <a:gd name="f13" fmla="val 235"/>
                <a:gd name="f14" fmla="val 71"/>
                <a:gd name="f15" fmla="val 329"/>
                <a:gd name="f16" fmla="val 1"/>
                <a:gd name="f17" fmla="val 424"/>
                <a:gd name="f18" fmla="val 48"/>
                <a:gd name="f19" fmla="val 518"/>
                <a:gd name="f20" fmla="val 612"/>
                <a:gd name="f21" fmla="val 189"/>
                <a:gd name="f22" fmla="val 682"/>
                <a:gd name="f23" fmla="val 283"/>
                <a:gd name="f24" fmla="val 753"/>
                <a:gd name="f25" fmla="val 377"/>
                <a:gd name="f26" fmla="val 800"/>
                <a:gd name="f27" fmla="val 471"/>
                <a:gd name="f28" fmla="val 847"/>
                <a:gd name="f29" fmla="val 589"/>
                <a:gd name="f30" fmla="val 870"/>
                <a:gd name="f31" fmla="val 1177"/>
                <a:gd name="f32" fmla="val 1342"/>
                <a:gd name="f33" fmla="val 1483"/>
                <a:gd name="f34" fmla="val 1624"/>
                <a:gd name="f35" fmla="val 729"/>
                <a:gd name="f36" fmla="val 1742"/>
                <a:gd name="f37" fmla="val 635"/>
                <a:gd name="f38" fmla="val 1812"/>
                <a:gd name="f39" fmla="val 541"/>
                <a:gd name="f40" fmla="val 1836"/>
                <a:gd name="f41" fmla="val 1765"/>
                <a:gd name="f42" fmla="val 259"/>
                <a:gd name="f43" fmla="val 1695"/>
                <a:gd name="f44" fmla="val 188"/>
                <a:gd name="f45" fmla="val 1600"/>
                <a:gd name="f46" fmla="val 1506"/>
                <a:gd name="f47" fmla="val 1412"/>
                <a:gd name="f48" fmla="val 1295"/>
                <a:gd name="f49" fmla="*/ f0 1 1883"/>
                <a:gd name="f50" fmla="*/ f1 1 871"/>
                <a:gd name="f51" fmla="val f2"/>
                <a:gd name="f52" fmla="val f3"/>
                <a:gd name="f53" fmla="val f4"/>
                <a:gd name="f54" fmla="+- f53 0 f51"/>
                <a:gd name="f55" fmla="+- f52 0 f51"/>
                <a:gd name="f56" fmla="*/ f55 1 1883"/>
                <a:gd name="f57" fmla="*/ f54 1 871"/>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883" h="871">
                  <a:moveTo>
                    <a:pt x="f5" y="f2"/>
                  </a:moveTo>
                  <a:lnTo>
                    <a:pt x="f6" y="f7"/>
                  </a:lnTo>
                  <a:lnTo>
                    <a:pt x="f8" y="f9"/>
                  </a:lnTo>
                  <a:lnTo>
                    <a:pt x="f10" y="f11"/>
                  </a:lnTo>
                  <a:lnTo>
                    <a:pt x="f12" y="f13"/>
                  </a:lnTo>
                  <a:lnTo>
                    <a:pt x="f14" y="f15"/>
                  </a:lnTo>
                  <a:lnTo>
                    <a:pt x="f16" y="f17"/>
                  </a:lnTo>
                  <a:lnTo>
                    <a:pt x="f18" y="f19"/>
                  </a:lnTo>
                  <a:lnTo>
                    <a:pt x="f11" y="f20"/>
                  </a:lnTo>
                  <a:lnTo>
                    <a:pt x="f21" y="f22"/>
                  </a:lnTo>
                  <a:lnTo>
                    <a:pt x="f23" y="f24"/>
                  </a:lnTo>
                  <a:lnTo>
                    <a:pt x="f25" y="f26"/>
                  </a:lnTo>
                  <a:lnTo>
                    <a:pt x="f27" y="f28"/>
                  </a:lnTo>
                  <a:lnTo>
                    <a:pt x="f29" y="f30"/>
                  </a:lnTo>
                  <a:lnTo>
                    <a:pt x="f31" y="f30"/>
                  </a:lnTo>
                  <a:lnTo>
                    <a:pt x="f32" y="f28"/>
                  </a:lnTo>
                  <a:lnTo>
                    <a:pt x="f33" y="f26"/>
                  </a:lnTo>
                  <a:lnTo>
                    <a:pt x="f34" y="f35"/>
                  </a:lnTo>
                  <a:lnTo>
                    <a:pt x="f36" y="f37"/>
                  </a:lnTo>
                  <a:lnTo>
                    <a:pt x="f38" y="f39"/>
                  </a:lnTo>
                  <a:lnTo>
                    <a:pt x="f3" y="f17"/>
                  </a:lnTo>
                  <a:lnTo>
                    <a:pt x="f40" y="f15"/>
                  </a:lnTo>
                  <a:lnTo>
                    <a:pt x="f41" y="f42"/>
                  </a:lnTo>
                  <a:lnTo>
                    <a:pt x="f43" y="f44"/>
                  </a:lnTo>
                  <a:lnTo>
                    <a:pt x="f45" y="f11"/>
                  </a:lnTo>
                  <a:lnTo>
                    <a:pt x="f46" y="f14"/>
                  </a:lnTo>
                  <a:lnTo>
                    <a:pt x="f47" y="f7"/>
                  </a:lnTo>
                  <a:lnTo>
                    <a:pt x="f48"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31" name="Google Shape;763;p33">
              <a:extLst>
                <a:ext uri="{FF2B5EF4-FFF2-40B4-BE49-F238E27FC236}">
                  <a16:creationId xmlns:a16="http://schemas.microsoft.com/office/drawing/2014/main" xmlns="" id="{AC3CD74F-9CEA-4EA1-881B-8626DDBCBC78}"/>
                </a:ext>
              </a:extLst>
            </p:cNvPr>
            <p:cNvSpPr/>
            <p:nvPr/>
          </p:nvSpPr>
          <p:spPr>
            <a:xfrm>
              <a:off x="8540861" y="1188463"/>
              <a:ext cx="119685" cy="89748"/>
            </a:xfrm>
            <a:custGeom>
              <a:avLst/>
              <a:gdLst>
                <a:gd name="f0" fmla="val w"/>
                <a:gd name="f1" fmla="val h"/>
                <a:gd name="f2" fmla="val 0"/>
                <a:gd name="f3" fmla="val 2071"/>
                <a:gd name="f4" fmla="val 1553"/>
                <a:gd name="f5" fmla="val 1271"/>
                <a:gd name="f6" fmla="val 1389"/>
                <a:gd name="f7" fmla="val 1506"/>
                <a:gd name="f8" fmla="val 24"/>
                <a:gd name="f9" fmla="val 1600"/>
                <a:gd name="f10" fmla="val 71"/>
                <a:gd name="f11" fmla="val 1694"/>
                <a:gd name="f12" fmla="val 118"/>
                <a:gd name="f13" fmla="val 1789"/>
                <a:gd name="f14" fmla="val 188"/>
                <a:gd name="f15" fmla="val 1859"/>
                <a:gd name="f16" fmla="val 259"/>
                <a:gd name="f17" fmla="val 1930"/>
                <a:gd name="f18" fmla="val 329"/>
                <a:gd name="f19" fmla="val 1977"/>
                <a:gd name="f20" fmla="val 424"/>
                <a:gd name="f21" fmla="val 2047"/>
                <a:gd name="f22" fmla="val 588"/>
                <a:gd name="f23" fmla="val 776"/>
                <a:gd name="f24" fmla="val 941"/>
                <a:gd name="f25" fmla="val 2000"/>
                <a:gd name="f26" fmla="val 1082"/>
                <a:gd name="f27" fmla="val 1223"/>
                <a:gd name="f28" fmla="val 1836"/>
                <a:gd name="f29" fmla="val 1341"/>
                <a:gd name="f30" fmla="val 1718"/>
                <a:gd name="f31" fmla="val 1435"/>
                <a:gd name="f32" fmla="val 1577"/>
                <a:gd name="f33" fmla="val 1436"/>
                <a:gd name="f34" fmla="val 800"/>
                <a:gd name="f35" fmla="val 636"/>
                <a:gd name="f36" fmla="val 495"/>
                <a:gd name="f37" fmla="val 354"/>
                <a:gd name="f38" fmla="val 236"/>
                <a:gd name="f39" fmla="val 142"/>
                <a:gd name="f40" fmla="val 1"/>
                <a:gd name="f41" fmla="val 95"/>
                <a:gd name="f42" fmla="val 165"/>
                <a:gd name="f43" fmla="val 235"/>
                <a:gd name="f44" fmla="val 47"/>
                <a:gd name="f45" fmla="*/ f0 1 2071"/>
                <a:gd name="f46" fmla="*/ f1 1 1553"/>
                <a:gd name="f47" fmla="val f2"/>
                <a:gd name="f48" fmla="val f3"/>
                <a:gd name="f49" fmla="val f4"/>
                <a:gd name="f50" fmla="+- f49 0 f47"/>
                <a:gd name="f51" fmla="+- f48 0 f47"/>
                <a:gd name="f52" fmla="*/ f51 1 2071"/>
                <a:gd name="f53" fmla="*/ f50 1 155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071" h="1553" fill="none">
                  <a:moveTo>
                    <a:pt x="f5" y="f2"/>
                  </a:moveTo>
                  <a:lnTo>
                    <a:pt x="f5" y="f2"/>
                  </a:lnTo>
                  <a:lnTo>
                    <a:pt x="f6" y="f2"/>
                  </a:lnTo>
                  <a:lnTo>
                    <a:pt x="f7" y="f8"/>
                  </a:lnTo>
                  <a:lnTo>
                    <a:pt x="f9" y="f10"/>
                  </a:lnTo>
                  <a:lnTo>
                    <a:pt x="f11" y="f12"/>
                  </a:lnTo>
                  <a:lnTo>
                    <a:pt x="f13" y="f14"/>
                  </a:lnTo>
                  <a:lnTo>
                    <a:pt x="f15" y="f16"/>
                  </a:lnTo>
                  <a:lnTo>
                    <a:pt x="f17" y="f18"/>
                  </a:lnTo>
                  <a:lnTo>
                    <a:pt x="f19" y="f20"/>
                  </a:lnTo>
                  <a:lnTo>
                    <a:pt x="f19" y="f20"/>
                  </a:lnTo>
                  <a:lnTo>
                    <a:pt x="f21" y="f22"/>
                  </a:lnTo>
                  <a:lnTo>
                    <a:pt x="f3" y="f23"/>
                  </a:lnTo>
                  <a:lnTo>
                    <a:pt x="f3" y="f23"/>
                  </a:lnTo>
                  <a:lnTo>
                    <a:pt x="f21" y="f24"/>
                  </a:lnTo>
                  <a:lnTo>
                    <a:pt x="f25" y="f26"/>
                  </a:lnTo>
                  <a:lnTo>
                    <a:pt x="f17" y="f27"/>
                  </a:lnTo>
                  <a:lnTo>
                    <a:pt x="f28" y="f29"/>
                  </a:lnTo>
                  <a:lnTo>
                    <a:pt x="f28" y="f29"/>
                  </a:lnTo>
                  <a:lnTo>
                    <a:pt x="f30" y="f31"/>
                  </a:lnTo>
                  <a:lnTo>
                    <a:pt x="f32" y="f7"/>
                  </a:lnTo>
                  <a:lnTo>
                    <a:pt x="f33" y="f4"/>
                  </a:lnTo>
                  <a:lnTo>
                    <a:pt x="f5" y="f4"/>
                  </a:lnTo>
                  <a:lnTo>
                    <a:pt x="f34" y="f4"/>
                  </a:lnTo>
                  <a:lnTo>
                    <a:pt x="f34" y="f4"/>
                  </a:lnTo>
                  <a:lnTo>
                    <a:pt x="f35" y="f4"/>
                  </a:lnTo>
                  <a:lnTo>
                    <a:pt x="f36" y="f7"/>
                  </a:lnTo>
                  <a:lnTo>
                    <a:pt x="f37" y="f31"/>
                  </a:lnTo>
                  <a:lnTo>
                    <a:pt x="f38" y="f29"/>
                  </a:lnTo>
                  <a:lnTo>
                    <a:pt x="f39" y="f27"/>
                  </a:lnTo>
                  <a:lnTo>
                    <a:pt x="f10" y="f26"/>
                  </a:lnTo>
                  <a:lnTo>
                    <a:pt x="f8" y="f24"/>
                  </a:lnTo>
                  <a:lnTo>
                    <a:pt x="f40" y="f23"/>
                  </a:lnTo>
                  <a:lnTo>
                    <a:pt x="f40" y="f23"/>
                  </a:lnTo>
                  <a:lnTo>
                    <a:pt x="f8" y="f22"/>
                  </a:lnTo>
                  <a:lnTo>
                    <a:pt x="f41" y="f20"/>
                  </a:lnTo>
                  <a:lnTo>
                    <a:pt x="f41" y="f20"/>
                  </a:lnTo>
                  <a:lnTo>
                    <a:pt x="f42" y="f18"/>
                  </a:lnTo>
                  <a:lnTo>
                    <a:pt x="f38" y="f43"/>
                  </a:lnTo>
                  <a:lnTo>
                    <a:pt x="f38" y="f43"/>
                  </a:lnTo>
                  <a:lnTo>
                    <a:pt x="f37" y="f12"/>
                  </a:lnTo>
                  <a:lnTo>
                    <a:pt x="f36" y="f44"/>
                  </a:lnTo>
                  <a:lnTo>
                    <a:pt x="f35" y="f8"/>
                  </a:lnTo>
                  <a:lnTo>
                    <a:pt x="f34" y="f2"/>
                  </a:lnTo>
                  <a:lnTo>
                    <a:pt x="f5" y="f2"/>
                  </a:lnTo>
                </a:path>
              </a:pathLst>
            </a:custGeom>
            <a:noFill/>
            <a:ln w="28575" cap="flat">
              <a:solidFill>
                <a:srgbClr val="335B7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sp>
        <p:nvSpPr>
          <p:cNvPr id="32" name="Half Frame 1">
            <a:extLst>
              <a:ext uri="{FF2B5EF4-FFF2-40B4-BE49-F238E27FC236}">
                <a16:creationId xmlns:a16="http://schemas.microsoft.com/office/drawing/2014/main" xmlns="" id="{02AD2936-7C7B-B6BF-AF2F-F0ADD4A24D3A}"/>
              </a:ext>
            </a:extLst>
          </p:cNvPr>
          <p:cNvSpPr/>
          <p:nvPr/>
        </p:nvSpPr>
        <p:spPr>
          <a:xfrm rot="5400013">
            <a:off x="7877578" y="1066212"/>
            <a:ext cx="1317185" cy="1020453"/>
          </a:xfrm>
          <a:custGeom>
            <a:avLst>
              <a:gd name="f9" fmla="val 10242"/>
              <a:gd name="f10" fmla="val 10928"/>
            </a:avLst>
            <a:gdLst>
              <a:gd name="f2" fmla="val 10800000"/>
              <a:gd name="f3" fmla="val 5400000"/>
              <a:gd name="f4" fmla="val 180"/>
              <a:gd name="f5" fmla="val w"/>
              <a:gd name="f6" fmla="val h"/>
              <a:gd name="f7" fmla="val ss"/>
              <a:gd name="f8" fmla="val 0"/>
              <a:gd name="f9" fmla="val 10242"/>
              <a:gd name="f10" fmla="val 10928"/>
              <a:gd name="f11" fmla="+- 0 0 -90"/>
              <a:gd name="f12" fmla="+- 0 0 -180"/>
              <a:gd name="f13" fmla="abs f5"/>
              <a:gd name="f14" fmla="abs f6"/>
              <a:gd name="f15" fmla="abs f7"/>
              <a:gd name="f16" fmla="val f8"/>
              <a:gd name="f17" fmla="val f10"/>
              <a:gd name="f18" fmla="val f9"/>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min f39 f38"/>
              <a:gd name="f43" fmla="*/ f42 f17 1"/>
              <a:gd name="f44" fmla="*/ f42 f18 1"/>
              <a:gd name="f45" fmla="*/ f43 1 100000"/>
              <a:gd name="f46" fmla="*/ f44 1 100000"/>
              <a:gd name="f47" fmla="*/ f46 f39 1"/>
              <a:gd name="f48" fmla="*/ f45 f38 1"/>
              <a:gd name="f49" fmla="*/ f45 1 2"/>
              <a:gd name="f50" fmla="*/ f46 1 2"/>
              <a:gd name="f51" fmla="*/ f46 f32 1"/>
              <a:gd name="f52" fmla="*/ f45 f32 1"/>
              <a:gd name="f53" fmla="*/ f47 1 f38"/>
              <a:gd name="f54" fmla="*/ f48 1 f39"/>
              <a:gd name="f55" fmla="*/ f50 f32 1"/>
              <a:gd name="f56" fmla="*/ f49 f32 1"/>
              <a:gd name="f57" fmla="+- f35 0 f53"/>
              <a:gd name="f58" fmla="+- f36 0 f54"/>
              <a:gd name="f59" fmla="+- f58 f36 0"/>
              <a:gd name="f60" fmla="+- f57 f35 0"/>
              <a:gd name="f61" fmla="*/ f57 f32 1"/>
              <a:gd name="f62" fmla="*/ f58 f32 1"/>
              <a:gd name="f63" fmla="*/ f59 1 2"/>
              <a:gd name="f64" fmla="*/ f60 1 2"/>
              <a:gd name="f65" fmla="*/ f64 f32 1"/>
              <a:gd name="f66" fmla="*/ f63 f32 1"/>
            </a:gdLst>
            <a:ahLst/>
            <a:cxnLst>
              <a:cxn ang="3cd4">
                <a:pos x="hc" y="t"/>
              </a:cxn>
              <a:cxn ang="0">
                <a:pos x="r" y="vc"/>
              </a:cxn>
              <a:cxn ang="cd4">
                <a:pos x="hc" y="b"/>
              </a:cxn>
              <a:cxn ang="cd2">
                <a:pos x="l" y="vc"/>
              </a:cxn>
              <a:cxn ang="f30">
                <a:pos x="f65" y="f55"/>
              </a:cxn>
              <a:cxn ang="f31">
                <a:pos x="f56" y="f66"/>
              </a:cxn>
            </a:cxnLst>
            <a:rect l="f37" t="f37" r="f40" b="f41"/>
            <a:pathLst>
              <a:path>
                <a:moveTo>
                  <a:pt x="f37" y="f37"/>
                </a:moveTo>
                <a:lnTo>
                  <a:pt x="f40" y="f37"/>
                </a:lnTo>
                <a:lnTo>
                  <a:pt x="f61" y="f51"/>
                </a:lnTo>
                <a:lnTo>
                  <a:pt x="f52" y="f51"/>
                </a:lnTo>
                <a:lnTo>
                  <a:pt x="f52" y="f62"/>
                </a:lnTo>
                <a:lnTo>
                  <a:pt x="f37" y="f41"/>
                </a:lnTo>
                <a:close/>
              </a:path>
            </a:pathLst>
          </a:custGeom>
          <a:solidFill>
            <a:srgbClr val="1482AC">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1CADE4"/>
              </a:solidFill>
              <a:uFillTx/>
              <a:latin typeface="Tw Cen MT"/>
            </a:endParaRPr>
          </a:p>
        </p:txBody>
      </p:sp>
      <p:sp>
        <p:nvSpPr>
          <p:cNvPr id="33" name="Half Frame 3">
            <a:extLst>
              <a:ext uri="{FF2B5EF4-FFF2-40B4-BE49-F238E27FC236}">
                <a16:creationId xmlns:a16="http://schemas.microsoft.com/office/drawing/2014/main" xmlns="" id="{1A400749-33C5-6C05-1021-30906EEFCBFB}"/>
              </a:ext>
            </a:extLst>
          </p:cNvPr>
          <p:cNvSpPr/>
          <p:nvPr/>
        </p:nvSpPr>
        <p:spPr>
          <a:xfrm rot="10799991">
            <a:off x="8025945" y="3533668"/>
            <a:ext cx="1020453" cy="1317185"/>
          </a:xfrm>
          <a:custGeom>
            <a:avLst>
              <a:gd name="f9" fmla="val 10242"/>
              <a:gd name="f10" fmla="val 10928"/>
            </a:avLst>
            <a:gdLst>
              <a:gd name="f2" fmla="val 10800000"/>
              <a:gd name="f3" fmla="val 5400000"/>
              <a:gd name="f4" fmla="val 180"/>
              <a:gd name="f5" fmla="val w"/>
              <a:gd name="f6" fmla="val h"/>
              <a:gd name="f7" fmla="val ss"/>
              <a:gd name="f8" fmla="val 0"/>
              <a:gd name="f9" fmla="val 10242"/>
              <a:gd name="f10" fmla="val 10928"/>
              <a:gd name="f11" fmla="+- 0 0 -90"/>
              <a:gd name="f12" fmla="+- 0 0 -180"/>
              <a:gd name="f13" fmla="abs f5"/>
              <a:gd name="f14" fmla="abs f6"/>
              <a:gd name="f15" fmla="abs f7"/>
              <a:gd name="f16" fmla="val f8"/>
              <a:gd name="f17" fmla="val f10"/>
              <a:gd name="f18" fmla="val f9"/>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min f39 f38"/>
              <a:gd name="f43" fmla="*/ f42 f17 1"/>
              <a:gd name="f44" fmla="*/ f42 f18 1"/>
              <a:gd name="f45" fmla="*/ f43 1 100000"/>
              <a:gd name="f46" fmla="*/ f44 1 100000"/>
              <a:gd name="f47" fmla="*/ f46 f39 1"/>
              <a:gd name="f48" fmla="*/ f45 f38 1"/>
              <a:gd name="f49" fmla="*/ f45 1 2"/>
              <a:gd name="f50" fmla="*/ f46 1 2"/>
              <a:gd name="f51" fmla="*/ f46 f32 1"/>
              <a:gd name="f52" fmla="*/ f45 f32 1"/>
              <a:gd name="f53" fmla="*/ f47 1 f38"/>
              <a:gd name="f54" fmla="*/ f48 1 f39"/>
              <a:gd name="f55" fmla="*/ f50 f32 1"/>
              <a:gd name="f56" fmla="*/ f49 f32 1"/>
              <a:gd name="f57" fmla="+- f35 0 f53"/>
              <a:gd name="f58" fmla="+- f36 0 f54"/>
              <a:gd name="f59" fmla="+- f58 f36 0"/>
              <a:gd name="f60" fmla="+- f57 f35 0"/>
              <a:gd name="f61" fmla="*/ f57 f32 1"/>
              <a:gd name="f62" fmla="*/ f58 f32 1"/>
              <a:gd name="f63" fmla="*/ f59 1 2"/>
              <a:gd name="f64" fmla="*/ f60 1 2"/>
              <a:gd name="f65" fmla="*/ f64 f32 1"/>
              <a:gd name="f66" fmla="*/ f63 f32 1"/>
            </a:gdLst>
            <a:ahLst/>
            <a:cxnLst>
              <a:cxn ang="3cd4">
                <a:pos x="hc" y="t"/>
              </a:cxn>
              <a:cxn ang="0">
                <a:pos x="r" y="vc"/>
              </a:cxn>
              <a:cxn ang="cd4">
                <a:pos x="hc" y="b"/>
              </a:cxn>
              <a:cxn ang="cd2">
                <a:pos x="l" y="vc"/>
              </a:cxn>
              <a:cxn ang="f30">
                <a:pos x="f65" y="f55"/>
              </a:cxn>
              <a:cxn ang="f31">
                <a:pos x="f56" y="f66"/>
              </a:cxn>
            </a:cxnLst>
            <a:rect l="f37" t="f37" r="f40" b="f41"/>
            <a:pathLst>
              <a:path>
                <a:moveTo>
                  <a:pt x="f37" y="f37"/>
                </a:moveTo>
                <a:lnTo>
                  <a:pt x="f40" y="f37"/>
                </a:lnTo>
                <a:lnTo>
                  <a:pt x="f61" y="f51"/>
                </a:lnTo>
                <a:lnTo>
                  <a:pt x="f52" y="f51"/>
                </a:lnTo>
                <a:lnTo>
                  <a:pt x="f52" y="f62"/>
                </a:lnTo>
                <a:lnTo>
                  <a:pt x="f37" y="f41"/>
                </a:lnTo>
                <a:close/>
              </a:path>
            </a:pathLst>
          </a:custGeom>
          <a:solidFill>
            <a:srgbClr val="1482AC">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1CADE4"/>
              </a:solidFill>
              <a:uFillTx/>
              <a:latin typeface="Tw Cen MT"/>
            </a:endParaRPr>
          </a:p>
        </p:txBody>
      </p:sp>
      <p:sp>
        <p:nvSpPr>
          <p:cNvPr id="34" name="Half Frame 1">
            <a:extLst>
              <a:ext uri="{FF2B5EF4-FFF2-40B4-BE49-F238E27FC236}">
                <a16:creationId xmlns:a16="http://schemas.microsoft.com/office/drawing/2014/main" xmlns="" id="{D8E6ED23-4401-AB8B-0FC2-8CB2C104FB2D}"/>
              </a:ext>
            </a:extLst>
          </p:cNvPr>
          <p:cNvSpPr/>
          <p:nvPr/>
        </p:nvSpPr>
        <p:spPr>
          <a:xfrm>
            <a:off x="5803531" y="917854"/>
            <a:ext cx="1020453" cy="1317185"/>
          </a:xfrm>
          <a:custGeom>
            <a:avLst>
              <a:gd name="f9" fmla="val 10242"/>
              <a:gd name="f10" fmla="val 10928"/>
            </a:avLst>
            <a:gdLst>
              <a:gd name="f2" fmla="val 10800000"/>
              <a:gd name="f3" fmla="val 5400000"/>
              <a:gd name="f4" fmla="val 180"/>
              <a:gd name="f5" fmla="val w"/>
              <a:gd name="f6" fmla="val h"/>
              <a:gd name="f7" fmla="val ss"/>
              <a:gd name="f8" fmla="val 0"/>
              <a:gd name="f9" fmla="val 10242"/>
              <a:gd name="f10" fmla="val 10928"/>
              <a:gd name="f11" fmla="+- 0 0 -90"/>
              <a:gd name="f12" fmla="+- 0 0 -180"/>
              <a:gd name="f13" fmla="abs f5"/>
              <a:gd name="f14" fmla="abs f6"/>
              <a:gd name="f15" fmla="abs f7"/>
              <a:gd name="f16" fmla="val f8"/>
              <a:gd name="f17" fmla="val f10"/>
              <a:gd name="f18" fmla="val f9"/>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min f39 f38"/>
              <a:gd name="f43" fmla="*/ f42 f17 1"/>
              <a:gd name="f44" fmla="*/ f42 f18 1"/>
              <a:gd name="f45" fmla="*/ f43 1 100000"/>
              <a:gd name="f46" fmla="*/ f44 1 100000"/>
              <a:gd name="f47" fmla="*/ f46 f39 1"/>
              <a:gd name="f48" fmla="*/ f45 f38 1"/>
              <a:gd name="f49" fmla="*/ f45 1 2"/>
              <a:gd name="f50" fmla="*/ f46 1 2"/>
              <a:gd name="f51" fmla="*/ f46 f32 1"/>
              <a:gd name="f52" fmla="*/ f45 f32 1"/>
              <a:gd name="f53" fmla="*/ f47 1 f38"/>
              <a:gd name="f54" fmla="*/ f48 1 f39"/>
              <a:gd name="f55" fmla="*/ f50 f32 1"/>
              <a:gd name="f56" fmla="*/ f49 f32 1"/>
              <a:gd name="f57" fmla="+- f35 0 f53"/>
              <a:gd name="f58" fmla="+- f36 0 f54"/>
              <a:gd name="f59" fmla="+- f58 f36 0"/>
              <a:gd name="f60" fmla="+- f57 f35 0"/>
              <a:gd name="f61" fmla="*/ f57 f32 1"/>
              <a:gd name="f62" fmla="*/ f58 f32 1"/>
              <a:gd name="f63" fmla="*/ f59 1 2"/>
              <a:gd name="f64" fmla="*/ f60 1 2"/>
              <a:gd name="f65" fmla="*/ f64 f32 1"/>
              <a:gd name="f66" fmla="*/ f63 f32 1"/>
            </a:gdLst>
            <a:ahLst/>
            <a:cxnLst>
              <a:cxn ang="3cd4">
                <a:pos x="hc" y="t"/>
              </a:cxn>
              <a:cxn ang="0">
                <a:pos x="r" y="vc"/>
              </a:cxn>
              <a:cxn ang="cd4">
                <a:pos x="hc" y="b"/>
              </a:cxn>
              <a:cxn ang="cd2">
                <a:pos x="l" y="vc"/>
              </a:cxn>
              <a:cxn ang="f30">
                <a:pos x="f65" y="f55"/>
              </a:cxn>
              <a:cxn ang="f31">
                <a:pos x="f56" y="f66"/>
              </a:cxn>
            </a:cxnLst>
            <a:rect l="f37" t="f37" r="f40" b="f41"/>
            <a:pathLst>
              <a:path>
                <a:moveTo>
                  <a:pt x="f37" y="f37"/>
                </a:moveTo>
                <a:lnTo>
                  <a:pt x="f40" y="f37"/>
                </a:lnTo>
                <a:lnTo>
                  <a:pt x="f61" y="f51"/>
                </a:lnTo>
                <a:lnTo>
                  <a:pt x="f52" y="f51"/>
                </a:lnTo>
                <a:lnTo>
                  <a:pt x="f52" y="f62"/>
                </a:lnTo>
                <a:lnTo>
                  <a:pt x="f37" y="f41"/>
                </a:lnTo>
                <a:close/>
              </a:path>
            </a:pathLst>
          </a:custGeom>
          <a:solidFill>
            <a:srgbClr val="1482AC">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1CADE4"/>
              </a:solidFill>
              <a:uFillTx/>
              <a:latin typeface="Tw Cen MT"/>
            </a:endParaRPr>
          </a:p>
        </p:txBody>
      </p:sp>
      <p:sp>
        <p:nvSpPr>
          <p:cNvPr id="35" name="Half Frame 3">
            <a:extLst>
              <a:ext uri="{FF2B5EF4-FFF2-40B4-BE49-F238E27FC236}">
                <a16:creationId xmlns:a16="http://schemas.microsoft.com/office/drawing/2014/main" xmlns="" id="{FF41F4AC-A06B-DF0D-8BB6-9FC591D932BB}"/>
              </a:ext>
            </a:extLst>
          </p:cNvPr>
          <p:cNvSpPr/>
          <p:nvPr/>
        </p:nvSpPr>
        <p:spPr>
          <a:xfrm rot="16200004">
            <a:off x="5655165" y="3682036"/>
            <a:ext cx="1317185" cy="1020453"/>
          </a:xfrm>
          <a:custGeom>
            <a:avLst>
              <a:gd name="f9" fmla="val 10242"/>
              <a:gd name="f10" fmla="val 10928"/>
            </a:avLst>
            <a:gdLst>
              <a:gd name="f2" fmla="val 10800000"/>
              <a:gd name="f3" fmla="val 5400000"/>
              <a:gd name="f4" fmla="val 180"/>
              <a:gd name="f5" fmla="val w"/>
              <a:gd name="f6" fmla="val h"/>
              <a:gd name="f7" fmla="val ss"/>
              <a:gd name="f8" fmla="val 0"/>
              <a:gd name="f9" fmla="val 10242"/>
              <a:gd name="f10" fmla="val 10928"/>
              <a:gd name="f11" fmla="+- 0 0 -90"/>
              <a:gd name="f12" fmla="+- 0 0 -180"/>
              <a:gd name="f13" fmla="abs f5"/>
              <a:gd name="f14" fmla="abs f6"/>
              <a:gd name="f15" fmla="abs f7"/>
              <a:gd name="f16" fmla="val f8"/>
              <a:gd name="f17" fmla="val f10"/>
              <a:gd name="f18" fmla="val f9"/>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min f39 f38"/>
              <a:gd name="f43" fmla="*/ f42 f17 1"/>
              <a:gd name="f44" fmla="*/ f42 f18 1"/>
              <a:gd name="f45" fmla="*/ f43 1 100000"/>
              <a:gd name="f46" fmla="*/ f44 1 100000"/>
              <a:gd name="f47" fmla="*/ f46 f39 1"/>
              <a:gd name="f48" fmla="*/ f45 f38 1"/>
              <a:gd name="f49" fmla="*/ f45 1 2"/>
              <a:gd name="f50" fmla="*/ f46 1 2"/>
              <a:gd name="f51" fmla="*/ f46 f32 1"/>
              <a:gd name="f52" fmla="*/ f45 f32 1"/>
              <a:gd name="f53" fmla="*/ f47 1 f38"/>
              <a:gd name="f54" fmla="*/ f48 1 f39"/>
              <a:gd name="f55" fmla="*/ f50 f32 1"/>
              <a:gd name="f56" fmla="*/ f49 f32 1"/>
              <a:gd name="f57" fmla="+- f35 0 f53"/>
              <a:gd name="f58" fmla="+- f36 0 f54"/>
              <a:gd name="f59" fmla="+- f58 f36 0"/>
              <a:gd name="f60" fmla="+- f57 f35 0"/>
              <a:gd name="f61" fmla="*/ f57 f32 1"/>
              <a:gd name="f62" fmla="*/ f58 f32 1"/>
              <a:gd name="f63" fmla="*/ f59 1 2"/>
              <a:gd name="f64" fmla="*/ f60 1 2"/>
              <a:gd name="f65" fmla="*/ f64 f32 1"/>
              <a:gd name="f66" fmla="*/ f63 f32 1"/>
            </a:gdLst>
            <a:ahLst/>
            <a:cxnLst>
              <a:cxn ang="3cd4">
                <a:pos x="hc" y="t"/>
              </a:cxn>
              <a:cxn ang="0">
                <a:pos x="r" y="vc"/>
              </a:cxn>
              <a:cxn ang="cd4">
                <a:pos x="hc" y="b"/>
              </a:cxn>
              <a:cxn ang="cd2">
                <a:pos x="l" y="vc"/>
              </a:cxn>
              <a:cxn ang="f30">
                <a:pos x="f65" y="f55"/>
              </a:cxn>
              <a:cxn ang="f31">
                <a:pos x="f56" y="f66"/>
              </a:cxn>
            </a:cxnLst>
            <a:rect l="f37" t="f37" r="f40" b="f41"/>
            <a:pathLst>
              <a:path>
                <a:moveTo>
                  <a:pt x="f37" y="f37"/>
                </a:moveTo>
                <a:lnTo>
                  <a:pt x="f40" y="f37"/>
                </a:lnTo>
                <a:lnTo>
                  <a:pt x="f61" y="f51"/>
                </a:lnTo>
                <a:lnTo>
                  <a:pt x="f52" y="f51"/>
                </a:lnTo>
                <a:lnTo>
                  <a:pt x="f52" y="f62"/>
                </a:lnTo>
                <a:lnTo>
                  <a:pt x="f37" y="f41"/>
                </a:lnTo>
                <a:close/>
              </a:path>
            </a:pathLst>
          </a:custGeom>
          <a:solidFill>
            <a:srgbClr val="1482AC">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050" b="0" i="0" u="none" strike="noStrike" kern="0" cap="none" spc="0" baseline="0">
              <a:solidFill>
                <a:srgbClr val="1CADE4"/>
              </a:solidFill>
              <a:uFillTx/>
              <a:latin typeface="Tw Cen MT"/>
            </a:endParaRPr>
          </a:p>
        </p:txBody>
      </p:sp>
      <p:pic>
        <p:nvPicPr>
          <p:cNvPr id="36" name="Imagen 14">
            <a:extLst>
              <a:ext uri="{FF2B5EF4-FFF2-40B4-BE49-F238E27FC236}">
                <a16:creationId xmlns:a16="http://schemas.microsoft.com/office/drawing/2014/main" xmlns="" id="{6DD85ED0-2397-1D8C-47D5-945E0745A31E}"/>
              </a:ext>
            </a:extLst>
          </p:cNvPr>
          <p:cNvPicPr>
            <a:picLocks noChangeAspect="1"/>
          </p:cNvPicPr>
          <p:nvPr/>
        </p:nvPicPr>
        <p:blipFill>
          <a:blip r:embed="rId3"/>
          <a:stretch>
            <a:fillRect/>
          </a:stretch>
        </p:blipFill>
        <p:spPr>
          <a:xfrm>
            <a:off x="6261498" y="1791918"/>
            <a:ext cx="2458595" cy="2601362"/>
          </a:xfrm>
          <a:prstGeom prst="rect">
            <a:avLst/>
          </a:prstGeom>
          <a:noFill/>
          <a:ln cap="flat">
            <a:noFill/>
          </a:ln>
        </p:spPr>
      </p:pic>
      <p:sp>
        <p:nvSpPr>
          <p:cNvPr id="37" name="TextBox 12">
            <a:extLst>
              <a:ext uri="{FF2B5EF4-FFF2-40B4-BE49-F238E27FC236}">
                <a16:creationId xmlns:a16="http://schemas.microsoft.com/office/drawing/2014/main" xmlns="" id="{323EEAF4-BBCB-F4FF-5221-72B055034987}"/>
              </a:ext>
            </a:extLst>
          </p:cNvPr>
          <p:cNvSpPr txBox="1"/>
          <p:nvPr/>
        </p:nvSpPr>
        <p:spPr>
          <a:xfrm>
            <a:off x="182880" y="8234073"/>
            <a:ext cx="1944864" cy="1815882"/>
          </a:xfrm>
          <a:prstGeom prst="rect">
            <a:avLst/>
          </a:prstGeom>
          <a:noFill/>
          <a:ln cap="flat">
            <a:noFill/>
          </a:ln>
        </p:spPr>
        <p:txBody>
          <a:bodyPr vert="horz" wrap="square" lIns="91440" tIns="45720" rIns="91440" bIns="45720" anchor="ctr" anchorCtr="1" compatLnSpc="1">
            <a:spAutoFit/>
          </a:bodyPr>
          <a:lstStyle/>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التقليل من إنتاج النفايات:</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 تشجع الإدارة البيئية على الحد من إنتاج النفايات من خلال تبني ممارسات الاستهلاك المستدام، وتصميم المنتجات بطريقة تقلل من النفايات، وتعزيز إعادة استخدام المنتجات.</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sp>
        <p:nvSpPr>
          <p:cNvPr id="38" name="TextBox 15">
            <a:extLst>
              <a:ext uri="{FF2B5EF4-FFF2-40B4-BE49-F238E27FC236}">
                <a16:creationId xmlns:a16="http://schemas.microsoft.com/office/drawing/2014/main" xmlns="" id="{A598F830-278F-8236-63C1-5D3ED44B1266}"/>
              </a:ext>
            </a:extLst>
          </p:cNvPr>
          <p:cNvSpPr txBox="1"/>
          <p:nvPr/>
        </p:nvSpPr>
        <p:spPr>
          <a:xfrm>
            <a:off x="1943101" y="8334572"/>
            <a:ext cx="1596380" cy="1600438"/>
          </a:xfrm>
          <a:prstGeom prst="rect">
            <a:avLst/>
          </a:prstGeom>
          <a:noFill/>
          <a:ln cap="flat">
            <a:noFill/>
          </a:ln>
        </p:spPr>
        <p:txBody>
          <a:bodyPr vert="horz" wrap="square" lIns="91440" tIns="45720" rIns="91440" bIns="45720" anchor="ctr" anchorCtr="1" compatLnSpc="1">
            <a:spAutoFit/>
          </a:bodyPr>
          <a:lstStyle/>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إعادة التدوير: </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تدعم الإدارة البيئية إعادة تدوير النفايات وتحويلها إلى منتجات جديدة، مما يقلل من الحاجة إلى المواد الخام ويحافظ على الموارد الطبيعية.</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sp>
        <p:nvSpPr>
          <p:cNvPr id="39" name="TextBox 21">
            <a:extLst>
              <a:ext uri="{FF2B5EF4-FFF2-40B4-BE49-F238E27FC236}">
                <a16:creationId xmlns:a16="http://schemas.microsoft.com/office/drawing/2014/main" xmlns="" id="{8E40F58F-F17F-2569-598E-00D42763B346}"/>
              </a:ext>
            </a:extLst>
          </p:cNvPr>
          <p:cNvSpPr txBox="1"/>
          <p:nvPr/>
        </p:nvSpPr>
        <p:spPr>
          <a:xfrm>
            <a:off x="5472906" y="8513872"/>
            <a:ext cx="2046879" cy="1600438"/>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التوعية والتثقيف: </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تساهم الإدارة البيئية في رفع مستوى الوعي البيئي لدى الأفراد والمجتمعات بأهمية إدارة النفايات بشكل صحيح، وتشجيعهم على المشاركة في برامج إعادة التدوير والتقليل من النفايات.</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sp>
        <p:nvSpPr>
          <p:cNvPr id="40" name="TextBox 24">
            <a:extLst>
              <a:ext uri="{FF2B5EF4-FFF2-40B4-BE49-F238E27FC236}">
                <a16:creationId xmlns:a16="http://schemas.microsoft.com/office/drawing/2014/main" xmlns="" id="{BDE8988C-84BA-785E-B3D2-0FF5D21B773B}"/>
              </a:ext>
            </a:extLst>
          </p:cNvPr>
          <p:cNvSpPr txBox="1"/>
          <p:nvPr/>
        </p:nvSpPr>
        <p:spPr>
          <a:xfrm>
            <a:off x="7200899" y="8397348"/>
            <a:ext cx="1846563" cy="1384995"/>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التشريعات والقوانين:</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 تعمل الإدارة البيئية على وضع وتنفيذ التشريعات والقوانين التي تنظم إدارة النفايات، وتفرض عقوبات على المخالفين.</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grpSp>
        <p:nvGrpSpPr>
          <p:cNvPr id="41" name="Group 4">
            <a:extLst>
              <a:ext uri="{FF2B5EF4-FFF2-40B4-BE49-F238E27FC236}">
                <a16:creationId xmlns:a16="http://schemas.microsoft.com/office/drawing/2014/main" xmlns="" id="{407D1F78-5BB1-10C3-1A6B-2D518A574CFE}"/>
              </a:ext>
            </a:extLst>
          </p:cNvPr>
          <p:cNvGrpSpPr>
            <a:grpSpLocks noChangeAspect="1"/>
          </p:cNvGrpSpPr>
          <p:nvPr/>
        </p:nvGrpSpPr>
        <p:grpSpPr>
          <a:xfrm flipH="1" flipV="1">
            <a:off x="584200" y="6825227"/>
            <a:ext cx="890588" cy="1477963"/>
            <a:chOff x="368" y="1223"/>
            <a:chExt cx="561" cy="931"/>
          </a:xfrm>
        </p:grpSpPr>
        <p:sp>
          <p:nvSpPr>
            <p:cNvPr id="42" name="Freeform 5">
              <a:extLst>
                <a:ext uri="{FF2B5EF4-FFF2-40B4-BE49-F238E27FC236}">
                  <a16:creationId xmlns:a16="http://schemas.microsoft.com/office/drawing/2014/main" xmlns="" id="{D26145EF-201F-A8D7-2505-34E05BAACD69}"/>
                </a:ext>
              </a:extLst>
            </p:cNvPr>
            <p:cNvSpPr/>
            <p:nvPr/>
          </p:nvSpPr>
          <p:spPr bwMode="auto">
            <a:xfrm>
              <a:off x="373" y="1223"/>
              <a:ext cx="430" cy="741"/>
            </a:xfrm>
            <a:custGeom>
              <a:avLst/>
              <a:gdLst>
                <a:gd name="T0" fmla="*/ 54 w 92"/>
                <a:gd name="T1" fmla="*/ 0 h 160"/>
                <a:gd name="T2" fmla="*/ 60 w 92"/>
                <a:gd name="T3" fmla="*/ 39 h 160"/>
                <a:gd name="T4" fmla="*/ 78 w 92"/>
                <a:gd name="T5" fmla="*/ 101 h 160"/>
                <a:gd name="T6" fmla="*/ 82 w 92"/>
                <a:gd name="T7" fmla="*/ 106 h 160"/>
                <a:gd name="T8" fmla="*/ 92 w 92"/>
                <a:gd name="T9" fmla="*/ 124 h 160"/>
                <a:gd name="T10" fmla="*/ 88 w 92"/>
                <a:gd name="T11" fmla="*/ 126 h 160"/>
                <a:gd name="T12" fmla="*/ 78 w 92"/>
                <a:gd name="T13" fmla="*/ 133 h 160"/>
                <a:gd name="T14" fmla="*/ 74 w 92"/>
                <a:gd name="T15" fmla="*/ 137 h 160"/>
                <a:gd name="T16" fmla="*/ 66 w 92"/>
                <a:gd name="T17" fmla="*/ 135 h 160"/>
                <a:gd name="T18" fmla="*/ 63 w 92"/>
                <a:gd name="T19" fmla="*/ 128 h 160"/>
                <a:gd name="T20" fmla="*/ 51 w 92"/>
                <a:gd name="T21" fmla="*/ 141 h 160"/>
                <a:gd name="T22" fmla="*/ 51 w 92"/>
                <a:gd name="T23" fmla="*/ 144 h 160"/>
                <a:gd name="T24" fmla="*/ 57 w 92"/>
                <a:gd name="T25" fmla="*/ 147 h 160"/>
                <a:gd name="T26" fmla="*/ 62 w 92"/>
                <a:gd name="T27" fmla="*/ 147 h 160"/>
                <a:gd name="T28" fmla="*/ 66 w 92"/>
                <a:gd name="T29" fmla="*/ 149 h 160"/>
                <a:gd name="T30" fmla="*/ 63 w 92"/>
                <a:gd name="T31" fmla="*/ 152 h 160"/>
                <a:gd name="T32" fmla="*/ 61 w 92"/>
                <a:gd name="T33" fmla="*/ 155 h 160"/>
                <a:gd name="T34" fmla="*/ 51 w 92"/>
                <a:gd name="T35" fmla="*/ 160 h 160"/>
                <a:gd name="T36" fmla="*/ 31 w 92"/>
                <a:gd name="T37" fmla="*/ 147 h 160"/>
                <a:gd name="T38" fmla="*/ 32 w 92"/>
                <a:gd name="T39" fmla="*/ 130 h 160"/>
                <a:gd name="T40" fmla="*/ 39 w 92"/>
                <a:gd name="T41" fmla="*/ 114 h 160"/>
                <a:gd name="T42" fmla="*/ 38 w 92"/>
                <a:gd name="T43" fmla="*/ 113 h 160"/>
                <a:gd name="T44" fmla="*/ 34 w 92"/>
                <a:gd name="T45" fmla="*/ 98 h 160"/>
                <a:gd name="T46" fmla="*/ 0 w 92"/>
                <a:gd name="T47" fmla="*/ 0 h 160"/>
                <a:gd name="T48" fmla="*/ 54 w 92"/>
                <a:gd name="T4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60">
                  <a:moveTo>
                    <a:pt x="54" y="0"/>
                  </a:moveTo>
                  <a:cubicBezTo>
                    <a:pt x="54" y="13"/>
                    <a:pt x="57" y="26"/>
                    <a:pt x="60" y="39"/>
                  </a:cubicBezTo>
                  <a:cubicBezTo>
                    <a:pt x="64" y="60"/>
                    <a:pt x="71" y="81"/>
                    <a:pt x="78" y="101"/>
                  </a:cubicBezTo>
                  <a:cubicBezTo>
                    <a:pt x="79" y="103"/>
                    <a:pt x="80" y="105"/>
                    <a:pt x="82" y="106"/>
                  </a:cubicBezTo>
                  <a:cubicBezTo>
                    <a:pt x="88" y="111"/>
                    <a:pt x="91" y="116"/>
                    <a:pt x="92" y="124"/>
                  </a:cubicBezTo>
                  <a:cubicBezTo>
                    <a:pt x="91" y="126"/>
                    <a:pt x="89" y="126"/>
                    <a:pt x="88" y="126"/>
                  </a:cubicBezTo>
                  <a:cubicBezTo>
                    <a:pt x="81" y="126"/>
                    <a:pt x="79" y="127"/>
                    <a:pt x="78" y="133"/>
                  </a:cubicBezTo>
                  <a:cubicBezTo>
                    <a:pt x="77" y="135"/>
                    <a:pt x="76" y="136"/>
                    <a:pt x="74" y="137"/>
                  </a:cubicBezTo>
                  <a:cubicBezTo>
                    <a:pt x="72" y="136"/>
                    <a:pt x="69" y="136"/>
                    <a:pt x="66" y="135"/>
                  </a:cubicBezTo>
                  <a:cubicBezTo>
                    <a:pt x="64" y="133"/>
                    <a:pt x="64" y="130"/>
                    <a:pt x="63" y="128"/>
                  </a:cubicBezTo>
                  <a:cubicBezTo>
                    <a:pt x="60" y="134"/>
                    <a:pt x="56" y="138"/>
                    <a:pt x="51" y="141"/>
                  </a:cubicBezTo>
                  <a:cubicBezTo>
                    <a:pt x="50" y="142"/>
                    <a:pt x="50" y="143"/>
                    <a:pt x="51" y="144"/>
                  </a:cubicBezTo>
                  <a:cubicBezTo>
                    <a:pt x="52" y="146"/>
                    <a:pt x="54" y="147"/>
                    <a:pt x="57" y="147"/>
                  </a:cubicBezTo>
                  <a:cubicBezTo>
                    <a:pt x="58" y="147"/>
                    <a:pt x="60" y="146"/>
                    <a:pt x="62" y="147"/>
                  </a:cubicBezTo>
                  <a:cubicBezTo>
                    <a:pt x="63" y="147"/>
                    <a:pt x="65" y="147"/>
                    <a:pt x="66" y="149"/>
                  </a:cubicBezTo>
                  <a:cubicBezTo>
                    <a:pt x="66" y="151"/>
                    <a:pt x="64" y="151"/>
                    <a:pt x="63" y="152"/>
                  </a:cubicBezTo>
                  <a:cubicBezTo>
                    <a:pt x="62" y="153"/>
                    <a:pt x="61" y="153"/>
                    <a:pt x="61" y="155"/>
                  </a:cubicBezTo>
                  <a:cubicBezTo>
                    <a:pt x="59" y="159"/>
                    <a:pt x="55" y="160"/>
                    <a:pt x="51" y="160"/>
                  </a:cubicBezTo>
                  <a:cubicBezTo>
                    <a:pt x="41" y="160"/>
                    <a:pt x="32" y="156"/>
                    <a:pt x="31" y="147"/>
                  </a:cubicBezTo>
                  <a:cubicBezTo>
                    <a:pt x="31" y="141"/>
                    <a:pt x="30" y="136"/>
                    <a:pt x="32" y="130"/>
                  </a:cubicBezTo>
                  <a:cubicBezTo>
                    <a:pt x="35" y="125"/>
                    <a:pt x="36" y="120"/>
                    <a:pt x="39" y="114"/>
                  </a:cubicBezTo>
                  <a:cubicBezTo>
                    <a:pt x="39" y="113"/>
                    <a:pt x="39" y="113"/>
                    <a:pt x="38" y="113"/>
                  </a:cubicBezTo>
                  <a:cubicBezTo>
                    <a:pt x="39" y="108"/>
                    <a:pt x="36" y="103"/>
                    <a:pt x="34" y="98"/>
                  </a:cubicBezTo>
                  <a:cubicBezTo>
                    <a:pt x="23" y="66"/>
                    <a:pt x="11" y="33"/>
                    <a:pt x="0" y="0"/>
                  </a:cubicBezTo>
                  <a:cubicBezTo>
                    <a:pt x="18" y="0"/>
                    <a:pt x="36" y="0"/>
                    <a:pt x="54" y="0"/>
                  </a:cubicBezTo>
                  <a:close/>
                </a:path>
              </a:pathLst>
            </a:custGeom>
            <a:solidFill>
              <a:srgbClr val="AB6D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3" name="Freeform 6">
              <a:extLst>
                <a:ext uri="{FF2B5EF4-FFF2-40B4-BE49-F238E27FC236}">
                  <a16:creationId xmlns:a16="http://schemas.microsoft.com/office/drawing/2014/main" xmlns="" id="{3851349D-99CB-F65A-383B-8DB893AA7E53}"/>
                </a:ext>
              </a:extLst>
            </p:cNvPr>
            <p:cNvSpPr/>
            <p:nvPr/>
          </p:nvSpPr>
          <p:spPr bwMode="auto">
            <a:xfrm>
              <a:off x="499" y="1738"/>
              <a:ext cx="351" cy="328"/>
            </a:xfrm>
            <a:custGeom>
              <a:avLst/>
              <a:gdLst>
                <a:gd name="T0" fmla="*/ 11 w 75"/>
                <a:gd name="T1" fmla="*/ 2 h 71"/>
                <a:gd name="T2" fmla="*/ 13 w 75"/>
                <a:gd name="T3" fmla="*/ 0 h 71"/>
                <a:gd name="T4" fmla="*/ 14 w 75"/>
                <a:gd name="T5" fmla="*/ 0 h 71"/>
                <a:gd name="T6" fmla="*/ 8 w 75"/>
                <a:gd name="T7" fmla="*/ 15 h 71"/>
                <a:gd name="T8" fmla="*/ 5 w 75"/>
                <a:gd name="T9" fmla="*/ 24 h 71"/>
                <a:gd name="T10" fmla="*/ 4 w 75"/>
                <a:gd name="T11" fmla="*/ 25 h 71"/>
                <a:gd name="T12" fmla="*/ 5 w 75"/>
                <a:gd name="T13" fmla="*/ 32 h 71"/>
                <a:gd name="T14" fmla="*/ 7 w 75"/>
                <a:gd name="T15" fmla="*/ 40 h 71"/>
                <a:gd name="T16" fmla="*/ 22 w 75"/>
                <a:gd name="T17" fmla="*/ 48 h 71"/>
                <a:gd name="T18" fmla="*/ 33 w 75"/>
                <a:gd name="T19" fmla="*/ 42 h 71"/>
                <a:gd name="T20" fmla="*/ 38 w 75"/>
                <a:gd name="T21" fmla="*/ 38 h 71"/>
                <a:gd name="T22" fmla="*/ 32 w 75"/>
                <a:gd name="T23" fmla="*/ 37 h 71"/>
                <a:gd name="T24" fmla="*/ 24 w 75"/>
                <a:gd name="T25" fmla="*/ 35 h 71"/>
                <a:gd name="T26" fmla="*/ 25 w 75"/>
                <a:gd name="T27" fmla="*/ 28 h 71"/>
                <a:gd name="T28" fmla="*/ 35 w 75"/>
                <a:gd name="T29" fmla="*/ 14 h 71"/>
                <a:gd name="T30" fmla="*/ 39 w 75"/>
                <a:gd name="T31" fmla="*/ 24 h 71"/>
                <a:gd name="T32" fmla="*/ 31 w 75"/>
                <a:gd name="T33" fmla="*/ 30 h 71"/>
                <a:gd name="T34" fmla="*/ 30 w 75"/>
                <a:gd name="T35" fmla="*/ 32 h 71"/>
                <a:gd name="T36" fmla="*/ 33 w 75"/>
                <a:gd name="T37" fmla="*/ 33 h 71"/>
                <a:gd name="T38" fmla="*/ 35 w 75"/>
                <a:gd name="T39" fmla="*/ 31 h 71"/>
                <a:gd name="T40" fmla="*/ 43 w 75"/>
                <a:gd name="T41" fmla="*/ 32 h 71"/>
                <a:gd name="T42" fmla="*/ 47 w 75"/>
                <a:gd name="T43" fmla="*/ 43 h 71"/>
                <a:gd name="T44" fmla="*/ 46 w 75"/>
                <a:gd name="T45" fmla="*/ 34 h 71"/>
                <a:gd name="T46" fmla="*/ 47 w 75"/>
                <a:gd name="T47" fmla="*/ 26 h 71"/>
                <a:gd name="T48" fmla="*/ 50 w 75"/>
                <a:gd name="T49" fmla="*/ 23 h 71"/>
                <a:gd name="T50" fmla="*/ 56 w 75"/>
                <a:gd name="T51" fmla="*/ 29 h 71"/>
                <a:gd name="T52" fmla="*/ 57 w 75"/>
                <a:gd name="T53" fmla="*/ 29 h 71"/>
                <a:gd name="T54" fmla="*/ 56 w 75"/>
                <a:gd name="T55" fmla="*/ 29 h 71"/>
                <a:gd name="T56" fmla="*/ 55 w 75"/>
                <a:gd name="T57" fmla="*/ 26 h 71"/>
                <a:gd name="T58" fmla="*/ 57 w 75"/>
                <a:gd name="T59" fmla="*/ 19 h 71"/>
                <a:gd name="T60" fmla="*/ 63 w 75"/>
                <a:gd name="T61" fmla="*/ 21 h 71"/>
                <a:gd name="T62" fmla="*/ 68 w 75"/>
                <a:gd name="T63" fmla="*/ 30 h 71"/>
                <a:gd name="T64" fmla="*/ 72 w 75"/>
                <a:gd name="T65" fmla="*/ 38 h 71"/>
                <a:gd name="T66" fmla="*/ 74 w 75"/>
                <a:gd name="T67" fmla="*/ 45 h 71"/>
                <a:gd name="T68" fmla="*/ 65 w 75"/>
                <a:gd name="T69" fmla="*/ 49 h 71"/>
                <a:gd name="T70" fmla="*/ 63 w 75"/>
                <a:gd name="T71" fmla="*/ 49 h 71"/>
                <a:gd name="T72" fmla="*/ 61 w 75"/>
                <a:gd name="T73" fmla="*/ 60 h 71"/>
                <a:gd name="T74" fmla="*/ 53 w 75"/>
                <a:gd name="T75" fmla="*/ 57 h 71"/>
                <a:gd name="T76" fmla="*/ 39 w 75"/>
                <a:gd name="T77" fmla="*/ 61 h 71"/>
                <a:gd name="T78" fmla="*/ 31 w 75"/>
                <a:gd name="T79" fmla="*/ 71 h 71"/>
                <a:gd name="T80" fmla="*/ 23 w 75"/>
                <a:gd name="T81" fmla="*/ 66 h 71"/>
                <a:gd name="T82" fmla="*/ 20 w 75"/>
                <a:gd name="T83" fmla="*/ 60 h 71"/>
                <a:gd name="T84" fmla="*/ 14 w 75"/>
                <a:gd name="T85" fmla="*/ 49 h 71"/>
                <a:gd name="T86" fmla="*/ 7 w 75"/>
                <a:gd name="T87" fmla="*/ 45 h 71"/>
                <a:gd name="T88" fmla="*/ 2 w 75"/>
                <a:gd name="T89" fmla="*/ 24 h 71"/>
                <a:gd name="T90" fmla="*/ 11 w 75"/>
                <a:gd name="T9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1">
                  <a:moveTo>
                    <a:pt x="11" y="2"/>
                  </a:moveTo>
                  <a:cubicBezTo>
                    <a:pt x="12" y="1"/>
                    <a:pt x="12" y="1"/>
                    <a:pt x="13" y="0"/>
                  </a:cubicBezTo>
                  <a:cubicBezTo>
                    <a:pt x="13" y="0"/>
                    <a:pt x="13" y="0"/>
                    <a:pt x="14" y="0"/>
                  </a:cubicBezTo>
                  <a:cubicBezTo>
                    <a:pt x="12" y="5"/>
                    <a:pt x="10" y="10"/>
                    <a:pt x="8" y="15"/>
                  </a:cubicBezTo>
                  <a:cubicBezTo>
                    <a:pt x="7" y="18"/>
                    <a:pt x="6" y="21"/>
                    <a:pt x="5" y="24"/>
                  </a:cubicBezTo>
                  <a:cubicBezTo>
                    <a:pt x="5" y="24"/>
                    <a:pt x="5" y="25"/>
                    <a:pt x="4" y="25"/>
                  </a:cubicBezTo>
                  <a:cubicBezTo>
                    <a:pt x="3" y="27"/>
                    <a:pt x="8" y="29"/>
                    <a:pt x="5" y="32"/>
                  </a:cubicBezTo>
                  <a:cubicBezTo>
                    <a:pt x="3" y="33"/>
                    <a:pt x="5" y="37"/>
                    <a:pt x="7" y="40"/>
                  </a:cubicBezTo>
                  <a:cubicBezTo>
                    <a:pt x="9" y="46"/>
                    <a:pt x="16" y="47"/>
                    <a:pt x="22" y="48"/>
                  </a:cubicBezTo>
                  <a:cubicBezTo>
                    <a:pt x="26" y="48"/>
                    <a:pt x="32" y="49"/>
                    <a:pt x="33" y="42"/>
                  </a:cubicBezTo>
                  <a:cubicBezTo>
                    <a:pt x="33" y="40"/>
                    <a:pt x="36" y="40"/>
                    <a:pt x="38" y="38"/>
                  </a:cubicBezTo>
                  <a:cubicBezTo>
                    <a:pt x="36" y="36"/>
                    <a:pt x="34" y="37"/>
                    <a:pt x="32" y="37"/>
                  </a:cubicBezTo>
                  <a:cubicBezTo>
                    <a:pt x="29" y="38"/>
                    <a:pt x="26" y="37"/>
                    <a:pt x="24" y="35"/>
                  </a:cubicBezTo>
                  <a:cubicBezTo>
                    <a:pt x="20" y="31"/>
                    <a:pt x="20" y="30"/>
                    <a:pt x="25" y="28"/>
                  </a:cubicBezTo>
                  <a:cubicBezTo>
                    <a:pt x="28" y="27"/>
                    <a:pt x="33" y="20"/>
                    <a:pt x="35" y="14"/>
                  </a:cubicBezTo>
                  <a:cubicBezTo>
                    <a:pt x="38" y="17"/>
                    <a:pt x="38" y="20"/>
                    <a:pt x="39" y="24"/>
                  </a:cubicBezTo>
                  <a:cubicBezTo>
                    <a:pt x="38" y="27"/>
                    <a:pt x="34" y="28"/>
                    <a:pt x="31" y="30"/>
                  </a:cubicBezTo>
                  <a:cubicBezTo>
                    <a:pt x="30" y="31"/>
                    <a:pt x="29" y="31"/>
                    <a:pt x="30" y="32"/>
                  </a:cubicBezTo>
                  <a:cubicBezTo>
                    <a:pt x="30" y="33"/>
                    <a:pt x="32" y="33"/>
                    <a:pt x="33" y="33"/>
                  </a:cubicBezTo>
                  <a:cubicBezTo>
                    <a:pt x="34" y="32"/>
                    <a:pt x="34" y="32"/>
                    <a:pt x="35" y="31"/>
                  </a:cubicBezTo>
                  <a:cubicBezTo>
                    <a:pt x="38" y="28"/>
                    <a:pt x="41" y="28"/>
                    <a:pt x="43" y="32"/>
                  </a:cubicBezTo>
                  <a:cubicBezTo>
                    <a:pt x="45" y="36"/>
                    <a:pt x="49" y="39"/>
                    <a:pt x="47" y="43"/>
                  </a:cubicBezTo>
                  <a:cubicBezTo>
                    <a:pt x="48" y="40"/>
                    <a:pt x="46" y="37"/>
                    <a:pt x="46" y="34"/>
                  </a:cubicBezTo>
                  <a:cubicBezTo>
                    <a:pt x="46" y="31"/>
                    <a:pt x="45" y="28"/>
                    <a:pt x="47" y="26"/>
                  </a:cubicBezTo>
                  <a:cubicBezTo>
                    <a:pt x="48" y="25"/>
                    <a:pt x="49" y="24"/>
                    <a:pt x="50" y="23"/>
                  </a:cubicBezTo>
                  <a:cubicBezTo>
                    <a:pt x="54" y="23"/>
                    <a:pt x="54" y="27"/>
                    <a:pt x="56" y="29"/>
                  </a:cubicBezTo>
                  <a:cubicBezTo>
                    <a:pt x="57" y="30"/>
                    <a:pt x="57" y="29"/>
                    <a:pt x="57" y="29"/>
                  </a:cubicBezTo>
                  <a:cubicBezTo>
                    <a:pt x="57" y="30"/>
                    <a:pt x="56" y="29"/>
                    <a:pt x="56" y="29"/>
                  </a:cubicBezTo>
                  <a:cubicBezTo>
                    <a:pt x="56" y="28"/>
                    <a:pt x="55" y="27"/>
                    <a:pt x="55" y="26"/>
                  </a:cubicBezTo>
                  <a:cubicBezTo>
                    <a:pt x="55" y="24"/>
                    <a:pt x="54" y="21"/>
                    <a:pt x="57" y="19"/>
                  </a:cubicBezTo>
                  <a:cubicBezTo>
                    <a:pt x="59" y="18"/>
                    <a:pt x="61" y="20"/>
                    <a:pt x="63" y="21"/>
                  </a:cubicBezTo>
                  <a:cubicBezTo>
                    <a:pt x="65" y="24"/>
                    <a:pt x="68" y="26"/>
                    <a:pt x="68" y="30"/>
                  </a:cubicBezTo>
                  <a:cubicBezTo>
                    <a:pt x="69" y="33"/>
                    <a:pt x="71" y="35"/>
                    <a:pt x="72" y="38"/>
                  </a:cubicBezTo>
                  <a:cubicBezTo>
                    <a:pt x="74" y="40"/>
                    <a:pt x="75" y="42"/>
                    <a:pt x="74" y="45"/>
                  </a:cubicBezTo>
                  <a:cubicBezTo>
                    <a:pt x="74" y="51"/>
                    <a:pt x="70" y="53"/>
                    <a:pt x="65" y="49"/>
                  </a:cubicBezTo>
                  <a:cubicBezTo>
                    <a:pt x="65" y="49"/>
                    <a:pt x="64" y="48"/>
                    <a:pt x="63" y="49"/>
                  </a:cubicBezTo>
                  <a:cubicBezTo>
                    <a:pt x="63" y="52"/>
                    <a:pt x="66" y="57"/>
                    <a:pt x="61" y="60"/>
                  </a:cubicBezTo>
                  <a:cubicBezTo>
                    <a:pt x="58" y="62"/>
                    <a:pt x="55" y="60"/>
                    <a:pt x="53" y="57"/>
                  </a:cubicBezTo>
                  <a:cubicBezTo>
                    <a:pt x="48" y="68"/>
                    <a:pt x="45" y="68"/>
                    <a:pt x="39" y="61"/>
                  </a:cubicBezTo>
                  <a:cubicBezTo>
                    <a:pt x="36" y="65"/>
                    <a:pt x="36" y="70"/>
                    <a:pt x="31" y="71"/>
                  </a:cubicBezTo>
                  <a:cubicBezTo>
                    <a:pt x="27" y="71"/>
                    <a:pt x="25" y="68"/>
                    <a:pt x="23" y="66"/>
                  </a:cubicBezTo>
                  <a:cubicBezTo>
                    <a:pt x="20" y="65"/>
                    <a:pt x="20" y="63"/>
                    <a:pt x="20" y="60"/>
                  </a:cubicBezTo>
                  <a:cubicBezTo>
                    <a:pt x="21" y="52"/>
                    <a:pt x="20" y="51"/>
                    <a:pt x="14" y="49"/>
                  </a:cubicBezTo>
                  <a:cubicBezTo>
                    <a:pt x="11" y="49"/>
                    <a:pt x="9" y="48"/>
                    <a:pt x="7" y="45"/>
                  </a:cubicBezTo>
                  <a:cubicBezTo>
                    <a:pt x="3" y="39"/>
                    <a:pt x="0" y="32"/>
                    <a:pt x="2" y="24"/>
                  </a:cubicBezTo>
                  <a:cubicBezTo>
                    <a:pt x="5" y="17"/>
                    <a:pt x="8" y="9"/>
                    <a:pt x="11" y="2"/>
                  </a:cubicBezTo>
                  <a:close/>
                </a:path>
              </a:pathLst>
            </a:custGeom>
            <a:solidFill>
              <a:srgbClr val="9857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4" name="Freeform 7">
              <a:extLst>
                <a:ext uri="{FF2B5EF4-FFF2-40B4-BE49-F238E27FC236}">
                  <a16:creationId xmlns:a16="http://schemas.microsoft.com/office/drawing/2014/main" xmlns="" id="{0528CF8C-AA9F-2E82-216C-3669957C1417}"/>
                </a:ext>
              </a:extLst>
            </p:cNvPr>
            <p:cNvSpPr/>
            <p:nvPr/>
          </p:nvSpPr>
          <p:spPr bwMode="auto">
            <a:xfrm>
              <a:off x="733" y="1747"/>
              <a:ext cx="196" cy="139"/>
            </a:xfrm>
            <a:custGeom>
              <a:avLst/>
              <a:gdLst>
                <a:gd name="T0" fmla="*/ 18 w 42"/>
                <a:gd name="T1" fmla="*/ 28 h 30"/>
                <a:gd name="T2" fmla="*/ 11 w 42"/>
                <a:gd name="T3" fmla="*/ 19 h 30"/>
                <a:gd name="T4" fmla="*/ 7 w 42"/>
                <a:gd name="T5" fmla="*/ 18 h 30"/>
                <a:gd name="T6" fmla="*/ 6 w 42"/>
                <a:gd name="T7" fmla="*/ 21 h 30"/>
                <a:gd name="T8" fmla="*/ 8 w 42"/>
                <a:gd name="T9" fmla="*/ 30 h 30"/>
                <a:gd name="T10" fmla="*/ 0 w 42"/>
                <a:gd name="T11" fmla="*/ 21 h 30"/>
                <a:gd name="T12" fmla="*/ 11 w 42"/>
                <a:gd name="T13" fmla="*/ 12 h 30"/>
                <a:gd name="T14" fmla="*/ 15 w 42"/>
                <a:gd name="T15" fmla="*/ 11 h 30"/>
                <a:gd name="T16" fmla="*/ 19 w 42"/>
                <a:gd name="T17" fmla="*/ 9 h 30"/>
                <a:gd name="T18" fmla="*/ 37 w 42"/>
                <a:gd name="T19" fmla="*/ 0 h 30"/>
                <a:gd name="T20" fmla="*/ 41 w 42"/>
                <a:gd name="T21" fmla="*/ 2 h 30"/>
                <a:gd name="T22" fmla="*/ 40 w 42"/>
                <a:gd name="T23" fmla="*/ 6 h 30"/>
                <a:gd name="T24" fmla="*/ 33 w 42"/>
                <a:gd name="T25" fmla="*/ 15 h 30"/>
                <a:gd name="T26" fmla="*/ 29 w 42"/>
                <a:gd name="T27" fmla="*/ 20 h 30"/>
                <a:gd name="T28" fmla="*/ 28 w 42"/>
                <a:gd name="T29" fmla="*/ 22 h 30"/>
                <a:gd name="T30" fmla="*/ 18 w 42"/>
                <a:gd name="T31"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0">
                  <a:moveTo>
                    <a:pt x="18" y="28"/>
                  </a:moveTo>
                  <a:cubicBezTo>
                    <a:pt x="16" y="25"/>
                    <a:pt x="14" y="22"/>
                    <a:pt x="11" y="19"/>
                  </a:cubicBezTo>
                  <a:cubicBezTo>
                    <a:pt x="10" y="18"/>
                    <a:pt x="9" y="17"/>
                    <a:pt x="7" y="18"/>
                  </a:cubicBezTo>
                  <a:cubicBezTo>
                    <a:pt x="6" y="19"/>
                    <a:pt x="6" y="20"/>
                    <a:pt x="6" y="21"/>
                  </a:cubicBezTo>
                  <a:cubicBezTo>
                    <a:pt x="5" y="24"/>
                    <a:pt x="7" y="27"/>
                    <a:pt x="8" y="30"/>
                  </a:cubicBezTo>
                  <a:cubicBezTo>
                    <a:pt x="4" y="27"/>
                    <a:pt x="4" y="23"/>
                    <a:pt x="0" y="21"/>
                  </a:cubicBezTo>
                  <a:cubicBezTo>
                    <a:pt x="0" y="13"/>
                    <a:pt x="3" y="10"/>
                    <a:pt x="11" y="12"/>
                  </a:cubicBezTo>
                  <a:cubicBezTo>
                    <a:pt x="12" y="12"/>
                    <a:pt x="14" y="12"/>
                    <a:pt x="15" y="11"/>
                  </a:cubicBezTo>
                  <a:cubicBezTo>
                    <a:pt x="17" y="11"/>
                    <a:pt x="18" y="10"/>
                    <a:pt x="19" y="9"/>
                  </a:cubicBezTo>
                  <a:cubicBezTo>
                    <a:pt x="23" y="1"/>
                    <a:pt x="30" y="1"/>
                    <a:pt x="37" y="0"/>
                  </a:cubicBezTo>
                  <a:cubicBezTo>
                    <a:pt x="39" y="0"/>
                    <a:pt x="41" y="0"/>
                    <a:pt x="41" y="2"/>
                  </a:cubicBezTo>
                  <a:cubicBezTo>
                    <a:pt x="42" y="3"/>
                    <a:pt x="41" y="5"/>
                    <a:pt x="40" y="6"/>
                  </a:cubicBezTo>
                  <a:cubicBezTo>
                    <a:pt x="38" y="9"/>
                    <a:pt x="35" y="12"/>
                    <a:pt x="33" y="15"/>
                  </a:cubicBezTo>
                  <a:cubicBezTo>
                    <a:pt x="31" y="16"/>
                    <a:pt x="29" y="17"/>
                    <a:pt x="29" y="20"/>
                  </a:cubicBezTo>
                  <a:cubicBezTo>
                    <a:pt x="29" y="21"/>
                    <a:pt x="29" y="22"/>
                    <a:pt x="28" y="22"/>
                  </a:cubicBezTo>
                  <a:cubicBezTo>
                    <a:pt x="23" y="22"/>
                    <a:pt x="22" y="27"/>
                    <a:pt x="18" y="28"/>
                  </a:cubicBezTo>
                  <a:close/>
                </a:path>
              </a:pathLst>
            </a:custGeom>
            <a:solidFill>
              <a:srgbClr val="EE89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5" name="Freeform 8">
              <a:extLst>
                <a:ext uri="{FF2B5EF4-FFF2-40B4-BE49-F238E27FC236}">
                  <a16:creationId xmlns:a16="http://schemas.microsoft.com/office/drawing/2014/main" xmlns="" id="{ADBEBD0C-20BF-DEBE-A715-AE5C798106A4}"/>
                </a:ext>
              </a:extLst>
            </p:cNvPr>
            <p:cNvSpPr/>
            <p:nvPr/>
          </p:nvSpPr>
          <p:spPr bwMode="auto">
            <a:xfrm>
              <a:off x="368" y="1997"/>
              <a:ext cx="168" cy="157"/>
            </a:xfrm>
            <a:custGeom>
              <a:avLst/>
              <a:gdLst>
                <a:gd name="T0" fmla="*/ 36 w 36"/>
                <a:gd name="T1" fmla="*/ 16 h 34"/>
                <a:gd name="T2" fmla="*/ 15 w 36"/>
                <a:gd name="T3" fmla="*/ 33 h 34"/>
                <a:gd name="T4" fmla="*/ 12 w 36"/>
                <a:gd name="T5" fmla="*/ 32 h 34"/>
                <a:gd name="T6" fmla="*/ 13 w 36"/>
                <a:gd name="T7" fmla="*/ 28 h 34"/>
                <a:gd name="T8" fmla="*/ 26 w 36"/>
                <a:gd name="T9" fmla="*/ 16 h 34"/>
                <a:gd name="T10" fmla="*/ 20 w 36"/>
                <a:gd name="T11" fmla="*/ 20 h 34"/>
                <a:gd name="T12" fmla="*/ 15 w 36"/>
                <a:gd name="T13" fmla="*/ 20 h 34"/>
                <a:gd name="T14" fmla="*/ 17 w 36"/>
                <a:gd name="T15" fmla="*/ 16 h 34"/>
                <a:gd name="T16" fmla="*/ 20 w 36"/>
                <a:gd name="T17" fmla="*/ 13 h 34"/>
                <a:gd name="T18" fmla="*/ 7 w 36"/>
                <a:gd name="T19" fmla="*/ 19 h 34"/>
                <a:gd name="T20" fmla="*/ 1 w 36"/>
                <a:gd name="T21" fmla="*/ 19 h 34"/>
                <a:gd name="T22" fmla="*/ 5 w 36"/>
                <a:gd name="T23" fmla="*/ 14 h 34"/>
                <a:gd name="T24" fmla="*/ 26 w 36"/>
                <a:gd name="T25" fmla="*/ 0 h 34"/>
                <a:gd name="T26" fmla="*/ 27 w 36"/>
                <a:gd name="T27" fmla="*/ 0 h 34"/>
                <a:gd name="T28" fmla="*/ 36 w 36"/>
                <a:gd name="T29"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4">
                  <a:moveTo>
                    <a:pt x="36" y="16"/>
                  </a:moveTo>
                  <a:cubicBezTo>
                    <a:pt x="30" y="23"/>
                    <a:pt x="22" y="28"/>
                    <a:pt x="15" y="33"/>
                  </a:cubicBezTo>
                  <a:cubicBezTo>
                    <a:pt x="14" y="34"/>
                    <a:pt x="12" y="33"/>
                    <a:pt x="12" y="32"/>
                  </a:cubicBezTo>
                  <a:cubicBezTo>
                    <a:pt x="10" y="30"/>
                    <a:pt x="11" y="29"/>
                    <a:pt x="13" y="28"/>
                  </a:cubicBezTo>
                  <a:cubicBezTo>
                    <a:pt x="17" y="24"/>
                    <a:pt x="22" y="21"/>
                    <a:pt x="26" y="16"/>
                  </a:cubicBezTo>
                  <a:cubicBezTo>
                    <a:pt x="24" y="18"/>
                    <a:pt x="22" y="19"/>
                    <a:pt x="20" y="20"/>
                  </a:cubicBezTo>
                  <a:cubicBezTo>
                    <a:pt x="18" y="22"/>
                    <a:pt x="17" y="22"/>
                    <a:pt x="15" y="20"/>
                  </a:cubicBezTo>
                  <a:cubicBezTo>
                    <a:pt x="14" y="18"/>
                    <a:pt x="15" y="17"/>
                    <a:pt x="17" y="16"/>
                  </a:cubicBezTo>
                  <a:cubicBezTo>
                    <a:pt x="18" y="15"/>
                    <a:pt x="19" y="14"/>
                    <a:pt x="20" y="13"/>
                  </a:cubicBezTo>
                  <a:cubicBezTo>
                    <a:pt x="16" y="15"/>
                    <a:pt x="12" y="17"/>
                    <a:pt x="7" y="19"/>
                  </a:cubicBezTo>
                  <a:cubicBezTo>
                    <a:pt x="5" y="21"/>
                    <a:pt x="3" y="23"/>
                    <a:pt x="1" y="19"/>
                  </a:cubicBezTo>
                  <a:cubicBezTo>
                    <a:pt x="0" y="17"/>
                    <a:pt x="3" y="16"/>
                    <a:pt x="5" y="14"/>
                  </a:cubicBezTo>
                  <a:cubicBezTo>
                    <a:pt x="12" y="10"/>
                    <a:pt x="20" y="7"/>
                    <a:pt x="26" y="0"/>
                  </a:cubicBezTo>
                  <a:cubicBezTo>
                    <a:pt x="26" y="0"/>
                    <a:pt x="27" y="0"/>
                    <a:pt x="27" y="0"/>
                  </a:cubicBezTo>
                  <a:cubicBezTo>
                    <a:pt x="31" y="4"/>
                    <a:pt x="36" y="8"/>
                    <a:pt x="36" y="16"/>
                  </a:cubicBezTo>
                  <a:close/>
                </a:path>
              </a:pathLst>
            </a:custGeom>
            <a:solidFill>
              <a:srgbClr val="4E93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6" name="Freeform 9">
              <a:extLst>
                <a:ext uri="{FF2B5EF4-FFF2-40B4-BE49-F238E27FC236}">
                  <a16:creationId xmlns:a16="http://schemas.microsoft.com/office/drawing/2014/main" xmlns="" id="{F0E7FFDE-3533-E291-E84A-359D8DACCACA}"/>
                </a:ext>
              </a:extLst>
            </p:cNvPr>
            <p:cNvSpPr/>
            <p:nvPr/>
          </p:nvSpPr>
          <p:spPr bwMode="auto">
            <a:xfrm>
              <a:off x="490" y="1946"/>
              <a:ext cx="117" cy="125"/>
            </a:xfrm>
            <a:custGeom>
              <a:avLst/>
              <a:gdLst>
                <a:gd name="T0" fmla="*/ 10 w 25"/>
                <a:gd name="T1" fmla="*/ 27 h 27"/>
                <a:gd name="T2" fmla="*/ 0 w 25"/>
                <a:gd name="T3" fmla="*/ 11 h 27"/>
                <a:gd name="T4" fmla="*/ 9 w 25"/>
                <a:gd name="T5" fmla="*/ 0 h 27"/>
                <a:gd name="T6" fmla="*/ 21 w 25"/>
                <a:gd name="T7" fmla="*/ 5 h 27"/>
                <a:gd name="T8" fmla="*/ 24 w 25"/>
                <a:gd name="T9" fmla="*/ 9 h 27"/>
                <a:gd name="T10" fmla="*/ 25 w 25"/>
                <a:gd name="T11" fmla="*/ 21 h 27"/>
                <a:gd name="T12" fmla="*/ 10 w 25"/>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5" h="27">
                  <a:moveTo>
                    <a:pt x="10" y="27"/>
                  </a:moveTo>
                  <a:cubicBezTo>
                    <a:pt x="8" y="21"/>
                    <a:pt x="4" y="16"/>
                    <a:pt x="0" y="11"/>
                  </a:cubicBezTo>
                  <a:cubicBezTo>
                    <a:pt x="2" y="7"/>
                    <a:pt x="7" y="5"/>
                    <a:pt x="9" y="0"/>
                  </a:cubicBezTo>
                  <a:cubicBezTo>
                    <a:pt x="13" y="2"/>
                    <a:pt x="17" y="4"/>
                    <a:pt x="21" y="5"/>
                  </a:cubicBezTo>
                  <a:cubicBezTo>
                    <a:pt x="24" y="5"/>
                    <a:pt x="24" y="7"/>
                    <a:pt x="24" y="9"/>
                  </a:cubicBezTo>
                  <a:cubicBezTo>
                    <a:pt x="24" y="13"/>
                    <a:pt x="22" y="17"/>
                    <a:pt x="25" y="21"/>
                  </a:cubicBezTo>
                  <a:cubicBezTo>
                    <a:pt x="20" y="23"/>
                    <a:pt x="15" y="26"/>
                    <a:pt x="10" y="27"/>
                  </a:cubicBezTo>
                  <a:close/>
                </a:path>
              </a:pathLst>
            </a:custGeom>
            <a:solidFill>
              <a:srgbClr val="F08D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7" name="Freeform 10">
              <a:extLst>
                <a:ext uri="{FF2B5EF4-FFF2-40B4-BE49-F238E27FC236}">
                  <a16:creationId xmlns:a16="http://schemas.microsoft.com/office/drawing/2014/main" xmlns="" id="{0ADF8A63-8BB5-0584-8CEC-FBD4BD088817}"/>
                </a:ext>
              </a:extLst>
            </p:cNvPr>
            <p:cNvSpPr/>
            <p:nvPr/>
          </p:nvSpPr>
          <p:spPr bwMode="auto">
            <a:xfrm>
              <a:off x="621" y="1839"/>
              <a:ext cx="102" cy="112"/>
            </a:xfrm>
            <a:custGeom>
              <a:avLst/>
              <a:gdLst>
                <a:gd name="T0" fmla="*/ 21 w 22"/>
                <a:gd name="T1" fmla="*/ 4 h 24"/>
                <a:gd name="T2" fmla="*/ 22 w 22"/>
                <a:gd name="T3" fmla="*/ 24 h 24"/>
                <a:gd name="T4" fmla="*/ 17 w 22"/>
                <a:gd name="T5" fmla="*/ 12 h 24"/>
                <a:gd name="T6" fmla="*/ 9 w 22"/>
                <a:gd name="T7" fmla="*/ 11 h 24"/>
                <a:gd name="T8" fmla="*/ 2 w 22"/>
                <a:gd name="T9" fmla="*/ 11 h 24"/>
                <a:gd name="T10" fmla="*/ 3 w 22"/>
                <a:gd name="T11" fmla="*/ 8 h 24"/>
                <a:gd name="T12" fmla="*/ 13 w 22"/>
                <a:gd name="T13" fmla="*/ 2 h 24"/>
                <a:gd name="T14" fmla="*/ 21 w 22"/>
                <a:gd name="T15" fmla="*/ 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4">
                  <a:moveTo>
                    <a:pt x="21" y="4"/>
                  </a:moveTo>
                  <a:cubicBezTo>
                    <a:pt x="20" y="11"/>
                    <a:pt x="22" y="17"/>
                    <a:pt x="22" y="24"/>
                  </a:cubicBezTo>
                  <a:cubicBezTo>
                    <a:pt x="22" y="19"/>
                    <a:pt x="18" y="16"/>
                    <a:pt x="17" y="12"/>
                  </a:cubicBezTo>
                  <a:cubicBezTo>
                    <a:pt x="15" y="7"/>
                    <a:pt x="13" y="7"/>
                    <a:pt x="9" y="11"/>
                  </a:cubicBezTo>
                  <a:cubicBezTo>
                    <a:pt x="7" y="14"/>
                    <a:pt x="4" y="13"/>
                    <a:pt x="2" y="11"/>
                  </a:cubicBezTo>
                  <a:cubicBezTo>
                    <a:pt x="0" y="10"/>
                    <a:pt x="2" y="9"/>
                    <a:pt x="3" y="8"/>
                  </a:cubicBezTo>
                  <a:cubicBezTo>
                    <a:pt x="6" y="6"/>
                    <a:pt x="10" y="4"/>
                    <a:pt x="13" y="2"/>
                  </a:cubicBezTo>
                  <a:cubicBezTo>
                    <a:pt x="16" y="1"/>
                    <a:pt x="19" y="0"/>
                    <a:pt x="21" y="4"/>
                  </a:cubicBezTo>
                  <a:close/>
                </a:path>
              </a:pathLst>
            </a:custGeom>
            <a:solidFill>
              <a:srgbClr val="EA8A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48" name="Group 13">
            <a:extLst>
              <a:ext uri="{FF2B5EF4-FFF2-40B4-BE49-F238E27FC236}">
                <a16:creationId xmlns:a16="http://schemas.microsoft.com/office/drawing/2014/main" xmlns="" id="{98E51F39-010C-8D98-F1F1-B3E5AF117588}"/>
              </a:ext>
            </a:extLst>
          </p:cNvPr>
          <p:cNvGrpSpPr>
            <a:grpSpLocks noChangeAspect="1"/>
          </p:cNvGrpSpPr>
          <p:nvPr/>
        </p:nvGrpSpPr>
        <p:grpSpPr>
          <a:xfrm flipH="1" flipV="1">
            <a:off x="2252663" y="6720453"/>
            <a:ext cx="1192213" cy="1582738"/>
            <a:chOff x="1419" y="1157"/>
            <a:chExt cx="751" cy="997"/>
          </a:xfrm>
        </p:grpSpPr>
        <p:sp>
          <p:nvSpPr>
            <p:cNvPr id="49" name="Freeform 14">
              <a:extLst>
                <a:ext uri="{FF2B5EF4-FFF2-40B4-BE49-F238E27FC236}">
                  <a16:creationId xmlns:a16="http://schemas.microsoft.com/office/drawing/2014/main" xmlns="" id="{9641125B-5339-D60C-A6C9-9BF9454B1396}"/>
                </a:ext>
              </a:extLst>
            </p:cNvPr>
            <p:cNvSpPr/>
            <p:nvPr/>
          </p:nvSpPr>
          <p:spPr bwMode="auto">
            <a:xfrm>
              <a:off x="1531" y="1157"/>
              <a:ext cx="526" cy="716"/>
            </a:xfrm>
            <a:custGeom>
              <a:avLst/>
              <a:gdLst>
                <a:gd name="T0" fmla="*/ 10 w 112"/>
                <a:gd name="T1" fmla="*/ 147 h 153"/>
                <a:gd name="T2" fmla="*/ 9 w 112"/>
                <a:gd name="T3" fmla="*/ 147 h 153"/>
                <a:gd name="T4" fmla="*/ 0 w 112"/>
                <a:gd name="T5" fmla="*/ 141 h 153"/>
                <a:gd name="T6" fmla="*/ 7 w 112"/>
                <a:gd name="T7" fmla="*/ 135 h 153"/>
                <a:gd name="T8" fmla="*/ 36 w 112"/>
                <a:gd name="T9" fmla="*/ 109 h 153"/>
                <a:gd name="T10" fmla="*/ 48 w 112"/>
                <a:gd name="T11" fmla="*/ 98 h 153"/>
                <a:gd name="T12" fmla="*/ 54 w 112"/>
                <a:gd name="T13" fmla="*/ 89 h 153"/>
                <a:gd name="T14" fmla="*/ 61 w 112"/>
                <a:gd name="T15" fmla="*/ 23 h 153"/>
                <a:gd name="T16" fmla="*/ 63 w 112"/>
                <a:gd name="T17" fmla="*/ 0 h 153"/>
                <a:gd name="T18" fmla="*/ 112 w 112"/>
                <a:gd name="T19" fmla="*/ 0 h 153"/>
                <a:gd name="T20" fmla="*/ 103 w 112"/>
                <a:gd name="T21" fmla="*/ 43 h 153"/>
                <a:gd name="T22" fmla="*/ 91 w 112"/>
                <a:gd name="T23" fmla="*/ 99 h 153"/>
                <a:gd name="T24" fmla="*/ 94 w 112"/>
                <a:gd name="T25" fmla="*/ 108 h 153"/>
                <a:gd name="T26" fmla="*/ 92 w 112"/>
                <a:gd name="T27" fmla="*/ 113 h 153"/>
                <a:gd name="T28" fmla="*/ 68 w 112"/>
                <a:gd name="T29" fmla="*/ 136 h 153"/>
                <a:gd name="T30" fmla="*/ 67 w 112"/>
                <a:gd name="T31" fmla="*/ 137 h 153"/>
                <a:gd name="T32" fmla="*/ 53 w 112"/>
                <a:gd name="T33" fmla="*/ 138 h 153"/>
                <a:gd name="T34" fmla="*/ 67 w 112"/>
                <a:gd name="T35" fmla="*/ 138 h 153"/>
                <a:gd name="T36" fmla="*/ 60 w 112"/>
                <a:gd name="T37" fmla="*/ 148 h 153"/>
                <a:gd name="T38" fmla="*/ 48 w 112"/>
                <a:gd name="T39" fmla="*/ 152 h 153"/>
                <a:gd name="T40" fmla="*/ 42 w 112"/>
                <a:gd name="T41" fmla="*/ 149 h 153"/>
                <a:gd name="T42" fmla="*/ 42 w 112"/>
                <a:gd name="T43" fmla="*/ 148 h 153"/>
                <a:gd name="T44" fmla="*/ 35 w 112"/>
                <a:gd name="T45" fmla="*/ 141 h 153"/>
                <a:gd name="T46" fmla="*/ 19 w 112"/>
                <a:gd name="T47" fmla="*/ 146 h 153"/>
                <a:gd name="T48" fmla="*/ 10 w 112"/>
                <a:gd name="T49" fmla="*/ 14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53">
                  <a:moveTo>
                    <a:pt x="10" y="147"/>
                  </a:moveTo>
                  <a:cubicBezTo>
                    <a:pt x="9" y="147"/>
                    <a:pt x="9" y="147"/>
                    <a:pt x="9" y="147"/>
                  </a:cubicBezTo>
                  <a:cubicBezTo>
                    <a:pt x="5" y="146"/>
                    <a:pt x="1" y="146"/>
                    <a:pt x="0" y="141"/>
                  </a:cubicBezTo>
                  <a:cubicBezTo>
                    <a:pt x="0" y="137"/>
                    <a:pt x="4" y="136"/>
                    <a:pt x="7" y="135"/>
                  </a:cubicBezTo>
                  <a:cubicBezTo>
                    <a:pt x="20" y="130"/>
                    <a:pt x="29" y="121"/>
                    <a:pt x="36" y="109"/>
                  </a:cubicBezTo>
                  <a:cubicBezTo>
                    <a:pt x="39" y="104"/>
                    <a:pt x="43" y="100"/>
                    <a:pt x="48" y="98"/>
                  </a:cubicBezTo>
                  <a:cubicBezTo>
                    <a:pt x="52" y="96"/>
                    <a:pt x="53" y="93"/>
                    <a:pt x="54" y="89"/>
                  </a:cubicBezTo>
                  <a:cubicBezTo>
                    <a:pt x="56" y="67"/>
                    <a:pt x="58" y="45"/>
                    <a:pt x="61" y="23"/>
                  </a:cubicBezTo>
                  <a:cubicBezTo>
                    <a:pt x="62" y="15"/>
                    <a:pt x="63" y="8"/>
                    <a:pt x="63" y="0"/>
                  </a:cubicBezTo>
                  <a:cubicBezTo>
                    <a:pt x="80" y="0"/>
                    <a:pt x="96" y="0"/>
                    <a:pt x="112" y="0"/>
                  </a:cubicBezTo>
                  <a:cubicBezTo>
                    <a:pt x="109" y="14"/>
                    <a:pt x="106" y="29"/>
                    <a:pt x="103" y="43"/>
                  </a:cubicBezTo>
                  <a:cubicBezTo>
                    <a:pt x="99" y="62"/>
                    <a:pt x="95" y="80"/>
                    <a:pt x="91" y="99"/>
                  </a:cubicBezTo>
                  <a:cubicBezTo>
                    <a:pt x="90" y="103"/>
                    <a:pt x="92" y="105"/>
                    <a:pt x="94" y="108"/>
                  </a:cubicBezTo>
                  <a:cubicBezTo>
                    <a:pt x="95" y="111"/>
                    <a:pt x="94" y="112"/>
                    <a:pt x="92" y="113"/>
                  </a:cubicBezTo>
                  <a:cubicBezTo>
                    <a:pt x="82" y="119"/>
                    <a:pt x="75" y="128"/>
                    <a:pt x="68" y="136"/>
                  </a:cubicBezTo>
                  <a:cubicBezTo>
                    <a:pt x="68" y="137"/>
                    <a:pt x="68" y="137"/>
                    <a:pt x="67" y="137"/>
                  </a:cubicBezTo>
                  <a:cubicBezTo>
                    <a:pt x="62" y="135"/>
                    <a:pt x="59" y="135"/>
                    <a:pt x="53" y="138"/>
                  </a:cubicBezTo>
                  <a:cubicBezTo>
                    <a:pt x="57" y="137"/>
                    <a:pt x="61" y="133"/>
                    <a:pt x="67" y="138"/>
                  </a:cubicBezTo>
                  <a:cubicBezTo>
                    <a:pt x="66" y="142"/>
                    <a:pt x="63" y="145"/>
                    <a:pt x="60" y="148"/>
                  </a:cubicBezTo>
                  <a:cubicBezTo>
                    <a:pt x="56" y="150"/>
                    <a:pt x="52" y="151"/>
                    <a:pt x="48" y="152"/>
                  </a:cubicBezTo>
                  <a:cubicBezTo>
                    <a:pt x="46" y="153"/>
                    <a:pt x="44" y="152"/>
                    <a:pt x="42" y="149"/>
                  </a:cubicBezTo>
                  <a:cubicBezTo>
                    <a:pt x="42" y="149"/>
                    <a:pt x="42" y="149"/>
                    <a:pt x="42" y="148"/>
                  </a:cubicBezTo>
                  <a:cubicBezTo>
                    <a:pt x="43" y="141"/>
                    <a:pt x="43" y="141"/>
                    <a:pt x="35" y="141"/>
                  </a:cubicBezTo>
                  <a:cubicBezTo>
                    <a:pt x="29" y="140"/>
                    <a:pt x="24" y="144"/>
                    <a:pt x="19" y="146"/>
                  </a:cubicBezTo>
                  <a:cubicBezTo>
                    <a:pt x="16" y="147"/>
                    <a:pt x="13" y="150"/>
                    <a:pt x="10" y="147"/>
                  </a:cubicBezTo>
                  <a:close/>
                </a:path>
              </a:pathLst>
            </a:custGeom>
            <a:solidFill>
              <a:srgbClr val="E99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0" name="Freeform 15">
              <a:extLst>
                <a:ext uri="{FF2B5EF4-FFF2-40B4-BE49-F238E27FC236}">
                  <a16:creationId xmlns:a16="http://schemas.microsoft.com/office/drawing/2014/main" xmlns="" id="{7D812ECF-C89C-A083-3169-F443549CC358}"/>
                </a:ext>
              </a:extLst>
            </p:cNvPr>
            <p:cNvSpPr/>
            <p:nvPr/>
          </p:nvSpPr>
          <p:spPr bwMode="auto">
            <a:xfrm>
              <a:off x="1456" y="1625"/>
              <a:ext cx="714" cy="482"/>
            </a:xfrm>
            <a:custGeom>
              <a:avLst/>
              <a:gdLst>
                <a:gd name="T0" fmla="*/ 26 w 152"/>
                <a:gd name="T1" fmla="*/ 47 h 103"/>
                <a:gd name="T2" fmla="*/ 34 w 152"/>
                <a:gd name="T3" fmla="*/ 45 h 103"/>
                <a:gd name="T4" fmla="*/ 46 w 152"/>
                <a:gd name="T5" fmla="*/ 44 h 103"/>
                <a:gd name="T6" fmla="*/ 59 w 152"/>
                <a:gd name="T7" fmla="*/ 49 h 103"/>
                <a:gd name="T8" fmla="*/ 77 w 152"/>
                <a:gd name="T9" fmla="*/ 45 h 103"/>
                <a:gd name="T10" fmla="*/ 82 w 152"/>
                <a:gd name="T11" fmla="*/ 37 h 103"/>
                <a:gd name="T12" fmla="*/ 83 w 152"/>
                <a:gd name="T13" fmla="*/ 36 h 103"/>
                <a:gd name="T14" fmla="*/ 104 w 152"/>
                <a:gd name="T15" fmla="*/ 14 h 103"/>
                <a:gd name="T16" fmla="*/ 110 w 152"/>
                <a:gd name="T17" fmla="*/ 8 h 103"/>
                <a:gd name="T18" fmla="*/ 116 w 152"/>
                <a:gd name="T19" fmla="*/ 7 h 103"/>
                <a:gd name="T20" fmla="*/ 123 w 152"/>
                <a:gd name="T21" fmla="*/ 3 h 103"/>
                <a:gd name="T22" fmla="*/ 133 w 152"/>
                <a:gd name="T23" fmla="*/ 9 h 103"/>
                <a:gd name="T24" fmla="*/ 138 w 152"/>
                <a:gd name="T25" fmla="*/ 14 h 103"/>
                <a:gd name="T26" fmla="*/ 145 w 152"/>
                <a:gd name="T27" fmla="*/ 22 h 103"/>
                <a:gd name="T28" fmla="*/ 142 w 152"/>
                <a:gd name="T29" fmla="*/ 30 h 103"/>
                <a:gd name="T30" fmla="*/ 144 w 152"/>
                <a:gd name="T31" fmla="*/ 33 h 103"/>
                <a:gd name="T32" fmla="*/ 151 w 152"/>
                <a:gd name="T33" fmla="*/ 35 h 103"/>
                <a:gd name="T34" fmla="*/ 149 w 152"/>
                <a:gd name="T35" fmla="*/ 44 h 103"/>
                <a:gd name="T36" fmla="*/ 122 w 152"/>
                <a:gd name="T37" fmla="*/ 66 h 103"/>
                <a:gd name="T38" fmla="*/ 113 w 152"/>
                <a:gd name="T39" fmla="*/ 73 h 103"/>
                <a:gd name="T40" fmla="*/ 112 w 152"/>
                <a:gd name="T41" fmla="*/ 73 h 103"/>
                <a:gd name="T42" fmla="*/ 92 w 152"/>
                <a:gd name="T43" fmla="*/ 60 h 103"/>
                <a:gd name="T44" fmla="*/ 91 w 152"/>
                <a:gd name="T45" fmla="*/ 59 h 103"/>
                <a:gd name="T46" fmla="*/ 94 w 152"/>
                <a:gd name="T47" fmla="*/ 67 h 103"/>
                <a:gd name="T48" fmla="*/ 95 w 152"/>
                <a:gd name="T49" fmla="*/ 78 h 103"/>
                <a:gd name="T50" fmla="*/ 90 w 152"/>
                <a:gd name="T51" fmla="*/ 80 h 103"/>
                <a:gd name="T52" fmla="*/ 84 w 152"/>
                <a:gd name="T53" fmla="*/ 72 h 103"/>
                <a:gd name="T54" fmla="*/ 83 w 152"/>
                <a:gd name="T55" fmla="*/ 52 h 103"/>
                <a:gd name="T56" fmla="*/ 80 w 152"/>
                <a:gd name="T57" fmla="*/ 67 h 103"/>
                <a:gd name="T58" fmla="*/ 78 w 152"/>
                <a:gd name="T59" fmla="*/ 78 h 103"/>
                <a:gd name="T60" fmla="*/ 70 w 152"/>
                <a:gd name="T61" fmla="*/ 88 h 103"/>
                <a:gd name="T62" fmla="*/ 68 w 152"/>
                <a:gd name="T63" fmla="*/ 81 h 103"/>
                <a:gd name="T64" fmla="*/ 71 w 152"/>
                <a:gd name="T65" fmla="*/ 57 h 103"/>
                <a:gd name="T66" fmla="*/ 67 w 152"/>
                <a:gd name="T67" fmla="*/ 68 h 103"/>
                <a:gd name="T68" fmla="*/ 65 w 152"/>
                <a:gd name="T69" fmla="*/ 73 h 103"/>
                <a:gd name="T70" fmla="*/ 61 w 152"/>
                <a:gd name="T71" fmla="*/ 76 h 103"/>
                <a:gd name="T72" fmla="*/ 58 w 152"/>
                <a:gd name="T73" fmla="*/ 80 h 103"/>
                <a:gd name="T74" fmla="*/ 43 w 152"/>
                <a:gd name="T75" fmla="*/ 98 h 103"/>
                <a:gd name="T76" fmla="*/ 12 w 152"/>
                <a:gd name="T77" fmla="*/ 99 h 103"/>
                <a:gd name="T78" fmla="*/ 3 w 152"/>
                <a:gd name="T79" fmla="*/ 91 h 103"/>
                <a:gd name="T80" fmla="*/ 0 w 152"/>
                <a:gd name="T81" fmla="*/ 89 h 103"/>
                <a:gd name="T82" fmla="*/ 6 w 152"/>
                <a:gd name="T83" fmla="*/ 81 h 103"/>
                <a:gd name="T84" fmla="*/ 8 w 152"/>
                <a:gd name="T85" fmla="*/ 75 h 103"/>
                <a:gd name="T86" fmla="*/ 10 w 152"/>
                <a:gd name="T87" fmla="*/ 72 h 103"/>
                <a:gd name="T88" fmla="*/ 14 w 152"/>
                <a:gd name="T89" fmla="*/ 80 h 103"/>
                <a:gd name="T90" fmla="*/ 16 w 152"/>
                <a:gd name="T91" fmla="*/ 66 h 103"/>
                <a:gd name="T92" fmla="*/ 24 w 152"/>
                <a:gd name="T93" fmla="*/ 55 h 103"/>
                <a:gd name="T94" fmla="*/ 21 w 152"/>
                <a:gd name="T95" fmla="*/ 53 h 103"/>
                <a:gd name="T96" fmla="*/ 26 w 152"/>
                <a:gd name="T97"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103">
                  <a:moveTo>
                    <a:pt x="26" y="47"/>
                  </a:moveTo>
                  <a:cubicBezTo>
                    <a:pt x="29" y="48"/>
                    <a:pt x="31" y="46"/>
                    <a:pt x="34" y="45"/>
                  </a:cubicBezTo>
                  <a:cubicBezTo>
                    <a:pt x="38" y="45"/>
                    <a:pt x="42" y="44"/>
                    <a:pt x="46" y="44"/>
                  </a:cubicBezTo>
                  <a:cubicBezTo>
                    <a:pt x="51" y="45"/>
                    <a:pt x="55" y="46"/>
                    <a:pt x="59" y="49"/>
                  </a:cubicBezTo>
                  <a:cubicBezTo>
                    <a:pt x="63" y="52"/>
                    <a:pt x="73" y="50"/>
                    <a:pt x="77" y="45"/>
                  </a:cubicBezTo>
                  <a:cubicBezTo>
                    <a:pt x="79" y="43"/>
                    <a:pt x="81" y="41"/>
                    <a:pt x="82" y="37"/>
                  </a:cubicBezTo>
                  <a:cubicBezTo>
                    <a:pt x="82" y="37"/>
                    <a:pt x="82" y="36"/>
                    <a:pt x="83" y="36"/>
                  </a:cubicBezTo>
                  <a:cubicBezTo>
                    <a:pt x="89" y="28"/>
                    <a:pt x="96" y="20"/>
                    <a:pt x="104" y="14"/>
                  </a:cubicBezTo>
                  <a:cubicBezTo>
                    <a:pt x="106" y="13"/>
                    <a:pt x="109" y="12"/>
                    <a:pt x="110" y="8"/>
                  </a:cubicBezTo>
                  <a:cubicBezTo>
                    <a:pt x="112" y="10"/>
                    <a:pt x="114" y="8"/>
                    <a:pt x="116" y="7"/>
                  </a:cubicBezTo>
                  <a:cubicBezTo>
                    <a:pt x="118" y="6"/>
                    <a:pt x="121" y="4"/>
                    <a:pt x="123" y="3"/>
                  </a:cubicBezTo>
                  <a:cubicBezTo>
                    <a:pt x="130" y="0"/>
                    <a:pt x="133" y="2"/>
                    <a:pt x="133" y="9"/>
                  </a:cubicBezTo>
                  <a:cubicBezTo>
                    <a:pt x="133" y="13"/>
                    <a:pt x="131" y="16"/>
                    <a:pt x="138" y="14"/>
                  </a:cubicBezTo>
                  <a:cubicBezTo>
                    <a:pt x="144" y="13"/>
                    <a:pt x="146" y="15"/>
                    <a:pt x="145" y="22"/>
                  </a:cubicBezTo>
                  <a:cubicBezTo>
                    <a:pt x="144" y="25"/>
                    <a:pt x="143" y="27"/>
                    <a:pt x="142" y="30"/>
                  </a:cubicBezTo>
                  <a:cubicBezTo>
                    <a:pt x="140" y="33"/>
                    <a:pt x="142" y="32"/>
                    <a:pt x="144" y="33"/>
                  </a:cubicBezTo>
                  <a:cubicBezTo>
                    <a:pt x="146" y="33"/>
                    <a:pt x="150" y="31"/>
                    <a:pt x="151" y="35"/>
                  </a:cubicBezTo>
                  <a:cubicBezTo>
                    <a:pt x="152" y="38"/>
                    <a:pt x="151" y="41"/>
                    <a:pt x="149" y="44"/>
                  </a:cubicBezTo>
                  <a:cubicBezTo>
                    <a:pt x="143" y="55"/>
                    <a:pt x="132" y="60"/>
                    <a:pt x="122" y="66"/>
                  </a:cubicBezTo>
                  <a:cubicBezTo>
                    <a:pt x="119" y="68"/>
                    <a:pt x="116" y="70"/>
                    <a:pt x="113" y="73"/>
                  </a:cubicBezTo>
                  <a:cubicBezTo>
                    <a:pt x="113" y="73"/>
                    <a:pt x="113" y="73"/>
                    <a:pt x="112" y="73"/>
                  </a:cubicBezTo>
                  <a:cubicBezTo>
                    <a:pt x="102" y="74"/>
                    <a:pt x="96" y="69"/>
                    <a:pt x="92" y="60"/>
                  </a:cubicBezTo>
                  <a:cubicBezTo>
                    <a:pt x="92" y="60"/>
                    <a:pt x="92" y="59"/>
                    <a:pt x="91" y="59"/>
                  </a:cubicBezTo>
                  <a:cubicBezTo>
                    <a:pt x="91" y="62"/>
                    <a:pt x="92" y="64"/>
                    <a:pt x="94" y="67"/>
                  </a:cubicBezTo>
                  <a:cubicBezTo>
                    <a:pt x="96" y="70"/>
                    <a:pt x="97" y="74"/>
                    <a:pt x="95" y="78"/>
                  </a:cubicBezTo>
                  <a:cubicBezTo>
                    <a:pt x="94" y="80"/>
                    <a:pt x="92" y="80"/>
                    <a:pt x="90" y="80"/>
                  </a:cubicBezTo>
                  <a:cubicBezTo>
                    <a:pt x="86" y="78"/>
                    <a:pt x="85" y="75"/>
                    <a:pt x="84" y="72"/>
                  </a:cubicBezTo>
                  <a:cubicBezTo>
                    <a:pt x="83" y="65"/>
                    <a:pt x="83" y="59"/>
                    <a:pt x="83" y="52"/>
                  </a:cubicBezTo>
                  <a:cubicBezTo>
                    <a:pt x="80" y="57"/>
                    <a:pt x="83" y="63"/>
                    <a:pt x="80" y="67"/>
                  </a:cubicBezTo>
                  <a:cubicBezTo>
                    <a:pt x="78" y="71"/>
                    <a:pt x="78" y="75"/>
                    <a:pt x="78" y="78"/>
                  </a:cubicBezTo>
                  <a:cubicBezTo>
                    <a:pt x="79" y="84"/>
                    <a:pt x="76" y="88"/>
                    <a:pt x="70" y="88"/>
                  </a:cubicBezTo>
                  <a:cubicBezTo>
                    <a:pt x="68" y="86"/>
                    <a:pt x="68" y="83"/>
                    <a:pt x="68" y="81"/>
                  </a:cubicBezTo>
                  <a:cubicBezTo>
                    <a:pt x="68" y="73"/>
                    <a:pt x="69" y="65"/>
                    <a:pt x="71" y="57"/>
                  </a:cubicBezTo>
                  <a:cubicBezTo>
                    <a:pt x="68" y="61"/>
                    <a:pt x="68" y="63"/>
                    <a:pt x="67" y="68"/>
                  </a:cubicBezTo>
                  <a:cubicBezTo>
                    <a:pt x="67" y="70"/>
                    <a:pt x="67" y="72"/>
                    <a:pt x="65" y="73"/>
                  </a:cubicBezTo>
                  <a:cubicBezTo>
                    <a:pt x="63" y="73"/>
                    <a:pt x="62" y="74"/>
                    <a:pt x="61" y="76"/>
                  </a:cubicBezTo>
                  <a:cubicBezTo>
                    <a:pt x="59" y="77"/>
                    <a:pt x="59" y="78"/>
                    <a:pt x="58" y="80"/>
                  </a:cubicBezTo>
                  <a:cubicBezTo>
                    <a:pt x="55" y="88"/>
                    <a:pt x="49" y="93"/>
                    <a:pt x="43" y="98"/>
                  </a:cubicBezTo>
                  <a:cubicBezTo>
                    <a:pt x="33" y="103"/>
                    <a:pt x="23" y="103"/>
                    <a:pt x="12" y="99"/>
                  </a:cubicBezTo>
                  <a:cubicBezTo>
                    <a:pt x="8" y="97"/>
                    <a:pt x="5" y="95"/>
                    <a:pt x="3" y="91"/>
                  </a:cubicBezTo>
                  <a:cubicBezTo>
                    <a:pt x="2" y="89"/>
                    <a:pt x="1" y="89"/>
                    <a:pt x="0" y="89"/>
                  </a:cubicBezTo>
                  <a:cubicBezTo>
                    <a:pt x="0" y="85"/>
                    <a:pt x="3" y="83"/>
                    <a:pt x="6" y="81"/>
                  </a:cubicBezTo>
                  <a:cubicBezTo>
                    <a:pt x="11" y="81"/>
                    <a:pt x="8" y="77"/>
                    <a:pt x="8" y="75"/>
                  </a:cubicBezTo>
                  <a:cubicBezTo>
                    <a:pt x="8" y="74"/>
                    <a:pt x="8" y="73"/>
                    <a:pt x="10" y="72"/>
                  </a:cubicBezTo>
                  <a:cubicBezTo>
                    <a:pt x="14" y="73"/>
                    <a:pt x="11" y="77"/>
                    <a:pt x="14" y="80"/>
                  </a:cubicBezTo>
                  <a:cubicBezTo>
                    <a:pt x="15" y="75"/>
                    <a:pt x="13" y="70"/>
                    <a:pt x="16" y="66"/>
                  </a:cubicBezTo>
                  <a:cubicBezTo>
                    <a:pt x="18" y="62"/>
                    <a:pt x="21" y="59"/>
                    <a:pt x="24" y="55"/>
                  </a:cubicBezTo>
                  <a:cubicBezTo>
                    <a:pt x="24" y="53"/>
                    <a:pt x="22" y="54"/>
                    <a:pt x="21" y="53"/>
                  </a:cubicBezTo>
                  <a:cubicBezTo>
                    <a:pt x="22" y="51"/>
                    <a:pt x="24" y="49"/>
                    <a:pt x="26" y="47"/>
                  </a:cubicBezTo>
                  <a:close/>
                </a:path>
              </a:pathLst>
            </a:custGeom>
            <a:solidFill>
              <a:srgbClr val="CADE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 name="Freeform 16">
              <a:extLst>
                <a:ext uri="{FF2B5EF4-FFF2-40B4-BE49-F238E27FC236}">
                  <a16:creationId xmlns:a16="http://schemas.microsoft.com/office/drawing/2014/main" xmlns="" id="{756B8781-CF1A-6C9E-4809-DA81D61878B1}"/>
                </a:ext>
              </a:extLst>
            </p:cNvPr>
            <p:cNvSpPr/>
            <p:nvPr/>
          </p:nvSpPr>
          <p:spPr bwMode="auto">
            <a:xfrm>
              <a:off x="1771" y="1938"/>
              <a:ext cx="79" cy="216"/>
            </a:xfrm>
            <a:custGeom>
              <a:avLst/>
              <a:gdLst>
                <a:gd name="T0" fmla="*/ 4 w 17"/>
                <a:gd name="T1" fmla="*/ 20 h 46"/>
                <a:gd name="T2" fmla="*/ 10 w 17"/>
                <a:gd name="T3" fmla="*/ 11 h 46"/>
                <a:gd name="T4" fmla="*/ 11 w 17"/>
                <a:gd name="T5" fmla="*/ 0 h 46"/>
                <a:gd name="T6" fmla="*/ 15 w 17"/>
                <a:gd name="T7" fmla="*/ 8 h 46"/>
                <a:gd name="T8" fmla="*/ 10 w 17"/>
                <a:gd name="T9" fmla="*/ 38 h 46"/>
                <a:gd name="T10" fmla="*/ 9 w 17"/>
                <a:gd name="T11" fmla="*/ 43 h 46"/>
                <a:gd name="T12" fmla="*/ 5 w 17"/>
                <a:gd name="T13" fmla="*/ 46 h 46"/>
                <a:gd name="T14" fmla="*/ 2 w 17"/>
                <a:gd name="T15" fmla="*/ 43 h 46"/>
                <a:gd name="T16" fmla="*/ 1 w 17"/>
                <a:gd name="T17" fmla="*/ 37 h 46"/>
                <a:gd name="T18" fmla="*/ 1 w 17"/>
                <a:gd name="T19" fmla="*/ 24 h 46"/>
                <a:gd name="T20" fmla="*/ 4 w 17"/>
                <a:gd name="T21" fmla="*/ 2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6">
                  <a:moveTo>
                    <a:pt x="4" y="20"/>
                  </a:moveTo>
                  <a:cubicBezTo>
                    <a:pt x="9" y="19"/>
                    <a:pt x="11" y="16"/>
                    <a:pt x="10" y="11"/>
                  </a:cubicBezTo>
                  <a:cubicBezTo>
                    <a:pt x="9" y="7"/>
                    <a:pt x="10" y="3"/>
                    <a:pt x="11" y="0"/>
                  </a:cubicBezTo>
                  <a:cubicBezTo>
                    <a:pt x="16" y="1"/>
                    <a:pt x="17" y="4"/>
                    <a:pt x="15" y="8"/>
                  </a:cubicBezTo>
                  <a:cubicBezTo>
                    <a:pt x="13" y="18"/>
                    <a:pt x="12" y="28"/>
                    <a:pt x="10" y="38"/>
                  </a:cubicBezTo>
                  <a:cubicBezTo>
                    <a:pt x="10" y="40"/>
                    <a:pt x="10" y="42"/>
                    <a:pt x="9" y="43"/>
                  </a:cubicBezTo>
                  <a:cubicBezTo>
                    <a:pt x="8" y="45"/>
                    <a:pt x="7" y="46"/>
                    <a:pt x="5" y="46"/>
                  </a:cubicBezTo>
                  <a:cubicBezTo>
                    <a:pt x="3" y="46"/>
                    <a:pt x="2" y="45"/>
                    <a:pt x="2" y="43"/>
                  </a:cubicBezTo>
                  <a:cubicBezTo>
                    <a:pt x="1" y="41"/>
                    <a:pt x="1" y="39"/>
                    <a:pt x="1" y="37"/>
                  </a:cubicBezTo>
                  <a:cubicBezTo>
                    <a:pt x="0" y="33"/>
                    <a:pt x="1" y="28"/>
                    <a:pt x="1" y="24"/>
                  </a:cubicBezTo>
                  <a:cubicBezTo>
                    <a:pt x="1" y="22"/>
                    <a:pt x="1" y="21"/>
                    <a:pt x="4" y="20"/>
                  </a:cubicBezTo>
                  <a:close/>
                </a:path>
              </a:pathLst>
            </a:custGeom>
            <a:solidFill>
              <a:srgbClr val="E0A0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2" name="Freeform 17">
              <a:extLst>
                <a:ext uri="{FF2B5EF4-FFF2-40B4-BE49-F238E27FC236}">
                  <a16:creationId xmlns:a16="http://schemas.microsoft.com/office/drawing/2014/main" xmlns="" id="{3053DCB1-23F8-59F2-36DD-7BF542B87A44}"/>
                </a:ext>
              </a:extLst>
            </p:cNvPr>
            <p:cNvSpPr/>
            <p:nvPr/>
          </p:nvSpPr>
          <p:spPr bwMode="auto">
            <a:xfrm>
              <a:off x="1855" y="1985"/>
              <a:ext cx="56" cy="136"/>
            </a:xfrm>
            <a:custGeom>
              <a:avLst/>
              <a:gdLst>
                <a:gd name="T0" fmla="*/ 5 w 12"/>
                <a:gd name="T1" fmla="*/ 2 h 29"/>
                <a:gd name="T2" fmla="*/ 10 w 12"/>
                <a:gd name="T3" fmla="*/ 0 h 29"/>
                <a:gd name="T4" fmla="*/ 11 w 12"/>
                <a:gd name="T5" fmla="*/ 2 h 29"/>
                <a:gd name="T6" fmla="*/ 10 w 12"/>
                <a:gd name="T7" fmla="*/ 23 h 29"/>
                <a:gd name="T8" fmla="*/ 6 w 12"/>
                <a:gd name="T9" fmla="*/ 28 h 29"/>
                <a:gd name="T10" fmla="*/ 2 w 12"/>
                <a:gd name="T11" fmla="*/ 22 h 29"/>
                <a:gd name="T12" fmla="*/ 1 w 12"/>
                <a:gd name="T13" fmla="*/ 4 h 29"/>
                <a:gd name="T14" fmla="*/ 5 w 12"/>
                <a:gd name="T15" fmla="*/ 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8">
                  <a:moveTo>
                    <a:pt x="5" y="2"/>
                  </a:moveTo>
                  <a:cubicBezTo>
                    <a:pt x="7" y="1"/>
                    <a:pt x="8" y="1"/>
                    <a:pt x="10" y="0"/>
                  </a:cubicBezTo>
                  <a:cubicBezTo>
                    <a:pt x="12" y="0"/>
                    <a:pt x="11" y="1"/>
                    <a:pt x="11" y="2"/>
                  </a:cubicBezTo>
                  <a:cubicBezTo>
                    <a:pt x="11" y="9"/>
                    <a:pt x="11" y="16"/>
                    <a:pt x="10" y="23"/>
                  </a:cubicBezTo>
                  <a:cubicBezTo>
                    <a:pt x="9" y="25"/>
                    <a:pt x="9" y="29"/>
                    <a:pt x="6" y="28"/>
                  </a:cubicBezTo>
                  <a:cubicBezTo>
                    <a:pt x="3" y="28"/>
                    <a:pt x="2" y="25"/>
                    <a:pt x="2" y="22"/>
                  </a:cubicBezTo>
                  <a:cubicBezTo>
                    <a:pt x="2" y="16"/>
                    <a:pt x="0" y="10"/>
                    <a:pt x="1" y="4"/>
                  </a:cubicBezTo>
                  <a:cubicBezTo>
                    <a:pt x="1" y="1"/>
                    <a:pt x="3" y="2"/>
                    <a:pt x="5" y="2"/>
                  </a:cubicBezTo>
                  <a:close/>
                </a:path>
              </a:pathLst>
            </a:custGeom>
            <a:solidFill>
              <a:srgbClr val="E09F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Freeform 18">
              <a:extLst>
                <a:ext uri="{FF2B5EF4-FFF2-40B4-BE49-F238E27FC236}">
                  <a16:creationId xmlns:a16="http://schemas.microsoft.com/office/drawing/2014/main" xmlns="" id="{213E6B00-309F-8DB6-EA2E-4C8B53E34813}"/>
                </a:ext>
              </a:extLst>
            </p:cNvPr>
            <p:cNvSpPr/>
            <p:nvPr/>
          </p:nvSpPr>
          <p:spPr bwMode="auto">
            <a:xfrm>
              <a:off x="1419" y="1906"/>
              <a:ext cx="75" cy="117"/>
            </a:xfrm>
            <a:custGeom>
              <a:avLst/>
              <a:gdLst>
                <a:gd name="T0" fmla="*/ 4 w 16"/>
                <a:gd name="T1" fmla="*/ 25 h 25"/>
                <a:gd name="T2" fmla="*/ 0 w 16"/>
                <a:gd name="T3" fmla="*/ 19 h 25"/>
                <a:gd name="T4" fmla="*/ 9 w 16"/>
                <a:gd name="T5" fmla="*/ 2 h 25"/>
                <a:gd name="T6" fmla="*/ 16 w 16"/>
                <a:gd name="T7" fmla="*/ 1 h 25"/>
                <a:gd name="T8" fmla="*/ 10 w 16"/>
                <a:gd name="T9" fmla="*/ 20 h 25"/>
                <a:gd name="T10" fmla="*/ 8 w 16"/>
                <a:gd name="T11" fmla="*/ 18 h 25"/>
                <a:gd name="T12" fmla="*/ 6 w 16"/>
                <a:gd name="T13" fmla="*/ 18 h 25"/>
                <a:gd name="T14" fmla="*/ 5 w 16"/>
                <a:gd name="T15" fmla="*/ 20 h 25"/>
                <a:gd name="T16" fmla="*/ 8 w 16"/>
                <a:gd name="T17" fmla="*/ 20 h 25"/>
                <a:gd name="T18" fmla="*/ 9 w 16"/>
                <a:gd name="T19" fmla="*/ 21 h 25"/>
                <a:gd name="T20" fmla="*/ 4 w 1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5">
                  <a:moveTo>
                    <a:pt x="4" y="25"/>
                  </a:moveTo>
                  <a:cubicBezTo>
                    <a:pt x="1" y="25"/>
                    <a:pt x="0" y="22"/>
                    <a:pt x="0" y="19"/>
                  </a:cubicBezTo>
                  <a:cubicBezTo>
                    <a:pt x="1" y="12"/>
                    <a:pt x="4" y="7"/>
                    <a:pt x="9" y="2"/>
                  </a:cubicBezTo>
                  <a:cubicBezTo>
                    <a:pt x="11" y="0"/>
                    <a:pt x="13" y="1"/>
                    <a:pt x="16" y="1"/>
                  </a:cubicBezTo>
                  <a:cubicBezTo>
                    <a:pt x="16" y="8"/>
                    <a:pt x="15" y="14"/>
                    <a:pt x="10" y="20"/>
                  </a:cubicBezTo>
                  <a:cubicBezTo>
                    <a:pt x="9" y="20"/>
                    <a:pt x="9" y="19"/>
                    <a:pt x="8" y="18"/>
                  </a:cubicBezTo>
                  <a:cubicBezTo>
                    <a:pt x="8" y="18"/>
                    <a:pt x="7" y="17"/>
                    <a:pt x="6" y="18"/>
                  </a:cubicBezTo>
                  <a:cubicBezTo>
                    <a:pt x="6" y="18"/>
                    <a:pt x="5" y="19"/>
                    <a:pt x="5" y="20"/>
                  </a:cubicBezTo>
                  <a:cubicBezTo>
                    <a:pt x="6" y="21"/>
                    <a:pt x="7" y="20"/>
                    <a:pt x="8" y="20"/>
                  </a:cubicBezTo>
                  <a:cubicBezTo>
                    <a:pt x="8" y="20"/>
                    <a:pt x="8" y="20"/>
                    <a:pt x="9" y="21"/>
                  </a:cubicBezTo>
                  <a:cubicBezTo>
                    <a:pt x="9" y="24"/>
                    <a:pt x="7" y="25"/>
                    <a:pt x="4" y="25"/>
                  </a:cubicBezTo>
                  <a:close/>
                </a:path>
              </a:pathLst>
            </a:custGeom>
            <a:solidFill>
              <a:srgbClr val="3F7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4" name="Freeform 19">
              <a:extLst>
                <a:ext uri="{FF2B5EF4-FFF2-40B4-BE49-F238E27FC236}">
                  <a16:creationId xmlns:a16="http://schemas.microsoft.com/office/drawing/2014/main" xmlns="" id="{A0292349-0C02-7F9D-ED90-9C41EB9F9367}"/>
                </a:ext>
              </a:extLst>
            </p:cNvPr>
            <p:cNvSpPr/>
            <p:nvPr/>
          </p:nvSpPr>
          <p:spPr bwMode="auto">
            <a:xfrm>
              <a:off x="1944" y="1962"/>
              <a:ext cx="52" cy="117"/>
            </a:xfrm>
            <a:custGeom>
              <a:avLst/>
              <a:gdLst>
                <a:gd name="T0" fmla="*/ 8 w 11"/>
                <a:gd name="T1" fmla="*/ 0 h 25"/>
                <a:gd name="T2" fmla="*/ 9 w 11"/>
                <a:gd name="T3" fmla="*/ 1 h 25"/>
                <a:gd name="T4" fmla="*/ 11 w 11"/>
                <a:gd name="T5" fmla="*/ 12 h 25"/>
                <a:gd name="T6" fmla="*/ 11 w 11"/>
                <a:gd name="T7" fmla="*/ 21 h 25"/>
                <a:gd name="T8" fmla="*/ 9 w 11"/>
                <a:gd name="T9" fmla="*/ 25 h 25"/>
                <a:gd name="T10" fmla="*/ 6 w 11"/>
                <a:gd name="T11" fmla="*/ 22 h 25"/>
                <a:gd name="T12" fmla="*/ 1 w 11"/>
                <a:gd name="T13" fmla="*/ 5 h 25"/>
                <a:gd name="T14" fmla="*/ 8 w 11"/>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5">
                  <a:moveTo>
                    <a:pt x="8" y="0"/>
                  </a:moveTo>
                  <a:cubicBezTo>
                    <a:pt x="9" y="1"/>
                    <a:pt x="9" y="1"/>
                    <a:pt x="9" y="1"/>
                  </a:cubicBezTo>
                  <a:cubicBezTo>
                    <a:pt x="10" y="5"/>
                    <a:pt x="11" y="8"/>
                    <a:pt x="11" y="12"/>
                  </a:cubicBezTo>
                  <a:cubicBezTo>
                    <a:pt x="11" y="15"/>
                    <a:pt x="11" y="18"/>
                    <a:pt x="11" y="21"/>
                  </a:cubicBezTo>
                  <a:cubicBezTo>
                    <a:pt x="11" y="23"/>
                    <a:pt x="11" y="24"/>
                    <a:pt x="9" y="25"/>
                  </a:cubicBezTo>
                  <a:cubicBezTo>
                    <a:pt x="7" y="25"/>
                    <a:pt x="6" y="23"/>
                    <a:pt x="6" y="22"/>
                  </a:cubicBezTo>
                  <a:cubicBezTo>
                    <a:pt x="4" y="16"/>
                    <a:pt x="0" y="11"/>
                    <a:pt x="1" y="5"/>
                  </a:cubicBezTo>
                  <a:cubicBezTo>
                    <a:pt x="3" y="2"/>
                    <a:pt x="5" y="1"/>
                    <a:pt x="8" y="0"/>
                  </a:cubicBezTo>
                  <a:close/>
                </a:path>
              </a:pathLst>
            </a:custGeom>
            <a:solidFill>
              <a:srgbClr val="DFA08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Freeform 20">
              <a:extLst>
                <a:ext uri="{FF2B5EF4-FFF2-40B4-BE49-F238E27FC236}">
                  <a16:creationId xmlns:a16="http://schemas.microsoft.com/office/drawing/2014/main" xmlns="" id="{D40ADB0F-66F1-B26A-C80B-769C1052AB33}"/>
                </a:ext>
              </a:extLst>
            </p:cNvPr>
            <p:cNvSpPr/>
            <p:nvPr/>
          </p:nvSpPr>
          <p:spPr bwMode="auto">
            <a:xfrm>
              <a:off x="1498" y="1868"/>
              <a:ext cx="85" cy="141"/>
            </a:xfrm>
            <a:custGeom>
              <a:avLst/>
              <a:gdLst>
                <a:gd name="T0" fmla="*/ 12 w 18"/>
                <a:gd name="T1" fmla="*/ 1 h 30"/>
                <a:gd name="T2" fmla="*/ 13 w 18"/>
                <a:gd name="T3" fmla="*/ 1 h 30"/>
                <a:gd name="T4" fmla="*/ 17 w 18"/>
                <a:gd name="T5" fmla="*/ 2 h 30"/>
                <a:gd name="T6" fmla="*/ 15 w 18"/>
                <a:gd name="T7" fmla="*/ 5 h 30"/>
                <a:gd name="T8" fmla="*/ 6 w 18"/>
                <a:gd name="T9" fmla="*/ 19 h 30"/>
                <a:gd name="T10" fmla="*/ 7 w 18"/>
                <a:gd name="T11" fmla="*/ 26 h 30"/>
                <a:gd name="T12" fmla="*/ 5 w 18"/>
                <a:gd name="T13" fmla="*/ 30 h 30"/>
                <a:gd name="T14" fmla="*/ 3 w 18"/>
                <a:gd name="T15" fmla="*/ 27 h 30"/>
                <a:gd name="T16" fmla="*/ 1 w 18"/>
                <a:gd name="T17" fmla="*/ 21 h 30"/>
                <a:gd name="T18" fmla="*/ 2 w 18"/>
                <a:gd name="T19" fmla="*/ 9 h 30"/>
                <a:gd name="T20" fmla="*/ 5 w 18"/>
                <a:gd name="T21" fmla="*/ 9 h 30"/>
                <a:gd name="T22" fmla="*/ 12 w 18"/>
                <a:gd name="T2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30">
                  <a:moveTo>
                    <a:pt x="12" y="1"/>
                  </a:moveTo>
                  <a:cubicBezTo>
                    <a:pt x="12" y="1"/>
                    <a:pt x="13" y="1"/>
                    <a:pt x="13" y="1"/>
                  </a:cubicBezTo>
                  <a:cubicBezTo>
                    <a:pt x="15" y="1"/>
                    <a:pt x="16" y="0"/>
                    <a:pt x="17" y="2"/>
                  </a:cubicBezTo>
                  <a:cubicBezTo>
                    <a:pt x="18" y="3"/>
                    <a:pt x="16" y="4"/>
                    <a:pt x="15" y="5"/>
                  </a:cubicBezTo>
                  <a:cubicBezTo>
                    <a:pt x="11" y="9"/>
                    <a:pt x="8" y="13"/>
                    <a:pt x="6" y="19"/>
                  </a:cubicBezTo>
                  <a:cubicBezTo>
                    <a:pt x="6" y="21"/>
                    <a:pt x="7" y="24"/>
                    <a:pt x="7" y="26"/>
                  </a:cubicBezTo>
                  <a:cubicBezTo>
                    <a:pt x="7" y="28"/>
                    <a:pt x="7" y="30"/>
                    <a:pt x="5" y="30"/>
                  </a:cubicBezTo>
                  <a:cubicBezTo>
                    <a:pt x="3" y="30"/>
                    <a:pt x="3" y="28"/>
                    <a:pt x="3" y="27"/>
                  </a:cubicBezTo>
                  <a:cubicBezTo>
                    <a:pt x="2" y="25"/>
                    <a:pt x="3" y="22"/>
                    <a:pt x="1" y="21"/>
                  </a:cubicBezTo>
                  <a:cubicBezTo>
                    <a:pt x="0" y="17"/>
                    <a:pt x="0" y="13"/>
                    <a:pt x="2" y="9"/>
                  </a:cubicBezTo>
                  <a:cubicBezTo>
                    <a:pt x="3" y="10"/>
                    <a:pt x="4" y="12"/>
                    <a:pt x="5" y="9"/>
                  </a:cubicBezTo>
                  <a:cubicBezTo>
                    <a:pt x="7" y="6"/>
                    <a:pt x="10" y="4"/>
                    <a:pt x="12" y="1"/>
                  </a:cubicBezTo>
                  <a:close/>
                </a:path>
              </a:pathLst>
            </a:custGeom>
            <a:solidFill>
              <a:srgbClr val="ABBB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6" name="Freeform 21">
              <a:extLst>
                <a:ext uri="{FF2B5EF4-FFF2-40B4-BE49-F238E27FC236}">
                  <a16:creationId xmlns:a16="http://schemas.microsoft.com/office/drawing/2014/main" xmlns="" id="{CBE6C68F-E5CF-9A43-A6D2-6D58EC8D57CD}"/>
                </a:ext>
              </a:extLst>
            </p:cNvPr>
            <p:cNvSpPr/>
            <p:nvPr/>
          </p:nvSpPr>
          <p:spPr bwMode="auto">
            <a:xfrm>
              <a:off x="1757" y="1878"/>
              <a:ext cx="42" cy="173"/>
            </a:xfrm>
            <a:custGeom>
              <a:avLst/>
              <a:gdLst>
                <a:gd name="T0" fmla="*/ 7 w 9"/>
                <a:gd name="T1" fmla="*/ 33 h 37"/>
                <a:gd name="T2" fmla="*/ 4 w 9"/>
                <a:gd name="T3" fmla="*/ 37 h 37"/>
                <a:gd name="T4" fmla="*/ 1 w 9"/>
                <a:gd name="T5" fmla="*/ 19 h 37"/>
                <a:gd name="T6" fmla="*/ 4 w 9"/>
                <a:gd name="T7" fmla="*/ 3 h 37"/>
                <a:gd name="T8" fmla="*/ 7 w 9"/>
                <a:gd name="T9" fmla="*/ 1 h 37"/>
                <a:gd name="T10" fmla="*/ 8 w 9"/>
                <a:gd name="T11" fmla="*/ 5 h 37"/>
                <a:gd name="T12" fmla="*/ 5 w 9"/>
                <a:gd name="T13" fmla="*/ 26 h 37"/>
                <a:gd name="T14" fmla="*/ 7 w 9"/>
                <a:gd name="T15" fmla="*/ 33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7">
                  <a:moveTo>
                    <a:pt x="7" y="33"/>
                  </a:moveTo>
                  <a:cubicBezTo>
                    <a:pt x="6" y="34"/>
                    <a:pt x="5" y="36"/>
                    <a:pt x="4" y="37"/>
                  </a:cubicBezTo>
                  <a:cubicBezTo>
                    <a:pt x="0" y="31"/>
                    <a:pt x="1" y="25"/>
                    <a:pt x="1" y="19"/>
                  </a:cubicBezTo>
                  <a:cubicBezTo>
                    <a:pt x="2" y="14"/>
                    <a:pt x="2" y="8"/>
                    <a:pt x="4" y="3"/>
                  </a:cubicBezTo>
                  <a:cubicBezTo>
                    <a:pt x="5" y="2"/>
                    <a:pt x="5" y="0"/>
                    <a:pt x="7" y="1"/>
                  </a:cubicBezTo>
                  <a:cubicBezTo>
                    <a:pt x="9" y="1"/>
                    <a:pt x="8" y="3"/>
                    <a:pt x="8" y="5"/>
                  </a:cubicBezTo>
                  <a:cubicBezTo>
                    <a:pt x="6" y="11"/>
                    <a:pt x="5" y="18"/>
                    <a:pt x="5" y="26"/>
                  </a:cubicBezTo>
                  <a:cubicBezTo>
                    <a:pt x="6" y="28"/>
                    <a:pt x="6" y="31"/>
                    <a:pt x="7" y="33"/>
                  </a:cubicBezTo>
                  <a:close/>
                </a:path>
              </a:pathLst>
            </a:custGeom>
            <a:solidFill>
              <a:srgbClr val="ABBA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7" name="Freeform 22">
              <a:extLst>
                <a:ext uri="{FF2B5EF4-FFF2-40B4-BE49-F238E27FC236}">
                  <a16:creationId xmlns:a16="http://schemas.microsoft.com/office/drawing/2014/main" xmlns="" id="{366B4654-C806-0A2B-30D1-367D98EA9B6E}"/>
                </a:ext>
              </a:extLst>
            </p:cNvPr>
            <p:cNvSpPr/>
            <p:nvPr/>
          </p:nvSpPr>
          <p:spPr bwMode="auto">
            <a:xfrm>
              <a:off x="1874" y="1887"/>
              <a:ext cx="108" cy="108"/>
            </a:xfrm>
            <a:custGeom>
              <a:avLst/>
              <a:gdLst>
                <a:gd name="T0" fmla="*/ 23 w 23"/>
                <a:gd name="T1" fmla="*/ 16 h 23"/>
                <a:gd name="T2" fmla="*/ 16 w 23"/>
                <a:gd name="T3" fmla="*/ 21 h 23"/>
                <a:gd name="T4" fmla="*/ 8 w 23"/>
                <a:gd name="T5" fmla="*/ 17 h 23"/>
                <a:gd name="T6" fmla="*/ 7 w 23"/>
                <a:gd name="T7" fmla="*/ 23 h 23"/>
                <a:gd name="T8" fmla="*/ 6 w 23"/>
                <a:gd name="T9" fmla="*/ 21 h 23"/>
                <a:gd name="T10" fmla="*/ 3 w 23"/>
                <a:gd name="T11" fmla="*/ 11 h 23"/>
                <a:gd name="T12" fmla="*/ 0 w 23"/>
                <a:gd name="T13" fmla="*/ 3 h 23"/>
                <a:gd name="T14" fmla="*/ 1 w 23"/>
                <a:gd name="T15" fmla="*/ 0 h 23"/>
                <a:gd name="T16" fmla="*/ 4 w 23"/>
                <a:gd name="T17" fmla="*/ 2 h 23"/>
                <a:gd name="T18" fmla="*/ 5 w 23"/>
                <a:gd name="T19" fmla="*/ 5 h 23"/>
                <a:gd name="T20" fmla="*/ 20 w 23"/>
                <a:gd name="T21" fmla="*/ 16 h 23"/>
                <a:gd name="T22" fmla="*/ 23 w 23"/>
                <a:gd name="T23"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3">
                  <a:moveTo>
                    <a:pt x="23" y="16"/>
                  </a:moveTo>
                  <a:cubicBezTo>
                    <a:pt x="21" y="18"/>
                    <a:pt x="19" y="20"/>
                    <a:pt x="16" y="21"/>
                  </a:cubicBezTo>
                  <a:cubicBezTo>
                    <a:pt x="13" y="19"/>
                    <a:pt x="11" y="18"/>
                    <a:pt x="8" y="17"/>
                  </a:cubicBezTo>
                  <a:cubicBezTo>
                    <a:pt x="7" y="19"/>
                    <a:pt x="9" y="22"/>
                    <a:pt x="7" y="23"/>
                  </a:cubicBezTo>
                  <a:cubicBezTo>
                    <a:pt x="7" y="23"/>
                    <a:pt x="6" y="22"/>
                    <a:pt x="6" y="21"/>
                  </a:cubicBezTo>
                  <a:cubicBezTo>
                    <a:pt x="6" y="17"/>
                    <a:pt x="6" y="14"/>
                    <a:pt x="3" y="11"/>
                  </a:cubicBezTo>
                  <a:cubicBezTo>
                    <a:pt x="1" y="9"/>
                    <a:pt x="0" y="6"/>
                    <a:pt x="0" y="3"/>
                  </a:cubicBezTo>
                  <a:cubicBezTo>
                    <a:pt x="0" y="2"/>
                    <a:pt x="0" y="1"/>
                    <a:pt x="1" y="0"/>
                  </a:cubicBezTo>
                  <a:cubicBezTo>
                    <a:pt x="3" y="0"/>
                    <a:pt x="4" y="0"/>
                    <a:pt x="4" y="2"/>
                  </a:cubicBezTo>
                  <a:cubicBezTo>
                    <a:pt x="4" y="3"/>
                    <a:pt x="5" y="4"/>
                    <a:pt x="5" y="5"/>
                  </a:cubicBezTo>
                  <a:cubicBezTo>
                    <a:pt x="7" y="10"/>
                    <a:pt x="12" y="17"/>
                    <a:pt x="20" y="16"/>
                  </a:cubicBezTo>
                  <a:cubicBezTo>
                    <a:pt x="21" y="16"/>
                    <a:pt x="23" y="16"/>
                    <a:pt x="23" y="16"/>
                  </a:cubicBezTo>
                  <a:close/>
                </a:path>
              </a:pathLst>
            </a:custGeom>
            <a:solidFill>
              <a:srgbClr val="ADBB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8" name="Freeform 23">
              <a:extLst>
                <a:ext uri="{FF2B5EF4-FFF2-40B4-BE49-F238E27FC236}">
                  <a16:creationId xmlns:a16="http://schemas.microsoft.com/office/drawing/2014/main" xmlns="" id="{E1FAC21C-1293-129E-1C62-03D91D746684}"/>
                </a:ext>
              </a:extLst>
            </p:cNvPr>
            <p:cNvSpPr/>
            <p:nvPr/>
          </p:nvSpPr>
          <p:spPr bwMode="auto">
            <a:xfrm>
              <a:off x="1428" y="1910"/>
              <a:ext cx="85" cy="131"/>
            </a:xfrm>
            <a:custGeom>
              <a:avLst/>
              <a:gdLst>
                <a:gd name="T0" fmla="*/ 17 w 18"/>
                <a:gd name="T1" fmla="*/ 0 h 28"/>
                <a:gd name="T2" fmla="*/ 16 w 18"/>
                <a:gd name="T3" fmla="*/ 12 h 28"/>
                <a:gd name="T4" fmla="*/ 15 w 18"/>
                <a:gd name="T5" fmla="*/ 15 h 28"/>
                <a:gd name="T6" fmla="*/ 12 w 18"/>
                <a:gd name="T7" fmla="*/ 20 h 28"/>
                <a:gd name="T8" fmla="*/ 6 w 18"/>
                <a:gd name="T9" fmla="*/ 28 h 28"/>
                <a:gd name="T10" fmla="*/ 2 w 18"/>
                <a:gd name="T11" fmla="*/ 24 h 28"/>
                <a:gd name="T12" fmla="*/ 6 w 18"/>
                <a:gd name="T13" fmla="*/ 20 h 28"/>
                <a:gd name="T14" fmla="*/ 7 w 18"/>
                <a:gd name="T15" fmla="*/ 18 h 28"/>
                <a:gd name="T16" fmla="*/ 13 w 18"/>
                <a:gd name="T17" fmla="*/ 5 h 28"/>
                <a:gd name="T18" fmla="*/ 14 w 18"/>
                <a:gd name="T19" fmla="*/ 0 h 28"/>
                <a:gd name="T20" fmla="*/ 17 w 18"/>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8">
                  <a:moveTo>
                    <a:pt x="17" y="0"/>
                  </a:moveTo>
                  <a:cubicBezTo>
                    <a:pt x="18" y="4"/>
                    <a:pt x="17" y="8"/>
                    <a:pt x="16" y="12"/>
                  </a:cubicBezTo>
                  <a:cubicBezTo>
                    <a:pt x="15" y="12"/>
                    <a:pt x="15" y="13"/>
                    <a:pt x="15" y="15"/>
                  </a:cubicBezTo>
                  <a:cubicBezTo>
                    <a:pt x="14" y="17"/>
                    <a:pt x="15" y="19"/>
                    <a:pt x="12" y="20"/>
                  </a:cubicBezTo>
                  <a:cubicBezTo>
                    <a:pt x="10" y="23"/>
                    <a:pt x="8" y="26"/>
                    <a:pt x="6" y="28"/>
                  </a:cubicBezTo>
                  <a:cubicBezTo>
                    <a:pt x="3" y="28"/>
                    <a:pt x="0" y="28"/>
                    <a:pt x="2" y="24"/>
                  </a:cubicBezTo>
                  <a:cubicBezTo>
                    <a:pt x="4" y="23"/>
                    <a:pt x="6" y="22"/>
                    <a:pt x="6" y="20"/>
                  </a:cubicBezTo>
                  <a:cubicBezTo>
                    <a:pt x="6" y="19"/>
                    <a:pt x="7" y="19"/>
                    <a:pt x="7" y="18"/>
                  </a:cubicBezTo>
                  <a:cubicBezTo>
                    <a:pt x="11" y="14"/>
                    <a:pt x="12" y="10"/>
                    <a:pt x="13" y="5"/>
                  </a:cubicBezTo>
                  <a:cubicBezTo>
                    <a:pt x="13" y="3"/>
                    <a:pt x="13" y="1"/>
                    <a:pt x="14" y="0"/>
                  </a:cubicBezTo>
                  <a:cubicBezTo>
                    <a:pt x="15" y="0"/>
                    <a:pt x="16" y="0"/>
                    <a:pt x="17" y="0"/>
                  </a:cubicBezTo>
                  <a:close/>
                </a:path>
              </a:pathLst>
            </a:custGeom>
            <a:solidFill>
              <a:srgbClr val="0D13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Freeform 24">
              <a:extLst>
                <a:ext uri="{FF2B5EF4-FFF2-40B4-BE49-F238E27FC236}">
                  <a16:creationId xmlns:a16="http://schemas.microsoft.com/office/drawing/2014/main" xmlns="" id="{7D7C3CE3-6C81-99FB-2924-55133473AD49}"/>
                </a:ext>
              </a:extLst>
            </p:cNvPr>
            <p:cNvSpPr/>
            <p:nvPr/>
          </p:nvSpPr>
          <p:spPr bwMode="auto">
            <a:xfrm>
              <a:off x="1822" y="1854"/>
              <a:ext cx="57" cy="150"/>
            </a:xfrm>
            <a:custGeom>
              <a:avLst/>
              <a:gdLst>
                <a:gd name="T0" fmla="*/ 12 w 12"/>
                <a:gd name="T1" fmla="*/ 30 h 32"/>
                <a:gd name="T2" fmla="*/ 8 w 12"/>
                <a:gd name="T3" fmla="*/ 32 h 32"/>
                <a:gd name="T4" fmla="*/ 4 w 12"/>
                <a:gd name="T5" fmla="*/ 26 h 32"/>
                <a:gd name="T6" fmla="*/ 0 w 12"/>
                <a:gd name="T7" fmla="*/ 18 h 32"/>
                <a:gd name="T8" fmla="*/ 2 w 12"/>
                <a:gd name="T9" fmla="*/ 11 h 32"/>
                <a:gd name="T10" fmla="*/ 2 w 12"/>
                <a:gd name="T11" fmla="*/ 5 h 32"/>
                <a:gd name="T12" fmla="*/ 6 w 12"/>
                <a:gd name="T13" fmla="*/ 1 h 32"/>
                <a:gd name="T14" fmla="*/ 7 w 12"/>
                <a:gd name="T15" fmla="*/ 5 h 32"/>
                <a:gd name="T16" fmla="*/ 10 w 12"/>
                <a:gd name="T17" fmla="*/ 28 h 32"/>
                <a:gd name="T18" fmla="*/ 12 w 12"/>
                <a:gd name="T19"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2">
                  <a:moveTo>
                    <a:pt x="12" y="30"/>
                  </a:moveTo>
                  <a:cubicBezTo>
                    <a:pt x="11" y="31"/>
                    <a:pt x="9" y="31"/>
                    <a:pt x="8" y="32"/>
                  </a:cubicBezTo>
                  <a:cubicBezTo>
                    <a:pt x="5" y="31"/>
                    <a:pt x="5" y="28"/>
                    <a:pt x="4" y="26"/>
                  </a:cubicBezTo>
                  <a:cubicBezTo>
                    <a:pt x="4" y="22"/>
                    <a:pt x="4" y="20"/>
                    <a:pt x="0" y="18"/>
                  </a:cubicBezTo>
                  <a:cubicBezTo>
                    <a:pt x="2" y="16"/>
                    <a:pt x="2" y="14"/>
                    <a:pt x="2" y="11"/>
                  </a:cubicBezTo>
                  <a:cubicBezTo>
                    <a:pt x="2" y="9"/>
                    <a:pt x="2" y="7"/>
                    <a:pt x="2" y="5"/>
                  </a:cubicBezTo>
                  <a:cubicBezTo>
                    <a:pt x="3" y="3"/>
                    <a:pt x="3" y="0"/>
                    <a:pt x="6" y="1"/>
                  </a:cubicBezTo>
                  <a:cubicBezTo>
                    <a:pt x="8" y="1"/>
                    <a:pt x="7" y="4"/>
                    <a:pt x="7" y="5"/>
                  </a:cubicBezTo>
                  <a:cubicBezTo>
                    <a:pt x="6" y="13"/>
                    <a:pt x="5" y="21"/>
                    <a:pt x="10" y="28"/>
                  </a:cubicBezTo>
                  <a:cubicBezTo>
                    <a:pt x="10" y="29"/>
                    <a:pt x="11" y="29"/>
                    <a:pt x="12" y="30"/>
                  </a:cubicBezTo>
                  <a:close/>
                </a:path>
              </a:pathLst>
            </a:custGeom>
            <a:solidFill>
              <a:srgbClr val="AEB9B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0" name="Freeform 25">
              <a:extLst>
                <a:ext uri="{FF2B5EF4-FFF2-40B4-BE49-F238E27FC236}">
                  <a16:creationId xmlns:a16="http://schemas.microsoft.com/office/drawing/2014/main" xmlns="" id="{587A687B-4F89-C7E1-95B3-18FE85B62653}"/>
                </a:ext>
              </a:extLst>
            </p:cNvPr>
            <p:cNvSpPr/>
            <p:nvPr/>
          </p:nvSpPr>
          <p:spPr bwMode="auto">
            <a:xfrm>
              <a:off x="1658" y="1971"/>
              <a:ext cx="85" cy="126"/>
            </a:xfrm>
            <a:custGeom>
              <a:avLst/>
              <a:gdLst>
                <a:gd name="T0" fmla="*/ 0 w 18"/>
                <a:gd name="T1" fmla="*/ 24 h 27"/>
                <a:gd name="T2" fmla="*/ 5 w 18"/>
                <a:gd name="T3" fmla="*/ 18 h 27"/>
                <a:gd name="T4" fmla="*/ 15 w 18"/>
                <a:gd name="T5" fmla="*/ 3 h 27"/>
                <a:gd name="T6" fmla="*/ 18 w 18"/>
                <a:gd name="T7" fmla="*/ 2 h 27"/>
                <a:gd name="T8" fmla="*/ 10 w 18"/>
                <a:gd name="T9" fmla="*/ 21 h 27"/>
                <a:gd name="T10" fmla="*/ 0 w 18"/>
                <a:gd name="T11" fmla="*/ 24 h 27"/>
              </a:gdLst>
              <a:ahLst/>
              <a:cxnLst>
                <a:cxn ang="0">
                  <a:pos x="T0" y="T1"/>
                </a:cxn>
                <a:cxn ang="0">
                  <a:pos x="T2" y="T3"/>
                </a:cxn>
                <a:cxn ang="0">
                  <a:pos x="T4" y="T5"/>
                </a:cxn>
                <a:cxn ang="0">
                  <a:pos x="T6" y="T7"/>
                </a:cxn>
                <a:cxn ang="0">
                  <a:pos x="T8" y="T9"/>
                </a:cxn>
                <a:cxn ang="0">
                  <a:pos x="T10" y="T11"/>
                </a:cxn>
              </a:cxnLst>
              <a:rect l="0" t="0" r="r" b="b"/>
              <a:pathLst>
                <a:path w="18" h="27">
                  <a:moveTo>
                    <a:pt x="0" y="24"/>
                  </a:moveTo>
                  <a:cubicBezTo>
                    <a:pt x="1" y="21"/>
                    <a:pt x="3" y="20"/>
                    <a:pt x="5" y="18"/>
                  </a:cubicBezTo>
                  <a:cubicBezTo>
                    <a:pt x="10" y="13"/>
                    <a:pt x="14" y="9"/>
                    <a:pt x="15" y="3"/>
                  </a:cubicBezTo>
                  <a:cubicBezTo>
                    <a:pt x="16" y="2"/>
                    <a:pt x="16" y="0"/>
                    <a:pt x="18" y="2"/>
                  </a:cubicBezTo>
                  <a:cubicBezTo>
                    <a:pt x="15" y="8"/>
                    <a:pt x="12" y="14"/>
                    <a:pt x="10" y="21"/>
                  </a:cubicBezTo>
                  <a:cubicBezTo>
                    <a:pt x="7" y="26"/>
                    <a:pt x="5" y="27"/>
                    <a:pt x="0" y="24"/>
                  </a:cubicBezTo>
                  <a:close/>
                </a:path>
              </a:pathLst>
            </a:custGeom>
            <a:solidFill>
              <a:srgbClr val="D2AE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1" name="Freeform 26">
              <a:extLst>
                <a:ext uri="{FF2B5EF4-FFF2-40B4-BE49-F238E27FC236}">
                  <a16:creationId xmlns:a16="http://schemas.microsoft.com/office/drawing/2014/main" xmlns="" id="{2A4FCD34-85F4-F268-6A7B-009F6881DD1F}"/>
                </a:ext>
              </a:extLst>
            </p:cNvPr>
            <p:cNvSpPr/>
            <p:nvPr/>
          </p:nvSpPr>
          <p:spPr bwMode="auto">
            <a:xfrm>
              <a:off x="1616" y="1807"/>
              <a:ext cx="131" cy="52"/>
            </a:xfrm>
            <a:custGeom>
              <a:avLst/>
              <a:gdLst>
                <a:gd name="T0" fmla="*/ 25 w 28"/>
                <a:gd name="T1" fmla="*/ 10 h 11"/>
                <a:gd name="T2" fmla="*/ 18 w 28"/>
                <a:gd name="T3" fmla="*/ 7 h 11"/>
                <a:gd name="T4" fmla="*/ 4 w 28"/>
                <a:gd name="T5" fmla="*/ 7 h 11"/>
                <a:gd name="T6" fmla="*/ 0 w 28"/>
                <a:gd name="T7" fmla="*/ 6 h 11"/>
                <a:gd name="T8" fmla="*/ 21 w 28"/>
                <a:gd name="T9" fmla="*/ 0 h 11"/>
                <a:gd name="T10" fmla="*/ 25 w 28"/>
                <a:gd name="T11" fmla="*/ 8 h 11"/>
                <a:gd name="T12" fmla="*/ 25 w 28"/>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5" y="10"/>
                  </a:moveTo>
                  <a:cubicBezTo>
                    <a:pt x="22" y="11"/>
                    <a:pt x="21" y="8"/>
                    <a:pt x="18" y="7"/>
                  </a:cubicBezTo>
                  <a:cubicBezTo>
                    <a:pt x="13" y="7"/>
                    <a:pt x="9" y="6"/>
                    <a:pt x="4" y="7"/>
                  </a:cubicBezTo>
                  <a:cubicBezTo>
                    <a:pt x="3" y="7"/>
                    <a:pt x="1" y="8"/>
                    <a:pt x="0" y="6"/>
                  </a:cubicBezTo>
                  <a:cubicBezTo>
                    <a:pt x="6" y="2"/>
                    <a:pt x="13" y="0"/>
                    <a:pt x="21" y="0"/>
                  </a:cubicBezTo>
                  <a:cubicBezTo>
                    <a:pt x="26" y="1"/>
                    <a:pt x="28" y="3"/>
                    <a:pt x="25" y="8"/>
                  </a:cubicBezTo>
                  <a:cubicBezTo>
                    <a:pt x="25" y="8"/>
                    <a:pt x="25" y="9"/>
                    <a:pt x="25" y="10"/>
                  </a:cubicBezTo>
                  <a:close/>
                </a:path>
              </a:pathLst>
            </a:custGeom>
            <a:solidFill>
              <a:srgbClr val="FAF7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2" name="Freeform 27">
              <a:extLst>
                <a:ext uri="{FF2B5EF4-FFF2-40B4-BE49-F238E27FC236}">
                  <a16:creationId xmlns:a16="http://schemas.microsoft.com/office/drawing/2014/main" xmlns="" id="{F01B7BBD-5991-82DC-15A8-49AE4E9669AF}"/>
                </a:ext>
              </a:extLst>
            </p:cNvPr>
            <p:cNvSpPr/>
            <p:nvPr/>
          </p:nvSpPr>
          <p:spPr bwMode="auto">
            <a:xfrm>
              <a:off x="1832" y="1625"/>
              <a:ext cx="75" cy="51"/>
            </a:xfrm>
            <a:custGeom>
              <a:avLst/>
              <a:gdLst>
                <a:gd name="T0" fmla="*/ 16 w 16"/>
                <a:gd name="T1" fmla="*/ 5 h 11"/>
                <a:gd name="T2" fmla="*/ 0 w 16"/>
                <a:gd name="T3" fmla="*/ 0 h 11"/>
                <a:gd name="T4" fmla="*/ 4 w 16"/>
                <a:gd name="T5" fmla="*/ 3 h 11"/>
                <a:gd name="T6" fmla="*/ 11 w 16"/>
                <a:gd name="T7" fmla="*/ 5 h 11"/>
                <a:gd name="T8" fmla="*/ 16 w 16"/>
                <a:gd name="T9" fmla="*/ 5 h 11"/>
              </a:gdLst>
              <a:ahLst/>
              <a:cxnLst>
                <a:cxn ang="0">
                  <a:pos x="T0" y="T1"/>
                </a:cxn>
                <a:cxn ang="0">
                  <a:pos x="T2" y="T3"/>
                </a:cxn>
                <a:cxn ang="0">
                  <a:pos x="T4" y="T5"/>
                </a:cxn>
                <a:cxn ang="0">
                  <a:pos x="T6" y="T7"/>
                </a:cxn>
                <a:cxn ang="0">
                  <a:pos x="T8" y="T9"/>
                </a:cxn>
              </a:cxnLst>
              <a:rect l="0" t="0" r="r" b="b"/>
              <a:pathLst>
                <a:path w="16" h="11">
                  <a:moveTo>
                    <a:pt x="16" y="5"/>
                  </a:moveTo>
                  <a:cubicBezTo>
                    <a:pt x="6" y="11"/>
                    <a:pt x="4" y="11"/>
                    <a:pt x="0" y="0"/>
                  </a:cubicBezTo>
                  <a:cubicBezTo>
                    <a:pt x="3" y="0"/>
                    <a:pt x="4" y="2"/>
                    <a:pt x="4" y="3"/>
                  </a:cubicBezTo>
                  <a:cubicBezTo>
                    <a:pt x="6" y="7"/>
                    <a:pt x="8" y="7"/>
                    <a:pt x="11" y="5"/>
                  </a:cubicBezTo>
                  <a:cubicBezTo>
                    <a:pt x="13" y="4"/>
                    <a:pt x="14" y="4"/>
                    <a:pt x="16" y="5"/>
                  </a:cubicBezTo>
                  <a:close/>
                </a:path>
              </a:pathLst>
            </a:custGeom>
            <a:solidFill>
              <a:srgbClr val="B96B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3" name="Freeform 28">
              <a:extLst>
                <a:ext uri="{FF2B5EF4-FFF2-40B4-BE49-F238E27FC236}">
                  <a16:creationId xmlns:a16="http://schemas.microsoft.com/office/drawing/2014/main" xmlns="" id="{99A3CEBA-BEFE-3D13-0042-FD17B27E0176}"/>
                </a:ext>
              </a:extLst>
            </p:cNvPr>
            <p:cNvSpPr/>
            <p:nvPr/>
          </p:nvSpPr>
          <p:spPr bwMode="auto">
            <a:xfrm>
              <a:off x="1757" y="1779"/>
              <a:ext cx="89" cy="38"/>
            </a:xfrm>
            <a:custGeom>
              <a:avLst/>
              <a:gdLst>
                <a:gd name="T0" fmla="*/ 19 w 19"/>
                <a:gd name="T1" fmla="*/ 3 h 8"/>
                <a:gd name="T2" fmla="*/ 18 w 19"/>
                <a:gd name="T3" fmla="*/ 4 h 8"/>
                <a:gd name="T4" fmla="*/ 0 w 19"/>
                <a:gd name="T5" fmla="*/ 8 h 8"/>
                <a:gd name="T6" fmla="*/ 19 w 19"/>
                <a:gd name="T7" fmla="*/ 3 h 8"/>
              </a:gdLst>
              <a:ahLst/>
              <a:cxnLst>
                <a:cxn ang="0">
                  <a:pos x="T0" y="T1"/>
                </a:cxn>
                <a:cxn ang="0">
                  <a:pos x="T2" y="T3"/>
                </a:cxn>
                <a:cxn ang="0">
                  <a:pos x="T4" y="T5"/>
                </a:cxn>
                <a:cxn ang="0">
                  <a:pos x="T6" y="T7"/>
                </a:cxn>
              </a:cxnLst>
              <a:rect l="0" t="0" r="r" b="b"/>
              <a:pathLst>
                <a:path w="19" h="8">
                  <a:moveTo>
                    <a:pt x="19" y="3"/>
                  </a:moveTo>
                  <a:cubicBezTo>
                    <a:pt x="19" y="4"/>
                    <a:pt x="18" y="4"/>
                    <a:pt x="18" y="4"/>
                  </a:cubicBezTo>
                  <a:cubicBezTo>
                    <a:pt x="12" y="2"/>
                    <a:pt x="6" y="6"/>
                    <a:pt x="0" y="8"/>
                  </a:cubicBezTo>
                  <a:cubicBezTo>
                    <a:pt x="4" y="2"/>
                    <a:pt x="15" y="0"/>
                    <a:pt x="19" y="3"/>
                  </a:cubicBezTo>
                  <a:close/>
                </a:path>
              </a:pathLst>
            </a:custGeom>
            <a:solidFill>
              <a:srgbClr val="B86D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4" name="Freeform 29">
              <a:extLst>
                <a:ext uri="{FF2B5EF4-FFF2-40B4-BE49-F238E27FC236}">
                  <a16:creationId xmlns:a16="http://schemas.microsoft.com/office/drawing/2014/main" xmlns="" id="{510DF01C-574D-497A-D0CA-9F16F899F95E}"/>
                </a:ext>
              </a:extLst>
            </p:cNvPr>
            <p:cNvSpPr/>
            <p:nvPr/>
          </p:nvSpPr>
          <p:spPr bwMode="auto">
            <a:xfrm>
              <a:off x="1785" y="1719"/>
              <a:ext cx="70" cy="56"/>
            </a:xfrm>
            <a:custGeom>
              <a:avLst/>
              <a:gdLst>
                <a:gd name="T0" fmla="*/ 0 w 15"/>
                <a:gd name="T1" fmla="*/ 12 h 12"/>
                <a:gd name="T2" fmla="*/ 15 w 15"/>
                <a:gd name="T3" fmla="*/ 0 h 12"/>
                <a:gd name="T4" fmla="*/ 0 w 15"/>
                <a:gd name="T5" fmla="*/ 12 h 12"/>
              </a:gdLst>
              <a:ahLst/>
              <a:cxnLst>
                <a:cxn ang="0">
                  <a:pos x="T0" y="T1"/>
                </a:cxn>
                <a:cxn ang="0">
                  <a:pos x="T2" y="T3"/>
                </a:cxn>
                <a:cxn ang="0">
                  <a:pos x="T4" y="T5"/>
                </a:cxn>
              </a:cxnLst>
              <a:rect l="0" t="0" r="r" b="b"/>
              <a:pathLst>
                <a:path w="15" h="12">
                  <a:moveTo>
                    <a:pt x="0" y="12"/>
                  </a:moveTo>
                  <a:cubicBezTo>
                    <a:pt x="4" y="7"/>
                    <a:pt x="10" y="4"/>
                    <a:pt x="15" y="0"/>
                  </a:cubicBezTo>
                  <a:cubicBezTo>
                    <a:pt x="11" y="6"/>
                    <a:pt x="6" y="10"/>
                    <a:pt x="0" y="12"/>
                  </a:cubicBezTo>
                  <a:close/>
                </a:path>
              </a:pathLst>
            </a:custGeom>
            <a:solidFill>
              <a:srgbClr val="BB6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5" name="Freeform 30">
              <a:extLst>
                <a:ext uri="{FF2B5EF4-FFF2-40B4-BE49-F238E27FC236}">
                  <a16:creationId xmlns:a16="http://schemas.microsoft.com/office/drawing/2014/main" xmlns="" id="{AFE17F8D-C9AC-4459-3A84-A064BE07B355}"/>
                </a:ext>
              </a:extLst>
            </p:cNvPr>
            <p:cNvSpPr/>
            <p:nvPr/>
          </p:nvSpPr>
          <p:spPr bwMode="auto">
            <a:xfrm>
              <a:off x="1513" y="1995"/>
              <a:ext cx="183" cy="88"/>
            </a:xfrm>
            <a:custGeom>
              <a:avLst/>
              <a:gdLst>
                <a:gd name="T0" fmla="*/ 11 w 39"/>
                <a:gd name="T1" fmla="*/ 18 h 19"/>
                <a:gd name="T2" fmla="*/ 2 w 39"/>
                <a:gd name="T3" fmla="*/ 17 h 19"/>
                <a:gd name="T4" fmla="*/ 0 w 39"/>
                <a:gd name="T5" fmla="*/ 13 h 19"/>
                <a:gd name="T6" fmla="*/ 4 w 39"/>
                <a:gd name="T7" fmla="*/ 12 h 19"/>
                <a:gd name="T8" fmla="*/ 22 w 39"/>
                <a:gd name="T9" fmla="*/ 12 h 19"/>
                <a:gd name="T10" fmla="*/ 32 w 39"/>
                <a:gd name="T11" fmla="*/ 5 h 19"/>
                <a:gd name="T12" fmla="*/ 34 w 39"/>
                <a:gd name="T13" fmla="*/ 2 h 19"/>
                <a:gd name="T14" fmla="*/ 37 w 39"/>
                <a:gd name="T15" fmla="*/ 1 h 19"/>
                <a:gd name="T16" fmla="*/ 38 w 39"/>
                <a:gd name="T17" fmla="*/ 4 h 19"/>
                <a:gd name="T18" fmla="*/ 17 w 39"/>
                <a:gd name="T19" fmla="*/ 18 h 19"/>
                <a:gd name="T20" fmla="*/ 11 w 39"/>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19">
                  <a:moveTo>
                    <a:pt x="11" y="18"/>
                  </a:moveTo>
                  <a:cubicBezTo>
                    <a:pt x="9" y="18"/>
                    <a:pt x="5" y="19"/>
                    <a:pt x="2" y="17"/>
                  </a:cubicBezTo>
                  <a:cubicBezTo>
                    <a:pt x="1" y="16"/>
                    <a:pt x="0" y="15"/>
                    <a:pt x="0" y="13"/>
                  </a:cubicBezTo>
                  <a:cubicBezTo>
                    <a:pt x="1" y="12"/>
                    <a:pt x="3" y="12"/>
                    <a:pt x="4" y="12"/>
                  </a:cubicBezTo>
                  <a:cubicBezTo>
                    <a:pt x="10" y="14"/>
                    <a:pt x="16" y="14"/>
                    <a:pt x="22" y="12"/>
                  </a:cubicBezTo>
                  <a:cubicBezTo>
                    <a:pt x="26" y="12"/>
                    <a:pt x="30" y="9"/>
                    <a:pt x="32" y="5"/>
                  </a:cubicBezTo>
                  <a:cubicBezTo>
                    <a:pt x="32" y="4"/>
                    <a:pt x="33" y="3"/>
                    <a:pt x="34" y="2"/>
                  </a:cubicBezTo>
                  <a:cubicBezTo>
                    <a:pt x="35" y="1"/>
                    <a:pt x="36" y="0"/>
                    <a:pt x="37" y="1"/>
                  </a:cubicBezTo>
                  <a:cubicBezTo>
                    <a:pt x="39" y="2"/>
                    <a:pt x="38" y="3"/>
                    <a:pt x="38" y="4"/>
                  </a:cubicBezTo>
                  <a:cubicBezTo>
                    <a:pt x="34" y="12"/>
                    <a:pt x="28" y="17"/>
                    <a:pt x="17" y="18"/>
                  </a:cubicBezTo>
                  <a:cubicBezTo>
                    <a:pt x="15" y="18"/>
                    <a:pt x="14" y="18"/>
                    <a:pt x="11" y="18"/>
                  </a:cubicBezTo>
                  <a:close/>
                </a:path>
              </a:pathLst>
            </a:custGeom>
            <a:solidFill>
              <a:srgbClr val="F6FA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6" name="Freeform 31">
              <a:extLst>
                <a:ext uri="{FF2B5EF4-FFF2-40B4-BE49-F238E27FC236}">
                  <a16:creationId xmlns:a16="http://schemas.microsoft.com/office/drawing/2014/main" xmlns="" id="{1A77F3CF-B036-5DC5-B4F7-EC7BAEFE5797}"/>
                </a:ext>
              </a:extLst>
            </p:cNvPr>
            <p:cNvSpPr/>
            <p:nvPr/>
          </p:nvSpPr>
          <p:spPr bwMode="auto">
            <a:xfrm>
              <a:off x="2029" y="1705"/>
              <a:ext cx="117" cy="130"/>
            </a:xfrm>
            <a:custGeom>
              <a:avLst/>
              <a:gdLst>
                <a:gd name="T0" fmla="*/ 14 w 25"/>
                <a:gd name="T1" fmla="*/ 11 h 28"/>
                <a:gd name="T2" fmla="*/ 14 w 25"/>
                <a:gd name="T3" fmla="*/ 13 h 28"/>
                <a:gd name="T4" fmla="*/ 21 w 25"/>
                <a:gd name="T5" fmla="*/ 23 h 28"/>
                <a:gd name="T6" fmla="*/ 24 w 25"/>
                <a:gd name="T7" fmla="*/ 26 h 28"/>
                <a:gd name="T8" fmla="*/ 21 w 25"/>
                <a:gd name="T9" fmla="*/ 28 h 28"/>
                <a:gd name="T10" fmla="*/ 9 w 25"/>
                <a:gd name="T11" fmla="*/ 15 h 28"/>
                <a:gd name="T12" fmla="*/ 4 w 25"/>
                <a:gd name="T13" fmla="*/ 9 h 28"/>
                <a:gd name="T14" fmla="*/ 0 w 25"/>
                <a:gd name="T15" fmla="*/ 3 h 28"/>
                <a:gd name="T16" fmla="*/ 2 w 25"/>
                <a:gd name="T17" fmla="*/ 0 h 28"/>
                <a:gd name="T18" fmla="*/ 4 w 25"/>
                <a:gd name="T19" fmla="*/ 1 h 28"/>
                <a:gd name="T20" fmla="*/ 11 w 25"/>
                <a:gd name="T21" fmla="*/ 7 h 28"/>
                <a:gd name="T22" fmla="*/ 14 w 25"/>
                <a:gd name="T23"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8">
                  <a:moveTo>
                    <a:pt x="14" y="11"/>
                  </a:moveTo>
                  <a:cubicBezTo>
                    <a:pt x="14" y="12"/>
                    <a:pt x="14" y="13"/>
                    <a:pt x="14" y="13"/>
                  </a:cubicBezTo>
                  <a:cubicBezTo>
                    <a:pt x="12" y="21"/>
                    <a:pt x="13" y="22"/>
                    <a:pt x="21" y="23"/>
                  </a:cubicBezTo>
                  <a:cubicBezTo>
                    <a:pt x="23" y="24"/>
                    <a:pt x="25" y="24"/>
                    <a:pt x="24" y="26"/>
                  </a:cubicBezTo>
                  <a:cubicBezTo>
                    <a:pt x="24" y="28"/>
                    <a:pt x="22" y="28"/>
                    <a:pt x="21" y="28"/>
                  </a:cubicBezTo>
                  <a:cubicBezTo>
                    <a:pt x="13" y="28"/>
                    <a:pt x="7" y="22"/>
                    <a:pt x="9" y="15"/>
                  </a:cubicBezTo>
                  <a:cubicBezTo>
                    <a:pt x="9" y="11"/>
                    <a:pt x="7" y="10"/>
                    <a:pt x="4" y="9"/>
                  </a:cubicBezTo>
                  <a:cubicBezTo>
                    <a:pt x="1" y="8"/>
                    <a:pt x="0" y="6"/>
                    <a:pt x="0" y="3"/>
                  </a:cubicBezTo>
                  <a:cubicBezTo>
                    <a:pt x="0" y="2"/>
                    <a:pt x="0" y="0"/>
                    <a:pt x="2" y="0"/>
                  </a:cubicBezTo>
                  <a:cubicBezTo>
                    <a:pt x="3" y="0"/>
                    <a:pt x="4" y="0"/>
                    <a:pt x="4" y="1"/>
                  </a:cubicBezTo>
                  <a:cubicBezTo>
                    <a:pt x="5" y="5"/>
                    <a:pt x="9" y="5"/>
                    <a:pt x="11" y="7"/>
                  </a:cubicBezTo>
                  <a:cubicBezTo>
                    <a:pt x="13" y="8"/>
                    <a:pt x="14" y="9"/>
                    <a:pt x="14" y="11"/>
                  </a:cubicBezTo>
                  <a:close/>
                </a:path>
              </a:pathLst>
            </a:custGeom>
            <a:solidFill>
              <a:srgbClr val="A9BA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7" name="Freeform 32">
              <a:extLst>
                <a:ext uri="{FF2B5EF4-FFF2-40B4-BE49-F238E27FC236}">
                  <a16:creationId xmlns:a16="http://schemas.microsoft.com/office/drawing/2014/main" xmlns="" id="{6942BC7F-08E1-E8D5-4433-2B4A5EDBE1F5}"/>
                </a:ext>
              </a:extLst>
            </p:cNvPr>
            <p:cNvSpPr/>
            <p:nvPr/>
          </p:nvSpPr>
          <p:spPr bwMode="auto">
            <a:xfrm>
              <a:off x="1888" y="1667"/>
              <a:ext cx="150" cy="131"/>
            </a:xfrm>
            <a:custGeom>
              <a:avLst/>
              <a:gdLst>
                <a:gd name="T0" fmla="*/ 32 w 32"/>
                <a:gd name="T1" fmla="*/ 3 h 28"/>
                <a:gd name="T2" fmla="*/ 30 w 32"/>
                <a:gd name="T3" fmla="*/ 5 h 28"/>
                <a:gd name="T4" fmla="*/ 6 w 32"/>
                <a:gd name="T5" fmla="*/ 25 h 28"/>
                <a:gd name="T6" fmla="*/ 2 w 32"/>
                <a:gd name="T7" fmla="*/ 27 h 28"/>
                <a:gd name="T8" fmla="*/ 2 w 32"/>
                <a:gd name="T9" fmla="*/ 22 h 28"/>
                <a:gd name="T10" fmla="*/ 22 w 32"/>
                <a:gd name="T11" fmla="*/ 4 h 28"/>
                <a:gd name="T12" fmla="*/ 28 w 32"/>
                <a:gd name="T13" fmla="*/ 1 h 28"/>
                <a:gd name="T14" fmla="*/ 32 w 32"/>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8">
                  <a:moveTo>
                    <a:pt x="32" y="3"/>
                  </a:moveTo>
                  <a:cubicBezTo>
                    <a:pt x="32" y="4"/>
                    <a:pt x="31" y="5"/>
                    <a:pt x="30" y="5"/>
                  </a:cubicBezTo>
                  <a:cubicBezTo>
                    <a:pt x="21" y="10"/>
                    <a:pt x="12" y="16"/>
                    <a:pt x="6" y="25"/>
                  </a:cubicBezTo>
                  <a:cubicBezTo>
                    <a:pt x="5" y="27"/>
                    <a:pt x="3" y="28"/>
                    <a:pt x="2" y="27"/>
                  </a:cubicBezTo>
                  <a:cubicBezTo>
                    <a:pt x="0" y="26"/>
                    <a:pt x="1" y="24"/>
                    <a:pt x="2" y="22"/>
                  </a:cubicBezTo>
                  <a:cubicBezTo>
                    <a:pt x="8" y="16"/>
                    <a:pt x="14" y="9"/>
                    <a:pt x="22" y="4"/>
                  </a:cubicBezTo>
                  <a:cubicBezTo>
                    <a:pt x="24" y="3"/>
                    <a:pt x="26" y="2"/>
                    <a:pt x="28" y="1"/>
                  </a:cubicBezTo>
                  <a:cubicBezTo>
                    <a:pt x="30" y="0"/>
                    <a:pt x="32" y="0"/>
                    <a:pt x="32" y="3"/>
                  </a:cubicBezTo>
                  <a:close/>
                </a:path>
              </a:pathLst>
            </a:custGeom>
            <a:solidFill>
              <a:srgbClr val="A9BC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8" name="Freeform 33">
              <a:extLst>
                <a:ext uri="{FF2B5EF4-FFF2-40B4-BE49-F238E27FC236}">
                  <a16:creationId xmlns:a16="http://schemas.microsoft.com/office/drawing/2014/main" xmlns="" id="{44011037-2A4E-A43F-6DF3-9B31B1667660}"/>
                </a:ext>
              </a:extLst>
            </p:cNvPr>
            <p:cNvSpPr/>
            <p:nvPr/>
          </p:nvSpPr>
          <p:spPr bwMode="auto">
            <a:xfrm>
              <a:off x="1484" y="1980"/>
              <a:ext cx="19" cy="33"/>
            </a:xfrm>
            <a:custGeom>
              <a:avLst/>
              <a:gdLst>
                <a:gd name="T0" fmla="*/ 0 w 4"/>
                <a:gd name="T1" fmla="*/ 5 h 7"/>
                <a:gd name="T2" fmla="*/ 3 w 4"/>
                <a:gd name="T3" fmla="*/ 0 h 7"/>
                <a:gd name="T4" fmla="*/ 4 w 4"/>
                <a:gd name="T5" fmla="*/ 3 h 7"/>
                <a:gd name="T6" fmla="*/ 0 w 4"/>
                <a:gd name="T7" fmla="*/ 5 h 7"/>
              </a:gdLst>
              <a:ahLst/>
              <a:cxnLst>
                <a:cxn ang="0">
                  <a:pos x="T0" y="T1"/>
                </a:cxn>
                <a:cxn ang="0">
                  <a:pos x="T2" y="T3"/>
                </a:cxn>
                <a:cxn ang="0">
                  <a:pos x="T4" y="T5"/>
                </a:cxn>
                <a:cxn ang="0">
                  <a:pos x="T6" y="T7"/>
                </a:cxn>
              </a:cxnLst>
              <a:rect l="0" t="0" r="r" b="b"/>
              <a:pathLst>
                <a:path w="4" h="7">
                  <a:moveTo>
                    <a:pt x="0" y="5"/>
                  </a:moveTo>
                  <a:cubicBezTo>
                    <a:pt x="1" y="3"/>
                    <a:pt x="2" y="1"/>
                    <a:pt x="3" y="0"/>
                  </a:cubicBezTo>
                  <a:cubicBezTo>
                    <a:pt x="3" y="1"/>
                    <a:pt x="4" y="2"/>
                    <a:pt x="4" y="3"/>
                  </a:cubicBezTo>
                  <a:cubicBezTo>
                    <a:pt x="4" y="6"/>
                    <a:pt x="3" y="7"/>
                    <a:pt x="0" y="5"/>
                  </a:cubicBezTo>
                  <a:close/>
                </a:path>
              </a:pathLst>
            </a:custGeom>
            <a:solidFill>
              <a:srgbClr val="ABBB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9" name="Freeform 34">
              <a:extLst>
                <a:ext uri="{FF2B5EF4-FFF2-40B4-BE49-F238E27FC236}">
                  <a16:creationId xmlns:a16="http://schemas.microsoft.com/office/drawing/2014/main" xmlns="" id="{25851095-89F5-39B1-7F49-4FA6336D485D}"/>
                </a:ext>
              </a:extLst>
            </p:cNvPr>
            <p:cNvSpPr/>
            <p:nvPr/>
          </p:nvSpPr>
          <p:spPr bwMode="auto">
            <a:xfrm>
              <a:off x="1433" y="1976"/>
              <a:ext cx="33" cy="42"/>
            </a:xfrm>
            <a:custGeom>
              <a:avLst/>
              <a:gdLst>
                <a:gd name="T0" fmla="*/ 6 w 7"/>
                <a:gd name="T1" fmla="*/ 4 h 9"/>
                <a:gd name="T2" fmla="*/ 5 w 7"/>
                <a:gd name="T3" fmla="*/ 6 h 9"/>
                <a:gd name="T4" fmla="*/ 1 w 7"/>
                <a:gd name="T5" fmla="*/ 7 h 9"/>
                <a:gd name="T6" fmla="*/ 1 w 7"/>
                <a:gd name="T7" fmla="*/ 4 h 9"/>
                <a:gd name="T8" fmla="*/ 5 w 7"/>
                <a:gd name="T9" fmla="*/ 0 h 9"/>
                <a:gd name="T10" fmla="*/ 6 w 7"/>
                <a:gd name="T11" fmla="*/ 4 h 9"/>
              </a:gdLst>
              <a:ahLst/>
              <a:cxnLst>
                <a:cxn ang="0">
                  <a:pos x="T0" y="T1"/>
                </a:cxn>
                <a:cxn ang="0">
                  <a:pos x="T2" y="T3"/>
                </a:cxn>
                <a:cxn ang="0">
                  <a:pos x="T4" y="T5"/>
                </a:cxn>
                <a:cxn ang="0">
                  <a:pos x="T6" y="T7"/>
                </a:cxn>
                <a:cxn ang="0">
                  <a:pos x="T8" y="T9"/>
                </a:cxn>
                <a:cxn ang="0">
                  <a:pos x="T10" y="T11"/>
                </a:cxn>
              </a:cxnLst>
              <a:rect l="0" t="0" r="r" b="b"/>
              <a:pathLst>
                <a:path w="7" h="9">
                  <a:moveTo>
                    <a:pt x="6" y="4"/>
                  </a:moveTo>
                  <a:cubicBezTo>
                    <a:pt x="6" y="5"/>
                    <a:pt x="6" y="5"/>
                    <a:pt x="5" y="6"/>
                  </a:cubicBezTo>
                  <a:cubicBezTo>
                    <a:pt x="4" y="6"/>
                    <a:pt x="3" y="9"/>
                    <a:pt x="1" y="7"/>
                  </a:cubicBezTo>
                  <a:cubicBezTo>
                    <a:pt x="0" y="6"/>
                    <a:pt x="0" y="4"/>
                    <a:pt x="1" y="4"/>
                  </a:cubicBezTo>
                  <a:cubicBezTo>
                    <a:pt x="2" y="2"/>
                    <a:pt x="3" y="0"/>
                    <a:pt x="5" y="0"/>
                  </a:cubicBezTo>
                  <a:cubicBezTo>
                    <a:pt x="7" y="1"/>
                    <a:pt x="6" y="3"/>
                    <a:pt x="6" y="4"/>
                  </a:cubicBezTo>
                  <a:close/>
                </a:path>
              </a:pathLst>
            </a:custGeom>
            <a:solidFill>
              <a:srgbClr val="D6EA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70" name="Group 37">
            <a:extLst>
              <a:ext uri="{FF2B5EF4-FFF2-40B4-BE49-F238E27FC236}">
                <a16:creationId xmlns:a16="http://schemas.microsoft.com/office/drawing/2014/main" xmlns="" id="{6660C103-BA6A-202C-6370-9EC8D4F8DF3E}"/>
              </a:ext>
            </a:extLst>
          </p:cNvPr>
          <p:cNvGrpSpPr>
            <a:grpSpLocks noChangeAspect="1"/>
          </p:cNvGrpSpPr>
          <p:nvPr/>
        </p:nvGrpSpPr>
        <p:grpSpPr>
          <a:xfrm flipH="1" flipV="1">
            <a:off x="4098925" y="6588691"/>
            <a:ext cx="955675" cy="1709738"/>
            <a:chOff x="2582" y="1074"/>
            <a:chExt cx="602" cy="1077"/>
          </a:xfrm>
        </p:grpSpPr>
        <p:sp>
          <p:nvSpPr>
            <p:cNvPr id="71" name="Freeform 38">
              <a:extLst>
                <a:ext uri="{FF2B5EF4-FFF2-40B4-BE49-F238E27FC236}">
                  <a16:creationId xmlns:a16="http://schemas.microsoft.com/office/drawing/2014/main" xmlns="" id="{78A4852A-C805-88BE-EB67-F85E2E85B991}"/>
                </a:ext>
              </a:extLst>
            </p:cNvPr>
            <p:cNvSpPr/>
            <p:nvPr/>
          </p:nvSpPr>
          <p:spPr bwMode="auto">
            <a:xfrm>
              <a:off x="2582" y="1074"/>
              <a:ext cx="602" cy="1008"/>
            </a:xfrm>
            <a:custGeom>
              <a:avLst/>
              <a:gdLst>
                <a:gd name="T0" fmla="*/ 93 w 112"/>
                <a:gd name="T1" fmla="*/ 0 h 190"/>
                <a:gd name="T2" fmla="*/ 86 w 112"/>
                <a:gd name="T3" fmla="*/ 37 h 190"/>
                <a:gd name="T4" fmla="*/ 75 w 112"/>
                <a:gd name="T5" fmla="*/ 87 h 190"/>
                <a:gd name="T6" fmla="*/ 77 w 112"/>
                <a:gd name="T7" fmla="*/ 93 h 190"/>
                <a:gd name="T8" fmla="*/ 88 w 112"/>
                <a:gd name="T9" fmla="*/ 114 h 190"/>
                <a:gd name="T10" fmla="*/ 104 w 112"/>
                <a:gd name="T11" fmla="*/ 140 h 190"/>
                <a:gd name="T12" fmla="*/ 109 w 112"/>
                <a:gd name="T13" fmla="*/ 145 h 190"/>
                <a:gd name="T14" fmla="*/ 111 w 112"/>
                <a:gd name="T15" fmla="*/ 150 h 190"/>
                <a:gd name="T16" fmla="*/ 106 w 112"/>
                <a:gd name="T17" fmla="*/ 154 h 190"/>
                <a:gd name="T18" fmla="*/ 94 w 112"/>
                <a:gd name="T19" fmla="*/ 150 h 190"/>
                <a:gd name="T20" fmla="*/ 74 w 112"/>
                <a:gd name="T21" fmla="*/ 137 h 190"/>
                <a:gd name="T22" fmla="*/ 69 w 112"/>
                <a:gd name="T23" fmla="*/ 138 h 190"/>
                <a:gd name="T24" fmla="*/ 63 w 112"/>
                <a:gd name="T25" fmla="*/ 136 h 190"/>
                <a:gd name="T26" fmla="*/ 61 w 112"/>
                <a:gd name="T27" fmla="*/ 131 h 190"/>
                <a:gd name="T28" fmla="*/ 51 w 112"/>
                <a:gd name="T29" fmla="*/ 126 h 190"/>
                <a:gd name="T30" fmla="*/ 50 w 112"/>
                <a:gd name="T31" fmla="*/ 125 h 190"/>
                <a:gd name="T32" fmla="*/ 47 w 112"/>
                <a:gd name="T33" fmla="*/ 124 h 190"/>
                <a:gd name="T34" fmla="*/ 29 w 112"/>
                <a:gd name="T35" fmla="*/ 142 h 190"/>
                <a:gd name="T36" fmla="*/ 31 w 112"/>
                <a:gd name="T37" fmla="*/ 146 h 190"/>
                <a:gd name="T38" fmla="*/ 37 w 112"/>
                <a:gd name="T39" fmla="*/ 155 h 190"/>
                <a:gd name="T40" fmla="*/ 25 w 112"/>
                <a:gd name="T41" fmla="*/ 185 h 190"/>
                <a:gd name="T42" fmla="*/ 20 w 112"/>
                <a:gd name="T43" fmla="*/ 189 h 190"/>
                <a:gd name="T44" fmla="*/ 18 w 112"/>
                <a:gd name="T45" fmla="*/ 183 h 190"/>
                <a:gd name="T46" fmla="*/ 26 w 112"/>
                <a:gd name="T47" fmla="*/ 150 h 190"/>
                <a:gd name="T48" fmla="*/ 26 w 112"/>
                <a:gd name="T49" fmla="*/ 146 h 190"/>
                <a:gd name="T50" fmla="*/ 15 w 112"/>
                <a:gd name="T51" fmla="*/ 159 h 190"/>
                <a:gd name="T52" fmla="*/ 6 w 112"/>
                <a:gd name="T53" fmla="*/ 173 h 190"/>
                <a:gd name="T54" fmla="*/ 1 w 112"/>
                <a:gd name="T55" fmla="*/ 174 h 190"/>
                <a:gd name="T56" fmla="*/ 1 w 112"/>
                <a:gd name="T57" fmla="*/ 170 h 190"/>
                <a:gd name="T58" fmla="*/ 11 w 112"/>
                <a:gd name="T59" fmla="*/ 148 h 190"/>
                <a:gd name="T60" fmla="*/ 19 w 112"/>
                <a:gd name="T61" fmla="*/ 133 h 190"/>
                <a:gd name="T62" fmla="*/ 24 w 112"/>
                <a:gd name="T63" fmla="*/ 109 h 190"/>
                <a:gd name="T64" fmla="*/ 35 w 112"/>
                <a:gd name="T65" fmla="*/ 88 h 190"/>
                <a:gd name="T66" fmla="*/ 38 w 112"/>
                <a:gd name="T67" fmla="*/ 78 h 190"/>
                <a:gd name="T68" fmla="*/ 45 w 112"/>
                <a:gd name="T69" fmla="*/ 0 h 190"/>
                <a:gd name="T70" fmla="*/ 93 w 112"/>
                <a:gd name="T7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190">
                  <a:moveTo>
                    <a:pt x="93" y="0"/>
                  </a:moveTo>
                  <a:cubicBezTo>
                    <a:pt x="90" y="12"/>
                    <a:pt x="88" y="25"/>
                    <a:pt x="86" y="37"/>
                  </a:cubicBezTo>
                  <a:cubicBezTo>
                    <a:pt x="82" y="54"/>
                    <a:pt x="79" y="70"/>
                    <a:pt x="75" y="87"/>
                  </a:cubicBezTo>
                  <a:cubicBezTo>
                    <a:pt x="75" y="89"/>
                    <a:pt x="75" y="92"/>
                    <a:pt x="77" y="93"/>
                  </a:cubicBezTo>
                  <a:cubicBezTo>
                    <a:pt x="83" y="99"/>
                    <a:pt x="87" y="106"/>
                    <a:pt x="88" y="114"/>
                  </a:cubicBezTo>
                  <a:cubicBezTo>
                    <a:pt x="91" y="125"/>
                    <a:pt x="96" y="133"/>
                    <a:pt x="104" y="140"/>
                  </a:cubicBezTo>
                  <a:cubicBezTo>
                    <a:pt x="106" y="142"/>
                    <a:pt x="107" y="144"/>
                    <a:pt x="109" y="145"/>
                  </a:cubicBezTo>
                  <a:cubicBezTo>
                    <a:pt x="110" y="147"/>
                    <a:pt x="112" y="148"/>
                    <a:pt x="111" y="150"/>
                  </a:cubicBezTo>
                  <a:cubicBezTo>
                    <a:pt x="110" y="153"/>
                    <a:pt x="108" y="154"/>
                    <a:pt x="106" y="154"/>
                  </a:cubicBezTo>
                  <a:cubicBezTo>
                    <a:pt x="101" y="155"/>
                    <a:pt x="97" y="154"/>
                    <a:pt x="94" y="150"/>
                  </a:cubicBezTo>
                  <a:cubicBezTo>
                    <a:pt x="88" y="145"/>
                    <a:pt x="82" y="139"/>
                    <a:pt x="74" y="137"/>
                  </a:cubicBezTo>
                  <a:cubicBezTo>
                    <a:pt x="72" y="135"/>
                    <a:pt x="70" y="136"/>
                    <a:pt x="69" y="138"/>
                  </a:cubicBezTo>
                  <a:cubicBezTo>
                    <a:pt x="66" y="140"/>
                    <a:pt x="64" y="140"/>
                    <a:pt x="63" y="136"/>
                  </a:cubicBezTo>
                  <a:cubicBezTo>
                    <a:pt x="64" y="134"/>
                    <a:pt x="63" y="132"/>
                    <a:pt x="61" y="131"/>
                  </a:cubicBezTo>
                  <a:cubicBezTo>
                    <a:pt x="58" y="129"/>
                    <a:pt x="55" y="127"/>
                    <a:pt x="51" y="126"/>
                  </a:cubicBezTo>
                  <a:cubicBezTo>
                    <a:pt x="51" y="125"/>
                    <a:pt x="50" y="125"/>
                    <a:pt x="50" y="125"/>
                  </a:cubicBezTo>
                  <a:cubicBezTo>
                    <a:pt x="49" y="124"/>
                    <a:pt x="48" y="124"/>
                    <a:pt x="47" y="124"/>
                  </a:cubicBezTo>
                  <a:cubicBezTo>
                    <a:pt x="38" y="125"/>
                    <a:pt x="29" y="133"/>
                    <a:pt x="29" y="142"/>
                  </a:cubicBezTo>
                  <a:cubicBezTo>
                    <a:pt x="29" y="144"/>
                    <a:pt x="30" y="145"/>
                    <a:pt x="31" y="146"/>
                  </a:cubicBezTo>
                  <a:cubicBezTo>
                    <a:pt x="33" y="149"/>
                    <a:pt x="36" y="151"/>
                    <a:pt x="37" y="155"/>
                  </a:cubicBezTo>
                  <a:cubicBezTo>
                    <a:pt x="34" y="165"/>
                    <a:pt x="30" y="175"/>
                    <a:pt x="25" y="185"/>
                  </a:cubicBezTo>
                  <a:cubicBezTo>
                    <a:pt x="24" y="187"/>
                    <a:pt x="23" y="190"/>
                    <a:pt x="20" y="189"/>
                  </a:cubicBezTo>
                  <a:cubicBezTo>
                    <a:pt x="17" y="188"/>
                    <a:pt x="18" y="185"/>
                    <a:pt x="18" y="183"/>
                  </a:cubicBezTo>
                  <a:cubicBezTo>
                    <a:pt x="21" y="172"/>
                    <a:pt x="23" y="161"/>
                    <a:pt x="26" y="150"/>
                  </a:cubicBezTo>
                  <a:cubicBezTo>
                    <a:pt x="26" y="149"/>
                    <a:pt x="26" y="147"/>
                    <a:pt x="26" y="146"/>
                  </a:cubicBezTo>
                  <a:cubicBezTo>
                    <a:pt x="22" y="150"/>
                    <a:pt x="19" y="155"/>
                    <a:pt x="15" y="159"/>
                  </a:cubicBezTo>
                  <a:cubicBezTo>
                    <a:pt x="13" y="164"/>
                    <a:pt x="9" y="169"/>
                    <a:pt x="6" y="173"/>
                  </a:cubicBezTo>
                  <a:cubicBezTo>
                    <a:pt x="5" y="174"/>
                    <a:pt x="3" y="175"/>
                    <a:pt x="1" y="174"/>
                  </a:cubicBezTo>
                  <a:cubicBezTo>
                    <a:pt x="0" y="173"/>
                    <a:pt x="0" y="171"/>
                    <a:pt x="1" y="170"/>
                  </a:cubicBezTo>
                  <a:cubicBezTo>
                    <a:pt x="3" y="162"/>
                    <a:pt x="7" y="155"/>
                    <a:pt x="11" y="148"/>
                  </a:cubicBezTo>
                  <a:cubicBezTo>
                    <a:pt x="13" y="143"/>
                    <a:pt x="16" y="138"/>
                    <a:pt x="19" y="133"/>
                  </a:cubicBezTo>
                  <a:cubicBezTo>
                    <a:pt x="24" y="125"/>
                    <a:pt x="23" y="117"/>
                    <a:pt x="24" y="109"/>
                  </a:cubicBezTo>
                  <a:cubicBezTo>
                    <a:pt x="26" y="101"/>
                    <a:pt x="28" y="93"/>
                    <a:pt x="35" y="88"/>
                  </a:cubicBezTo>
                  <a:cubicBezTo>
                    <a:pt x="39" y="86"/>
                    <a:pt x="37" y="82"/>
                    <a:pt x="38" y="78"/>
                  </a:cubicBezTo>
                  <a:cubicBezTo>
                    <a:pt x="40" y="52"/>
                    <a:pt x="43" y="26"/>
                    <a:pt x="45" y="0"/>
                  </a:cubicBezTo>
                  <a:cubicBezTo>
                    <a:pt x="61" y="0"/>
                    <a:pt x="77" y="0"/>
                    <a:pt x="93" y="0"/>
                  </a:cubicBezTo>
                  <a:close/>
                </a:path>
              </a:pathLst>
            </a:custGeom>
            <a:solidFill>
              <a:srgbClr val="E99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2" name="Freeform 39">
              <a:extLst>
                <a:ext uri="{FF2B5EF4-FFF2-40B4-BE49-F238E27FC236}">
                  <a16:creationId xmlns:a16="http://schemas.microsoft.com/office/drawing/2014/main" xmlns="" id="{0172D201-0B43-D16C-119C-F489E5421436}"/>
                </a:ext>
              </a:extLst>
            </p:cNvPr>
            <p:cNvSpPr/>
            <p:nvPr/>
          </p:nvSpPr>
          <p:spPr bwMode="auto">
            <a:xfrm>
              <a:off x="2738" y="1731"/>
              <a:ext cx="198" cy="202"/>
            </a:xfrm>
            <a:custGeom>
              <a:avLst/>
              <a:gdLst>
                <a:gd name="T0" fmla="*/ 21 w 37"/>
                <a:gd name="T1" fmla="*/ 0 h 38"/>
                <a:gd name="T2" fmla="*/ 22 w 37"/>
                <a:gd name="T3" fmla="*/ 1 h 38"/>
                <a:gd name="T4" fmla="*/ 25 w 37"/>
                <a:gd name="T5" fmla="*/ 4 h 38"/>
                <a:gd name="T6" fmla="*/ 34 w 37"/>
                <a:gd name="T7" fmla="*/ 13 h 38"/>
                <a:gd name="T8" fmla="*/ 33 w 37"/>
                <a:gd name="T9" fmla="*/ 20 h 38"/>
                <a:gd name="T10" fmla="*/ 17 w 37"/>
                <a:gd name="T11" fmla="*/ 34 h 38"/>
                <a:gd name="T12" fmla="*/ 10 w 37"/>
                <a:gd name="T13" fmla="*/ 33 h 38"/>
                <a:gd name="T14" fmla="*/ 8 w 37"/>
                <a:gd name="T15" fmla="*/ 31 h 38"/>
                <a:gd name="T16" fmla="*/ 1 w 37"/>
                <a:gd name="T17" fmla="*/ 22 h 38"/>
                <a:gd name="T18" fmla="*/ 5 w 37"/>
                <a:gd name="T19" fmla="*/ 15 h 38"/>
                <a:gd name="T20" fmla="*/ 14 w 37"/>
                <a:gd name="T21" fmla="*/ 6 h 38"/>
                <a:gd name="T22" fmla="*/ 21 w 37"/>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8">
                  <a:moveTo>
                    <a:pt x="21" y="0"/>
                  </a:moveTo>
                  <a:cubicBezTo>
                    <a:pt x="21" y="0"/>
                    <a:pt x="22" y="1"/>
                    <a:pt x="22" y="1"/>
                  </a:cubicBezTo>
                  <a:cubicBezTo>
                    <a:pt x="23" y="2"/>
                    <a:pt x="24" y="3"/>
                    <a:pt x="25" y="4"/>
                  </a:cubicBezTo>
                  <a:cubicBezTo>
                    <a:pt x="28" y="7"/>
                    <a:pt x="31" y="9"/>
                    <a:pt x="34" y="13"/>
                  </a:cubicBezTo>
                  <a:cubicBezTo>
                    <a:pt x="37" y="16"/>
                    <a:pt x="36" y="18"/>
                    <a:pt x="33" y="20"/>
                  </a:cubicBezTo>
                  <a:cubicBezTo>
                    <a:pt x="26" y="24"/>
                    <a:pt x="22" y="29"/>
                    <a:pt x="17" y="34"/>
                  </a:cubicBezTo>
                  <a:cubicBezTo>
                    <a:pt x="14" y="38"/>
                    <a:pt x="12" y="38"/>
                    <a:pt x="10" y="33"/>
                  </a:cubicBezTo>
                  <a:cubicBezTo>
                    <a:pt x="10" y="32"/>
                    <a:pt x="9" y="31"/>
                    <a:pt x="8" y="31"/>
                  </a:cubicBezTo>
                  <a:cubicBezTo>
                    <a:pt x="6" y="28"/>
                    <a:pt x="4" y="25"/>
                    <a:pt x="1" y="22"/>
                  </a:cubicBezTo>
                  <a:cubicBezTo>
                    <a:pt x="0" y="19"/>
                    <a:pt x="3" y="17"/>
                    <a:pt x="5" y="15"/>
                  </a:cubicBezTo>
                  <a:cubicBezTo>
                    <a:pt x="7" y="12"/>
                    <a:pt x="11" y="9"/>
                    <a:pt x="14" y="6"/>
                  </a:cubicBezTo>
                  <a:cubicBezTo>
                    <a:pt x="17" y="5"/>
                    <a:pt x="19" y="2"/>
                    <a:pt x="21" y="0"/>
                  </a:cubicBezTo>
                  <a:close/>
                </a:path>
              </a:pathLst>
            </a:custGeom>
            <a:solidFill>
              <a:srgbClr val="1B6B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3" name="Freeform 40">
              <a:extLst>
                <a:ext uri="{FF2B5EF4-FFF2-40B4-BE49-F238E27FC236}">
                  <a16:creationId xmlns:a16="http://schemas.microsoft.com/office/drawing/2014/main" xmlns="" id="{9B4A467C-2120-67E4-60F2-0D120412538E}"/>
                </a:ext>
              </a:extLst>
            </p:cNvPr>
            <p:cNvSpPr/>
            <p:nvPr/>
          </p:nvSpPr>
          <p:spPr bwMode="auto">
            <a:xfrm>
              <a:off x="2786" y="1753"/>
              <a:ext cx="193" cy="244"/>
            </a:xfrm>
            <a:custGeom>
              <a:avLst/>
              <a:gdLst>
                <a:gd name="T0" fmla="*/ 1 w 36"/>
                <a:gd name="T1" fmla="*/ 29 h 46"/>
                <a:gd name="T2" fmla="*/ 8 w 36"/>
                <a:gd name="T3" fmla="*/ 29 h 46"/>
                <a:gd name="T4" fmla="*/ 24 w 36"/>
                <a:gd name="T5" fmla="*/ 15 h 46"/>
                <a:gd name="T6" fmla="*/ 24 w 36"/>
                <a:gd name="T7" fmla="*/ 9 h 46"/>
                <a:gd name="T8" fmla="*/ 15 w 36"/>
                <a:gd name="T9" fmla="*/ 0 h 46"/>
                <a:gd name="T10" fmla="*/ 26 w 36"/>
                <a:gd name="T11" fmla="*/ 8 h 46"/>
                <a:gd name="T12" fmla="*/ 31 w 36"/>
                <a:gd name="T13" fmla="*/ 9 h 46"/>
                <a:gd name="T14" fmla="*/ 36 w 36"/>
                <a:gd name="T15" fmla="*/ 9 h 46"/>
                <a:gd name="T16" fmla="*/ 30 w 36"/>
                <a:gd name="T17" fmla="*/ 12 h 46"/>
                <a:gd name="T18" fmla="*/ 36 w 36"/>
                <a:gd name="T19" fmla="*/ 20 h 46"/>
                <a:gd name="T20" fmla="*/ 16 w 36"/>
                <a:gd name="T21" fmla="*/ 37 h 46"/>
                <a:gd name="T22" fmla="*/ 12 w 36"/>
                <a:gd name="T23" fmla="*/ 43 h 46"/>
                <a:gd name="T24" fmla="*/ 10 w 36"/>
                <a:gd name="T25" fmla="*/ 46 h 46"/>
                <a:gd name="T26" fmla="*/ 8 w 36"/>
                <a:gd name="T27" fmla="*/ 41 h 46"/>
                <a:gd name="T28" fmla="*/ 1 w 36"/>
                <a:gd name="T29" fmla="*/ 36 h 46"/>
                <a:gd name="T30" fmla="*/ 0 w 36"/>
                <a:gd name="T31" fmla="*/ 36 h 46"/>
                <a:gd name="T32" fmla="*/ 1 w 36"/>
                <a:gd name="T3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6">
                  <a:moveTo>
                    <a:pt x="1" y="29"/>
                  </a:moveTo>
                  <a:cubicBezTo>
                    <a:pt x="3" y="32"/>
                    <a:pt x="5" y="33"/>
                    <a:pt x="8" y="29"/>
                  </a:cubicBezTo>
                  <a:cubicBezTo>
                    <a:pt x="12" y="23"/>
                    <a:pt x="17" y="18"/>
                    <a:pt x="24" y="15"/>
                  </a:cubicBezTo>
                  <a:cubicBezTo>
                    <a:pt x="26" y="13"/>
                    <a:pt x="27" y="12"/>
                    <a:pt x="24" y="9"/>
                  </a:cubicBezTo>
                  <a:cubicBezTo>
                    <a:pt x="21" y="6"/>
                    <a:pt x="18" y="4"/>
                    <a:pt x="15" y="0"/>
                  </a:cubicBezTo>
                  <a:cubicBezTo>
                    <a:pt x="20" y="0"/>
                    <a:pt x="24" y="3"/>
                    <a:pt x="26" y="8"/>
                  </a:cubicBezTo>
                  <a:cubicBezTo>
                    <a:pt x="27" y="11"/>
                    <a:pt x="28" y="11"/>
                    <a:pt x="31" y="9"/>
                  </a:cubicBezTo>
                  <a:cubicBezTo>
                    <a:pt x="32" y="7"/>
                    <a:pt x="34" y="7"/>
                    <a:pt x="36" y="9"/>
                  </a:cubicBezTo>
                  <a:cubicBezTo>
                    <a:pt x="33" y="8"/>
                    <a:pt x="31" y="9"/>
                    <a:pt x="30" y="12"/>
                  </a:cubicBezTo>
                  <a:cubicBezTo>
                    <a:pt x="30" y="16"/>
                    <a:pt x="32" y="19"/>
                    <a:pt x="36" y="20"/>
                  </a:cubicBezTo>
                  <a:cubicBezTo>
                    <a:pt x="29" y="25"/>
                    <a:pt x="22" y="30"/>
                    <a:pt x="16" y="37"/>
                  </a:cubicBezTo>
                  <a:cubicBezTo>
                    <a:pt x="15" y="39"/>
                    <a:pt x="14" y="41"/>
                    <a:pt x="12" y="43"/>
                  </a:cubicBezTo>
                  <a:cubicBezTo>
                    <a:pt x="10" y="43"/>
                    <a:pt x="11" y="45"/>
                    <a:pt x="10" y="46"/>
                  </a:cubicBezTo>
                  <a:cubicBezTo>
                    <a:pt x="8" y="45"/>
                    <a:pt x="8" y="43"/>
                    <a:pt x="8" y="41"/>
                  </a:cubicBezTo>
                  <a:cubicBezTo>
                    <a:pt x="7" y="36"/>
                    <a:pt x="7" y="35"/>
                    <a:pt x="1" y="36"/>
                  </a:cubicBezTo>
                  <a:cubicBezTo>
                    <a:pt x="1" y="36"/>
                    <a:pt x="1" y="36"/>
                    <a:pt x="0" y="36"/>
                  </a:cubicBezTo>
                  <a:cubicBezTo>
                    <a:pt x="0" y="34"/>
                    <a:pt x="0" y="31"/>
                    <a:pt x="1" y="29"/>
                  </a:cubicBezTo>
                  <a:close/>
                </a:path>
              </a:pathLst>
            </a:custGeom>
            <a:solidFill>
              <a:srgbClr val="DABE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4" name="Freeform 41">
              <a:extLst>
                <a:ext uri="{FF2B5EF4-FFF2-40B4-BE49-F238E27FC236}">
                  <a16:creationId xmlns:a16="http://schemas.microsoft.com/office/drawing/2014/main" xmlns="" id="{834FC75E-4072-470B-F9BC-864A60E93FE1}"/>
                </a:ext>
              </a:extLst>
            </p:cNvPr>
            <p:cNvSpPr/>
            <p:nvPr/>
          </p:nvSpPr>
          <p:spPr bwMode="auto">
            <a:xfrm>
              <a:off x="2759" y="1922"/>
              <a:ext cx="81" cy="229"/>
            </a:xfrm>
            <a:custGeom>
              <a:avLst/>
              <a:gdLst>
                <a:gd name="T0" fmla="*/ 5 w 15"/>
                <a:gd name="T1" fmla="*/ 4 h 43"/>
                <a:gd name="T2" fmla="*/ 14 w 15"/>
                <a:gd name="T3" fmla="*/ 9 h 43"/>
                <a:gd name="T4" fmla="*/ 15 w 15"/>
                <a:gd name="T5" fmla="*/ 14 h 43"/>
                <a:gd name="T6" fmla="*/ 8 w 15"/>
                <a:gd name="T7" fmla="*/ 39 h 43"/>
                <a:gd name="T8" fmla="*/ 3 w 15"/>
                <a:gd name="T9" fmla="*/ 42 h 43"/>
                <a:gd name="T10" fmla="*/ 0 w 15"/>
                <a:gd name="T11" fmla="*/ 37 h 43"/>
                <a:gd name="T12" fmla="*/ 4 w 15"/>
                <a:gd name="T13" fmla="*/ 9 h 43"/>
                <a:gd name="T14" fmla="*/ 5 w 15"/>
                <a:gd name="T15" fmla="*/ 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3">
                  <a:moveTo>
                    <a:pt x="5" y="4"/>
                  </a:moveTo>
                  <a:cubicBezTo>
                    <a:pt x="11" y="0"/>
                    <a:pt x="13" y="2"/>
                    <a:pt x="14" y="9"/>
                  </a:cubicBezTo>
                  <a:cubicBezTo>
                    <a:pt x="14" y="11"/>
                    <a:pt x="15" y="12"/>
                    <a:pt x="15" y="14"/>
                  </a:cubicBezTo>
                  <a:cubicBezTo>
                    <a:pt x="14" y="23"/>
                    <a:pt x="11" y="31"/>
                    <a:pt x="8" y="39"/>
                  </a:cubicBezTo>
                  <a:cubicBezTo>
                    <a:pt x="7" y="41"/>
                    <a:pt x="5" y="43"/>
                    <a:pt x="3" y="42"/>
                  </a:cubicBezTo>
                  <a:cubicBezTo>
                    <a:pt x="0" y="42"/>
                    <a:pt x="0" y="39"/>
                    <a:pt x="0" y="37"/>
                  </a:cubicBezTo>
                  <a:cubicBezTo>
                    <a:pt x="0" y="27"/>
                    <a:pt x="3" y="18"/>
                    <a:pt x="4" y="9"/>
                  </a:cubicBezTo>
                  <a:cubicBezTo>
                    <a:pt x="5" y="7"/>
                    <a:pt x="5" y="5"/>
                    <a:pt x="5" y="4"/>
                  </a:cubicBezTo>
                  <a:close/>
                </a:path>
              </a:pathLst>
            </a:custGeom>
            <a:solidFill>
              <a:srgbClr val="E39E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5" name="Freeform 42">
              <a:extLst>
                <a:ext uri="{FF2B5EF4-FFF2-40B4-BE49-F238E27FC236}">
                  <a16:creationId xmlns:a16="http://schemas.microsoft.com/office/drawing/2014/main" xmlns="" id="{96F2A8B2-3C6D-4C42-A41A-CC3C668DD405}"/>
                </a:ext>
              </a:extLst>
            </p:cNvPr>
            <p:cNvSpPr/>
            <p:nvPr/>
          </p:nvSpPr>
          <p:spPr bwMode="auto">
            <a:xfrm>
              <a:off x="2888" y="1944"/>
              <a:ext cx="70" cy="180"/>
            </a:xfrm>
            <a:custGeom>
              <a:avLst/>
              <a:gdLst>
                <a:gd name="T0" fmla="*/ 11 w 13"/>
                <a:gd name="T1" fmla="*/ 3 h 34"/>
                <a:gd name="T2" fmla="*/ 12 w 13"/>
                <a:gd name="T3" fmla="*/ 25 h 34"/>
                <a:gd name="T4" fmla="*/ 12 w 13"/>
                <a:gd name="T5" fmla="*/ 30 h 34"/>
                <a:gd name="T6" fmla="*/ 7 w 13"/>
                <a:gd name="T7" fmla="*/ 34 h 34"/>
                <a:gd name="T8" fmla="*/ 4 w 13"/>
                <a:gd name="T9" fmla="*/ 29 h 34"/>
                <a:gd name="T10" fmla="*/ 1 w 13"/>
                <a:gd name="T11" fmla="*/ 9 h 34"/>
                <a:gd name="T12" fmla="*/ 4 w 13"/>
                <a:gd name="T13" fmla="*/ 2 h 34"/>
                <a:gd name="T14" fmla="*/ 11 w 13"/>
                <a:gd name="T15" fmla="*/ 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4">
                  <a:moveTo>
                    <a:pt x="11" y="3"/>
                  </a:moveTo>
                  <a:cubicBezTo>
                    <a:pt x="13" y="10"/>
                    <a:pt x="12" y="18"/>
                    <a:pt x="12" y="25"/>
                  </a:cubicBezTo>
                  <a:cubicBezTo>
                    <a:pt x="12" y="27"/>
                    <a:pt x="12" y="28"/>
                    <a:pt x="12" y="30"/>
                  </a:cubicBezTo>
                  <a:cubicBezTo>
                    <a:pt x="11" y="32"/>
                    <a:pt x="10" y="34"/>
                    <a:pt x="7" y="34"/>
                  </a:cubicBezTo>
                  <a:cubicBezTo>
                    <a:pt x="5" y="33"/>
                    <a:pt x="4" y="31"/>
                    <a:pt x="4" y="29"/>
                  </a:cubicBezTo>
                  <a:cubicBezTo>
                    <a:pt x="2" y="23"/>
                    <a:pt x="2" y="16"/>
                    <a:pt x="1" y="9"/>
                  </a:cubicBezTo>
                  <a:cubicBezTo>
                    <a:pt x="1" y="7"/>
                    <a:pt x="0" y="4"/>
                    <a:pt x="4" y="2"/>
                  </a:cubicBezTo>
                  <a:cubicBezTo>
                    <a:pt x="6" y="1"/>
                    <a:pt x="9" y="0"/>
                    <a:pt x="11" y="3"/>
                  </a:cubicBezTo>
                  <a:close/>
                </a:path>
              </a:pathLst>
            </a:custGeom>
            <a:solidFill>
              <a:srgbClr val="E49D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6" name="Freeform 43">
              <a:extLst>
                <a:ext uri="{FF2B5EF4-FFF2-40B4-BE49-F238E27FC236}">
                  <a16:creationId xmlns:a16="http://schemas.microsoft.com/office/drawing/2014/main" xmlns="" id="{B7243DA2-EE1C-A2EB-2924-BC75D8B59033}"/>
                </a:ext>
              </a:extLst>
            </p:cNvPr>
            <p:cNvSpPr/>
            <p:nvPr/>
          </p:nvSpPr>
          <p:spPr bwMode="auto">
            <a:xfrm>
              <a:off x="2851" y="1859"/>
              <a:ext cx="139" cy="127"/>
            </a:xfrm>
            <a:custGeom>
              <a:avLst/>
              <a:gdLst>
                <a:gd name="T0" fmla="*/ 0 w 26"/>
                <a:gd name="T1" fmla="*/ 23 h 24"/>
                <a:gd name="T2" fmla="*/ 6 w 26"/>
                <a:gd name="T3" fmla="*/ 13 h 24"/>
                <a:gd name="T4" fmla="*/ 24 w 26"/>
                <a:gd name="T5" fmla="*/ 0 h 24"/>
                <a:gd name="T6" fmla="*/ 24 w 26"/>
                <a:gd name="T7" fmla="*/ 3 h 24"/>
                <a:gd name="T8" fmla="*/ 3 w 26"/>
                <a:gd name="T9" fmla="*/ 23 h 24"/>
                <a:gd name="T10" fmla="*/ 0 w 26"/>
                <a:gd name="T11" fmla="*/ 23 h 24"/>
              </a:gdLst>
              <a:ahLst/>
              <a:cxnLst>
                <a:cxn ang="0">
                  <a:pos x="T0" y="T1"/>
                </a:cxn>
                <a:cxn ang="0">
                  <a:pos x="T2" y="T3"/>
                </a:cxn>
                <a:cxn ang="0">
                  <a:pos x="T4" y="T5"/>
                </a:cxn>
                <a:cxn ang="0">
                  <a:pos x="T6" y="T7"/>
                </a:cxn>
                <a:cxn ang="0">
                  <a:pos x="T8" y="T9"/>
                </a:cxn>
                <a:cxn ang="0">
                  <a:pos x="T10" y="T11"/>
                </a:cxn>
              </a:cxnLst>
              <a:rect l="0" t="0" r="r" b="b"/>
              <a:pathLst>
                <a:path w="26" h="24">
                  <a:moveTo>
                    <a:pt x="0" y="23"/>
                  </a:moveTo>
                  <a:cubicBezTo>
                    <a:pt x="0" y="18"/>
                    <a:pt x="3" y="16"/>
                    <a:pt x="6" y="13"/>
                  </a:cubicBezTo>
                  <a:cubicBezTo>
                    <a:pt x="11" y="8"/>
                    <a:pt x="16" y="2"/>
                    <a:pt x="24" y="0"/>
                  </a:cubicBezTo>
                  <a:cubicBezTo>
                    <a:pt x="26" y="1"/>
                    <a:pt x="25" y="2"/>
                    <a:pt x="24" y="3"/>
                  </a:cubicBezTo>
                  <a:cubicBezTo>
                    <a:pt x="17" y="10"/>
                    <a:pt x="10" y="16"/>
                    <a:pt x="3" y="23"/>
                  </a:cubicBezTo>
                  <a:cubicBezTo>
                    <a:pt x="2" y="24"/>
                    <a:pt x="1" y="24"/>
                    <a:pt x="0" y="23"/>
                  </a:cubicBezTo>
                  <a:close/>
                </a:path>
              </a:pathLst>
            </a:custGeom>
            <a:solidFill>
              <a:srgbClr val="7194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7" name="Freeform 44">
              <a:extLst>
                <a:ext uri="{FF2B5EF4-FFF2-40B4-BE49-F238E27FC236}">
                  <a16:creationId xmlns:a16="http://schemas.microsoft.com/office/drawing/2014/main" xmlns="" id="{33126470-1BF9-E3F9-6F2B-393D01AAEF71}"/>
                </a:ext>
              </a:extLst>
            </p:cNvPr>
            <p:cNvSpPr/>
            <p:nvPr/>
          </p:nvSpPr>
          <p:spPr bwMode="auto">
            <a:xfrm>
              <a:off x="2867" y="1875"/>
              <a:ext cx="112" cy="116"/>
            </a:xfrm>
            <a:custGeom>
              <a:avLst/>
              <a:gdLst>
                <a:gd name="T0" fmla="*/ 0 w 21"/>
                <a:gd name="T1" fmla="*/ 20 h 22"/>
                <a:gd name="T2" fmla="*/ 21 w 21"/>
                <a:gd name="T3" fmla="*/ 0 h 22"/>
                <a:gd name="T4" fmla="*/ 21 w 21"/>
                <a:gd name="T5" fmla="*/ 3 h 22"/>
                <a:gd name="T6" fmla="*/ 15 w 21"/>
                <a:gd name="T7" fmla="*/ 16 h 22"/>
                <a:gd name="T8" fmla="*/ 5 w 21"/>
                <a:gd name="T9" fmla="*/ 22 h 22"/>
                <a:gd name="T10" fmla="*/ 0 w 21"/>
                <a:gd name="T11" fmla="*/ 20 h 22"/>
              </a:gdLst>
              <a:ahLst/>
              <a:cxnLst>
                <a:cxn ang="0">
                  <a:pos x="T0" y="T1"/>
                </a:cxn>
                <a:cxn ang="0">
                  <a:pos x="T2" y="T3"/>
                </a:cxn>
                <a:cxn ang="0">
                  <a:pos x="T4" y="T5"/>
                </a:cxn>
                <a:cxn ang="0">
                  <a:pos x="T6" y="T7"/>
                </a:cxn>
                <a:cxn ang="0">
                  <a:pos x="T8" y="T9"/>
                </a:cxn>
                <a:cxn ang="0">
                  <a:pos x="T10" y="T11"/>
                </a:cxn>
              </a:cxnLst>
              <a:rect l="0" t="0" r="r" b="b"/>
              <a:pathLst>
                <a:path w="21" h="22">
                  <a:moveTo>
                    <a:pt x="0" y="20"/>
                  </a:moveTo>
                  <a:cubicBezTo>
                    <a:pt x="6" y="12"/>
                    <a:pt x="13" y="5"/>
                    <a:pt x="21" y="0"/>
                  </a:cubicBezTo>
                  <a:cubicBezTo>
                    <a:pt x="21" y="1"/>
                    <a:pt x="21" y="2"/>
                    <a:pt x="21" y="3"/>
                  </a:cubicBezTo>
                  <a:cubicBezTo>
                    <a:pt x="16" y="6"/>
                    <a:pt x="16" y="11"/>
                    <a:pt x="15" y="16"/>
                  </a:cubicBezTo>
                  <a:cubicBezTo>
                    <a:pt x="8" y="15"/>
                    <a:pt x="6" y="16"/>
                    <a:pt x="5" y="22"/>
                  </a:cubicBezTo>
                  <a:cubicBezTo>
                    <a:pt x="5" y="19"/>
                    <a:pt x="3" y="19"/>
                    <a:pt x="0" y="20"/>
                  </a:cubicBezTo>
                  <a:close/>
                </a:path>
              </a:pathLst>
            </a:custGeom>
            <a:solidFill>
              <a:srgbClr val="B9C5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8" name="Freeform 45">
              <a:extLst>
                <a:ext uri="{FF2B5EF4-FFF2-40B4-BE49-F238E27FC236}">
                  <a16:creationId xmlns:a16="http://schemas.microsoft.com/office/drawing/2014/main" xmlns="" id="{7580EDE9-FEA0-44C1-3CA5-986E012D0CB1}"/>
                </a:ext>
              </a:extLst>
            </p:cNvPr>
            <p:cNvSpPr/>
            <p:nvPr/>
          </p:nvSpPr>
          <p:spPr bwMode="auto">
            <a:xfrm>
              <a:off x="2727" y="1726"/>
              <a:ext cx="124" cy="122"/>
            </a:xfrm>
            <a:custGeom>
              <a:avLst/>
              <a:gdLst>
                <a:gd name="T0" fmla="*/ 23 w 23"/>
                <a:gd name="T1" fmla="*/ 1 h 23"/>
                <a:gd name="T2" fmla="*/ 19 w 23"/>
                <a:gd name="T3" fmla="*/ 7 h 23"/>
                <a:gd name="T4" fmla="*/ 3 w 23"/>
                <a:gd name="T5" fmla="*/ 23 h 23"/>
                <a:gd name="T6" fmla="*/ 1 w 23"/>
                <a:gd name="T7" fmla="*/ 19 h 23"/>
                <a:gd name="T8" fmla="*/ 21 w 23"/>
                <a:gd name="T9" fmla="*/ 0 h 23"/>
                <a:gd name="T10" fmla="*/ 23 w 23"/>
                <a:gd name="T11" fmla="*/ 1 h 23"/>
              </a:gdLst>
              <a:ahLst/>
              <a:cxnLst>
                <a:cxn ang="0">
                  <a:pos x="T0" y="T1"/>
                </a:cxn>
                <a:cxn ang="0">
                  <a:pos x="T2" y="T3"/>
                </a:cxn>
                <a:cxn ang="0">
                  <a:pos x="T4" y="T5"/>
                </a:cxn>
                <a:cxn ang="0">
                  <a:pos x="T6" y="T7"/>
                </a:cxn>
                <a:cxn ang="0">
                  <a:pos x="T8" y="T9"/>
                </a:cxn>
                <a:cxn ang="0">
                  <a:pos x="T10" y="T11"/>
                </a:cxn>
              </a:cxnLst>
              <a:rect l="0" t="0" r="r" b="b"/>
              <a:pathLst>
                <a:path w="23" h="23">
                  <a:moveTo>
                    <a:pt x="23" y="1"/>
                  </a:moveTo>
                  <a:cubicBezTo>
                    <a:pt x="23" y="4"/>
                    <a:pt x="21" y="5"/>
                    <a:pt x="19" y="7"/>
                  </a:cubicBezTo>
                  <a:cubicBezTo>
                    <a:pt x="13" y="11"/>
                    <a:pt x="7" y="16"/>
                    <a:pt x="3" y="23"/>
                  </a:cubicBezTo>
                  <a:cubicBezTo>
                    <a:pt x="1" y="23"/>
                    <a:pt x="0" y="22"/>
                    <a:pt x="1" y="19"/>
                  </a:cubicBezTo>
                  <a:cubicBezTo>
                    <a:pt x="5" y="10"/>
                    <a:pt x="12" y="5"/>
                    <a:pt x="21" y="0"/>
                  </a:cubicBezTo>
                  <a:cubicBezTo>
                    <a:pt x="22" y="0"/>
                    <a:pt x="23" y="0"/>
                    <a:pt x="23" y="1"/>
                  </a:cubicBezTo>
                  <a:close/>
                </a:path>
              </a:pathLst>
            </a:custGeom>
            <a:solidFill>
              <a:srgbClr val="4C95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9" name="Freeform 46">
              <a:extLst>
                <a:ext uri="{FF2B5EF4-FFF2-40B4-BE49-F238E27FC236}">
                  <a16:creationId xmlns:a16="http://schemas.microsoft.com/office/drawing/2014/main" xmlns="" id="{499C3777-DBCC-DEA3-DF1B-EE9F99377A9A}"/>
                </a:ext>
              </a:extLst>
            </p:cNvPr>
            <p:cNvSpPr/>
            <p:nvPr/>
          </p:nvSpPr>
          <p:spPr bwMode="auto">
            <a:xfrm>
              <a:off x="2727" y="1721"/>
              <a:ext cx="113" cy="106"/>
            </a:xfrm>
            <a:custGeom>
              <a:avLst/>
              <a:gdLst>
                <a:gd name="T0" fmla="*/ 21 w 21"/>
                <a:gd name="T1" fmla="*/ 1 h 20"/>
                <a:gd name="T2" fmla="*/ 13 w 21"/>
                <a:gd name="T3" fmla="*/ 8 h 20"/>
                <a:gd name="T4" fmla="*/ 1 w 21"/>
                <a:gd name="T5" fmla="*/ 20 h 20"/>
                <a:gd name="T6" fmla="*/ 0 w 21"/>
                <a:gd name="T7" fmla="*/ 19 h 20"/>
                <a:gd name="T8" fmla="*/ 21 w 21"/>
                <a:gd name="T9" fmla="*/ 1 h 20"/>
              </a:gdLst>
              <a:ahLst/>
              <a:cxnLst>
                <a:cxn ang="0">
                  <a:pos x="T0" y="T1"/>
                </a:cxn>
                <a:cxn ang="0">
                  <a:pos x="T2" y="T3"/>
                </a:cxn>
                <a:cxn ang="0">
                  <a:pos x="T4" y="T5"/>
                </a:cxn>
                <a:cxn ang="0">
                  <a:pos x="T6" y="T7"/>
                </a:cxn>
                <a:cxn ang="0">
                  <a:pos x="T8" y="T9"/>
                </a:cxn>
              </a:cxnLst>
              <a:rect l="0" t="0" r="r" b="b"/>
              <a:pathLst>
                <a:path w="21" h="20">
                  <a:moveTo>
                    <a:pt x="21" y="1"/>
                  </a:moveTo>
                  <a:cubicBezTo>
                    <a:pt x="18" y="3"/>
                    <a:pt x="16" y="6"/>
                    <a:pt x="13" y="8"/>
                  </a:cubicBezTo>
                  <a:cubicBezTo>
                    <a:pt x="8" y="11"/>
                    <a:pt x="4" y="16"/>
                    <a:pt x="1" y="20"/>
                  </a:cubicBezTo>
                  <a:cubicBezTo>
                    <a:pt x="0" y="20"/>
                    <a:pt x="0" y="19"/>
                    <a:pt x="0" y="19"/>
                  </a:cubicBezTo>
                  <a:cubicBezTo>
                    <a:pt x="1" y="11"/>
                    <a:pt x="13" y="0"/>
                    <a:pt x="21" y="1"/>
                  </a:cubicBezTo>
                  <a:close/>
                </a:path>
              </a:pathLst>
            </a:custGeom>
            <a:solidFill>
              <a:srgbClr val="1B6B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0" name="Freeform 47">
              <a:extLst>
                <a:ext uri="{FF2B5EF4-FFF2-40B4-BE49-F238E27FC236}">
                  <a16:creationId xmlns:a16="http://schemas.microsoft.com/office/drawing/2014/main" xmlns="" id="{499E6DAD-FC09-A2AB-2EEC-5B15AA213FCF}"/>
                </a:ext>
              </a:extLst>
            </p:cNvPr>
            <p:cNvSpPr/>
            <p:nvPr/>
          </p:nvSpPr>
          <p:spPr bwMode="auto">
            <a:xfrm>
              <a:off x="2824" y="1556"/>
              <a:ext cx="91" cy="48"/>
            </a:xfrm>
            <a:custGeom>
              <a:avLst/>
              <a:gdLst>
                <a:gd name="T0" fmla="*/ 0 w 17"/>
                <a:gd name="T1" fmla="*/ 2 h 9"/>
                <a:gd name="T2" fmla="*/ 4 w 17"/>
                <a:gd name="T3" fmla="*/ 2 h 9"/>
                <a:gd name="T4" fmla="*/ 13 w 17"/>
                <a:gd name="T5" fmla="*/ 2 h 9"/>
                <a:gd name="T6" fmla="*/ 17 w 17"/>
                <a:gd name="T7" fmla="*/ 2 h 9"/>
                <a:gd name="T8" fmla="*/ 10 w 17"/>
                <a:gd name="T9" fmla="*/ 8 h 9"/>
                <a:gd name="T10" fmla="*/ 6 w 17"/>
                <a:gd name="T11" fmla="*/ 7 h 9"/>
                <a:gd name="T12" fmla="*/ 0 w 17"/>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0" y="2"/>
                  </a:moveTo>
                  <a:cubicBezTo>
                    <a:pt x="2" y="0"/>
                    <a:pt x="4" y="1"/>
                    <a:pt x="4" y="2"/>
                  </a:cubicBezTo>
                  <a:cubicBezTo>
                    <a:pt x="7" y="7"/>
                    <a:pt x="10" y="4"/>
                    <a:pt x="13" y="2"/>
                  </a:cubicBezTo>
                  <a:cubicBezTo>
                    <a:pt x="15" y="2"/>
                    <a:pt x="16" y="0"/>
                    <a:pt x="17" y="2"/>
                  </a:cubicBezTo>
                  <a:cubicBezTo>
                    <a:pt x="15" y="4"/>
                    <a:pt x="12" y="6"/>
                    <a:pt x="10" y="8"/>
                  </a:cubicBezTo>
                  <a:cubicBezTo>
                    <a:pt x="9" y="9"/>
                    <a:pt x="7" y="9"/>
                    <a:pt x="6" y="7"/>
                  </a:cubicBezTo>
                  <a:cubicBezTo>
                    <a:pt x="5" y="5"/>
                    <a:pt x="2" y="4"/>
                    <a:pt x="0" y="2"/>
                  </a:cubicBezTo>
                  <a:close/>
                </a:path>
              </a:pathLst>
            </a:custGeom>
            <a:solidFill>
              <a:srgbClr val="BB6C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1" name="Freeform 48">
              <a:extLst>
                <a:ext uri="{FF2B5EF4-FFF2-40B4-BE49-F238E27FC236}">
                  <a16:creationId xmlns:a16="http://schemas.microsoft.com/office/drawing/2014/main" xmlns="" id="{30C3465A-011D-9791-1BBF-D68AB6DA81BE}"/>
                </a:ext>
              </a:extLst>
            </p:cNvPr>
            <p:cNvSpPr/>
            <p:nvPr/>
          </p:nvSpPr>
          <p:spPr bwMode="auto">
            <a:xfrm>
              <a:off x="2856" y="1657"/>
              <a:ext cx="64" cy="85"/>
            </a:xfrm>
            <a:custGeom>
              <a:avLst/>
              <a:gdLst>
                <a:gd name="T0" fmla="*/ 12 w 12"/>
                <a:gd name="T1" fmla="*/ 15 h 16"/>
                <a:gd name="T2" fmla="*/ 12 w 12"/>
                <a:gd name="T3" fmla="*/ 16 h 16"/>
                <a:gd name="T4" fmla="*/ 10 w 12"/>
                <a:gd name="T5" fmla="*/ 15 h 16"/>
                <a:gd name="T6" fmla="*/ 0 w 12"/>
                <a:gd name="T7" fmla="*/ 2 h 16"/>
                <a:gd name="T8" fmla="*/ 1 w 12"/>
                <a:gd name="T9" fmla="*/ 0 h 16"/>
                <a:gd name="T10" fmla="*/ 2 w 12"/>
                <a:gd name="T11" fmla="*/ 1 h 16"/>
                <a:gd name="T12" fmla="*/ 11 w 12"/>
                <a:gd name="T13" fmla="*/ 13 h 16"/>
                <a:gd name="T14" fmla="*/ 12 w 12"/>
                <a:gd name="T15" fmla="*/ 1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12" y="15"/>
                  </a:moveTo>
                  <a:cubicBezTo>
                    <a:pt x="12" y="15"/>
                    <a:pt x="12" y="16"/>
                    <a:pt x="12" y="16"/>
                  </a:cubicBezTo>
                  <a:cubicBezTo>
                    <a:pt x="11" y="16"/>
                    <a:pt x="10" y="16"/>
                    <a:pt x="10" y="15"/>
                  </a:cubicBezTo>
                  <a:cubicBezTo>
                    <a:pt x="6" y="11"/>
                    <a:pt x="3" y="7"/>
                    <a:pt x="0" y="2"/>
                  </a:cubicBezTo>
                  <a:cubicBezTo>
                    <a:pt x="0" y="1"/>
                    <a:pt x="0" y="0"/>
                    <a:pt x="1" y="0"/>
                  </a:cubicBezTo>
                  <a:cubicBezTo>
                    <a:pt x="1" y="0"/>
                    <a:pt x="2" y="0"/>
                    <a:pt x="2" y="1"/>
                  </a:cubicBezTo>
                  <a:cubicBezTo>
                    <a:pt x="4" y="5"/>
                    <a:pt x="8" y="10"/>
                    <a:pt x="11" y="13"/>
                  </a:cubicBezTo>
                  <a:cubicBezTo>
                    <a:pt x="12" y="14"/>
                    <a:pt x="12" y="14"/>
                    <a:pt x="12" y="15"/>
                  </a:cubicBezTo>
                  <a:close/>
                </a:path>
              </a:pathLst>
            </a:custGeom>
            <a:solidFill>
              <a:srgbClr val="BB6C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2" name="Freeform 49">
              <a:extLst>
                <a:ext uri="{FF2B5EF4-FFF2-40B4-BE49-F238E27FC236}">
                  <a16:creationId xmlns:a16="http://schemas.microsoft.com/office/drawing/2014/main" xmlns="" id="{CCBED7D6-4031-B6CA-706E-08DF0B6369F1}"/>
                </a:ext>
              </a:extLst>
            </p:cNvPr>
            <p:cNvSpPr/>
            <p:nvPr/>
          </p:nvSpPr>
          <p:spPr bwMode="auto">
            <a:xfrm>
              <a:off x="2856" y="1737"/>
              <a:ext cx="91" cy="58"/>
            </a:xfrm>
            <a:custGeom>
              <a:avLst/>
              <a:gdLst>
                <a:gd name="T0" fmla="*/ 13 w 17"/>
                <a:gd name="T1" fmla="*/ 11 h 11"/>
                <a:gd name="T2" fmla="*/ 2 w 17"/>
                <a:gd name="T3" fmla="*/ 3 h 11"/>
                <a:gd name="T4" fmla="*/ 0 w 17"/>
                <a:gd name="T5" fmla="*/ 0 h 11"/>
                <a:gd name="T6" fmla="*/ 13 w 17"/>
                <a:gd name="T7" fmla="*/ 7 h 11"/>
                <a:gd name="T8" fmla="*/ 13 w 17"/>
                <a:gd name="T9" fmla="*/ 11 h 11"/>
              </a:gdLst>
              <a:ahLst/>
              <a:cxnLst>
                <a:cxn ang="0">
                  <a:pos x="T0" y="T1"/>
                </a:cxn>
                <a:cxn ang="0">
                  <a:pos x="T2" y="T3"/>
                </a:cxn>
                <a:cxn ang="0">
                  <a:pos x="T4" y="T5"/>
                </a:cxn>
                <a:cxn ang="0">
                  <a:pos x="T6" y="T7"/>
                </a:cxn>
                <a:cxn ang="0">
                  <a:pos x="T8" y="T9"/>
                </a:cxn>
              </a:cxnLst>
              <a:rect l="0" t="0" r="r" b="b"/>
              <a:pathLst>
                <a:path w="17" h="11">
                  <a:moveTo>
                    <a:pt x="13" y="11"/>
                  </a:moveTo>
                  <a:cubicBezTo>
                    <a:pt x="10" y="7"/>
                    <a:pt x="6" y="4"/>
                    <a:pt x="2" y="3"/>
                  </a:cubicBezTo>
                  <a:cubicBezTo>
                    <a:pt x="1" y="2"/>
                    <a:pt x="0" y="2"/>
                    <a:pt x="0" y="0"/>
                  </a:cubicBezTo>
                  <a:cubicBezTo>
                    <a:pt x="5" y="1"/>
                    <a:pt x="9" y="3"/>
                    <a:pt x="13" y="7"/>
                  </a:cubicBezTo>
                  <a:cubicBezTo>
                    <a:pt x="14" y="7"/>
                    <a:pt x="17" y="9"/>
                    <a:pt x="13" y="11"/>
                  </a:cubicBezTo>
                  <a:close/>
                </a:path>
              </a:pathLst>
            </a:custGeom>
            <a:solidFill>
              <a:srgbClr val="B06E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83" name="Group 52">
            <a:extLst>
              <a:ext uri="{FF2B5EF4-FFF2-40B4-BE49-F238E27FC236}">
                <a16:creationId xmlns:a16="http://schemas.microsoft.com/office/drawing/2014/main" xmlns="" id="{7222A544-A07C-1942-0134-C74DCD13A0C0}"/>
              </a:ext>
            </a:extLst>
          </p:cNvPr>
          <p:cNvGrpSpPr>
            <a:grpSpLocks noChangeAspect="1"/>
          </p:cNvGrpSpPr>
          <p:nvPr/>
        </p:nvGrpSpPr>
        <p:grpSpPr>
          <a:xfrm flipH="1" flipV="1">
            <a:off x="5727697" y="6625203"/>
            <a:ext cx="742949" cy="1692275"/>
            <a:chOff x="3608" y="1097"/>
            <a:chExt cx="468" cy="1066"/>
          </a:xfrm>
        </p:grpSpPr>
        <p:sp>
          <p:nvSpPr>
            <p:cNvPr id="84" name="Freeform 53">
              <a:extLst>
                <a:ext uri="{FF2B5EF4-FFF2-40B4-BE49-F238E27FC236}">
                  <a16:creationId xmlns:a16="http://schemas.microsoft.com/office/drawing/2014/main" xmlns="" id="{9D3193B5-EC5B-5C5D-63E8-E25AF6A68673}"/>
                </a:ext>
              </a:extLst>
            </p:cNvPr>
            <p:cNvSpPr/>
            <p:nvPr/>
          </p:nvSpPr>
          <p:spPr bwMode="auto">
            <a:xfrm>
              <a:off x="3608" y="1097"/>
              <a:ext cx="319" cy="1061"/>
            </a:xfrm>
            <a:custGeom>
              <a:avLst/>
              <a:gdLst>
                <a:gd name="T0" fmla="*/ 22 w 64"/>
                <a:gd name="T1" fmla="*/ 196 h 217"/>
                <a:gd name="T2" fmla="*/ 22 w 64"/>
                <a:gd name="T3" fmla="*/ 205 h 217"/>
                <a:gd name="T4" fmla="*/ 24 w 64"/>
                <a:gd name="T5" fmla="*/ 212 h 217"/>
                <a:gd name="T6" fmla="*/ 21 w 64"/>
                <a:gd name="T7" fmla="*/ 216 h 217"/>
                <a:gd name="T8" fmla="*/ 17 w 64"/>
                <a:gd name="T9" fmla="*/ 215 h 217"/>
                <a:gd name="T10" fmla="*/ 11 w 64"/>
                <a:gd name="T11" fmla="*/ 206 h 217"/>
                <a:gd name="T12" fmla="*/ 2 w 64"/>
                <a:gd name="T13" fmla="*/ 163 h 217"/>
                <a:gd name="T14" fmla="*/ 12 w 64"/>
                <a:gd name="T15" fmla="*/ 126 h 217"/>
                <a:gd name="T16" fmla="*/ 25 w 64"/>
                <a:gd name="T17" fmla="*/ 103 h 217"/>
                <a:gd name="T18" fmla="*/ 24 w 64"/>
                <a:gd name="T19" fmla="*/ 86 h 217"/>
                <a:gd name="T20" fmla="*/ 11 w 64"/>
                <a:gd name="T21" fmla="*/ 3 h 217"/>
                <a:gd name="T22" fmla="*/ 11 w 64"/>
                <a:gd name="T23" fmla="*/ 0 h 217"/>
                <a:gd name="T24" fmla="*/ 51 w 64"/>
                <a:gd name="T25" fmla="*/ 0 h 217"/>
                <a:gd name="T26" fmla="*/ 54 w 64"/>
                <a:gd name="T27" fmla="*/ 47 h 217"/>
                <a:gd name="T28" fmla="*/ 56 w 64"/>
                <a:gd name="T29" fmla="*/ 75 h 217"/>
                <a:gd name="T30" fmla="*/ 62 w 64"/>
                <a:gd name="T31" fmla="*/ 115 h 217"/>
                <a:gd name="T32" fmla="*/ 61 w 64"/>
                <a:gd name="T33" fmla="*/ 135 h 217"/>
                <a:gd name="T34" fmla="*/ 52 w 64"/>
                <a:gd name="T35" fmla="*/ 164 h 217"/>
                <a:gd name="T36" fmla="*/ 50 w 64"/>
                <a:gd name="T37" fmla="*/ 168 h 217"/>
                <a:gd name="T38" fmla="*/ 43 w 64"/>
                <a:gd name="T39" fmla="*/ 172 h 217"/>
                <a:gd name="T40" fmla="*/ 41 w 64"/>
                <a:gd name="T41" fmla="*/ 177 h 217"/>
                <a:gd name="T42" fmla="*/ 35 w 64"/>
                <a:gd name="T43" fmla="*/ 168 h 217"/>
                <a:gd name="T44" fmla="*/ 36 w 64"/>
                <a:gd name="T45" fmla="*/ 161 h 217"/>
                <a:gd name="T46" fmla="*/ 35 w 64"/>
                <a:gd name="T47" fmla="*/ 146 h 217"/>
                <a:gd name="T48" fmla="*/ 32 w 64"/>
                <a:gd name="T49" fmla="*/ 143 h 217"/>
                <a:gd name="T50" fmla="*/ 28 w 64"/>
                <a:gd name="T51" fmla="*/ 146 h 217"/>
                <a:gd name="T52" fmla="*/ 20 w 64"/>
                <a:gd name="T53" fmla="*/ 162 h 217"/>
                <a:gd name="T54" fmla="*/ 20 w 64"/>
                <a:gd name="T55" fmla="*/ 166 h 217"/>
                <a:gd name="T56" fmla="*/ 22 w 64"/>
                <a:gd name="T57" fmla="*/ 195 h 217"/>
                <a:gd name="T58" fmla="*/ 22 w 64"/>
                <a:gd name="T59" fmla="*/ 19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216">
                  <a:moveTo>
                    <a:pt x="22" y="196"/>
                  </a:moveTo>
                  <a:cubicBezTo>
                    <a:pt x="21" y="199"/>
                    <a:pt x="22" y="202"/>
                    <a:pt x="22" y="205"/>
                  </a:cubicBezTo>
                  <a:cubicBezTo>
                    <a:pt x="23" y="207"/>
                    <a:pt x="24" y="210"/>
                    <a:pt x="24" y="212"/>
                  </a:cubicBezTo>
                  <a:cubicBezTo>
                    <a:pt x="24" y="214"/>
                    <a:pt x="23" y="216"/>
                    <a:pt x="21" y="216"/>
                  </a:cubicBezTo>
                  <a:cubicBezTo>
                    <a:pt x="20" y="217"/>
                    <a:pt x="18" y="216"/>
                    <a:pt x="17" y="215"/>
                  </a:cubicBezTo>
                  <a:cubicBezTo>
                    <a:pt x="14" y="212"/>
                    <a:pt x="12" y="209"/>
                    <a:pt x="11" y="206"/>
                  </a:cubicBezTo>
                  <a:cubicBezTo>
                    <a:pt x="4" y="193"/>
                    <a:pt x="5" y="178"/>
                    <a:pt x="2" y="163"/>
                  </a:cubicBezTo>
                  <a:cubicBezTo>
                    <a:pt x="0" y="149"/>
                    <a:pt x="6" y="138"/>
                    <a:pt x="12" y="126"/>
                  </a:cubicBezTo>
                  <a:cubicBezTo>
                    <a:pt x="17" y="118"/>
                    <a:pt x="21" y="111"/>
                    <a:pt x="25" y="103"/>
                  </a:cubicBezTo>
                  <a:cubicBezTo>
                    <a:pt x="27" y="97"/>
                    <a:pt x="25" y="92"/>
                    <a:pt x="24" y="86"/>
                  </a:cubicBezTo>
                  <a:cubicBezTo>
                    <a:pt x="20" y="59"/>
                    <a:pt x="16" y="31"/>
                    <a:pt x="11" y="3"/>
                  </a:cubicBezTo>
                  <a:cubicBezTo>
                    <a:pt x="11" y="2"/>
                    <a:pt x="11" y="1"/>
                    <a:pt x="11" y="0"/>
                  </a:cubicBezTo>
                  <a:cubicBezTo>
                    <a:pt x="24" y="0"/>
                    <a:pt x="38" y="0"/>
                    <a:pt x="51" y="0"/>
                  </a:cubicBezTo>
                  <a:cubicBezTo>
                    <a:pt x="51" y="16"/>
                    <a:pt x="53" y="31"/>
                    <a:pt x="54" y="47"/>
                  </a:cubicBezTo>
                  <a:cubicBezTo>
                    <a:pt x="54" y="56"/>
                    <a:pt x="55" y="66"/>
                    <a:pt x="56" y="75"/>
                  </a:cubicBezTo>
                  <a:cubicBezTo>
                    <a:pt x="56" y="89"/>
                    <a:pt x="58" y="102"/>
                    <a:pt x="62" y="115"/>
                  </a:cubicBezTo>
                  <a:cubicBezTo>
                    <a:pt x="64" y="121"/>
                    <a:pt x="63" y="128"/>
                    <a:pt x="61" y="135"/>
                  </a:cubicBezTo>
                  <a:cubicBezTo>
                    <a:pt x="58" y="145"/>
                    <a:pt x="53" y="154"/>
                    <a:pt x="52" y="164"/>
                  </a:cubicBezTo>
                  <a:cubicBezTo>
                    <a:pt x="52" y="166"/>
                    <a:pt x="51" y="167"/>
                    <a:pt x="50" y="168"/>
                  </a:cubicBezTo>
                  <a:cubicBezTo>
                    <a:pt x="44" y="166"/>
                    <a:pt x="44" y="166"/>
                    <a:pt x="43" y="172"/>
                  </a:cubicBezTo>
                  <a:cubicBezTo>
                    <a:pt x="43" y="174"/>
                    <a:pt x="43" y="176"/>
                    <a:pt x="41" y="177"/>
                  </a:cubicBezTo>
                  <a:cubicBezTo>
                    <a:pt x="37" y="175"/>
                    <a:pt x="37" y="171"/>
                    <a:pt x="35" y="168"/>
                  </a:cubicBezTo>
                  <a:cubicBezTo>
                    <a:pt x="35" y="165"/>
                    <a:pt x="35" y="163"/>
                    <a:pt x="36" y="161"/>
                  </a:cubicBezTo>
                  <a:cubicBezTo>
                    <a:pt x="38" y="156"/>
                    <a:pt x="37" y="151"/>
                    <a:pt x="35" y="146"/>
                  </a:cubicBezTo>
                  <a:cubicBezTo>
                    <a:pt x="34" y="145"/>
                    <a:pt x="34" y="143"/>
                    <a:pt x="32" y="143"/>
                  </a:cubicBezTo>
                  <a:cubicBezTo>
                    <a:pt x="29" y="143"/>
                    <a:pt x="29" y="144"/>
                    <a:pt x="28" y="146"/>
                  </a:cubicBezTo>
                  <a:cubicBezTo>
                    <a:pt x="25" y="151"/>
                    <a:pt x="22" y="157"/>
                    <a:pt x="20" y="162"/>
                  </a:cubicBezTo>
                  <a:cubicBezTo>
                    <a:pt x="20" y="163"/>
                    <a:pt x="19" y="164"/>
                    <a:pt x="20" y="166"/>
                  </a:cubicBezTo>
                  <a:cubicBezTo>
                    <a:pt x="21" y="175"/>
                    <a:pt x="19" y="185"/>
                    <a:pt x="22" y="195"/>
                  </a:cubicBezTo>
                  <a:cubicBezTo>
                    <a:pt x="23" y="195"/>
                    <a:pt x="23" y="196"/>
                    <a:pt x="22" y="196"/>
                  </a:cubicBezTo>
                  <a:close/>
                </a:path>
              </a:pathLst>
            </a:custGeom>
            <a:solidFill>
              <a:srgbClr val="E99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5" name="Freeform 54">
              <a:extLst>
                <a:ext uri="{FF2B5EF4-FFF2-40B4-BE49-F238E27FC236}">
                  <a16:creationId xmlns:a16="http://schemas.microsoft.com/office/drawing/2014/main" xmlns="" id="{59D4BB72-71F4-2546-7DD4-229B016B5B82}"/>
                </a:ext>
              </a:extLst>
            </p:cNvPr>
            <p:cNvSpPr/>
            <p:nvPr/>
          </p:nvSpPr>
          <p:spPr bwMode="auto">
            <a:xfrm>
              <a:off x="3728" y="1767"/>
              <a:ext cx="348" cy="371"/>
            </a:xfrm>
            <a:custGeom>
              <a:avLst/>
              <a:gdLst>
                <a:gd name="T0" fmla="*/ 12 w 70"/>
                <a:gd name="T1" fmla="*/ 31 h 76"/>
                <a:gd name="T2" fmla="*/ 18 w 70"/>
                <a:gd name="T3" fmla="*/ 39 h 76"/>
                <a:gd name="T4" fmla="*/ 26 w 70"/>
                <a:gd name="T5" fmla="*/ 34 h 76"/>
                <a:gd name="T6" fmla="*/ 29 w 70"/>
                <a:gd name="T7" fmla="*/ 23 h 76"/>
                <a:gd name="T8" fmla="*/ 36 w 70"/>
                <a:gd name="T9" fmla="*/ 4 h 76"/>
                <a:gd name="T10" fmla="*/ 38 w 70"/>
                <a:gd name="T11" fmla="*/ 2 h 76"/>
                <a:gd name="T12" fmla="*/ 67 w 70"/>
                <a:gd name="T13" fmla="*/ 16 h 76"/>
                <a:gd name="T14" fmla="*/ 69 w 70"/>
                <a:gd name="T15" fmla="*/ 27 h 76"/>
                <a:gd name="T16" fmla="*/ 69 w 70"/>
                <a:gd name="T17" fmla="*/ 31 h 76"/>
                <a:gd name="T18" fmla="*/ 68 w 70"/>
                <a:gd name="T19" fmla="*/ 34 h 76"/>
                <a:gd name="T20" fmla="*/ 57 w 70"/>
                <a:gd name="T21" fmla="*/ 53 h 76"/>
                <a:gd name="T22" fmla="*/ 44 w 70"/>
                <a:gd name="T23" fmla="*/ 76 h 76"/>
                <a:gd name="T24" fmla="*/ 36 w 70"/>
                <a:gd name="T25" fmla="*/ 63 h 76"/>
                <a:gd name="T26" fmla="*/ 5 w 70"/>
                <a:gd name="T27" fmla="*/ 49 h 76"/>
                <a:gd name="T28" fmla="*/ 0 w 70"/>
                <a:gd name="T29" fmla="*/ 47 h 76"/>
                <a:gd name="T30" fmla="*/ 9 w 70"/>
                <a:gd name="T31" fmla="*/ 31 h 76"/>
                <a:gd name="T32" fmla="*/ 12 w 70"/>
                <a:gd name="T3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76">
                  <a:moveTo>
                    <a:pt x="12" y="31"/>
                  </a:moveTo>
                  <a:cubicBezTo>
                    <a:pt x="14" y="33"/>
                    <a:pt x="14" y="37"/>
                    <a:pt x="18" y="39"/>
                  </a:cubicBezTo>
                  <a:cubicBezTo>
                    <a:pt x="23" y="42"/>
                    <a:pt x="23" y="42"/>
                    <a:pt x="26" y="34"/>
                  </a:cubicBezTo>
                  <a:cubicBezTo>
                    <a:pt x="27" y="31"/>
                    <a:pt x="28" y="27"/>
                    <a:pt x="29" y="23"/>
                  </a:cubicBezTo>
                  <a:cubicBezTo>
                    <a:pt x="30" y="16"/>
                    <a:pt x="34" y="10"/>
                    <a:pt x="36" y="4"/>
                  </a:cubicBezTo>
                  <a:cubicBezTo>
                    <a:pt x="36" y="3"/>
                    <a:pt x="37" y="2"/>
                    <a:pt x="38" y="2"/>
                  </a:cubicBezTo>
                  <a:cubicBezTo>
                    <a:pt x="50" y="0"/>
                    <a:pt x="59" y="6"/>
                    <a:pt x="67" y="16"/>
                  </a:cubicBezTo>
                  <a:cubicBezTo>
                    <a:pt x="69" y="19"/>
                    <a:pt x="70" y="23"/>
                    <a:pt x="69" y="27"/>
                  </a:cubicBezTo>
                  <a:cubicBezTo>
                    <a:pt x="68" y="28"/>
                    <a:pt x="68" y="30"/>
                    <a:pt x="69" y="31"/>
                  </a:cubicBezTo>
                  <a:cubicBezTo>
                    <a:pt x="69" y="32"/>
                    <a:pt x="69" y="34"/>
                    <a:pt x="68" y="34"/>
                  </a:cubicBezTo>
                  <a:cubicBezTo>
                    <a:pt x="61" y="39"/>
                    <a:pt x="61" y="47"/>
                    <a:pt x="57" y="53"/>
                  </a:cubicBezTo>
                  <a:cubicBezTo>
                    <a:pt x="53" y="61"/>
                    <a:pt x="50" y="69"/>
                    <a:pt x="44" y="76"/>
                  </a:cubicBezTo>
                  <a:cubicBezTo>
                    <a:pt x="41" y="72"/>
                    <a:pt x="40" y="67"/>
                    <a:pt x="36" y="63"/>
                  </a:cubicBezTo>
                  <a:cubicBezTo>
                    <a:pt x="28" y="54"/>
                    <a:pt x="18" y="49"/>
                    <a:pt x="5" y="49"/>
                  </a:cubicBezTo>
                  <a:cubicBezTo>
                    <a:pt x="3" y="49"/>
                    <a:pt x="1" y="50"/>
                    <a:pt x="0" y="47"/>
                  </a:cubicBezTo>
                  <a:cubicBezTo>
                    <a:pt x="1" y="40"/>
                    <a:pt x="6" y="36"/>
                    <a:pt x="9" y="31"/>
                  </a:cubicBezTo>
                  <a:cubicBezTo>
                    <a:pt x="10" y="30"/>
                    <a:pt x="11" y="30"/>
                    <a:pt x="12" y="31"/>
                  </a:cubicBezTo>
                  <a:close/>
                </a:path>
              </a:pathLst>
            </a:custGeom>
            <a:solidFill>
              <a:srgbClr val="98C3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6" name="Freeform 55">
              <a:extLst>
                <a:ext uri="{FF2B5EF4-FFF2-40B4-BE49-F238E27FC236}">
                  <a16:creationId xmlns:a16="http://schemas.microsoft.com/office/drawing/2014/main" xmlns="" id="{76D386A2-4D91-3CE2-91FF-768994127A2A}"/>
                </a:ext>
              </a:extLst>
            </p:cNvPr>
            <p:cNvSpPr/>
            <p:nvPr/>
          </p:nvSpPr>
          <p:spPr bwMode="auto">
            <a:xfrm>
              <a:off x="3713" y="1992"/>
              <a:ext cx="234" cy="171"/>
            </a:xfrm>
            <a:custGeom>
              <a:avLst/>
              <a:gdLst>
                <a:gd name="T0" fmla="*/ 4 w 47"/>
                <a:gd name="T1" fmla="*/ 0 h 35"/>
                <a:gd name="T2" fmla="*/ 6 w 47"/>
                <a:gd name="T3" fmla="*/ 1 h 35"/>
                <a:gd name="T4" fmla="*/ 43 w 47"/>
                <a:gd name="T5" fmla="*/ 20 h 35"/>
                <a:gd name="T6" fmla="*/ 47 w 47"/>
                <a:gd name="T7" fmla="*/ 30 h 35"/>
                <a:gd name="T8" fmla="*/ 40 w 47"/>
                <a:gd name="T9" fmla="*/ 34 h 35"/>
                <a:gd name="T10" fmla="*/ 34 w 47"/>
                <a:gd name="T11" fmla="*/ 30 h 35"/>
                <a:gd name="T12" fmla="*/ 29 w 47"/>
                <a:gd name="T13" fmla="*/ 18 h 35"/>
                <a:gd name="T14" fmla="*/ 25 w 47"/>
                <a:gd name="T15" fmla="*/ 29 h 35"/>
                <a:gd name="T16" fmla="*/ 21 w 47"/>
                <a:gd name="T17" fmla="*/ 31 h 35"/>
                <a:gd name="T18" fmla="*/ 15 w 47"/>
                <a:gd name="T19" fmla="*/ 25 h 35"/>
                <a:gd name="T20" fmla="*/ 14 w 47"/>
                <a:gd name="T21" fmla="*/ 23 h 35"/>
                <a:gd name="T22" fmla="*/ 5 w 47"/>
                <a:gd name="T23" fmla="*/ 17 h 35"/>
                <a:gd name="T24" fmla="*/ 1 w 47"/>
                <a:gd name="T25" fmla="*/ 13 h 35"/>
                <a:gd name="T26" fmla="*/ 1 w 47"/>
                <a:gd name="T27" fmla="*/ 12 h 35"/>
                <a:gd name="T28" fmla="*/ 1 w 47"/>
                <a:gd name="T29" fmla="*/ 5 h 35"/>
                <a:gd name="T30" fmla="*/ 4 w 47"/>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5">
                  <a:moveTo>
                    <a:pt x="4" y="0"/>
                  </a:moveTo>
                  <a:cubicBezTo>
                    <a:pt x="4" y="2"/>
                    <a:pt x="5" y="1"/>
                    <a:pt x="6" y="1"/>
                  </a:cubicBezTo>
                  <a:cubicBezTo>
                    <a:pt x="22" y="1"/>
                    <a:pt x="34" y="8"/>
                    <a:pt x="43" y="20"/>
                  </a:cubicBezTo>
                  <a:cubicBezTo>
                    <a:pt x="45" y="23"/>
                    <a:pt x="46" y="26"/>
                    <a:pt x="47" y="30"/>
                  </a:cubicBezTo>
                  <a:cubicBezTo>
                    <a:pt x="45" y="32"/>
                    <a:pt x="43" y="34"/>
                    <a:pt x="40" y="34"/>
                  </a:cubicBezTo>
                  <a:cubicBezTo>
                    <a:pt x="37" y="35"/>
                    <a:pt x="34" y="35"/>
                    <a:pt x="34" y="30"/>
                  </a:cubicBezTo>
                  <a:cubicBezTo>
                    <a:pt x="34" y="26"/>
                    <a:pt x="32" y="22"/>
                    <a:pt x="29" y="18"/>
                  </a:cubicBezTo>
                  <a:cubicBezTo>
                    <a:pt x="27" y="21"/>
                    <a:pt x="26" y="25"/>
                    <a:pt x="25" y="29"/>
                  </a:cubicBezTo>
                  <a:cubicBezTo>
                    <a:pt x="25" y="32"/>
                    <a:pt x="24" y="32"/>
                    <a:pt x="21" y="31"/>
                  </a:cubicBezTo>
                  <a:cubicBezTo>
                    <a:pt x="19" y="29"/>
                    <a:pt x="15" y="29"/>
                    <a:pt x="15" y="25"/>
                  </a:cubicBezTo>
                  <a:cubicBezTo>
                    <a:pt x="15" y="24"/>
                    <a:pt x="14" y="23"/>
                    <a:pt x="14" y="23"/>
                  </a:cubicBezTo>
                  <a:cubicBezTo>
                    <a:pt x="9" y="25"/>
                    <a:pt x="8" y="20"/>
                    <a:pt x="5" y="17"/>
                  </a:cubicBezTo>
                  <a:cubicBezTo>
                    <a:pt x="4" y="16"/>
                    <a:pt x="3" y="15"/>
                    <a:pt x="1" y="13"/>
                  </a:cubicBezTo>
                  <a:cubicBezTo>
                    <a:pt x="1" y="13"/>
                    <a:pt x="1" y="12"/>
                    <a:pt x="1" y="12"/>
                  </a:cubicBezTo>
                  <a:cubicBezTo>
                    <a:pt x="1" y="10"/>
                    <a:pt x="0" y="7"/>
                    <a:pt x="1" y="5"/>
                  </a:cubicBezTo>
                  <a:cubicBezTo>
                    <a:pt x="1" y="3"/>
                    <a:pt x="1" y="1"/>
                    <a:pt x="4" y="0"/>
                  </a:cubicBezTo>
                  <a:close/>
                </a:path>
              </a:pathLst>
            </a:custGeom>
            <a:solidFill>
              <a:srgbClr val="7FB3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7" name="Freeform 56">
              <a:extLst>
                <a:ext uri="{FF2B5EF4-FFF2-40B4-BE49-F238E27FC236}">
                  <a16:creationId xmlns:a16="http://schemas.microsoft.com/office/drawing/2014/main" xmlns="" id="{21E40756-E284-5F72-A487-27EED857CA56}"/>
                </a:ext>
              </a:extLst>
            </p:cNvPr>
            <p:cNvSpPr/>
            <p:nvPr/>
          </p:nvSpPr>
          <p:spPr bwMode="auto">
            <a:xfrm>
              <a:off x="3847" y="1757"/>
              <a:ext cx="70" cy="181"/>
            </a:xfrm>
            <a:custGeom>
              <a:avLst/>
              <a:gdLst>
                <a:gd name="T0" fmla="*/ 14 w 14"/>
                <a:gd name="T1" fmla="*/ 4 h 37"/>
                <a:gd name="T2" fmla="*/ 4 w 14"/>
                <a:gd name="T3" fmla="*/ 34 h 37"/>
                <a:gd name="T4" fmla="*/ 2 w 14"/>
                <a:gd name="T5" fmla="*/ 37 h 37"/>
                <a:gd name="T6" fmla="*/ 1 w 14"/>
                <a:gd name="T7" fmla="*/ 33 h 37"/>
                <a:gd name="T8" fmla="*/ 6 w 14"/>
                <a:gd name="T9" fmla="*/ 16 h 37"/>
                <a:gd name="T10" fmla="*/ 13 w 14"/>
                <a:gd name="T11" fmla="*/ 0 h 37"/>
                <a:gd name="T12" fmla="*/ 14 w 14"/>
                <a:gd name="T13" fmla="*/ 4 h 37"/>
              </a:gdLst>
              <a:ahLst/>
              <a:cxnLst>
                <a:cxn ang="0">
                  <a:pos x="T0" y="T1"/>
                </a:cxn>
                <a:cxn ang="0">
                  <a:pos x="T2" y="T3"/>
                </a:cxn>
                <a:cxn ang="0">
                  <a:pos x="T4" y="T5"/>
                </a:cxn>
                <a:cxn ang="0">
                  <a:pos x="T6" y="T7"/>
                </a:cxn>
                <a:cxn ang="0">
                  <a:pos x="T8" y="T9"/>
                </a:cxn>
                <a:cxn ang="0">
                  <a:pos x="T10" y="T11"/>
                </a:cxn>
                <a:cxn ang="0">
                  <a:pos x="T12" y="T13"/>
                </a:cxn>
              </a:cxnLst>
              <a:rect l="0" t="0" r="r" b="b"/>
              <a:pathLst>
                <a:path w="14" h="37">
                  <a:moveTo>
                    <a:pt x="14" y="4"/>
                  </a:moveTo>
                  <a:cubicBezTo>
                    <a:pt x="10" y="14"/>
                    <a:pt x="6" y="23"/>
                    <a:pt x="4" y="34"/>
                  </a:cubicBezTo>
                  <a:cubicBezTo>
                    <a:pt x="4" y="35"/>
                    <a:pt x="4" y="36"/>
                    <a:pt x="2" y="37"/>
                  </a:cubicBezTo>
                  <a:cubicBezTo>
                    <a:pt x="1" y="36"/>
                    <a:pt x="0" y="34"/>
                    <a:pt x="1" y="33"/>
                  </a:cubicBezTo>
                  <a:cubicBezTo>
                    <a:pt x="3" y="27"/>
                    <a:pt x="4" y="21"/>
                    <a:pt x="6" y="16"/>
                  </a:cubicBezTo>
                  <a:cubicBezTo>
                    <a:pt x="8" y="10"/>
                    <a:pt x="9" y="4"/>
                    <a:pt x="13" y="0"/>
                  </a:cubicBezTo>
                  <a:cubicBezTo>
                    <a:pt x="13" y="1"/>
                    <a:pt x="12" y="3"/>
                    <a:pt x="14" y="4"/>
                  </a:cubicBezTo>
                  <a:close/>
                </a:path>
              </a:pathLst>
            </a:custGeom>
            <a:solidFill>
              <a:srgbClr val="C0AA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8" name="Freeform 57">
              <a:extLst>
                <a:ext uri="{FF2B5EF4-FFF2-40B4-BE49-F238E27FC236}">
                  <a16:creationId xmlns:a16="http://schemas.microsoft.com/office/drawing/2014/main" xmlns="" id="{E995509C-5B64-D708-DFBE-07B44E2F886B}"/>
                </a:ext>
              </a:extLst>
            </p:cNvPr>
            <p:cNvSpPr/>
            <p:nvPr/>
          </p:nvSpPr>
          <p:spPr bwMode="auto">
            <a:xfrm>
              <a:off x="3693" y="1781"/>
              <a:ext cx="94" cy="269"/>
            </a:xfrm>
            <a:custGeom>
              <a:avLst/>
              <a:gdLst>
                <a:gd name="T0" fmla="*/ 8 w 19"/>
                <a:gd name="T1" fmla="*/ 43 h 55"/>
                <a:gd name="T2" fmla="*/ 6 w 19"/>
                <a:gd name="T3" fmla="*/ 51 h 55"/>
                <a:gd name="T4" fmla="*/ 5 w 19"/>
                <a:gd name="T5" fmla="*/ 55 h 55"/>
                <a:gd name="T6" fmla="*/ 2 w 19"/>
                <a:gd name="T7" fmla="*/ 44 h 55"/>
                <a:gd name="T8" fmla="*/ 1 w 19"/>
                <a:gd name="T9" fmla="*/ 28 h 55"/>
                <a:gd name="T10" fmla="*/ 7 w 19"/>
                <a:gd name="T11" fmla="*/ 11 h 55"/>
                <a:gd name="T12" fmla="*/ 10 w 19"/>
                <a:gd name="T13" fmla="*/ 4 h 55"/>
                <a:gd name="T14" fmla="*/ 15 w 19"/>
                <a:gd name="T15" fmla="*/ 1 h 55"/>
                <a:gd name="T16" fmla="*/ 18 w 19"/>
                <a:gd name="T17" fmla="*/ 6 h 55"/>
                <a:gd name="T18" fmla="*/ 18 w 19"/>
                <a:gd name="T19" fmla="*/ 6 h 55"/>
                <a:gd name="T20" fmla="*/ 17 w 19"/>
                <a:gd name="T21" fmla="*/ 26 h 55"/>
                <a:gd name="T22" fmla="*/ 17 w 19"/>
                <a:gd name="T23" fmla="*/ 28 h 55"/>
                <a:gd name="T24" fmla="*/ 9 w 19"/>
                <a:gd name="T25" fmla="*/ 40 h 55"/>
                <a:gd name="T26" fmla="*/ 8 w 19"/>
                <a:gd name="T27"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5">
                  <a:moveTo>
                    <a:pt x="8" y="43"/>
                  </a:moveTo>
                  <a:cubicBezTo>
                    <a:pt x="6" y="46"/>
                    <a:pt x="6" y="48"/>
                    <a:pt x="6" y="51"/>
                  </a:cubicBezTo>
                  <a:cubicBezTo>
                    <a:pt x="6" y="52"/>
                    <a:pt x="7" y="54"/>
                    <a:pt x="5" y="55"/>
                  </a:cubicBezTo>
                  <a:cubicBezTo>
                    <a:pt x="2" y="52"/>
                    <a:pt x="2" y="48"/>
                    <a:pt x="2" y="44"/>
                  </a:cubicBezTo>
                  <a:cubicBezTo>
                    <a:pt x="2" y="39"/>
                    <a:pt x="2" y="34"/>
                    <a:pt x="1" y="28"/>
                  </a:cubicBezTo>
                  <a:cubicBezTo>
                    <a:pt x="0" y="22"/>
                    <a:pt x="4" y="17"/>
                    <a:pt x="7" y="11"/>
                  </a:cubicBezTo>
                  <a:cubicBezTo>
                    <a:pt x="7" y="9"/>
                    <a:pt x="9" y="7"/>
                    <a:pt x="10" y="4"/>
                  </a:cubicBezTo>
                  <a:cubicBezTo>
                    <a:pt x="11" y="2"/>
                    <a:pt x="12" y="0"/>
                    <a:pt x="15" y="1"/>
                  </a:cubicBezTo>
                  <a:cubicBezTo>
                    <a:pt x="18" y="1"/>
                    <a:pt x="19" y="4"/>
                    <a:pt x="18" y="6"/>
                  </a:cubicBezTo>
                  <a:cubicBezTo>
                    <a:pt x="18" y="7"/>
                    <a:pt x="19" y="6"/>
                    <a:pt x="18" y="6"/>
                  </a:cubicBezTo>
                  <a:cubicBezTo>
                    <a:pt x="16" y="12"/>
                    <a:pt x="16" y="20"/>
                    <a:pt x="17" y="26"/>
                  </a:cubicBezTo>
                  <a:cubicBezTo>
                    <a:pt x="17" y="26"/>
                    <a:pt x="17" y="27"/>
                    <a:pt x="17" y="28"/>
                  </a:cubicBezTo>
                  <a:cubicBezTo>
                    <a:pt x="15" y="33"/>
                    <a:pt x="11" y="36"/>
                    <a:pt x="9" y="40"/>
                  </a:cubicBezTo>
                  <a:cubicBezTo>
                    <a:pt x="8" y="41"/>
                    <a:pt x="8" y="42"/>
                    <a:pt x="8" y="43"/>
                  </a:cubicBezTo>
                  <a:close/>
                </a:path>
              </a:pathLst>
            </a:custGeom>
            <a:solidFill>
              <a:srgbClr val="B262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9" name="Freeform 58">
              <a:extLst>
                <a:ext uri="{FF2B5EF4-FFF2-40B4-BE49-F238E27FC236}">
                  <a16:creationId xmlns:a16="http://schemas.microsoft.com/office/drawing/2014/main" xmlns="" id="{664B9F23-4165-A018-B5E2-D377DD3623B3}"/>
                </a:ext>
              </a:extLst>
            </p:cNvPr>
            <p:cNvSpPr/>
            <p:nvPr/>
          </p:nvSpPr>
          <p:spPr bwMode="auto">
            <a:xfrm>
              <a:off x="3742" y="1811"/>
              <a:ext cx="65" cy="107"/>
            </a:xfrm>
            <a:custGeom>
              <a:avLst/>
              <a:gdLst>
                <a:gd name="T0" fmla="*/ 7 w 13"/>
                <a:gd name="T1" fmla="*/ 22 h 22"/>
                <a:gd name="T2" fmla="*/ 5 w 13"/>
                <a:gd name="T3" fmla="*/ 18 h 22"/>
                <a:gd name="T4" fmla="*/ 8 w 13"/>
                <a:gd name="T5" fmla="*/ 0 h 22"/>
                <a:gd name="T6" fmla="*/ 11 w 13"/>
                <a:gd name="T7" fmla="*/ 13 h 22"/>
                <a:gd name="T8" fmla="*/ 9 w 13"/>
                <a:gd name="T9" fmla="*/ 22 h 22"/>
                <a:gd name="T10" fmla="*/ 7 w 13"/>
                <a:gd name="T11" fmla="*/ 22 h 22"/>
              </a:gdLst>
              <a:ahLst/>
              <a:cxnLst>
                <a:cxn ang="0">
                  <a:pos x="T0" y="T1"/>
                </a:cxn>
                <a:cxn ang="0">
                  <a:pos x="T2" y="T3"/>
                </a:cxn>
                <a:cxn ang="0">
                  <a:pos x="T4" y="T5"/>
                </a:cxn>
                <a:cxn ang="0">
                  <a:pos x="T6" y="T7"/>
                </a:cxn>
                <a:cxn ang="0">
                  <a:pos x="T8" y="T9"/>
                </a:cxn>
                <a:cxn ang="0">
                  <a:pos x="T10" y="T11"/>
                </a:cxn>
              </a:cxnLst>
              <a:rect l="0" t="0" r="r" b="b"/>
              <a:pathLst>
                <a:path w="13" h="22">
                  <a:moveTo>
                    <a:pt x="7" y="22"/>
                  </a:moveTo>
                  <a:cubicBezTo>
                    <a:pt x="6" y="20"/>
                    <a:pt x="6" y="19"/>
                    <a:pt x="5" y="18"/>
                  </a:cubicBezTo>
                  <a:cubicBezTo>
                    <a:pt x="0" y="11"/>
                    <a:pt x="5" y="5"/>
                    <a:pt x="8" y="0"/>
                  </a:cubicBezTo>
                  <a:cubicBezTo>
                    <a:pt x="12" y="4"/>
                    <a:pt x="13" y="8"/>
                    <a:pt x="11" y="13"/>
                  </a:cubicBezTo>
                  <a:cubicBezTo>
                    <a:pt x="10" y="16"/>
                    <a:pt x="9" y="19"/>
                    <a:pt x="9" y="22"/>
                  </a:cubicBezTo>
                  <a:cubicBezTo>
                    <a:pt x="8" y="22"/>
                    <a:pt x="7" y="22"/>
                    <a:pt x="7" y="22"/>
                  </a:cubicBezTo>
                  <a:close/>
                </a:path>
              </a:pathLst>
            </a:custGeom>
            <a:solidFill>
              <a:srgbClr val="FAF2E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0" name="Freeform 59">
              <a:extLst>
                <a:ext uri="{FF2B5EF4-FFF2-40B4-BE49-F238E27FC236}">
                  <a16:creationId xmlns:a16="http://schemas.microsoft.com/office/drawing/2014/main" xmlns="" id="{A8833242-A6A0-051F-E95C-CAA18536BEB5}"/>
                </a:ext>
              </a:extLst>
            </p:cNvPr>
            <p:cNvSpPr/>
            <p:nvPr/>
          </p:nvSpPr>
          <p:spPr bwMode="auto">
            <a:xfrm>
              <a:off x="3812" y="1904"/>
              <a:ext cx="45" cy="73"/>
            </a:xfrm>
            <a:custGeom>
              <a:avLst/>
              <a:gdLst>
                <a:gd name="T0" fmla="*/ 8 w 9"/>
                <a:gd name="T1" fmla="*/ 3 h 15"/>
                <a:gd name="T2" fmla="*/ 9 w 9"/>
                <a:gd name="T3" fmla="*/ 7 h 15"/>
                <a:gd name="T4" fmla="*/ 9 w 9"/>
                <a:gd name="T5" fmla="*/ 10 h 15"/>
                <a:gd name="T6" fmla="*/ 5 w 9"/>
                <a:gd name="T7" fmla="*/ 15 h 15"/>
                <a:gd name="T8" fmla="*/ 1 w 9"/>
                <a:gd name="T9" fmla="*/ 11 h 15"/>
                <a:gd name="T10" fmla="*/ 1 w 9"/>
                <a:gd name="T11" fmla="*/ 5 h 15"/>
                <a:gd name="T12" fmla="*/ 4 w 9"/>
                <a:gd name="T13" fmla="*/ 0 h 15"/>
                <a:gd name="T14" fmla="*/ 8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8" y="3"/>
                  </a:moveTo>
                  <a:cubicBezTo>
                    <a:pt x="9" y="4"/>
                    <a:pt x="9" y="5"/>
                    <a:pt x="9" y="7"/>
                  </a:cubicBezTo>
                  <a:cubicBezTo>
                    <a:pt x="9" y="8"/>
                    <a:pt x="9" y="9"/>
                    <a:pt x="9" y="10"/>
                  </a:cubicBezTo>
                  <a:cubicBezTo>
                    <a:pt x="8" y="12"/>
                    <a:pt x="8" y="14"/>
                    <a:pt x="5" y="15"/>
                  </a:cubicBezTo>
                  <a:cubicBezTo>
                    <a:pt x="2" y="15"/>
                    <a:pt x="2" y="13"/>
                    <a:pt x="1" y="11"/>
                  </a:cubicBezTo>
                  <a:cubicBezTo>
                    <a:pt x="0" y="9"/>
                    <a:pt x="1" y="7"/>
                    <a:pt x="1" y="5"/>
                  </a:cubicBezTo>
                  <a:cubicBezTo>
                    <a:pt x="1" y="2"/>
                    <a:pt x="2" y="1"/>
                    <a:pt x="4" y="0"/>
                  </a:cubicBezTo>
                  <a:cubicBezTo>
                    <a:pt x="6" y="0"/>
                    <a:pt x="7" y="1"/>
                    <a:pt x="8" y="3"/>
                  </a:cubicBezTo>
                  <a:close/>
                </a:path>
              </a:pathLst>
            </a:custGeom>
            <a:solidFill>
              <a:srgbClr val="AC66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91" name="Group 62">
            <a:extLst>
              <a:ext uri="{FF2B5EF4-FFF2-40B4-BE49-F238E27FC236}">
                <a16:creationId xmlns:a16="http://schemas.microsoft.com/office/drawing/2014/main" xmlns="" id="{1DDD3823-83DA-B6FB-3830-844718E70F1C}"/>
              </a:ext>
            </a:extLst>
          </p:cNvPr>
          <p:cNvGrpSpPr>
            <a:grpSpLocks noChangeAspect="1"/>
          </p:cNvGrpSpPr>
          <p:nvPr/>
        </p:nvGrpSpPr>
        <p:grpSpPr>
          <a:xfrm flipH="1" flipV="1">
            <a:off x="7607300" y="6722040"/>
            <a:ext cx="608013" cy="1562100"/>
            <a:chOff x="4792" y="1158"/>
            <a:chExt cx="383" cy="984"/>
          </a:xfrm>
        </p:grpSpPr>
        <p:sp>
          <p:nvSpPr>
            <p:cNvPr id="92" name="Freeform 63">
              <a:extLst>
                <a:ext uri="{FF2B5EF4-FFF2-40B4-BE49-F238E27FC236}">
                  <a16:creationId xmlns:a16="http://schemas.microsoft.com/office/drawing/2014/main" xmlns="" id="{FA95255F-34E3-D4E1-51E4-F4D55A3524FE}"/>
                </a:ext>
              </a:extLst>
            </p:cNvPr>
            <p:cNvSpPr/>
            <p:nvPr/>
          </p:nvSpPr>
          <p:spPr bwMode="auto">
            <a:xfrm>
              <a:off x="4792" y="1158"/>
              <a:ext cx="383" cy="861"/>
            </a:xfrm>
            <a:custGeom>
              <a:avLst/>
              <a:gdLst>
                <a:gd name="T0" fmla="*/ 50 w 88"/>
                <a:gd name="T1" fmla="*/ 0 h 202"/>
                <a:gd name="T2" fmla="*/ 57 w 88"/>
                <a:gd name="T3" fmla="*/ 68 h 202"/>
                <a:gd name="T4" fmla="*/ 58 w 88"/>
                <a:gd name="T5" fmla="*/ 72 h 202"/>
                <a:gd name="T6" fmla="*/ 69 w 88"/>
                <a:gd name="T7" fmla="*/ 91 h 202"/>
                <a:gd name="T8" fmla="*/ 79 w 88"/>
                <a:gd name="T9" fmla="*/ 104 h 202"/>
                <a:gd name="T10" fmla="*/ 88 w 88"/>
                <a:gd name="T11" fmla="*/ 133 h 202"/>
                <a:gd name="T12" fmla="*/ 84 w 88"/>
                <a:gd name="T13" fmla="*/ 142 h 202"/>
                <a:gd name="T14" fmla="*/ 77 w 88"/>
                <a:gd name="T15" fmla="*/ 152 h 202"/>
                <a:gd name="T16" fmla="*/ 71 w 88"/>
                <a:gd name="T17" fmla="*/ 157 h 202"/>
                <a:gd name="T18" fmla="*/ 68 w 88"/>
                <a:gd name="T19" fmla="*/ 166 h 202"/>
                <a:gd name="T20" fmla="*/ 60 w 88"/>
                <a:gd name="T21" fmla="*/ 172 h 202"/>
                <a:gd name="T22" fmla="*/ 57 w 88"/>
                <a:gd name="T23" fmla="*/ 175 h 202"/>
                <a:gd name="T24" fmla="*/ 56 w 88"/>
                <a:gd name="T25" fmla="*/ 182 h 202"/>
                <a:gd name="T26" fmla="*/ 53 w 88"/>
                <a:gd name="T27" fmla="*/ 186 h 202"/>
                <a:gd name="T28" fmla="*/ 45 w 88"/>
                <a:gd name="T29" fmla="*/ 183 h 202"/>
                <a:gd name="T30" fmla="*/ 41 w 88"/>
                <a:gd name="T31" fmla="*/ 184 h 202"/>
                <a:gd name="T32" fmla="*/ 25 w 88"/>
                <a:gd name="T33" fmla="*/ 200 h 202"/>
                <a:gd name="T34" fmla="*/ 22 w 88"/>
                <a:gd name="T35" fmla="*/ 201 h 202"/>
                <a:gd name="T36" fmla="*/ 22 w 88"/>
                <a:gd name="T37" fmla="*/ 198 h 202"/>
                <a:gd name="T38" fmla="*/ 26 w 88"/>
                <a:gd name="T39" fmla="*/ 193 h 202"/>
                <a:gd name="T40" fmla="*/ 36 w 88"/>
                <a:gd name="T41" fmla="*/ 184 h 202"/>
                <a:gd name="T42" fmla="*/ 35 w 88"/>
                <a:gd name="T43" fmla="*/ 173 h 202"/>
                <a:gd name="T44" fmla="*/ 28 w 88"/>
                <a:gd name="T45" fmla="*/ 156 h 202"/>
                <a:gd name="T46" fmla="*/ 26 w 88"/>
                <a:gd name="T47" fmla="*/ 145 h 202"/>
                <a:gd name="T48" fmla="*/ 27 w 88"/>
                <a:gd name="T49" fmla="*/ 102 h 202"/>
                <a:gd name="T50" fmla="*/ 20 w 88"/>
                <a:gd name="T51" fmla="*/ 72 h 202"/>
                <a:gd name="T52" fmla="*/ 3 w 88"/>
                <a:gd name="T53" fmla="*/ 12 h 202"/>
                <a:gd name="T54" fmla="*/ 0 w 88"/>
                <a:gd name="T55" fmla="*/ 0 h 202"/>
                <a:gd name="T56" fmla="*/ 50 w 88"/>
                <a:gd name="T5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201">
                  <a:moveTo>
                    <a:pt x="50" y="0"/>
                  </a:moveTo>
                  <a:cubicBezTo>
                    <a:pt x="52" y="23"/>
                    <a:pt x="54" y="45"/>
                    <a:pt x="57" y="68"/>
                  </a:cubicBezTo>
                  <a:cubicBezTo>
                    <a:pt x="58" y="69"/>
                    <a:pt x="58" y="71"/>
                    <a:pt x="58" y="72"/>
                  </a:cubicBezTo>
                  <a:cubicBezTo>
                    <a:pt x="59" y="80"/>
                    <a:pt x="62" y="87"/>
                    <a:pt x="69" y="91"/>
                  </a:cubicBezTo>
                  <a:cubicBezTo>
                    <a:pt x="74" y="94"/>
                    <a:pt x="77" y="99"/>
                    <a:pt x="79" y="104"/>
                  </a:cubicBezTo>
                  <a:cubicBezTo>
                    <a:pt x="83" y="113"/>
                    <a:pt x="88" y="122"/>
                    <a:pt x="88" y="133"/>
                  </a:cubicBezTo>
                  <a:cubicBezTo>
                    <a:pt x="88" y="137"/>
                    <a:pt x="87" y="140"/>
                    <a:pt x="84" y="142"/>
                  </a:cubicBezTo>
                  <a:cubicBezTo>
                    <a:pt x="80" y="145"/>
                    <a:pt x="78" y="148"/>
                    <a:pt x="77" y="152"/>
                  </a:cubicBezTo>
                  <a:cubicBezTo>
                    <a:pt x="76" y="154"/>
                    <a:pt x="74" y="156"/>
                    <a:pt x="71" y="157"/>
                  </a:cubicBezTo>
                  <a:cubicBezTo>
                    <a:pt x="67" y="159"/>
                    <a:pt x="69" y="163"/>
                    <a:pt x="68" y="166"/>
                  </a:cubicBezTo>
                  <a:cubicBezTo>
                    <a:pt x="66" y="169"/>
                    <a:pt x="63" y="171"/>
                    <a:pt x="60" y="172"/>
                  </a:cubicBezTo>
                  <a:cubicBezTo>
                    <a:pt x="59" y="173"/>
                    <a:pt x="57" y="174"/>
                    <a:pt x="57" y="175"/>
                  </a:cubicBezTo>
                  <a:cubicBezTo>
                    <a:pt x="56" y="177"/>
                    <a:pt x="55" y="179"/>
                    <a:pt x="56" y="182"/>
                  </a:cubicBezTo>
                  <a:cubicBezTo>
                    <a:pt x="57" y="185"/>
                    <a:pt x="55" y="186"/>
                    <a:pt x="53" y="186"/>
                  </a:cubicBezTo>
                  <a:cubicBezTo>
                    <a:pt x="50" y="186"/>
                    <a:pt x="47" y="185"/>
                    <a:pt x="45" y="183"/>
                  </a:cubicBezTo>
                  <a:cubicBezTo>
                    <a:pt x="43" y="181"/>
                    <a:pt x="42" y="182"/>
                    <a:pt x="41" y="184"/>
                  </a:cubicBezTo>
                  <a:cubicBezTo>
                    <a:pt x="38" y="192"/>
                    <a:pt x="30" y="195"/>
                    <a:pt x="25" y="200"/>
                  </a:cubicBezTo>
                  <a:cubicBezTo>
                    <a:pt x="24" y="201"/>
                    <a:pt x="23" y="202"/>
                    <a:pt x="22" y="201"/>
                  </a:cubicBezTo>
                  <a:cubicBezTo>
                    <a:pt x="21" y="200"/>
                    <a:pt x="21" y="199"/>
                    <a:pt x="22" y="198"/>
                  </a:cubicBezTo>
                  <a:cubicBezTo>
                    <a:pt x="23" y="196"/>
                    <a:pt x="24" y="194"/>
                    <a:pt x="26" y="193"/>
                  </a:cubicBezTo>
                  <a:cubicBezTo>
                    <a:pt x="29" y="190"/>
                    <a:pt x="33" y="188"/>
                    <a:pt x="36" y="184"/>
                  </a:cubicBezTo>
                  <a:cubicBezTo>
                    <a:pt x="38" y="180"/>
                    <a:pt x="39" y="176"/>
                    <a:pt x="35" y="173"/>
                  </a:cubicBezTo>
                  <a:cubicBezTo>
                    <a:pt x="32" y="167"/>
                    <a:pt x="29" y="162"/>
                    <a:pt x="28" y="156"/>
                  </a:cubicBezTo>
                  <a:cubicBezTo>
                    <a:pt x="27" y="153"/>
                    <a:pt x="26" y="149"/>
                    <a:pt x="26" y="145"/>
                  </a:cubicBezTo>
                  <a:cubicBezTo>
                    <a:pt x="26" y="131"/>
                    <a:pt x="30" y="117"/>
                    <a:pt x="27" y="102"/>
                  </a:cubicBezTo>
                  <a:cubicBezTo>
                    <a:pt x="25" y="92"/>
                    <a:pt x="23" y="82"/>
                    <a:pt x="20" y="72"/>
                  </a:cubicBezTo>
                  <a:cubicBezTo>
                    <a:pt x="15" y="52"/>
                    <a:pt x="9" y="32"/>
                    <a:pt x="3" y="12"/>
                  </a:cubicBezTo>
                  <a:cubicBezTo>
                    <a:pt x="2" y="8"/>
                    <a:pt x="0" y="5"/>
                    <a:pt x="0" y="0"/>
                  </a:cubicBezTo>
                  <a:cubicBezTo>
                    <a:pt x="17" y="0"/>
                    <a:pt x="33" y="0"/>
                    <a:pt x="50" y="0"/>
                  </a:cubicBezTo>
                  <a:close/>
                </a:path>
              </a:pathLst>
            </a:custGeom>
            <a:solidFill>
              <a:srgbClr val="E99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3" name="Freeform 64">
              <a:extLst>
                <a:ext uri="{FF2B5EF4-FFF2-40B4-BE49-F238E27FC236}">
                  <a16:creationId xmlns:a16="http://schemas.microsoft.com/office/drawing/2014/main" xmlns="" id="{0CC0C2CB-DCEC-FFDA-6404-11087E382778}"/>
                </a:ext>
              </a:extLst>
            </p:cNvPr>
            <p:cNvSpPr/>
            <p:nvPr/>
          </p:nvSpPr>
          <p:spPr bwMode="auto">
            <a:xfrm>
              <a:off x="4831" y="1806"/>
              <a:ext cx="309" cy="336"/>
            </a:xfrm>
            <a:custGeom>
              <a:avLst/>
              <a:gdLst>
                <a:gd name="T0" fmla="*/ 58 w 71"/>
                <a:gd name="T1" fmla="*/ 14 h 79"/>
                <a:gd name="T2" fmla="*/ 63 w 71"/>
                <a:gd name="T3" fmla="*/ 4 h 79"/>
                <a:gd name="T4" fmla="*/ 68 w 71"/>
                <a:gd name="T5" fmla="*/ 0 h 79"/>
                <a:gd name="T6" fmla="*/ 70 w 71"/>
                <a:gd name="T7" fmla="*/ 17 h 79"/>
                <a:gd name="T8" fmla="*/ 64 w 71"/>
                <a:gd name="T9" fmla="*/ 34 h 79"/>
                <a:gd name="T10" fmla="*/ 60 w 71"/>
                <a:gd name="T11" fmla="*/ 40 h 79"/>
                <a:gd name="T12" fmla="*/ 60 w 71"/>
                <a:gd name="T13" fmla="*/ 42 h 79"/>
                <a:gd name="T14" fmla="*/ 50 w 71"/>
                <a:gd name="T15" fmla="*/ 65 h 79"/>
                <a:gd name="T16" fmla="*/ 26 w 71"/>
                <a:gd name="T17" fmla="*/ 74 h 79"/>
                <a:gd name="T18" fmla="*/ 19 w 71"/>
                <a:gd name="T19" fmla="*/ 77 h 79"/>
                <a:gd name="T20" fmla="*/ 8 w 71"/>
                <a:gd name="T21" fmla="*/ 75 h 79"/>
                <a:gd name="T22" fmla="*/ 6 w 71"/>
                <a:gd name="T23" fmla="*/ 66 h 79"/>
                <a:gd name="T24" fmla="*/ 3 w 71"/>
                <a:gd name="T25" fmla="*/ 58 h 79"/>
                <a:gd name="T26" fmla="*/ 0 w 71"/>
                <a:gd name="T27" fmla="*/ 53 h 79"/>
                <a:gd name="T28" fmla="*/ 11 w 71"/>
                <a:gd name="T29" fmla="*/ 40 h 79"/>
                <a:gd name="T30" fmla="*/ 18 w 71"/>
                <a:gd name="T31" fmla="*/ 28 h 79"/>
                <a:gd name="T32" fmla="*/ 17 w 71"/>
                <a:gd name="T33" fmla="*/ 16 h 79"/>
                <a:gd name="T34" fmla="*/ 26 w 71"/>
                <a:gd name="T35" fmla="*/ 20 h 79"/>
                <a:gd name="T36" fmla="*/ 29 w 71"/>
                <a:gd name="T37" fmla="*/ 29 h 79"/>
                <a:gd name="T38" fmla="*/ 18 w 71"/>
                <a:gd name="T39" fmla="*/ 42 h 79"/>
                <a:gd name="T40" fmla="*/ 13 w 71"/>
                <a:gd name="T41" fmla="*/ 49 h 79"/>
                <a:gd name="T42" fmla="*/ 22 w 71"/>
                <a:gd name="T43" fmla="*/ 41 h 79"/>
                <a:gd name="T44" fmla="*/ 31 w 71"/>
                <a:gd name="T45" fmla="*/ 30 h 79"/>
                <a:gd name="T46" fmla="*/ 37 w 71"/>
                <a:gd name="T47" fmla="*/ 30 h 79"/>
                <a:gd name="T48" fmla="*/ 45 w 71"/>
                <a:gd name="T49" fmla="*/ 33 h 79"/>
                <a:gd name="T50" fmla="*/ 46 w 71"/>
                <a:gd name="T51" fmla="*/ 30 h 79"/>
                <a:gd name="T52" fmla="*/ 48 w 71"/>
                <a:gd name="T53" fmla="*/ 23 h 79"/>
                <a:gd name="T54" fmla="*/ 54 w 71"/>
                <a:gd name="T55" fmla="*/ 20 h 79"/>
                <a:gd name="T56" fmla="*/ 62 w 71"/>
                <a:gd name="T57" fmla="*/ 8 h 79"/>
                <a:gd name="T58" fmla="*/ 58 w 71"/>
                <a:gd name="T59"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79">
                  <a:moveTo>
                    <a:pt x="58" y="14"/>
                  </a:moveTo>
                  <a:cubicBezTo>
                    <a:pt x="57" y="8"/>
                    <a:pt x="58" y="6"/>
                    <a:pt x="63" y="4"/>
                  </a:cubicBezTo>
                  <a:cubicBezTo>
                    <a:pt x="65" y="3"/>
                    <a:pt x="67" y="1"/>
                    <a:pt x="68" y="0"/>
                  </a:cubicBezTo>
                  <a:cubicBezTo>
                    <a:pt x="66" y="6"/>
                    <a:pt x="69" y="12"/>
                    <a:pt x="70" y="17"/>
                  </a:cubicBezTo>
                  <a:cubicBezTo>
                    <a:pt x="71" y="24"/>
                    <a:pt x="71" y="30"/>
                    <a:pt x="64" y="34"/>
                  </a:cubicBezTo>
                  <a:cubicBezTo>
                    <a:pt x="61" y="35"/>
                    <a:pt x="60" y="37"/>
                    <a:pt x="60" y="40"/>
                  </a:cubicBezTo>
                  <a:cubicBezTo>
                    <a:pt x="60" y="41"/>
                    <a:pt x="60" y="42"/>
                    <a:pt x="60" y="42"/>
                  </a:cubicBezTo>
                  <a:cubicBezTo>
                    <a:pt x="62" y="52"/>
                    <a:pt x="58" y="59"/>
                    <a:pt x="50" y="65"/>
                  </a:cubicBezTo>
                  <a:cubicBezTo>
                    <a:pt x="43" y="70"/>
                    <a:pt x="36" y="75"/>
                    <a:pt x="26" y="74"/>
                  </a:cubicBezTo>
                  <a:cubicBezTo>
                    <a:pt x="24" y="74"/>
                    <a:pt x="21" y="75"/>
                    <a:pt x="19" y="77"/>
                  </a:cubicBezTo>
                  <a:cubicBezTo>
                    <a:pt x="14" y="79"/>
                    <a:pt x="11" y="78"/>
                    <a:pt x="8" y="75"/>
                  </a:cubicBezTo>
                  <a:cubicBezTo>
                    <a:pt x="4" y="73"/>
                    <a:pt x="5" y="69"/>
                    <a:pt x="6" y="66"/>
                  </a:cubicBezTo>
                  <a:cubicBezTo>
                    <a:pt x="8" y="62"/>
                    <a:pt x="8" y="59"/>
                    <a:pt x="3" y="58"/>
                  </a:cubicBezTo>
                  <a:cubicBezTo>
                    <a:pt x="0" y="58"/>
                    <a:pt x="0" y="56"/>
                    <a:pt x="0" y="53"/>
                  </a:cubicBezTo>
                  <a:cubicBezTo>
                    <a:pt x="1" y="47"/>
                    <a:pt x="6" y="43"/>
                    <a:pt x="11" y="40"/>
                  </a:cubicBezTo>
                  <a:cubicBezTo>
                    <a:pt x="15" y="37"/>
                    <a:pt x="17" y="33"/>
                    <a:pt x="18" y="28"/>
                  </a:cubicBezTo>
                  <a:cubicBezTo>
                    <a:pt x="18" y="24"/>
                    <a:pt x="21" y="20"/>
                    <a:pt x="17" y="16"/>
                  </a:cubicBezTo>
                  <a:cubicBezTo>
                    <a:pt x="21" y="16"/>
                    <a:pt x="23" y="19"/>
                    <a:pt x="26" y="20"/>
                  </a:cubicBezTo>
                  <a:cubicBezTo>
                    <a:pt x="30" y="22"/>
                    <a:pt x="31" y="25"/>
                    <a:pt x="29" y="29"/>
                  </a:cubicBezTo>
                  <a:cubicBezTo>
                    <a:pt x="27" y="35"/>
                    <a:pt x="22" y="38"/>
                    <a:pt x="18" y="42"/>
                  </a:cubicBezTo>
                  <a:cubicBezTo>
                    <a:pt x="16" y="44"/>
                    <a:pt x="14" y="45"/>
                    <a:pt x="13" y="49"/>
                  </a:cubicBezTo>
                  <a:cubicBezTo>
                    <a:pt x="17" y="47"/>
                    <a:pt x="19" y="43"/>
                    <a:pt x="22" y="41"/>
                  </a:cubicBezTo>
                  <a:cubicBezTo>
                    <a:pt x="26" y="39"/>
                    <a:pt x="30" y="36"/>
                    <a:pt x="31" y="30"/>
                  </a:cubicBezTo>
                  <a:cubicBezTo>
                    <a:pt x="32" y="27"/>
                    <a:pt x="35" y="26"/>
                    <a:pt x="37" y="30"/>
                  </a:cubicBezTo>
                  <a:cubicBezTo>
                    <a:pt x="39" y="33"/>
                    <a:pt x="42" y="32"/>
                    <a:pt x="45" y="33"/>
                  </a:cubicBezTo>
                  <a:cubicBezTo>
                    <a:pt x="46" y="33"/>
                    <a:pt x="47" y="32"/>
                    <a:pt x="46" y="30"/>
                  </a:cubicBezTo>
                  <a:cubicBezTo>
                    <a:pt x="45" y="28"/>
                    <a:pt x="46" y="25"/>
                    <a:pt x="48" y="23"/>
                  </a:cubicBezTo>
                  <a:cubicBezTo>
                    <a:pt x="49" y="21"/>
                    <a:pt x="52" y="21"/>
                    <a:pt x="54" y="20"/>
                  </a:cubicBezTo>
                  <a:cubicBezTo>
                    <a:pt x="58" y="17"/>
                    <a:pt x="61" y="14"/>
                    <a:pt x="62" y="8"/>
                  </a:cubicBezTo>
                  <a:cubicBezTo>
                    <a:pt x="60" y="10"/>
                    <a:pt x="62" y="14"/>
                    <a:pt x="58" y="14"/>
                  </a:cubicBezTo>
                  <a:close/>
                </a:path>
              </a:pathLst>
            </a:custGeom>
            <a:solidFill>
              <a:srgbClr val="F2D6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4" name="Freeform 65">
              <a:extLst>
                <a:ext uri="{FF2B5EF4-FFF2-40B4-BE49-F238E27FC236}">
                  <a16:creationId xmlns:a16="http://schemas.microsoft.com/office/drawing/2014/main" xmlns="" id="{23874C73-8663-2D46-BCC4-41647D398AB4}"/>
                </a:ext>
              </a:extLst>
            </p:cNvPr>
            <p:cNvSpPr/>
            <p:nvPr/>
          </p:nvSpPr>
          <p:spPr bwMode="auto">
            <a:xfrm>
              <a:off x="4887" y="1776"/>
              <a:ext cx="61" cy="119"/>
            </a:xfrm>
            <a:custGeom>
              <a:avLst/>
              <a:gdLst>
                <a:gd name="T0" fmla="*/ 13 w 14"/>
                <a:gd name="T1" fmla="*/ 27 h 28"/>
                <a:gd name="T2" fmla="*/ 4 w 14"/>
                <a:gd name="T3" fmla="*/ 23 h 28"/>
                <a:gd name="T4" fmla="*/ 4 w 14"/>
                <a:gd name="T5" fmla="*/ 0 h 28"/>
                <a:gd name="T6" fmla="*/ 7 w 14"/>
                <a:gd name="T7" fmla="*/ 12 h 28"/>
                <a:gd name="T8" fmla="*/ 13 w 14"/>
                <a:gd name="T9" fmla="*/ 24 h 28"/>
                <a:gd name="T10" fmla="*/ 13 w 14"/>
                <a:gd name="T11" fmla="*/ 27 h 28"/>
              </a:gdLst>
              <a:ahLst/>
              <a:cxnLst>
                <a:cxn ang="0">
                  <a:pos x="T0" y="T1"/>
                </a:cxn>
                <a:cxn ang="0">
                  <a:pos x="T2" y="T3"/>
                </a:cxn>
                <a:cxn ang="0">
                  <a:pos x="T4" y="T5"/>
                </a:cxn>
                <a:cxn ang="0">
                  <a:pos x="T6" y="T7"/>
                </a:cxn>
                <a:cxn ang="0">
                  <a:pos x="T8" y="T9"/>
                </a:cxn>
                <a:cxn ang="0">
                  <a:pos x="T10" y="T11"/>
                </a:cxn>
              </a:cxnLst>
              <a:rect l="0" t="0" r="r" b="b"/>
              <a:pathLst>
                <a:path w="14" h="28">
                  <a:moveTo>
                    <a:pt x="13" y="27"/>
                  </a:moveTo>
                  <a:cubicBezTo>
                    <a:pt x="9" y="28"/>
                    <a:pt x="7" y="25"/>
                    <a:pt x="4" y="23"/>
                  </a:cubicBezTo>
                  <a:cubicBezTo>
                    <a:pt x="0" y="16"/>
                    <a:pt x="0" y="8"/>
                    <a:pt x="4" y="0"/>
                  </a:cubicBezTo>
                  <a:cubicBezTo>
                    <a:pt x="6" y="4"/>
                    <a:pt x="6" y="8"/>
                    <a:pt x="7" y="12"/>
                  </a:cubicBezTo>
                  <a:cubicBezTo>
                    <a:pt x="9" y="16"/>
                    <a:pt x="10" y="20"/>
                    <a:pt x="13" y="24"/>
                  </a:cubicBezTo>
                  <a:cubicBezTo>
                    <a:pt x="13" y="25"/>
                    <a:pt x="14" y="26"/>
                    <a:pt x="13" y="27"/>
                  </a:cubicBezTo>
                  <a:close/>
                </a:path>
              </a:pathLst>
            </a:custGeom>
            <a:solidFill>
              <a:srgbClr val="AB69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5" name="Freeform 66">
              <a:extLst>
                <a:ext uri="{FF2B5EF4-FFF2-40B4-BE49-F238E27FC236}">
                  <a16:creationId xmlns:a16="http://schemas.microsoft.com/office/drawing/2014/main" xmlns="" id="{2616D448-AE3A-AA97-03F2-37FFFA20465E}"/>
                </a:ext>
              </a:extLst>
            </p:cNvPr>
            <p:cNvSpPr/>
            <p:nvPr/>
          </p:nvSpPr>
          <p:spPr bwMode="auto">
            <a:xfrm>
              <a:off x="5031" y="1827"/>
              <a:ext cx="79" cy="77"/>
            </a:xfrm>
            <a:custGeom>
              <a:avLst/>
              <a:gdLst>
                <a:gd name="T0" fmla="*/ 12 w 18"/>
                <a:gd name="T1" fmla="*/ 9 h 18"/>
                <a:gd name="T2" fmla="*/ 15 w 18"/>
                <a:gd name="T3" fmla="*/ 2 h 18"/>
                <a:gd name="T4" fmla="*/ 17 w 18"/>
                <a:gd name="T5" fmla="*/ 1 h 18"/>
                <a:gd name="T6" fmla="*/ 18 w 18"/>
                <a:gd name="T7" fmla="*/ 2 h 18"/>
                <a:gd name="T8" fmla="*/ 2 w 18"/>
                <a:gd name="T9" fmla="*/ 18 h 18"/>
                <a:gd name="T10" fmla="*/ 1 w 18"/>
                <a:gd name="T11" fmla="*/ 15 h 18"/>
                <a:gd name="T12" fmla="*/ 12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2" y="9"/>
                  </a:moveTo>
                  <a:cubicBezTo>
                    <a:pt x="14" y="7"/>
                    <a:pt x="14" y="4"/>
                    <a:pt x="15" y="2"/>
                  </a:cubicBezTo>
                  <a:cubicBezTo>
                    <a:pt x="16" y="1"/>
                    <a:pt x="16" y="0"/>
                    <a:pt x="17" y="1"/>
                  </a:cubicBezTo>
                  <a:cubicBezTo>
                    <a:pt x="18" y="1"/>
                    <a:pt x="18" y="2"/>
                    <a:pt x="18" y="2"/>
                  </a:cubicBezTo>
                  <a:cubicBezTo>
                    <a:pt x="18" y="10"/>
                    <a:pt x="10" y="18"/>
                    <a:pt x="2" y="18"/>
                  </a:cubicBezTo>
                  <a:cubicBezTo>
                    <a:pt x="1" y="17"/>
                    <a:pt x="0" y="15"/>
                    <a:pt x="1" y="15"/>
                  </a:cubicBezTo>
                  <a:cubicBezTo>
                    <a:pt x="7" y="15"/>
                    <a:pt x="8" y="10"/>
                    <a:pt x="12" y="9"/>
                  </a:cubicBezTo>
                  <a:close/>
                </a:path>
              </a:pathLst>
            </a:custGeom>
            <a:solidFill>
              <a:srgbClr val="B589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6" name="Freeform 67">
              <a:extLst>
                <a:ext uri="{FF2B5EF4-FFF2-40B4-BE49-F238E27FC236}">
                  <a16:creationId xmlns:a16="http://schemas.microsoft.com/office/drawing/2014/main" xmlns="" id="{5FDF3160-CB2E-09C7-B653-031D7B73E4AB}"/>
                </a:ext>
              </a:extLst>
            </p:cNvPr>
            <p:cNvSpPr/>
            <p:nvPr/>
          </p:nvSpPr>
          <p:spPr bwMode="auto">
            <a:xfrm>
              <a:off x="4896" y="1882"/>
              <a:ext cx="227" cy="192"/>
            </a:xfrm>
            <a:custGeom>
              <a:avLst/>
              <a:gdLst>
                <a:gd name="T0" fmla="*/ 4 w 52"/>
                <a:gd name="T1" fmla="*/ 40 h 45"/>
                <a:gd name="T2" fmla="*/ 18 w 52"/>
                <a:gd name="T3" fmla="*/ 31 h 45"/>
                <a:gd name="T4" fmla="*/ 29 w 52"/>
                <a:gd name="T5" fmla="*/ 21 h 45"/>
                <a:gd name="T6" fmla="*/ 34 w 52"/>
                <a:gd name="T7" fmla="*/ 16 h 45"/>
                <a:gd name="T8" fmla="*/ 45 w 52"/>
                <a:gd name="T9" fmla="*/ 4 h 45"/>
                <a:gd name="T10" fmla="*/ 46 w 52"/>
                <a:gd name="T11" fmla="*/ 3 h 45"/>
                <a:gd name="T12" fmla="*/ 51 w 52"/>
                <a:gd name="T13" fmla="*/ 3 h 45"/>
                <a:gd name="T14" fmla="*/ 47 w 52"/>
                <a:gd name="T15" fmla="*/ 6 h 45"/>
                <a:gd name="T16" fmla="*/ 37 w 52"/>
                <a:gd name="T17" fmla="*/ 16 h 45"/>
                <a:gd name="T18" fmla="*/ 31 w 52"/>
                <a:gd name="T19" fmla="*/ 23 h 45"/>
                <a:gd name="T20" fmla="*/ 19 w 52"/>
                <a:gd name="T21" fmla="*/ 36 h 45"/>
                <a:gd name="T22" fmla="*/ 1 w 52"/>
                <a:gd name="T23" fmla="*/ 42 h 45"/>
                <a:gd name="T24" fmla="*/ 0 w 52"/>
                <a:gd name="T25" fmla="*/ 41 h 45"/>
                <a:gd name="T26" fmla="*/ 4 w 52"/>
                <a:gd name="T2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5">
                  <a:moveTo>
                    <a:pt x="4" y="40"/>
                  </a:moveTo>
                  <a:cubicBezTo>
                    <a:pt x="12" y="43"/>
                    <a:pt x="15" y="38"/>
                    <a:pt x="18" y="31"/>
                  </a:cubicBezTo>
                  <a:cubicBezTo>
                    <a:pt x="21" y="27"/>
                    <a:pt x="24" y="22"/>
                    <a:pt x="29" y="21"/>
                  </a:cubicBezTo>
                  <a:cubicBezTo>
                    <a:pt x="31" y="20"/>
                    <a:pt x="33" y="18"/>
                    <a:pt x="34" y="16"/>
                  </a:cubicBezTo>
                  <a:cubicBezTo>
                    <a:pt x="35" y="10"/>
                    <a:pt x="40" y="8"/>
                    <a:pt x="45" y="4"/>
                  </a:cubicBezTo>
                  <a:cubicBezTo>
                    <a:pt x="45" y="4"/>
                    <a:pt x="46" y="3"/>
                    <a:pt x="46" y="3"/>
                  </a:cubicBezTo>
                  <a:cubicBezTo>
                    <a:pt x="48" y="3"/>
                    <a:pt x="50" y="0"/>
                    <a:pt x="51" y="3"/>
                  </a:cubicBezTo>
                  <a:cubicBezTo>
                    <a:pt x="52" y="5"/>
                    <a:pt x="49" y="5"/>
                    <a:pt x="47" y="6"/>
                  </a:cubicBezTo>
                  <a:cubicBezTo>
                    <a:pt x="43" y="8"/>
                    <a:pt x="40" y="12"/>
                    <a:pt x="37" y="16"/>
                  </a:cubicBezTo>
                  <a:cubicBezTo>
                    <a:pt x="36" y="19"/>
                    <a:pt x="34" y="22"/>
                    <a:pt x="31" y="23"/>
                  </a:cubicBezTo>
                  <a:cubicBezTo>
                    <a:pt x="24" y="25"/>
                    <a:pt x="22" y="31"/>
                    <a:pt x="19" y="36"/>
                  </a:cubicBezTo>
                  <a:cubicBezTo>
                    <a:pt x="17" y="41"/>
                    <a:pt x="6" y="45"/>
                    <a:pt x="1" y="42"/>
                  </a:cubicBezTo>
                  <a:cubicBezTo>
                    <a:pt x="0" y="42"/>
                    <a:pt x="0" y="42"/>
                    <a:pt x="0" y="41"/>
                  </a:cubicBezTo>
                  <a:cubicBezTo>
                    <a:pt x="1" y="39"/>
                    <a:pt x="3" y="40"/>
                    <a:pt x="4" y="40"/>
                  </a:cubicBezTo>
                  <a:close/>
                </a:path>
              </a:pathLst>
            </a:custGeom>
            <a:solidFill>
              <a:srgbClr val="CEAA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7" name="Freeform 68">
              <a:extLst>
                <a:ext uri="{FF2B5EF4-FFF2-40B4-BE49-F238E27FC236}">
                  <a16:creationId xmlns:a16="http://schemas.microsoft.com/office/drawing/2014/main" xmlns="" id="{8E6378F1-CA3E-518D-DB29-2405548AFFB9}"/>
                </a:ext>
              </a:extLst>
            </p:cNvPr>
            <p:cNvSpPr/>
            <p:nvPr/>
          </p:nvSpPr>
          <p:spPr bwMode="auto">
            <a:xfrm>
              <a:off x="4961" y="2027"/>
              <a:ext cx="48" cy="73"/>
            </a:xfrm>
            <a:custGeom>
              <a:avLst/>
              <a:gdLst>
                <a:gd name="T0" fmla="*/ 11 w 11"/>
                <a:gd name="T1" fmla="*/ 2 h 17"/>
                <a:gd name="T2" fmla="*/ 3 w 11"/>
                <a:gd name="T3" fmla="*/ 15 h 17"/>
                <a:gd name="T4" fmla="*/ 1 w 11"/>
                <a:gd name="T5" fmla="*/ 16 h 17"/>
                <a:gd name="T6" fmla="*/ 0 w 11"/>
                <a:gd name="T7" fmla="*/ 14 h 17"/>
                <a:gd name="T8" fmla="*/ 8 w 11"/>
                <a:gd name="T9" fmla="*/ 1 h 17"/>
                <a:gd name="T10" fmla="*/ 10 w 11"/>
                <a:gd name="T11" fmla="*/ 0 h 17"/>
                <a:gd name="T12" fmla="*/ 11 w 11"/>
                <a:gd name="T13" fmla="*/ 2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11" y="2"/>
                  </a:moveTo>
                  <a:cubicBezTo>
                    <a:pt x="6" y="5"/>
                    <a:pt x="8" y="12"/>
                    <a:pt x="3" y="15"/>
                  </a:cubicBezTo>
                  <a:cubicBezTo>
                    <a:pt x="2" y="16"/>
                    <a:pt x="1" y="17"/>
                    <a:pt x="1" y="16"/>
                  </a:cubicBezTo>
                  <a:cubicBezTo>
                    <a:pt x="0" y="15"/>
                    <a:pt x="0" y="14"/>
                    <a:pt x="0" y="14"/>
                  </a:cubicBezTo>
                  <a:cubicBezTo>
                    <a:pt x="5" y="11"/>
                    <a:pt x="4" y="5"/>
                    <a:pt x="8" y="1"/>
                  </a:cubicBezTo>
                  <a:cubicBezTo>
                    <a:pt x="8" y="1"/>
                    <a:pt x="9" y="0"/>
                    <a:pt x="10" y="0"/>
                  </a:cubicBezTo>
                  <a:cubicBezTo>
                    <a:pt x="11" y="1"/>
                    <a:pt x="11" y="1"/>
                    <a:pt x="11" y="2"/>
                  </a:cubicBezTo>
                  <a:close/>
                </a:path>
              </a:pathLst>
            </a:custGeom>
            <a:solidFill>
              <a:srgbClr val="B28B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8" name="Freeform 69">
              <a:extLst>
                <a:ext uri="{FF2B5EF4-FFF2-40B4-BE49-F238E27FC236}">
                  <a16:creationId xmlns:a16="http://schemas.microsoft.com/office/drawing/2014/main" xmlns="" id="{8BB16A08-ED22-C194-9B2A-E484697AD6CB}"/>
                </a:ext>
              </a:extLst>
            </p:cNvPr>
            <p:cNvSpPr/>
            <p:nvPr/>
          </p:nvSpPr>
          <p:spPr bwMode="auto">
            <a:xfrm>
              <a:off x="5062" y="1968"/>
              <a:ext cx="26" cy="29"/>
            </a:xfrm>
            <a:custGeom>
              <a:avLst/>
              <a:gdLst>
                <a:gd name="T0" fmla="*/ 2 w 6"/>
                <a:gd name="T1" fmla="*/ 0 h 7"/>
                <a:gd name="T2" fmla="*/ 5 w 6"/>
                <a:gd name="T3" fmla="*/ 5 h 7"/>
                <a:gd name="T4" fmla="*/ 4 w 6"/>
                <a:gd name="T5" fmla="*/ 7 h 7"/>
                <a:gd name="T6" fmla="*/ 1 w 6"/>
                <a:gd name="T7" fmla="*/ 2 h 7"/>
                <a:gd name="T8" fmla="*/ 2 w 6"/>
                <a:gd name="T9" fmla="*/ 0 h 7"/>
              </a:gdLst>
              <a:ahLst/>
              <a:cxnLst>
                <a:cxn ang="0">
                  <a:pos x="T0" y="T1"/>
                </a:cxn>
                <a:cxn ang="0">
                  <a:pos x="T2" y="T3"/>
                </a:cxn>
                <a:cxn ang="0">
                  <a:pos x="T4" y="T5"/>
                </a:cxn>
                <a:cxn ang="0">
                  <a:pos x="T6" y="T7"/>
                </a:cxn>
                <a:cxn ang="0">
                  <a:pos x="T8" y="T9"/>
                </a:cxn>
              </a:cxnLst>
              <a:rect l="0" t="0" r="r" b="b"/>
              <a:pathLst>
                <a:path w="6" h="7">
                  <a:moveTo>
                    <a:pt x="2" y="0"/>
                  </a:moveTo>
                  <a:cubicBezTo>
                    <a:pt x="4" y="1"/>
                    <a:pt x="4" y="3"/>
                    <a:pt x="5" y="5"/>
                  </a:cubicBezTo>
                  <a:cubicBezTo>
                    <a:pt x="6" y="6"/>
                    <a:pt x="5" y="7"/>
                    <a:pt x="4" y="7"/>
                  </a:cubicBezTo>
                  <a:cubicBezTo>
                    <a:pt x="2" y="7"/>
                    <a:pt x="1" y="4"/>
                    <a:pt x="1" y="2"/>
                  </a:cubicBezTo>
                  <a:cubicBezTo>
                    <a:pt x="0" y="1"/>
                    <a:pt x="1" y="0"/>
                    <a:pt x="2" y="0"/>
                  </a:cubicBezTo>
                  <a:close/>
                </a:path>
              </a:pathLst>
            </a:custGeom>
            <a:solidFill>
              <a:srgbClr val="B492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99" name="Group 17">
            <a:extLst>
              <a:ext uri="{FF2B5EF4-FFF2-40B4-BE49-F238E27FC236}">
                <a16:creationId xmlns:a16="http://schemas.microsoft.com/office/drawing/2014/main" xmlns="" id="{7429A39A-540B-7604-2C0A-ACB9D25FB79A}"/>
              </a:ext>
            </a:extLst>
          </p:cNvPr>
          <p:cNvGrpSpPr/>
          <p:nvPr/>
        </p:nvGrpSpPr>
        <p:grpSpPr>
          <a:xfrm>
            <a:off x="3567909" y="7207875"/>
            <a:ext cx="2112312" cy="2677656"/>
            <a:chOff x="3805882" y="2567295"/>
            <a:chExt cx="1486198" cy="2677656"/>
          </a:xfrm>
        </p:grpSpPr>
        <p:sp>
          <p:nvSpPr>
            <p:cNvPr id="100" name="TextBox 18">
              <a:extLst>
                <a:ext uri="{FF2B5EF4-FFF2-40B4-BE49-F238E27FC236}">
                  <a16:creationId xmlns:a16="http://schemas.microsoft.com/office/drawing/2014/main" xmlns="" id="{01EE6A24-3FBA-93B1-89B4-317FE16DC326}"/>
                </a:ext>
              </a:extLst>
            </p:cNvPr>
            <p:cNvSpPr txBox="1"/>
            <p:nvPr/>
          </p:nvSpPr>
          <p:spPr>
            <a:xfrm>
              <a:off x="3805882" y="2567295"/>
              <a:ext cx="1440161" cy="2677656"/>
            </a:xfrm>
            <a:prstGeom prst="rect">
              <a:avLst/>
            </a:prstGeom>
            <a:noFill/>
            <a:ln cap="flat">
              <a:noFill/>
            </a:ln>
          </p:spPr>
          <p:txBody>
            <a:bodyPr vert="horz" wrap="square" lIns="91440" tIns="45720" rIns="91440" bIns="45720" anchor="ctr" anchorCtr="1" compatLnSpc="1">
              <a:spAutoFit/>
            </a:bodyPr>
            <a:lstStyle/>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التعقيم والتخلص الآمن:</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 تعمل الإدارة البيئية على تطوير طرق آمنة للتخلص من النفايات التي لا يمكن إعادة تدويرها، بما في ذلك حرق النفايات في محارق مجهزة بأحدث التقنيات، ودفن النفايات في مكبات صحية.</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sp>
          <p:nvSpPr>
            <p:cNvPr id="101" name="TextBox 19">
              <a:extLst>
                <a:ext uri="{FF2B5EF4-FFF2-40B4-BE49-F238E27FC236}">
                  <a16:creationId xmlns:a16="http://schemas.microsoft.com/office/drawing/2014/main" xmlns="" id="{8ADB3626-C218-51F8-DA29-204A6D07EBB4}"/>
                </a:ext>
              </a:extLst>
            </p:cNvPr>
            <p:cNvSpPr txBox="1"/>
            <p:nvPr/>
          </p:nvSpPr>
          <p:spPr>
            <a:xfrm>
              <a:off x="3851919" y="3507857"/>
              <a:ext cx="1440161" cy="307777"/>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1" i="0" u="none" strike="noStrike" kern="0" cap="none" spc="0" baseline="0" dirty="0">
                <a:solidFill>
                  <a:srgbClr val="404040"/>
                </a:solidFill>
                <a:uFillTx/>
                <a:latin typeface="Arial"/>
                <a:ea typeface="Arial"/>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 calcmode="lin" valueType="num">
                                      <p:cBhvr>
                                        <p:cTn id="4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8">
                                            <p:txEl>
                                              <p:pRg st="0" end="0"/>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calcmode="lin" valueType="num">
                                      <p:cBhvr>
                                        <p:cTn id="5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10">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P spid="6" grpId="0" build="p"/>
      <p:bldP spid="7" grpId="0"/>
      <p:bldP spid="8" grpId="0" build="p"/>
      <p:bldP spid="9" grpId="0"/>
      <p:bldP spid="10" grpId="0" build="p"/>
      <p:bldP spid="15" grpId="0"/>
      <p:bldP spid="16"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212AE0-EBC6-4BF3-BAF1-5DD680F699C6}"/>
              </a:ext>
            </a:extLst>
          </p:cNvPr>
          <p:cNvSpPr txBox="1">
            <a:spLocks noGrp="1"/>
          </p:cNvSpPr>
          <p:nvPr>
            <p:ph type="body" idx="4294967295"/>
          </p:nvPr>
        </p:nvSpPr>
        <p:spPr>
          <a:xfrm>
            <a:off x="2154257" y="593481"/>
            <a:ext cx="4067946" cy="576062"/>
          </a:xfrm>
        </p:spPr>
        <p:txBody>
          <a:bodyPr anchor="ctr" anchorCtr="1"/>
          <a:lstStyle/>
          <a:p>
            <a:pPr algn="just" rtl="1">
              <a:lnSpc>
                <a:spcPct val="115000"/>
              </a:lnSpc>
              <a:spcAft>
                <a:spcPts val="800"/>
              </a:spcAft>
            </a:pPr>
            <a:r>
              <a:rPr lang="ar-SA" sz="1800" b="1" dirty="0">
                <a:effectLst/>
                <a:latin typeface="Calibri" panose="020F0502020204030204" pitchFamily="34" charset="0"/>
                <a:ea typeface="Calibri" panose="020F0502020204030204" pitchFamily="34" charset="0"/>
                <a:cs typeface="Arial" panose="020B0604020202020204" pitchFamily="34" charset="0"/>
              </a:rPr>
              <a:t>المطلب الثاني: دور الإدارة البيئية في إدارة النفايات</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12">
            <a:extLst>
              <a:ext uri="{FF2B5EF4-FFF2-40B4-BE49-F238E27FC236}">
                <a16:creationId xmlns:a16="http://schemas.microsoft.com/office/drawing/2014/main" xmlns="" id="{07E776A3-D68D-4603-B627-BB681B7ADD53}"/>
              </a:ext>
            </a:extLst>
          </p:cNvPr>
          <p:cNvSpPr txBox="1"/>
          <p:nvPr/>
        </p:nvSpPr>
        <p:spPr>
          <a:xfrm>
            <a:off x="182880" y="2907693"/>
            <a:ext cx="1944864" cy="1815882"/>
          </a:xfrm>
          <a:prstGeom prst="rect">
            <a:avLst/>
          </a:prstGeom>
          <a:noFill/>
          <a:ln cap="flat">
            <a:noFill/>
          </a:ln>
        </p:spPr>
        <p:txBody>
          <a:bodyPr vert="horz" wrap="square" lIns="91440" tIns="45720" rIns="91440" bIns="45720" anchor="ctr" anchorCtr="1" compatLnSpc="1">
            <a:spAutoFit/>
          </a:bodyPr>
          <a:lstStyle/>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التقليل من إنتاج النفايات:</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 تشجع الإدارة البيئية على الحد من إنتاج النفايات من خلال تبني ممارسات الاستهلاك المستدام، وتصميم المنتجات بطريقة تقلل من النفايات، وتعزيز إعادة استخدام المنتجات.</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sp>
        <p:nvSpPr>
          <p:cNvPr id="8" name="TextBox 15">
            <a:extLst>
              <a:ext uri="{FF2B5EF4-FFF2-40B4-BE49-F238E27FC236}">
                <a16:creationId xmlns:a16="http://schemas.microsoft.com/office/drawing/2014/main" xmlns="" id="{712091ED-4652-4AFC-A967-49D2E35EFC86}"/>
              </a:ext>
            </a:extLst>
          </p:cNvPr>
          <p:cNvSpPr txBox="1"/>
          <p:nvPr/>
        </p:nvSpPr>
        <p:spPr>
          <a:xfrm>
            <a:off x="1943101" y="3008192"/>
            <a:ext cx="1596380" cy="1600438"/>
          </a:xfrm>
          <a:prstGeom prst="rect">
            <a:avLst/>
          </a:prstGeom>
          <a:noFill/>
          <a:ln cap="flat">
            <a:noFill/>
          </a:ln>
        </p:spPr>
        <p:txBody>
          <a:bodyPr vert="horz" wrap="square" lIns="91440" tIns="45720" rIns="91440" bIns="45720" anchor="ctr" anchorCtr="1" compatLnSpc="1">
            <a:spAutoFit/>
          </a:bodyPr>
          <a:lstStyle/>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إعادة التدوير: </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تدعم الإدارة البيئية إعادة تدوير النفايات وتحويلها إلى منتجات جديدة، مما يقلل من الحاجة إلى المواد الخام ويحافظ على الموارد الطبيعية.</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grpSp>
        <p:nvGrpSpPr>
          <p:cNvPr id="10" name="Group 17">
            <a:extLst>
              <a:ext uri="{FF2B5EF4-FFF2-40B4-BE49-F238E27FC236}">
                <a16:creationId xmlns:a16="http://schemas.microsoft.com/office/drawing/2014/main" xmlns="" id="{3BCEEE08-E59D-4115-B201-AC0E7269F2B7}"/>
              </a:ext>
            </a:extLst>
          </p:cNvPr>
          <p:cNvGrpSpPr/>
          <p:nvPr/>
        </p:nvGrpSpPr>
        <p:grpSpPr>
          <a:xfrm>
            <a:off x="3567909" y="2567295"/>
            <a:ext cx="2112312" cy="2677656"/>
            <a:chOff x="3805882" y="2567295"/>
            <a:chExt cx="1486198" cy="2677656"/>
          </a:xfrm>
        </p:grpSpPr>
        <p:sp>
          <p:nvSpPr>
            <p:cNvPr id="11" name="TextBox 18">
              <a:extLst>
                <a:ext uri="{FF2B5EF4-FFF2-40B4-BE49-F238E27FC236}">
                  <a16:creationId xmlns:a16="http://schemas.microsoft.com/office/drawing/2014/main" xmlns="" id="{62760E59-38B2-4467-83AB-259626124806}"/>
                </a:ext>
              </a:extLst>
            </p:cNvPr>
            <p:cNvSpPr txBox="1"/>
            <p:nvPr/>
          </p:nvSpPr>
          <p:spPr>
            <a:xfrm>
              <a:off x="3805882" y="2567295"/>
              <a:ext cx="1440161" cy="2677656"/>
            </a:xfrm>
            <a:prstGeom prst="rect">
              <a:avLst/>
            </a:prstGeom>
            <a:noFill/>
            <a:ln cap="flat">
              <a:noFill/>
            </a:ln>
          </p:spPr>
          <p:txBody>
            <a:bodyPr vert="horz" wrap="square" lIns="91440" tIns="45720" rIns="91440" bIns="45720" anchor="ctr" anchorCtr="1" compatLnSpc="1">
              <a:spAutoFit/>
            </a:bodyPr>
            <a:lstStyle/>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التعقيم والتخلص الآمن:</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1"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 تعمل الإدارة البيئية على تطوير طرق آمنة للتخلص من النفايات التي لا يمكن إعادة تدويرها، بما في ذلك حرق النفايات في محارق مجهزة بأحدث التقنيات، ودفن النفايات في مكبات صحية.</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sp>
          <p:nvSpPr>
            <p:cNvPr id="12" name="TextBox 19">
              <a:extLst>
                <a:ext uri="{FF2B5EF4-FFF2-40B4-BE49-F238E27FC236}">
                  <a16:creationId xmlns:a16="http://schemas.microsoft.com/office/drawing/2014/main" xmlns="" id="{940D1938-42D8-4BE6-8C33-E4C43E2BC10D}"/>
                </a:ext>
              </a:extLst>
            </p:cNvPr>
            <p:cNvSpPr txBox="1"/>
            <p:nvPr/>
          </p:nvSpPr>
          <p:spPr>
            <a:xfrm>
              <a:off x="3851919" y="3507857"/>
              <a:ext cx="1440161" cy="307777"/>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1" i="0" u="none" strike="noStrike" kern="0" cap="none" spc="0" baseline="0" dirty="0">
                <a:solidFill>
                  <a:srgbClr val="404040"/>
                </a:solidFill>
                <a:uFillTx/>
                <a:latin typeface="Arial"/>
                <a:ea typeface="Arial"/>
                <a:cs typeface="Arial" panose="020B0604020202020204" pitchFamily="34" charset="0"/>
              </a:endParaRPr>
            </a:p>
          </p:txBody>
        </p:sp>
      </p:grpSp>
      <p:sp>
        <p:nvSpPr>
          <p:cNvPr id="14" name="TextBox 21">
            <a:extLst>
              <a:ext uri="{FF2B5EF4-FFF2-40B4-BE49-F238E27FC236}">
                <a16:creationId xmlns:a16="http://schemas.microsoft.com/office/drawing/2014/main" xmlns="" id="{D1B0C611-256B-401F-B4B2-B532EF4F0A4C}"/>
              </a:ext>
            </a:extLst>
          </p:cNvPr>
          <p:cNvSpPr txBox="1"/>
          <p:nvPr/>
        </p:nvSpPr>
        <p:spPr>
          <a:xfrm>
            <a:off x="5472906" y="3187492"/>
            <a:ext cx="2046879" cy="1600438"/>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التوعية والتثقيف: </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تساهم الإدارة البيئية في رفع مستوى الوعي البيئي لدى الأفراد والمجتمعات بأهمية إدارة النفايات بشكل صحيح، وتشجيعهم على المشاركة في برامج إعادة التدوير والتقليل من النفايات.</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sp>
        <p:nvSpPr>
          <p:cNvPr id="17" name="TextBox 24">
            <a:extLst>
              <a:ext uri="{FF2B5EF4-FFF2-40B4-BE49-F238E27FC236}">
                <a16:creationId xmlns:a16="http://schemas.microsoft.com/office/drawing/2014/main" xmlns="" id="{122B14E4-31D3-4579-BFD1-1FBD1C640682}"/>
              </a:ext>
            </a:extLst>
          </p:cNvPr>
          <p:cNvSpPr txBox="1"/>
          <p:nvPr/>
        </p:nvSpPr>
        <p:spPr>
          <a:xfrm>
            <a:off x="7200899" y="3070968"/>
            <a:ext cx="1846563" cy="1384995"/>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1" i="0" u="none" strike="noStrike" kern="0" cap="none" spc="0" baseline="0" dirty="0">
                <a:solidFill>
                  <a:srgbClr val="404040"/>
                </a:solidFill>
                <a:uFillTx/>
                <a:latin typeface="Arial"/>
                <a:ea typeface="Arial"/>
                <a:cs typeface="Arial" panose="020B0604020202020204" pitchFamily="34" charset="0"/>
              </a:rPr>
              <a:t>التشريعات والقوانين:</a:t>
            </a:r>
            <a:endParaRPr lang="fr-FR" sz="1400" b="1" i="0" u="none" strike="noStrike" kern="0" cap="none" spc="0" baseline="0" dirty="0">
              <a:solidFill>
                <a:srgbClr val="404040"/>
              </a:solidFill>
              <a:uFillTx/>
              <a:latin typeface="Arial"/>
              <a:ea typeface="Arial"/>
              <a:cs typeface="Arial" panose="020B0604020202020204" pitchFamily="34" charset="0"/>
            </a:endParaRPr>
          </a:p>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r>
              <a:rPr lang="ar-DZ" sz="1400" b="0" i="0" u="none" strike="noStrike" kern="0" cap="none" spc="0" baseline="0" dirty="0">
                <a:solidFill>
                  <a:srgbClr val="404040"/>
                </a:solidFill>
                <a:uFillTx/>
                <a:latin typeface="Arial"/>
                <a:ea typeface="Arial"/>
                <a:cs typeface="Arial" panose="020B0604020202020204" pitchFamily="34" charset="0"/>
              </a:rPr>
              <a:t> تعمل الإدارة البيئية على وضع وتنفيذ التشريعات والقوانين التي تنظم إدارة النفايات، وتفرض عقوبات على المخالفين.</a:t>
            </a:r>
            <a:endParaRPr lang="en-US" sz="1400" b="0" i="0" u="none" strike="noStrike" kern="0" cap="none" spc="0" baseline="0" dirty="0">
              <a:solidFill>
                <a:srgbClr val="404040"/>
              </a:solidFill>
              <a:uFillTx/>
              <a:latin typeface="Arial"/>
              <a:ea typeface="Arial"/>
              <a:cs typeface="Arial" panose="020B0604020202020204" pitchFamily="34" charset="0"/>
            </a:endParaRPr>
          </a:p>
        </p:txBody>
      </p:sp>
      <p:grpSp>
        <p:nvGrpSpPr>
          <p:cNvPr id="24" name="Group 4">
            <a:extLst>
              <a:ext uri="{FF2B5EF4-FFF2-40B4-BE49-F238E27FC236}">
                <a16:creationId xmlns:a16="http://schemas.microsoft.com/office/drawing/2014/main" xmlns="" id="{33C08247-08F3-490B-8630-74DADA50A843}"/>
              </a:ext>
            </a:extLst>
          </p:cNvPr>
          <p:cNvGrpSpPr>
            <a:grpSpLocks noChangeAspect="1"/>
          </p:cNvGrpSpPr>
          <p:nvPr/>
        </p:nvGrpSpPr>
        <p:grpSpPr>
          <a:xfrm flipH="1" flipV="1">
            <a:off x="584200" y="1498847"/>
            <a:ext cx="890588" cy="1477963"/>
            <a:chOff x="368" y="1223"/>
            <a:chExt cx="561" cy="931"/>
          </a:xfrm>
        </p:grpSpPr>
        <p:sp>
          <p:nvSpPr>
            <p:cNvPr id="26" name="Freeform 5">
              <a:extLst>
                <a:ext uri="{FF2B5EF4-FFF2-40B4-BE49-F238E27FC236}">
                  <a16:creationId xmlns:a16="http://schemas.microsoft.com/office/drawing/2014/main" xmlns="" id="{079834A0-9042-8340-30B3-1BA091D6A087}"/>
                </a:ext>
              </a:extLst>
            </p:cNvPr>
            <p:cNvSpPr/>
            <p:nvPr/>
          </p:nvSpPr>
          <p:spPr bwMode="auto">
            <a:xfrm>
              <a:off x="373" y="1223"/>
              <a:ext cx="430" cy="741"/>
            </a:xfrm>
            <a:custGeom>
              <a:avLst/>
              <a:gdLst>
                <a:gd name="T0" fmla="*/ 54 w 92"/>
                <a:gd name="T1" fmla="*/ 0 h 160"/>
                <a:gd name="T2" fmla="*/ 60 w 92"/>
                <a:gd name="T3" fmla="*/ 39 h 160"/>
                <a:gd name="T4" fmla="*/ 78 w 92"/>
                <a:gd name="T5" fmla="*/ 101 h 160"/>
                <a:gd name="T6" fmla="*/ 82 w 92"/>
                <a:gd name="T7" fmla="*/ 106 h 160"/>
                <a:gd name="T8" fmla="*/ 92 w 92"/>
                <a:gd name="T9" fmla="*/ 124 h 160"/>
                <a:gd name="T10" fmla="*/ 88 w 92"/>
                <a:gd name="T11" fmla="*/ 126 h 160"/>
                <a:gd name="T12" fmla="*/ 78 w 92"/>
                <a:gd name="T13" fmla="*/ 133 h 160"/>
                <a:gd name="T14" fmla="*/ 74 w 92"/>
                <a:gd name="T15" fmla="*/ 137 h 160"/>
                <a:gd name="T16" fmla="*/ 66 w 92"/>
                <a:gd name="T17" fmla="*/ 135 h 160"/>
                <a:gd name="T18" fmla="*/ 63 w 92"/>
                <a:gd name="T19" fmla="*/ 128 h 160"/>
                <a:gd name="T20" fmla="*/ 51 w 92"/>
                <a:gd name="T21" fmla="*/ 141 h 160"/>
                <a:gd name="T22" fmla="*/ 51 w 92"/>
                <a:gd name="T23" fmla="*/ 144 h 160"/>
                <a:gd name="T24" fmla="*/ 57 w 92"/>
                <a:gd name="T25" fmla="*/ 147 h 160"/>
                <a:gd name="T26" fmla="*/ 62 w 92"/>
                <a:gd name="T27" fmla="*/ 147 h 160"/>
                <a:gd name="T28" fmla="*/ 66 w 92"/>
                <a:gd name="T29" fmla="*/ 149 h 160"/>
                <a:gd name="T30" fmla="*/ 63 w 92"/>
                <a:gd name="T31" fmla="*/ 152 h 160"/>
                <a:gd name="T32" fmla="*/ 61 w 92"/>
                <a:gd name="T33" fmla="*/ 155 h 160"/>
                <a:gd name="T34" fmla="*/ 51 w 92"/>
                <a:gd name="T35" fmla="*/ 160 h 160"/>
                <a:gd name="T36" fmla="*/ 31 w 92"/>
                <a:gd name="T37" fmla="*/ 147 h 160"/>
                <a:gd name="T38" fmla="*/ 32 w 92"/>
                <a:gd name="T39" fmla="*/ 130 h 160"/>
                <a:gd name="T40" fmla="*/ 39 w 92"/>
                <a:gd name="T41" fmla="*/ 114 h 160"/>
                <a:gd name="T42" fmla="*/ 38 w 92"/>
                <a:gd name="T43" fmla="*/ 113 h 160"/>
                <a:gd name="T44" fmla="*/ 34 w 92"/>
                <a:gd name="T45" fmla="*/ 98 h 160"/>
                <a:gd name="T46" fmla="*/ 0 w 92"/>
                <a:gd name="T47" fmla="*/ 0 h 160"/>
                <a:gd name="T48" fmla="*/ 54 w 92"/>
                <a:gd name="T4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60">
                  <a:moveTo>
                    <a:pt x="54" y="0"/>
                  </a:moveTo>
                  <a:cubicBezTo>
                    <a:pt x="54" y="13"/>
                    <a:pt x="57" y="26"/>
                    <a:pt x="60" y="39"/>
                  </a:cubicBezTo>
                  <a:cubicBezTo>
                    <a:pt x="64" y="60"/>
                    <a:pt x="71" y="81"/>
                    <a:pt x="78" y="101"/>
                  </a:cubicBezTo>
                  <a:cubicBezTo>
                    <a:pt x="79" y="103"/>
                    <a:pt x="80" y="105"/>
                    <a:pt x="82" y="106"/>
                  </a:cubicBezTo>
                  <a:cubicBezTo>
                    <a:pt x="88" y="111"/>
                    <a:pt x="91" y="116"/>
                    <a:pt x="92" y="124"/>
                  </a:cubicBezTo>
                  <a:cubicBezTo>
                    <a:pt x="91" y="126"/>
                    <a:pt x="89" y="126"/>
                    <a:pt x="88" y="126"/>
                  </a:cubicBezTo>
                  <a:cubicBezTo>
                    <a:pt x="81" y="126"/>
                    <a:pt x="79" y="127"/>
                    <a:pt x="78" y="133"/>
                  </a:cubicBezTo>
                  <a:cubicBezTo>
                    <a:pt x="77" y="135"/>
                    <a:pt x="76" y="136"/>
                    <a:pt x="74" y="137"/>
                  </a:cubicBezTo>
                  <a:cubicBezTo>
                    <a:pt x="72" y="136"/>
                    <a:pt x="69" y="136"/>
                    <a:pt x="66" y="135"/>
                  </a:cubicBezTo>
                  <a:cubicBezTo>
                    <a:pt x="64" y="133"/>
                    <a:pt x="64" y="130"/>
                    <a:pt x="63" y="128"/>
                  </a:cubicBezTo>
                  <a:cubicBezTo>
                    <a:pt x="60" y="134"/>
                    <a:pt x="56" y="138"/>
                    <a:pt x="51" y="141"/>
                  </a:cubicBezTo>
                  <a:cubicBezTo>
                    <a:pt x="50" y="142"/>
                    <a:pt x="50" y="143"/>
                    <a:pt x="51" y="144"/>
                  </a:cubicBezTo>
                  <a:cubicBezTo>
                    <a:pt x="52" y="146"/>
                    <a:pt x="54" y="147"/>
                    <a:pt x="57" y="147"/>
                  </a:cubicBezTo>
                  <a:cubicBezTo>
                    <a:pt x="58" y="147"/>
                    <a:pt x="60" y="146"/>
                    <a:pt x="62" y="147"/>
                  </a:cubicBezTo>
                  <a:cubicBezTo>
                    <a:pt x="63" y="147"/>
                    <a:pt x="65" y="147"/>
                    <a:pt x="66" y="149"/>
                  </a:cubicBezTo>
                  <a:cubicBezTo>
                    <a:pt x="66" y="151"/>
                    <a:pt x="64" y="151"/>
                    <a:pt x="63" y="152"/>
                  </a:cubicBezTo>
                  <a:cubicBezTo>
                    <a:pt x="62" y="153"/>
                    <a:pt x="61" y="153"/>
                    <a:pt x="61" y="155"/>
                  </a:cubicBezTo>
                  <a:cubicBezTo>
                    <a:pt x="59" y="159"/>
                    <a:pt x="55" y="160"/>
                    <a:pt x="51" y="160"/>
                  </a:cubicBezTo>
                  <a:cubicBezTo>
                    <a:pt x="41" y="160"/>
                    <a:pt x="32" y="156"/>
                    <a:pt x="31" y="147"/>
                  </a:cubicBezTo>
                  <a:cubicBezTo>
                    <a:pt x="31" y="141"/>
                    <a:pt x="30" y="136"/>
                    <a:pt x="32" y="130"/>
                  </a:cubicBezTo>
                  <a:cubicBezTo>
                    <a:pt x="35" y="125"/>
                    <a:pt x="36" y="120"/>
                    <a:pt x="39" y="114"/>
                  </a:cubicBezTo>
                  <a:cubicBezTo>
                    <a:pt x="39" y="113"/>
                    <a:pt x="39" y="113"/>
                    <a:pt x="38" y="113"/>
                  </a:cubicBezTo>
                  <a:cubicBezTo>
                    <a:pt x="39" y="108"/>
                    <a:pt x="36" y="103"/>
                    <a:pt x="34" y="98"/>
                  </a:cubicBezTo>
                  <a:cubicBezTo>
                    <a:pt x="23" y="66"/>
                    <a:pt x="11" y="33"/>
                    <a:pt x="0" y="0"/>
                  </a:cubicBezTo>
                  <a:cubicBezTo>
                    <a:pt x="18" y="0"/>
                    <a:pt x="36" y="0"/>
                    <a:pt x="54" y="0"/>
                  </a:cubicBezTo>
                  <a:close/>
                </a:path>
              </a:pathLst>
            </a:custGeom>
            <a:solidFill>
              <a:srgbClr val="AB6D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6">
              <a:extLst>
                <a:ext uri="{FF2B5EF4-FFF2-40B4-BE49-F238E27FC236}">
                  <a16:creationId xmlns:a16="http://schemas.microsoft.com/office/drawing/2014/main" xmlns="" id="{2267F6F1-BA33-96AA-CEAD-A291CB368290}"/>
                </a:ext>
              </a:extLst>
            </p:cNvPr>
            <p:cNvSpPr/>
            <p:nvPr/>
          </p:nvSpPr>
          <p:spPr bwMode="auto">
            <a:xfrm>
              <a:off x="499" y="1738"/>
              <a:ext cx="351" cy="328"/>
            </a:xfrm>
            <a:custGeom>
              <a:avLst/>
              <a:gdLst>
                <a:gd name="T0" fmla="*/ 11 w 75"/>
                <a:gd name="T1" fmla="*/ 2 h 71"/>
                <a:gd name="T2" fmla="*/ 13 w 75"/>
                <a:gd name="T3" fmla="*/ 0 h 71"/>
                <a:gd name="T4" fmla="*/ 14 w 75"/>
                <a:gd name="T5" fmla="*/ 0 h 71"/>
                <a:gd name="T6" fmla="*/ 8 w 75"/>
                <a:gd name="T7" fmla="*/ 15 h 71"/>
                <a:gd name="T8" fmla="*/ 5 w 75"/>
                <a:gd name="T9" fmla="*/ 24 h 71"/>
                <a:gd name="T10" fmla="*/ 4 w 75"/>
                <a:gd name="T11" fmla="*/ 25 h 71"/>
                <a:gd name="T12" fmla="*/ 5 w 75"/>
                <a:gd name="T13" fmla="*/ 32 h 71"/>
                <a:gd name="T14" fmla="*/ 7 w 75"/>
                <a:gd name="T15" fmla="*/ 40 h 71"/>
                <a:gd name="T16" fmla="*/ 22 w 75"/>
                <a:gd name="T17" fmla="*/ 48 h 71"/>
                <a:gd name="T18" fmla="*/ 33 w 75"/>
                <a:gd name="T19" fmla="*/ 42 h 71"/>
                <a:gd name="T20" fmla="*/ 38 w 75"/>
                <a:gd name="T21" fmla="*/ 38 h 71"/>
                <a:gd name="T22" fmla="*/ 32 w 75"/>
                <a:gd name="T23" fmla="*/ 37 h 71"/>
                <a:gd name="T24" fmla="*/ 24 w 75"/>
                <a:gd name="T25" fmla="*/ 35 h 71"/>
                <a:gd name="T26" fmla="*/ 25 w 75"/>
                <a:gd name="T27" fmla="*/ 28 h 71"/>
                <a:gd name="T28" fmla="*/ 35 w 75"/>
                <a:gd name="T29" fmla="*/ 14 h 71"/>
                <a:gd name="T30" fmla="*/ 39 w 75"/>
                <a:gd name="T31" fmla="*/ 24 h 71"/>
                <a:gd name="T32" fmla="*/ 31 w 75"/>
                <a:gd name="T33" fmla="*/ 30 h 71"/>
                <a:gd name="T34" fmla="*/ 30 w 75"/>
                <a:gd name="T35" fmla="*/ 32 h 71"/>
                <a:gd name="T36" fmla="*/ 33 w 75"/>
                <a:gd name="T37" fmla="*/ 33 h 71"/>
                <a:gd name="T38" fmla="*/ 35 w 75"/>
                <a:gd name="T39" fmla="*/ 31 h 71"/>
                <a:gd name="T40" fmla="*/ 43 w 75"/>
                <a:gd name="T41" fmla="*/ 32 h 71"/>
                <a:gd name="T42" fmla="*/ 47 w 75"/>
                <a:gd name="T43" fmla="*/ 43 h 71"/>
                <a:gd name="T44" fmla="*/ 46 w 75"/>
                <a:gd name="T45" fmla="*/ 34 h 71"/>
                <a:gd name="T46" fmla="*/ 47 w 75"/>
                <a:gd name="T47" fmla="*/ 26 h 71"/>
                <a:gd name="T48" fmla="*/ 50 w 75"/>
                <a:gd name="T49" fmla="*/ 23 h 71"/>
                <a:gd name="T50" fmla="*/ 56 w 75"/>
                <a:gd name="T51" fmla="*/ 29 h 71"/>
                <a:gd name="T52" fmla="*/ 57 w 75"/>
                <a:gd name="T53" fmla="*/ 29 h 71"/>
                <a:gd name="T54" fmla="*/ 56 w 75"/>
                <a:gd name="T55" fmla="*/ 29 h 71"/>
                <a:gd name="T56" fmla="*/ 55 w 75"/>
                <a:gd name="T57" fmla="*/ 26 h 71"/>
                <a:gd name="T58" fmla="*/ 57 w 75"/>
                <a:gd name="T59" fmla="*/ 19 h 71"/>
                <a:gd name="T60" fmla="*/ 63 w 75"/>
                <a:gd name="T61" fmla="*/ 21 h 71"/>
                <a:gd name="T62" fmla="*/ 68 w 75"/>
                <a:gd name="T63" fmla="*/ 30 h 71"/>
                <a:gd name="T64" fmla="*/ 72 w 75"/>
                <a:gd name="T65" fmla="*/ 38 h 71"/>
                <a:gd name="T66" fmla="*/ 74 w 75"/>
                <a:gd name="T67" fmla="*/ 45 h 71"/>
                <a:gd name="T68" fmla="*/ 65 w 75"/>
                <a:gd name="T69" fmla="*/ 49 h 71"/>
                <a:gd name="T70" fmla="*/ 63 w 75"/>
                <a:gd name="T71" fmla="*/ 49 h 71"/>
                <a:gd name="T72" fmla="*/ 61 w 75"/>
                <a:gd name="T73" fmla="*/ 60 h 71"/>
                <a:gd name="T74" fmla="*/ 53 w 75"/>
                <a:gd name="T75" fmla="*/ 57 h 71"/>
                <a:gd name="T76" fmla="*/ 39 w 75"/>
                <a:gd name="T77" fmla="*/ 61 h 71"/>
                <a:gd name="T78" fmla="*/ 31 w 75"/>
                <a:gd name="T79" fmla="*/ 71 h 71"/>
                <a:gd name="T80" fmla="*/ 23 w 75"/>
                <a:gd name="T81" fmla="*/ 66 h 71"/>
                <a:gd name="T82" fmla="*/ 20 w 75"/>
                <a:gd name="T83" fmla="*/ 60 h 71"/>
                <a:gd name="T84" fmla="*/ 14 w 75"/>
                <a:gd name="T85" fmla="*/ 49 h 71"/>
                <a:gd name="T86" fmla="*/ 7 w 75"/>
                <a:gd name="T87" fmla="*/ 45 h 71"/>
                <a:gd name="T88" fmla="*/ 2 w 75"/>
                <a:gd name="T89" fmla="*/ 24 h 71"/>
                <a:gd name="T90" fmla="*/ 11 w 75"/>
                <a:gd name="T91"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71">
                  <a:moveTo>
                    <a:pt x="11" y="2"/>
                  </a:moveTo>
                  <a:cubicBezTo>
                    <a:pt x="12" y="1"/>
                    <a:pt x="12" y="1"/>
                    <a:pt x="13" y="0"/>
                  </a:cubicBezTo>
                  <a:cubicBezTo>
                    <a:pt x="13" y="0"/>
                    <a:pt x="13" y="0"/>
                    <a:pt x="14" y="0"/>
                  </a:cubicBezTo>
                  <a:cubicBezTo>
                    <a:pt x="12" y="5"/>
                    <a:pt x="10" y="10"/>
                    <a:pt x="8" y="15"/>
                  </a:cubicBezTo>
                  <a:cubicBezTo>
                    <a:pt x="7" y="18"/>
                    <a:pt x="6" y="21"/>
                    <a:pt x="5" y="24"/>
                  </a:cubicBezTo>
                  <a:cubicBezTo>
                    <a:pt x="5" y="24"/>
                    <a:pt x="5" y="25"/>
                    <a:pt x="4" y="25"/>
                  </a:cubicBezTo>
                  <a:cubicBezTo>
                    <a:pt x="3" y="27"/>
                    <a:pt x="8" y="29"/>
                    <a:pt x="5" y="32"/>
                  </a:cubicBezTo>
                  <a:cubicBezTo>
                    <a:pt x="3" y="33"/>
                    <a:pt x="5" y="37"/>
                    <a:pt x="7" y="40"/>
                  </a:cubicBezTo>
                  <a:cubicBezTo>
                    <a:pt x="9" y="46"/>
                    <a:pt x="16" y="47"/>
                    <a:pt x="22" y="48"/>
                  </a:cubicBezTo>
                  <a:cubicBezTo>
                    <a:pt x="26" y="48"/>
                    <a:pt x="32" y="49"/>
                    <a:pt x="33" y="42"/>
                  </a:cubicBezTo>
                  <a:cubicBezTo>
                    <a:pt x="33" y="40"/>
                    <a:pt x="36" y="40"/>
                    <a:pt x="38" y="38"/>
                  </a:cubicBezTo>
                  <a:cubicBezTo>
                    <a:pt x="36" y="36"/>
                    <a:pt x="34" y="37"/>
                    <a:pt x="32" y="37"/>
                  </a:cubicBezTo>
                  <a:cubicBezTo>
                    <a:pt x="29" y="38"/>
                    <a:pt x="26" y="37"/>
                    <a:pt x="24" y="35"/>
                  </a:cubicBezTo>
                  <a:cubicBezTo>
                    <a:pt x="20" y="31"/>
                    <a:pt x="20" y="30"/>
                    <a:pt x="25" y="28"/>
                  </a:cubicBezTo>
                  <a:cubicBezTo>
                    <a:pt x="28" y="27"/>
                    <a:pt x="33" y="20"/>
                    <a:pt x="35" y="14"/>
                  </a:cubicBezTo>
                  <a:cubicBezTo>
                    <a:pt x="38" y="17"/>
                    <a:pt x="38" y="20"/>
                    <a:pt x="39" y="24"/>
                  </a:cubicBezTo>
                  <a:cubicBezTo>
                    <a:pt x="38" y="27"/>
                    <a:pt x="34" y="28"/>
                    <a:pt x="31" y="30"/>
                  </a:cubicBezTo>
                  <a:cubicBezTo>
                    <a:pt x="30" y="31"/>
                    <a:pt x="29" y="31"/>
                    <a:pt x="30" y="32"/>
                  </a:cubicBezTo>
                  <a:cubicBezTo>
                    <a:pt x="30" y="33"/>
                    <a:pt x="32" y="33"/>
                    <a:pt x="33" y="33"/>
                  </a:cubicBezTo>
                  <a:cubicBezTo>
                    <a:pt x="34" y="32"/>
                    <a:pt x="34" y="32"/>
                    <a:pt x="35" y="31"/>
                  </a:cubicBezTo>
                  <a:cubicBezTo>
                    <a:pt x="38" y="28"/>
                    <a:pt x="41" y="28"/>
                    <a:pt x="43" y="32"/>
                  </a:cubicBezTo>
                  <a:cubicBezTo>
                    <a:pt x="45" y="36"/>
                    <a:pt x="49" y="39"/>
                    <a:pt x="47" y="43"/>
                  </a:cubicBezTo>
                  <a:cubicBezTo>
                    <a:pt x="48" y="40"/>
                    <a:pt x="46" y="37"/>
                    <a:pt x="46" y="34"/>
                  </a:cubicBezTo>
                  <a:cubicBezTo>
                    <a:pt x="46" y="31"/>
                    <a:pt x="45" y="28"/>
                    <a:pt x="47" y="26"/>
                  </a:cubicBezTo>
                  <a:cubicBezTo>
                    <a:pt x="48" y="25"/>
                    <a:pt x="49" y="24"/>
                    <a:pt x="50" y="23"/>
                  </a:cubicBezTo>
                  <a:cubicBezTo>
                    <a:pt x="54" y="23"/>
                    <a:pt x="54" y="27"/>
                    <a:pt x="56" y="29"/>
                  </a:cubicBezTo>
                  <a:cubicBezTo>
                    <a:pt x="57" y="30"/>
                    <a:pt x="57" y="29"/>
                    <a:pt x="57" y="29"/>
                  </a:cubicBezTo>
                  <a:cubicBezTo>
                    <a:pt x="57" y="30"/>
                    <a:pt x="56" y="29"/>
                    <a:pt x="56" y="29"/>
                  </a:cubicBezTo>
                  <a:cubicBezTo>
                    <a:pt x="56" y="28"/>
                    <a:pt x="55" y="27"/>
                    <a:pt x="55" y="26"/>
                  </a:cubicBezTo>
                  <a:cubicBezTo>
                    <a:pt x="55" y="24"/>
                    <a:pt x="54" y="21"/>
                    <a:pt x="57" y="19"/>
                  </a:cubicBezTo>
                  <a:cubicBezTo>
                    <a:pt x="59" y="18"/>
                    <a:pt x="61" y="20"/>
                    <a:pt x="63" y="21"/>
                  </a:cubicBezTo>
                  <a:cubicBezTo>
                    <a:pt x="65" y="24"/>
                    <a:pt x="68" y="26"/>
                    <a:pt x="68" y="30"/>
                  </a:cubicBezTo>
                  <a:cubicBezTo>
                    <a:pt x="69" y="33"/>
                    <a:pt x="71" y="35"/>
                    <a:pt x="72" y="38"/>
                  </a:cubicBezTo>
                  <a:cubicBezTo>
                    <a:pt x="74" y="40"/>
                    <a:pt x="75" y="42"/>
                    <a:pt x="74" y="45"/>
                  </a:cubicBezTo>
                  <a:cubicBezTo>
                    <a:pt x="74" y="51"/>
                    <a:pt x="70" y="53"/>
                    <a:pt x="65" y="49"/>
                  </a:cubicBezTo>
                  <a:cubicBezTo>
                    <a:pt x="65" y="49"/>
                    <a:pt x="64" y="48"/>
                    <a:pt x="63" y="49"/>
                  </a:cubicBezTo>
                  <a:cubicBezTo>
                    <a:pt x="63" y="52"/>
                    <a:pt x="66" y="57"/>
                    <a:pt x="61" y="60"/>
                  </a:cubicBezTo>
                  <a:cubicBezTo>
                    <a:pt x="58" y="62"/>
                    <a:pt x="55" y="60"/>
                    <a:pt x="53" y="57"/>
                  </a:cubicBezTo>
                  <a:cubicBezTo>
                    <a:pt x="48" y="68"/>
                    <a:pt x="45" y="68"/>
                    <a:pt x="39" y="61"/>
                  </a:cubicBezTo>
                  <a:cubicBezTo>
                    <a:pt x="36" y="65"/>
                    <a:pt x="36" y="70"/>
                    <a:pt x="31" y="71"/>
                  </a:cubicBezTo>
                  <a:cubicBezTo>
                    <a:pt x="27" y="71"/>
                    <a:pt x="25" y="68"/>
                    <a:pt x="23" y="66"/>
                  </a:cubicBezTo>
                  <a:cubicBezTo>
                    <a:pt x="20" y="65"/>
                    <a:pt x="20" y="63"/>
                    <a:pt x="20" y="60"/>
                  </a:cubicBezTo>
                  <a:cubicBezTo>
                    <a:pt x="21" y="52"/>
                    <a:pt x="20" y="51"/>
                    <a:pt x="14" y="49"/>
                  </a:cubicBezTo>
                  <a:cubicBezTo>
                    <a:pt x="11" y="49"/>
                    <a:pt x="9" y="48"/>
                    <a:pt x="7" y="45"/>
                  </a:cubicBezTo>
                  <a:cubicBezTo>
                    <a:pt x="3" y="39"/>
                    <a:pt x="0" y="32"/>
                    <a:pt x="2" y="24"/>
                  </a:cubicBezTo>
                  <a:cubicBezTo>
                    <a:pt x="5" y="17"/>
                    <a:pt x="8" y="9"/>
                    <a:pt x="11" y="2"/>
                  </a:cubicBezTo>
                  <a:close/>
                </a:path>
              </a:pathLst>
            </a:custGeom>
            <a:solidFill>
              <a:srgbClr val="9857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8" name="Freeform 7">
              <a:extLst>
                <a:ext uri="{FF2B5EF4-FFF2-40B4-BE49-F238E27FC236}">
                  <a16:creationId xmlns:a16="http://schemas.microsoft.com/office/drawing/2014/main" xmlns="" id="{BA7B21C1-59D0-37E0-9CFD-A9C07C48A7B5}"/>
                </a:ext>
              </a:extLst>
            </p:cNvPr>
            <p:cNvSpPr/>
            <p:nvPr/>
          </p:nvSpPr>
          <p:spPr bwMode="auto">
            <a:xfrm>
              <a:off x="733" y="1747"/>
              <a:ext cx="196" cy="139"/>
            </a:xfrm>
            <a:custGeom>
              <a:avLst/>
              <a:gdLst>
                <a:gd name="T0" fmla="*/ 18 w 42"/>
                <a:gd name="T1" fmla="*/ 28 h 30"/>
                <a:gd name="T2" fmla="*/ 11 w 42"/>
                <a:gd name="T3" fmla="*/ 19 h 30"/>
                <a:gd name="T4" fmla="*/ 7 w 42"/>
                <a:gd name="T5" fmla="*/ 18 h 30"/>
                <a:gd name="T6" fmla="*/ 6 w 42"/>
                <a:gd name="T7" fmla="*/ 21 h 30"/>
                <a:gd name="T8" fmla="*/ 8 w 42"/>
                <a:gd name="T9" fmla="*/ 30 h 30"/>
                <a:gd name="T10" fmla="*/ 0 w 42"/>
                <a:gd name="T11" fmla="*/ 21 h 30"/>
                <a:gd name="T12" fmla="*/ 11 w 42"/>
                <a:gd name="T13" fmla="*/ 12 h 30"/>
                <a:gd name="T14" fmla="*/ 15 w 42"/>
                <a:gd name="T15" fmla="*/ 11 h 30"/>
                <a:gd name="T16" fmla="*/ 19 w 42"/>
                <a:gd name="T17" fmla="*/ 9 h 30"/>
                <a:gd name="T18" fmla="*/ 37 w 42"/>
                <a:gd name="T19" fmla="*/ 0 h 30"/>
                <a:gd name="T20" fmla="*/ 41 w 42"/>
                <a:gd name="T21" fmla="*/ 2 h 30"/>
                <a:gd name="T22" fmla="*/ 40 w 42"/>
                <a:gd name="T23" fmla="*/ 6 h 30"/>
                <a:gd name="T24" fmla="*/ 33 w 42"/>
                <a:gd name="T25" fmla="*/ 15 h 30"/>
                <a:gd name="T26" fmla="*/ 29 w 42"/>
                <a:gd name="T27" fmla="*/ 20 h 30"/>
                <a:gd name="T28" fmla="*/ 28 w 42"/>
                <a:gd name="T29" fmla="*/ 22 h 30"/>
                <a:gd name="T30" fmla="*/ 18 w 42"/>
                <a:gd name="T31"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0">
                  <a:moveTo>
                    <a:pt x="18" y="28"/>
                  </a:moveTo>
                  <a:cubicBezTo>
                    <a:pt x="16" y="25"/>
                    <a:pt x="14" y="22"/>
                    <a:pt x="11" y="19"/>
                  </a:cubicBezTo>
                  <a:cubicBezTo>
                    <a:pt x="10" y="18"/>
                    <a:pt x="9" y="17"/>
                    <a:pt x="7" y="18"/>
                  </a:cubicBezTo>
                  <a:cubicBezTo>
                    <a:pt x="6" y="19"/>
                    <a:pt x="6" y="20"/>
                    <a:pt x="6" y="21"/>
                  </a:cubicBezTo>
                  <a:cubicBezTo>
                    <a:pt x="5" y="24"/>
                    <a:pt x="7" y="27"/>
                    <a:pt x="8" y="30"/>
                  </a:cubicBezTo>
                  <a:cubicBezTo>
                    <a:pt x="4" y="27"/>
                    <a:pt x="4" y="23"/>
                    <a:pt x="0" y="21"/>
                  </a:cubicBezTo>
                  <a:cubicBezTo>
                    <a:pt x="0" y="13"/>
                    <a:pt x="3" y="10"/>
                    <a:pt x="11" y="12"/>
                  </a:cubicBezTo>
                  <a:cubicBezTo>
                    <a:pt x="12" y="12"/>
                    <a:pt x="14" y="12"/>
                    <a:pt x="15" y="11"/>
                  </a:cubicBezTo>
                  <a:cubicBezTo>
                    <a:pt x="17" y="11"/>
                    <a:pt x="18" y="10"/>
                    <a:pt x="19" y="9"/>
                  </a:cubicBezTo>
                  <a:cubicBezTo>
                    <a:pt x="23" y="1"/>
                    <a:pt x="30" y="1"/>
                    <a:pt x="37" y="0"/>
                  </a:cubicBezTo>
                  <a:cubicBezTo>
                    <a:pt x="39" y="0"/>
                    <a:pt x="41" y="0"/>
                    <a:pt x="41" y="2"/>
                  </a:cubicBezTo>
                  <a:cubicBezTo>
                    <a:pt x="42" y="3"/>
                    <a:pt x="41" y="5"/>
                    <a:pt x="40" y="6"/>
                  </a:cubicBezTo>
                  <a:cubicBezTo>
                    <a:pt x="38" y="9"/>
                    <a:pt x="35" y="12"/>
                    <a:pt x="33" y="15"/>
                  </a:cubicBezTo>
                  <a:cubicBezTo>
                    <a:pt x="31" y="16"/>
                    <a:pt x="29" y="17"/>
                    <a:pt x="29" y="20"/>
                  </a:cubicBezTo>
                  <a:cubicBezTo>
                    <a:pt x="29" y="21"/>
                    <a:pt x="29" y="22"/>
                    <a:pt x="28" y="22"/>
                  </a:cubicBezTo>
                  <a:cubicBezTo>
                    <a:pt x="23" y="22"/>
                    <a:pt x="22" y="27"/>
                    <a:pt x="18" y="28"/>
                  </a:cubicBezTo>
                  <a:close/>
                </a:path>
              </a:pathLst>
            </a:custGeom>
            <a:solidFill>
              <a:srgbClr val="EE89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9" name="Freeform 8">
              <a:extLst>
                <a:ext uri="{FF2B5EF4-FFF2-40B4-BE49-F238E27FC236}">
                  <a16:creationId xmlns:a16="http://schemas.microsoft.com/office/drawing/2014/main" xmlns="" id="{49A25E03-1883-45B6-ED12-CF69336DE6AA}"/>
                </a:ext>
              </a:extLst>
            </p:cNvPr>
            <p:cNvSpPr/>
            <p:nvPr/>
          </p:nvSpPr>
          <p:spPr bwMode="auto">
            <a:xfrm>
              <a:off x="368" y="1997"/>
              <a:ext cx="168" cy="157"/>
            </a:xfrm>
            <a:custGeom>
              <a:avLst/>
              <a:gdLst>
                <a:gd name="T0" fmla="*/ 36 w 36"/>
                <a:gd name="T1" fmla="*/ 16 h 34"/>
                <a:gd name="T2" fmla="*/ 15 w 36"/>
                <a:gd name="T3" fmla="*/ 33 h 34"/>
                <a:gd name="T4" fmla="*/ 12 w 36"/>
                <a:gd name="T5" fmla="*/ 32 h 34"/>
                <a:gd name="T6" fmla="*/ 13 w 36"/>
                <a:gd name="T7" fmla="*/ 28 h 34"/>
                <a:gd name="T8" fmla="*/ 26 w 36"/>
                <a:gd name="T9" fmla="*/ 16 h 34"/>
                <a:gd name="T10" fmla="*/ 20 w 36"/>
                <a:gd name="T11" fmla="*/ 20 h 34"/>
                <a:gd name="T12" fmla="*/ 15 w 36"/>
                <a:gd name="T13" fmla="*/ 20 h 34"/>
                <a:gd name="T14" fmla="*/ 17 w 36"/>
                <a:gd name="T15" fmla="*/ 16 h 34"/>
                <a:gd name="T16" fmla="*/ 20 w 36"/>
                <a:gd name="T17" fmla="*/ 13 h 34"/>
                <a:gd name="T18" fmla="*/ 7 w 36"/>
                <a:gd name="T19" fmla="*/ 19 h 34"/>
                <a:gd name="T20" fmla="*/ 1 w 36"/>
                <a:gd name="T21" fmla="*/ 19 h 34"/>
                <a:gd name="T22" fmla="*/ 5 w 36"/>
                <a:gd name="T23" fmla="*/ 14 h 34"/>
                <a:gd name="T24" fmla="*/ 26 w 36"/>
                <a:gd name="T25" fmla="*/ 0 h 34"/>
                <a:gd name="T26" fmla="*/ 27 w 36"/>
                <a:gd name="T27" fmla="*/ 0 h 34"/>
                <a:gd name="T28" fmla="*/ 36 w 36"/>
                <a:gd name="T29"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4">
                  <a:moveTo>
                    <a:pt x="36" y="16"/>
                  </a:moveTo>
                  <a:cubicBezTo>
                    <a:pt x="30" y="23"/>
                    <a:pt x="22" y="28"/>
                    <a:pt x="15" y="33"/>
                  </a:cubicBezTo>
                  <a:cubicBezTo>
                    <a:pt x="14" y="34"/>
                    <a:pt x="12" y="33"/>
                    <a:pt x="12" y="32"/>
                  </a:cubicBezTo>
                  <a:cubicBezTo>
                    <a:pt x="10" y="30"/>
                    <a:pt x="11" y="29"/>
                    <a:pt x="13" y="28"/>
                  </a:cubicBezTo>
                  <a:cubicBezTo>
                    <a:pt x="17" y="24"/>
                    <a:pt x="22" y="21"/>
                    <a:pt x="26" y="16"/>
                  </a:cubicBezTo>
                  <a:cubicBezTo>
                    <a:pt x="24" y="18"/>
                    <a:pt x="22" y="19"/>
                    <a:pt x="20" y="20"/>
                  </a:cubicBezTo>
                  <a:cubicBezTo>
                    <a:pt x="18" y="22"/>
                    <a:pt x="17" y="22"/>
                    <a:pt x="15" y="20"/>
                  </a:cubicBezTo>
                  <a:cubicBezTo>
                    <a:pt x="14" y="18"/>
                    <a:pt x="15" y="17"/>
                    <a:pt x="17" y="16"/>
                  </a:cubicBezTo>
                  <a:cubicBezTo>
                    <a:pt x="18" y="15"/>
                    <a:pt x="19" y="14"/>
                    <a:pt x="20" y="13"/>
                  </a:cubicBezTo>
                  <a:cubicBezTo>
                    <a:pt x="16" y="15"/>
                    <a:pt x="12" y="17"/>
                    <a:pt x="7" y="19"/>
                  </a:cubicBezTo>
                  <a:cubicBezTo>
                    <a:pt x="5" y="21"/>
                    <a:pt x="3" y="23"/>
                    <a:pt x="1" y="19"/>
                  </a:cubicBezTo>
                  <a:cubicBezTo>
                    <a:pt x="0" y="17"/>
                    <a:pt x="3" y="16"/>
                    <a:pt x="5" y="14"/>
                  </a:cubicBezTo>
                  <a:cubicBezTo>
                    <a:pt x="12" y="10"/>
                    <a:pt x="20" y="7"/>
                    <a:pt x="26" y="0"/>
                  </a:cubicBezTo>
                  <a:cubicBezTo>
                    <a:pt x="26" y="0"/>
                    <a:pt x="27" y="0"/>
                    <a:pt x="27" y="0"/>
                  </a:cubicBezTo>
                  <a:cubicBezTo>
                    <a:pt x="31" y="4"/>
                    <a:pt x="36" y="8"/>
                    <a:pt x="36" y="16"/>
                  </a:cubicBezTo>
                  <a:close/>
                </a:path>
              </a:pathLst>
            </a:custGeom>
            <a:solidFill>
              <a:srgbClr val="4E93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0" name="Freeform 9">
              <a:extLst>
                <a:ext uri="{FF2B5EF4-FFF2-40B4-BE49-F238E27FC236}">
                  <a16:creationId xmlns:a16="http://schemas.microsoft.com/office/drawing/2014/main" xmlns="" id="{ED8C2508-225D-57AB-3A3D-D6E1AC6D6DC7}"/>
                </a:ext>
              </a:extLst>
            </p:cNvPr>
            <p:cNvSpPr/>
            <p:nvPr/>
          </p:nvSpPr>
          <p:spPr bwMode="auto">
            <a:xfrm>
              <a:off x="490" y="1946"/>
              <a:ext cx="117" cy="125"/>
            </a:xfrm>
            <a:custGeom>
              <a:avLst/>
              <a:gdLst>
                <a:gd name="T0" fmla="*/ 10 w 25"/>
                <a:gd name="T1" fmla="*/ 27 h 27"/>
                <a:gd name="T2" fmla="*/ 0 w 25"/>
                <a:gd name="T3" fmla="*/ 11 h 27"/>
                <a:gd name="T4" fmla="*/ 9 w 25"/>
                <a:gd name="T5" fmla="*/ 0 h 27"/>
                <a:gd name="T6" fmla="*/ 21 w 25"/>
                <a:gd name="T7" fmla="*/ 5 h 27"/>
                <a:gd name="T8" fmla="*/ 24 w 25"/>
                <a:gd name="T9" fmla="*/ 9 h 27"/>
                <a:gd name="T10" fmla="*/ 25 w 25"/>
                <a:gd name="T11" fmla="*/ 21 h 27"/>
                <a:gd name="T12" fmla="*/ 10 w 25"/>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5" h="27">
                  <a:moveTo>
                    <a:pt x="10" y="27"/>
                  </a:moveTo>
                  <a:cubicBezTo>
                    <a:pt x="8" y="21"/>
                    <a:pt x="4" y="16"/>
                    <a:pt x="0" y="11"/>
                  </a:cubicBezTo>
                  <a:cubicBezTo>
                    <a:pt x="2" y="7"/>
                    <a:pt x="7" y="5"/>
                    <a:pt x="9" y="0"/>
                  </a:cubicBezTo>
                  <a:cubicBezTo>
                    <a:pt x="13" y="2"/>
                    <a:pt x="17" y="4"/>
                    <a:pt x="21" y="5"/>
                  </a:cubicBezTo>
                  <a:cubicBezTo>
                    <a:pt x="24" y="5"/>
                    <a:pt x="24" y="7"/>
                    <a:pt x="24" y="9"/>
                  </a:cubicBezTo>
                  <a:cubicBezTo>
                    <a:pt x="24" y="13"/>
                    <a:pt x="22" y="17"/>
                    <a:pt x="25" y="21"/>
                  </a:cubicBezTo>
                  <a:cubicBezTo>
                    <a:pt x="20" y="23"/>
                    <a:pt x="15" y="26"/>
                    <a:pt x="10" y="27"/>
                  </a:cubicBezTo>
                  <a:close/>
                </a:path>
              </a:pathLst>
            </a:custGeom>
            <a:solidFill>
              <a:srgbClr val="F08D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1" name="Freeform 10">
              <a:extLst>
                <a:ext uri="{FF2B5EF4-FFF2-40B4-BE49-F238E27FC236}">
                  <a16:creationId xmlns:a16="http://schemas.microsoft.com/office/drawing/2014/main" xmlns="" id="{7E6EFDF9-56F5-6CF6-561A-65F78992C06F}"/>
                </a:ext>
              </a:extLst>
            </p:cNvPr>
            <p:cNvSpPr/>
            <p:nvPr/>
          </p:nvSpPr>
          <p:spPr bwMode="auto">
            <a:xfrm>
              <a:off x="621" y="1839"/>
              <a:ext cx="102" cy="112"/>
            </a:xfrm>
            <a:custGeom>
              <a:avLst/>
              <a:gdLst>
                <a:gd name="T0" fmla="*/ 21 w 22"/>
                <a:gd name="T1" fmla="*/ 4 h 24"/>
                <a:gd name="T2" fmla="*/ 22 w 22"/>
                <a:gd name="T3" fmla="*/ 24 h 24"/>
                <a:gd name="T4" fmla="*/ 17 w 22"/>
                <a:gd name="T5" fmla="*/ 12 h 24"/>
                <a:gd name="T6" fmla="*/ 9 w 22"/>
                <a:gd name="T7" fmla="*/ 11 h 24"/>
                <a:gd name="T8" fmla="*/ 2 w 22"/>
                <a:gd name="T9" fmla="*/ 11 h 24"/>
                <a:gd name="T10" fmla="*/ 3 w 22"/>
                <a:gd name="T11" fmla="*/ 8 h 24"/>
                <a:gd name="T12" fmla="*/ 13 w 22"/>
                <a:gd name="T13" fmla="*/ 2 h 24"/>
                <a:gd name="T14" fmla="*/ 21 w 22"/>
                <a:gd name="T15" fmla="*/ 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4">
                  <a:moveTo>
                    <a:pt x="21" y="4"/>
                  </a:moveTo>
                  <a:cubicBezTo>
                    <a:pt x="20" y="11"/>
                    <a:pt x="22" y="17"/>
                    <a:pt x="22" y="24"/>
                  </a:cubicBezTo>
                  <a:cubicBezTo>
                    <a:pt x="22" y="19"/>
                    <a:pt x="18" y="16"/>
                    <a:pt x="17" y="12"/>
                  </a:cubicBezTo>
                  <a:cubicBezTo>
                    <a:pt x="15" y="7"/>
                    <a:pt x="13" y="7"/>
                    <a:pt x="9" y="11"/>
                  </a:cubicBezTo>
                  <a:cubicBezTo>
                    <a:pt x="7" y="14"/>
                    <a:pt x="4" y="13"/>
                    <a:pt x="2" y="11"/>
                  </a:cubicBezTo>
                  <a:cubicBezTo>
                    <a:pt x="0" y="10"/>
                    <a:pt x="2" y="9"/>
                    <a:pt x="3" y="8"/>
                  </a:cubicBezTo>
                  <a:cubicBezTo>
                    <a:pt x="6" y="6"/>
                    <a:pt x="10" y="4"/>
                    <a:pt x="13" y="2"/>
                  </a:cubicBezTo>
                  <a:cubicBezTo>
                    <a:pt x="16" y="1"/>
                    <a:pt x="19" y="0"/>
                    <a:pt x="21" y="4"/>
                  </a:cubicBezTo>
                  <a:close/>
                </a:path>
              </a:pathLst>
            </a:custGeom>
            <a:solidFill>
              <a:srgbClr val="EA8A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32" name="Group 13">
            <a:extLst>
              <a:ext uri="{FF2B5EF4-FFF2-40B4-BE49-F238E27FC236}">
                <a16:creationId xmlns:a16="http://schemas.microsoft.com/office/drawing/2014/main" xmlns="" id="{E4E7F8B9-469E-AF23-3BBF-80A4FAC96773}"/>
              </a:ext>
            </a:extLst>
          </p:cNvPr>
          <p:cNvGrpSpPr>
            <a:grpSpLocks noChangeAspect="1"/>
          </p:cNvGrpSpPr>
          <p:nvPr/>
        </p:nvGrpSpPr>
        <p:grpSpPr>
          <a:xfrm flipH="1" flipV="1">
            <a:off x="2252663" y="1394073"/>
            <a:ext cx="1192213" cy="1582738"/>
            <a:chOff x="1419" y="1157"/>
            <a:chExt cx="751" cy="997"/>
          </a:xfrm>
        </p:grpSpPr>
        <p:sp>
          <p:nvSpPr>
            <p:cNvPr id="34" name="Freeform 14">
              <a:extLst>
                <a:ext uri="{FF2B5EF4-FFF2-40B4-BE49-F238E27FC236}">
                  <a16:creationId xmlns:a16="http://schemas.microsoft.com/office/drawing/2014/main" xmlns="" id="{F6666038-C813-A45A-5D69-21E5C1E6D179}"/>
                </a:ext>
              </a:extLst>
            </p:cNvPr>
            <p:cNvSpPr/>
            <p:nvPr/>
          </p:nvSpPr>
          <p:spPr bwMode="auto">
            <a:xfrm>
              <a:off x="1531" y="1157"/>
              <a:ext cx="526" cy="716"/>
            </a:xfrm>
            <a:custGeom>
              <a:avLst/>
              <a:gdLst>
                <a:gd name="T0" fmla="*/ 10 w 112"/>
                <a:gd name="T1" fmla="*/ 147 h 153"/>
                <a:gd name="T2" fmla="*/ 9 w 112"/>
                <a:gd name="T3" fmla="*/ 147 h 153"/>
                <a:gd name="T4" fmla="*/ 0 w 112"/>
                <a:gd name="T5" fmla="*/ 141 h 153"/>
                <a:gd name="T6" fmla="*/ 7 w 112"/>
                <a:gd name="T7" fmla="*/ 135 h 153"/>
                <a:gd name="T8" fmla="*/ 36 w 112"/>
                <a:gd name="T9" fmla="*/ 109 h 153"/>
                <a:gd name="T10" fmla="*/ 48 w 112"/>
                <a:gd name="T11" fmla="*/ 98 h 153"/>
                <a:gd name="T12" fmla="*/ 54 w 112"/>
                <a:gd name="T13" fmla="*/ 89 h 153"/>
                <a:gd name="T14" fmla="*/ 61 w 112"/>
                <a:gd name="T15" fmla="*/ 23 h 153"/>
                <a:gd name="T16" fmla="*/ 63 w 112"/>
                <a:gd name="T17" fmla="*/ 0 h 153"/>
                <a:gd name="T18" fmla="*/ 112 w 112"/>
                <a:gd name="T19" fmla="*/ 0 h 153"/>
                <a:gd name="T20" fmla="*/ 103 w 112"/>
                <a:gd name="T21" fmla="*/ 43 h 153"/>
                <a:gd name="T22" fmla="*/ 91 w 112"/>
                <a:gd name="T23" fmla="*/ 99 h 153"/>
                <a:gd name="T24" fmla="*/ 94 w 112"/>
                <a:gd name="T25" fmla="*/ 108 h 153"/>
                <a:gd name="T26" fmla="*/ 92 w 112"/>
                <a:gd name="T27" fmla="*/ 113 h 153"/>
                <a:gd name="T28" fmla="*/ 68 w 112"/>
                <a:gd name="T29" fmla="*/ 136 h 153"/>
                <a:gd name="T30" fmla="*/ 67 w 112"/>
                <a:gd name="T31" fmla="*/ 137 h 153"/>
                <a:gd name="T32" fmla="*/ 53 w 112"/>
                <a:gd name="T33" fmla="*/ 138 h 153"/>
                <a:gd name="T34" fmla="*/ 67 w 112"/>
                <a:gd name="T35" fmla="*/ 138 h 153"/>
                <a:gd name="T36" fmla="*/ 60 w 112"/>
                <a:gd name="T37" fmla="*/ 148 h 153"/>
                <a:gd name="T38" fmla="*/ 48 w 112"/>
                <a:gd name="T39" fmla="*/ 152 h 153"/>
                <a:gd name="T40" fmla="*/ 42 w 112"/>
                <a:gd name="T41" fmla="*/ 149 h 153"/>
                <a:gd name="T42" fmla="*/ 42 w 112"/>
                <a:gd name="T43" fmla="*/ 148 h 153"/>
                <a:gd name="T44" fmla="*/ 35 w 112"/>
                <a:gd name="T45" fmla="*/ 141 h 153"/>
                <a:gd name="T46" fmla="*/ 19 w 112"/>
                <a:gd name="T47" fmla="*/ 146 h 153"/>
                <a:gd name="T48" fmla="*/ 10 w 112"/>
                <a:gd name="T49" fmla="*/ 14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53">
                  <a:moveTo>
                    <a:pt x="10" y="147"/>
                  </a:moveTo>
                  <a:cubicBezTo>
                    <a:pt x="9" y="147"/>
                    <a:pt x="9" y="147"/>
                    <a:pt x="9" y="147"/>
                  </a:cubicBezTo>
                  <a:cubicBezTo>
                    <a:pt x="5" y="146"/>
                    <a:pt x="1" y="146"/>
                    <a:pt x="0" y="141"/>
                  </a:cubicBezTo>
                  <a:cubicBezTo>
                    <a:pt x="0" y="137"/>
                    <a:pt x="4" y="136"/>
                    <a:pt x="7" y="135"/>
                  </a:cubicBezTo>
                  <a:cubicBezTo>
                    <a:pt x="20" y="130"/>
                    <a:pt x="29" y="121"/>
                    <a:pt x="36" y="109"/>
                  </a:cubicBezTo>
                  <a:cubicBezTo>
                    <a:pt x="39" y="104"/>
                    <a:pt x="43" y="100"/>
                    <a:pt x="48" y="98"/>
                  </a:cubicBezTo>
                  <a:cubicBezTo>
                    <a:pt x="52" y="96"/>
                    <a:pt x="53" y="93"/>
                    <a:pt x="54" y="89"/>
                  </a:cubicBezTo>
                  <a:cubicBezTo>
                    <a:pt x="56" y="67"/>
                    <a:pt x="58" y="45"/>
                    <a:pt x="61" y="23"/>
                  </a:cubicBezTo>
                  <a:cubicBezTo>
                    <a:pt x="62" y="15"/>
                    <a:pt x="63" y="8"/>
                    <a:pt x="63" y="0"/>
                  </a:cubicBezTo>
                  <a:cubicBezTo>
                    <a:pt x="80" y="0"/>
                    <a:pt x="96" y="0"/>
                    <a:pt x="112" y="0"/>
                  </a:cubicBezTo>
                  <a:cubicBezTo>
                    <a:pt x="109" y="14"/>
                    <a:pt x="106" y="29"/>
                    <a:pt x="103" y="43"/>
                  </a:cubicBezTo>
                  <a:cubicBezTo>
                    <a:pt x="99" y="62"/>
                    <a:pt x="95" y="80"/>
                    <a:pt x="91" y="99"/>
                  </a:cubicBezTo>
                  <a:cubicBezTo>
                    <a:pt x="90" y="103"/>
                    <a:pt x="92" y="105"/>
                    <a:pt x="94" y="108"/>
                  </a:cubicBezTo>
                  <a:cubicBezTo>
                    <a:pt x="95" y="111"/>
                    <a:pt x="94" y="112"/>
                    <a:pt x="92" y="113"/>
                  </a:cubicBezTo>
                  <a:cubicBezTo>
                    <a:pt x="82" y="119"/>
                    <a:pt x="75" y="128"/>
                    <a:pt x="68" y="136"/>
                  </a:cubicBezTo>
                  <a:cubicBezTo>
                    <a:pt x="68" y="137"/>
                    <a:pt x="68" y="137"/>
                    <a:pt x="67" y="137"/>
                  </a:cubicBezTo>
                  <a:cubicBezTo>
                    <a:pt x="62" y="135"/>
                    <a:pt x="59" y="135"/>
                    <a:pt x="53" y="138"/>
                  </a:cubicBezTo>
                  <a:cubicBezTo>
                    <a:pt x="57" y="137"/>
                    <a:pt x="61" y="133"/>
                    <a:pt x="67" y="138"/>
                  </a:cubicBezTo>
                  <a:cubicBezTo>
                    <a:pt x="66" y="142"/>
                    <a:pt x="63" y="145"/>
                    <a:pt x="60" y="148"/>
                  </a:cubicBezTo>
                  <a:cubicBezTo>
                    <a:pt x="56" y="150"/>
                    <a:pt x="52" y="151"/>
                    <a:pt x="48" y="152"/>
                  </a:cubicBezTo>
                  <a:cubicBezTo>
                    <a:pt x="46" y="153"/>
                    <a:pt x="44" y="152"/>
                    <a:pt x="42" y="149"/>
                  </a:cubicBezTo>
                  <a:cubicBezTo>
                    <a:pt x="42" y="149"/>
                    <a:pt x="42" y="149"/>
                    <a:pt x="42" y="148"/>
                  </a:cubicBezTo>
                  <a:cubicBezTo>
                    <a:pt x="43" y="141"/>
                    <a:pt x="43" y="141"/>
                    <a:pt x="35" y="141"/>
                  </a:cubicBezTo>
                  <a:cubicBezTo>
                    <a:pt x="29" y="140"/>
                    <a:pt x="24" y="144"/>
                    <a:pt x="19" y="146"/>
                  </a:cubicBezTo>
                  <a:cubicBezTo>
                    <a:pt x="16" y="147"/>
                    <a:pt x="13" y="150"/>
                    <a:pt x="10" y="147"/>
                  </a:cubicBezTo>
                  <a:close/>
                </a:path>
              </a:pathLst>
            </a:custGeom>
            <a:solidFill>
              <a:srgbClr val="E99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5" name="Freeform 15">
              <a:extLst>
                <a:ext uri="{FF2B5EF4-FFF2-40B4-BE49-F238E27FC236}">
                  <a16:creationId xmlns:a16="http://schemas.microsoft.com/office/drawing/2014/main" xmlns="" id="{16CE2267-63CB-B3A2-F14A-49B8A48E7343}"/>
                </a:ext>
              </a:extLst>
            </p:cNvPr>
            <p:cNvSpPr/>
            <p:nvPr/>
          </p:nvSpPr>
          <p:spPr bwMode="auto">
            <a:xfrm>
              <a:off x="1456" y="1625"/>
              <a:ext cx="714" cy="482"/>
            </a:xfrm>
            <a:custGeom>
              <a:avLst/>
              <a:gdLst>
                <a:gd name="T0" fmla="*/ 26 w 152"/>
                <a:gd name="T1" fmla="*/ 47 h 103"/>
                <a:gd name="T2" fmla="*/ 34 w 152"/>
                <a:gd name="T3" fmla="*/ 45 h 103"/>
                <a:gd name="T4" fmla="*/ 46 w 152"/>
                <a:gd name="T5" fmla="*/ 44 h 103"/>
                <a:gd name="T6" fmla="*/ 59 w 152"/>
                <a:gd name="T7" fmla="*/ 49 h 103"/>
                <a:gd name="T8" fmla="*/ 77 w 152"/>
                <a:gd name="T9" fmla="*/ 45 h 103"/>
                <a:gd name="T10" fmla="*/ 82 w 152"/>
                <a:gd name="T11" fmla="*/ 37 h 103"/>
                <a:gd name="T12" fmla="*/ 83 w 152"/>
                <a:gd name="T13" fmla="*/ 36 h 103"/>
                <a:gd name="T14" fmla="*/ 104 w 152"/>
                <a:gd name="T15" fmla="*/ 14 h 103"/>
                <a:gd name="T16" fmla="*/ 110 w 152"/>
                <a:gd name="T17" fmla="*/ 8 h 103"/>
                <a:gd name="T18" fmla="*/ 116 w 152"/>
                <a:gd name="T19" fmla="*/ 7 h 103"/>
                <a:gd name="T20" fmla="*/ 123 w 152"/>
                <a:gd name="T21" fmla="*/ 3 h 103"/>
                <a:gd name="T22" fmla="*/ 133 w 152"/>
                <a:gd name="T23" fmla="*/ 9 h 103"/>
                <a:gd name="T24" fmla="*/ 138 w 152"/>
                <a:gd name="T25" fmla="*/ 14 h 103"/>
                <a:gd name="T26" fmla="*/ 145 w 152"/>
                <a:gd name="T27" fmla="*/ 22 h 103"/>
                <a:gd name="T28" fmla="*/ 142 w 152"/>
                <a:gd name="T29" fmla="*/ 30 h 103"/>
                <a:gd name="T30" fmla="*/ 144 w 152"/>
                <a:gd name="T31" fmla="*/ 33 h 103"/>
                <a:gd name="T32" fmla="*/ 151 w 152"/>
                <a:gd name="T33" fmla="*/ 35 h 103"/>
                <a:gd name="T34" fmla="*/ 149 w 152"/>
                <a:gd name="T35" fmla="*/ 44 h 103"/>
                <a:gd name="T36" fmla="*/ 122 w 152"/>
                <a:gd name="T37" fmla="*/ 66 h 103"/>
                <a:gd name="T38" fmla="*/ 113 w 152"/>
                <a:gd name="T39" fmla="*/ 73 h 103"/>
                <a:gd name="T40" fmla="*/ 112 w 152"/>
                <a:gd name="T41" fmla="*/ 73 h 103"/>
                <a:gd name="T42" fmla="*/ 92 w 152"/>
                <a:gd name="T43" fmla="*/ 60 h 103"/>
                <a:gd name="T44" fmla="*/ 91 w 152"/>
                <a:gd name="T45" fmla="*/ 59 h 103"/>
                <a:gd name="T46" fmla="*/ 94 w 152"/>
                <a:gd name="T47" fmla="*/ 67 h 103"/>
                <a:gd name="T48" fmla="*/ 95 w 152"/>
                <a:gd name="T49" fmla="*/ 78 h 103"/>
                <a:gd name="T50" fmla="*/ 90 w 152"/>
                <a:gd name="T51" fmla="*/ 80 h 103"/>
                <a:gd name="T52" fmla="*/ 84 w 152"/>
                <a:gd name="T53" fmla="*/ 72 h 103"/>
                <a:gd name="T54" fmla="*/ 83 w 152"/>
                <a:gd name="T55" fmla="*/ 52 h 103"/>
                <a:gd name="T56" fmla="*/ 80 w 152"/>
                <a:gd name="T57" fmla="*/ 67 h 103"/>
                <a:gd name="T58" fmla="*/ 78 w 152"/>
                <a:gd name="T59" fmla="*/ 78 h 103"/>
                <a:gd name="T60" fmla="*/ 70 w 152"/>
                <a:gd name="T61" fmla="*/ 88 h 103"/>
                <a:gd name="T62" fmla="*/ 68 w 152"/>
                <a:gd name="T63" fmla="*/ 81 h 103"/>
                <a:gd name="T64" fmla="*/ 71 w 152"/>
                <a:gd name="T65" fmla="*/ 57 h 103"/>
                <a:gd name="T66" fmla="*/ 67 w 152"/>
                <a:gd name="T67" fmla="*/ 68 h 103"/>
                <a:gd name="T68" fmla="*/ 65 w 152"/>
                <a:gd name="T69" fmla="*/ 73 h 103"/>
                <a:gd name="T70" fmla="*/ 61 w 152"/>
                <a:gd name="T71" fmla="*/ 76 h 103"/>
                <a:gd name="T72" fmla="*/ 58 w 152"/>
                <a:gd name="T73" fmla="*/ 80 h 103"/>
                <a:gd name="T74" fmla="*/ 43 w 152"/>
                <a:gd name="T75" fmla="*/ 98 h 103"/>
                <a:gd name="T76" fmla="*/ 12 w 152"/>
                <a:gd name="T77" fmla="*/ 99 h 103"/>
                <a:gd name="T78" fmla="*/ 3 w 152"/>
                <a:gd name="T79" fmla="*/ 91 h 103"/>
                <a:gd name="T80" fmla="*/ 0 w 152"/>
                <a:gd name="T81" fmla="*/ 89 h 103"/>
                <a:gd name="T82" fmla="*/ 6 w 152"/>
                <a:gd name="T83" fmla="*/ 81 h 103"/>
                <a:gd name="T84" fmla="*/ 8 w 152"/>
                <a:gd name="T85" fmla="*/ 75 h 103"/>
                <a:gd name="T86" fmla="*/ 10 w 152"/>
                <a:gd name="T87" fmla="*/ 72 h 103"/>
                <a:gd name="T88" fmla="*/ 14 w 152"/>
                <a:gd name="T89" fmla="*/ 80 h 103"/>
                <a:gd name="T90" fmla="*/ 16 w 152"/>
                <a:gd name="T91" fmla="*/ 66 h 103"/>
                <a:gd name="T92" fmla="*/ 24 w 152"/>
                <a:gd name="T93" fmla="*/ 55 h 103"/>
                <a:gd name="T94" fmla="*/ 21 w 152"/>
                <a:gd name="T95" fmla="*/ 53 h 103"/>
                <a:gd name="T96" fmla="*/ 26 w 152"/>
                <a:gd name="T97"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103">
                  <a:moveTo>
                    <a:pt x="26" y="47"/>
                  </a:moveTo>
                  <a:cubicBezTo>
                    <a:pt x="29" y="48"/>
                    <a:pt x="31" y="46"/>
                    <a:pt x="34" y="45"/>
                  </a:cubicBezTo>
                  <a:cubicBezTo>
                    <a:pt x="38" y="45"/>
                    <a:pt x="42" y="44"/>
                    <a:pt x="46" y="44"/>
                  </a:cubicBezTo>
                  <a:cubicBezTo>
                    <a:pt x="51" y="45"/>
                    <a:pt x="55" y="46"/>
                    <a:pt x="59" y="49"/>
                  </a:cubicBezTo>
                  <a:cubicBezTo>
                    <a:pt x="63" y="52"/>
                    <a:pt x="73" y="50"/>
                    <a:pt x="77" y="45"/>
                  </a:cubicBezTo>
                  <a:cubicBezTo>
                    <a:pt x="79" y="43"/>
                    <a:pt x="81" y="41"/>
                    <a:pt x="82" y="37"/>
                  </a:cubicBezTo>
                  <a:cubicBezTo>
                    <a:pt x="82" y="37"/>
                    <a:pt x="82" y="36"/>
                    <a:pt x="83" y="36"/>
                  </a:cubicBezTo>
                  <a:cubicBezTo>
                    <a:pt x="89" y="28"/>
                    <a:pt x="96" y="20"/>
                    <a:pt x="104" y="14"/>
                  </a:cubicBezTo>
                  <a:cubicBezTo>
                    <a:pt x="106" y="13"/>
                    <a:pt x="109" y="12"/>
                    <a:pt x="110" y="8"/>
                  </a:cubicBezTo>
                  <a:cubicBezTo>
                    <a:pt x="112" y="10"/>
                    <a:pt x="114" y="8"/>
                    <a:pt x="116" y="7"/>
                  </a:cubicBezTo>
                  <a:cubicBezTo>
                    <a:pt x="118" y="6"/>
                    <a:pt x="121" y="4"/>
                    <a:pt x="123" y="3"/>
                  </a:cubicBezTo>
                  <a:cubicBezTo>
                    <a:pt x="130" y="0"/>
                    <a:pt x="133" y="2"/>
                    <a:pt x="133" y="9"/>
                  </a:cubicBezTo>
                  <a:cubicBezTo>
                    <a:pt x="133" y="13"/>
                    <a:pt x="131" y="16"/>
                    <a:pt x="138" y="14"/>
                  </a:cubicBezTo>
                  <a:cubicBezTo>
                    <a:pt x="144" y="13"/>
                    <a:pt x="146" y="15"/>
                    <a:pt x="145" y="22"/>
                  </a:cubicBezTo>
                  <a:cubicBezTo>
                    <a:pt x="144" y="25"/>
                    <a:pt x="143" y="27"/>
                    <a:pt x="142" y="30"/>
                  </a:cubicBezTo>
                  <a:cubicBezTo>
                    <a:pt x="140" y="33"/>
                    <a:pt x="142" y="32"/>
                    <a:pt x="144" y="33"/>
                  </a:cubicBezTo>
                  <a:cubicBezTo>
                    <a:pt x="146" y="33"/>
                    <a:pt x="150" y="31"/>
                    <a:pt x="151" y="35"/>
                  </a:cubicBezTo>
                  <a:cubicBezTo>
                    <a:pt x="152" y="38"/>
                    <a:pt x="151" y="41"/>
                    <a:pt x="149" y="44"/>
                  </a:cubicBezTo>
                  <a:cubicBezTo>
                    <a:pt x="143" y="55"/>
                    <a:pt x="132" y="60"/>
                    <a:pt x="122" y="66"/>
                  </a:cubicBezTo>
                  <a:cubicBezTo>
                    <a:pt x="119" y="68"/>
                    <a:pt x="116" y="70"/>
                    <a:pt x="113" y="73"/>
                  </a:cubicBezTo>
                  <a:cubicBezTo>
                    <a:pt x="113" y="73"/>
                    <a:pt x="113" y="73"/>
                    <a:pt x="112" y="73"/>
                  </a:cubicBezTo>
                  <a:cubicBezTo>
                    <a:pt x="102" y="74"/>
                    <a:pt x="96" y="69"/>
                    <a:pt x="92" y="60"/>
                  </a:cubicBezTo>
                  <a:cubicBezTo>
                    <a:pt x="92" y="60"/>
                    <a:pt x="92" y="59"/>
                    <a:pt x="91" y="59"/>
                  </a:cubicBezTo>
                  <a:cubicBezTo>
                    <a:pt x="91" y="62"/>
                    <a:pt x="92" y="64"/>
                    <a:pt x="94" y="67"/>
                  </a:cubicBezTo>
                  <a:cubicBezTo>
                    <a:pt x="96" y="70"/>
                    <a:pt x="97" y="74"/>
                    <a:pt x="95" y="78"/>
                  </a:cubicBezTo>
                  <a:cubicBezTo>
                    <a:pt x="94" y="80"/>
                    <a:pt x="92" y="80"/>
                    <a:pt x="90" y="80"/>
                  </a:cubicBezTo>
                  <a:cubicBezTo>
                    <a:pt x="86" y="78"/>
                    <a:pt x="85" y="75"/>
                    <a:pt x="84" y="72"/>
                  </a:cubicBezTo>
                  <a:cubicBezTo>
                    <a:pt x="83" y="65"/>
                    <a:pt x="83" y="59"/>
                    <a:pt x="83" y="52"/>
                  </a:cubicBezTo>
                  <a:cubicBezTo>
                    <a:pt x="80" y="57"/>
                    <a:pt x="83" y="63"/>
                    <a:pt x="80" y="67"/>
                  </a:cubicBezTo>
                  <a:cubicBezTo>
                    <a:pt x="78" y="71"/>
                    <a:pt x="78" y="75"/>
                    <a:pt x="78" y="78"/>
                  </a:cubicBezTo>
                  <a:cubicBezTo>
                    <a:pt x="79" y="84"/>
                    <a:pt x="76" y="88"/>
                    <a:pt x="70" y="88"/>
                  </a:cubicBezTo>
                  <a:cubicBezTo>
                    <a:pt x="68" y="86"/>
                    <a:pt x="68" y="83"/>
                    <a:pt x="68" y="81"/>
                  </a:cubicBezTo>
                  <a:cubicBezTo>
                    <a:pt x="68" y="73"/>
                    <a:pt x="69" y="65"/>
                    <a:pt x="71" y="57"/>
                  </a:cubicBezTo>
                  <a:cubicBezTo>
                    <a:pt x="68" y="61"/>
                    <a:pt x="68" y="63"/>
                    <a:pt x="67" y="68"/>
                  </a:cubicBezTo>
                  <a:cubicBezTo>
                    <a:pt x="67" y="70"/>
                    <a:pt x="67" y="72"/>
                    <a:pt x="65" y="73"/>
                  </a:cubicBezTo>
                  <a:cubicBezTo>
                    <a:pt x="63" y="73"/>
                    <a:pt x="62" y="74"/>
                    <a:pt x="61" y="76"/>
                  </a:cubicBezTo>
                  <a:cubicBezTo>
                    <a:pt x="59" y="77"/>
                    <a:pt x="59" y="78"/>
                    <a:pt x="58" y="80"/>
                  </a:cubicBezTo>
                  <a:cubicBezTo>
                    <a:pt x="55" y="88"/>
                    <a:pt x="49" y="93"/>
                    <a:pt x="43" y="98"/>
                  </a:cubicBezTo>
                  <a:cubicBezTo>
                    <a:pt x="33" y="103"/>
                    <a:pt x="23" y="103"/>
                    <a:pt x="12" y="99"/>
                  </a:cubicBezTo>
                  <a:cubicBezTo>
                    <a:pt x="8" y="97"/>
                    <a:pt x="5" y="95"/>
                    <a:pt x="3" y="91"/>
                  </a:cubicBezTo>
                  <a:cubicBezTo>
                    <a:pt x="2" y="89"/>
                    <a:pt x="1" y="89"/>
                    <a:pt x="0" y="89"/>
                  </a:cubicBezTo>
                  <a:cubicBezTo>
                    <a:pt x="0" y="85"/>
                    <a:pt x="3" y="83"/>
                    <a:pt x="6" y="81"/>
                  </a:cubicBezTo>
                  <a:cubicBezTo>
                    <a:pt x="11" y="81"/>
                    <a:pt x="8" y="77"/>
                    <a:pt x="8" y="75"/>
                  </a:cubicBezTo>
                  <a:cubicBezTo>
                    <a:pt x="8" y="74"/>
                    <a:pt x="8" y="73"/>
                    <a:pt x="10" y="72"/>
                  </a:cubicBezTo>
                  <a:cubicBezTo>
                    <a:pt x="14" y="73"/>
                    <a:pt x="11" y="77"/>
                    <a:pt x="14" y="80"/>
                  </a:cubicBezTo>
                  <a:cubicBezTo>
                    <a:pt x="15" y="75"/>
                    <a:pt x="13" y="70"/>
                    <a:pt x="16" y="66"/>
                  </a:cubicBezTo>
                  <a:cubicBezTo>
                    <a:pt x="18" y="62"/>
                    <a:pt x="21" y="59"/>
                    <a:pt x="24" y="55"/>
                  </a:cubicBezTo>
                  <a:cubicBezTo>
                    <a:pt x="24" y="53"/>
                    <a:pt x="22" y="54"/>
                    <a:pt x="21" y="53"/>
                  </a:cubicBezTo>
                  <a:cubicBezTo>
                    <a:pt x="22" y="51"/>
                    <a:pt x="24" y="49"/>
                    <a:pt x="26" y="47"/>
                  </a:cubicBezTo>
                  <a:close/>
                </a:path>
              </a:pathLst>
            </a:custGeom>
            <a:solidFill>
              <a:srgbClr val="CADE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6" name="Freeform 16">
              <a:extLst>
                <a:ext uri="{FF2B5EF4-FFF2-40B4-BE49-F238E27FC236}">
                  <a16:creationId xmlns:a16="http://schemas.microsoft.com/office/drawing/2014/main" xmlns="" id="{AE213B4B-2C2A-8768-4B56-81334649388B}"/>
                </a:ext>
              </a:extLst>
            </p:cNvPr>
            <p:cNvSpPr/>
            <p:nvPr/>
          </p:nvSpPr>
          <p:spPr bwMode="auto">
            <a:xfrm>
              <a:off x="1771" y="1938"/>
              <a:ext cx="79" cy="216"/>
            </a:xfrm>
            <a:custGeom>
              <a:avLst/>
              <a:gdLst>
                <a:gd name="T0" fmla="*/ 4 w 17"/>
                <a:gd name="T1" fmla="*/ 20 h 46"/>
                <a:gd name="T2" fmla="*/ 10 w 17"/>
                <a:gd name="T3" fmla="*/ 11 h 46"/>
                <a:gd name="T4" fmla="*/ 11 w 17"/>
                <a:gd name="T5" fmla="*/ 0 h 46"/>
                <a:gd name="T6" fmla="*/ 15 w 17"/>
                <a:gd name="T7" fmla="*/ 8 h 46"/>
                <a:gd name="T8" fmla="*/ 10 w 17"/>
                <a:gd name="T9" fmla="*/ 38 h 46"/>
                <a:gd name="T10" fmla="*/ 9 w 17"/>
                <a:gd name="T11" fmla="*/ 43 h 46"/>
                <a:gd name="T12" fmla="*/ 5 w 17"/>
                <a:gd name="T13" fmla="*/ 46 h 46"/>
                <a:gd name="T14" fmla="*/ 2 w 17"/>
                <a:gd name="T15" fmla="*/ 43 h 46"/>
                <a:gd name="T16" fmla="*/ 1 w 17"/>
                <a:gd name="T17" fmla="*/ 37 h 46"/>
                <a:gd name="T18" fmla="*/ 1 w 17"/>
                <a:gd name="T19" fmla="*/ 24 h 46"/>
                <a:gd name="T20" fmla="*/ 4 w 17"/>
                <a:gd name="T21" fmla="*/ 2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6">
                  <a:moveTo>
                    <a:pt x="4" y="20"/>
                  </a:moveTo>
                  <a:cubicBezTo>
                    <a:pt x="9" y="19"/>
                    <a:pt x="11" y="16"/>
                    <a:pt x="10" y="11"/>
                  </a:cubicBezTo>
                  <a:cubicBezTo>
                    <a:pt x="9" y="7"/>
                    <a:pt x="10" y="3"/>
                    <a:pt x="11" y="0"/>
                  </a:cubicBezTo>
                  <a:cubicBezTo>
                    <a:pt x="16" y="1"/>
                    <a:pt x="17" y="4"/>
                    <a:pt x="15" y="8"/>
                  </a:cubicBezTo>
                  <a:cubicBezTo>
                    <a:pt x="13" y="18"/>
                    <a:pt x="12" y="28"/>
                    <a:pt x="10" y="38"/>
                  </a:cubicBezTo>
                  <a:cubicBezTo>
                    <a:pt x="10" y="40"/>
                    <a:pt x="10" y="42"/>
                    <a:pt x="9" y="43"/>
                  </a:cubicBezTo>
                  <a:cubicBezTo>
                    <a:pt x="8" y="45"/>
                    <a:pt x="7" y="46"/>
                    <a:pt x="5" y="46"/>
                  </a:cubicBezTo>
                  <a:cubicBezTo>
                    <a:pt x="3" y="46"/>
                    <a:pt x="2" y="45"/>
                    <a:pt x="2" y="43"/>
                  </a:cubicBezTo>
                  <a:cubicBezTo>
                    <a:pt x="1" y="41"/>
                    <a:pt x="1" y="39"/>
                    <a:pt x="1" y="37"/>
                  </a:cubicBezTo>
                  <a:cubicBezTo>
                    <a:pt x="0" y="33"/>
                    <a:pt x="1" y="28"/>
                    <a:pt x="1" y="24"/>
                  </a:cubicBezTo>
                  <a:cubicBezTo>
                    <a:pt x="1" y="22"/>
                    <a:pt x="1" y="21"/>
                    <a:pt x="4" y="20"/>
                  </a:cubicBezTo>
                  <a:close/>
                </a:path>
              </a:pathLst>
            </a:custGeom>
            <a:solidFill>
              <a:srgbClr val="E0A0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7" name="Freeform 17">
              <a:extLst>
                <a:ext uri="{FF2B5EF4-FFF2-40B4-BE49-F238E27FC236}">
                  <a16:creationId xmlns:a16="http://schemas.microsoft.com/office/drawing/2014/main" xmlns="" id="{852FC0DF-E8BD-A0EA-09D5-9043BD906137}"/>
                </a:ext>
              </a:extLst>
            </p:cNvPr>
            <p:cNvSpPr/>
            <p:nvPr/>
          </p:nvSpPr>
          <p:spPr bwMode="auto">
            <a:xfrm>
              <a:off x="1855" y="1985"/>
              <a:ext cx="56" cy="136"/>
            </a:xfrm>
            <a:custGeom>
              <a:avLst/>
              <a:gdLst>
                <a:gd name="T0" fmla="*/ 5 w 12"/>
                <a:gd name="T1" fmla="*/ 2 h 29"/>
                <a:gd name="T2" fmla="*/ 10 w 12"/>
                <a:gd name="T3" fmla="*/ 0 h 29"/>
                <a:gd name="T4" fmla="*/ 11 w 12"/>
                <a:gd name="T5" fmla="*/ 2 h 29"/>
                <a:gd name="T6" fmla="*/ 10 w 12"/>
                <a:gd name="T7" fmla="*/ 23 h 29"/>
                <a:gd name="T8" fmla="*/ 6 w 12"/>
                <a:gd name="T9" fmla="*/ 28 h 29"/>
                <a:gd name="T10" fmla="*/ 2 w 12"/>
                <a:gd name="T11" fmla="*/ 22 h 29"/>
                <a:gd name="T12" fmla="*/ 1 w 12"/>
                <a:gd name="T13" fmla="*/ 4 h 29"/>
                <a:gd name="T14" fmla="*/ 5 w 12"/>
                <a:gd name="T15" fmla="*/ 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8">
                  <a:moveTo>
                    <a:pt x="5" y="2"/>
                  </a:moveTo>
                  <a:cubicBezTo>
                    <a:pt x="7" y="1"/>
                    <a:pt x="8" y="1"/>
                    <a:pt x="10" y="0"/>
                  </a:cubicBezTo>
                  <a:cubicBezTo>
                    <a:pt x="12" y="0"/>
                    <a:pt x="11" y="1"/>
                    <a:pt x="11" y="2"/>
                  </a:cubicBezTo>
                  <a:cubicBezTo>
                    <a:pt x="11" y="9"/>
                    <a:pt x="11" y="16"/>
                    <a:pt x="10" y="23"/>
                  </a:cubicBezTo>
                  <a:cubicBezTo>
                    <a:pt x="9" y="25"/>
                    <a:pt x="9" y="29"/>
                    <a:pt x="6" y="28"/>
                  </a:cubicBezTo>
                  <a:cubicBezTo>
                    <a:pt x="3" y="28"/>
                    <a:pt x="2" y="25"/>
                    <a:pt x="2" y="22"/>
                  </a:cubicBezTo>
                  <a:cubicBezTo>
                    <a:pt x="2" y="16"/>
                    <a:pt x="0" y="10"/>
                    <a:pt x="1" y="4"/>
                  </a:cubicBezTo>
                  <a:cubicBezTo>
                    <a:pt x="1" y="1"/>
                    <a:pt x="3" y="2"/>
                    <a:pt x="5" y="2"/>
                  </a:cubicBezTo>
                  <a:close/>
                </a:path>
              </a:pathLst>
            </a:custGeom>
            <a:solidFill>
              <a:srgbClr val="E09F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8" name="Freeform 18">
              <a:extLst>
                <a:ext uri="{FF2B5EF4-FFF2-40B4-BE49-F238E27FC236}">
                  <a16:creationId xmlns:a16="http://schemas.microsoft.com/office/drawing/2014/main" xmlns="" id="{9592D6BB-73E2-6DD5-7676-2F3899C2F03A}"/>
                </a:ext>
              </a:extLst>
            </p:cNvPr>
            <p:cNvSpPr/>
            <p:nvPr/>
          </p:nvSpPr>
          <p:spPr bwMode="auto">
            <a:xfrm>
              <a:off x="1419" y="1906"/>
              <a:ext cx="75" cy="117"/>
            </a:xfrm>
            <a:custGeom>
              <a:avLst/>
              <a:gdLst>
                <a:gd name="T0" fmla="*/ 4 w 16"/>
                <a:gd name="T1" fmla="*/ 25 h 25"/>
                <a:gd name="T2" fmla="*/ 0 w 16"/>
                <a:gd name="T3" fmla="*/ 19 h 25"/>
                <a:gd name="T4" fmla="*/ 9 w 16"/>
                <a:gd name="T5" fmla="*/ 2 h 25"/>
                <a:gd name="T6" fmla="*/ 16 w 16"/>
                <a:gd name="T7" fmla="*/ 1 h 25"/>
                <a:gd name="T8" fmla="*/ 10 w 16"/>
                <a:gd name="T9" fmla="*/ 20 h 25"/>
                <a:gd name="T10" fmla="*/ 8 w 16"/>
                <a:gd name="T11" fmla="*/ 18 h 25"/>
                <a:gd name="T12" fmla="*/ 6 w 16"/>
                <a:gd name="T13" fmla="*/ 18 h 25"/>
                <a:gd name="T14" fmla="*/ 5 w 16"/>
                <a:gd name="T15" fmla="*/ 20 h 25"/>
                <a:gd name="T16" fmla="*/ 8 w 16"/>
                <a:gd name="T17" fmla="*/ 20 h 25"/>
                <a:gd name="T18" fmla="*/ 9 w 16"/>
                <a:gd name="T19" fmla="*/ 21 h 25"/>
                <a:gd name="T20" fmla="*/ 4 w 1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5">
                  <a:moveTo>
                    <a:pt x="4" y="25"/>
                  </a:moveTo>
                  <a:cubicBezTo>
                    <a:pt x="1" y="25"/>
                    <a:pt x="0" y="22"/>
                    <a:pt x="0" y="19"/>
                  </a:cubicBezTo>
                  <a:cubicBezTo>
                    <a:pt x="1" y="12"/>
                    <a:pt x="4" y="7"/>
                    <a:pt x="9" y="2"/>
                  </a:cubicBezTo>
                  <a:cubicBezTo>
                    <a:pt x="11" y="0"/>
                    <a:pt x="13" y="1"/>
                    <a:pt x="16" y="1"/>
                  </a:cubicBezTo>
                  <a:cubicBezTo>
                    <a:pt x="16" y="8"/>
                    <a:pt x="15" y="14"/>
                    <a:pt x="10" y="20"/>
                  </a:cubicBezTo>
                  <a:cubicBezTo>
                    <a:pt x="9" y="20"/>
                    <a:pt x="9" y="19"/>
                    <a:pt x="8" y="18"/>
                  </a:cubicBezTo>
                  <a:cubicBezTo>
                    <a:pt x="8" y="18"/>
                    <a:pt x="7" y="17"/>
                    <a:pt x="6" y="18"/>
                  </a:cubicBezTo>
                  <a:cubicBezTo>
                    <a:pt x="6" y="18"/>
                    <a:pt x="5" y="19"/>
                    <a:pt x="5" y="20"/>
                  </a:cubicBezTo>
                  <a:cubicBezTo>
                    <a:pt x="6" y="21"/>
                    <a:pt x="7" y="20"/>
                    <a:pt x="8" y="20"/>
                  </a:cubicBezTo>
                  <a:cubicBezTo>
                    <a:pt x="8" y="20"/>
                    <a:pt x="8" y="20"/>
                    <a:pt x="9" y="21"/>
                  </a:cubicBezTo>
                  <a:cubicBezTo>
                    <a:pt x="9" y="24"/>
                    <a:pt x="7" y="25"/>
                    <a:pt x="4" y="25"/>
                  </a:cubicBezTo>
                  <a:close/>
                </a:path>
              </a:pathLst>
            </a:custGeom>
            <a:solidFill>
              <a:srgbClr val="3F7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9" name="Freeform 19">
              <a:extLst>
                <a:ext uri="{FF2B5EF4-FFF2-40B4-BE49-F238E27FC236}">
                  <a16:creationId xmlns:a16="http://schemas.microsoft.com/office/drawing/2014/main" xmlns="" id="{2A9FD2DA-EA37-0057-7FBE-386789F0DEA0}"/>
                </a:ext>
              </a:extLst>
            </p:cNvPr>
            <p:cNvSpPr/>
            <p:nvPr/>
          </p:nvSpPr>
          <p:spPr bwMode="auto">
            <a:xfrm>
              <a:off x="1944" y="1962"/>
              <a:ext cx="52" cy="117"/>
            </a:xfrm>
            <a:custGeom>
              <a:avLst/>
              <a:gdLst>
                <a:gd name="T0" fmla="*/ 8 w 11"/>
                <a:gd name="T1" fmla="*/ 0 h 25"/>
                <a:gd name="T2" fmla="*/ 9 w 11"/>
                <a:gd name="T3" fmla="*/ 1 h 25"/>
                <a:gd name="T4" fmla="*/ 11 w 11"/>
                <a:gd name="T5" fmla="*/ 12 h 25"/>
                <a:gd name="T6" fmla="*/ 11 w 11"/>
                <a:gd name="T7" fmla="*/ 21 h 25"/>
                <a:gd name="T8" fmla="*/ 9 w 11"/>
                <a:gd name="T9" fmla="*/ 25 h 25"/>
                <a:gd name="T10" fmla="*/ 6 w 11"/>
                <a:gd name="T11" fmla="*/ 22 h 25"/>
                <a:gd name="T12" fmla="*/ 1 w 11"/>
                <a:gd name="T13" fmla="*/ 5 h 25"/>
                <a:gd name="T14" fmla="*/ 8 w 11"/>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5">
                  <a:moveTo>
                    <a:pt x="8" y="0"/>
                  </a:moveTo>
                  <a:cubicBezTo>
                    <a:pt x="9" y="1"/>
                    <a:pt x="9" y="1"/>
                    <a:pt x="9" y="1"/>
                  </a:cubicBezTo>
                  <a:cubicBezTo>
                    <a:pt x="10" y="5"/>
                    <a:pt x="11" y="8"/>
                    <a:pt x="11" y="12"/>
                  </a:cubicBezTo>
                  <a:cubicBezTo>
                    <a:pt x="11" y="15"/>
                    <a:pt x="11" y="18"/>
                    <a:pt x="11" y="21"/>
                  </a:cubicBezTo>
                  <a:cubicBezTo>
                    <a:pt x="11" y="23"/>
                    <a:pt x="11" y="24"/>
                    <a:pt x="9" y="25"/>
                  </a:cubicBezTo>
                  <a:cubicBezTo>
                    <a:pt x="7" y="25"/>
                    <a:pt x="6" y="23"/>
                    <a:pt x="6" y="22"/>
                  </a:cubicBezTo>
                  <a:cubicBezTo>
                    <a:pt x="4" y="16"/>
                    <a:pt x="0" y="11"/>
                    <a:pt x="1" y="5"/>
                  </a:cubicBezTo>
                  <a:cubicBezTo>
                    <a:pt x="3" y="2"/>
                    <a:pt x="5" y="1"/>
                    <a:pt x="8" y="0"/>
                  </a:cubicBezTo>
                  <a:close/>
                </a:path>
              </a:pathLst>
            </a:custGeom>
            <a:solidFill>
              <a:srgbClr val="DFA08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0" name="Freeform 20">
              <a:extLst>
                <a:ext uri="{FF2B5EF4-FFF2-40B4-BE49-F238E27FC236}">
                  <a16:creationId xmlns:a16="http://schemas.microsoft.com/office/drawing/2014/main" xmlns="" id="{9E909406-578F-54ED-7CC8-3113DD9383B4}"/>
                </a:ext>
              </a:extLst>
            </p:cNvPr>
            <p:cNvSpPr/>
            <p:nvPr/>
          </p:nvSpPr>
          <p:spPr bwMode="auto">
            <a:xfrm>
              <a:off x="1498" y="1868"/>
              <a:ext cx="85" cy="141"/>
            </a:xfrm>
            <a:custGeom>
              <a:avLst/>
              <a:gdLst>
                <a:gd name="T0" fmla="*/ 12 w 18"/>
                <a:gd name="T1" fmla="*/ 1 h 30"/>
                <a:gd name="T2" fmla="*/ 13 w 18"/>
                <a:gd name="T3" fmla="*/ 1 h 30"/>
                <a:gd name="T4" fmla="*/ 17 w 18"/>
                <a:gd name="T5" fmla="*/ 2 h 30"/>
                <a:gd name="T6" fmla="*/ 15 w 18"/>
                <a:gd name="T7" fmla="*/ 5 h 30"/>
                <a:gd name="T8" fmla="*/ 6 w 18"/>
                <a:gd name="T9" fmla="*/ 19 h 30"/>
                <a:gd name="T10" fmla="*/ 7 w 18"/>
                <a:gd name="T11" fmla="*/ 26 h 30"/>
                <a:gd name="T12" fmla="*/ 5 w 18"/>
                <a:gd name="T13" fmla="*/ 30 h 30"/>
                <a:gd name="T14" fmla="*/ 3 w 18"/>
                <a:gd name="T15" fmla="*/ 27 h 30"/>
                <a:gd name="T16" fmla="*/ 1 w 18"/>
                <a:gd name="T17" fmla="*/ 21 h 30"/>
                <a:gd name="T18" fmla="*/ 2 w 18"/>
                <a:gd name="T19" fmla="*/ 9 h 30"/>
                <a:gd name="T20" fmla="*/ 5 w 18"/>
                <a:gd name="T21" fmla="*/ 9 h 30"/>
                <a:gd name="T22" fmla="*/ 12 w 18"/>
                <a:gd name="T2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30">
                  <a:moveTo>
                    <a:pt x="12" y="1"/>
                  </a:moveTo>
                  <a:cubicBezTo>
                    <a:pt x="12" y="1"/>
                    <a:pt x="13" y="1"/>
                    <a:pt x="13" y="1"/>
                  </a:cubicBezTo>
                  <a:cubicBezTo>
                    <a:pt x="15" y="1"/>
                    <a:pt x="16" y="0"/>
                    <a:pt x="17" y="2"/>
                  </a:cubicBezTo>
                  <a:cubicBezTo>
                    <a:pt x="18" y="3"/>
                    <a:pt x="16" y="4"/>
                    <a:pt x="15" y="5"/>
                  </a:cubicBezTo>
                  <a:cubicBezTo>
                    <a:pt x="11" y="9"/>
                    <a:pt x="8" y="13"/>
                    <a:pt x="6" y="19"/>
                  </a:cubicBezTo>
                  <a:cubicBezTo>
                    <a:pt x="6" y="21"/>
                    <a:pt x="7" y="24"/>
                    <a:pt x="7" y="26"/>
                  </a:cubicBezTo>
                  <a:cubicBezTo>
                    <a:pt x="7" y="28"/>
                    <a:pt x="7" y="30"/>
                    <a:pt x="5" y="30"/>
                  </a:cubicBezTo>
                  <a:cubicBezTo>
                    <a:pt x="3" y="30"/>
                    <a:pt x="3" y="28"/>
                    <a:pt x="3" y="27"/>
                  </a:cubicBezTo>
                  <a:cubicBezTo>
                    <a:pt x="2" y="25"/>
                    <a:pt x="3" y="22"/>
                    <a:pt x="1" y="21"/>
                  </a:cubicBezTo>
                  <a:cubicBezTo>
                    <a:pt x="0" y="17"/>
                    <a:pt x="0" y="13"/>
                    <a:pt x="2" y="9"/>
                  </a:cubicBezTo>
                  <a:cubicBezTo>
                    <a:pt x="3" y="10"/>
                    <a:pt x="4" y="12"/>
                    <a:pt x="5" y="9"/>
                  </a:cubicBezTo>
                  <a:cubicBezTo>
                    <a:pt x="7" y="6"/>
                    <a:pt x="10" y="4"/>
                    <a:pt x="12" y="1"/>
                  </a:cubicBezTo>
                  <a:close/>
                </a:path>
              </a:pathLst>
            </a:custGeom>
            <a:solidFill>
              <a:srgbClr val="ABBB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1" name="Freeform 21">
              <a:extLst>
                <a:ext uri="{FF2B5EF4-FFF2-40B4-BE49-F238E27FC236}">
                  <a16:creationId xmlns:a16="http://schemas.microsoft.com/office/drawing/2014/main" xmlns="" id="{3460983B-2E7F-9FDF-ED49-9D9C82670D5B}"/>
                </a:ext>
              </a:extLst>
            </p:cNvPr>
            <p:cNvSpPr/>
            <p:nvPr/>
          </p:nvSpPr>
          <p:spPr bwMode="auto">
            <a:xfrm>
              <a:off x="1757" y="1878"/>
              <a:ext cx="42" cy="173"/>
            </a:xfrm>
            <a:custGeom>
              <a:avLst/>
              <a:gdLst>
                <a:gd name="T0" fmla="*/ 7 w 9"/>
                <a:gd name="T1" fmla="*/ 33 h 37"/>
                <a:gd name="T2" fmla="*/ 4 w 9"/>
                <a:gd name="T3" fmla="*/ 37 h 37"/>
                <a:gd name="T4" fmla="*/ 1 w 9"/>
                <a:gd name="T5" fmla="*/ 19 h 37"/>
                <a:gd name="T6" fmla="*/ 4 w 9"/>
                <a:gd name="T7" fmla="*/ 3 h 37"/>
                <a:gd name="T8" fmla="*/ 7 w 9"/>
                <a:gd name="T9" fmla="*/ 1 h 37"/>
                <a:gd name="T10" fmla="*/ 8 w 9"/>
                <a:gd name="T11" fmla="*/ 5 h 37"/>
                <a:gd name="T12" fmla="*/ 5 w 9"/>
                <a:gd name="T13" fmla="*/ 26 h 37"/>
                <a:gd name="T14" fmla="*/ 7 w 9"/>
                <a:gd name="T15" fmla="*/ 33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7">
                  <a:moveTo>
                    <a:pt x="7" y="33"/>
                  </a:moveTo>
                  <a:cubicBezTo>
                    <a:pt x="6" y="34"/>
                    <a:pt x="5" y="36"/>
                    <a:pt x="4" y="37"/>
                  </a:cubicBezTo>
                  <a:cubicBezTo>
                    <a:pt x="0" y="31"/>
                    <a:pt x="1" y="25"/>
                    <a:pt x="1" y="19"/>
                  </a:cubicBezTo>
                  <a:cubicBezTo>
                    <a:pt x="2" y="14"/>
                    <a:pt x="2" y="8"/>
                    <a:pt x="4" y="3"/>
                  </a:cubicBezTo>
                  <a:cubicBezTo>
                    <a:pt x="5" y="2"/>
                    <a:pt x="5" y="0"/>
                    <a:pt x="7" y="1"/>
                  </a:cubicBezTo>
                  <a:cubicBezTo>
                    <a:pt x="9" y="1"/>
                    <a:pt x="8" y="3"/>
                    <a:pt x="8" y="5"/>
                  </a:cubicBezTo>
                  <a:cubicBezTo>
                    <a:pt x="6" y="11"/>
                    <a:pt x="5" y="18"/>
                    <a:pt x="5" y="26"/>
                  </a:cubicBezTo>
                  <a:cubicBezTo>
                    <a:pt x="6" y="28"/>
                    <a:pt x="6" y="31"/>
                    <a:pt x="7" y="33"/>
                  </a:cubicBezTo>
                  <a:close/>
                </a:path>
              </a:pathLst>
            </a:custGeom>
            <a:solidFill>
              <a:srgbClr val="ABBA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2" name="Freeform 22">
              <a:extLst>
                <a:ext uri="{FF2B5EF4-FFF2-40B4-BE49-F238E27FC236}">
                  <a16:creationId xmlns:a16="http://schemas.microsoft.com/office/drawing/2014/main" xmlns="" id="{D8ABA8F4-B891-1A5A-3C7F-BED31BF18082}"/>
                </a:ext>
              </a:extLst>
            </p:cNvPr>
            <p:cNvSpPr/>
            <p:nvPr/>
          </p:nvSpPr>
          <p:spPr bwMode="auto">
            <a:xfrm>
              <a:off x="1874" y="1887"/>
              <a:ext cx="108" cy="108"/>
            </a:xfrm>
            <a:custGeom>
              <a:avLst/>
              <a:gdLst>
                <a:gd name="T0" fmla="*/ 23 w 23"/>
                <a:gd name="T1" fmla="*/ 16 h 23"/>
                <a:gd name="T2" fmla="*/ 16 w 23"/>
                <a:gd name="T3" fmla="*/ 21 h 23"/>
                <a:gd name="T4" fmla="*/ 8 w 23"/>
                <a:gd name="T5" fmla="*/ 17 h 23"/>
                <a:gd name="T6" fmla="*/ 7 w 23"/>
                <a:gd name="T7" fmla="*/ 23 h 23"/>
                <a:gd name="T8" fmla="*/ 6 w 23"/>
                <a:gd name="T9" fmla="*/ 21 h 23"/>
                <a:gd name="T10" fmla="*/ 3 w 23"/>
                <a:gd name="T11" fmla="*/ 11 h 23"/>
                <a:gd name="T12" fmla="*/ 0 w 23"/>
                <a:gd name="T13" fmla="*/ 3 h 23"/>
                <a:gd name="T14" fmla="*/ 1 w 23"/>
                <a:gd name="T15" fmla="*/ 0 h 23"/>
                <a:gd name="T16" fmla="*/ 4 w 23"/>
                <a:gd name="T17" fmla="*/ 2 h 23"/>
                <a:gd name="T18" fmla="*/ 5 w 23"/>
                <a:gd name="T19" fmla="*/ 5 h 23"/>
                <a:gd name="T20" fmla="*/ 20 w 23"/>
                <a:gd name="T21" fmla="*/ 16 h 23"/>
                <a:gd name="T22" fmla="*/ 23 w 23"/>
                <a:gd name="T23"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3">
                  <a:moveTo>
                    <a:pt x="23" y="16"/>
                  </a:moveTo>
                  <a:cubicBezTo>
                    <a:pt x="21" y="18"/>
                    <a:pt x="19" y="20"/>
                    <a:pt x="16" y="21"/>
                  </a:cubicBezTo>
                  <a:cubicBezTo>
                    <a:pt x="13" y="19"/>
                    <a:pt x="11" y="18"/>
                    <a:pt x="8" y="17"/>
                  </a:cubicBezTo>
                  <a:cubicBezTo>
                    <a:pt x="7" y="19"/>
                    <a:pt x="9" y="22"/>
                    <a:pt x="7" y="23"/>
                  </a:cubicBezTo>
                  <a:cubicBezTo>
                    <a:pt x="7" y="23"/>
                    <a:pt x="6" y="22"/>
                    <a:pt x="6" y="21"/>
                  </a:cubicBezTo>
                  <a:cubicBezTo>
                    <a:pt x="6" y="17"/>
                    <a:pt x="6" y="14"/>
                    <a:pt x="3" y="11"/>
                  </a:cubicBezTo>
                  <a:cubicBezTo>
                    <a:pt x="1" y="9"/>
                    <a:pt x="0" y="6"/>
                    <a:pt x="0" y="3"/>
                  </a:cubicBezTo>
                  <a:cubicBezTo>
                    <a:pt x="0" y="2"/>
                    <a:pt x="0" y="1"/>
                    <a:pt x="1" y="0"/>
                  </a:cubicBezTo>
                  <a:cubicBezTo>
                    <a:pt x="3" y="0"/>
                    <a:pt x="4" y="0"/>
                    <a:pt x="4" y="2"/>
                  </a:cubicBezTo>
                  <a:cubicBezTo>
                    <a:pt x="4" y="3"/>
                    <a:pt x="5" y="4"/>
                    <a:pt x="5" y="5"/>
                  </a:cubicBezTo>
                  <a:cubicBezTo>
                    <a:pt x="7" y="10"/>
                    <a:pt x="12" y="17"/>
                    <a:pt x="20" y="16"/>
                  </a:cubicBezTo>
                  <a:cubicBezTo>
                    <a:pt x="21" y="16"/>
                    <a:pt x="23" y="16"/>
                    <a:pt x="23" y="16"/>
                  </a:cubicBezTo>
                  <a:close/>
                </a:path>
              </a:pathLst>
            </a:custGeom>
            <a:solidFill>
              <a:srgbClr val="ADBB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3" name="Freeform 23">
              <a:extLst>
                <a:ext uri="{FF2B5EF4-FFF2-40B4-BE49-F238E27FC236}">
                  <a16:creationId xmlns:a16="http://schemas.microsoft.com/office/drawing/2014/main" xmlns="" id="{CF76F017-970B-02E5-705F-AFEACA4DAF88}"/>
                </a:ext>
              </a:extLst>
            </p:cNvPr>
            <p:cNvSpPr/>
            <p:nvPr/>
          </p:nvSpPr>
          <p:spPr bwMode="auto">
            <a:xfrm>
              <a:off x="1428" y="1910"/>
              <a:ext cx="85" cy="131"/>
            </a:xfrm>
            <a:custGeom>
              <a:avLst/>
              <a:gdLst>
                <a:gd name="T0" fmla="*/ 17 w 18"/>
                <a:gd name="T1" fmla="*/ 0 h 28"/>
                <a:gd name="T2" fmla="*/ 16 w 18"/>
                <a:gd name="T3" fmla="*/ 12 h 28"/>
                <a:gd name="T4" fmla="*/ 15 w 18"/>
                <a:gd name="T5" fmla="*/ 15 h 28"/>
                <a:gd name="T6" fmla="*/ 12 w 18"/>
                <a:gd name="T7" fmla="*/ 20 h 28"/>
                <a:gd name="T8" fmla="*/ 6 w 18"/>
                <a:gd name="T9" fmla="*/ 28 h 28"/>
                <a:gd name="T10" fmla="*/ 2 w 18"/>
                <a:gd name="T11" fmla="*/ 24 h 28"/>
                <a:gd name="T12" fmla="*/ 6 w 18"/>
                <a:gd name="T13" fmla="*/ 20 h 28"/>
                <a:gd name="T14" fmla="*/ 7 w 18"/>
                <a:gd name="T15" fmla="*/ 18 h 28"/>
                <a:gd name="T16" fmla="*/ 13 w 18"/>
                <a:gd name="T17" fmla="*/ 5 h 28"/>
                <a:gd name="T18" fmla="*/ 14 w 18"/>
                <a:gd name="T19" fmla="*/ 0 h 28"/>
                <a:gd name="T20" fmla="*/ 17 w 18"/>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8">
                  <a:moveTo>
                    <a:pt x="17" y="0"/>
                  </a:moveTo>
                  <a:cubicBezTo>
                    <a:pt x="18" y="4"/>
                    <a:pt x="17" y="8"/>
                    <a:pt x="16" y="12"/>
                  </a:cubicBezTo>
                  <a:cubicBezTo>
                    <a:pt x="15" y="12"/>
                    <a:pt x="15" y="13"/>
                    <a:pt x="15" y="15"/>
                  </a:cubicBezTo>
                  <a:cubicBezTo>
                    <a:pt x="14" y="17"/>
                    <a:pt x="15" y="19"/>
                    <a:pt x="12" y="20"/>
                  </a:cubicBezTo>
                  <a:cubicBezTo>
                    <a:pt x="10" y="23"/>
                    <a:pt x="8" y="26"/>
                    <a:pt x="6" y="28"/>
                  </a:cubicBezTo>
                  <a:cubicBezTo>
                    <a:pt x="3" y="28"/>
                    <a:pt x="0" y="28"/>
                    <a:pt x="2" y="24"/>
                  </a:cubicBezTo>
                  <a:cubicBezTo>
                    <a:pt x="4" y="23"/>
                    <a:pt x="6" y="22"/>
                    <a:pt x="6" y="20"/>
                  </a:cubicBezTo>
                  <a:cubicBezTo>
                    <a:pt x="6" y="19"/>
                    <a:pt x="7" y="19"/>
                    <a:pt x="7" y="18"/>
                  </a:cubicBezTo>
                  <a:cubicBezTo>
                    <a:pt x="11" y="14"/>
                    <a:pt x="12" y="10"/>
                    <a:pt x="13" y="5"/>
                  </a:cubicBezTo>
                  <a:cubicBezTo>
                    <a:pt x="13" y="3"/>
                    <a:pt x="13" y="1"/>
                    <a:pt x="14" y="0"/>
                  </a:cubicBezTo>
                  <a:cubicBezTo>
                    <a:pt x="15" y="0"/>
                    <a:pt x="16" y="0"/>
                    <a:pt x="17" y="0"/>
                  </a:cubicBezTo>
                  <a:close/>
                </a:path>
              </a:pathLst>
            </a:custGeom>
            <a:solidFill>
              <a:srgbClr val="0D13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4" name="Freeform 24">
              <a:extLst>
                <a:ext uri="{FF2B5EF4-FFF2-40B4-BE49-F238E27FC236}">
                  <a16:creationId xmlns:a16="http://schemas.microsoft.com/office/drawing/2014/main" xmlns="" id="{4A9CCA24-D9B1-5104-964F-657E498327BC}"/>
                </a:ext>
              </a:extLst>
            </p:cNvPr>
            <p:cNvSpPr/>
            <p:nvPr/>
          </p:nvSpPr>
          <p:spPr bwMode="auto">
            <a:xfrm>
              <a:off x="1822" y="1854"/>
              <a:ext cx="57" cy="150"/>
            </a:xfrm>
            <a:custGeom>
              <a:avLst/>
              <a:gdLst>
                <a:gd name="T0" fmla="*/ 12 w 12"/>
                <a:gd name="T1" fmla="*/ 30 h 32"/>
                <a:gd name="T2" fmla="*/ 8 w 12"/>
                <a:gd name="T3" fmla="*/ 32 h 32"/>
                <a:gd name="T4" fmla="*/ 4 w 12"/>
                <a:gd name="T5" fmla="*/ 26 h 32"/>
                <a:gd name="T6" fmla="*/ 0 w 12"/>
                <a:gd name="T7" fmla="*/ 18 h 32"/>
                <a:gd name="T8" fmla="*/ 2 w 12"/>
                <a:gd name="T9" fmla="*/ 11 h 32"/>
                <a:gd name="T10" fmla="*/ 2 w 12"/>
                <a:gd name="T11" fmla="*/ 5 h 32"/>
                <a:gd name="T12" fmla="*/ 6 w 12"/>
                <a:gd name="T13" fmla="*/ 1 h 32"/>
                <a:gd name="T14" fmla="*/ 7 w 12"/>
                <a:gd name="T15" fmla="*/ 5 h 32"/>
                <a:gd name="T16" fmla="*/ 10 w 12"/>
                <a:gd name="T17" fmla="*/ 28 h 32"/>
                <a:gd name="T18" fmla="*/ 12 w 12"/>
                <a:gd name="T19"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2">
                  <a:moveTo>
                    <a:pt x="12" y="30"/>
                  </a:moveTo>
                  <a:cubicBezTo>
                    <a:pt x="11" y="31"/>
                    <a:pt x="9" y="31"/>
                    <a:pt x="8" y="32"/>
                  </a:cubicBezTo>
                  <a:cubicBezTo>
                    <a:pt x="5" y="31"/>
                    <a:pt x="5" y="28"/>
                    <a:pt x="4" y="26"/>
                  </a:cubicBezTo>
                  <a:cubicBezTo>
                    <a:pt x="4" y="22"/>
                    <a:pt x="4" y="20"/>
                    <a:pt x="0" y="18"/>
                  </a:cubicBezTo>
                  <a:cubicBezTo>
                    <a:pt x="2" y="16"/>
                    <a:pt x="2" y="14"/>
                    <a:pt x="2" y="11"/>
                  </a:cubicBezTo>
                  <a:cubicBezTo>
                    <a:pt x="2" y="9"/>
                    <a:pt x="2" y="7"/>
                    <a:pt x="2" y="5"/>
                  </a:cubicBezTo>
                  <a:cubicBezTo>
                    <a:pt x="3" y="3"/>
                    <a:pt x="3" y="0"/>
                    <a:pt x="6" y="1"/>
                  </a:cubicBezTo>
                  <a:cubicBezTo>
                    <a:pt x="8" y="1"/>
                    <a:pt x="7" y="4"/>
                    <a:pt x="7" y="5"/>
                  </a:cubicBezTo>
                  <a:cubicBezTo>
                    <a:pt x="6" y="13"/>
                    <a:pt x="5" y="21"/>
                    <a:pt x="10" y="28"/>
                  </a:cubicBezTo>
                  <a:cubicBezTo>
                    <a:pt x="10" y="29"/>
                    <a:pt x="11" y="29"/>
                    <a:pt x="12" y="30"/>
                  </a:cubicBezTo>
                  <a:close/>
                </a:path>
              </a:pathLst>
            </a:custGeom>
            <a:solidFill>
              <a:srgbClr val="AEB9B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5" name="Freeform 25">
              <a:extLst>
                <a:ext uri="{FF2B5EF4-FFF2-40B4-BE49-F238E27FC236}">
                  <a16:creationId xmlns:a16="http://schemas.microsoft.com/office/drawing/2014/main" xmlns="" id="{FD1017B0-8E7F-1EB3-A6E8-AFEC5D702239}"/>
                </a:ext>
              </a:extLst>
            </p:cNvPr>
            <p:cNvSpPr/>
            <p:nvPr/>
          </p:nvSpPr>
          <p:spPr bwMode="auto">
            <a:xfrm>
              <a:off x="1658" y="1971"/>
              <a:ext cx="85" cy="126"/>
            </a:xfrm>
            <a:custGeom>
              <a:avLst/>
              <a:gdLst>
                <a:gd name="T0" fmla="*/ 0 w 18"/>
                <a:gd name="T1" fmla="*/ 24 h 27"/>
                <a:gd name="T2" fmla="*/ 5 w 18"/>
                <a:gd name="T3" fmla="*/ 18 h 27"/>
                <a:gd name="T4" fmla="*/ 15 w 18"/>
                <a:gd name="T5" fmla="*/ 3 h 27"/>
                <a:gd name="T6" fmla="*/ 18 w 18"/>
                <a:gd name="T7" fmla="*/ 2 h 27"/>
                <a:gd name="T8" fmla="*/ 10 w 18"/>
                <a:gd name="T9" fmla="*/ 21 h 27"/>
                <a:gd name="T10" fmla="*/ 0 w 18"/>
                <a:gd name="T11" fmla="*/ 24 h 27"/>
              </a:gdLst>
              <a:ahLst/>
              <a:cxnLst>
                <a:cxn ang="0">
                  <a:pos x="T0" y="T1"/>
                </a:cxn>
                <a:cxn ang="0">
                  <a:pos x="T2" y="T3"/>
                </a:cxn>
                <a:cxn ang="0">
                  <a:pos x="T4" y="T5"/>
                </a:cxn>
                <a:cxn ang="0">
                  <a:pos x="T6" y="T7"/>
                </a:cxn>
                <a:cxn ang="0">
                  <a:pos x="T8" y="T9"/>
                </a:cxn>
                <a:cxn ang="0">
                  <a:pos x="T10" y="T11"/>
                </a:cxn>
              </a:cxnLst>
              <a:rect l="0" t="0" r="r" b="b"/>
              <a:pathLst>
                <a:path w="18" h="27">
                  <a:moveTo>
                    <a:pt x="0" y="24"/>
                  </a:moveTo>
                  <a:cubicBezTo>
                    <a:pt x="1" y="21"/>
                    <a:pt x="3" y="20"/>
                    <a:pt x="5" y="18"/>
                  </a:cubicBezTo>
                  <a:cubicBezTo>
                    <a:pt x="10" y="13"/>
                    <a:pt x="14" y="9"/>
                    <a:pt x="15" y="3"/>
                  </a:cubicBezTo>
                  <a:cubicBezTo>
                    <a:pt x="16" y="2"/>
                    <a:pt x="16" y="0"/>
                    <a:pt x="18" y="2"/>
                  </a:cubicBezTo>
                  <a:cubicBezTo>
                    <a:pt x="15" y="8"/>
                    <a:pt x="12" y="14"/>
                    <a:pt x="10" y="21"/>
                  </a:cubicBezTo>
                  <a:cubicBezTo>
                    <a:pt x="7" y="26"/>
                    <a:pt x="5" y="27"/>
                    <a:pt x="0" y="24"/>
                  </a:cubicBezTo>
                  <a:close/>
                </a:path>
              </a:pathLst>
            </a:custGeom>
            <a:solidFill>
              <a:srgbClr val="D2AE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6" name="Freeform 26">
              <a:extLst>
                <a:ext uri="{FF2B5EF4-FFF2-40B4-BE49-F238E27FC236}">
                  <a16:creationId xmlns:a16="http://schemas.microsoft.com/office/drawing/2014/main" xmlns="" id="{85D5A665-A6EF-7DB8-2E7A-AA14E1CFBC70}"/>
                </a:ext>
              </a:extLst>
            </p:cNvPr>
            <p:cNvSpPr/>
            <p:nvPr/>
          </p:nvSpPr>
          <p:spPr bwMode="auto">
            <a:xfrm>
              <a:off x="1616" y="1807"/>
              <a:ext cx="131" cy="52"/>
            </a:xfrm>
            <a:custGeom>
              <a:avLst/>
              <a:gdLst>
                <a:gd name="T0" fmla="*/ 25 w 28"/>
                <a:gd name="T1" fmla="*/ 10 h 11"/>
                <a:gd name="T2" fmla="*/ 18 w 28"/>
                <a:gd name="T3" fmla="*/ 7 h 11"/>
                <a:gd name="T4" fmla="*/ 4 w 28"/>
                <a:gd name="T5" fmla="*/ 7 h 11"/>
                <a:gd name="T6" fmla="*/ 0 w 28"/>
                <a:gd name="T7" fmla="*/ 6 h 11"/>
                <a:gd name="T8" fmla="*/ 21 w 28"/>
                <a:gd name="T9" fmla="*/ 0 h 11"/>
                <a:gd name="T10" fmla="*/ 25 w 28"/>
                <a:gd name="T11" fmla="*/ 8 h 11"/>
                <a:gd name="T12" fmla="*/ 25 w 28"/>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5" y="10"/>
                  </a:moveTo>
                  <a:cubicBezTo>
                    <a:pt x="22" y="11"/>
                    <a:pt x="21" y="8"/>
                    <a:pt x="18" y="7"/>
                  </a:cubicBezTo>
                  <a:cubicBezTo>
                    <a:pt x="13" y="7"/>
                    <a:pt x="9" y="6"/>
                    <a:pt x="4" y="7"/>
                  </a:cubicBezTo>
                  <a:cubicBezTo>
                    <a:pt x="3" y="7"/>
                    <a:pt x="1" y="8"/>
                    <a:pt x="0" y="6"/>
                  </a:cubicBezTo>
                  <a:cubicBezTo>
                    <a:pt x="6" y="2"/>
                    <a:pt x="13" y="0"/>
                    <a:pt x="21" y="0"/>
                  </a:cubicBezTo>
                  <a:cubicBezTo>
                    <a:pt x="26" y="1"/>
                    <a:pt x="28" y="3"/>
                    <a:pt x="25" y="8"/>
                  </a:cubicBezTo>
                  <a:cubicBezTo>
                    <a:pt x="25" y="8"/>
                    <a:pt x="25" y="9"/>
                    <a:pt x="25" y="10"/>
                  </a:cubicBezTo>
                  <a:close/>
                </a:path>
              </a:pathLst>
            </a:custGeom>
            <a:solidFill>
              <a:srgbClr val="FAF7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7" name="Freeform 27">
              <a:extLst>
                <a:ext uri="{FF2B5EF4-FFF2-40B4-BE49-F238E27FC236}">
                  <a16:creationId xmlns:a16="http://schemas.microsoft.com/office/drawing/2014/main" xmlns="" id="{630684D2-6C35-7AE6-9774-5A27CF73568D}"/>
                </a:ext>
              </a:extLst>
            </p:cNvPr>
            <p:cNvSpPr/>
            <p:nvPr/>
          </p:nvSpPr>
          <p:spPr bwMode="auto">
            <a:xfrm>
              <a:off x="1832" y="1625"/>
              <a:ext cx="75" cy="51"/>
            </a:xfrm>
            <a:custGeom>
              <a:avLst/>
              <a:gdLst>
                <a:gd name="T0" fmla="*/ 16 w 16"/>
                <a:gd name="T1" fmla="*/ 5 h 11"/>
                <a:gd name="T2" fmla="*/ 0 w 16"/>
                <a:gd name="T3" fmla="*/ 0 h 11"/>
                <a:gd name="T4" fmla="*/ 4 w 16"/>
                <a:gd name="T5" fmla="*/ 3 h 11"/>
                <a:gd name="T6" fmla="*/ 11 w 16"/>
                <a:gd name="T7" fmla="*/ 5 h 11"/>
                <a:gd name="T8" fmla="*/ 16 w 16"/>
                <a:gd name="T9" fmla="*/ 5 h 11"/>
              </a:gdLst>
              <a:ahLst/>
              <a:cxnLst>
                <a:cxn ang="0">
                  <a:pos x="T0" y="T1"/>
                </a:cxn>
                <a:cxn ang="0">
                  <a:pos x="T2" y="T3"/>
                </a:cxn>
                <a:cxn ang="0">
                  <a:pos x="T4" y="T5"/>
                </a:cxn>
                <a:cxn ang="0">
                  <a:pos x="T6" y="T7"/>
                </a:cxn>
                <a:cxn ang="0">
                  <a:pos x="T8" y="T9"/>
                </a:cxn>
              </a:cxnLst>
              <a:rect l="0" t="0" r="r" b="b"/>
              <a:pathLst>
                <a:path w="16" h="11">
                  <a:moveTo>
                    <a:pt x="16" y="5"/>
                  </a:moveTo>
                  <a:cubicBezTo>
                    <a:pt x="6" y="11"/>
                    <a:pt x="4" y="11"/>
                    <a:pt x="0" y="0"/>
                  </a:cubicBezTo>
                  <a:cubicBezTo>
                    <a:pt x="3" y="0"/>
                    <a:pt x="4" y="2"/>
                    <a:pt x="4" y="3"/>
                  </a:cubicBezTo>
                  <a:cubicBezTo>
                    <a:pt x="6" y="7"/>
                    <a:pt x="8" y="7"/>
                    <a:pt x="11" y="5"/>
                  </a:cubicBezTo>
                  <a:cubicBezTo>
                    <a:pt x="13" y="4"/>
                    <a:pt x="14" y="4"/>
                    <a:pt x="16" y="5"/>
                  </a:cubicBezTo>
                  <a:close/>
                </a:path>
              </a:pathLst>
            </a:custGeom>
            <a:solidFill>
              <a:srgbClr val="B96B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8" name="Freeform 28">
              <a:extLst>
                <a:ext uri="{FF2B5EF4-FFF2-40B4-BE49-F238E27FC236}">
                  <a16:creationId xmlns:a16="http://schemas.microsoft.com/office/drawing/2014/main" xmlns="" id="{B0F0A7C9-D744-64F8-FD4A-69BD9F095ED6}"/>
                </a:ext>
              </a:extLst>
            </p:cNvPr>
            <p:cNvSpPr/>
            <p:nvPr/>
          </p:nvSpPr>
          <p:spPr bwMode="auto">
            <a:xfrm>
              <a:off x="1757" y="1779"/>
              <a:ext cx="89" cy="38"/>
            </a:xfrm>
            <a:custGeom>
              <a:avLst/>
              <a:gdLst>
                <a:gd name="T0" fmla="*/ 19 w 19"/>
                <a:gd name="T1" fmla="*/ 3 h 8"/>
                <a:gd name="T2" fmla="*/ 18 w 19"/>
                <a:gd name="T3" fmla="*/ 4 h 8"/>
                <a:gd name="T4" fmla="*/ 0 w 19"/>
                <a:gd name="T5" fmla="*/ 8 h 8"/>
                <a:gd name="T6" fmla="*/ 19 w 19"/>
                <a:gd name="T7" fmla="*/ 3 h 8"/>
              </a:gdLst>
              <a:ahLst/>
              <a:cxnLst>
                <a:cxn ang="0">
                  <a:pos x="T0" y="T1"/>
                </a:cxn>
                <a:cxn ang="0">
                  <a:pos x="T2" y="T3"/>
                </a:cxn>
                <a:cxn ang="0">
                  <a:pos x="T4" y="T5"/>
                </a:cxn>
                <a:cxn ang="0">
                  <a:pos x="T6" y="T7"/>
                </a:cxn>
              </a:cxnLst>
              <a:rect l="0" t="0" r="r" b="b"/>
              <a:pathLst>
                <a:path w="19" h="8">
                  <a:moveTo>
                    <a:pt x="19" y="3"/>
                  </a:moveTo>
                  <a:cubicBezTo>
                    <a:pt x="19" y="4"/>
                    <a:pt x="18" y="4"/>
                    <a:pt x="18" y="4"/>
                  </a:cubicBezTo>
                  <a:cubicBezTo>
                    <a:pt x="12" y="2"/>
                    <a:pt x="6" y="6"/>
                    <a:pt x="0" y="8"/>
                  </a:cubicBezTo>
                  <a:cubicBezTo>
                    <a:pt x="4" y="2"/>
                    <a:pt x="15" y="0"/>
                    <a:pt x="19" y="3"/>
                  </a:cubicBezTo>
                  <a:close/>
                </a:path>
              </a:pathLst>
            </a:custGeom>
            <a:solidFill>
              <a:srgbClr val="B86D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9" name="Freeform 29">
              <a:extLst>
                <a:ext uri="{FF2B5EF4-FFF2-40B4-BE49-F238E27FC236}">
                  <a16:creationId xmlns:a16="http://schemas.microsoft.com/office/drawing/2014/main" xmlns="" id="{38124835-FF90-29A1-2A92-6D48FD924EC1}"/>
                </a:ext>
              </a:extLst>
            </p:cNvPr>
            <p:cNvSpPr/>
            <p:nvPr/>
          </p:nvSpPr>
          <p:spPr bwMode="auto">
            <a:xfrm>
              <a:off x="1785" y="1719"/>
              <a:ext cx="70" cy="56"/>
            </a:xfrm>
            <a:custGeom>
              <a:avLst/>
              <a:gdLst>
                <a:gd name="T0" fmla="*/ 0 w 15"/>
                <a:gd name="T1" fmla="*/ 12 h 12"/>
                <a:gd name="T2" fmla="*/ 15 w 15"/>
                <a:gd name="T3" fmla="*/ 0 h 12"/>
                <a:gd name="T4" fmla="*/ 0 w 15"/>
                <a:gd name="T5" fmla="*/ 12 h 12"/>
              </a:gdLst>
              <a:ahLst/>
              <a:cxnLst>
                <a:cxn ang="0">
                  <a:pos x="T0" y="T1"/>
                </a:cxn>
                <a:cxn ang="0">
                  <a:pos x="T2" y="T3"/>
                </a:cxn>
                <a:cxn ang="0">
                  <a:pos x="T4" y="T5"/>
                </a:cxn>
              </a:cxnLst>
              <a:rect l="0" t="0" r="r" b="b"/>
              <a:pathLst>
                <a:path w="15" h="12">
                  <a:moveTo>
                    <a:pt x="0" y="12"/>
                  </a:moveTo>
                  <a:cubicBezTo>
                    <a:pt x="4" y="7"/>
                    <a:pt x="10" y="4"/>
                    <a:pt x="15" y="0"/>
                  </a:cubicBezTo>
                  <a:cubicBezTo>
                    <a:pt x="11" y="6"/>
                    <a:pt x="6" y="10"/>
                    <a:pt x="0" y="12"/>
                  </a:cubicBezTo>
                  <a:close/>
                </a:path>
              </a:pathLst>
            </a:custGeom>
            <a:solidFill>
              <a:srgbClr val="BB6B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0" name="Freeform 30">
              <a:extLst>
                <a:ext uri="{FF2B5EF4-FFF2-40B4-BE49-F238E27FC236}">
                  <a16:creationId xmlns:a16="http://schemas.microsoft.com/office/drawing/2014/main" xmlns="" id="{6574DE49-AA97-FAD7-1B47-6E8648489C0A}"/>
                </a:ext>
              </a:extLst>
            </p:cNvPr>
            <p:cNvSpPr/>
            <p:nvPr/>
          </p:nvSpPr>
          <p:spPr bwMode="auto">
            <a:xfrm>
              <a:off x="1513" y="1995"/>
              <a:ext cx="183" cy="88"/>
            </a:xfrm>
            <a:custGeom>
              <a:avLst/>
              <a:gdLst>
                <a:gd name="T0" fmla="*/ 11 w 39"/>
                <a:gd name="T1" fmla="*/ 18 h 19"/>
                <a:gd name="T2" fmla="*/ 2 w 39"/>
                <a:gd name="T3" fmla="*/ 17 h 19"/>
                <a:gd name="T4" fmla="*/ 0 w 39"/>
                <a:gd name="T5" fmla="*/ 13 h 19"/>
                <a:gd name="T6" fmla="*/ 4 w 39"/>
                <a:gd name="T7" fmla="*/ 12 h 19"/>
                <a:gd name="T8" fmla="*/ 22 w 39"/>
                <a:gd name="T9" fmla="*/ 12 h 19"/>
                <a:gd name="T10" fmla="*/ 32 w 39"/>
                <a:gd name="T11" fmla="*/ 5 h 19"/>
                <a:gd name="T12" fmla="*/ 34 w 39"/>
                <a:gd name="T13" fmla="*/ 2 h 19"/>
                <a:gd name="T14" fmla="*/ 37 w 39"/>
                <a:gd name="T15" fmla="*/ 1 h 19"/>
                <a:gd name="T16" fmla="*/ 38 w 39"/>
                <a:gd name="T17" fmla="*/ 4 h 19"/>
                <a:gd name="T18" fmla="*/ 17 w 39"/>
                <a:gd name="T19" fmla="*/ 18 h 19"/>
                <a:gd name="T20" fmla="*/ 11 w 39"/>
                <a:gd name="T2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19">
                  <a:moveTo>
                    <a:pt x="11" y="18"/>
                  </a:moveTo>
                  <a:cubicBezTo>
                    <a:pt x="9" y="18"/>
                    <a:pt x="5" y="19"/>
                    <a:pt x="2" y="17"/>
                  </a:cubicBezTo>
                  <a:cubicBezTo>
                    <a:pt x="1" y="16"/>
                    <a:pt x="0" y="15"/>
                    <a:pt x="0" y="13"/>
                  </a:cubicBezTo>
                  <a:cubicBezTo>
                    <a:pt x="1" y="12"/>
                    <a:pt x="3" y="12"/>
                    <a:pt x="4" y="12"/>
                  </a:cubicBezTo>
                  <a:cubicBezTo>
                    <a:pt x="10" y="14"/>
                    <a:pt x="16" y="14"/>
                    <a:pt x="22" y="12"/>
                  </a:cubicBezTo>
                  <a:cubicBezTo>
                    <a:pt x="26" y="12"/>
                    <a:pt x="30" y="9"/>
                    <a:pt x="32" y="5"/>
                  </a:cubicBezTo>
                  <a:cubicBezTo>
                    <a:pt x="32" y="4"/>
                    <a:pt x="33" y="3"/>
                    <a:pt x="34" y="2"/>
                  </a:cubicBezTo>
                  <a:cubicBezTo>
                    <a:pt x="35" y="1"/>
                    <a:pt x="36" y="0"/>
                    <a:pt x="37" y="1"/>
                  </a:cubicBezTo>
                  <a:cubicBezTo>
                    <a:pt x="39" y="2"/>
                    <a:pt x="38" y="3"/>
                    <a:pt x="38" y="4"/>
                  </a:cubicBezTo>
                  <a:cubicBezTo>
                    <a:pt x="34" y="12"/>
                    <a:pt x="28" y="17"/>
                    <a:pt x="17" y="18"/>
                  </a:cubicBezTo>
                  <a:cubicBezTo>
                    <a:pt x="15" y="18"/>
                    <a:pt x="14" y="18"/>
                    <a:pt x="11" y="18"/>
                  </a:cubicBezTo>
                  <a:close/>
                </a:path>
              </a:pathLst>
            </a:custGeom>
            <a:solidFill>
              <a:srgbClr val="F6FA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 name="Freeform 31">
              <a:extLst>
                <a:ext uri="{FF2B5EF4-FFF2-40B4-BE49-F238E27FC236}">
                  <a16:creationId xmlns:a16="http://schemas.microsoft.com/office/drawing/2014/main" xmlns="" id="{117831F6-9129-8887-4933-AFBCC59FF67B}"/>
                </a:ext>
              </a:extLst>
            </p:cNvPr>
            <p:cNvSpPr/>
            <p:nvPr/>
          </p:nvSpPr>
          <p:spPr bwMode="auto">
            <a:xfrm>
              <a:off x="2029" y="1705"/>
              <a:ext cx="117" cy="130"/>
            </a:xfrm>
            <a:custGeom>
              <a:avLst/>
              <a:gdLst>
                <a:gd name="T0" fmla="*/ 14 w 25"/>
                <a:gd name="T1" fmla="*/ 11 h 28"/>
                <a:gd name="T2" fmla="*/ 14 w 25"/>
                <a:gd name="T3" fmla="*/ 13 h 28"/>
                <a:gd name="T4" fmla="*/ 21 w 25"/>
                <a:gd name="T5" fmla="*/ 23 h 28"/>
                <a:gd name="T6" fmla="*/ 24 w 25"/>
                <a:gd name="T7" fmla="*/ 26 h 28"/>
                <a:gd name="T8" fmla="*/ 21 w 25"/>
                <a:gd name="T9" fmla="*/ 28 h 28"/>
                <a:gd name="T10" fmla="*/ 9 w 25"/>
                <a:gd name="T11" fmla="*/ 15 h 28"/>
                <a:gd name="T12" fmla="*/ 4 w 25"/>
                <a:gd name="T13" fmla="*/ 9 h 28"/>
                <a:gd name="T14" fmla="*/ 0 w 25"/>
                <a:gd name="T15" fmla="*/ 3 h 28"/>
                <a:gd name="T16" fmla="*/ 2 w 25"/>
                <a:gd name="T17" fmla="*/ 0 h 28"/>
                <a:gd name="T18" fmla="*/ 4 w 25"/>
                <a:gd name="T19" fmla="*/ 1 h 28"/>
                <a:gd name="T20" fmla="*/ 11 w 25"/>
                <a:gd name="T21" fmla="*/ 7 h 28"/>
                <a:gd name="T22" fmla="*/ 14 w 25"/>
                <a:gd name="T23"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8">
                  <a:moveTo>
                    <a:pt x="14" y="11"/>
                  </a:moveTo>
                  <a:cubicBezTo>
                    <a:pt x="14" y="12"/>
                    <a:pt x="14" y="13"/>
                    <a:pt x="14" y="13"/>
                  </a:cubicBezTo>
                  <a:cubicBezTo>
                    <a:pt x="12" y="21"/>
                    <a:pt x="13" y="22"/>
                    <a:pt x="21" y="23"/>
                  </a:cubicBezTo>
                  <a:cubicBezTo>
                    <a:pt x="23" y="24"/>
                    <a:pt x="25" y="24"/>
                    <a:pt x="24" y="26"/>
                  </a:cubicBezTo>
                  <a:cubicBezTo>
                    <a:pt x="24" y="28"/>
                    <a:pt x="22" y="28"/>
                    <a:pt x="21" y="28"/>
                  </a:cubicBezTo>
                  <a:cubicBezTo>
                    <a:pt x="13" y="28"/>
                    <a:pt x="7" y="22"/>
                    <a:pt x="9" y="15"/>
                  </a:cubicBezTo>
                  <a:cubicBezTo>
                    <a:pt x="9" y="11"/>
                    <a:pt x="7" y="10"/>
                    <a:pt x="4" y="9"/>
                  </a:cubicBezTo>
                  <a:cubicBezTo>
                    <a:pt x="1" y="8"/>
                    <a:pt x="0" y="6"/>
                    <a:pt x="0" y="3"/>
                  </a:cubicBezTo>
                  <a:cubicBezTo>
                    <a:pt x="0" y="2"/>
                    <a:pt x="0" y="0"/>
                    <a:pt x="2" y="0"/>
                  </a:cubicBezTo>
                  <a:cubicBezTo>
                    <a:pt x="3" y="0"/>
                    <a:pt x="4" y="0"/>
                    <a:pt x="4" y="1"/>
                  </a:cubicBezTo>
                  <a:cubicBezTo>
                    <a:pt x="5" y="5"/>
                    <a:pt x="9" y="5"/>
                    <a:pt x="11" y="7"/>
                  </a:cubicBezTo>
                  <a:cubicBezTo>
                    <a:pt x="13" y="8"/>
                    <a:pt x="14" y="9"/>
                    <a:pt x="14" y="11"/>
                  </a:cubicBezTo>
                  <a:close/>
                </a:path>
              </a:pathLst>
            </a:custGeom>
            <a:solidFill>
              <a:srgbClr val="A9BA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2" name="Freeform 32">
              <a:extLst>
                <a:ext uri="{FF2B5EF4-FFF2-40B4-BE49-F238E27FC236}">
                  <a16:creationId xmlns:a16="http://schemas.microsoft.com/office/drawing/2014/main" xmlns="" id="{02BDA64E-7A65-D191-8FDF-166FA7DC5A84}"/>
                </a:ext>
              </a:extLst>
            </p:cNvPr>
            <p:cNvSpPr/>
            <p:nvPr/>
          </p:nvSpPr>
          <p:spPr bwMode="auto">
            <a:xfrm>
              <a:off x="1888" y="1667"/>
              <a:ext cx="150" cy="131"/>
            </a:xfrm>
            <a:custGeom>
              <a:avLst/>
              <a:gdLst>
                <a:gd name="T0" fmla="*/ 32 w 32"/>
                <a:gd name="T1" fmla="*/ 3 h 28"/>
                <a:gd name="T2" fmla="*/ 30 w 32"/>
                <a:gd name="T3" fmla="*/ 5 h 28"/>
                <a:gd name="T4" fmla="*/ 6 w 32"/>
                <a:gd name="T5" fmla="*/ 25 h 28"/>
                <a:gd name="T6" fmla="*/ 2 w 32"/>
                <a:gd name="T7" fmla="*/ 27 h 28"/>
                <a:gd name="T8" fmla="*/ 2 w 32"/>
                <a:gd name="T9" fmla="*/ 22 h 28"/>
                <a:gd name="T10" fmla="*/ 22 w 32"/>
                <a:gd name="T11" fmla="*/ 4 h 28"/>
                <a:gd name="T12" fmla="*/ 28 w 32"/>
                <a:gd name="T13" fmla="*/ 1 h 28"/>
                <a:gd name="T14" fmla="*/ 32 w 32"/>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8">
                  <a:moveTo>
                    <a:pt x="32" y="3"/>
                  </a:moveTo>
                  <a:cubicBezTo>
                    <a:pt x="32" y="4"/>
                    <a:pt x="31" y="5"/>
                    <a:pt x="30" y="5"/>
                  </a:cubicBezTo>
                  <a:cubicBezTo>
                    <a:pt x="21" y="10"/>
                    <a:pt x="12" y="16"/>
                    <a:pt x="6" y="25"/>
                  </a:cubicBezTo>
                  <a:cubicBezTo>
                    <a:pt x="5" y="27"/>
                    <a:pt x="3" y="28"/>
                    <a:pt x="2" y="27"/>
                  </a:cubicBezTo>
                  <a:cubicBezTo>
                    <a:pt x="0" y="26"/>
                    <a:pt x="1" y="24"/>
                    <a:pt x="2" y="22"/>
                  </a:cubicBezTo>
                  <a:cubicBezTo>
                    <a:pt x="8" y="16"/>
                    <a:pt x="14" y="9"/>
                    <a:pt x="22" y="4"/>
                  </a:cubicBezTo>
                  <a:cubicBezTo>
                    <a:pt x="24" y="3"/>
                    <a:pt x="26" y="2"/>
                    <a:pt x="28" y="1"/>
                  </a:cubicBezTo>
                  <a:cubicBezTo>
                    <a:pt x="30" y="0"/>
                    <a:pt x="32" y="0"/>
                    <a:pt x="32" y="3"/>
                  </a:cubicBezTo>
                  <a:close/>
                </a:path>
              </a:pathLst>
            </a:custGeom>
            <a:solidFill>
              <a:srgbClr val="A9BC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Freeform 33">
              <a:extLst>
                <a:ext uri="{FF2B5EF4-FFF2-40B4-BE49-F238E27FC236}">
                  <a16:creationId xmlns:a16="http://schemas.microsoft.com/office/drawing/2014/main" xmlns="" id="{43383876-62AD-3C26-12F0-57C084DDE8BB}"/>
                </a:ext>
              </a:extLst>
            </p:cNvPr>
            <p:cNvSpPr/>
            <p:nvPr/>
          </p:nvSpPr>
          <p:spPr bwMode="auto">
            <a:xfrm>
              <a:off x="1484" y="1980"/>
              <a:ext cx="19" cy="33"/>
            </a:xfrm>
            <a:custGeom>
              <a:avLst/>
              <a:gdLst>
                <a:gd name="T0" fmla="*/ 0 w 4"/>
                <a:gd name="T1" fmla="*/ 5 h 7"/>
                <a:gd name="T2" fmla="*/ 3 w 4"/>
                <a:gd name="T3" fmla="*/ 0 h 7"/>
                <a:gd name="T4" fmla="*/ 4 w 4"/>
                <a:gd name="T5" fmla="*/ 3 h 7"/>
                <a:gd name="T6" fmla="*/ 0 w 4"/>
                <a:gd name="T7" fmla="*/ 5 h 7"/>
              </a:gdLst>
              <a:ahLst/>
              <a:cxnLst>
                <a:cxn ang="0">
                  <a:pos x="T0" y="T1"/>
                </a:cxn>
                <a:cxn ang="0">
                  <a:pos x="T2" y="T3"/>
                </a:cxn>
                <a:cxn ang="0">
                  <a:pos x="T4" y="T5"/>
                </a:cxn>
                <a:cxn ang="0">
                  <a:pos x="T6" y="T7"/>
                </a:cxn>
              </a:cxnLst>
              <a:rect l="0" t="0" r="r" b="b"/>
              <a:pathLst>
                <a:path w="4" h="7">
                  <a:moveTo>
                    <a:pt x="0" y="5"/>
                  </a:moveTo>
                  <a:cubicBezTo>
                    <a:pt x="1" y="3"/>
                    <a:pt x="2" y="1"/>
                    <a:pt x="3" y="0"/>
                  </a:cubicBezTo>
                  <a:cubicBezTo>
                    <a:pt x="3" y="1"/>
                    <a:pt x="4" y="2"/>
                    <a:pt x="4" y="3"/>
                  </a:cubicBezTo>
                  <a:cubicBezTo>
                    <a:pt x="4" y="6"/>
                    <a:pt x="3" y="7"/>
                    <a:pt x="0" y="5"/>
                  </a:cubicBezTo>
                  <a:close/>
                </a:path>
              </a:pathLst>
            </a:custGeom>
            <a:solidFill>
              <a:srgbClr val="ABBB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4" name="Freeform 34">
              <a:extLst>
                <a:ext uri="{FF2B5EF4-FFF2-40B4-BE49-F238E27FC236}">
                  <a16:creationId xmlns:a16="http://schemas.microsoft.com/office/drawing/2014/main" xmlns="" id="{25EA99BF-9FD4-D475-091E-255365424EAC}"/>
                </a:ext>
              </a:extLst>
            </p:cNvPr>
            <p:cNvSpPr/>
            <p:nvPr/>
          </p:nvSpPr>
          <p:spPr bwMode="auto">
            <a:xfrm>
              <a:off x="1433" y="1976"/>
              <a:ext cx="33" cy="42"/>
            </a:xfrm>
            <a:custGeom>
              <a:avLst/>
              <a:gdLst>
                <a:gd name="T0" fmla="*/ 6 w 7"/>
                <a:gd name="T1" fmla="*/ 4 h 9"/>
                <a:gd name="T2" fmla="*/ 5 w 7"/>
                <a:gd name="T3" fmla="*/ 6 h 9"/>
                <a:gd name="T4" fmla="*/ 1 w 7"/>
                <a:gd name="T5" fmla="*/ 7 h 9"/>
                <a:gd name="T6" fmla="*/ 1 w 7"/>
                <a:gd name="T7" fmla="*/ 4 h 9"/>
                <a:gd name="T8" fmla="*/ 5 w 7"/>
                <a:gd name="T9" fmla="*/ 0 h 9"/>
                <a:gd name="T10" fmla="*/ 6 w 7"/>
                <a:gd name="T11" fmla="*/ 4 h 9"/>
              </a:gdLst>
              <a:ahLst/>
              <a:cxnLst>
                <a:cxn ang="0">
                  <a:pos x="T0" y="T1"/>
                </a:cxn>
                <a:cxn ang="0">
                  <a:pos x="T2" y="T3"/>
                </a:cxn>
                <a:cxn ang="0">
                  <a:pos x="T4" y="T5"/>
                </a:cxn>
                <a:cxn ang="0">
                  <a:pos x="T6" y="T7"/>
                </a:cxn>
                <a:cxn ang="0">
                  <a:pos x="T8" y="T9"/>
                </a:cxn>
                <a:cxn ang="0">
                  <a:pos x="T10" y="T11"/>
                </a:cxn>
              </a:cxnLst>
              <a:rect l="0" t="0" r="r" b="b"/>
              <a:pathLst>
                <a:path w="7" h="9">
                  <a:moveTo>
                    <a:pt x="6" y="4"/>
                  </a:moveTo>
                  <a:cubicBezTo>
                    <a:pt x="6" y="5"/>
                    <a:pt x="6" y="5"/>
                    <a:pt x="5" y="6"/>
                  </a:cubicBezTo>
                  <a:cubicBezTo>
                    <a:pt x="4" y="6"/>
                    <a:pt x="3" y="9"/>
                    <a:pt x="1" y="7"/>
                  </a:cubicBezTo>
                  <a:cubicBezTo>
                    <a:pt x="0" y="6"/>
                    <a:pt x="0" y="4"/>
                    <a:pt x="1" y="4"/>
                  </a:cubicBezTo>
                  <a:cubicBezTo>
                    <a:pt x="2" y="2"/>
                    <a:pt x="3" y="0"/>
                    <a:pt x="5" y="0"/>
                  </a:cubicBezTo>
                  <a:cubicBezTo>
                    <a:pt x="7" y="1"/>
                    <a:pt x="6" y="3"/>
                    <a:pt x="6" y="4"/>
                  </a:cubicBezTo>
                  <a:close/>
                </a:path>
              </a:pathLst>
            </a:custGeom>
            <a:solidFill>
              <a:srgbClr val="D6EA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55" name="Group 37">
            <a:extLst>
              <a:ext uri="{FF2B5EF4-FFF2-40B4-BE49-F238E27FC236}">
                <a16:creationId xmlns:a16="http://schemas.microsoft.com/office/drawing/2014/main" xmlns="" id="{178B2504-2880-6484-693E-3052ED8C8118}"/>
              </a:ext>
            </a:extLst>
          </p:cNvPr>
          <p:cNvGrpSpPr>
            <a:grpSpLocks noChangeAspect="1"/>
          </p:cNvGrpSpPr>
          <p:nvPr/>
        </p:nvGrpSpPr>
        <p:grpSpPr>
          <a:xfrm flipH="1" flipV="1">
            <a:off x="4098925" y="1262311"/>
            <a:ext cx="955675" cy="1709738"/>
            <a:chOff x="2582" y="1074"/>
            <a:chExt cx="602" cy="1077"/>
          </a:xfrm>
        </p:grpSpPr>
        <p:sp>
          <p:nvSpPr>
            <p:cNvPr id="57" name="Freeform 38">
              <a:extLst>
                <a:ext uri="{FF2B5EF4-FFF2-40B4-BE49-F238E27FC236}">
                  <a16:creationId xmlns:a16="http://schemas.microsoft.com/office/drawing/2014/main" xmlns="" id="{65DB5F76-18FC-F769-AD1D-C82728366D62}"/>
                </a:ext>
              </a:extLst>
            </p:cNvPr>
            <p:cNvSpPr/>
            <p:nvPr/>
          </p:nvSpPr>
          <p:spPr bwMode="auto">
            <a:xfrm>
              <a:off x="2582" y="1074"/>
              <a:ext cx="602" cy="1008"/>
            </a:xfrm>
            <a:custGeom>
              <a:avLst/>
              <a:gdLst>
                <a:gd name="T0" fmla="*/ 93 w 112"/>
                <a:gd name="T1" fmla="*/ 0 h 190"/>
                <a:gd name="T2" fmla="*/ 86 w 112"/>
                <a:gd name="T3" fmla="*/ 37 h 190"/>
                <a:gd name="T4" fmla="*/ 75 w 112"/>
                <a:gd name="T5" fmla="*/ 87 h 190"/>
                <a:gd name="T6" fmla="*/ 77 w 112"/>
                <a:gd name="T7" fmla="*/ 93 h 190"/>
                <a:gd name="T8" fmla="*/ 88 w 112"/>
                <a:gd name="T9" fmla="*/ 114 h 190"/>
                <a:gd name="T10" fmla="*/ 104 w 112"/>
                <a:gd name="T11" fmla="*/ 140 h 190"/>
                <a:gd name="T12" fmla="*/ 109 w 112"/>
                <a:gd name="T13" fmla="*/ 145 h 190"/>
                <a:gd name="T14" fmla="*/ 111 w 112"/>
                <a:gd name="T15" fmla="*/ 150 h 190"/>
                <a:gd name="T16" fmla="*/ 106 w 112"/>
                <a:gd name="T17" fmla="*/ 154 h 190"/>
                <a:gd name="T18" fmla="*/ 94 w 112"/>
                <a:gd name="T19" fmla="*/ 150 h 190"/>
                <a:gd name="T20" fmla="*/ 74 w 112"/>
                <a:gd name="T21" fmla="*/ 137 h 190"/>
                <a:gd name="T22" fmla="*/ 69 w 112"/>
                <a:gd name="T23" fmla="*/ 138 h 190"/>
                <a:gd name="T24" fmla="*/ 63 w 112"/>
                <a:gd name="T25" fmla="*/ 136 h 190"/>
                <a:gd name="T26" fmla="*/ 61 w 112"/>
                <a:gd name="T27" fmla="*/ 131 h 190"/>
                <a:gd name="T28" fmla="*/ 51 w 112"/>
                <a:gd name="T29" fmla="*/ 126 h 190"/>
                <a:gd name="T30" fmla="*/ 50 w 112"/>
                <a:gd name="T31" fmla="*/ 125 h 190"/>
                <a:gd name="T32" fmla="*/ 47 w 112"/>
                <a:gd name="T33" fmla="*/ 124 h 190"/>
                <a:gd name="T34" fmla="*/ 29 w 112"/>
                <a:gd name="T35" fmla="*/ 142 h 190"/>
                <a:gd name="T36" fmla="*/ 31 w 112"/>
                <a:gd name="T37" fmla="*/ 146 h 190"/>
                <a:gd name="T38" fmla="*/ 37 w 112"/>
                <a:gd name="T39" fmla="*/ 155 h 190"/>
                <a:gd name="T40" fmla="*/ 25 w 112"/>
                <a:gd name="T41" fmla="*/ 185 h 190"/>
                <a:gd name="T42" fmla="*/ 20 w 112"/>
                <a:gd name="T43" fmla="*/ 189 h 190"/>
                <a:gd name="T44" fmla="*/ 18 w 112"/>
                <a:gd name="T45" fmla="*/ 183 h 190"/>
                <a:gd name="T46" fmla="*/ 26 w 112"/>
                <a:gd name="T47" fmla="*/ 150 h 190"/>
                <a:gd name="T48" fmla="*/ 26 w 112"/>
                <a:gd name="T49" fmla="*/ 146 h 190"/>
                <a:gd name="T50" fmla="*/ 15 w 112"/>
                <a:gd name="T51" fmla="*/ 159 h 190"/>
                <a:gd name="T52" fmla="*/ 6 w 112"/>
                <a:gd name="T53" fmla="*/ 173 h 190"/>
                <a:gd name="T54" fmla="*/ 1 w 112"/>
                <a:gd name="T55" fmla="*/ 174 h 190"/>
                <a:gd name="T56" fmla="*/ 1 w 112"/>
                <a:gd name="T57" fmla="*/ 170 h 190"/>
                <a:gd name="T58" fmla="*/ 11 w 112"/>
                <a:gd name="T59" fmla="*/ 148 h 190"/>
                <a:gd name="T60" fmla="*/ 19 w 112"/>
                <a:gd name="T61" fmla="*/ 133 h 190"/>
                <a:gd name="T62" fmla="*/ 24 w 112"/>
                <a:gd name="T63" fmla="*/ 109 h 190"/>
                <a:gd name="T64" fmla="*/ 35 w 112"/>
                <a:gd name="T65" fmla="*/ 88 h 190"/>
                <a:gd name="T66" fmla="*/ 38 w 112"/>
                <a:gd name="T67" fmla="*/ 78 h 190"/>
                <a:gd name="T68" fmla="*/ 45 w 112"/>
                <a:gd name="T69" fmla="*/ 0 h 190"/>
                <a:gd name="T70" fmla="*/ 93 w 112"/>
                <a:gd name="T7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190">
                  <a:moveTo>
                    <a:pt x="93" y="0"/>
                  </a:moveTo>
                  <a:cubicBezTo>
                    <a:pt x="90" y="12"/>
                    <a:pt x="88" y="25"/>
                    <a:pt x="86" y="37"/>
                  </a:cubicBezTo>
                  <a:cubicBezTo>
                    <a:pt x="82" y="54"/>
                    <a:pt x="79" y="70"/>
                    <a:pt x="75" y="87"/>
                  </a:cubicBezTo>
                  <a:cubicBezTo>
                    <a:pt x="75" y="89"/>
                    <a:pt x="75" y="92"/>
                    <a:pt x="77" y="93"/>
                  </a:cubicBezTo>
                  <a:cubicBezTo>
                    <a:pt x="83" y="99"/>
                    <a:pt x="87" y="106"/>
                    <a:pt x="88" y="114"/>
                  </a:cubicBezTo>
                  <a:cubicBezTo>
                    <a:pt x="91" y="125"/>
                    <a:pt x="96" y="133"/>
                    <a:pt x="104" y="140"/>
                  </a:cubicBezTo>
                  <a:cubicBezTo>
                    <a:pt x="106" y="142"/>
                    <a:pt x="107" y="144"/>
                    <a:pt x="109" y="145"/>
                  </a:cubicBezTo>
                  <a:cubicBezTo>
                    <a:pt x="110" y="147"/>
                    <a:pt x="112" y="148"/>
                    <a:pt x="111" y="150"/>
                  </a:cubicBezTo>
                  <a:cubicBezTo>
                    <a:pt x="110" y="153"/>
                    <a:pt x="108" y="154"/>
                    <a:pt x="106" y="154"/>
                  </a:cubicBezTo>
                  <a:cubicBezTo>
                    <a:pt x="101" y="155"/>
                    <a:pt x="97" y="154"/>
                    <a:pt x="94" y="150"/>
                  </a:cubicBezTo>
                  <a:cubicBezTo>
                    <a:pt x="88" y="145"/>
                    <a:pt x="82" y="139"/>
                    <a:pt x="74" y="137"/>
                  </a:cubicBezTo>
                  <a:cubicBezTo>
                    <a:pt x="72" y="135"/>
                    <a:pt x="70" y="136"/>
                    <a:pt x="69" y="138"/>
                  </a:cubicBezTo>
                  <a:cubicBezTo>
                    <a:pt x="66" y="140"/>
                    <a:pt x="64" y="140"/>
                    <a:pt x="63" y="136"/>
                  </a:cubicBezTo>
                  <a:cubicBezTo>
                    <a:pt x="64" y="134"/>
                    <a:pt x="63" y="132"/>
                    <a:pt x="61" y="131"/>
                  </a:cubicBezTo>
                  <a:cubicBezTo>
                    <a:pt x="58" y="129"/>
                    <a:pt x="55" y="127"/>
                    <a:pt x="51" y="126"/>
                  </a:cubicBezTo>
                  <a:cubicBezTo>
                    <a:pt x="51" y="125"/>
                    <a:pt x="50" y="125"/>
                    <a:pt x="50" y="125"/>
                  </a:cubicBezTo>
                  <a:cubicBezTo>
                    <a:pt x="49" y="124"/>
                    <a:pt x="48" y="124"/>
                    <a:pt x="47" y="124"/>
                  </a:cubicBezTo>
                  <a:cubicBezTo>
                    <a:pt x="38" y="125"/>
                    <a:pt x="29" y="133"/>
                    <a:pt x="29" y="142"/>
                  </a:cubicBezTo>
                  <a:cubicBezTo>
                    <a:pt x="29" y="144"/>
                    <a:pt x="30" y="145"/>
                    <a:pt x="31" y="146"/>
                  </a:cubicBezTo>
                  <a:cubicBezTo>
                    <a:pt x="33" y="149"/>
                    <a:pt x="36" y="151"/>
                    <a:pt x="37" y="155"/>
                  </a:cubicBezTo>
                  <a:cubicBezTo>
                    <a:pt x="34" y="165"/>
                    <a:pt x="30" y="175"/>
                    <a:pt x="25" y="185"/>
                  </a:cubicBezTo>
                  <a:cubicBezTo>
                    <a:pt x="24" y="187"/>
                    <a:pt x="23" y="190"/>
                    <a:pt x="20" y="189"/>
                  </a:cubicBezTo>
                  <a:cubicBezTo>
                    <a:pt x="17" y="188"/>
                    <a:pt x="18" y="185"/>
                    <a:pt x="18" y="183"/>
                  </a:cubicBezTo>
                  <a:cubicBezTo>
                    <a:pt x="21" y="172"/>
                    <a:pt x="23" y="161"/>
                    <a:pt x="26" y="150"/>
                  </a:cubicBezTo>
                  <a:cubicBezTo>
                    <a:pt x="26" y="149"/>
                    <a:pt x="26" y="147"/>
                    <a:pt x="26" y="146"/>
                  </a:cubicBezTo>
                  <a:cubicBezTo>
                    <a:pt x="22" y="150"/>
                    <a:pt x="19" y="155"/>
                    <a:pt x="15" y="159"/>
                  </a:cubicBezTo>
                  <a:cubicBezTo>
                    <a:pt x="13" y="164"/>
                    <a:pt x="9" y="169"/>
                    <a:pt x="6" y="173"/>
                  </a:cubicBezTo>
                  <a:cubicBezTo>
                    <a:pt x="5" y="174"/>
                    <a:pt x="3" y="175"/>
                    <a:pt x="1" y="174"/>
                  </a:cubicBezTo>
                  <a:cubicBezTo>
                    <a:pt x="0" y="173"/>
                    <a:pt x="0" y="171"/>
                    <a:pt x="1" y="170"/>
                  </a:cubicBezTo>
                  <a:cubicBezTo>
                    <a:pt x="3" y="162"/>
                    <a:pt x="7" y="155"/>
                    <a:pt x="11" y="148"/>
                  </a:cubicBezTo>
                  <a:cubicBezTo>
                    <a:pt x="13" y="143"/>
                    <a:pt x="16" y="138"/>
                    <a:pt x="19" y="133"/>
                  </a:cubicBezTo>
                  <a:cubicBezTo>
                    <a:pt x="24" y="125"/>
                    <a:pt x="23" y="117"/>
                    <a:pt x="24" y="109"/>
                  </a:cubicBezTo>
                  <a:cubicBezTo>
                    <a:pt x="26" y="101"/>
                    <a:pt x="28" y="93"/>
                    <a:pt x="35" y="88"/>
                  </a:cubicBezTo>
                  <a:cubicBezTo>
                    <a:pt x="39" y="86"/>
                    <a:pt x="37" y="82"/>
                    <a:pt x="38" y="78"/>
                  </a:cubicBezTo>
                  <a:cubicBezTo>
                    <a:pt x="40" y="52"/>
                    <a:pt x="43" y="26"/>
                    <a:pt x="45" y="0"/>
                  </a:cubicBezTo>
                  <a:cubicBezTo>
                    <a:pt x="61" y="0"/>
                    <a:pt x="77" y="0"/>
                    <a:pt x="93" y="0"/>
                  </a:cubicBezTo>
                  <a:close/>
                </a:path>
              </a:pathLst>
            </a:custGeom>
            <a:solidFill>
              <a:srgbClr val="E99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8" name="Freeform 39">
              <a:extLst>
                <a:ext uri="{FF2B5EF4-FFF2-40B4-BE49-F238E27FC236}">
                  <a16:creationId xmlns:a16="http://schemas.microsoft.com/office/drawing/2014/main" xmlns="" id="{83CA2010-3861-A819-48E0-AC18F20125B0}"/>
                </a:ext>
              </a:extLst>
            </p:cNvPr>
            <p:cNvSpPr/>
            <p:nvPr/>
          </p:nvSpPr>
          <p:spPr bwMode="auto">
            <a:xfrm>
              <a:off x="2738" y="1731"/>
              <a:ext cx="198" cy="202"/>
            </a:xfrm>
            <a:custGeom>
              <a:avLst/>
              <a:gdLst>
                <a:gd name="T0" fmla="*/ 21 w 37"/>
                <a:gd name="T1" fmla="*/ 0 h 38"/>
                <a:gd name="T2" fmla="*/ 22 w 37"/>
                <a:gd name="T3" fmla="*/ 1 h 38"/>
                <a:gd name="T4" fmla="*/ 25 w 37"/>
                <a:gd name="T5" fmla="*/ 4 h 38"/>
                <a:gd name="T6" fmla="*/ 34 w 37"/>
                <a:gd name="T7" fmla="*/ 13 h 38"/>
                <a:gd name="T8" fmla="*/ 33 w 37"/>
                <a:gd name="T9" fmla="*/ 20 h 38"/>
                <a:gd name="T10" fmla="*/ 17 w 37"/>
                <a:gd name="T11" fmla="*/ 34 h 38"/>
                <a:gd name="T12" fmla="*/ 10 w 37"/>
                <a:gd name="T13" fmla="*/ 33 h 38"/>
                <a:gd name="T14" fmla="*/ 8 w 37"/>
                <a:gd name="T15" fmla="*/ 31 h 38"/>
                <a:gd name="T16" fmla="*/ 1 w 37"/>
                <a:gd name="T17" fmla="*/ 22 h 38"/>
                <a:gd name="T18" fmla="*/ 5 w 37"/>
                <a:gd name="T19" fmla="*/ 15 h 38"/>
                <a:gd name="T20" fmla="*/ 14 w 37"/>
                <a:gd name="T21" fmla="*/ 6 h 38"/>
                <a:gd name="T22" fmla="*/ 21 w 37"/>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8">
                  <a:moveTo>
                    <a:pt x="21" y="0"/>
                  </a:moveTo>
                  <a:cubicBezTo>
                    <a:pt x="21" y="0"/>
                    <a:pt x="22" y="1"/>
                    <a:pt x="22" y="1"/>
                  </a:cubicBezTo>
                  <a:cubicBezTo>
                    <a:pt x="23" y="2"/>
                    <a:pt x="24" y="3"/>
                    <a:pt x="25" y="4"/>
                  </a:cubicBezTo>
                  <a:cubicBezTo>
                    <a:pt x="28" y="7"/>
                    <a:pt x="31" y="9"/>
                    <a:pt x="34" y="13"/>
                  </a:cubicBezTo>
                  <a:cubicBezTo>
                    <a:pt x="37" y="16"/>
                    <a:pt x="36" y="18"/>
                    <a:pt x="33" y="20"/>
                  </a:cubicBezTo>
                  <a:cubicBezTo>
                    <a:pt x="26" y="24"/>
                    <a:pt x="22" y="29"/>
                    <a:pt x="17" y="34"/>
                  </a:cubicBezTo>
                  <a:cubicBezTo>
                    <a:pt x="14" y="38"/>
                    <a:pt x="12" y="38"/>
                    <a:pt x="10" y="33"/>
                  </a:cubicBezTo>
                  <a:cubicBezTo>
                    <a:pt x="10" y="32"/>
                    <a:pt x="9" y="31"/>
                    <a:pt x="8" y="31"/>
                  </a:cubicBezTo>
                  <a:cubicBezTo>
                    <a:pt x="6" y="28"/>
                    <a:pt x="4" y="25"/>
                    <a:pt x="1" y="22"/>
                  </a:cubicBezTo>
                  <a:cubicBezTo>
                    <a:pt x="0" y="19"/>
                    <a:pt x="3" y="17"/>
                    <a:pt x="5" y="15"/>
                  </a:cubicBezTo>
                  <a:cubicBezTo>
                    <a:pt x="7" y="12"/>
                    <a:pt x="11" y="9"/>
                    <a:pt x="14" y="6"/>
                  </a:cubicBezTo>
                  <a:cubicBezTo>
                    <a:pt x="17" y="5"/>
                    <a:pt x="19" y="2"/>
                    <a:pt x="21" y="0"/>
                  </a:cubicBezTo>
                  <a:close/>
                </a:path>
              </a:pathLst>
            </a:custGeom>
            <a:solidFill>
              <a:srgbClr val="1B6B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Freeform 40">
              <a:extLst>
                <a:ext uri="{FF2B5EF4-FFF2-40B4-BE49-F238E27FC236}">
                  <a16:creationId xmlns:a16="http://schemas.microsoft.com/office/drawing/2014/main" xmlns="" id="{368A1902-51B4-50CA-D2BA-25351BB59743}"/>
                </a:ext>
              </a:extLst>
            </p:cNvPr>
            <p:cNvSpPr/>
            <p:nvPr/>
          </p:nvSpPr>
          <p:spPr bwMode="auto">
            <a:xfrm>
              <a:off x="2786" y="1753"/>
              <a:ext cx="193" cy="244"/>
            </a:xfrm>
            <a:custGeom>
              <a:avLst/>
              <a:gdLst>
                <a:gd name="T0" fmla="*/ 1 w 36"/>
                <a:gd name="T1" fmla="*/ 29 h 46"/>
                <a:gd name="T2" fmla="*/ 8 w 36"/>
                <a:gd name="T3" fmla="*/ 29 h 46"/>
                <a:gd name="T4" fmla="*/ 24 w 36"/>
                <a:gd name="T5" fmla="*/ 15 h 46"/>
                <a:gd name="T6" fmla="*/ 24 w 36"/>
                <a:gd name="T7" fmla="*/ 9 h 46"/>
                <a:gd name="T8" fmla="*/ 15 w 36"/>
                <a:gd name="T9" fmla="*/ 0 h 46"/>
                <a:gd name="T10" fmla="*/ 26 w 36"/>
                <a:gd name="T11" fmla="*/ 8 h 46"/>
                <a:gd name="T12" fmla="*/ 31 w 36"/>
                <a:gd name="T13" fmla="*/ 9 h 46"/>
                <a:gd name="T14" fmla="*/ 36 w 36"/>
                <a:gd name="T15" fmla="*/ 9 h 46"/>
                <a:gd name="T16" fmla="*/ 30 w 36"/>
                <a:gd name="T17" fmla="*/ 12 h 46"/>
                <a:gd name="T18" fmla="*/ 36 w 36"/>
                <a:gd name="T19" fmla="*/ 20 h 46"/>
                <a:gd name="T20" fmla="*/ 16 w 36"/>
                <a:gd name="T21" fmla="*/ 37 h 46"/>
                <a:gd name="T22" fmla="*/ 12 w 36"/>
                <a:gd name="T23" fmla="*/ 43 h 46"/>
                <a:gd name="T24" fmla="*/ 10 w 36"/>
                <a:gd name="T25" fmla="*/ 46 h 46"/>
                <a:gd name="T26" fmla="*/ 8 w 36"/>
                <a:gd name="T27" fmla="*/ 41 h 46"/>
                <a:gd name="T28" fmla="*/ 1 w 36"/>
                <a:gd name="T29" fmla="*/ 36 h 46"/>
                <a:gd name="T30" fmla="*/ 0 w 36"/>
                <a:gd name="T31" fmla="*/ 36 h 46"/>
                <a:gd name="T32" fmla="*/ 1 w 36"/>
                <a:gd name="T3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6">
                  <a:moveTo>
                    <a:pt x="1" y="29"/>
                  </a:moveTo>
                  <a:cubicBezTo>
                    <a:pt x="3" y="32"/>
                    <a:pt x="5" y="33"/>
                    <a:pt x="8" y="29"/>
                  </a:cubicBezTo>
                  <a:cubicBezTo>
                    <a:pt x="12" y="23"/>
                    <a:pt x="17" y="18"/>
                    <a:pt x="24" y="15"/>
                  </a:cubicBezTo>
                  <a:cubicBezTo>
                    <a:pt x="26" y="13"/>
                    <a:pt x="27" y="12"/>
                    <a:pt x="24" y="9"/>
                  </a:cubicBezTo>
                  <a:cubicBezTo>
                    <a:pt x="21" y="6"/>
                    <a:pt x="18" y="4"/>
                    <a:pt x="15" y="0"/>
                  </a:cubicBezTo>
                  <a:cubicBezTo>
                    <a:pt x="20" y="0"/>
                    <a:pt x="24" y="3"/>
                    <a:pt x="26" y="8"/>
                  </a:cubicBezTo>
                  <a:cubicBezTo>
                    <a:pt x="27" y="11"/>
                    <a:pt x="28" y="11"/>
                    <a:pt x="31" y="9"/>
                  </a:cubicBezTo>
                  <a:cubicBezTo>
                    <a:pt x="32" y="7"/>
                    <a:pt x="34" y="7"/>
                    <a:pt x="36" y="9"/>
                  </a:cubicBezTo>
                  <a:cubicBezTo>
                    <a:pt x="33" y="8"/>
                    <a:pt x="31" y="9"/>
                    <a:pt x="30" y="12"/>
                  </a:cubicBezTo>
                  <a:cubicBezTo>
                    <a:pt x="30" y="16"/>
                    <a:pt x="32" y="19"/>
                    <a:pt x="36" y="20"/>
                  </a:cubicBezTo>
                  <a:cubicBezTo>
                    <a:pt x="29" y="25"/>
                    <a:pt x="22" y="30"/>
                    <a:pt x="16" y="37"/>
                  </a:cubicBezTo>
                  <a:cubicBezTo>
                    <a:pt x="15" y="39"/>
                    <a:pt x="14" y="41"/>
                    <a:pt x="12" y="43"/>
                  </a:cubicBezTo>
                  <a:cubicBezTo>
                    <a:pt x="10" y="43"/>
                    <a:pt x="11" y="45"/>
                    <a:pt x="10" y="46"/>
                  </a:cubicBezTo>
                  <a:cubicBezTo>
                    <a:pt x="8" y="45"/>
                    <a:pt x="8" y="43"/>
                    <a:pt x="8" y="41"/>
                  </a:cubicBezTo>
                  <a:cubicBezTo>
                    <a:pt x="7" y="36"/>
                    <a:pt x="7" y="35"/>
                    <a:pt x="1" y="36"/>
                  </a:cubicBezTo>
                  <a:cubicBezTo>
                    <a:pt x="1" y="36"/>
                    <a:pt x="1" y="36"/>
                    <a:pt x="0" y="36"/>
                  </a:cubicBezTo>
                  <a:cubicBezTo>
                    <a:pt x="0" y="34"/>
                    <a:pt x="0" y="31"/>
                    <a:pt x="1" y="29"/>
                  </a:cubicBezTo>
                  <a:close/>
                </a:path>
              </a:pathLst>
            </a:custGeom>
            <a:solidFill>
              <a:srgbClr val="DABE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0" name="Freeform 41">
              <a:extLst>
                <a:ext uri="{FF2B5EF4-FFF2-40B4-BE49-F238E27FC236}">
                  <a16:creationId xmlns:a16="http://schemas.microsoft.com/office/drawing/2014/main" xmlns="" id="{7784321D-D3AD-8E5C-ECB0-4AC86385D005}"/>
                </a:ext>
              </a:extLst>
            </p:cNvPr>
            <p:cNvSpPr/>
            <p:nvPr/>
          </p:nvSpPr>
          <p:spPr bwMode="auto">
            <a:xfrm>
              <a:off x="2759" y="1922"/>
              <a:ext cx="81" cy="229"/>
            </a:xfrm>
            <a:custGeom>
              <a:avLst/>
              <a:gdLst>
                <a:gd name="T0" fmla="*/ 5 w 15"/>
                <a:gd name="T1" fmla="*/ 4 h 43"/>
                <a:gd name="T2" fmla="*/ 14 w 15"/>
                <a:gd name="T3" fmla="*/ 9 h 43"/>
                <a:gd name="T4" fmla="*/ 15 w 15"/>
                <a:gd name="T5" fmla="*/ 14 h 43"/>
                <a:gd name="T6" fmla="*/ 8 w 15"/>
                <a:gd name="T7" fmla="*/ 39 h 43"/>
                <a:gd name="T8" fmla="*/ 3 w 15"/>
                <a:gd name="T9" fmla="*/ 42 h 43"/>
                <a:gd name="T10" fmla="*/ 0 w 15"/>
                <a:gd name="T11" fmla="*/ 37 h 43"/>
                <a:gd name="T12" fmla="*/ 4 w 15"/>
                <a:gd name="T13" fmla="*/ 9 h 43"/>
                <a:gd name="T14" fmla="*/ 5 w 15"/>
                <a:gd name="T15" fmla="*/ 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3">
                  <a:moveTo>
                    <a:pt x="5" y="4"/>
                  </a:moveTo>
                  <a:cubicBezTo>
                    <a:pt x="11" y="0"/>
                    <a:pt x="13" y="2"/>
                    <a:pt x="14" y="9"/>
                  </a:cubicBezTo>
                  <a:cubicBezTo>
                    <a:pt x="14" y="11"/>
                    <a:pt x="15" y="12"/>
                    <a:pt x="15" y="14"/>
                  </a:cubicBezTo>
                  <a:cubicBezTo>
                    <a:pt x="14" y="23"/>
                    <a:pt x="11" y="31"/>
                    <a:pt x="8" y="39"/>
                  </a:cubicBezTo>
                  <a:cubicBezTo>
                    <a:pt x="7" y="41"/>
                    <a:pt x="5" y="43"/>
                    <a:pt x="3" y="42"/>
                  </a:cubicBezTo>
                  <a:cubicBezTo>
                    <a:pt x="0" y="42"/>
                    <a:pt x="0" y="39"/>
                    <a:pt x="0" y="37"/>
                  </a:cubicBezTo>
                  <a:cubicBezTo>
                    <a:pt x="0" y="27"/>
                    <a:pt x="3" y="18"/>
                    <a:pt x="4" y="9"/>
                  </a:cubicBezTo>
                  <a:cubicBezTo>
                    <a:pt x="5" y="7"/>
                    <a:pt x="5" y="5"/>
                    <a:pt x="5" y="4"/>
                  </a:cubicBezTo>
                  <a:close/>
                </a:path>
              </a:pathLst>
            </a:custGeom>
            <a:solidFill>
              <a:srgbClr val="E39E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1" name="Freeform 42">
              <a:extLst>
                <a:ext uri="{FF2B5EF4-FFF2-40B4-BE49-F238E27FC236}">
                  <a16:creationId xmlns:a16="http://schemas.microsoft.com/office/drawing/2014/main" xmlns="" id="{07724B5D-35F5-107A-64CB-EB90F9BBD33C}"/>
                </a:ext>
              </a:extLst>
            </p:cNvPr>
            <p:cNvSpPr/>
            <p:nvPr/>
          </p:nvSpPr>
          <p:spPr bwMode="auto">
            <a:xfrm>
              <a:off x="2888" y="1944"/>
              <a:ext cx="70" cy="180"/>
            </a:xfrm>
            <a:custGeom>
              <a:avLst/>
              <a:gdLst>
                <a:gd name="T0" fmla="*/ 11 w 13"/>
                <a:gd name="T1" fmla="*/ 3 h 34"/>
                <a:gd name="T2" fmla="*/ 12 w 13"/>
                <a:gd name="T3" fmla="*/ 25 h 34"/>
                <a:gd name="T4" fmla="*/ 12 w 13"/>
                <a:gd name="T5" fmla="*/ 30 h 34"/>
                <a:gd name="T6" fmla="*/ 7 w 13"/>
                <a:gd name="T7" fmla="*/ 34 h 34"/>
                <a:gd name="T8" fmla="*/ 4 w 13"/>
                <a:gd name="T9" fmla="*/ 29 h 34"/>
                <a:gd name="T10" fmla="*/ 1 w 13"/>
                <a:gd name="T11" fmla="*/ 9 h 34"/>
                <a:gd name="T12" fmla="*/ 4 w 13"/>
                <a:gd name="T13" fmla="*/ 2 h 34"/>
                <a:gd name="T14" fmla="*/ 11 w 13"/>
                <a:gd name="T15" fmla="*/ 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4">
                  <a:moveTo>
                    <a:pt x="11" y="3"/>
                  </a:moveTo>
                  <a:cubicBezTo>
                    <a:pt x="13" y="10"/>
                    <a:pt x="12" y="18"/>
                    <a:pt x="12" y="25"/>
                  </a:cubicBezTo>
                  <a:cubicBezTo>
                    <a:pt x="12" y="27"/>
                    <a:pt x="12" y="28"/>
                    <a:pt x="12" y="30"/>
                  </a:cubicBezTo>
                  <a:cubicBezTo>
                    <a:pt x="11" y="32"/>
                    <a:pt x="10" y="34"/>
                    <a:pt x="7" y="34"/>
                  </a:cubicBezTo>
                  <a:cubicBezTo>
                    <a:pt x="5" y="33"/>
                    <a:pt x="4" y="31"/>
                    <a:pt x="4" y="29"/>
                  </a:cubicBezTo>
                  <a:cubicBezTo>
                    <a:pt x="2" y="23"/>
                    <a:pt x="2" y="16"/>
                    <a:pt x="1" y="9"/>
                  </a:cubicBezTo>
                  <a:cubicBezTo>
                    <a:pt x="1" y="7"/>
                    <a:pt x="0" y="4"/>
                    <a:pt x="4" y="2"/>
                  </a:cubicBezTo>
                  <a:cubicBezTo>
                    <a:pt x="6" y="1"/>
                    <a:pt x="9" y="0"/>
                    <a:pt x="11" y="3"/>
                  </a:cubicBezTo>
                  <a:close/>
                </a:path>
              </a:pathLst>
            </a:custGeom>
            <a:solidFill>
              <a:srgbClr val="E49D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2" name="Freeform 43">
              <a:extLst>
                <a:ext uri="{FF2B5EF4-FFF2-40B4-BE49-F238E27FC236}">
                  <a16:creationId xmlns:a16="http://schemas.microsoft.com/office/drawing/2014/main" xmlns="" id="{B7BEAAD8-9881-4251-4EBB-6740A747CA81}"/>
                </a:ext>
              </a:extLst>
            </p:cNvPr>
            <p:cNvSpPr/>
            <p:nvPr/>
          </p:nvSpPr>
          <p:spPr bwMode="auto">
            <a:xfrm>
              <a:off x="2851" y="1859"/>
              <a:ext cx="139" cy="127"/>
            </a:xfrm>
            <a:custGeom>
              <a:avLst/>
              <a:gdLst>
                <a:gd name="T0" fmla="*/ 0 w 26"/>
                <a:gd name="T1" fmla="*/ 23 h 24"/>
                <a:gd name="T2" fmla="*/ 6 w 26"/>
                <a:gd name="T3" fmla="*/ 13 h 24"/>
                <a:gd name="T4" fmla="*/ 24 w 26"/>
                <a:gd name="T5" fmla="*/ 0 h 24"/>
                <a:gd name="T6" fmla="*/ 24 w 26"/>
                <a:gd name="T7" fmla="*/ 3 h 24"/>
                <a:gd name="T8" fmla="*/ 3 w 26"/>
                <a:gd name="T9" fmla="*/ 23 h 24"/>
                <a:gd name="T10" fmla="*/ 0 w 26"/>
                <a:gd name="T11" fmla="*/ 23 h 24"/>
              </a:gdLst>
              <a:ahLst/>
              <a:cxnLst>
                <a:cxn ang="0">
                  <a:pos x="T0" y="T1"/>
                </a:cxn>
                <a:cxn ang="0">
                  <a:pos x="T2" y="T3"/>
                </a:cxn>
                <a:cxn ang="0">
                  <a:pos x="T4" y="T5"/>
                </a:cxn>
                <a:cxn ang="0">
                  <a:pos x="T6" y="T7"/>
                </a:cxn>
                <a:cxn ang="0">
                  <a:pos x="T8" y="T9"/>
                </a:cxn>
                <a:cxn ang="0">
                  <a:pos x="T10" y="T11"/>
                </a:cxn>
              </a:cxnLst>
              <a:rect l="0" t="0" r="r" b="b"/>
              <a:pathLst>
                <a:path w="26" h="24">
                  <a:moveTo>
                    <a:pt x="0" y="23"/>
                  </a:moveTo>
                  <a:cubicBezTo>
                    <a:pt x="0" y="18"/>
                    <a:pt x="3" y="16"/>
                    <a:pt x="6" y="13"/>
                  </a:cubicBezTo>
                  <a:cubicBezTo>
                    <a:pt x="11" y="8"/>
                    <a:pt x="16" y="2"/>
                    <a:pt x="24" y="0"/>
                  </a:cubicBezTo>
                  <a:cubicBezTo>
                    <a:pt x="26" y="1"/>
                    <a:pt x="25" y="2"/>
                    <a:pt x="24" y="3"/>
                  </a:cubicBezTo>
                  <a:cubicBezTo>
                    <a:pt x="17" y="10"/>
                    <a:pt x="10" y="16"/>
                    <a:pt x="3" y="23"/>
                  </a:cubicBezTo>
                  <a:cubicBezTo>
                    <a:pt x="2" y="24"/>
                    <a:pt x="1" y="24"/>
                    <a:pt x="0" y="23"/>
                  </a:cubicBezTo>
                  <a:close/>
                </a:path>
              </a:pathLst>
            </a:custGeom>
            <a:solidFill>
              <a:srgbClr val="7194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3" name="Freeform 44">
              <a:extLst>
                <a:ext uri="{FF2B5EF4-FFF2-40B4-BE49-F238E27FC236}">
                  <a16:creationId xmlns:a16="http://schemas.microsoft.com/office/drawing/2014/main" xmlns="" id="{F16D3849-D520-2FBE-49F8-BE54BB98DA65}"/>
                </a:ext>
              </a:extLst>
            </p:cNvPr>
            <p:cNvSpPr/>
            <p:nvPr/>
          </p:nvSpPr>
          <p:spPr bwMode="auto">
            <a:xfrm>
              <a:off x="2867" y="1875"/>
              <a:ext cx="112" cy="116"/>
            </a:xfrm>
            <a:custGeom>
              <a:avLst/>
              <a:gdLst>
                <a:gd name="T0" fmla="*/ 0 w 21"/>
                <a:gd name="T1" fmla="*/ 20 h 22"/>
                <a:gd name="T2" fmla="*/ 21 w 21"/>
                <a:gd name="T3" fmla="*/ 0 h 22"/>
                <a:gd name="T4" fmla="*/ 21 w 21"/>
                <a:gd name="T5" fmla="*/ 3 h 22"/>
                <a:gd name="T6" fmla="*/ 15 w 21"/>
                <a:gd name="T7" fmla="*/ 16 h 22"/>
                <a:gd name="T8" fmla="*/ 5 w 21"/>
                <a:gd name="T9" fmla="*/ 22 h 22"/>
                <a:gd name="T10" fmla="*/ 0 w 21"/>
                <a:gd name="T11" fmla="*/ 20 h 22"/>
              </a:gdLst>
              <a:ahLst/>
              <a:cxnLst>
                <a:cxn ang="0">
                  <a:pos x="T0" y="T1"/>
                </a:cxn>
                <a:cxn ang="0">
                  <a:pos x="T2" y="T3"/>
                </a:cxn>
                <a:cxn ang="0">
                  <a:pos x="T4" y="T5"/>
                </a:cxn>
                <a:cxn ang="0">
                  <a:pos x="T6" y="T7"/>
                </a:cxn>
                <a:cxn ang="0">
                  <a:pos x="T8" y="T9"/>
                </a:cxn>
                <a:cxn ang="0">
                  <a:pos x="T10" y="T11"/>
                </a:cxn>
              </a:cxnLst>
              <a:rect l="0" t="0" r="r" b="b"/>
              <a:pathLst>
                <a:path w="21" h="22">
                  <a:moveTo>
                    <a:pt x="0" y="20"/>
                  </a:moveTo>
                  <a:cubicBezTo>
                    <a:pt x="6" y="12"/>
                    <a:pt x="13" y="5"/>
                    <a:pt x="21" y="0"/>
                  </a:cubicBezTo>
                  <a:cubicBezTo>
                    <a:pt x="21" y="1"/>
                    <a:pt x="21" y="2"/>
                    <a:pt x="21" y="3"/>
                  </a:cubicBezTo>
                  <a:cubicBezTo>
                    <a:pt x="16" y="6"/>
                    <a:pt x="16" y="11"/>
                    <a:pt x="15" y="16"/>
                  </a:cubicBezTo>
                  <a:cubicBezTo>
                    <a:pt x="8" y="15"/>
                    <a:pt x="6" y="16"/>
                    <a:pt x="5" y="22"/>
                  </a:cubicBezTo>
                  <a:cubicBezTo>
                    <a:pt x="5" y="19"/>
                    <a:pt x="3" y="19"/>
                    <a:pt x="0" y="20"/>
                  </a:cubicBezTo>
                  <a:close/>
                </a:path>
              </a:pathLst>
            </a:custGeom>
            <a:solidFill>
              <a:srgbClr val="B9C5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4" name="Freeform 45">
              <a:extLst>
                <a:ext uri="{FF2B5EF4-FFF2-40B4-BE49-F238E27FC236}">
                  <a16:creationId xmlns:a16="http://schemas.microsoft.com/office/drawing/2014/main" xmlns="" id="{DBF5864E-F294-BFAA-B9C4-C51802F218B5}"/>
                </a:ext>
              </a:extLst>
            </p:cNvPr>
            <p:cNvSpPr/>
            <p:nvPr/>
          </p:nvSpPr>
          <p:spPr bwMode="auto">
            <a:xfrm>
              <a:off x="2727" y="1726"/>
              <a:ext cx="124" cy="122"/>
            </a:xfrm>
            <a:custGeom>
              <a:avLst/>
              <a:gdLst>
                <a:gd name="T0" fmla="*/ 23 w 23"/>
                <a:gd name="T1" fmla="*/ 1 h 23"/>
                <a:gd name="T2" fmla="*/ 19 w 23"/>
                <a:gd name="T3" fmla="*/ 7 h 23"/>
                <a:gd name="T4" fmla="*/ 3 w 23"/>
                <a:gd name="T5" fmla="*/ 23 h 23"/>
                <a:gd name="T6" fmla="*/ 1 w 23"/>
                <a:gd name="T7" fmla="*/ 19 h 23"/>
                <a:gd name="T8" fmla="*/ 21 w 23"/>
                <a:gd name="T9" fmla="*/ 0 h 23"/>
                <a:gd name="T10" fmla="*/ 23 w 23"/>
                <a:gd name="T11" fmla="*/ 1 h 23"/>
              </a:gdLst>
              <a:ahLst/>
              <a:cxnLst>
                <a:cxn ang="0">
                  <a:pos x="T0" y="T1"/>
                </a:cxn>
                <a:cxn ang="0">
                  <a:pos x="T2" y="T3"/>
                </a:cxn>
                <a:cxn ang="0">
                  <a:pos x="T4" y="T5"/>
                </a:cxn>
                <a:cxn ang="0">
                  <a:pos x="T6" y="T7"/>
                </a:cxn>
                <a:cxn ang="0">
                  <a:pos x="T8" y="T9"/>
                </a:cxn>
                <a:cxn ang="0">
                  <a:pos x="T10" y="T11"/>
                </a:cxn>
              </a:cxnLst>
              <a:rect l="0" t="0" r="r" b="b"/>
              <a:pathLst>
                <a:path w="23" h="23">
                  <a:moveTo>
                    <a:pt x="23" y="1"/>
                  </a:moveTo>
                  <a:cubicBezTo>
                    <a:pt x="23" y="4"/>
                    <a:pt x="21" y="5"/>
                    <a:pt x="19" y="7"/>
                  </a:cubicBezTo>
                  <a:cubicBezTo>
                    <a:pt x="13" y="11"/>
                    <a:pt x="7" y="16"/>
                    <a:pt x="3" y="23"/>
                  </a:cubicBezTo>
                  <a:cubicBezTo>
                    <a:pt x="1" y="23"/>
                    <a:pt x="0" y="22"/>
                    <a:pt x="1" y="19"/>
                  </a:cubicBezTo>
                  <a:cubicBezTo>
                    <a:pt x="5" y="10"/>
                    <a:pt x="12" y="5"/>
                    <a:pt x="21" y="0"/>
                  </a:cubicBezTo>
                  <a:cubicBezTo>
                    <a:pt x="22" y="0"/>
                    <a:pt x="23" y="0"/>
                    <a:pt x="23" y="1"/>
                  </a:cubicBezTo>
                  <a:close/>
                </a:path>
              </a:pathLst>
            </a:custGeom>
            <a:solidFill>
              <a:srgbClr val="4C95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5" name="Freeform 46">
              <a:extLst>
                <a:ext uri="{FF2B5EF4-FFF2-40B4-BE49-F238E27FC236}">
                  <a16:creationId xmlns:a16="http://schemas.microsoft.com/office/drawing/2014/main" xmlns="" id="{43F32141-D016-9E5F-BC21-13885FEDD792}"/>
                </a:ext>
              </a:extLst>
            </p:cNvPr>
            <p:cNvSpPr/>
            <p:nvPr/>
          </p:nvSpPr>
          <p:spPr bwMode="auto">
            <a:xfrm>
              <a:off x="2727" y="1721"/>
              <a:ext cx="113" cy="106"/>
            </a:xfrm>
            <a:custGeom>
              <a:avLst/>
              <a:gdLst>
                <a:gd name="T0" fmla="*/ 21 w 21"/>
                <a:gd name="T1" fmla="*/ 1 h 20"/>
                <a:gd name="T2" fmla="*/ 13 w 21"/>
                <a:gd name="T3" fmla="*/ 8 h 20"/>
                <a:gd name="T4" fmla="*/ 1 w 21"/>
                <a:gd name="T5" fmla="*/ 20 h 20"/>
                <a:gd name="T6" fmla="*/ 0 w 21"/>
                <a:gd name="T7" fmla="*/ 19 h 20"/>
                <a:gd name="T8" fmla="*/ 21 w 21"/>
                <a:gd name="T9" fmla="*/ 1 h 20"/>
              </a:gdLst>
              <a:ahLst/>
              <a:cxnLst>
                <a:cxn ang="0">
                  <a:pos x="T0" y="T1"/>
                </a:cxn>
                <a:cxn ang="0">
                  <a:pos x="T2" y="T3"/>
                </a:cxn>
                <a:cxn ang="0">
                  <a:pos x="T4" y="T5"/>
                </a:cxn>
                <a:cxn ang="0">
                  <a:pos x="T6" y="T7"/>
                </a:cxn>
                <a:cxn ang="0">
                  <a:pos x="T8" y="T9"/>
                </a:cxn>
              </a:cxnLst>
              <a:rect l="0" t="0" r="r" b="b"/>
              <a:pathLst>
                <a:path w="21" h="20">
                  <a:moveTo>
                    <a:pt x="21" y="1"/>
                  </a:moveTo>
                  <a:cubicBezTo>
                    <a:pt x="18" y="3"/>
                    <a:pt x="16" y="6"/>
                    <a:pt x="13" y="8"/>
                  </a:cubicBezTo>
                  <a:cubicBezTo>
                    <a:pt x="8" y="11"/>
                    <a:pt x="4" y="16"/>
                    <a:pt x="1" y="20"/>
                  </a:cubicBezTo>
                  <a:cubicBezTo>
                    <a:pt x="0" y="20"/>
                    <a:pt x="0" y="19"/>
                    <a:pt x="0" y="19"/>
                  </a:cubicBezTo>
                  <a:cubicBezTo>
                    <a:pt x="1" y="11"/>
                    <a:pt x="13" y="0"/>
                    <a:pt x="21" y="1"/>
                  </a:cubicBezTo>
                  <a:close/>
                </a:path>
              </a:pathLst>
            </a:custGeom>
            <a:solidFill>
              <a:srgbClr val="1B6B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6" name="Freeform 47">
              <a:extLst>
                <a:ext uri="{FF2B5EF4-FFF2-40B4-BE49-F238E27FC236}">
                  <a16:creationId xmlns:a16="http://schemas.microsoft.com/office/drawing/2014/main" xmlns="" id="{679F5D7A-46C7-B137-C555-054E48BDF922}"/>
                </a:ext>
              </a:extLst>
            </p:cNvPr>
            <p:cNvSpPr/>
            <p:nvPr/>
          </p:nvSpPr>
          <p:spPr bwMode="auto">
            <a:xfrm>
              <a:off x="2824" y="1556"/>
              <a:ext cx="91" cy="48"/>
            </a:xfrm>
            <a:custGeom>
              <a:avLst/>
              <a:gdLst>
                <a:gd name="T0" fmla="*/ 0 w 17"/>
                <a:gd name="T1" fmla="*/ 2 h 9"/>
                <a:gd name="T2" fmla="*/ 4 w 17"/>
                <a:gd name="T3" fmla="*/ 2 h 9"/>
                <a:gd name="T4" fmla="*/ 13 w 17"/>
                <a:gd name="T5" fmla="*/ 2 h 9"/>
                <a:gd name="T6" fmla="*/ 17 w 17"/>
                <a:gd name="T7" fmla="*/ 2 h 9"/>
                <a:gd name="T8" fmla="*/ 10 w 17"/>
                <a:gd name="T9" fmla="*/ 8 h 9"/>
                <a:gd name="T10" fmla="*/ 6 w 17"/>
                <a:gd name="T11" fmla="*/ 7 h 9"/>
                <a:gd name="T12" fmla="*/ 0 w 17"/>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0" y="2"/>
                  </a:moveTo>
                  <a:cubicBezTo>
                    <a:pt x="2" y="0"/>
                    <a:pt x="4" y="1"/>
                    <a:pt x="4" y="2"/>
                  </a:cubicBezTo>
                  <a:cubicBezTo>
                    <a:pt x="7" y="7"/>
                    <a:pt x="10" y="4"/>
                    <a:pt x="13" y="2"/>
                  </a:cubicBezTo>
                  <a:cubicBezTo>
                    <a:pt x="15" y="2"/>
                    <a:pt x="16" y="0"/>
                    <a:pt x="17" y="2"/>
                  </a:cubicBezTo>
                  <a:cubicBezTo>
                    <a:pt x="15" y="4"/>
                    <a:pt x="12" y="6"/>
                    <a:pt x="10" y="8"/>
                  </a:cubicBezTo>
                  <a:cubicBezTo>
                    <a:pt x="9" y="9"/>
                    <a:pt x="7" y="9"/>
                    <a:pt x="6" y="7"/>
                  </a:cubicBezTo>
                  <a:cubicBezTo>
                    <a:pt x="5" y="5"/>
                    <a:pt x="2" y="4"/>
                    <a:pt x="0" y="2"/>
                  </a:cubicBezTo>
                  <a:close/>
                </a:path>
              </a:pathLst>
            </a:custGeom>
            <a:solidFill>
              <a:srgbClr val="BB6C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7" name="Freeform 48">
              <a:extLst>
                <a:ext uri="{FF2B5EF4-FFF2-40B4-BE49-F238E27FC236}">
                  <a16:creationId xmlns:a16="http://schemas.microsoft.com/office/drawing/2014/main" xmlns="" id="{1099B4A2-233A-65B0-B718-7356E2A19332}"/>
                </a:ext>
              </a:extLst>
            </p:cNvPr>
            <p:cNvSpPr/>
            <p:nvPr/>
          </p:nvSpPr>
          <p:spPr bwMode="auto">
            <a:xfrm>
              <a:off x="2856" y="1657"/>
              <a:ext cx="64" cy="85"/>
            </a:xfrm>
            <a:custGeom>
              <a:avLst/>
              <a:gdLst>
                <a:gd name="T0" fmla="*/ 12 w 12"/>
                <a:gd name="T1" fmla="*/ 15 h 16"/>
                <a:gd name="T2" fmla="*/ 12 w 12"/>
                <a:gd name="T3" fmla="*/ 16 h 16"/>
                <a:gd name="T4" fmla="*/ 10 w 12"/>
                <a:gd name="T5" fmla="*/ 15 h 16"/>
                <a:gd name="T6" fmla="*/ 0 w 12"/>
                <a:gd name="T7" fmla="*/ 2 h 16"/>
                <a:gd name="T8" fmla="*/ 1 w 12"/>
                <a:gd name="T9" fmla="*/ 0 h 16"/>
                <a:gd name="T10" fmla="*/ 2 w 12"/>
                <a:gd name="T11" fmla="*/ 1 h 16"/>
                <a:gd name="T12" fmla="*/ 11 w 12"/>
                <a:gd name="T13" fmla="*/ 13 h 16"/>
                <a:gd name="T14" fmla="*/ 12 w 12"/>
                <a:gd name="T15" fmla="*/ 1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12" y="15"/>
                  </a:moveTo>
                  <a:cubicBezTo>
                    <a:pt x="12" y="15"/>
                    <a:pt x="12" y="16"/>
                    <a:pt x="12" y="16"/>
                  </a:cubicBezTo>
                  <a:cubicBezTo>
                    <a:pt x="11" y="16"/>
                    <a:pt x="10" y="16"/>
                    <a:pt x="10" y="15"/>
                  </a:cubicBezTo>
                  <a:cubicBezTo>
                    <a:pt x="6" y="11"/>
                    <a:pt x="3" y="7"/>
                    <a:pt x="0" y="2"/>
                  </a:cubicBezTo>
                  <a:cubicBezTo>
                    <a:pt x="0" y="1"/>
                    <a:pt x="0" y="0"/>
                    <a:pt x="1" y="0"/>
                  </a:cubicBezTo>
                  <a:cubicBezTo>
                    <a:pt x="1" y="0"/>
                    <a:pt x="2" y="0"/>
                    <a:pt x="2" y="1"/>
                  </a:cubicBezTo>
                  <a:cubicBezTo>
                    <a:pt x="4" y="5"/>
                    <a:pt x="8" y="10"/>
                    <a:pt x="11" y="13"/>
                  </a:cubicBezTo>
                  <a:cubicBezTo>
                    <a:pt x="12" y="14"/>
                    <a:pt x="12" y="14"/>
                    <a:pt x="12" y="15"/>
                  </a:cubicBezTo>
                  <a:close/>
                </a:path>
              </a:pathLst>
            </a:custGeom>
            <a:solidFill>
              <a:srgbClr val="BB6C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8" name="Freeform 49">
              <a:extLst>
                <a:ext uri="{FF2B5EF4-FFF2-40B4-BE49-F238E27FC236}">
                  <a16:creationId xmlns:a16="http://schemas.microsoft.com/office/drawing/2014/main" xmlns="" id="{AE76186A-00FF-DCCA-35D7-330872182EB8}"/>
                </a:ext>
              </a:extLst>
            </p:cNvPr>
            <p:cNvSpPr/>
            <p:nvPr/>
          </p:nvSpPr>
          <p:spPr bwMode="auto">
            <a:xfrm>
              <a:off x="2856" y="1737"/>
              <a:ext cx="91" cy="58"/>
            </a:xfrm>
            <a:custGeom>
              <a:avLst/>
              <a:gdLst>
                <a:gd name="T0" fmla="*/ 13 w 17"/>
                <a:gd name="T1" fmla="*/ 11 h 11"/>
                <a:gd name="T2" fmla="*/ 2 w 17"/>
                <a:gd name="T3" fmla="*/ 3 h 11"/>
                <a:gd name="T4" fmla="*/ 0 w 17"/>
                <a:gd name="T5" fmla="*/ 0 h 11"/>
                <a:gd name="T6" fmla="*/ 13 w 17"/>
                <a:gd name="T7" fmla="*/ 7 h 11"/>
                <a:gd name="T8" fmla="*/ 13 w 17"/>
                <a:gd name="T9" fmla="*/ 11 h 11"/>
              </a:gdLst>
              <a:ahLst/>
              <a:cxnLst>
                <a:cxn ang="0">
                  <a:pos x="T0" y="T1"/>
                </a:cxn>
                <a:cxn ang="0">
                  <a:pos x="T2" y="T3"/>
                </a:cxn>
                <a:cxn ang="0">
                  <a:pos x="T4" y="T5"/>
                </a:cxn>
                <a:cxn ang="0">
                  <a:pos x="T6" y="T7"/>
                </a:cxn>
                <a:cxn ang="0">
                  <a:pos x="T8" y="T9"/>
                </a:cxn>
              </a:cxnLst>
              <a:rect l="0" t="0" r="r" b="b"/>
              <a:pathLst>
                <a:path w="17" h="11">
                  <a:moveTo>
                    <a:pt x="13" y="11"/>
                  </a:moveTo>
                  <a:cubicBezTo>
                    <a:pt x="10" y="7"/>
                    <a:pt x="6" y="4"/>
                    <a:pt x="2" y="3"/>
                  </a:cubicBezTo>
                  <a:cubicBezTo>
                    <a:pt x="1" y="2"/>
                    <a:pt x="0" y="2"/>
                    <a:pt x="0" y="0"/>
                  </a:cubicBezTo>
                  <a:cubicBezTo>
                    <a:pt x="5" y="1"/>
                    <a:pt x="9" y="3"/>
                    <a:pt x="13" y="7"/>
                  </a:cubicBezTo>
                  <a:cubicBezTo>
                    <a:pt x="14" y="7"/>
                    <a:pt x="17" y="9"/>
                    <a:pt x="13" y="11"/>
                  </a:cubicBezTo>
                  <a:close/>
                </a:path>
              </a:pathLst>
            </a:custGeom>
            <a:solidFill>
              <a:srgbClr val="B06E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69" name="Group 52">
            <a:extLst>
              <a:ext uri="{FF2B5EF4-FFF2-40B4-BE49-F238E27FC236}">
                <a16:creationId xmlns:a16="http://schemas.microsoft.com/office/drawing/2014/main" xmlns="" id="{DA6CCF8B-0B6C-7A82-A702-6F0AE3938223}"/>
              </a:ext>
            </a:extLst>
          </p:cNvPr>
          <p:cNvGrpSpPr>
            <a:grpSpLocks noChangeAspect="1"/>
          </p:cNvGrpSpPr>
          <p:nvPr/>
        </p:nvGrpSpPr>
        <p:grpSpPr>
          <a:xfrm flipH="1" flipV="1">
            <a:off x="5727697" y="1298823"/>
            <a:ext cx="742949" cy="1692275"/>
            <a:chOff x="3608" y="1097"/>
            <a:chExt cx="468" cy="1066"/>
          </a:xfrm>
        </p:grpSpPr>
        <p:sp>
          <p:nvSpPr>
            <p:cNvPr id="71" name="Freeform 53">
              <a:extLst>
                <a:ext uri="{FF2B5EF4-FFF2-40B4-BE49-F238E27FC236}">
                  <a16:creationId xmlns:a16="http://schemas.microsoft.com/office/drawing/2014/main" xmlns="" id="{F11A2B6B-0A06-1F6D-62A1-5CEFF67B2F8C}"/>
                </a:ext>
              </a:extLst>
            </p:cNvPr>
            <p:cNvSpPr/>
            <p:nvPr/>
          </p:nvSpPr>
          <p:spPr bwMode="auto">
            <a:xfrm>
              <a:off x="3608" y="1097"/>
              <a:ext cx="319" cy="1061"/>
            </a:xfrm>
            <a:custGeom>
              <a:avLst/>
              <a:gdLst>
                <a:gd name="T0" fmla="*/ 22 w 64"/>
                <a:gd name="T1" fmla="*/ 196 h 217"/>
                <a:gd name="T2" fmla="*/ 22 w 64"/>
                <a:gd name="T3" fmla="*/ 205 h 217"/>
                <a:gd name="T4" fmla="*/ 24 w 64"/>
                <a:gd name="T5" fmla="*/ 212 h 217"/>
                <a:gd name="T6" fmla="*/ 21 w 64"/>
                <a:gd name="T7" fmla="*/ 216 h 217"/>
                <a:gd name="T8" fmla="*/ 17 w 64"/>
                <a:gd name="T9" fmla="*/ 215 h 217"/>
                <a:gd name="T10" fmla="*/ 11 w 64"/>
                <a:gd name="T11" fmla="*/ 206 h 217"/>
                <a:gd name="T12" fmla="*/ 2 w 64"/>
                <a:gd name="T13" fmla="*/ 163 h 217"/>
                <a:gd name="T14" fmla="*/ 12 w 64"/>
                <a:gd name="T15" fmla="*/ 126 h 217"/>
                <a:gd name="T16" fmla="*/ 25 w 64"/>
                <a:gd name="T17" fmla="*/ 103 h 217"/>
                <a:gd name="T18" fmla="*/ 24 w 64"/>
                <a:gd name="T19" fmla="*/ 86 h 217"/>
                <a:gd name="T20" fmla="*/ 11 w 64"/>
                <a:gd name="T21" fmla="*/ 3 h 217"/>
                <a:gd name="T22" fmla="*/ 11 w 64"/>
                <a:gd name="T23" fmla="*/ 0 h 217"/>
                <a:gd name="T24" fmla="*/ 51 w 64"/>
                <a:gd name="T25" fmla="*/ 0 h 217"/>
                <a:gd name="T26" fmla="*/ 54 w 64"/>
                <a:gd name="T27" fmla="*/ 47 h 217"/>
                <a:gd name="T28" fmla="*/ 56 w 64"/>
                <a:gd name="T29" fmla="*/ 75 h 217"/>
                <a:gd name="T30" fmla="*/ 62 w 64"/>
                <a:gd name="T31" fmla="*/ 115 h 217"/>
                <a:gd name="T32" fmla="*/ 61 w 64"/>
                <a:gd name="T33" fmla="*/ 135 h 217"/>
                <a:gd name="T34" fmla="*/ 52 w 64"/>
                <a:gd name="T35" fmla="*/ 164 h 217"/>
                <a:gd name="T36" fmla="*/ 50 w 64"/>
                <a:gd name="T37" fmla="*/ 168 h 217"/>
                <a:gd name="T38" fmla="*/ 43 w 64"/>
                <a:gd name="T39" fmla="*/ 172 h 217"/>
                <a:gd name="T40" fmla="*/ 41 w 64"/>
                <a:gd name="T41" fmla="*/ 177 h 217"/>
                <a:gd name="T42" fmla="*/ 35 w 64"/>
                <a:gd name="T43" fmla="*/ 168 h 217"/>
                <a:gd name="T44" fmla="*/ 36 w 64"/>
                <a:gd name="T45" fmla="*/ 161 h 217"/>
                <a:gd name="T46" fmla="*/ 35 w 64"/>
                <a:gd name="T47" fmla="*/ 146 h 217"/>
                <a:gd name="T48" fmla="*/ 32 w 64"/>
                <a:gd name="T49" fmla="*/ 143 h 217"/>
                <a:gd name="T50" fmla="*/ 28 w 64"/>
                <a:gd name="T51" fmla="*/ 146 h 217"/>
                <a:gd name="T52" fmla="*/ 20 w 64"/>
                <a:gd name="T53" fmla="*/ 162 h 217"/>
                <a:gd name="T54" fmla="*/ 20 w 64"/>
                <a:gd name="T55" fmla="*/ 166 h 217"/>
                <a:gd name="T56" fmla="*/ 22 w 64"/>
                <a:gd name="T57" fmla="*/ 195 h 217"/>
                <a:gd name="T58" fmla="*/ 22 w 64"/>
                <a:gd name="T59" fmla="*/ 19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216">
                  <a:moveTo>
                    <a:pt x="22" y="196"/>
                  </a:moveTo>
                  <a:cubicBezTo>
                    <a:pt x="21" y="199"/>
                    <a:pt x="22" y="202"/>
                    <a:pt x="22" y="205"/>
                  </a:cubicBezTo>
                  <a:cubicBezTo>
                    <a:pt x="23" y="207"/>
                    <a:pt x="24" y="210"/>
                    <a:pt x="24" y="212"/>
                  </a:cubicBezTo>
                  <a:cubicBezTo>
                    <a:pt x="24" y="214"/>
                    <a:pt x="23" y="216"/>
                    <a:pt x="21" y="216"/>
                  </a:cubicBezTo>
                  <a:cubicBezTo>
                    <a:pt x="20" y="217"/>
                    <a:pt x="18" y="216"/>
                    <a:pt x="17" y="215"/>
                  </a:cubicBezTo>
                  <a:cubicBezTo>
                    <a:pt x="14" y="212"/>
                    <a:pt x="12" y="209"/>
                    <a:pt x="11" y="206"/>
                  </a:cubicBezTo>
                  <a:cubicBezTo>
                    <a:pt x="4" y="193"/>
                    <a:pt x="5" y="178"/>
                    <a:pt x="2" y="163"/>
                  </a:cubicBezTo>
                  <a:cubicBezTo>
                    <a:pt x="0" y="149"/>
                    <a:pt x="6" y="138"/>
                    <a:pt x="12" y="126"/>
                  </a:cubicBezTo>
                  <a:cubicBezTo>
                    <a:pt x="17" y="118"/>
                    <a:pt x="21" y="111"/>
                    <a:pt x="25" y="103"/>
                  </a:cubicBezTo>
                  <a:cubicBezTo>
                    <a:pt x="27" y="97"/>
                    <a:pt x="25" y="92"/>
                    <a:pt x="24" y="86"/>
                  </a:cubicBezTo>
                  <a:cubicBezTo>
                    <a:pt x="20" y="59"/>
                    <a:pt x="16" y="31"/>
                    <a:pt x="11" y="3"/>
                  </a:cubicBezTo>
                  <a:cubicBezTo>
                    <a:pt x="11" y="2"/>
                    <a:pt x="11" y="1"/>
                    <a:pt x="11" y="0"/>
                  </a:cubicBezTo>
                  <a:cubicBezTo>
                    <a:pt x="24" y="0"/>
                    <a:pt x="38" y="0"/>
                    <a:pt x="51" y="0"/>
                  </a:cubicBezTo>
                  <a:cubicBezTo>
                    <a:pt x="51" y="16"/>
                    <a:pt x="53" y="31"/>
                    <a:pt x="54" y="47"/>
                  </a:cubicBezTo>
                  <a:cubicBezTo>
                    <a:pt x="54" y="56"/>
                    <a:pt x="55" y="66"/>
                    <a:pt x="56" y="75"/>
                  </a:cubicBezTo>
                  <a:cubicBezTo>
                    <a:pt x="56" y="89"/>
                    <a:pt x="58" y="102"/>
                    <a:pt x="62" y="115"/>
                  </a:cubicBezTo>
                  <a:cubicBezTo>
                    <a:pt x="64" y="121"/>
                    <a:pt x="63" y="128"/>
                    <a:pt x="61" y="135"/>
                  </a:cubicBezTo>
                  <a:cubicBezTo>
                    <a:pt x="58" y="145"/>
                    <a:pt x="53" y="154"/>
                    <a:pt x="52" y="164"/>
                  </a:cubicBezTo>
                  <a:cubicBezTo>
                    <a:pt x="52" y="166"/>
                    <a:pt x="51" y="167"/>
                    <a:pt x="50" y="168"/>
                  </a:cubicBezTo>
                  <a:cubicBezTo>
                    <a:pt x="44" y="166"/>
                    <a:pt x="44" y="166"/>
                    <a:pt x="43" y="172"/>
                  </a:cubicBezTo>
                  <a:cubicBezTo>
                    <a:pt x="43" y="174"/>
                    <a:pt x="43" y="176"/>
                    <a:pt x="41" y="177"/>
                  </a:cubicBezTo>
                  <a:cubicBezTo>
                    <a:pt x="37" y="175"/>
                    <a:pt x="37" y="171"/>
                    <a:pt x="35" y="168"/>
                  </a:cubicBezTo>
                  <a:cubicBezTo>
                    <a:pt x="35" y="165"/>
                    <a:pt x="35" y="163"/>
                    <a:pt x="36" y="161"/>
                  </a:cubicBezTo>
                  <a:cubicBezTo>
                    <a:pt x="38" y="156"/>
                    <a:pt x="37" y="151"/>
                    <a:pt x="35" y="146"/>
                  </a:cubicBezTo>
                  <a:cubicBezTo>
                    <a:pt x="34" y="145"/>
                    <a:pt x="34" y="143"/>
                    <a:pt x="32" y="143"/>
                  </a:cubicBezTo>
                  <a:cubicBezTo>
                    <a:pt x="29" y="143"/>
                    <a:pt x="29" y="144"/>
                    <a:pt x="28" y="146"/>
                  </a:cubicBezTo>
                  <a:cubicBezTo>
                    <a:pt x="25" y="151"/>
                    <a:pt x="22" y="157"/>
                    <a:pt x="20" y="162"/>
                  </a:cubicBezTo>
                  <a:cubicBezTo>
                    <a:pt x="20" y="163"/>
                    <a:pt x="19" y="164"/>
                    <a:pt x="20" y="166"/>
                  </a:cubicBezTo>
                  <a:cubicBezTo>
                    <a:pt x="21" y="175"/>
                    <a:pt x="19" y="185"/>
                    <a:pt x="22" y="195"/>
                  </a:cubicBezTo>
                  <a:cubicBezTo>
                    <a:pt x="23" y="195"/>
                    <a:pt x="23" y="196"/>
                    <a:pt x="22" y="196"/>
                  </a:cubicBezTo>
                  <a:close/>
                </a:path>
              </a:pathLst>
            </a:custGeom>
            <a:solidFill>
              <a:srgbClr val="E99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2" name="Freeform 54">
              <a:extLst>
                <a:ext uri="{FF2B5EF4-FFF2-40B4-BE49-F238E27FC236}">
                  <a16:creationId xmlns:a16="http://schemas.microsoft.com/office/drawing/2014/main" xmlns="" id="{EB946CCE-0FD3-DEBE-B288-8CD3F4583862}"/>
                </a:ext>
              </a:extLst>
            </p:cNvPr>
            <p:cNvSpPr/>
            <p:nvPr/>
          </p:nvSpPr>
          <p:spPr bwMode="auto">
            <a:xfrm>
              <a:off x="3728" y="1767"/>
              <a:ext cx="348" cy="371"/>
            </a:xfrm>
            <a:custGeom>
              <a:avLst/>
              <a:gdLst>
                <a:gd name="T0" fmla="*/ 12 w 70"/>
                <a:gd name="T1" fmla="*/ 31 h 76"/>
                <a:gd name="T2" fmla="*/ 18 w 70"/>
                <a:gd name="T3" fmla="*/ 39 h 76"/>
                <a:gd name="T4" fmla="*/ 26 w 70"/>
                <a:gd name="T5" fmla="*/ 34 h 76"/>
                <a:gd name="T6" fmla="*/ 29 w 70"/>
                <a:gd name="T7" fmla="*/ 23 h 76"/>
                <a:gd name="T8" fmla="*/ 36 w 70"/>
                <a:gd name="T9" fmla="*/ 4 h 76"/>
                <a:gd name="T10" fmla="*/ 38 w 70"/>
                <a:gd name="T11" fmla="*/ 2 h 76"/>
                <a:gd name="T12" fmla="*/ 67 w 70"/>
                <a:gd name="T13" fmla="*/ 16 h 76"/>
                <a:gd name="T14" fmla="*/ 69 w 70"/>
                <a:gd name="T15" fmla="*/ 27 h 76"/>
                <a:gd name="T16" fmla="*/ 69 w 70"/>
                <a:gd name="T17" fmla="*/ 31 h 76"/>
                <a:gd name="T18" fmla="*/ 68 w 70"/>
                <a:gd name="T19" fmla="*/ 34 h 76"/>
                <a:gd name="T20" fmla="*/ 57 w 70"/>
                <a:gd name="T21" fmla="*/ 53 h 76"/>
                <a:gd name="T22" fmla="*/ 44 w 70"/>
                <a:gd name="T23" fmla="*/ 76 h 76"/>
                <a:gd name="T24" fmla="*/ 36 w 70"/>
                <a:gd name="T25" fmla="*/ 63 h 76"/>
                <a:gd name="T26" fmla="*/ 5 w 70"/>
                <a:gd name="T27" fmla="*/ 49 h 76"/>
                <a:gd name="T28" fmla="*/ 0 w 70"/>
                <a:gd name="T29" fmla="*/ 47 h 76"/>
                <a:gd name="T30" fmla="*/ 9 w 70"/>
                <a:gd name="T31" fmla="*/ 31 h 76"/>
                <a:gd name="T32" fmla="*/ 12 w 70"/>
                <a:gd name="T3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76">
                  <a:moveTo>
                    <a:pt x="12" y="31"/>
                  </a:moveTo>
                  <a:cubicBezTo>
                    <a:pt x="14" y="33"/>
                    <a:pt x="14" y="37"/>
                    <a:pt x="18" y="39"/>
                  </a:cubicBezTo>
                  <a:cubicBezTo>
                    <a:pt x="23" y="42"/>
                    <a:pt x="23" y="42"/>
                    <a:pt x="26" y="34"/>
                  </a:cubicBezTo>
                  <a:cubicBezTo>
                    <a:pt x="27" y="31"/>
                    <a:pt x="28" y="27"/>
                    <a:pt x="29" y="23"/>
                  </a:cubicBezTo>
                  <a:cubicBezTo>
                    <a:pt x="30" y="16"/>
                    <a:pt x="34" y="10"/>
                    <a:pt x="36" y="4"/>
                  </a:cubicBezTo>
                  <a:cubicBezTo>
                    <a:pt x="36" y="3"/>
                    <a:pt x="37" y="2"/>
                    <a:pt x="38" y="2"/>
                  </a:cubicBezTo>
                  <a:cubicBezTo>
                    <a:pt x="50" y="0"/>
                    <a:pt x="59" y="6"/>
                    <a:pt x="67" y="16"/>
                  </a:cubicBezTo>
                  <a:cubicBezTo>
                    <a:pt x="69" y="19"/>
                    <a:pt x="70" y="23"/>
                    <a:pt x="69" y="27"/>
                  </a:cubicBezTo>
                  <a:cubicBezTo>
                    <a:pt x="68" y="28"/>
                    <a:pt x="68" y="30"/>
                    <a:pt x="69" y="31"/>
                  </a:cubicBezTo>
                  <a:cubicBezTo>
                    <a:pt x="69" y="32"/>
                    <a:pt x="69" y="34"/>
                    <a:pt x="68" y="34"/>
                  </a:cubicBezTo>
                  <a:cubicBezTo>
                    <a:pt x="61" y="39"/>
                    <a:pt x="61" y="47"/>
                    <a:pt x="57" y="53"/>
                  </a:cubicBezTo>
                  <a:cubicBezTo>
                    <a:pt x="53" y="61"/>
                    <a:pt x="50" y="69"/>
                    <a:pt x="44" y="76"/>
                  </a:cubicBezTo>
                  <a:cubicBezTo>
                    <a:pt x="41" y="72"/>
                    <a:pt x="40" y="67"/>
                    <a:pt x="36" y="63"/>
                  </a:cubicBezTo>
                  <a:cubicBezTo>
                    <a:pt x="28" y="54"/>
                    <a:pt x="18" y="49"/>
                    <a:pt x="5" y="49"/>
                  </a:cubicBezTo>
                  <a:cubicBezTo>
                    <a:pt x="3" y="49"/>
                    <a:pt x="1" y="50"/>
                    <a:pt x="0" y="47"/>
                  </a:cubicBezTo>
                  <a:cubicBezTo>
                    <a:pt x="1" y="40"/>
                    <a:pt x="6" y="36"/>
                    <a:pt x="9" y="31"/>
                  </a:cubicBezTo>
                  <a:cubicBezTo>
                    <a:pt x="10" y="30"/>
                    <a:pt x="11" y="30"/>
                    <a:pt x="12" y="31"/>
                  </a:cubicBezTo>
                  <a:close/>
                </a:path>
              </a:pathLst>
            </a:custGeom>
            <a:solidFill>
              <a:srgbClr val="98C3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3" name="Freeform 55">
              <a:extLst>
                <a:ext uri="{FF2B5EF4-FFF2-40B4-BE49-F238E27FC236}">
                  <a16:creationId xmlns:a16="http://schemas.microsoft.com/office/drawing/2014/main" xmlns="" id="{C88D4557-2D3F-20B7-8B6F-7DE10B4B111A}"/>
                </a:ext>
              </a:extLst>
            </p:cNvPr>
            <p:cNvSpPr/>
            <p:nvPr/>
          </p:nvSpPr>
          <p:spPr bwMode="auto">
            <a:xfrm>
              <a:off x="3713" y="1992"/>
              <a:ext cx="234" cy="171"/>
            </a:xfrm>
            <a:custGeom>
              <a:avLst/>
              <a:gdLst>
                <a:gd name="T0" fmla="*/ 4 w 47"/>
                <a:gd name="T1" fmla="*/ 0 h 35"/>
                <a:gd name="T2" fmla="*/ 6 w 47"/>
                <a:gd name="T3" fmla="*/ 1 h 35"/>
                <a:gd name="T4" fmla="*/ 43 w 47"/>
                <a:gd name="T5" fmla="*/ 20 h 35"/>
                <a:gd name="T6" fmla="*/ 47 w 47"/>
                <a:gd name="T7" fmla="*/ 30 h 35"/>
                <a:gd name="T8" fmla="*/ 40 w 47"/>
                <a:gd name="T9" fmla="*/ 34 h 35"/>
                <a:gd name="T10" fmla="*/ 34 w 47"/>
                <a:gd name="T11" fmla="*/ 30 h 35"/>
                <a:gd name="T12" fmla="*/ 29 w 47"/>
                <a:gd name="T13" fmla="*/ 18 h 35"/>
                <a:gd name="T14" fmla="*/ 25 w 47"/>
                <a:gd name="T15" fmla="*/ 29 h 35"/>
                <a:gd name="T16" fmla="*/ 21 w 47"/>
                <a:gd name="T17" fmla="*/ 31 h 35"/>
                <a:gd name="T18" fmla="*/ 15 w 47"/>
                <a:gd name="T19" fmla="*/ 25 h 35"/>
                <a:gd name="T20" fmla="*/ 14 w 47"/>
                <a:gd name="T21" fmla="*/ 23 h 35"/>
                <a:gd name="T22" fmla="*/ 5 w 47"/>
                <a:gd name="T23" fmla="*/ 17 h 35"/>
                <a:gd name="T24" fmla="*/ 1 w 47"/>
                <a:gd name="T25" fmla="*/ 13 h 35"/>
                <a:gd name="T26" fmla="*/ 1 w 47"/>
                <a:gd name="T27" fmla="*/ 12 h 35"/>
                <a:gd name="T28" fmla="*/ 1 w 47"/>
                <a:gd name="T29" fmla="*/ 5 h 35"/>
                <a:gd name="T30" fmla="*/ 4 w 47"/>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5">
                  <a:moveTo>
                    <a:pt x="4" y="0"/>
                  </a:moveTo>
                  <a:cubicBezTo>
                    <a:pt x="4" y="2"/>
                    <a:pt x="5" y="1"/>
                    <a:pt x="6" y="1"/>
                  </a:cubicBezTo>
                  <a:cubicBezTo>
                    <a:pt x="22" y="1"/>
                    <a:pt x="34" y="8"/>
                    <a:pt x="43" y="20"/>
                  </a:cubicBezTo>
                  <a:cubicBezTo>
                    <a:pt x="45" y="23"/>
                    <a:pt x="46" y="26"/>
                    <a:pt x="47" y="30"/>
                  </a:cubicBezTo>
                  <a:cubicBezTo>
                    <a:pt x="45" y="32"/>
                    <a:pt x="43" y="34"/>
                    <a:pt x="40" y="34"/>
                  </a:cubicBezTo>
                  <a:cubicBezTo>
                    <a:pt x="37" y="35"/>
                    <a:pt x="34" y="35"/>
                    <a:pt x="34" y="30"/>
                  </a:cubicBezTo>
                  <a:cubicBezTo>
                    <a:pt x="34" y="26"/>
                    <a:pt x="32" y="22"/>
                    <a:pt x="29" y="18"/>
                  </a:cubicBezTo>
                  <a:cubicBezTo>
                    <a:pt x="27" y="21"/>
                    <a:pt x="26" y="25"/>
                    <a:pt x="25" y="29"/>
                  </a:cubicBezTo>
                  <a:cubicBezTo>
                    <a:pt x="25" y="32"/>
                    <a:pt x="24" y="32"/>
                    <a:pt x="21" y="31"/>
                  </a:cubicBezTo>
                  <a:cubicBezTo>
                    <a:pt x="19" y="29"/>
                    <a:pt x="15" y="29"/>
                    <a:pt x="15" y="25"/>
                  </a:cubicBezTo>
                  <a:cubicBezTo>
                    <a:pt x="15" y="24"/>
                    <a:pt x="14" y="23"/>
                    <a:pt x="14" y="23"/>
                  </a:cubicBezTo>
                  <a:cubicBezTo>
                    <a:pt x="9" y="25"/>
                    <a:pt x="8" y="20"/>
                    <a:pt x="5" y="17"/>
                  </a:cubicBezTo>
                  <a:cubicBezTo>
                    <a:pt x="4" y="16"/>
                    <a:pt x="3" y="15"/>
                    <a:pt x="1" y="13"/>
                  </a:cubicBezTo>
                  <a:cubicBezTo>
                    <a:pt x="1" y="13"/>
                    <a:pt x="1" y="12"/>
                    <a:pt x="1" y="12"/>
                  </a:cubicBezTo>
                  <a:cubicBezTo>
                    <a:pt x="1" y="10"/>
                    <a:pt x="0" y="7"/>
                    <a:pt x="1" y="5"/>
                  </a:cubicBezTo>
                  <a:cubicBezTo>
                    <a:pt x="1" y="3"/>
                    <a:pt x="1" y="1"/>
                    <a:pt x="4" y="0"/>
                  </a:cubicBezTo>
                  <a:close/>
                </a:path>
              </a:pathLst>
            </a:custGeom>
            <a:solidFill>
              <a:srgbClr val="7FB3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4" name="Freeform 56">
              <a:extLst>
                <a:ext uri="{FF2B5EF4-FFF2-40B4-BE49-F238E27FC236}">
                  <a16:creationId xmlns:a16="http://schemas.microsoft.com/office/drawing/2014/main" xmlns="" id="{0DFFC684-92B1-24D6-79DF-3ECF354E7AA4}"/>
                </a:ext>
              </a:extLst>
            </p:cNvPr>
            <p:cNvSpPr/>
            <p:nvPr/>
          </p:nvSpPr>
          <p:spPr bwMode="auto">
            <a:xfrm>
              <a:off x="3847" y="1757"/>
              <a:ext cx="70" cy="181"/>
            </a:xfrm>
            <a:custGeom>
              <a:avLst/>
              <a:gdLst>
                <a:gd name="T0" fmla="*/ 14 w 14"/>
                <a:gd name="T1" fmla="*/ 4 h 37"/>
                <a:gd name="T2" fmla="*/ 4 w 14"/>
                <a:gd name="T3" fmla="*/ 34 h 37"/>
                <a:gd name="T4" fmla="*/ 2 w 14"/>
                <a:gd name="T5" fmla="*/ 37 h 37"/>
                <a:gd name="T6" fmla="*/ 1 w 14"/>
                <a:gd name="T7" fmla="*/ 33 h 37"/>
                <a:gd name="T8" fmla="*/ 6 w 14"/>
                <a:gd name="T9" fmla="*/ 16 h 37"/>
                <a:gd name="T10" fmla="*/ 13 w 14"/>
                <a:gd name="T11" fmla="*/ 0 h 37"/>
                <a:gd name="T12" fmla="*/ 14 w 14"/>
                <a:gd name="T13" fmla="*/ 4 h 37"/>
              </a:gdLst>
              <a:ahLst/>
              <a:cxnLst>
                <a:cxn ang="0">
                  <a:pos x="T0" y="T1"/>
                </a:cxn>
                <a:cxn ang="0">
                  <a:pos x="T2" y="T3"/>
                </a:cxn>
                <a:cxn ang="0">
                  <a:pos x="T4" y="T5"/>
                </a:cxn>
                <a:cxn ang="0">
                  <a:pos x="T6" y="T7"/>
                </a:cxn>
                <a:cxn ang="0">
                  <a:pos x="T8" y="T9"/>
                </a:cxn>
                <a:cxn ang="0">
                  <a:pos x="T10" y="T11"/>
                </a:cxn>
                <a:cxn ang="0">
                  <a:pos x="T12" y="T13"/>
                </a:cxn>
              </a:cxnLst>
              <a:rect l="0" t="0" r="r" b="b"/>
              <a:pathLst>
                <a:path w="14" h="37">
                  <a:moveTo>
                    <a:pt x="14" y="4"/>
                  </a:moveTo>
                  <a:cubicBezTo>
                    <a:pt x="10" y="14"/>
                    <a:pt x="6" y="23"/>
                    <a:pt x="4" y="34"/>
                  </a:cubicBezTo>
                  <a:cubicBezTo>
                    <a:pt x="4" y="35"/>
                    <a:pt x="4" y="36"/>
                    <a:pt x="2" y="37"/>
                  </a:cubicBezTo>
                  <a:cubicBezTo>
                    <a:pt x="1" y="36"/>
                    <a:pt x="0" y="34"/>
                    <a:pt x="1" y="33"/>
                  </a:cubicBezTo>
                  <a:cubicBezTo>
                    <a:pt x="3" y="27"/>
                    <a:pt x="4" y="21"/>
                    <a:pt x="6" y="16"/>
                  </a:cubicBezTo>
                  <a:cubicBezTo>
                    <a:pt x="8" y="10"/>
                    <a:pt x="9" y="4"/>
                    <a:pt x="13" y="0"/>
                  </a:cubicBezTo>
                  <a:cubicBezTo>
                    <a:pt x="13" y="1"/>
                    <a:pt x="12" y="3"/>
                    <a:pt x="14" y="4"/>
                  </a:cubicBezTo>
                  <a:close/>
                </a:path>
              </a:pathLst>
            </a:custGeom>
            <a:solidFill>
              <a:srgbClr val="C0AA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5" name="Freeform 57">
              <a:extLst>
                <a:ext uri="{FF2B5EF4-FFF2-40B4-BE49-F238E27FC236}">
                  <a16:creationId xmlns:a16="http://schemas.microsoft.com/office/drawing/2014/main" xmlns="" id="{7ECB758F-5268-9DFE-390E-4194B88361EF}"/>
                </a:ext>
              </a:extLst>
            </p:cNvPr>
            <p:cNvSpPr/>
            <p:nvPr/>
          </p:nvSpPr>
          <p:spPr bwMode="auto">
            <a:xfrm>
              <a:off x="3693" y="1781"/>
              <a:ext cx="94" cy="269"/>
            </a:xfrm>
            <a:custGeom>
              <a:avLst/>
              <a:gdLst>
                <a:gd name="T0" fmla="*/ 8 w 19"/>
                <a:gd name="T1" fmla="*/ 43 h 55"/>
                <a:gd name="T2" fmla="*/ 6 w 19"/>
                <a:gd name="T3" fmla="*/ 51 h 55"/>
                <a:gd name="T4" fmla="*/ 5 w 19"/>
                <a:gd name="T5" fmla="*/ 55 h 55"/>
                <a:gd name="T6" fmla="*/ 2 w 19"/>
                <a:gd name="T7" fmla="*/ 44 h 55"/>
                <a:gd name="T8" fmla="*/ 1 w 19"/>
                <a:gd name="T9" fmla="*/ 28 h 55"/>
                <a:gd name="T10" fmla="*/ 7 w 19"/>
                <a:gd name="T11" fmla="*/ 11 h 55"/>
                <a:gd name="T12" fmla="*/ 10 w 19"/>
                <a:gd name="T13" fmla="*/ 4 h 55"/>
                <a:gd name="T14" fmla="*/ 15 w 19"/>
                <a:gd name="T15" fmla="*/ 1 h 55"/>
                <a:gd name="T16" fmla="*/ 18 w 19"/>
                <a:gd name="T17" fmla="*/ 6 h 55"/>
                <a:gd name="T18" fmla="*/ 18 w 19"/>
                <a:gd name="T19" fmla="*/ 6 h 55"/>
                <a:gd name="T20" fmla="*/ 17 w 19"/>
                <a:gd name="T21" fmla="*/ 26 h 55"/>
                <a:gd name="T22" fmla="*/ 17 w 19"/>
                <a:gd name="T23" fmla="*/ 28 h 55"/>
                <a:gd name="T24" fmla="*/ 9 w 19"/>
                <a:gd name="T25" fmla="*/ 40 h 55"/>
                <a:gd name="T26" fmla="*/ 8 w 19"/>
                <a:gd name="T27"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5">
                  <a:moveTo>
                    <a:pt x="8" y="43"/>
                  </a:moveTo>
                  <a:cubicBezTo>
                    <a:pt x="6" y="46"/>
                    <a:pt x="6" y="48"/>
                    <a:pt x="6" y="51"/>
                  </a:cubicBezTo>
                  <a:cubicBezTo>
                    <a:pt x="6" y="52"/>
                    <a:pt x="7" y="54"/>
                    <a:pt x="5" y="55"/>
                  </a:cubicBezTo>
                  <a:cubicBezTo>
                    <a:pt x="2" y="52"/>
                    <a:pt x="2" y="48"/>
                    <a:pt x="2" y="44"/>
                  </a:cubicBezTo>
                  <a:cubicBezTo>
                    <a:pt x="2" y="39"/>
                    <a:pt x="2" y="34"/>
                    <a:pt x="1" y="28"/>
                  </a:cubicBezTo>
                  <a:cubicBezTo>
                    <a:pt x="0" y="22"/>
                    <a:pt x="4" y="17"/>
                    <a:pt x="7" y="11"/>
                  </a:cubicBezTo>
                  <a:cubicBezTo>
                    <a:pt x="7" y="9"/>
                    <a:pt x="9" y="7"/>
                    <a:pt x="10" y="4"/>
                  </a:cubicBezTo>
                  <a:cubicBezTo>
                    <a:pt x="11" y="2"/>
                    <a:pt x="12" y="0"/>
                    <a:pt x="15" y="1"/>
                  </a:cubicBezTo>
                  <a:cubicBezTo>
                    <a:pt x="18" y="1"/>
                    <a:pt x="19" y="4"/>
                    <a:pt x="18" y="6"/>
                  </a:cubicBezTo>
                  <a:cubicBezTo>
                    <a:pt x="18" y="7"/>
                    <a:pt x="19" y="6"/>
                    <a:pt x="18" y="6"/>
                  </a:cubicBezTo>
                  <a:cubicBezTo>
                    <a:pt x="16" y="12"/>
                    <a:pt x="16" y="20"/>
                    <a:pt x="17" y="26"/>
                  </a:cubicBezTo>
                  <a:cubicBezTo>
                    <a:pt x="17" y="26"/>
                    <a:pt x="17" y="27"/>
                    <a:pt x="17" y="28"/>
                  </a:cubicBezTo>
                  <a:cubicBezTo>
                    <a:pt x="15" y="33"/>
                    <a:pt x="11" y="36"/>
                    <a:pt x="9" y="40"/>
                  </a:cubicBezTo>
                  <a:cubicBezTo>
                    <a:pt x="8" y="41"/>
                    <a:pt x="8" y="42"/>
                    <a:pt x="8" y="43"/>
                  </a:cubicBezTo>
                  <a:close/>
                </a:path>
              </a:pathLst>
            </a:custGeom>
            <a:solidFill>
              <a:srgbClr val="B262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6" name="Freeform 58">
              <a:extLst>
                <a:ext uri="{FF2B5EF4-FFF2-40B4-BE49-F238E27FC236}">
                  <a16:creationId xmlns:a16="http://schemas.microsoft.com/office/drawing/2014/main" xmlns="" id="{463063A9-344F-8734-1E6C-7BDCED366F72}"/>
                </a:ext>
              </a:extLst>
            </p:cNvPr>
            <p:cNvSpPr/>
            <p:nvPr/>
          </p:nvSpPr>
          <p:spPr bwMode="auto">
            <a:xfrm>
              <a:off x="3742" y="1811"/>
              <a:ext cx="65" cy="107"/>
            </a:xfrm>
            <a:custGeom>
              <a:avLst/>
              <a:gdLst>
                <a:gd name="T0" fmla="*/ 7 w 13"/>
                <a:gd name="T1" fmla="*/ 22 h 22"/>
                <a:gd name="T2" fmla="*/ 5 w 13"/>
                <a:gd name="T3" fmla="*/ 18 h 22"/>
                <a:gd name="T4" fmla="*/ 8 w 13"/>
                <a:gd name="T5" fmla="*/ 0 h 22"/>
                <a:gd name="T6" fmla="*/ 11 w 13"/>
                <a:gd name="T7" fmla="*/ 13 h 22"/>
                <a:gd name="T8" fmla="*/ 9 w 13"/>
                <a:gd name="T9" fmla="*/ 22 h 22"/>
                <a:gd name="T10" fmla="*/ 7 w 13"/>
                <a:gd name="T11" fmla="*/ 22 h 22"/>
              </a:gdLst>
              <a:ahLst/>
              <a:cxnLst>
                <a:cxn ang="0">
                  <a:pos x="T0" y="T1"/>
                </a:cxn>
                <a:cxn ang="0">
                  <a:pos x="T2" y="T3"/>
                </a:cxn>
                <a:cxn ang="0">
                  <a:pos x="T4" y="T5"/>
                </a:cxn>
                <a:cxn ang="0">
                  <a:pos x="T6" y="T7"/>
                </a:cxn>
                <a:cxn ang="0">
                  <a:pos x="T8" y="T9"/>
                </a:cxn>
                <a:cxn ang="0">
                  <a:pos x="T10" y="T11"/>
                </a:cxn>
              </a:cxnLst>
              <a:rect l="0" t="0" r="r" b="b"/>
              <a:pathLst>
                <a:path w="13" h="22">
                  <a:moveTo>
                    <a:pt x="7" y="22"/>
                  </a:moveTo>
                  <a:cubicBezTo>
                    <a:pt x="6" y="20"/>
                    <a:pt x="6" y="19"/>
                    <a:pt x="5" y="18"/>
                  </a:cubicBezTo>
                  <a:cubicBezTo>
                    <a:pt x="0" y="11"/>
                    <a:pt x="5" y="5"/>
                    <a:pt x="8" y="0"/>
                  </a:cubicBezTo>
                  <a:cubicBezTo>
                    <a:pt x="12" y="4"/>
                    <a:pt x="13" y="8"/>
                    <a:pt x="11" y="13"/>
                  </a:cubicBezTo>
                  <a:cubicBezTo>
                    <a:pt x="10" y="16"/>
                    <a:pt x="9" y="19"/>
                    <a:pt x="9" y="22"/>
                  </a:cubicBezTo>
                  <a:cubicBezTo>
                    <a:pt x="8" y="22"/>
                    <a:pt x="7" y="22"/>
                    <a:pt x="7" y="22"/>
                  </a:cubicBezTo>
                  <a:close/>
                </a:path>
              </a:pathLst>
            </a:custGeom>
            <a:solidFill>
              <a:srgbClr val="FAF2E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7" name="Freeform 59">
              <a:extLst>
                <a:ext uri="{FF2B5EF4-FFF2-40B4-BE49-F238E27FC236}">
                  <a16:creationId xmlns:a16="http://schemas.microsoft.com/office/drawing/2014/main" xmlns="" id="{B01B90FD-E5D8-7900-42F2-A98779BDFAD2}"/>
                </a:ext>
              </a:extLst>
            </p:cNvPr>
            <p:cNvSpPr/>
            <p:nvPr/>
          </p:nvSpPr>
          <p:spPr bwMode="auto">
            <a:xfrm>
              <a:off x="3812" y="1904"/>
              <a:ext cx="45" cy="73"/>
            </a:xfrm>
            <a:custGeom>
              <a:avLst/>
              <a:gdLst>
                <a:gd name="T0" fmla="*/ 8 w 9"/>
                <a:gd name="T1" fmla="*/ 3 h 15"/>
                <a:gd name="T2" fmla="*/ 9 w 9"/>
                <a:gd name="T3" fmla="*/ 7 h 15"/>
                <a:gd name="T4" fmla="*/ 9 w 9"/>
                <a:gd name="T5" fmla="*/ 10 h 15"/>
                <a:gd name="T6" fmla="*/ 5 w 9"/>
                <a:gd name="T7" fmla="*/ 15 h 15"/>
                <a:gd name="T8" fmla="*/ 1 w 9"/>
                <a:gd name="T9" fmla="*/ 11 h 15"/>
                <a:gd name="T10" fmla="*/ 1 w 9"/>
                <a:gd name="T11" fmla="*/ 5 h 15"/>
                <a:gd name="T12" fmla="*/ 4 w 9"/>
                <a:gd name="T13" fmla="*/ 0 h 15"/>
                <a:gd name="T14" fmla="*/ 8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8" y="3"/>
                  </a:moveTo>
                  <a:cubicBezTo>
                    <a:pt x="9" y="4"/>
                    <a:pt x="9" y="5"/>
                    <a:pt x="9" y="7"/>
                  </a:cubicBezTo>
                  <a:cubicBezTo>
                    <a:pt x="9" y="8"/>
                    <a:pt x="9" y="9"/>
                    <a:pt x="9" y="10"/>
                  </a:cubicBezTo>
                  <a:cubicBezTo>
                    <a:pt x="8" y="12"/>
                    <a:pt x="8" y="14"/>
                    <a:pt x="5" y="15"/>
                  </a:cubicBezTo>
                  <a:cubicBezTo>
                    <a:pt x="2" y="15"/>
                    <a:pt x="2" y="13"/>
                    <a:pt x="1" y="11"/>
                  </a:cubicBezTo>
                  <a:cubicBezTo>
                    <a:pt x="0" y="9"/>
                    <a:pt x="1" y="7"/>
                    <a:pt x="1" y="5"/>
                  </a:cubicBezTo>
                  <a:cubicBezTo>
                    <a:pt x="1" y="2"/>
                    <a:pt x="2" y="1"/>
                    <a:pt x="4" y="0"/>
                  </a:cubicBezTo>
                  <a:cubicBezTo>
                    <a:pt x="6" y="0"/>
                    <a:pt x="7" y="1"/>
                    <a:pt x="8" y="3"/>
                  </a:cubicBezTo>
                  <a:close/>
                </a:path>
              </a:pathLst>
            </a:custGeom>
            <a:solidFill>
              <a:srgbClr val="AC66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78" name="Group 62">
            <a:extLst>
              <a:ext uri="{FF2B5EF4-FFF2-40B4-BE49-F238E27FC236}">
                <a16:creationId xmlns:a16="http://schemas.microsoft.com/office/drawing/2014/main" xmlns="" id="{4BBE24B1-D056-AB57-D30E-B5B2F4DF7B2C}"/>
              </a:ext>
            </a:extLst>
          </p:cNvPr>
          <p:cNvGrpSpPr>
            <a:grpSpLocks noChangeAspect="1"/>
          </p:cNvGrpSpPr>
          <p:nvPr/>
        </p:nvGrpSpPr>
        <p:grpSpPr>
          <a:xfrm flipH="1" flipV="1">
            <a:off x="7607300" y="1395660"/>
            <a:ext cx="608013" cy="1562100"/>
            <a:chOff x="4792" y="1158"/>
            <a:chExt cx="383" cy="984"/>
          </a:xfrm>
        </p:grpSpPr>
        <p:sp>
          <p:nvSpPr>
            <p:cNvPr id="80" name="Freeform 63">
              <a:extLst>
                <a:ext uri="{FF2B5EF4-FFF2-40B4-BE49-F238E27FC236}">
                  <a16:creationId xmlns:a16="http://schemas.microsoft.com/office/drawing/2014/main" xmlns="" id="{462289AB-C7C5-76C1-B2B6-61A6D301F58B}"/>
                </a:ext>
              </a:extLst>
            </p:cNvPr>
            <p:cNvSpPr/>
            <p:nvPr/>
          </p:nvSpPr>
          <p:spPr bwMode="auto">
            <a:xfrm>
              <a:off x="4792" y="1158"/>
              <a:ext cx="383" cy="861"/>
            </a:xfrm>
            <a:custGeom>
              <a:avLst/>
              <a:gdLst>
                <a:gd name="T0" fmla="*/ 50 w 88"/>
                <a:gd name="T1" fmla="*/ 0 h 202"/>
                <a:gd name="T2" fmla="*/ 57 w 88"/>
                <a:gd name="T3" fmla="*/ 68 h 202"/>
                <a:gd name="T4" fmla="*/ 58 w 88"/>
                <a:gd name="T5" fmla="*/ 72 h 202"/>
                <a:gd name="T6" fmla="*/ 69 w 88"/>
                <a:gd name="T7" fmla="*/ 91 h 202"/>
                <a:gd name="T8" fmla="*/ 79 w 88"/>
                <a:gd name="T9" fmla="*/ 104 h 202"/>
                <a:gd name="T10" fmla="*/ 88 w 88"/>
                <a:gd name="T11" fmla="*/ 133 h 202"/>
                <a:gd name="T12" fmla="*/ 84 w 88"/>
                <a:gd name="T13" fmla="*/ 142 h 202"/>
                <a:gd name="T14" fmla="*/ 77 w 88"/>
                <a:gd name="T15" fmla="*/ 152 h 202"/>
                <a:gd name="T16" fmla="*/ 71 w 88"/>
                <a:gd name="T17" fmla="*/ 157 h 202"/>
                <a:gd name="T18" fmla="*/ 68 w 88"/>
                <a:gd name="T19" fmla="*/ 166 h 202"/>
                <a:gd name="T20" fmla="*/ 60 w 88"/>
                <a:gd name="T21" fmla="*/ 172 h 202"/>
                <a:gd name="T22" fmla="*/ 57 w 88"/>
                <a:gd name="T23" fmla="*/ 175 h 202"/>
                <a:gd name="T24" fmla="*/ 56 w 88"/>
                <a:gd name="T25" fmla="*/ 182 h 202"/>
                <a:gd name="T26" fmla="*/ 53 w 88"/>
                <a:gd name="T27" fmla="*/ 186 h 202"/>
                <a:gd name="T28" fmla="*/ 45 w 88"/>
                <a:gd name="T29" fmla="*/ 183 h 202"/>
                <a:gd name="T30" fmla="*/ 41 w 88"/>
                <a:gd name="T31" fmla="*/ 184 h 202"/>
                <a:gd name="T32" fmla="*/ 25 w 88"/>
                <a:gd name="T33" fmla="*/ 200 h 202"/>
                <a:gd name="T34" fmla="*/ 22 w 88"/>
                <a:gd name="T35" fmla="*/ 201 h 202"/>
                <a:gd name="T36" fmla="*/ 22 w 88"/>
                <a:gd name="T37" fmla="*/ 198 h 202"/>
                <a:gd name="T38" fmla="*/ 26 w 88"/>
                <a:gd name="T39" fmla="*/ 193 h 202"/>
                <a:gd name="T40" fmla="*/ 36 w 88"/>
                <a:gd name="T41" fmla="*/ 184 h 202"/>
                <a:gd name="T42" fmla="*/ 35 w 88"/>
                <a:gd name="T43" fmla="*/ 173 h 202"/>
                <a:gd name="T44" fmla="*/ 28 w 88"/>
                <a:gd name="T45" fmla="*/ 156 h 202"/>
                <a:gd name="T46" fmla="*/ 26 w 88"/>
                <a:gd name="T47" fmla="*/ 145 h 202"/>
                <a:gd name="T48" fmla="*/ 27 w 88"/>
                <a:gd name="T49" fmla="*/ 102 h 202"/>
                <a:gd name="T50" fmla="*/ 20 w 88"/>
                <a:gd name="T51" fmla="*/ 72 h 202"/>
                <a:gd name="T52" fmla="*/ 3 w 88"/>
                <a:gd name="T53" fmla="*/ 12 h 202"/>
                <a:gd name="T54" fmla="*/ 0 w 88"/>
                <a:gd name="T55" fmla="*/ 0 h 202"/>
                <a:gd name="T56" fmla="*/ 50 w 88"/>
                <a:gd name="T5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201">
                  <a:moveTo>
                    <a:pt x="50" y="0"/>
                  </a:moveTo>
                  <a:cubicBezTo>
                    <a:pt x="52" y="23"/>
                    <a:pt x="54" y="45"/>
                    <a:pt x="57" y="68"/>
                  </a:cubicBezTo>
                  <a:cubicBezTo>
                    <a:pt x="58" y="69"/>
                    <a:pt x="58" y="71"/>
                    <a:pt x="58" y="72"/>
                  </a:cubicBezTo>
                  <a:cubicBezTo>
                    <a:pt x="59" y="80"/>
                    <a:pt x="62" y="87"/>
                    <a:pt x="69" y="91"/>
                  </a:cubicBezTo>
                  <a:cubicBezTo>
                    <a:pt x="74" y="94"/>
                    <a:pt x="77" y="99"/>
                    <a:pt x="79" y="104"/>
                  </a:cubicBezTo>
                  <a:cubicBezTo>
                    <a:pt x="83" y="113"/>
                    <a:pt x="88" y="122"/>
                    <a:pt x="88" y="133"/>
                  </a:cubicBezTo>
                  <a:cubicBezTo>
                    <a:pt x="88" y="137"/>
                    <a:pt x="87" y="140"/>
                    <a:pt x="84" y="142"/>
                  </a:cubicBezTo>
                  <a:cubicBezTo>
                    <a:pt x="80" y="145"/>
                    <a:pt x="78" y="148"/>
                    <a:pt x="77" y="152"/>
                  </a:cubicBezTo>
                  <a:cubicBezTo>
                    <a:pt x="76" y="154"/>
                    <a:pt x="74" y="156"/>
                    <a:pt x="71" y="157"/>
                  </a:cubicBezTo>
                  <a:cubicBezTo>
                    <a:pt x="67" y="159"/>
                    <a:pt x="69" y="163"/>
                    <a:pt x="68" y="166"/>
                  </a:cubicBezTo>
                  <a:cubicBezTo>
                    <a:pt x="66" y="169"/>
                    <a:pt x="63" y="171"/>
                    <a:pt x="60" y="172"/>
                  </a:cubicBezTo>
                  <a:cubicBezTo>
                    <a:pt x="59" y="173"/>
                    <a:pt x="57" y="174"/>
                    <a:pt x="57" y="175"/>
                  </a:cubicBezTo>
                  <a:cubicBezTo>
                    <a:pt x="56" y="177"/>
                    <a:pt x="55" y="179"/>
                    <a:pt x="56" y="182"/>
                  </a:cubicBezTo>
                  <a:cubicBezTo>
                    <a:pt x="57" y="185"/>
                    <a:pt x="55" y="186"/>
                    <a:pt x="53" y="186"/>
                  </a:cubicBezTo>
                  <a:cubicBezTo>
                    <a:pt x="50" y="186"/>
                    <a:pt x="47" y="185"/>
                    <a:pt x="45" y="183"/>
                  </a:cubicBezTo>
                  <a:cubicBezTo>
                    <a:pt x="43" y="181"/>
                    <a:pt x="42" y="182"/>
                    <a:pt x="41" y="184"/>
                  </a:cubicBezTo>
                  <a:cubicBezTo>
                    <a:pt x="38" y="192"/>
                    <a:pt x="30" y="195"/>
                    <a:pt x="25" y="200"/>
                  </a:cubicBezTo>
                  <a:cubicBezTo>
                    <a:pt x="24" y="201"/>
                    <a:pt x="23" y="202"/>
                    <a:pt x="22" y="201"/>
                  </a:cubicBezTo>
                  <a:cubicBezTo>
                    <a:pt x="21" y="200"/>
                    <a:pt x="21" y="199"/>
                    <a:pt x="22" y="198"/>
                  </a:cubicBezTo>
                  <a:cubicBezTo>
                    <a:pt x="23" y="196"/>
                    <a:pt x="24" y="194"/>
                    <a:pt x="26" y="193"/>
                  </a:cubicBezTo>
                  <a:cubicBezTo>
                    <a:pt x="29" y="190"/>
                    <a:pt x="33" y="188"/>
                    <a:pt x="36" y="184"/>
                  </a:cubicBezTo>
                  <a:cubicBezTo>
                    <a:pt x="38" y="180"/>
                    <a:pt x="39" y="176"/>
                    <a:pt x="35" y="173"/>
                  </a:cubicBezTo>
                  <a:cubicBezTo>
                    <a:pt x="32" y="167"/>
                    <a:pt x="29" y="162"/>
                    <a:pt x="28" y="156"/>
                  </a:cubicBezTo>
                  <a:cubicBezTo>
                    <a:pt x="27" y="153"/>
                    <a:pt x="26" y="149"/>
                    <a:pt x="26" y="145"/>
                  </a:cubicBezTo>
                  <a:cubicBezTo>
                    <a:pt x="26" y="131"/>
                    <a:pt x="30" y="117"/>
                    <a:pt x="27" y="102"/>
                  </a:cubicBezTo>
                  <a:cubicBezTo>
                    <a:pt x="25" y="92"/>
                    <a:pt x="23" y="82"/>
                    <a:pt x="20" y="72"/>
                  </a:cubicBezTo>
                  <a:cubicBezTo>
                    <a:pt x="15" y="52"/>
                    <a:pt x="9" y="32"/>
                    <a:pt x="3" y="12"/>
                  </a:cubicBezTo>
                  <a:cubicBezTo>
                    <a:pt x="2" y="8"/>
                    <a:pt x="0" y="5"/>
                    <a:pt x="0" y="0"/>
                  </a:cubicBezTo>
                  <a:cubicBezTo>
                    <a:pt x="17" y="0"/>
                    <a:pt x="33" y="0"/>
                    <a:pt x="50" y="0"/>
                  </a:cubicBezTo>
                  <a:close/>
                </a:path>
              </a:pathLst>
            </a:custGeom>
            <a:solidFill>
              <a:srgbClr val="E99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1" name="Freeform 64">
              <a:extLst>
                <a:ext uri="{FF2B5EF4-FFF2-40B4-BE49-F238E27FC236}">
                  <a16:creationId xmlns:a16="http://schemas.microsoft.com/office/drawing/2014/main" xmlns="" id="{5187D21A-6740-F289-1B5B-D0FBF4AFD823}"/>
                </a:ext>
              </a:extLst>
            </p:cNvPr>
            <p:cNvSpPr/>
            <p:nvPr/>
          </p:nvSpPr>
          <p:spPr bwMode="auto">
            <a:xfrm>
              <a:off x="4831" y="1806"/>
              <a:ext cx="309" cy="336"/>
            </a:xfrm>
            <a:custGeom>
              <a:avLst/>
              <a:gdLst>
                <a:gd name="T0" fmla="*/ 58 w 71"/>
                <a:gd name="T1" fmla="*/ 14 h 79"/>
                <a:gd name="T2" fmla="*/ 63 w 71"/>
                <a:gd name="T3" fmla="*/ 4 h 79"/>
                <a:gd name="T4" fmla="*/ 68 w 71"/>
                <a:gd name="T5" fmla="*/ 0 h 79"/>
                <a:gd name="T6" fmla="*/ 70 w 71"/>
                <a:gd name="T7" fmla="*/ 17 h 79"/>
                <a:gd name="T8" fmla="*/ 64 w 71"/>
                <a:gd name="T9" fmla="*/ 34 h 79"/>
                <a:gd name="T10" fmla="*/ 60 w 71"/>
                <a:gd name="T11" fmla="*/ 40 h 79"/>
                <a:gd name="T12" fmla="*/ 60 w 71"/>
                <a:gd name="T13" fmla="*/ 42 h 79"/>
                <a:gd name="T14" fmla="*/ 50 w 71"/>
                <a:gd name="T15" fmla="*/ 65 h 79"/>
                <a:gd name="T16" fmla="*/ 26 w 71"/>
                <a:gd name="T17" fmla="*/ 74 h 79"/>
                <a:gd name="T18" fmla="*/ 19 w 71"/>
                <a:gd name="T19" fmla="*/ 77 h 79"/>
                <a:gd name="T20" fmla="*/ 8 w 71"/>
                <a:gd name="T21" fmla="*/ 75 h 79"/>
                <a:gd name="T22" fmla="*/ 6 w 71"/>
                <a:gd name="T23" fmla="*/ 66 h 79"/>
                <a:gd name="T24" fmla="*/ 3 w 71"/>
                <a:gd name="T25" fmla="*/ 58 h 79"/>
                <a:gd name="T26" fmla="*/ 0 w 71"/>
                <a:gd name="T27" fmla="*/ 53 h 79"/>
                <a:gd name="T28" fmla="*/ 11 w 71"/>
                <a:gd name="T29" fmla="*/ 40 h 79"/>
                <a:gd name="T30" fmla="*/ 18 w 71"/>
                <a:gd name="T31" fmla="*/ 28 h 79"/>
                <a:gd name="T32" fmla="*/ 17 w 71"/>
                <a:gd name="T33" fmla="*/ 16 h 79"/>
                <a:gd name="T34" fmla="*/ 26 w 71"/>
                <a:gd name="T35" fmla="*/ 20 h 79"/>
                <a:gd name="T36" fmla="*/ 29 w 71"/>
                <a:gd name="T37" fmla="*/ 29 h 79"/>
                <a:gd name="T38" fmla="*/ 18 w 71"/>
                <a:gd name="T39" fmla="*/ 42 h 79"/>
                <a:gd name="T40" fmla="*/ 13 w 71"/>
                <a:gd name="T41" fmla="*/ 49 h 79"/>
                <a:gd name="T42" fmla="*/ 22 w 71"/>
                <a:gd name="T43" fmla="*/ 41 h 79"/>
                <a:gd name="T44" fmla="*/ 31 w 71"/>
                <a:gd name="T45" fmla="*/ 30 h 79"/>
                <a:gd name="T46" fmla="*/ 37 w 71"/>
                <a:gd name="T47" fmla="*/ 30 h 79"/>
                <a:gd name="T48" fmla="*/ 45 w 71"/>
                <a:gd name="T49" fmla="*/ 33 h 79"/>
                <a:gd name="T50" fmla="*/ 46 w 71"/>
                <a:gd name="T51" fmla="*/ 30 h 79"/>
                <a:gd name="T52" fmla="*/ 48 w 71"/>
                <a:gd name="T53" fmla="*/ 23 h 79"/>
                <a:gd name="T54" fmla="*/ 54 w 71"/>
                <a:gd name="T55" fmla="*/ 20 h 79"/>
                <a:gd name="T56" fmla="*/ 62 w 71"/>
                <a:gd name="T57" fmla="*/ 8 h 79"/>
                <a:gd name="T58" fmla="*/ 58 w 71"/>
                <a:gd name="T59"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79">
                  <a:moveTo>
                    <a:pt x="58" y="14"/>
                  </a:moveTo>
                  <a:cubicBezTo>
                    <a:pt x="57" y="8"/>
                    <a:pt x="58" y="6"/>
                    <a:pt x="63" y="4"/>
                  </a:cubicBezTo>
                  <a:cubicBezTo>
                    <a:pt x="65" y="3"/>
                    <a:pt x="67" y="1"/>
                    <a:pt x="68" y="0"/>
                  </a:cubicBezTo>
                  <a:cubicBezTo>
                    <a:pt x="66" y="6"/>
                    <a:pt x="69" y="12"/>
                    <a:pt x="70" y="17"/>
                  </a:cubicBezTo>
                  <a:cubicBezTo>
                    <a:pt x="71" y="24"/>
                    <a:pt x="71" y="30"/>
                    <a:pt x="64" y="34"/>
                  </a:cubicBezTo>
                  <a:cubicBezTo>
                    <a:pt x="61" y="35"/>
                    <a:pt x="60" y="37"/>
                    <a:pt x="60" y="40"/>
                  </a:cubicBezTo>
                  <a:cubicBezTo>
                    <a:pt x="60" y="41"/>
                    <a:pt x="60" y="42"/>
                    <a:pt x="60" y="42"/>
                  </a:cubicBezTo>
                  <a:cubicBezTo>
                    <a:pt x="62" y="52"/>
                    <a:pt x="58" y="59"/>
                    <a:pt x="50" y="65"/>
                  </a:cubicBezTo>
                  <a:cubicBezTo>
                    <a:pt x="43" y="70"/>
                    <a:pt x="36" y="75"/>
                    <a:pt x="26" y="74"/>
                  </a:cubicBezTo>
                  <a:cubicBezTo>
                    <a:pt x="24" y="74"/>
                    <a:pt x="21" y="75"/>
                    <a:pt x="19" y="77"/>
                  </a:cubicBezTo>
                  <a:cubicBezTo>
                    <a:pt x="14" y="79"/>
                    <a:pt x="11" y="78"/>
                    <a:pt x="8" y="75"/>
                  </a:cubicBezTo>
                  <a:cubicBezTo>
                    <a:pt x="4" y="73"/>
                    <a:pt x="5" y="69"/>
                    <a:pt x="6" y="66"/>
                  </a:cubicBezTo>
                  <a:cubicBezTo>
                    <a:pt x="8" y="62"/>
                    <a:pt x="8" y="59"/>
                    <a:pt x="3" y="58"/>
                  </a:cubicBezTo>
                  <a:cubicBezTo>
                    <a:pt x="0" y="58"/>
                    <a:pt x="0" y="56"/>
                    <a:pt x="0" y="53"/>
                  </a:cubicBezTo>
                  <a:cubicBezTo>
                    <a:pt x="1" y="47"/>
                    <a:pt x="6" y="43"/>
                    <a:pt x="11" y="40"/>
                  </a:cubicBezTo>
                  <a:cubicBezTo>
                    <a:pt x="15" y="37"/>
                    <a:pt x="17" y="33"/>
                    <a:pt x="18" y="28"/>
                  </a:cubicBezTo>
                  <a:cubicBezTo>
                    <a:pt x="18" y="24"/>
                    <a:pt x="21" y="20"/>
                    <a:pt x="17" y="16"/>
                  </a:cubicBezTo>
                  <a:cubicBezTo>
                    <a:pt x="21" y="16"/>
                    <a:pt x="23" y="19"/>
                    <a:pt x="26" y="20"/>
                  </a:cubicBezTo>
                  <a:cubicBezTo>
                    <a:pt x="30" y="22"/>
                    <a:pt x="31" y="25"/>
                    <a:pt x="29" y="29"/>
                  </a:cubicBezTo>
                  <a:cubicBezTo>
                    <a:pt x="27" y="35"/>
                    <a:pt x="22" y="38"/>
                    <a:pt x="18" y="42"/>
                  </a:cubicBezTo>
                  <a:cubicBezTo>
                    <a:pt x="16" y="44"/>
                    <a:pt x="14" y="45"/>
                    <a:pt x="13" y="49"/>
                  </a:cubicBezTo>
                  <a:cubicBezTo>
                    <a:pt x="17" y="47"/>
                    <a:pt x="19" y="43"/>
                    <a:pt x="22" y="41"/>
                  </a:cubicBezTo>
                  <a:cubicBezTo>
                    <a:pt x="26" y="39"/>
                    <a:pt x="30" y="36"/>
                    <a:pt x="31" y="30"/>
                  </a:cubicBezTo>
                  <a:cubicBezTo>
                    <a:pt x="32" y="27"/>
                    <a:pt x="35" y="26"/>
                    <a:pt x="37" y="30"/>
                  </a:cubicBezTo>
                  <a:cubicBezTo>
                    <a:pt x="39" y="33"/>
                    <a:pt x="42" y="32"/>
                    <a:pt x="45" y="33"/>
                  </a:cubicBezTo>
                  <a:cubicBezTo>
                    <a:pt x="46" y="33"/>
                    <a:pt x="47" y="32"/>
                    <a:pt x="46" y="30"/>
                  </a:cubicBezTo>
                  <a:cubicBezTo>
                    <a:pt x="45" y="28"/>
                    <a:pt x="46" y="25"/>
                    <a:pt x="48" y="23"/>
                  </a:cubicBezTo>
                  <a:cubicBezTo>
                    <a:pt x="49" y="21"/>
                    <a:pt x="52" y="21"/>
                    <a:pt x="54" y="20"/>
                  </a:cubicBezTo>
                  <a:cubicBezTo>
                    <a:pt x="58" y="17"/>
                    <a:pt x="61" y="14"/>
                    <a:pt x="62" y="8"/>
                  </a:cubicBezTo>
                  <a:cubicBezTo>
                    <a:pt x="60" y="10"/>
                    <a:pt x="62" y="14"/>
                    <a:pt x="58" y="14"/>
                  </a:cubicBezTo>
                  <a:close/>
                </a:path>
              </a:pathLst>
            </a:custGeom>
            <a:solidFill>
              <a:srgbClr val="F2D6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2" name="Freeform 65">
              <a:extLst>
                <a:ext uri="{FF2B5EF4-FFF2-40B4-BE49-F238E27FC236}">
                  <a16:creationId xmlns:a16="http://schemas.microsoft.com/office/drawing/2014/main" xmlns="" id="{DD9A9B16-A617-4443-19C0-37AAB1B57CD3}"/>
                </a:ext>
              </a:extLst>
            </p:cNvPr>
            <p:cNvSpPr/>
            <p:nvPr/>
          </p:nvSpPr>
          <p:spPr bwMode="auto">
            <a:xfrm>
              <a:off x="4887" y="1776"/>
              <a:ext cx="61" cy="119"/>
            </a:xfrm>
            <a:custGeom>
              <a:avLst/>
              <a:gdLst>
                <a:gd name="T0" fmla="*/ 13 w 14"/>
                <a:gd name="T1" fmla="*/ 27 h 28"/>
                <a:gd name="T2" fmla="*/ 4 w 14"/>
                <a:gd name="T3" fmla="*/ 23 h 28"/>
                <a:gd name="T4" fmla="*/ 4 w 14"/>
                <a:gd name="T5" fmla="*/ 0 h 28"/>
                <a:gd name="T6" fmla="*/ 7 w 14"/>
                <a:gd name="T7" fmla="*/ 12 h 28"/>
                <a:gd name="T8" fmla="*/ 13 w 14"/>
                <a:gd name="T9" fmla="*/ 24 h 28"/>
                <a:gd name="T10" fmla="*/ 13 w 14"/>
                <a:gd name="T11" fmla="*/ 27 h 28"/>
              </a:gdLst>
              <a:ahLst/>
              <a:cxnLst>
                <a:cxn ang="0">
                  <a:pos x="T0" y="T1"/>
                </a:cxn>
                <a:cxn ang="0">
                  <a:pos x="T2" y="T3"/>
                </a:cxn>
                <a:cxn ang="0">
                  <a:pos x="T4" y="T5"/>
                </a:cxn>
                <a:cxn ang="0">
                  <a:pos x="T6" y="T7"/>
                </a:cxn>
                <a:cxn ang="0">
                  <a:pos x="T8" y="T9"/>
                </a:cxn>
                <a:cxn ang="0">
                  <a:pos x="T10" y="T11"/>
                </a:cxn>
              </a:cxnLst>
              <a:rect l="0" t="0" r="r" b="b"/>
              <a:pathLst>
                <a:path w="14" h="28">
                  <a:moveTo>
                    <a:pt x="13" y="27"/>
                  </a:moveTo>
                  <a:cubicBezTo>
                    <a:pt x="9" y="28"/>
                    <a:pt x="7" y="25"/>
                    <a:pt x="4" y="23"/>
                  </a:cubicBezTo>
                  <a:cubicBezTo>
                    <a:pt x="0" y="16"/>
                    <a:pt x="0" y="8"/>
                    <a:pt x="4" y="0"/>
                  </a:cubicBezTo>
                  <a:cubicBezTo>
                    <a:pt x="6" y="4"/>
                    <a:pt x="6" y="8"/>
                    <a:pt x="7" y="12"/>
                  </a:cubicBezTo>
                  <a:cubicBezTo>
                    <a:pt x="9" y="16"/>
                    <a:pt x="10" y="20"/>
                    <a:pt x="13" y="24"/>
                  </a:cubicBezTo>
                  <a:cubicBezTo>
                    <a:pt x="13" y="25"/>
                    <a:pt x="14" y="26"/>
                    <a:pt x="13" y="27"/>
                  </a:cubicBezTo>
                  <a:close/>
                </a:path>
              </a:pathLst>
            </a:custGeom>
            <a:solidFill>
              <a:srgbClr val="AB69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3" name="Freeform 66">
              <a:extLst>
                <a:ext uri="{FF2B5EF4-FFF2-40B4-BE49-F238E27FC236}">
                  <a16:creationId xmlns:a16="http://schemas.microsoft.com/office/drawing/2014/main" xmlns="" id="{B3286C6D-A6F1-BAFA-CA29-98CB4E7F7B8A}"/>
                </a:ext>
              </a:extLst>
            </p:cNvPr>
            <p:cNvSpPr/>
            <p:nvPr/>
          </p:nvSpPr>
          <p:spPr bwMode="auto">
            <a:xfrm>
              <a:off x="5031" y="1827"/>
              <a:ext cx="79" cy="77"/>
            </a:xfrm>
            <a:custGeom>
              <a:avLst/>
              <a:gdLst>
                <a:gd name="T0" fmla="*/ 12 w 18"/>
                <a:gd name="T1" fmla="*/ 9 h 18"/>
                <a:gd name="T2" fmla="*/ 15 w 18"/>
                <a:gd name="T3" fmla="*/ 2 h 18"/>
                <a:gd name="T4" fmla="*/ 17 w 18"/>
                <a:gd name="T5" fmla="*/ 1 h 18"/>
                <a:gd name="T6" fmla="*/ 18 w 18"/>
                <a:gd name="T7" fmla="*/ 2 h 18"/>
                <a:gd name="T8" fmla="*/ 2 w 18"/>
                <a:gd name="T9" fmla="*/ 18 h 18"/>
                <a:gd name="T10" fmla="*/ 1 w 18"/>
                <a:gd name="T11" fmla="*/ 15 h 18"/>
                <a:gd name="T12" fmla="*/ 12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2" y="9"/>
                  </a:moveTo>
                  <a:cubicBezTo>
                    <a:pt x="14" y="7"/>
                    <a:pt x="14" y="4"/>
                    <a:pt x="15" y="2"/>
                  </a:cubicBezTo>
                  <a:cubicBezTo>
                    <a:pt x="16" y="1"/>
                    <a:pt x="16" y="0"/>
                    <a:pt x="17" y="1"/>
                  </a:cubicBezTo>
                  <a:cubicBezTo>
                    <a:pt x="18" y="1"/>
                    <a:pt x="18" y="2"/>
                    <a:pt x="18" y="2"/>
                  </a:cubicBezTo>
                  <a:cubicBezTo>
                    <a:pt x="18" y="10"/>
                    <a:pt x="10" y="18"/>
                    <a:pt x="2" y="18"/>
                  </a:cubicBezTo>
                  <a:cubicBezTo>
                    <a:pt x="1" y="17"/>
                    <a:pt x="0" y="15"/>
                    <a:pt x="1" y="15"/>
                  </a:cubicBezTo>
                  <a:cubicBezTo>
                    <a:pt x="7" y="15"/>
                    <a:pt x="8" y="10"/>
                    <a:pt x="12" y="9"/>
                  </a:cubicBezTo>
                  <a:close/>
                </a:path>
              </a:pathLst>
            </a:custGeom>
            <a:solidFill>
              <a:srgbClr val="B589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4" name="Freeform 67">
              <a:extLst>
                <a:ext uri="{FF2B5EF4-FFF2-40B4-BE49-F238E27FC236}">
                  <a16:creationId xmlns:a16="http://schemas.microsoft.com/office/drawing/2014/main" xmlns="" id="{3CAA175D-9D6C-F4CA-894F-5F0465EE963D}"/>
                </a:ext>
              </a:extLst>
            </p:cNvPr>
            <p:cNvSpPr/>
            <p:nvPr/>
          </p:nvSpPr>
          <p:spPr bwMode="auto">
            <a:xfrm>
              <a:off x="4896" y="1882"/>
              <a:ext cx="227" cy="192"/>
            </a:xfrm>
            <a:custGeom>
              <a:avLst/>
              <a:gdLst>
                <a:gd name="T0" fmla="*/ 4 w 52"/>
                <a:gd name="T1" fmla="*/ 40 h 45"/>
                <a:gd name="T2" fmla="*/ 18 w 52"/>
                <a:gd name="T3" fmla="*/ 31 h 45"/>
                <a:gd name="T4" fmla="*/ 29 w 52"/>
                <a:gd name="T5" fmla="*/ 21 h 45"/>
                <a:gd name="T6" fmla="*/ 34 w 52"/>
                <a:gd name="T7" fmla="*/ 16 h 45"/>
                <a:gd name="T8" fmla="*/ 45 w 52"/>
                <a:gd name="T9" fmla="*/ 4 h 45"/>
                <a:gd name="T10" fmla="*/ 46 w 52"/>
                <a:gd name="T11" fmla="*/ 3 h 45"/>
                <a:gd name="T12" fmla="*/ 51 w 52"/>
                <a:gd name="T13" fmla="*/ 3 h 45"/>
                <a:gd name="T14" fmla="*/ 47 w 52"/>
                <a:gd name="T15" fmla="*/ 6 h 45"/>
                <a:gd name="T16" fmla="*/ 37 w 52"/>
                <a:gd name="T17" fmla="*/ 16 h 45"/>
                <a:gd name="T18" fmla="*/ 31 w 52"/>
                <a:gd name="T19" fmla="*/ 23 h 45"/>
                <a:gd name="T20" fmla="*/ 19 w 52"/>
                <a:gd name="T21" fmla="*/ 36 h 45"/>
                <a:gd name="T22" fmla="*/ 1 w 52"/>
                <a:gd name="T23" fmla="*/ 42 h 45"/>
                <a:gd name="T24" fmla="*/ 0 w 52"/>
                <a:gd name="T25" fmla="*/ 41 h 45"/>
                <a:gd name="T26" fmla="*/ 4 w 52"/>
                <a:gd name="T2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5">
                  <a:moveTo>
                    <a:pt x="4" y="40"/>
                  </a:moveTo>
                  <a:cubicBezTo>
                    <a:pt x="12" y="43"/>
                    <a:pt x="15" y="38"/>
                    <a:pt x="18" y="31"/>
                  </a:cubicBezTo>
                  <a:cubicBezTo>
                    <a:pt x="21" y="27"/>
                    <a:pt x="24" y="22"/>
                    <a:pt x="29" y="21"/>
                  </a:cubicBezTo>
                  <a:cubicBezTo>
                    <a:pt x="31" y="20"/>
                    <a:pt x="33" y="18"/>
                    <a:pt x="34" y="16"/>
                  </a:cubicBezTo>
                  <a:cubicBezTo>
                    <a:pt x="35" y="10"/>
                    <a:pt x="40" y="8"/>
                    <a:pt x="45" y="4"/>
                  </a:cubicBezTo>
                  <a:cubicBezTo>
                    <a:pt x="45" y="4"/>
                    <a:pt x="46" y="3"/>
                    <a:pt x="46" y="3"/>
                  </a:cubicBezTo>
                  <a:cubicBezTo>
                    <a:pt x="48" y="3"/>
                    <a:pt x="50" y="0"/>
                    <a:pt x="51" y="3"/>
                  </a:cubicBezTo>
                  <a:cubicBezTo>
                    <a:pt x="52" y="5"/>
                    <a:pt x="49" y="5"/>
                    <a:pt x="47" y="6"/>
                  </a:cubicBezTo>
                  <a:cubicBezTo>
                    <a:pt x="43" y="8"/>
                    <a:pt x="40" y="12"/>
                    <a:pt x="37" y="16"/>
                  </a:cubicBezTo>
                  <a:cubicBezTo>
                    <a:pt x="36" y="19"/>
                    <a:pt x="34" y="22"/>
                    <a:pt x="31" y="23"/>
                  </a:cubicBezTo>
                  <a:cubicBezTo>
                    <a:pt x="24" y="25"/>
                    <a:pt x="22" y="31"/>
                    <a:pt x="19" y="36"/>
                  </a:cubicBezTo>
                  <a:cubicBezTo>
                    <a:pt x="17" y="41"/>
                    <a:pt x="6" y="45"/>
                    <a:pt x="1" y="42"/>
                  </a:cubicBezTo>
                  <a:cubicBezTo>
                    <a:pt x="0" y="42"/>
                    <a:pt x="0" y="42"/>
                    <a:pt x="0" y="41"/>
                  </a:cubicBezTo>
                  <a:cubicBezTo>
                    <a:pt x="1" y="39"/>
                    <a:pt x="3" y="40"/>
                    <a:pt x="4" y="40"/>
                  </a:cubicBezTo>
                  <a:close/>
                </a:path>
              </a:pathLst>
            </a:custGeom>
            <a:solidFill>
              <a:srgbClr val="CEAA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5" name="Freeform 68">
              <a:extLst>
                <a:ext uri="{FF2B5EF4-FFF2-40B4-BE49-F238E27FC236}">
                  <a16:creationId xmlns:a16="http://schemas.microsoft.com/office/drawing/2014/main" xmlns="" id="{B3F8D08B-E283-23D8-1410-B1143F6A775F}"/>
                </a:ext>
              </a:extLst>
            </p:cNvPr>
            <p:cNvSpPr/>
            <p:nvPr/>
          </p:nvSpPr>
          <p:spPr bwMode="auto">
            <a:xfrm>
              <a:off x="4961" y="2027"/>
              <a:ext cx="48" cy="73"/>
            </a:xfrm>
            <a:custGeom>
              <a:avLst/>
              <a:gdLst>
                <a:gd name="T0" fmla="*/ 11 w 11"/>
                <a:gd name="T1" fmla="*/ 2 h 17"/>
                <a:gd name="T2" fmla="*/ 3 w 11"/>
                <a:gd name="T3" fmla="*/ 15 h 17"/>
                <a:gd name="T4" fmla="*/ 1 w 11"/>
                <a:gd name="T5" fmla="*/ 16 h 17"/>
                <a:gd name="T6" fmla="*/ 0 w 11"/>
                <a:gd name="T7" fmla="*/ 14 h 17"/>
                <a:gd name="T8" fmla="*/ 8 w 11"/>
                <a:gd name="T9" fmla="*/ 1 h 17"/>
                <a:gd name="T10" fmla="*/ 10 w 11"/>
                <a:gd name="T11" fmla="*/ 0 h 17"/>
                <a:gd name="T12" fmla="*/ 11 w 11"/>
                <a:gd name="T13" fmla="*/ 2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11" y="2"/>
                  </a:moveTo>
                  <a:cubicBezTo>
                    <a:pt x="6" y="5"/>
                    <a:pt x="8" y="12"/>
                    <a:pt x="3" y="15"/>
                  </a:cubicBezTo>
                  <a:cubicBezTo>
                    <a:pt x="2" y="16"/>
                    <a:pt x="1" y="17"/>
                    <a:pt x="1" y="16"/>
                  </a:cubicBezTo>
                  <a:cubicBezTo>
                    <a:pt x="0" y="15"/>
                    <a:pt x="0" y="14"/>
                    <a:pt x="0" y="14"/>
                  </a:cubicBezTo>
                  <a:cubicBezTo>
                    <a:pt x="5" y="11"/>
                    <a:pt x="4" y="5"/>
                    <a:pt x="8" y="1"/>
                  </a:cubicBezTo>
                  <a:cubicBezTo>
                    <a:pt x="8" y="1"/>
                    <a:pt x="9" y="0"/>
                    <a:pt x="10" y="0"/>
                  </a:cubicBezTo>
                  <a:cubicBezTo>
                    <a:pt x="11" y="1"/>
                    <a:pt x="11" y="1"/>
                    <a:pt x="11" y="2"/>
                  </a:cubicBezTo>
                  <a:close/>
                </a:path>
              </a:pathLst>
            </a:custGeom>
            <a:solidFill>
              <a:srgbClr val="B28B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6" name="Freeform 69">
              <a:extLst>
                <a:ext uri="{FF2B5EF4-FFF2-40B4-BE49-F238E27FC236}">
                  <a16:creationId xmlns:a16="http://schemas.microsoft.com/office/drawing/2014/main" xmlns="" id="{0F902B59-D2D3-CD11-8681-FD2522C9F1CF}"/>
                </a:ext>
              </a:extLst>
            </p:cNvPr>
            <p:cNvSpPr/>
            <p:nvPr/>
          </p:nvSpPr>
          <p:spPr bwMode="auto">
            <a:xfrm>
              <a:off x="5062" y="1968"/>
              <a:ext cx="26" cy="29"/>
            </a:xfrm>
            <a:custGeom>
              <a:avLst/>
              <a:gdLst>
                <a:gd name="T0" fmla="*/ 2 w 6"/>
                <a:gd name="T1" fmla="*/ 0 h 7"/>
                <a:gd name="T2" fmla="*/ 5 w 6"/>
                <a:gd name="T3" fmla="*/ 5 h 7"/>
                <a:gd name="T4" fmla="*/ 4 w 6"/>
                <a:gd name="T5" fmla="*/ 7 h 7"/>
                <a:gd name="T6" fmla="*/ 1 w 6"/>
                <a:gd name="T7" fmla="*/ 2 h 7"/>
                <a:gd name="T8" fmla="*/ 2 w 6"/>
                <a:gd name="T9" fmla="*/ 0 h 7"/>
              </a:gdLst>
              <a:ahLst/>
              <a:cxnLst>
                <a:cxn ang="0">
                  <a:pos x="T0" y="T1"/>
                </a:cxn>
                <a:cxn ang="0">
                  <a:pos x="T2" y="T3"/>
                </a:cxn>
                <a:cxn ang="0">
                  <a:pos x="T4" y="T5"/>
                </a:cxn>
                <a:cxn ang="0">
                  <a:pos x="T6" y="T7"/>
                </a:cxn>
                <a:cxn ang="0">
                  <a:pos x="T8" y="T9"/>
                </a:cxn>
              </a:cxnLst>
              <a:rect l="0" t="0" r="r" b="b"/>
              <a:pathLst>
                <a:path w="6" h="7">
                  <a:moveTo>
                    <a:pt x="2" y="0"/>
                  </a:moveTo>
                  <a:cubicBezTo>
                    <a:pt x="4" y="1"/>
                    <a:pt x="4" y="3"/>
                    <a:pt x="5" y="5"/>
                  </a:cubicBezTo>
                  <a:cubicBezTo>
                    <a:pt x="6" y="6"/>
                    <a:pt x="5" y="7"/>
                    <a:pt x="4" y="7"/>
                  </a:cubicBezTo>
                  <a:cubicBezTo>
                    <a:pt x="2" y="7"/>
                    <a:pt x="1" y="4"/>
                    <a:pt x="1" y="2"/>
                  </a:cubicBezTo>
                  <a:cubicBezTo>
                    <a:pt x="0" y="1"/>
                    <a:pt x="1" y="0"/>
                    <a:pt x="2" y="0"/>
                  </a:cubicBezTo>
                  <a:close/>
                </a:path>
              </a:pathLst>
            </a:custGeom>
            <a:solidFill>
              <a:srgbClr val="B492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sp>
        <p:nvSpPr>
          <p:cNvPr id="22" name="MH_Others_1">
            <a:extLst>
              <a:ext uri="{FF2B5EF4-FFF2-40B4-BE49-F238E27FC236}">
                <a16:creationId xmlns:a16="http://schemas.microsoft.com/office/drawing/2014/main" xmlns="" id="{6683E682-890F-2140-B68D-05FFAA25848A}"/>
              </a:ext>
            </a:extLst>
          </p:cNvPr>
          <p:cNvSpPr txBox="1"/>
          <p:nvPr>
            <p:custDataLst>
              <p:tags r:id="rId2"/>
            </p:custDataLst>
          </p:nvPr>
        </p:nvSpPr>
        <p:spPr>
          <a:xfrm>
            <a:off x="1973915" y="1325870"/>
            <a:ext cx="5656050" cy="2596753"/>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المطلب الثالث: أمثلة على مشاريع تجمع الإدارة البيئية بإدارة النفايات </a:t>
            </a:r>
            <a:endParaRPr lang="zh-CN" altLang="en-US"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3518769" y="9771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cstate="print">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471679"/>
              <a:ext cx="2217372" cy="2556800"/>
            </a:xfrm>
            <a:prstGeom prst="rect">
              <a:avLst/>
            </a:prstGeom>
            <a:noFill/>
            <a:ln>
              <a:noFill/>
            </a:ln>
          </p:spPr>
        </p:pic>
      </p:grpSp>
    </p:spTree>
    <p:extLst>
      <p:ext uri="{BB962C8B-B14F-4D97-AF65-F5344CB8AC3E}">
        <p14:creationId xmlns:p14="http://schemas.microsoft.com/office/powerpoint/2010/main" xmlns="" val="22669962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sp>
        <p:nvSpPr>
          <p:cNvPr id="5" name="ZoneTexte 4">
            <a:extLst>
              <a:ext uri="{FF2B5EF4-FFF2-40B4-BE49-F238E27FC236}">
                <a16:creationId xmlns:a16="http://schemas.microsoft.com/office/drawing/2014/main" xmlns="" id="{22364701-DB90-856B-9D6B-6B7787278435}"/>
              </a:ext>
            </a:extLst>
          </p:cNvPr>
          <p:cNvSpPr txBox="1"/>
          <p:nvPr/>
        </p:nvSpPr>
        <p:spPr>
          <a:xfrm>
            <a:off x="3926641" y="1352278"/>
            <a:ext cx="5066236" cy="2800437"/>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مشروع "أطباقنا تزرع" في دبي، حيث يتم جمع بقايا الطعام من المطاعم والفنادق وتحويلها إلى سماد عضوي لتغذية المزارع المجتمعية. هذا المشروع يساهم في تقليل النفايات العضوية وتوفير غذاء عضوي للمجتمع. </a:t>
            </a:r>
            <a:endParaRPr lang="fr-FR" sz="11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22" name="MH_Others_1">
            <a:extLst>
              <a:ext uri="{FF2B5EF4-FFF2-40B4-BE49-F238E27FC236}">
                <a16:creationId xmlns:a16="http://schemas.microsoft.com/office/drawing/2014/main" xmlns="" id="{6683E682-890F-2140-B68D-05FFAA25848A}"/>
              </a:ext>
            </a:extLst>
          </p:cNvPr>
          <p:cNvSpPr txBox="1"/>
          <p:nvPr>
            <p:custDataLst>
              <p:tags r:id="rId2"/>
            </p:custDataLst>
          </p:nvPr>
        </p:nvSpPr>
        <p:spPr>
          <a:xfrm>
            <a:off x="411815" y="334926"/>
            <a:ext cx="4444457" cy="692468"/>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التحويل إلى سماد:</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cstate="print">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471679"/>
              <a:ext cx="2217372" cy="2556800"/>
            </a:xfrm>
            <a:prstGeom prst="rect">
              <a:avLst/>
            </a:prstGeom>
            <a:noFill/>
            <a:ln>
              <a:noFill/>
            </a:ln>
          </p:spPr>
        </p:pic>
      </p:grpSp>
    </p:spTree>
    <p:extLst>
      <p:ext uri="{BB962C8B-B14F-4D97-AF65-F5344CB8AC3E}">
        <p14:creationId xmlns:p14="http://schemas.microsoft.com/office/powerpoint/2010/main" xmlns="" val="4266656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sp>
        <p:nvSpPr>
          <p:cNvPr id="5" name="ZoneTexte 4">
            <a:extLst>
              <a:ext uri="{FF2B5EF4-FFF2-40B4-BE49-F238E27FC236}">
                <a16:creationId xmlns:a16="http://schemas.microsoft.com/office/drawing/2014/main" xmlns="" id="{22364701-DB90-856B-9D6B-6B7787278435}"/>
              </a:ext>
            </a:extLst>
          </p:cNvPr>
          <p:cNvSpPr txBox="1"/>
          <p:nvPr/>
        </p:nvSpPr>
        <p:spPr>
          <a:xfrm>
            <a:off x="3926641" y="1352278"/>
            <a:ext cx="5066236" cy="2800437"/>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مشروع "مزارع على الأسطح" في العديد من المدن حول العالم، حيث يتم تحويل أسطح المباني إلى مزارع صغيرة باستخدام النفايات العضوية كسماد. هذا المشروع يوفر منتجات زراعية طازجة لسكان المدن ويقلل من انبعاثات الكربون. </a:t>
            </a:r>
            <a:endParaRPr lang="fr-FR" sz="11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22" name="MH_Others_1">
            <a:extLst>
              <a:ext uri="{FF2B5EF4-FFF2-40B4-BE49-F238E27FC236}">
                <a16:creationId xmlns:a16="http://schemas.microsoft.com/office/drawing/2014/main" xmlns="" id="{6683E682-890F-2140-B68D-05FFAA25848A}"/>
              </a:ext>
            </a:extLst>
          </p:cNvPr>
          <p:cNvSpPr txBox="1"/>
          <p:nvPr>
            <p:custDataLst>
              <p:tags r:id="rId2"/>
            </p:custDataLst>
          </p:nvPr>
        </p:nvSpPr>
        <p:spPr>
          <a:xfrm>
            <a:off x="411815" y="334926"/>
            <a:ext cx="4444457" cy="692468"/>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التحويل إلى سماد:</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503763"/>
              <a:ext cx="2217372" cy="2409610"/>
            </a:xfrm>
            <a:prstGeom prst="rect">
              <a:avLst/>
            </a:prstGeom>
            <a:noFill/>
            <a:ln>
              <a:noFill/>
            </a:ln>
          </p:spPr>
        </p:pic>
      </p:grpSp>
    </p:spTree>
    <p:extLst>
      <p:ext uri="{BB962C8B-B14F-4D97-AF65-F5344CB8AC3E}">
        <p14:creationId xmlns:p14="http://schemas.microsoft.com/office/powerpoint/2010/main" xmlns="" val="2714593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470274"/>
              <a:ext cx="2217372" cy="2543563"/>
            </a:xfrm>
            <a:prstGeom prst="rect">
              <a:avLst/>
            </a:prstGeom>
            <a:noFill/>
            <a:ln>
              <a:noFill/>
            </a:ln>
          </p:spPr>
        </p:pic>
      </p:grpSp>
      <p:sp>
        <p:nvSpPr>
          <p:cNvPr id="3" name="ZoneTexte 2">
            <a:extLst>
              <a:ext uri="{FF2B5EF4-FFF2-40B4-BE49-F238E27FC236}">
                <a16:creationId xmlns:a16="http://schemas.microsoft.com/office/drawing/2014/main" xmlns="" id="{C656DDE0-CC15-79D4-6520-E5A7C1C33D10}"/>
              </a:ext>
            </a:extLst>
          </p:cNvPr>
          <p:cNvSpPr txBox="1"/>
          <p:nvPr/>
        </p:nvSpPr>
        <p:spPr>
          <a:xfrm>
            <a:off x="3926641" y="1698512"/>
            <a:ext cx="5066236" cy="2107969"/>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مشروع "محطة توليد الطاقة الحيوية في مدينة صنعاء" (مثال افتراضي)، حيث يتم جمع النفايات العضوية من المدينة وتحويلها إلى غاز حيوي لتشغيل محطة توليد الكهرباء وتوفير الطاقة للمدينة.</a:t>
            </a:r>
            <a:endParaRPr lang="fr-FR" sz="11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MH_Others_1">
            <a:extLst>
              <a:ext uri="{FF2B5EF4-FFF2-40B4-BE49-F238E27FC236}">
                <a16:creationId xmlns:a16="http://schemas.microsoft.com/office/drawing/2014/main" xmlns="" id="{7105E5DC-24D5-0067-175C-B762128A8002}"/>
              </a:ext>
            </a:extLst>
          </p:cNvPr>
          <p:cNvSpPr txBox="1"/>
          <p:nvPr>
            <p:custDataLst>
              <p:tags r:id="rId2"/>
            </p:custDataLst>
          </p:nvPr>
        </p:nvSpPr>
        <p:spPr>
          <a:xfrm>
            <a:off x="411815" y="-11307"/>
            <a:ext cx="4444457" cy="1384935"/>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الطاقة المتجددة من النفايات:</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xmlns="" val="34442645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569273"/>
              <a:ext cx="2217372" cy="2323651"/>
            </a:xfrm>
            <a:prstGeom prst="rect">
              <a:avLst/>
            </a:prstGeom>
            <a:noFill/>
            <a:ln>
              <a:noFill/>
            </a:ln>
          </p:spPr>
        </p:pic>
      </p:grpSp>
      <p:sp>
        <p:nvSpPr>
          <p:cNvPr id="3" name="ZoneTexte 2">
            <a:extLst>
              <a:ext uri="{FF2B5EF4-FFF2-40B4-BE49-F238E27FC236}">
                <a16:creationId xmlns:a16="http://schemas.microsoft.com/office/drawing/2014/main" xmlns="" id="{07DBC057-3B27-9D20-DD50-7DB0A5A35131}"/>
              </a:ext>
            </a:extLst>
          </p:cNvPr>
          <p:cNvSpPr txBox="1"/>
          <p:nvPr/>
        </p:nvSpPr>
        <p:spPr>
          <a:xfrm>
            <a:off x="3926641" y="1698512"/>
            <a:ext cx="5066236" cy="2107969"/>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شركة "برايت </a:t>
            </a:r>
            <a:r>
              <a:rPr lang="ar-SA" sz="1600" dirty="0" err="1">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بلاستيكس</a:t>
            </a: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في الولايات المتحدة، تقوم بتحويل النفايات البلاستيكية إلى زيت يمكن استخدامه كوقود في محركات الديزل. </a:t>
            </a:r>
            <a:endParaRPr lang="fr-FR" sz="11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MH_Others_1">
            <a:extLst>
              <a:ext uri="{FF2B5EF4-FFF2-40B4-BE49-F238E27FC236}">
                <a16:creationId xmlns:a16="http://schemas.microsoft.com/office/drawing/2014/main" xmlns="" id="{700C8CDC-B1E9-1288-AB10-F0E449477ACE}"/>
              </a:ext>
            </a:extLst>
          </p:cNvPr>
          <p:cNvSpPr txBox="1"/>
          <p:nvPr>
            <p:custDataLst>
              <p:tags r:id="rId2"/>
            </p:custDataLst>
          </p:nvPr>
        </p:nvSpPr>
        <p:spPr>
          <a:xfrm>
            <a:off x="411815" y="-11307"/>
            <a:ext cx="4444457" cy="1384935"/>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الطاقة المتجددة من النفايات:</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xmlns="" val="22664799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569273"/>
              <a:ext cx="2217372" cy="2323651"/>
            </a:xfrm>
            <a:prstGeom prst="rect">
              <a:avLst/>
            </a:prstGeom>
            <a:noFill/>
            <a:ln>
              <a:noFill/>
            </a:ln>
          </p:spPr>
        </p:pic>
      </p:grpSp>
      <p:sp>
        <p:nvSpPr>
          <p:cNvPr id="3" name="ZoneTexte 2">
            <a:extLst>
              <a:ext uri="{FF2B5EF4-FFF2-40B4-BE49-F238E27FC236}">
                <a16:creationId xmlns:a16="http://schemas.microsoft.com/office/drawing/2014/main" xmlns="" id="{07DBC057-3B27-9D20-DD50-7DB0A5A35131}"/>
              </a:ext>
            </a:extLst>
          </p:cNvPr>
          <p:cNvSpPr txBox="1"/>
          <p:nvPr/>
        </p:nvSpPr>
        <p:spPr>
          <a:xfrm>
            <a:off x="3926641" y="1698512"/>
            <a:ext cx="5066236" cy="2107969"/>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شركة "برايت </a:t>
            </a:r>
            <a:r>
              <a:rPr lang="ar-SA" sz="1600" dirty="0" err="1">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بلاستيكس</a:t>
            </a: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في الولايات المتحدة، تقوم بتحويل النفايات البلاستيكية إلى زيت يمكن استخدامه كوقود في محركات الديزل. </a:t>
            </a:r>
            <a:endParaRPr lang="fr-FR" sz="11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MH_Others_1">
            <a:extLst>
              <a:ext uri="{FF2B5EF4-FFF2-40B4-BE49-F238E27FC236}">
                <a16:creationId xmlns:a16="http://schemas.microsoft.com/office/drawing/2014/main" xmlns="" id="{918E21C8-254D-EDEE-076F-B900DA3FB777}"/>
              </a:ext>
            </a:extLst>
          </p:cNvPr>
          <p:cNvSpPr txBox="1"/>
          <p:nvPr>
            <p:custDataLst>
              <p:tags r:id="rId2"/>
            </p:custDataLst>
          </p:nvPr>
        </p:nvSpPr>
        <p:spPr>
          <a:xfrm>
            <a:off x="411815" y="-11307"/>
            <a:ext cx="4444457" cy="1384935"/>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الطاقة المتجددة من النفايات:</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xmlns="" val="507910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569273"/>
              <a:ext cx="2071035" cy="2323651"/>
            </a:xfrm>
            <a:prstGeom prst="rect">
              <a:avLst/>
            </a:prstGeom>
            <a:noFill/>
            <a:ln>
              <a:noFill/>
            </a:ln>
          </p:spPr>
        </p:pic>
      </p:grpSp>
      <p:sp>
        <p:nvSpPr>
          <p:cNvPr id="3" name="ZoneTexte 2">
            <a:extLst>
              <a:ext uri="{FF2B5EF4-FFF2-40B4-BE49-F238E27FC236}">
                <a16:creationId xmlns:a16="http://schemas.microsoft.com/office/drawing/2014/main" xmlns="" id="{07DBC057-3B27-9D20-DD50-7DB0A5A35131}"/>
              </a:ext>
            </a:extLst>
          </p:cNvPr>
          <p:cNvSpPr txBox="1"/>
          <p:nvPr/>
        </p:nvSpPr>
        <p:spPr>
          <a:xfrm>
            <a:off x="3926641" y="1698512"/>
            <a:ext cx="5066236" cy="2107969"/>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مشروع "بنك النفايات" في العديد من الدول العربية، حيث يتم إنشاء بنوك لجمع النفايات القابلة لإعادة التدوير وتشجيع المواطنين على المشاركة في عملية إعادة التدوير.</a:t>
            </a:r>
            <a:endParaRPr lang="fr-FR" sz="11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MH_Others_1">
            <a:extLst>
              <a:ext uri="{FF2B5EF4-FFF2-40B4-BE49-F238E27FC236}">
                <a16:creationId xmlns:a16="http://schemas.microsoft.com/office/drawing/2014/main" xmlns="" id="{918E21C8-254D-EDEE-076F-B900DA3FB777}"/>
              </a:ext>
            </a:extLst>
          </p:cNvPr>
          <p:cNvSpPr txBox="1"/>
          <p:nvPr>
            <p:custDataLst>
              <p:tags r:id="rId2"/>
            </p:custDataLst>
          </p:nvPr>
        </p:nvSpPr>
        <p:spPr>
          <a:xfrm>
            <a:off x="411815" y="334927"/>
            <a:ext cx="4444457" cy="692468"/>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إعادة التدوير:</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xmlns="" val="25713717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Google Shape;674;p32">
            <a:extLst>
              <a:ext uri="{FF2B5EF4-FFF2-40B4-BE49-F238E27FC236}">
                <a16:creationId xmlns:a16="http://schemas.microsoft.com/office/drawing/2014/main" xmlns="" id="{D80A5E54-863C-453F-8801-31816C97CB8F}"/>
              </a:ext>
            </a:extLst>
          </p:cNvPr>
          <p:cNvSpPr txBox="1">
            <a:spLocks noGrp="1"/>
          </p:cNvSpPr>
          <p:nvPr>
            <p:ph type="title"/>
          </p:nvPr>
        </p:nvSpPr>
        <p:spPr>
          <a:xfrm>
            <a:off x="2886555" y="0"/>
            <a:ext cx="3764100" cy="552297"/>
          </a:xfrm>
        </p:spPr>
        <p:txBody>
          <a:bodyPr/>
          <a:lstStyle/>
          <a:p>
            <a:pPr lvl="0" algn="ctr"/>
            <a:r>
              <a:rPr lang="ar-DZ" sz="4000" b="1" dirty="0">
                <a:solidFill>
                  <a:schemeClr val="bg1"/>
                </a:solidFill>
              </a:rPr>
              <a:t>مقدمة</a:t>
            </a:r>
            <a:endParaRPr lang="en-US" sz="4000" b="1" dirty="0">
              <a:solidFill>
                <a:schemeClr val="bg1"/>
              </a:solidFill>
            </a:endParaRPr>
          </a:p>
        </p:txBody>
      </p:sp>
      <p:sp>
        <p:nvSpPr>
          <p:cNvPr id="3" name="Google Shape;675;p32">
            <a:extLst>
              <a:ext uri="{FF2B5EF4-FFF2-40B4-BE49-F238E27FC236}">
                <a16:creationId xmlns:a16="http://schemas.microsoft.com/office/drawing/2014/main" xmlns="" id="{293FAA95-2E83-4F9D-B71E-A2CE19AD3A66}"/>
              </a:ext>
            </a:extLst>
          </p:cNvPr>
          <p:cNvSpPr txBox="1">
            <a:spLocks noGrp="1"/>
          </p:cNvSpPr>
          <p:nvPr>
            <p:ph type="subTitle" idx="4294967295"/>
          </p:nvPr>
        </p:nvSpPr>
        <p:spPr>
          <a:xfrm>
            <a:off x="90312" y="721630"/>
            <a:ext cx="4862592" cy="1744803"/>
          </a:xfrm>
        </p:spPr>
        <p:txBody>
          <a:bodyPr lIns="91421" tIns="91421" rIns="91421" bIns="91421">
            <a:noAutofit/>
          </a:bodyPr>
          <a:lstStyle/>
          <a:p>
            <a:pPr algn="ctr" rtl="1">
              <a:lnSpc>
                <a:spcPct val="100000"/>
              </a:lnSpc>
              <a:spcAft>
                <a:spcPts val="800"/>
              </a:spcAft>
            </a:pPr>
            <a:r>
              <a:rPr lang="ar-SA"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الإدارة البيئية تهدف إلى تحقيق التوازن بين الأنشطة الاقتصادية وحماية البيئة. تركز على استخدام الموارد بشكل فعال وتقليل الأثر البيئي من خلال السياسات والتقنيات المبتكرة. إدارة النفايات، من ناحية أخرى، تشمل جميع العمليات المتعلقة بجمع، نقل، معالجة، والتخلص من النفايات بطرق تقلل الأثر البيئي وتحقق الاستدامة</a:t>
            </a:r>
            <a:r>
              <a:rPr lang="fr-F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ar-DZ" sz="1800" dirty="0">
                <a:latin typeface="Calibri" panose="020F0502020204030204" pitchFamily="34" charset="0"/>
                <a:ea typeface="Calibri" panose="020F0502020204030204" pitchFamily="34" charset="0"/>
                <a:cs typeface="Arial" panose="020B0604020202020204" pitchFamily="34" charset="0"/>
              </a:rPr>
              <a:t> </a:t>
            </a:r>
            <a:r>
              <a:rPr lang="ar-SA"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دور الإدارة البيئية في إدارة النفايات يشمل تطوير استراتيجيات تقليل النفايات عند المصدر، وتشجيع إعادة التدوير، واستخدام تقنيات معالجة النفايات الحديثة. الإدارة البيئية تسهم في وضع سياسات وتشريعات تضمن الامتثال للمعايير البيئية، وتقديم التوجيه والمراقبة لضمان تنفيذ الإجراءات الصحيحة</a:t>
            </a:r>
            <a:r>
              <a:rPr lang="fr-F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ar-DZ" sz="1800" dirty="0">
                <a:latin typeface="Calibri" panose="020F0502020204030204" pitchFamily="34" charset="0"/>
                <a:ea typeface="Calibri" panose="020F0502020204030204" pitchFamily="34" charset="0"/>
                <a:cs typeface="Arial" panose="020B0604020202020204" pitchFamily="34" charset="0"/>
              </a:rPr>
              <a:t> </a:t>
            </a:r>
            <a:r>
              <a:rPr lang="ar-SA"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تشمل الإدارة البيئية تقييم الأثر البيئي للمشاريع المتعلقة بالنفايات، وتقديم الحلول المستدامة التي تتماشى مع الأهداف البيئية. تساعد هذه الإجراءات في تحسين جودة الحياة والحد من التلوث البيئي</a:t>
            </a:r>
            <a:r>
              <a:rPr lang="fr-F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Imagen 2">
            <a:extLst>
              <a:ext uri="{FF2B5EF4-FFF2-40B4-BE49-F238E27FC236}">
                <a16:creationId xmlns:a16="http://schemas.microsoft.com/office/drawing/2014/main" xmlns="" id="{9A90E325-6F14-473A-A8B5-61CDB5491E38}"/>
              </a:ext>
            </a:extLst>
          </p:cNvPr>
          <p:cNvPicPr>
            <a:picLocks noChangeAspect="1"/>
          </p:cNvPicPr>
          <p:nvPr/>
        </p:nvPicPr>
        <p:blipFill>
          <a:blip r:embed="rId3"/>
          <a:stretch>
            <a:fillRect/>
          </a:stretch>
        </p:blipFill>
        <p:spPr>
          <a:xfrm>
            <a:off x="4658374" y="807735"/>
            <a:ext cx="3984562" cy="3904634"/>
          </a:xfrm>
          <a:prstGeom prst="rect">
            <a:avLst/>
          </a:prstGeom>
          <a:noFill/>
          <a:ln cap="flat">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502296"/>
              <a:ext cx="2071035" cy="2390628"/>
            </a:xfrm>
            <a:prstGeom prst="rect">
              <a:avLst/>
            </a:prstGeom>
            <a:noFill/>
            <a:ln>
              <a:noFill/>
            </a:ln>
          </p:spPr>
        </p:pic>
      </p:grpSp>
      <p:sp>
        <p:nvSpPr>
          <p:cNvPr id="3" name="ZoneTexte 2">
            <a:extLst>
              <a:ext uri="{FF2B5EF4-FFF2-40B4-BE49-F238E27FC236}">
                <a16:creationId xmlns:a16="http://schemas.microsoft.com/office/drawing/2014/main" xmlns="" id="{07DBC057-3B27-9D20-DD50-7DB0A5A35131}"/>
              </a:ext>
            </a:extLst>
          </p:cNvPr>
          <p:cNvSpPr txBox="1"/>
          <p:nvPr/>
        </p:nvSpPr>
        <p:spPr>
          <a:xfrm>
            <a:off x="3926641" y="1698512"/>
            <a:ext cx="5066236" cy="2107969"/>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برنامج "مدارس خضراء" في العديد من الدول، حيث يتم تدريب الطلاب على فرز النفايات وإعادة تدويرها، وتحويل المدارس إلى نماذج للمجتمعات المستدامة.</a:t>
            </a:r>
            <a:endParaRPr lang="fr-FR" sz="11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MH_Others_1">
            <a:extLst>
              <a:ext uri="{FF2B5EF4-FFF2-40B4-BE49-F238E27FC236}">
                <a16:creationId xmlns:a16="http://schemas.microsoft.com/office/drawing/2014/main" xmlns="" id="{918E21C8-254D-EDEE-076F-B900DA3FB777}"/>
              </a:ext>
            </a:extLst>
          </p:cNvPr>
          <p:cNvSpPr txBox="1"/>
          <p:nvPr>
            <p:custDataLst>
              <p:tags r:id="rId2"/>
            </p:custDataLst>
          </p:nvPr>
        </p:nvSpPr>
        <p:spPr>
          <a:xfrm>
            <a:off x="411815" y="334927"/>
            <a:ext cx="4444457" cy="692468"/>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إعادة التدوير:</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xmlns="" val="38987319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cstate="print">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662091"/>
              <a:ext cx="2088736" cy="2351746"/>
            </a:xfrm>
            <a:prstGeom prst="rect">
              <a:avLst/>
            </a:prstGeom>
            <a:noFill/>
            <a:ln>
              <a:noFill/>
            </a:ln>
          </p:spPr>
        </p:pic>
      </p:grpSp>
      <p:sp>
        <p:nvSpPr>
          <p:cNvPr id="3" name="ZoneTexte 2">
            <a:extLst>
              <a:ext uri="{FF2B5EF4-FFF2-40B4-BE49-F238E27FC236}">
                <a16:creationId xmlns:a16="http://schemas.microsoft.com/office/drawing/2014/main" xmlns="" id="{07DBC057-3B27-9D20-DD50-7DB0A5A35131}"/>
              </a:ext>
            </a:extLst>
          </p:cNvPr>
          <p:cNvSpPr txBox="1"/>
          <p:nvPr/>
        </p:nvSpPr>
        <p:spPr>
          <a:xfrm>
            <a:off x="3926641" y="1698512"/>
            <a:ext cx="5066236" cy="2107969"/>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حملة "قلل، استخدم، أعِد تدوير" في العديد من الدول، حيث يتم تنظيم حملات توعية واسعة النطاق لتشجيع الناس على تبني عادات استهلاك مستدامة.</a:t>
            </a:r>
            <a:endParaRPr lang="fr-FR" sz="11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endParaRPr>
          </a:p>
        </p:txBody>
      </p:sp>
      <p:sp>
        <p:nvSpPr>
          <p:cNvPr id="4" name="MH_Others_1">
            <a:extLst>
              <a:ext uri="{FF2B5EF4-FFF2-40B4-BE49-F238E27FC236}">
                <a16:creationId xmlns:a16="http://schemas.microsoft.com/office/drawing/2014/main" xmlns="" id="{918E21C8-254D-EDEE-076F-B900DA3FB777}"/>
              </a:ext>
            </a:extLst>
          </p:cNvPr>
          <p:cNvSpPr txBox="1"/>
          <p:nvPr>
            <p:custDataLst>
              <p:tags r:id="rId2"/>
            </p:custDataLst>
          </p:nvPr>
        </p:nvSpPr>
        <p:spPr>
          <a:xfrm>
            <a:off x="411815" y="334928"/>
            <a:ext cx="4444457" cy="692468"/>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الحد من النفايات:</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xmlns="" val="31697841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503762"/>
              <a:ext cx="2217372" cy="2476588"/>
            </a:xfrm>
            <a:prstGeom prst="rect">
              <a:avLst/>
            </a:prstGeom>
            <a:noFill/>
            <a:ln>
              <a:noFill/>
            </a:ln>
          </p:spPr>
        </p:pic>
      </p:grpSp>
      <p:sp>
        <p:nvSpPr>
          <p:cNvPr id="3" name="ZoneTexte 2">
            <a:extLst>
              <a:ext uri="{FF2B5EF4-FFF2-40B4-BE49-F238E27FC236}">
                <a16:creationId xmlns:a16="http://schemas.microsoft.com/office/drawing/2014/main" xmlns="" id="{07DBC057-3B27-9D20-DD50-7DB0A5A35131}"/>
              </a:ext>
            </a:extLst>
          </p:cNvPr>
          <p:cNvSpPr txBox="1"/>
          <p:nvPr/>
        </p:nvSpPr>
        <p:spPr>
          <a:xfrm>
            <a:off x="3926641" y="1648516"/>
            <a:ext cx="5066236" cy="2207961"/>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حظر المنتجات البلاستيكية أحادية الاستخدام: </a:t>
            </a:r>
          </a:p>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العديد من الدول فرضت حظرًا على الأكياس البلاستيكية وأدوات المائدة البلاستيكية، مما أدى إلى تقليل التلوث البلاستيكي بشكل كبير. </a:t>
            </a:r>
          </a:p>
        </p:txBody>
      </p:sp>
      <p:sp>
        <p:nvSpPr>
          <p:cNvPr id="4" name="MH_Others_1">
            <a:extLst>
              <a:ext uri="{FF2B5EF4-FFF2-40B4-BE49-F238E27FC236}">
                <a16:creationId xmlns:a16="http://schemas.microsoft.com/office/drawing/2014/main" xmlns="" id="{918E21C8-254D-EDEE-076F-B900DA3FB777}"/>
              </a:ext>
            </a:extLst>
          </p:cNvPr>
          <p:cNvSpPr txBox="1"/>
          <p:nvPr>
            <p:custDataLst>
              <p:tags r:id="rId2"/>
            </p:custDataLst>
          </p:nvPr>
        </p:nvSpPr>
        <p:spPr>
          <a:xfrm>
            <a:off x="411815" y="334928"/>
            <a:ext cx="4444457" cy="692468"/>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الحد من النفايات:</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xmlns="" val="12190304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460ED5-8EF4-7CCB-C345-F7CF0D1E693C}"/>
            </a:ext>
          </a:extLst>
        </p:cNvPr>
        <p:cNvGrpSpPr/>
        <p:nvPr/>
      </p:nvGrpSpPr>
      <p:grpSpPr>
        <a:xfrm>
          <a:off x="0" y="0"/>
          <a:ext cx="0" cy="0"/>
          <a:chOff x="0" y="0"/>
          <a:chExt cx="0" cy="0"/>
        </a:xfrm>
      </p:grpSpPr>
      <p:pic>
        <p:nvPicPr>
          <p:cNvPr id="2" name="39892-423345743">
            <a:hlinkClick r:id="" action="ppaction://media"/>
            <a:extLst>
              <a:ext uri="{FF2B5EF4-FFF2-40B4-BE49-F238E27FC236}">
                <a16:creationId xmlns:a16="http://schemas.microsoft.com/office/drawing/2014/main" xmlns="" id="{F292C3DE-9DD7-3419-9AA8-4D787D20FF2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lum bright="-40000" contrast="-40000"/>
          </a:blip>
          <a:stretch>
            <a:fillRect/>
          </a:stretch>
        </p:blipFill>
        <p:spPr>
          <a:xfrm>
            <a:off x="0" y="0"/>
            <a:ext cx="9191160" cy="5143500"/>
          </a:xfrm>
          <a:prstGeom prst="rect">
            <a:avLst/>
          </a:prstGeom>
        </p:spPr>
      </p:pic>
      <p:grpSp>
        <p:nvGrpSpPr>
          <p:cNvPr id="7" name="组合 173">
            <a:extLst>
              <a:ext uri="{FF2B5EF4-FFF2-40B4-BE49-F238E27FC236}">
                <a16:creationId xmlns:a16="http://schemas.microsoft.com/office/drawing/2014/main" xmlns="" id="{5BFB6A77-9262-B438-922C-74BF5A59AF91}"/>
              </a:ext>
            </a:extLst>
          </p:cNvPr>
          <p:cNvGrpSpPr/>
          <p:nvPr/>
        </p:nvGrpSpPr>
        <p:grpSpPr>
          <a:xfrm>
            <a:off x="7572106" y="4129633"/>
            <a:ext cx="1013275" cy="744724"/>
            <a:chOff x="4553454" y="2284884"/>
            <a:chExt cx="3085092" cy="3440595"/>
          </a:xfrm>
        </p:grpSpPr>
        <p:grpSp>
          <p:nvGrpSpPr>
            <p:cNvPr id="9" name="组合 147">
              <a:extLst>
                <a:ext uri="{FF2B5EF4-FFF2-40B4-BE49-F238E27FC236}">
                  <a16:creationId xmlns:a16="http://schemas.microsoft.com/office/drawing/2014/main" xmlns="" id="{6628D866-DEBF-0C58-D0D0-3E70445B074D}"/>
                </a:ext>
              </a:extLst>
            </p:cNvPr>
            <p:cNvGrpSpPr/>
            <p:nvPr/>
          </p:nvGrpSpPr>
          <p:grpSpPr>
            <a:xfrm>
              <a:off x="4553454" y="2284884"/>
              <a:ext cx="3085092" cy="3390178"/>
              <a:chOff x="7433774" y="1484784"/>
              <a:chExt cx="3085092" cy="3390178"/>
            </a:xfrm>
          </p:grpSpPr>
          <p:grpSp>
            <p:nvGrpSpPr>
              <p:cNvPr id="11" name="í$1idê">
                <a:extLst>
                  <a:ext uri="{FF2B5EF4-FFF2-40B4-BE49-F238E27FC236}">
                    <a16:creationId xmlns:a16="http://schemas.microsoft.com/office/drawing/2014/main" xmlns="" id="{3634D093-8344-2BDD-211A-9FEE84A99CCE}"/>
                  </a:ext>
                </a:extLst>
              </p:cNvPr>
              <p:cNvGrpSpPr/>
              <p:nvPr/>
            </p:nvGrpSpPr>
            <p:grpSpPr>
              <a:xfrm>
                <a:off x="7433774" y="1484784"/>
                <a:ext cx="3085092" cy="3151089"/>
                <a:chOff x="3827317" y="2601919"/>
                <a:chExt cx="4544734" cy="4641960"/>
              </a:xfrm>
            </p:grpSpPr>
            <p:sp>
              <p:nvSpPr>
                <p:cNvPr id="13" name="işļîḓê">
                  <a:extLst>
                    <a:ext uri="{FF2B5EF4-FFF2-40B4-BE49-F238E27FC236}">
                      <a16:creationId xmlns:a16="http://schemas.microsoft.com/office/drawing/2014/main" xmlns="" id="{7E5DEA20-201C-EC47-65A1-E736F4CA9431}"/>
                    </a:ext>
                  </a:extLst>
                </p:cNvPr>
                <p:cNvSpPr>
                  <a:spLocks/>
                </p:cNvSpPr>
                <p:nvPr/>
              </p:nvSpPr>
              <p:spPr bwMode="auto">
                <a:xfrm>
                  <a:off x="3827317" y="2601919"/>
                  <a:ext cx="4544734" cy="4543272"/>
                </a:xfrm>
                <a:custGeom>
                  <a:avLst/>
                  <a:gdLst>
                    <a:gd name="T0" fmla="*/ 2621 w 2629"/>
                    <a:gd name="T1" fmla="*/ 1303 h 2628"/>
                    <a:gd name="T2" fmla="*/ 2607 w 2629"/>
                    <a:gd name="T3" fmla="*/ 1188 h 2628"/>
                    <a:gd name="T4" fmla="*/ 2560 w 2629"/>
                    <a:gd name="T5" fmla="*/ 946 h 2628"/>
                    <a:gd name="T6" fmla="*/ 2528 w 2629"/>
                    <a:gd name="T7" fmla="*/ 851 h 2628"/>
                    <a:gd name="T8" fmla="*/ 2489 w 2629"/>
                    <a:gd name="T9" fmla="*/ 742 h 2628"/>
                    <a:gd name="T10" fmla="*/ 2432 w 2629"/>
                    <a:gd name="T11" fmla="*/ 622 h 2628"/>
                    <a:gd name="T12" fmla="*/ 2346 w 2629"/>
                    <a:gd name="T13" fmla="*/ 500 h 2628"/>
                    <a:gd name="T14" fmla="*/ 2253 w 2629"/>
                    <a:gd name="T15" fmla="*/ 405 h 2628"/>
                    <a:gd name="T16" fmla="*/ 2163 w 2629"/>
                    <a:gd name="T17" fmla="*/ 331 h 2628"/>
                    <a:gd name="T18" fmla="*/ 1962 w 2629"/>
                    <a:gd name="T19" fmla="*/ 188 h 2628"/>
                    <a:gd name="T20" fmla="*/ 1874 w 2629"/>
                    <a:gd name="T21" fmla="*/ 142 h 2628"/>
                    <a:gd name="T22" fmla="*/ 1770 w 2629"/>
                    <a:gd name="T23" fmla="*/ 89 h 2628"/>
                    <a:gd name="T24" fmla="*/ 1646 w 2629"/>
                    <a:gd name="T25" fmla="*/ 41 h 2628"/>
                    <a:gd name="T26" fmla="*/ 1499 w 2629"/>
                    <a:gd name="T27" fmla="*/ 12 h 2628"/>
                    <a:gd name="T28" fmla="*/ 1366 w 2629"/>
                    <a:gd name="T29" fmla="*/ 8 h 2628"/>
                    <a:gd name="T30" fmla="*/ 1250 w 2629"/>
                    <a:gd name="T31" fmla="*/ 17 h 2628"/>
                    <a:gd name="T32" fmla="*/ 1006 w 2629"/>
                    <a:gd name="T33" fmla="*/ 52 h 2628"/>
                    <a:gd name="T34" fmla="*/ 910 w 2629"/>
                    <a:gd name="T35" fmla="*/ 79 h 2628"/>
                    <a:gd name="T36" fmla="*/ 799 w 2629"/>
                    <a:gd name="T37" fmla="*/ 113 h 2628"/>
                    <a:gd name="T38" fmla="*/ 677 w 2629"/>
                    <a:gd name="T39" fmla="*/ 164 h 2628"/>
                    <a:gd name="T40" fmla="*/ 551 w 2629"/>
                    <a:gd name="T41" fmla="*/ 244 h 2628"/>
                    <a:gd name="T42" fmla="*/ 452 w 2629"/>
                    <a:gd name="T43" fmla="*/ 333 h 2628"/>
                    <a:gd name="T44" fmla="*/ 374 w 2629"/>
                    <a:gd name="T45" fmla="*/ 419 h 2628"/>
                    <a:gd name="T46" fmla="*/ 221 w 2629"/>
                    <a:gd name="T47" fmla="*/ 613 h 2628"/>
                    <a:gd name="T48" fmla="*/ 170 w 2629"/>
                    <a:gd name="T49" fmla="*/ 699 h 2628"/>
                    <a:gd name="T50" fmla="*/ 113 w 2629"/>
                    <a:gd name="T51" fmla="*/ 800 h 2628"/>
                    <a:gd name="T52" fmla="*/ 59 w 2629"/>
                    <a:gd name="T53" fmla="*/ 922 h 2628"/>
                    <a:gd name="T54" fmla="*/ 23 w 2629"/>
                    <a:gd name="T55" fmla="*/ 1067 h 2628"/>
                    <a:gd name="T56" fmla="*/ 13 w 2629"/>
                    <a:gd name="T57" fmla="*/ 1199 h 2628"/>
                    <a:gd name="T58" fmla="*/ 0 w 2629"/>
                    <a:gd name="T59" fmla="*/ 1315 h 2628"/>
                    <a:gd name="T60" fmla="*/ 14 w 2629"/>
                    <a:gd name="T61" fmla="*/ 1448 h 2628"/>
                    <a:gd name="T62" fmla="*/ 39 w 2629"/>
                    <a:gd name="T63" fmla="*/ 1561 h 2628"/>
                    <a:gd name="T64" fmla="*/ 109 w 2629"/>
                    <a:gd name="T65" fmla="*/ 1798 h 2628"/>
                    <a:gd name="T66" fmla="*/ 150 w 2629"/>
                    <a:gd name="T67" fmla="*/ 1889 h 2628"/>
                    <a:gd name="T68" fmla="*/ 198 w 2629"/>
                    <a:gd name="T69" fmla="*/ 1994 h 2628"/>
                    <a:gd name="T70" fmla="*/ 267 w 2629"/>
                    <a:gd name="T71" fmla="*/ 2108 h 2628"/>
                    <a:gd name="T72" fmla="*/ 363 w 2629"/>
                    <a:gd name="T73" fmla="*/ 2222 h 2628"/>
                    <a:gd name="T74" fmla="*/ 465 w 2629"/>
                    <a:gd name="T75" fmla="*/ 2307 h 2628"/>
                    <a:gd name="T76" fmla="*/ 562 w 2629"/>
                    <a:gd name="T77" fmla="*/ 2372 h 2628"/>
                    <a:gd name="T78" fmla="*/ 776 w 2629"/>
                    <a:gd name="T79" fmla="*/ 2496 h 2628"/>
                    <a:gd name="T80" fmla="*/ 868 w 2629"/>
                    <a:gd name="T81" fmla="*/ 2534 h 2628"/>
                    <a:gd name="T82" fmla="*/ 976 w 2629"/>
                    <a:gd name="T83" fmla="*/ 2576 h 2628"/>
                    <a:gd name="T84" fmla="*/ 1104 w 2629"/>
                    <a:gd name="T85" fmla="*/ 2612 h 2628"/>
                    <a:gd name="T86" fmla="*/ 1253 w 2629"/>
                    <a:gd name="T87" fmla="*/ 2627 h 2628"/>
                    <a:gd name="T88" fmla="*/ 1385 w 2629"/>
                    <a:gd name="T89" fmla="*/ 2619 h 2628"/>
                    <a:gd name="T90" fmla="*/ 1500 w 2629"/>
                    <a:gd name="T91" fmla="*/ 2599 h 2628"/>
                    <a:gd name="T92" fmla="*/ 1740 w 2629"/>
                    <a:gd name="T93" fmla="*/ 2541 h 2628"/>
                    <a:gd name="T94" fmla="*/ 1832 w 2629"/>
                    <a:gd name="T95" fmla="*/ 2505 h 2628"/>
                    <a:gd name="T96" fmla="*/ 1940 w 2629"/>
                    <a:gd name="T97" fmla="*/ 2461 h 2628"/>
                    <a:gd name="T98" fmla="*/ 2057 w 2629"/>
                    <a:gd name="T99" fmla="*/ 2399 h 2628"/>
                    <a:gd name="T100" fmla="*/ 2175 w 2629"/>
                    <a:gd name="T101" fmla="*/ 2308 h 2628"/>
                    <a:gd name="T102" fmla="*/ 2266 w 2629"/>
                    <a:gd name="T103" fmla="*/ 2210 h 2628"/>
                    <a:gd name="T104" fmla="*/ 2335 w 2629"/>
                    <a:gd name="T105" fmla="*/ 2117 h 2628"/>
                    <a:gd name="T106" fmla="*/ 2469 w 2629"/>
                    <a:gd name="T107" fmla="*/ 1909 h 2628"/>
                    <a:gd name="T108" fmla="*/ 2511 w 2629"/>
                    <a:gd name="T109" fmla="*/ 1819 h 2628"/>
                    <a:gd name="T110" fmla="*/ 2559 w 2629"/>
                    <a:gd name="T111" fmla="*/ 1713 h 2628"/>
                    <a:gd name="T112" fmla="*/ 2601 w 2629"/>
                    <a:gd name="T113" fmla="*/ 1586 h 2628"/>
                    <a:gd name="T114" fmla="*/ 2623 w 2629"/>
                    <a:gd name="T115" fmla="*/ 143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9" h="2628">
                      <a:moveTo>
                        <a:pt x="2613" y="1311"/>
                      </a:moveTo>
                      <a:cubicBezTo>
                        <a:pt x="2613" y="1312"/>
                        <a:pt x="2613" y="1313"/>
                        <a:pt x="2613" y="1314"/>
                      </a:cubicBezTo>
                      <a:cubicBezTo>
                        <a:pt x="2613" y="1322"/>
                        <a:pt x="2613" y="1330"/>
                        <a:pt x="2613" y="1338"/>
                      </a:cubicBezTo>
                      <a:cubicBezTo>
                        <a:pt x="2613" y="1342"/>
                        <a:pt x="2616" y="1346"/>
                        <a:pt x="2621" y="1346"/>
                      </a:cubicBezTo>
                      <a:cubicBezTo>
                        <a:pt x="2625" y="1346"/>
                        <a:pt x="2629" y="1343"/>
                        <a:pt x="2629" y="1338"/>
                      </a:cubicBezTo>
                      <a:cubicBezTo>
                        <a:pt x="2629" y="1330"/>
                        <a:pt x="2629" y="1322"/>
                        <a:pt x="2629" y="1314"/>
                      </a:cubicBezTo>
                      <a:cubicBezTo>
                        <a:pt x="2629" y="1313"/>
                        <a:pt x="2629" y="1312"/>
                        <a:pt x="2629" y="1311"/>
                      </a:cubicBezTo>
                      <a:cubicBezTo>
                        <a:pt x="2629" y="1307"/>
                        <a:pt x="2625" y="1303"/>
                        <a:pt x="2621" y="1303"/>
                      </a:cubicBezTo>
                      <a:cubicBezTo>
                        <a:pt x="2617" y="1303"/>
                        <a:pt x="2613" y="1307"/>
                        <a:pt x="2613" y="1311"/>
                      </a:cubicBezTo>
                      <a:close/>
                      <a:moveTo>
                        <a:pt x="2607" y="1188"/>
                      </a:moveTo>
                      <a:cubicBezTo>
                        <a:pt x="2608" y="1196"/>
                        <a:pt x="2608" y="1204"/>
                        <a:pt x="2609" y="1212"/>
                      </a:cubicBezTo>
                      <a:cubicBezTo>
                        <a:pt x="2609" y="1216"/>
                        <a:pt x="2613" y="1219"/>
                        <a:pt x="2618" y="1219"/>
                      </a:cubicBezTo>
                      <a:cubicBezTo>
                        <a:pt x="2622" y="1219"/>
                        <a:pt x="2625" y="1215"/>
                        <a:pt x="2625" y="1210"/>
                      </a:cubicBezTo>
                      <a:cubicBezTo>
                        <a:pt x="2624" y="1202"/>
                        <a:pt x="2624" y="1194"/>
                        <a:pt x="2623" y="1186"/>
                      </a:cubicBezTo>
                      <a:cubicBezTo>
                        <a:pt x="2622" y="1182"/>
                        <a:pt x="2619" y="1179"/>
                        <a:pt x="2614" y="1179"/>
                      </a:cubicBezTo>
                      <a:cubicBezTo>
                        <a:pt x="2610" y="1179"/>
                        <a:pt x="2607" y="1183"/>
                        <a:pt x="2607" y="1188"/>
                      </a:cubicBezTo>
                      <a:close/>
                      <a:moveTo>
                        <a:pt x="2589" y="1066"/>
                      </a:moveTo>
                      <a:cubicBezTo>
                        <a:pt x="2591" y="1073"/>
                        <a:pt x="2592" y="1081"/>
                        <a:pt x="2594" y="1089"/>
                      </a:cubicBezTo>
                      <a:cubicBezTo>
                        <a:pt x="2594" y="1093"/>
                        <a:pt x="2598" y="1096"/>
                        <a:pt x="2603" y="1096"/>
                      </a:cubicBezTo>
                      <a:cubicBezTo>
                        <a:pt x="2607" y="1095"/>
                        <a:pt x="2610" y="1091"/>
                        <a:pt x="2609" y="1086"/>
                      </a:cubicBezTo>
                      <a:cubicBezTo>
                        <a:pt x="2608" y="1078"/>
                        <a:pt x="2606" y="1070"/>
                        <a:pt x="2605" y="1062"/>
                      </a:cubicBezTo>
                      <a:cubicBezTo>
                        <a:pt x="2604" y="1058"/>
                        <a:pt x="2600" y="1055"/>
                        <a:pt x="2596" y="1056"/>
                      </a:cubicBezTo>
                      <a:cubicBezTo>
                        <a:pt x="2591" y="1057"/>
                        <a:pt x="2588" y="1061"/>
                        <a:pt x="2589" y="1066"/>
                      </a:cubicBezTo>
                      <a:close/>
                      <a:moveTo>
                        <a:pt x="2560" y="946"/>
                      </a:moveTo>
                      <a:cubicBezTo>
                        <a:pt x="2562" y="953"/>
                        <a:pt x="2564" y="961"/>
                        <a:pt x="2567" y="969"/>
                      </a:cubicBezTo>
                      <a:cubicBezTo>
                        <a:pt x="2568" y="973"/>
                        <a:pt x="2572" y="975"/>
                        <a:pt x="2576" y="974"/>
                      </a:cubicBezTo>
                      <a:cubicBezTo>
                        <a:pt x="2581" y="973"/>
                        <a:pt x="2583" y="969"/>
                        <a:pt x="2582" y="964"/>
                      </a:cubicBezTo>
                      <a:cubicBezTo>
                        <a:pt x="2580" y="956"/>
                        <a:pt x="2578" y="949"/>
                        <a:pt x="2575" y="941"/>
                      </a:cubicBezTo>
                      <a:cubicBezTo>
                        <a:pt x="2574" y="937"/>
                        <a:pt x="2570" y="934"/>
                        <a:pt x="2565" y="936"/>
                      </a:cubicBezTo>
                      <a:cubicBezTo>
                        <a:pt x="2561" y="937"/>
                        <a:pt x="2559" y="941"/>
                        <a:pt x="2560" y="946"/>
                      </a:cubicBezTo>
                      <a:close/>
                      <a:moveTo>
                        <a:pt x="2519" y="829"/>
                      </a:moveTo>
                      <a:cubicBezTo>
                        <a:pt x="2522" y="836"/>
                        <a:pt x="2525" y="844"/>
                        <a:pt x="2528" y="851"/>
                      </a:cubicBezTo>
                      <a:cubicBezTo>
                        <a:pt x="2530" y="855"/>
                        <a:pt x="2534" y="857"/>
                        <a:pt x="2538" y="856"/>
                      </a:cubicBezTo>
                      <a:cubicBezTo>
                        <a:pt x="2543" y="854"/>
                        <a:pt x="2545" y="850"/>
                        <a:pt x="2543" y="845"/>
                      </a:cubicBezTo>
                      <a:cubicBezTo>
                        <a:pt x="2540" y="838"/>
                        <a:pt x="2537" y="830"/>
                        <a:pt x="2534" y="823"/>
                      </a:cubicBezTo>
                      <a:cubicBezTo>
                        <a:pt x="2533" y="819"/>
                        <a:pt x="2528" y="817"/>
                        <a:pt x="2524" y="818"/>
                      </a:cubicBezTo>
                      <a:cubicBezTo>
                        <a:pt x="2520" y="820"/>
                        <a:pt x="2518" y="825"/>
                        <a:pt x="2519" y="829"/>
                      </a:cubicBezTo>
                      <a:close/>
                      <a:moveTo>
                        <a:pt x="2468" y="717"/>
                      </a:moveTo>
                      <a:cubicBezTo>
                        <a:pt x="2471" y="724"/>
                        <a:pt x="2475" y="731"/>
                        <a:pt x="2479" y="738"/>
                      </a:cubicBezTo>
                      <a:cubicBezTo>
                        <a:pt x="2481" y="742"/>
                        <a:pt x="2485" y="744"/>
                        <a:pt x="2489" y="742"/>
                      </a:cubicBezTo>
                      <a:cubicBezTo>
                        <a:pt x="2493" y="740"/>
                        <a:pt x="2495" y="735"/>
                        <a:pt x="2493" y="731"/>
                      </a:cubicBezTo>
                      <a:cubicBezTo>
                        <a:pt x="2489" y="724"/>
                        <a:pt x="2486" y="716"/>
                        <a:pt x="2482" y="709"/>
                      </a:cubicBezTo>
                      <a:cubicBezTo>
                        <a:pt x="2480" y="705"/>
                        <a:pt x="2475" y="704"/>
                        <a:pt x="2471" y="706"/>
                      </a:cubicBezTo>
                      <a:cubicBezTo>
                        <a:pt x="2467" y="708"/>
                        <a:pt x="2466" y="713"/>
                        <a:pt x="2468" y="717"/>
                      </a:cubicBezTo>
                      <a:close/>
                      <a:moveTo>
                        <a:pt x="2406" y="610"/>
                      </a:moveTo>
                      <a:cubicBezTo>
                        <a:pt x="2410" y="617"/>
                        <a:pt x="2414" y="623"/>
                        <a:pt x="2419" y="630"/>
                      </a:cubicBezTo>
                      <a:cubicBezTo>
                        <a:pt x="2421" y="634"/>
                        <a:pt x="2426" y="635"/>
                        <a:pt x="2430" y="633"/>
                      </a:cubicBezTo>
                      <a:cubicBezTo>
                        <a:pt x="2433" y="630"/>
                        <a:pt x="2434" y="625"/>
                        <a:pt x="2432" y="622"/>
                      </a:cubicBezTo>
                      <a:cubicBezTo>
                        <a:pt x="2428" y="615"/>
                        <a:pt x="2424" y="608"/>
                        <a:pt x="2419" y="601"/>
                      </a:cubicBezTo>
                      <a:cubicBezTo>
                        <a:pt x="2417" y="598"/>
                        <a:pt x="2412" y="597"/>
                        <a:pt x="2408" y="599"/>
                      </a:cubicBezTo>
                      <a:cubicBezTo>
                        <a:pt x="2404" y="601"/>
                        <a:pt x="2403" y="606"/>
                        <a:pt x="2406" y="610"/>
                      </a:cubicBezTo>
                      <a:close/>
                      <a:moveTo>
                        <a:pt x="2334" y="510"/>
                      </a:moveTo>
                      <a:cubicBezTo>
                        <a:pt x="2339" y="516"/>
                        <a:pt x="2344" y="522"/>
                        <a:pt x="2349" y="528"/>
                      </a:cubicBezTo>
                      <a:cubicBezTo>
                        <a:pt x="2351" y="532"/>
                        <a:pt x="2356" y="533"/>
                        <a:pt x="2360" y="530"/>
                      </a:cubicBezTo>
                      <a:cubicBezTo>
                        <a:pt x="2363" y="527"/>
                        <a:pt x="2364" y="522"/>
                        <a:pt x="2361" y="519"/>
                      </a:cubicBezTo>
                      <a:cubicBezTo>
                        <a:pt x="2356" y="512"/>
                        <a:pt x="2351" y="506"/>
                        <a:pt x="2346" y="500"/>
                      </a:cubicBezTo>
                      <a:cubicBezTo>
                        <a:pt x="2344" y="496"/>
                        <a:pt x="2339" y="496"/>
                        <a:pt x="2335" y="498"/>
                      </a:cubicBezTo>
                      <a:cubicBezTo>
                        <a:pt x="2332" y="501"/>
                        <a:pt x="2331" y="506"/>
                        <a:pt x="2334" y="510"/>
                      </a:cubicBezTo>
                      <a:close/>
                      <a:moveTo>
                        <a:pt x="2253" y="416"/>
                      </a:moveTo>
                      <a:cubicBezTo>
                        <a:pt x="2258" y="422"/>
                        <a:pt x="2264" y="428"/>
                        <a:pt x="2269" y="434"/>
                      </a:cubicBezTo>
                      <a:cubicBezTo>
                        <a:pt x="2272" y="437"/>
                        <a:pt x="2277" y="437"/>
                        <a:pt x="2280" y="434"/>
                      </a:cubicBezTo>
                      <a:cubicBezTo>
                        <a:pt x="2284" y="431"/>
                        <a:pt x="2284" y="426"/>
                        <a:pt x="2281" y="423"/>
                      </a:cubicBezTo>
                      <a:cubicBezTo>
                        <a:pt x="2275" y="417"/>
                        <a:pt x="2270" y="411"/>
                        <a:pt x="2264" y="405"/>
                      </a:cubicBezTo>
                      <a:cubicBezTo>
                        <a:pt x="2261" y="402"/>
                        <a:pt x="2256" y="402"/>
                        <a:pt x="2253" y="405"/>
                      </a:cubicBezTo>
                      <a:cubicBezTo>
                        <a:pt x="2250" y="408"/>
                        <a:pt x="2250" y="413"/>
                        <a:pt x="2253" y="416"/>
                      </a:cubicBezTo>
                      <a:close/>
                      <a:moveTo>
                        <a:pt x="2163" y="331"/>
                      </a:moveTo>
                      <a:cubicBezTo>
                        <a:pt x="2169" y="336"/>
                        <a:pt x="2175" y="342"/>
                        <a:pt x="2181" y="347"/>
                      </a:cubicBezTo>
                      <a:cubicBezTo>
                        <a:pt x="2184" y="350"/>
                        <a:pt x="2190" y="350"/>
                        <a:pt x="2192" y="346"/>
                      </a:cubicBezTo>
                      <a:cubicBezTo>
                        <a:pt x="2195" y="343"/>
                        <a:pt x="2195" y="338"/>
                        <a:pt x="2192" y="335"/>
                      </a:cubicBezTo>
                      <a:cubicBezTo>
                        <a:pt x="2186" y="330"/>
                        <a:pt x="2180" y="324"/>
                        <a:pt x="2174" y="319"/>
                      </a:cubicBezTo>
                      <a:cubicBezTo>
                        <a:pt x="2170" y="316"/>
                        <a:pt x="2165" y="317"/>
                        <a:pt x="2162" y="320"/>
                      </a:cubicBezTo>
                      <a:cubicBezTo>
                        <a:pt x="2160" y="323"/>
                        <a:pt x="2160" y="328"/>
                        <a:pt x="2163" y="331"/>
                      </a:cubicBezTo>
                      <a:close/>
                      <a:moveTo>
                        <a:pt x="2066" y="255"/>
                      </a:moveTo>
                      <a:cubicBezTo>
                        <a:pt x="2073" y="260"/>
                        <a:pt x="2079" y="264"/>
                        <a:pt x="2085" y="269"/>
                      </a:cubicBezTo>
                      <a:cubicBezTo>
                        <a:pt x="2089" y="272"/>
                        <a:pt x="2094" y="271"/>
                        <a:pt x="2097" y="267"/>
                      </a:cubicBezTo>
                      <a:cubicBezTo>
                        <a:pt x="2099" y="264"/>
                        <a:pt x="2098" y="259"/>
                        <a:pt x="2095" y="256"/>
                      </a:cubicBezTo>
                      <a:cubicBezTo>
                        <a:pt x="2088" y="251"/>
                        <a:pt x="2082" y="247"/>
                        <a:pt x="2075" y="242"/>
                      </a:cubicBezTo>
                      <a:cubicBezTo>
                        <a:pt x="2072" y="239"/>
                        <a:pt x="2067" y="240"/>
                        <a:pt x="2064" y="244"/>
                      </a:cubicBezTo>
                      <a:cubicBezTo>
                        <a:pt x="2062" y="247"/>
                        <a:pt x="2062" y="252"/>
                        <a:pt x="2066" y="255"/>
                      </a:cubicBezTo>
                      <a:close/>
                      <a:moveTo>
                        <a:pt x="1962" y="188"/>
                      </a:moveTo>
                      <a:cubicBezTo>
                        <a:pt x="1969" y="192"/>
                        <a:pt x="1976" y="196"/>
                        <a:pt x="1983" y="200"/>
                      </a:cubicBezTo>
                      <a:cubicBezTo>
                        <a:pt x="1986" y="203"/>
                        <a:pt x="1991" y="201"/>
                        <a:pt x="1994" y="198"/>
                      </a:cubicBezTo>
                      <a:cubicBezTo>
                        <a:pt x="1996" y="194"/>
                        <a:pt x="1995" y="189"/>
                        <a:pt x="1991" y="187"/>
                      </a:cubicBezTo>
                      <a:cubicBezTo>
                        <a:pt x="1984" y="182"/>
                        <a:pt x="1977" y="178"/>
                        <a:pt x="1970" y="174"/>
                      </a:cubicBezTo>
                      <a:cubicBezTo>
                        <a:pt x="1966" y="172"/>
                        <a:pt x="1961" y="173"/>
                        <a:pt x="1959" y="177"/>
                      </a:cubicBezTo>
                      <a:cubicBezTo>
                        <a:pt x="1957" y="181"/>
                        <a:pt x="1958" y="186"/>
                        <a:pt x="1962" y="188"/>
                      </a:cubicBezTo>
                      <a:close/>
                      <a:moveTo>
                        <a:pt x="1852" y="132"/>
                      </a:moveTo>
                      <a:cubicBezTo>
                        <a:pt x="1859" y="135"/>
                        <a:pt x="1866" y="138"/>
                        <a:pt x="1874" y="142"/>
                      </a:cubicBezTo>
                      <a:cubicBezTo>
                        <a:pt x="1878" y="144"/>
                        <a:pt x="1882" y="142"/>
                        <a:pt x="1884" y="138"/>
                      </a:cubicBezTo>
                      <a:cubicBezTo>
                        <a:pt x="1886" y="134"/>
                        <a:pt x="1885" y="129"/>
                        <a:pt x="1881" y="127"/>
                      </a:cubicBezTo>
                      <a:cubicBezTo>
                        <a:pt x="1873" y="124"/>
                        <a:pt x="1866" y="120"/>
                        <a:pt x="1859" y="117"/>
                      </a:cubicBezTo>
                      <a:cubicBezTo>
                        <a:pt x="1855" y="115"/>
                        <a:pt x="1850" y="117"/>
                        <a:pt x="1848" y="121"/>
                      </a:cubicBezTo>
                      <a:cubicBezTo>
                        <a:pt x="1846" y="125"/>
                        <a:pt x="1848" y="130"/>
                        <a:pt x="1852" y="132"/>
                      </a:cubicBezTo>
                      <a:close/>
                      <a:moveTo>
                        <a:pt x="1737" y="86"/>
                      </a:moveTo>
                      <a:cubicBezTo>
                        <a:pt x="1745" y="88"/>
                        <a:pt x="1752" y="91"/>
                        <a:pt x="1760" y="94"/>
                      </a:cubicBezTo>
                      <a:cubicBezTo>
                        <a:pt x="1764" y="95"/>
                        <a:pt x="1768" y="93"/>
                        <a:pt x="1770" y="89"/>
                      </a:cubicBezTo>
                      <a:cubicBezTo>
                        <a:pt x="1771" y="85"/>
                        <a:pt x="1769" y="80"/>
                        <a:pt x="1765" y="79"/>
                      </a:cubicBezTo>
                      <a:cubicBezTo>
                        <a:pt x="1758" y="76"/>
                        <a:pt x="1750" y="73"/>
                        <a:pt x="1742" y="71"/>
                      </a:cubicBezTo>
                      <a:cubicBezTo>
                        <a:pt x="1738" y="69"/>
                        <a:pt x="1734" y="71"/>
                        <a:pt x="1732" y="76"/>
                      </a:cubicBezTo>
                      <a:cubicBezTo>
                        <a:pt x="1731" y="80"/>
                        <a:pt x="1733" y="84"/>
                        <a:pt x="1737" y="86"/>
                      </a:cubicBezTo>
                      <a:close/>
                      <a:moveTo>
                        <a:pt x="1618" y="51"/>
                      </a:moveTo>
                      <a:cubicBezTo>
                        <a:pt x="1626" y="53"/>
                        <a:pt x="1634" y="55"/>
                        <a:pt x="1642" y="57"/>
                      </a:cubicBezTo>
                      <a:cubicBezTo>
                        <a:pt x="1646" y="58"/>
                        <a:pt x="1650" y="56"/>
                        <a:pt x="1651" y="51"/>
                      </a:cubicBezTo>
                      <a:cubicBezTo>
                        <a:pt x="1652" y="47"/>
                        <a:pt x="1650" y="43"/>
                        <a:pt x="1646" y="41"/>
                      </a:cubicBezTo>
                      <a:cubicBezTo>
                        <a:pt x="1638" y="39"/>
                        <a:pt x="1630" y="37"/>
                        <a:pt x="1622" y="36"/>
                      </a:cubicBezTo>
                      <a:cubicBezTo>
                        <a:pt x="1618" y="35"/>
                        <a:pt x="1614" y="37"/>
                        <a:pt x="1612" y="42"/>
                      </a:cubicBezTo>
                      <a:cubicBezTo>
                        <a:pt x="1611" y="46"/>
                        <a:pt x="1614" y="50"/>
                        <a:pt x="1618" y="51"/>
                      </a:cubicBezTo>
                      <a:close/>
                      <a:moveTo>
                        <a:pt x="1497" y="28"/>
                      </a:moveTo>
                      <a:cubicBezTo>
                        <a:pt x="1505" y="29"/>
                        <a:pt x="1513" y="30"/>
                        <a:pt x="1521" y="32"/>
                      </a:cubicBezTo>
                      <a:cubicBezTo>
                        <a:pt x="1525" y="32"/>
                        <a:pt x="1529" y="29"/>
                        <a:pt x="1530" y="25"/>
                      </a:cubicBezTo>
                      <a:cubicBezTo>
                        <a:pt x="1531" y="21"/>
                        <a:pt x="1528" y="17"/>
                        <a:pt x="1523" y="16"/>
                      </a:cubicBezTo>
                      <a:cubicBezTo>
                        <a:pt x="1515" y="15"/>
                        <a:pt x="1507" y="13"/>
                        <a:pt x="1499" y="12"/>
                      </a:cubicBezTo>
                      <a:cubicBezTo>
                        <a:pt x="1495" y="12"/>
                        <a:pt x="1491" y="15"/>
                        <a:pt x="1490" y="19"/>
                      </a:cubicBezTo>
                      <a:cubicBezTo>
                        <a:pt x="1490" y="23"/>
                        <a:pt x="1493" y="28"/>
                        <a:pt x="1497" y="28"/>
                      </a:cubicBezTo>
                      <a:close/>
                      <a:moveTo>
                        <a:pt x="1374" y="17"/>
                      </a:moveTo>
                      <a:cubicBezTo>
                        <a:pt x="1382" y="17"/>
                        <a:pt x="1390" y="18"/>
                        <a:pt x="1398" y="18"/>
                      </a:cubicBezTo>
                      <a:cubicBezTo>
                        <a:pt x="1402" y="18"/>
                        <a:pt x="1406" y="15"/>
                        <a:pt x="1406" y="11"/>
                      </a:cubicBezTo>
                      <a:cubicBezTo>
                        <a:pt x="1407" y="6"/>
                        <a:pt x="1403" y="2"/>
                        <a:pt x="1399" y="2"/>
                      </a:cubicBezTo>
                      <a:cubicBezTo>
                        <a:pt x="1391" y="2"/>
                        <a:pt x="1383" y="1"/>
                        <a:pt x="1375" y="1"/>
                      </a:cubicBezTo>
                      <a:cubicBezTo>
                        <a:pt x="1370" y="1"/>
                        <a:pt x="1367" y="4"/>
                        <a:pt x="1366" y="8"/>
                      </a:cubicBezTo>
                      <a:cubicBezTo>
                        <a:pt x="1366" y="13"/>
                        <a:pt x="1370" y="17"/>
                        <a:pt x="1374" y="17"/>
                      </a:cubicBezTo>
                      <a:close/>
                      <a:moveTo>
                        <a:pt x="1250" y="17"/>
                      </a:moveTo>
                      <a:cubicBezTo>
                        <a:pt x="1258" y="17"/>
                        <a:pt x="1266" y="16"/>
                        <a:pt x="1274" y="16"/>
                      </a:cubicBezTo>
                      <a:cubicBezTo>
                        <a:pt x="1279" y="16"/>
                        <a:pt x="1282" y="12"/>
                        <a:pt x="1282" y="8"/>
                      </a:cubicBezTo>
                      <a:cubicBezTo>
                        <a:pt x="1282" y="3"/>
                        <a:pt x="1278" y="0"/>
                        <a:pt x="1274" y="0"/>
                      </a:cubicBezTo>
                      <a:cubicBezTo>
                        <a:pt x="1266" y="0"/>
                        <a:pt x="1258" y="1"/>
                        <a:pt x="1250" y="1"/>
                      </a:cubicBezTo>
                      <a:cubicBezTo>
                        <a:pt x="1245" y="1"/>
                        <a:pt x="1242" y="5"/>
                        <a:pt x="1242" y="9"/>
                      </a:cubicBezTo>
                      <a:cubicBezTo>
                        <a:pt x="1242" y="14"/>
                        <a:pt x="1246" y="17"/>
                        <a:pt x="1250" y="17"/>
                      </a:cubicBezTo>
                      <a:close/>
                      <a:moveTo>
                        <a:pt x="1127" y="29"/>
                      </a:moveTo>
                      <a:cubicBezTo>
                        <a:pt x="1135" y="28"/>
                        <a:pt x="1143" y="27"/>
                        <a:pt x="1151" y="26"/>
                      </a:cubicBezTo>
                      <a:cubicBezTo>
                        <a:pt x="1156" y="25"/>
                        <a:pt x="1159" y="21"/>
                        <a:pt x="1158" y="17"/>
                      </a:cubicBezTo>
                      <a:cubicBezTo>
                        <a:pt x="1158" y="12"/>
                        <a:pt x="1154" y="9"/>
                        <a:pt x="1149" y="10"/>
                      </a:cubicBezTo>
                      <a:cubicBezTo>
                        <a:pt x="1141" y="11"/>
                        <a:pt x="1133" y="12"/>
                        <a:pt x="1125" y="13"/>
                      </a:cubicBezTo>
                      <a:cubicBezTo>
                        <a:pt x="1121" y="14"/>
                        <a:pt x="1118" y="18"/>
                        <a:pt x="1118" y="22"/>
                      </a:cubicBezTo>
                      <a:cubicBezTo>
                        <a:pt x="1119" y="26"/>
                        <a:pt x="1123" y="29"/>
                        <a:pt x="1127" y="29"/>
                      </a:cubicBezTo>
                      <a:close/>
                      <a:moveTo>
                        <a:pt x="1006" y="52"/>
                      </a:moveTo>
                      <a:cubicBezTo>
                        <a:pt x="1014" y="50"/>
                        <a:pt x="1022" y="48"/>
                        <a:pt x="1029" y="47"/>
                      </a:cubicBezTo>
                      <a:cubicBezTo>
                        <a:pt x="1034" y="46"/>
                        <a:pt x="1037" y="41"/>
                        <a:pt x="1036" y="37"/>
                      </a:cubicBezTo>
                      <a:cubicBezTo>
                        <a:pt x="1035" y="33"/>
                        <a:pt x="1030" y="30"/>
                        <a:pt x="1026" y="31"/>
                      </a:cubicBezTo>
                      <a:cubicBezTo>
                        <a:pt x="1018" y="33"/>
                        <a:pt x="1010" y="35"/>
                        <a:pt x="1002" y="37"/>
                      </a:cubicBezTo>
                      <a:cubicBezTo>
                        <a:pt x="998" y="38"/>
                        <a:pt x="995" y="42"/>
                        <a:pt x="997" y="46"/>
                      </a:cubicBezTo>
                      <a:cubicBezTo>
                        <a:pt x="998" y="51"/>
                        <a:pt x="1002" y="53"/>
                        <a:pt x="1006" y="52"/>
                      </a:cubicBezTo>
                      <a:close/>
                      <a:moveTo>
                        <a:pt x="888" y="87"/>
                      </a:moveTo>
                      <a:cubicBezTo>
                        <a:pt x="895" y="85"/>
                        <a:pt x="903" y="82"/>
                        <a:pt x="910" y="79"/>
                      </a:cubicBezTo>
                      <a:cubicBezTo>
                        <a:pt x="915" y="78"/>
                        <a:pt x="917" y="74"/>
                        <a:pt x="915" y="69"/>
                      </a:cubicBezTo>
                      <a:cubicBezTo>
                        <a:pt x="914" y="65"/>
                        <a:pt x="910" y="63"/>
                        <a:pt x="905" y="64"/>
                      </a:cubicBezTo>
                      <a:cubicBezTo>
                        <a:pt x="898" y="67"/>
                        <a:pt x="890" y="69"/>
                        <a:pt x="882" y="72"/>
                      </a:cubicBezTo>
                      <a:cubicBezTo>
                        <a:pt x="878" y="73"/>
                        <a:pt x="876" y="78"/>
                        <a:pt x="878" y="82"/>
                      </a:cubicBezTo>
                      <a:cubicBezTo>
                        <a:pt x="879" y="86"/>
                        <a:pt x="884" y="89"/>
                        <a:pt x="888" y="87"/>
                      </a:cubicBezTo>
                      <a:close/>
                      <a:moveTo>
                        <a:pt x="773" y="133"/>
                      </a:moveTo>
                      <a:cubicBezTo>
                        <a:pt x="780" y="130"/>
                        <a:pt x="788" y="127"/>
                        <a:pt x="795" y="123"/>
                      </a:cubicBezTo>
                      <a:cubicBezTo>
                        <a:pt x="799" y="122"/>
                        <a:pt x="801" y="117"/>
                        <a:pt x="799" y="113"/>
                      </a:cubicBezTo>
                      <a:cubicBezTo>
                        <a:pt x="797" y="109"/>
                        <a:pt x="793" y="107"/>
                        <a:pt x="789" y="109"/>
                      </a:cubicBezTo>
                      <a:cubicBezTo>
                        <a:pt x="781" y="112"/>
                        <a:pt x="774" y="115"/>
                        <a:pt x="767" y="119"/>
                      </a:cubicBezTo>
                      <a:cubicBezTo>
                        <a:pt x="763" y="120"/>
                        <a:pt x="761" y="125"/>
                        <a:pt x="763" y="129"/>
                      </a:cubicBezTo>
                      <a:cubicBezTo>
                        <a:pt x="764" y="133"/>
                        <a:pt x="769" y="135"/>
                        <a:pt x="773" y="133"/>
                      </a:cubicBezTo>
                      <a:close/>
                      <a:moveTo>
                        <a:pt x="664" y="190"/>
                      </a:moveTo>
                      <a:cubicBezTo>
                        <a:pt x="671" y="186"/>
                        <a:pt x="677" y="182"/>
                        <a:pt x="684" y="178"/>
                      </a:cubicBezTo>
                      <a:cubicBezTo>
                        <a:pt x="688" y="176"/>
                        <a:pt x="690" y="171"/>
                        <a:pt x="688" y="167"/>
                      </a:cubicBezTo>
                      <a:cubicBezTo>
                        <a:pt x="685" y="163"/>
                        <a:pt x="680" y="162"/>
                        <a:pt x="677" y="164"/>
                      </a:cubicBezTo>
                      <a:cubicBezTo>
                        <a:pt x="670" y="168"/>
                        <a:pt x="663" y="172"/>
                        <a:pt x="656" y="176"/>
                      </a:cubicBezTo>
                      <a:cubicBezTo>
                        <a:pt x="652" y="178"/>
                        <a:pt x="651" y="183"/>
                        <a:pt x="653" y="187"/>
                      </a:cubicBezTo>
                      <a:cubicBezTo>
                        <a:pt x="655" y="191"/>
                        <a:pt x="660" y="192"/>
                        <a:pt x="664" y="190"/>
                      </a:cubicBezTo>
                      <a:close/>
                      <a:moveTo>
                        <a:pt x="560" y="257"/>
                      </a:moveTo>
                      <a:cubicBezTo>
                        <a:pt x="566" y="252"/>
                        <a:pt x="573" y="248"/>
                        <a:pt x="579" y="243"/>
                      </a:cubicBezTo>
                      <a:cubicBezTo>
                        <a:pt x="583" y="241"/>
                        <a:pt x="584" y="236"/>
                        <a:pt x="582" y="232"/>
                      </a:cubicBezTo>
                      <a:cubicBezTo>
                        <a:pt x="579" y="228"/>
                        <a:pt x="574" y="228"/>
                        <a:pt x="570" y="230"/>
                      </a:cubicBezTo>
                      <a:cubicBezTo>
                        <a:pt x="564" y="235"/>
                        <a:pt x="557" y="239"/>
                        <a:pt x="551" y="244"/>
                      </a:cubicBezTo>
                      <a:cubicBezTo>
                        <a:pt x="547" y="246"/>
                        <a:pt x="546" y="251"/>
                        <a:pt x="549" y="255"/>
                      </a:cubicBezTo>
                      <a:cubicBezTo>
                        <a:pt x="551" y="259"/>
                        <a:pt x="556" y="259"/>
                        <a:pt x="560" y="257"/>
                      </a:cubicBezTo>
                      <a:close/>
                      <a:moveTo>
                        <a:pt x="463" y="333"/>
                      </a:moveTo>
                      <a:cubicBezTo>
                        <a:pt x="469" y="328"/>
                        <a:pt x="475" y="323"/>
                        <a:pt x="481" y="318"/>
                      </a:cubicBezTo>
                      <a:cubicBezTo>
                        <a:pt x="485" y="315"/>
                        <a:pt x="485" y="310"/>
                        <a:pt x="482" y="307"/>
                      </a:cubicBezTo>
                      <a:cubicBezTo>
                        <a:pt x="479" y="303"/>
                        <a:pt x="474" y="303"/>
                        <a:pt x="471" y="306"/>
                      </a:cubicBezTo>
                      <a:cubicBezTo>
                        <a:pt x="465" y="311"/>
                        <a:pt x="459" y="316"/>
                        <a:pt x="452" y="321"/>
                      </a:cubicBezTo>
                      <a:cubicBezTo>
                        <a:pt x="449" y="324"/>
                        <a:pt x="449" y="329"/>
                        <a:pt x="452" y="333"/>
                      </a:cubicBezTo>
                      <a:cubicBezTo>
                        <a:pt x="455" y="336"/>
                        <a:pt x="460" y="336"/>
                        <a:pt x="463" y="333"/>
                      </a:cubicBezTo>
                      <a:close/>
                      <a:moveTo>
                        <a:pt x="374" y="419"/>
                      </a:moveTo>
                      <a:cubicBezTo>
                        <a:pt x="379" y="413"/>
                        <a:pt x="385" y="407"/>
                        <a:pt x="390" y="402"/>
                      </a:cubicBezTo>
                      <a:cubicBezTo>
                        <a:pt x="393" y="398"/>
                        <a:pt x="393" y="393"/>
                        <a:pt x="390" y="390"/>
                      </a:cubicBezTo>
                      <a:cubicBezTo>
                        <a:pt x="387" y="387"/>
                        <a:pt x="382" y="387"/>
                        <a:pt x="379" y="390"/>
                      </a:cubicBezTo>
                      <a:cubicBezTo>
                        <a:pt x="373" y="396"/>
                        <a:pt x="368" y="402"/>
                        <a:pt x="362" y="408"/>
                      </a:cubicBezTo>
                      <a:cubicBezTo>
                        <a:pt x="359" y="411"/>
                        <a:pt x="359" y="416"/>
                        <a:pt x="362" y="419"/>
                      </a:cubicBezTo>
                      <a:cubicBezTo>
                        <a:pt x="366" y="422"/>
                        <a:pt x="371" y="422"/>
                        <a:pt x="374" y="419"/>
                      </a:cubicBezTo>
                      <a:close/>
                      <a:moveTo>
                        <a:pt x="293" y="512"/>
                      </a:moveTo>
                      <a:cubicBezTo>
                        <a:pt x="298" y="506"/>
                        <a:pt x="303" y="500"/>
                        <a:pt x="308" y="494"/>
                      </a:cubicBezTo>
                      <a:cubicBezTo>
                        <a:pt x="310" y="490"/>
                        <a:pt x="310" y="485"/>
                        <a:pt x="307" y="482"/>
                      </a:cubicBezTo>
                      <a:cubicBezTo>
                        <a:pt x="303" y="480"/>
                        <a:pt x="298" y="480"/>
                        <a:pt x="295" y="483"/>
                      </a:cubicBezTo>
                      <a:cubicBezTo>
                        <a:pt x="290" y="490"/>
                        <a:pt x="285" y="496"/>
                        <a:pt x="280" y="502"/>
                      </a:cubicBezTo>
                      <a:cubicBezTo>
                        <a:pt x="277" y="506"/>
                        <a:pt x="278" y="511"/>
                        <a:pt x="282" y="514"/>
                      </a:cubicBezTo>
                      <a:cubicBezTo>
                        <a:pt x="285" y="516"/>
                        <a:pt x="290" y="516"/>
                        <a:pt x="293" y="512"/>
                      </a:cubicBezTo>
                      <a:close/>
                      <a:moveTo>
                        <a:pt x="221" y="613"/>
                      </a:moveTo>
                      <a:cubicBezTo>
                        <a:pt x="225" y="606"/>
                        <a:pt x="230" y="600"/>
                        <a:pt x="234" y="593"/>
                      </a:cubicBezTo>
                      <a:cubicBezTo>
                        <a:pt x="237" y="589"/>
                        <a:pt x="236" y="584"/>
                        <a:pt x="232" y="582"/>
                      </a:cubicBezTo>
                      <a:cubicBezTo>
                        <a:pt x="228" y="579"/>
                        <a:pt x="223" y="580"/>
                        <a:pt x="221" y="584"/>
                      </a:cubicBezTo>
                      <a:cubicBezTo>
                        <a:pt x="216" y="591"/>
                        <a:pt x="212" y="598"/>
                        <a:pt x="208" y="604"/>
                      </a:cubicBezTo>
                      <a:cubicBezTo>
                        <a:pt x="205" y="608"/>
                        <a:pt x="206" y="613"/>
                        <a:pt x="210" y="615"/>
                      </a:cubicBezTo>
                      <a:cubicBezTo>
                        <a:pt x="214" y="618"/>
                        <a:pt x="219" y="617"/>
                        <a:pt x="221" y="613"/>
                      </a:cubicBezTo>
                      <a:close/>
                      <a:moveTo>
                        <a:pt x="159" y="720"/>
                      </a:moveTo>
                      <a:cubicBezTo>
                        <a:pt x="163" y="713"/>
                        <a:pt x="167" y="706"/>
                        <a:pt x="170" y="699"/>
                      </a:cubicBezTo>
                      <a:cubicBezTo>
                        <a:pt x="173" y="695"/>
                        <a:pt x="171" y="690"/>
                        <a:pt x="167" y="688"/>
                      </a:cubicBezTo>
                      <a:cubicBezTo>
                        <a:pt x="163" y="686"/>
                        <a:pt x="158" y="687"/>
                        <a:pt x="156" y="691"/>
                      </a:cubicBezTo>
                      <a:cubicBezTo>
                        <a:pt x="152" y="698"/>
                        <a:pt x="149" y="706"/>
                        <a:pt x="145" y="713"/>
                      </a:cubicBezTo>
                      <a:cubicBezTo>
                        <a:pt x="143" y="717"/>
                        <a:pt x="145" y="722"/>
                        <a:pt x="148" y="724"/>
                      </a:cubicBezTo>
                      <a:cubicBezTo>
                        <a:pt x="152" y="726"/>
                        <a:pt x="157" y="724"/>
                        <a:pt x="159" y="720"/>
                      </a:cubicBezTo>
                      <a:close/>
                      <a:moveTo>
                        <a:pt x="108" y="833"/>
                      </a:moveTo>
                      <a:cubicBezTo>
                        <a:pt x="111" y="825"/>
                        <a:pt x="114" y="818"/>
                        <a:pt x="117" y="810"/>
                      </a:cubicBezTo>
                      <a:cubicBezTo>
                        <a:pt x="119" y="806"/>
                        <a:pt x="117" y="802"/>
                        <a:pt x="113" y="800"/>
                      </a:cubicBezTo>
                      <a:cubicBezTo>
                        <a:pt x="109" y="798"/>
                        <a:pt x="104" y="800"/>
                        <a:pt x="102" y="804"/>
                      </a:cubicBezTo>
                      <a:cubicBezTo>
                        <a:pt x="99" y="812"/>
                        <a:pt x="96" y="819"/>
                        <a:pt x="93" y="827"/>
                      </a:cubicBezTo>
                      <a:cubicBezTo>
                        <a:pt x="91" y="831"/>
                        <a:pt x="93" y="835"/>
                        <a:pt x="98" y="837"/>
                      </a:cubicBezTo>
                      <a:cubicBezTo>
                        <a:pt x="102" y="839"/>
                        <a:pt x="106" y="837"/>
                        <a:pt x="108" y="833"/>
                      </a:cubicBezTo>
                      <a:close/>
                      <a:moveTo>
                        <a:pt x="68" y="950"/>
                      </a:moveTo>
                      <a:cubicBezTo>
                        <a:pt x="70" y="942"/>
                        <a:pt x="72" y="934"/>
                        <a:pt x="75" y="927"/>
                      </a:cubicBezTo>
                      <a:cubicBezTo>
                        <a:pt x="76" y="922"/>
                        <a:pt x="73" y="918"/>
                        <a:pt x="69" y="917"/>
                      </a:cubicBezTo>
                      <a:cubicBezTo>
                        <a:pt x="65" y="915"/>
                        <a:pt x="61" y="918"/>
                        <a:pt x="59" y="922"/>
                      </a:cubicBezTo>
                      <a:cubicBezTo>
                        <a:pt x="57" y="930"/>
                        <a:pt x="55" y="937"/>
                        <a:pt x="52" y="945"/>
                      </a:cubicBezTo>
                      <a:cubicBezTo>
                        <a:pt x="51" y="949"/>
                        <a:pt x="53" y="954"/>
                        <a:pt x="58" y="955"/>
                      </a:cubicBezTo>
                      <a:cubicBezTo>
                        <a:pt x="62" y="956"/>
                        <a:pt x="66" y="954"/>
                        <a:pt x="68" y="950"/>
                      </a:cubicBezTo>
                      <a:close/>
                      <a:moveTo>
                        <a:pt x="39" y="1070"/>
                      </a:moveTo>
                      <a:cubicBezTo>
                        <a:pt x="40" y="1062"/>
                        <a:pt x="42" y="1054"/>
                        <a:pt x="43" y="1046"/>
                      </a:cubicBezTo>
                      <a:cubicBezTo>
                        <a:pt x="44" y="1042"/>
                        <a:pt x="42" y="1038"/>
                        <a:pt x="37" y="1037"/>
                      </a:cubicBezTo>
                      <a:cubicBezTo>
                        <a:pt x="33" y="1036"/>
                        <a:pt x="29" y="1039"/>
                        <a:pt x="28" y="1043"/>
                      </a:cubicBezTo>
                      <a:cubicBezTo>
                        <a:pt x="26" y="1051"/>
                        <a:pt x="25" y="1059"/>
                        <a:pt x="23" y="1067"/>
                      </a:cubicBezTo>
                      <a:cubicBezTo>
                        <a:pt x="22" y="1071"/>
                        <a:pt x="25" y="1075"/>
                        <a:pt x="29" y="1076"/>
                      </a:cubicBezTo>
                      <a:cubicBezTo>
                        <a:pt x="34" y="1077"/>
                        <a:pt x="38" y="1074"/>
                        <a:pt x="39" y="1070"/>
                      </a:cubicBezTo>
                      <a:close/>
                      <a:moveTo>
                        <a:pt x="21" y="1192"/>
                      </a:moveTo>
                      <a:cubicBezTo>
                        <a:pt x="22" y="1184"/>
                        <a:pt x="23" y="1176"/>
                        <a:pt x="24" y="1168"/>
                      </a:cubicBezTo>
                      <a:cubicBezTo>
                        <a:pt x="24" y="1164"/>
                        <a:pt x="21" y="1160"/>
                        <a:pt x="17" y="1159"/>
                      </a:cubicBezTo>
                      <a:cubicBezTo>
                        <a:pt x="12" y="1159"/>
                        <a:pt x="8" y="1162"/>
                        <a:pt x="8" y="1166"/>
                      </a:cubicBezTo>
                      <a:cubicBezTo>
                        <a:pt x="7" y="1174"/>
                        <a:pt x="6" y="1182"/>
                        <a:pt x="6" y="1191"/>
                      </a:cubicBezTo>
                      <a:cubicBezTo>
                        <a:pt x="5" y="1195"/>
                        <a:pt x="8" y="1199"/>
                        <a:pt x="13" y="1199"/>
                      </a:cubicBezTo>
                      <a:cubicBezTo>
                        <a:pt x="17" y="1200"/>
                        <a:pt x="21" y="1196"/>
                        <a:pt x="21" y="1192"/>
                      </a:cubicBezTo>
                      <a:close/>
                      <a:moveTo>
                        <a:pt x="16" y="1315"/>
                      </a:moveTo>
                      <a:cubicBezTo>
                        <a:pt x="16" y="1315"/>
                        <a:pt x="16" y="1314"/>
                        <a:pt x="16" y="1314"/>
                      </a:cubicBezTo>
                      <a:cubicBezTo>
                        <a:pt x="16" y="1306"/>
                        <a:pt x="16" y="1299"/>
                        <a:pt x="16" y="1291"/>
                      </a:cubicBezTo>
                      <a:cubicBezTo>
                        <a:pt x="16" y="1287"/>
                        <a:pt x="13" y="1283"/>
                        <a:pt x="8" y="1283"/>
                      </a:cubicBezTo>
                      <a:cubicBezTo>
                        <a:pt x="4" y="1283"/>
                        <a:pt x="0" y="1287"/>
                        <a:pt x="0" y="1291"/>
                      </a:cubicBezTo>
                      <a:cubicBezTo>
                        <a:pt x="0" y="1299"/>
                        <a:pt x="0" y="1306"/>
                        <a:pt x="0" y="1314"/>
                      </a:cubicBezTo>
                      <a:cubicBezTo>
                        <a:pt x="0" y="1314"/>
                        <a:pt x="0" y="1315"/>
                        <a:pt x="0" y="1315"/>
                      </a:cubicBezTo>
                      <a:cubicBezTo>
                        <a:pt x="0" y="1320"/>
                        <a:pt x="3" y="1323"/>
                        <a:pt x="8" y="1323"/>
                      </a:cubicBezTo>
                      <a:cubicBezTo>
                        <a:pt x="12" y="1323"/>
                        <a:pt x="16" y="1320"/>
                        <a:pt x="16" y="1315"/>
                      </a:cubicBezTo>
                      <a:close/>
                      <a:moveTo>
                        <a:pt x="22" y="1439"/>
                      </a:moveTo>
                      <a:cubicBezTo>
                        <a:pt x="21" y="1431"/>
                        <a:pt x="20" y="1423"/>
                        <a:pt x="20" y="1415"/>
                      </a:cubicBezTo>
                      <a:cubicBezTo>
                        <a:pt x="19" y="1411"/>
                        <a:pt x="15" y="1407"/>
                        <a:pt x="11" y="1408"/>
                      </a:cubicBezTo>
                      <a:cubicBezTo>
                        <a:pt x="7" y="1408"/>
                        <a:pt x="3" y="1412"/>
                        <a:pt x="4" y="1416"/>
                      </a:cubicBezTo>
                      <a:cubicBezTo>
                        <a:pt x="4" y="1424"/>
                        <a:pt x="5" y="1432"/>
                        <a:pt x="6" y="1440"/>
                      </a:cubicBezTo>
                      <a:cubicBezTo>
                        <a:pt x="6" y="1445"/>
                        <a:pt x="10" y="1448"/>
                        <a:pt x="14" y="1448"/>
                      </a:cubicBezTo>
                      <a:cubicBezTo>
                        <a:pt x="19" y="1447"/>
                        <a:pt x="22" y="1443"/>
                        <a:pt x="22" y="1439"/>
                      </a:cubicBezTo>
                      <a:close/>
                      <a:moveTo>
                        <a:pt x="39" y="1561"/>
                      </a:moveTo>
                      <a:cubicBezTo>
                        <a:pt x="38" y="1553"/>
                        <a:pt x="36" y="1545"/>
                        <a:pt x="35" y="1538"/>
                      </a:cubicBezTo>
                      <a:cubicBezTo>
                        <a:pt x="34" y="1533"/>
                        <a:pt x="30" y="1530"/>
                        <a:pt x="26" y="1531"/>
                      </a:cubicBezTo>
                      <a:cubicBezTo>
                        <a:pt x="21" y="1532"/>
                        <a:pt x="18" y="1536"/>
                        <a:pt x="19" y="1540"/>
                      </a:cubicBezTo>
                      <a:cubicBezTo>
                        <a:pt x="21" y="1548"/>
                        <a:pt x="22" y="1556"/>
                        <a:pt x="24" y="1564"/>
                      </a:cubicBezTo>
                      <a:cubicBezTo>
                        <a:pt x="24" y="1568"/>
                        <a:pt x="29" y="1571"/>
                        <a:pt x="33" y="1570"/>
                      </a:cubicBezTo>
                      <a:cubicBezTo>
                        <a:pt x="37" y="1570"/>
                        <a:pt x="40" y="1565"/>
                        <a:pt x="39" y="1561"/>
                      </a:cubicBezTo>
                      <a:close/>
                      <a:moveTo>
                        <a:pt x="68" y="1681"/>
                      </a:moveTo>
                      <a:cubicBezTo>
                        <a:pt x="66" y="1674"/>
                        <a:pt x="64" y="1666"/>
                        <a:pt x="62" y="1658"/>
                      </a:cubicBezTo>
                      <a:cubicBezTo>
                        <a:pt x="61" y="1654"/>
                        <a:pt x="56" y="1651"/>
                        <a:pt x="52" y="1653"/>
                      </a:cubicBezTo>
                      <a:cubicBezTo>
                        <a:pt x="48" y="1654"/>
                        <a:pt x="45" y="1658"/>
                        <a:pt x="46" y="1662"/>
                      </a:cubicBezTo>
                      <a:cubicBezTo>
                        <a:pt x="49" y="1670"/>
                        <a:pt x="51" y="1678"/>
                        <a:pt x="53" y="1686"/>
                      </a:cubicBezTo>
                      <a:cubicBezTo>
                        <a:pt x="54" y="1690"/>
                        <a:pt x="59" y="1692"/>
                        <a:pt x="63" y="1691"/>
                      </a:cubicBezTo>
                      <a:cubicBezTo>
                        <a:pt x="67" y="1690"/>
                        <a:pt x="70" y="1685"/>
                        <a:pt x="68" y="1681"/>
                      </a:cubicBezTo>
                      <a:close/>
                      <a:moveTo>
                        <a:pt x="109" y="1798"/>
                      </a:moveTo>
                      <a:cubicBezTo>
                        <a:pt x="106" y="1790"/>
                        <a:pt x="103" y="1783"/>
                        <a:pt x="100" y="1776"/>
                      </a:cubicBezTo>
                      <a:cubicBezTo>
                        <a:pt x="99" y="1771"/>
                        <a:pt x="94" y="1769"/>
                        <a:pt x="90" y="1771"/>
                      </a:cubicBezTo>
                      <a:cubicBezTo>
                        <a:pt x="86" y="1773"/>
                        <a:pt x="84" y="1777"/>
                        <a:pt x="85" y="1781"/>
                      </a:cubicBezTo>
                      <a:cubicBezTo>
                        <a:pt x="88" y="1789"/>
                        <a:pt x="91" y="1796"/>
                        <a:pt x="94" y="1804"/>
                      </a:cubicBezTo>
                      <a:cubicBezTo>
                        <a:pt x="96" y="1808"/>
                        <a:pt x="100" y="1810"/>
                        <a:pt x="104" y="1808"/>
                      </a:cubicBezTo>
                      <a:cubicBezTo>
                        <a:pt x="109" y="1807"/>
                        <a:pt x="111" y="1802"/>
                        <a:pt x="109" y="1798"/>
                      </a:cubicBezTo>
                      <a:close/>
                      <a:moveTo>
                        <a:pt x="160" y="1910"/>
                      </a:moveTo>
                      <a:cubicBezTo>
                        <a:pt x="157" y="1903"/>
                        <a:pt x="153" y="1896"/>
                        <a:pt x="150" y="1889"/>
                      </a:cubicBezTo>
                      <a:cubicBezTo>
                        <a:pt x="148" y="1885"/>
                        <a:pt x="143" y="1883"/>
                        <a:pt x="139" y="1885"/>
                      </a:cubicBezTo>
                      <a:cubicBezTo>
                        <a:pt x="135" y="1887"/>
                        <a:pt x="133" y="1892"/>
                        <a:pt x="135" y="1896"/>
                      </a:cubicBezTo>
                      <a:cubicBezTo>
                        <a:pt x="139" y="1903"/>
                        <a:pt x="142" y="1910"/>
                        <a:pt x="146" y="1917"/>
                      </a:cubicBezTo>
                      <a:cubicBezTo>
                        <a:pt x="148" y="1921"/>
                        <a:pt x="153" y="1923"/>
                        <a:pt x="157" y="1921"/>
                      </a:cubicBezTo>
                      <a:cubicBezTo>
                        <a:pt x="161" y="1919"/>
                        <a:pt x="162" y="1914"/>
                        <a:pt x="160" y="1910"/>
                      </a:cubicBezTo>
                      <a:close/>
                      <a:moveTo>
                        <a:pt x="222" y="2017"/>
                      </a:moveTo>
                      <a:cubicBezTo>
                        <a:pt x="218" y="2010"/>
                        <a:pt x="214" y="2003"/>
                        <a:pt x="209" y="1997"/>
                      </a:cubicBezTo>
                      <a:cubicBezTo>
                        <a:pt x="207" y="1993"/>
                        <a:pt x="202" y="1992"/>
                        <a:pt x="198" y="1994"/>
                      </a:cubicBezTo>
                      <a:cubicBezTo>
                        <a:pt x="195" y="1996"/>
                        <a:pt x="194" y="2001"/>
                        <a:pt x="196" y="2005"/>
                      </a:cubicBezTo>
                      <a:cubicBezTo>
                        <a:pt x="200" y="2012"/>
                        <a:pt x="204" y="2019"/>
                        <a:pt x="209" y="2026"/>
                      </a:cubicBezTo>
                      <a:cubicBezTo>
                        <a:pt x="211" y="2029"/>
                        <a:pt x="216" y="2030"/>
                        <a:pt x="220" y="2028"/>
                      </a:cubicBezTo>
                      <a:cubicBezTo>
                        <a:pt x="224" y="2026"/>
                        <a:pt x="225" y="2021"/>
                        <a:pt x="222" y="2017"/>
                      </a:cubicBezTo>
                      <a:close/>
                      <a:moveTo>
                        <a:pt x="294" y="2117"/>
                      </a:moveTo>
                      <a:cubicBezTo>
                        <a:pt x="289" y="2111"/>
                        <a:pt x="284" y="2105"/>
                        <a:pt x="279" y="2098"/>
                      </a:cubicBezTo>
                      <a:cubicBezTo>
                        <a:pt x="277" y="2095"/>
                        <a:pt x="272" y="2094"/>
                        <a:pt x="268" y="2097"/>
                      </a:cubicBezTo>
                      <a:cubicBezTo>
                        <a:pt x="265" y="2100"/>
                        <a:pt x="264" y="2105"/>
                        <a:pt x="267" y="2108"/>
                      </a:cubicBezTo>
                      <a:cubicBezTo>
                        <a:pt x="272" y="2115"/>
                        <a:pt x="276" y="2121"/>
                        <a:pt x="281" y="2127"/>
                      </a:cubicBezTo>
                      <a:cubicBezTo>
                        <a:pt x="284" y="2131"/>
                        <a:pt x="289" y="2131"/>
                        <a:pt x="293" y="2129"/>
                      </a:cubicBezTo>
                      <a:cubicBezTo>
                        <a:pt x="296" y="2126"/>
                        <a:pt x="297" y="2121"/>
                        <a:pt x="294" y="2117"/>
                      </a:cubicBezTo>
                      <a:close/>
                      <a:moveTo>
                        <a:pt x="375" y="2211"/>
                      </a:moveTo>
                      <a:cubicBezTo>
                        <a:pt x="370" y="2205"/>
                        <a:pt x="364" y="2199"/>
                        <a:pt x="359" y="2193"/>
                      </a:cubicBezTo>
                      <a:cubicBezTo>
                        <a:pt x="356" y="2190"/>
                        <a:pt x="351" y="2190"/>
                        <a:pt x="347" y="2193"/>
                      </a:cubicBezTo>
                      <a:cubicBezTo>
                        <a:pt x="344" y="2196"/>
                        <a:pt x="344" y="2201"/>
                        <a:pt x="347" y="2204"/>
                      </a:cubicBezTo>
                      <a:cubicBezTo>
                        <a:pt x="352" y="2210"/>
                        <a:pt x="358" y="2216"/>
                        <a:pt x="363" y="2222"/>
                      </a:cubicBezTo>
                      <a:cubicBezTo>
                        <a:pt x="366" y="2225"/>
                        <a:pt x="372" y="2225"/>
                        <a:pt x="375" y="2222"/>
                      </a:cubicBezTo>
                      <a:cubicBezTo>
                        <a:pt x="378" y="2219"/>
                        <a:pt x="378" y="2214"/>
                        <a:pt x="375" y="2211"/>
                      </a:cubicBezTo>
                      <a:close/>
                      <a:moveTo>
                        <a:pt x="464" y="2296"/>
                      </a:moveTo>
                      <a:cubicBezTo>
                        <a:pt x="458" y="2291"/>
                        <a:pt x="452" y="2285"/>
                        <a:pt x="447" y="2280"/>
                      </a:cubicBezTo>
                      <a:cubicBezTo>
                        <a:pt x="443" y="2277"/>
                        <a:pt x="438" y="2277"/>
                        <a:pt x="435" y="2281"/>
                      </a:cubicBezTo>
                      <a:cubicBezTo>
                        <a:pt x="432" y="2284"/>
                        <a:pt x="433" y="2289"/>
                        <a:pt x="436" y="2292"/>
                      </a:cubicBezTo>
                      <a:cubicBezTo>
                        <a:pt x="442" y="2297"/>
                        <a:pt x="448" y="2303"/>
                        <a:pt x="454" y="2308"/>
                      </a:cubicBezTo>
                      <a:cubicBezTo>
                        <a:pt x="457" y="2311"/>
                        <a:pt x="462" y="2311"/>
                        <a:pt x="465" y="2307"/>
                      </a:cubicBezTo>
                      <a:cubicBezTo>
                        <a:pt x="468" y="2304"/>
                        <a:pt x="468" y="2299"/>
                        <a:pt x="464" y="2296"/>
                      </a:cubicBezTo>
                      <a:close/>
                      <a:moveTo>
                        <a:pt x="562" y="2372"/>
                      </a:moveTo>
                      <a:cubicBezTo>
                        <a:pt x="555" y="2368"/>
                        <a:pt x="549" y="2363"/>
                        <a:pt x="542" y="2358"/>
                      </a:cubicBezTo>
                      <a:cubicBezTo>
                        <a:pt x="539" y="2356"/>
                        <a:pt x="534" y="2356"/>
                        <a:pt x="531" y="2360"/>
                      </a:cubicBezTo>
                      <a:cubicBezTo>
                        <a:pt x="528" y="2363"/>
                        <a:pt x="529" y="2368"/>
                        <a:pt x="533" y="2371"/>
                      </a:cubicBezTo>
                      <a:cubicBezTo>
                        <a:pt x="539" y="2376"/>
                        <a:pt x="546" y="2381"/>
                        <a:pt x="552" y="2385"/>
                      </a:cubicBezTo>
                      <a:cubicBezTo>
                        <a:pt x="556" y="2388"/>
                        <a:pt x="561" y="2387"/>
                        <a:pt x="564" y="2383"/>
                      </a:cubicBezTo>
                      <a:cubicBezTo>
                        <a:pt x="566" y="2380"/>
                        <a:pt x="565" y="2375"/>
                        <a:pt x="562" y="2372"/>
                      </a:cubicBezTo>
                      <a:close/>
                      <a:moveTo>
                        <a:pt x="666" y="2439"/>
                      </a:moveTo>
                      <a:cubicBezTo>
                        <a:pt x="659" y="2435"/>
                        <a:pt x="652" y="2431"/>
                        <a:pt x="645" y="2427"/>
                      </a:cubicBezTo>
                      <a:cubicBezTo>
                        <a:pt x="641" y="2425"/>
                        <a:pt x="636" y="2426"/>
                        <a:pt x="634" y="2430"/>
                      </a:cubicBezTo>
                      <a:cubicBezTo>
                        <a:pt x="632" y="2434"/>
                        <a:pt x="633" y="2438"/>
                        <a:pt x="637" y="2441"/>
                      </a:cubicBezTo>
                      <a:cubicBezTo>
                        <a:pt x="644" y="2445"/>
                        <a:pt x="651" y="2449"/>
                        <a:pt x="658" y="2453"/>
                      </a:cubicBezTo>
                      <a:cubicBezTo>
                        <a:pt x="661" y="2455"/>
                        <a:pt x="666" y="2454"/>
                        <a:pt x="669" y="2450"/>
                      </a:cubicBezTo>
                      <a:cubicBezTo>
                        <a:pt x="671" y="2446"/>
                        <a:pt x="669" y="2441"/>
                        <a:pt x="666" y="2439"/>
                      </a:cubicBezTo>
                      <a:close/>
                      <a:moveTo>
                        <a:pt x="776" y="2496"/>
                      </a:moveTo>
                      <a:cubicBezTo>
                        <a:pt x="768" y="2493"/>
                        <a:pt x="761" y="2489"/>
                        <a:pt x="754" y="2486"/>
                      </a:cubicBezTo>
                      <a:cubicBezTo>
                        <a:pt x="750" y="2484"/>
                        <a:pt x="745" y="2485"/>
                        <a:pt x="743" y="2489"/>
                      </a:cubicBezTo>
                      <a:cubicBezTo>
                        <a:pt x="741" y="2493"/>
                        <a:pt x="743" y="2498"/>
                        <a:pt x="747" y="2500"/>
                      </a:cubicBezTo>
                      <a:cubicBezTo>
                        <a:pt x="754" y="2504"/>
                        <a:pt x="762" y="2507"/>
                        <a:pt x="769" y="2510"/>
                      </a:cubicBezTo>
                      <a:cubicBezTo>
                        <a:pt x="773" y="2512"/>
                        <a:pt x="778" y="2511"/>
                        <a:pt x="780" y="2506"/>
                      </a:cubicBezTo>
                      <a:cubicBezTo>
                        <a:pt x="781" y="2502"/>
                        <a:pt x="780" y="2498"/>
                        <a:pt x="776" y="2496"/>
                      </a:cubicBezTo>
                      <a:close/>
                      <a:moveTo>
                        <a:pt x="890" y="2542"/>
                      </a:moveTo>
                      <a:cubicBezTo>
                        <a:pt x="883" y="2539"/>
                        <a:pt x="875" y="2537"/>
                        <a:pt x="868" y="2534"/>
                      </a:cubicBezTo>
                      <a:cubicBezTo>
                        <a:pt x="864" y="2532"/>
                        <a:pt x="859" y="2534"/>
                        <a:pt x="858" y="2539"/>
                      </a:cubicBezTo>
                      <a:cubicBezTo>
                        <a:pt x="856" y="2543"/>
                        <a:pt x="858" y="2547"/>
                        <a:pt x="862" y="2549"/>
                      </a:cubicBezTo>
                      <a:cubicBezTo>
                        <a:pt x="870" y="2552"/>
                        <a:pt x="878" y="2554"/>
                        <a:pt x="885" y="2557"/>
                      </a:cubicBezTo>
                      <a:cubicBezTo>
                        <a:pt x="889" y="2558"/>
                        <a:pt x="894" y="2556"/>
                        <a:pt x="895" y="2552"/>
                      </a:cubicBezTo>
                      <a:cubicBezTo>
                        <a:pt x="897" y="2548"/>
                        <a:pt x="895" y="2543"/>
                        <a:pt x="890" y="2542"/>
                      </a:cubicBezTo>
                      <a:close/>
                      <a:moveTo>
                        <a:pt x="1009" y="2577"/>
                      </a:moveTo>
                      <a:cubicBezTo>
                        <a:pt x="1001" y="2575"/>
                        <a:pt x="994" y="2573"/>
                        <a:pt x="986" y="2571"/>
                      </a:cubicBezTo>
                      <a:cubicBezTo>
                        <a:pt x="982" y="2570"/>
                        <a:pt x="977" y="2572"/>
                        <a:pt x="976" y="2576"/>
                      </a:cubicBezTo>
                      <a:cubicBezTo>
                        <a:pt x="975" y="2581"/>
                        <a:pt x="977" y="2585"/>
                        <a:pt x="982" y="2586"/>
                      </a:cubicBezTo>
                      <a:cubicBezTo>
                        <a:pt x="990" y="2588"/>
                        <a:pt x="997" y="2590"/>
                        <a:pt x="1005" y="2592"/>
                      </a:cubicBezTo>
                      <a:cubicBezTo>
                        <a:pt x="1010" y="2593"/>
                        <a:pt x="1014" y="2590"/>
                        <a:pt x="1015" y="2586"/>
                      </a:cubicBezTo>
                      <a:cubicBezTo>
                        <a:pt x="1016" y="2582"/>
                        <a:pt x="1013" y="2578"/>
                        <a:pt x="1009" y="2577"/>
                      </a:cubicBezTo>
                      <a:close/>
                      <a:moveTo>
                        <a:pt x="1130" y="2600"/>
                      </a:moveTo>
                      <a:cubicBezTo>
                        <a:pt x="1122" y="2599"/>
                        <a:pt x="1115" y="2597"/>
                        <a:pt x="1107" y="2596"/>
                      </a:cubicBezTo>
                      <a:cubicBezTo>
                        <a:pt x="1102" y="2595"/>
                        <a:pt x="1098" y="2598"/>
                        <a:pt x="1098" y="2603"/>
                      </a:cubicBezTo>
                      <a:cubicBezTo>
                        <a:pt x="1097" y="2607"/>
                        <a:pt x="1100" y="2611"/>
                        <a:pt x="1104" y="2612"/>
                      </a:cubicBezTo>
                      <a:cubicBezTo>
                        <a:pt x="1112" y="2613"/>
                        <a:pt x="1120" y="2614"/>
                        <a:pt x="1128" y="2616"/>
                      </a:cubicBezTo>
                      <a:cubicBezTo>
                        <a:pt x="1132" y="2616"/>
                        <a:pt x="1137" y="2613"/>
                        <a:pt x="1137" y="2609"/>
                      </a:cubicBezTo>
                      <a:cubicBezTo>
                        <a:pt x="1138" y="2604"/>
                        <a:pt x="1135" y="2600"/>
                        <a:pt x="1130" y="2600"/>
                      </a:cubicBezTo>
                      <a:close/>
                      <a:moveTo>
                        <a:pt x="1253" y="2611"/>
                      </a:moveTo>
                      <a:cubicBezTo>
                        <a:pt x="1245" y="2611"/>
                        <a:pt x="1237" y="2610"/>
                        <a:pt x="1229" y="2610"/>
                      </a:cubicBezTo>
                      <a:cubicBezTo>
                        <a:pt x="1225" y="2610"/>
                        <a:pt x="1221" y="2613"/>
                        <a:pt x="1221" y="2617"/>
                      </a:cubicBezTo>
                      <a:cubicBezTo>
                        <a:pt x="1221" y="2622"/>
                        <a:pt x="1224" y="2626"/>
                        <a:pt x="1228" y="2626"/>
                      </a:cubicBezTo>
                      <a:cubicBezTo>
                        <a:pt x="1236" y="2626"/>
                        <a:pt x="1245" y="2627"/>
                        <a:pt x="1253" y="2627"/>
                      </a:cubicBezTo>
                      <a:cubicBezTo>
                        <a:pt x="1257" y="2627"/>
                        <a:pt x="1261" y="2624"/>
                        <a:pt x="1261" y="2620"/>
                      </a:cubicBezTo>
                      <a:cubicBezTo>
                        <a:pt x="1261" y="2615"/>
                        <a:pt x="1258" y="2611"/>
                        <a:pt x="1253" y="2611"/>
                      </a:cubicBezTo>
                      <a:close/>
                      <a:moveTo>
                        <a:pt x="1377" y="2611"/>
                      </a:moveTo>
                      <a:cubicBezTo>
                        <a:pt x="1369" y="2612"/>
                        <a:pt x="1361" y="2612"/>
                        <a:pt x="1353" y="2612"/>
                      </a:cubicBezTo>
                      <a:cubicBezTo>
                        <a:pt x="1349" y="2612"/>
                        <a:pt x="1345" y="2616"/>
                        <a:pt x="1345" y="2620"/>
                      </a:cubicBezTo>
                      <a:cubicBezTo>
                        <a:pt x="1345" y="2625"/>
                        <a:pt x="1349" y="2628"/>
                        <a:pt x="1353" y="2628"/>
                      </a:cubicBezTo>
                      <a:cubicBezTo>
                        <a:pt x="1362" y="2628"/>
                        <a:pt x="1370" y="2627"/>
                        <a:pt x="1378" y="2627"/>
                      </a:cubicBezTo>
                      <a:cubicBezTo>
                        <a:pt x="1382" y="2627"/>
                        <a:pt x="1386" y="2623"/>
                        <a:pt x="1385" y="2619"/>
                      </a:cubicBezTo>
                      <a:cubicBezTo>
                        <a:pt x="1385" y="2614"/>
                        <a:pt x="1381" y="2611"/>
                        <a:pt x="1377" y="2611"/>
                      </a:cubicBezTo>
                      <a:close/>
                      <a:moveTo>
                        <a:pt x="1500" y="2599"/>
                      </a:moveTo>
                      <a:cubicBezTo>
                        <a:pt x="1492" y="2601"/>
                        <a:pt x="1484" y="2602"/>
                        <a:pt x="1476" y="2603"/>
                      </a:cubicBezTo>
                      <a:cubicBezTo>
                        <a:pt x="1472" y="2603"/>
                        <a:pt x="1469" y="2607"/>
                        <a:pt x="1469" y="2612"/>
                      </a:cubicBezTo>
                      <a:cubicBezTo>
                        <a:pt x="1470" y="2616"/>
                        <a:pt x="1474" y="2619"/>
                        <a:pt x="1478" y="2619"/>
                      </a:cubicBezTo>
                      <a:cubicBezTo>
                        <a:pt x="1486" y="2618"/>
                        <a:pt x="1494" y="2616"/>
                        <a:pt x="1502" y="2615"/>
                      </a:cubicBezTo>
                      <a:cubicBezTo>
                        <a:pt x="1507" y="2615"/>
                        <a:pt x="1510" y="2611"/>
                        <a:pt x="1509" y="2606"/>
                      </a:cubicBezTo>
                      <a:cubicBezTo>
                        <a:pt x="1508" y="2602"/>
                        <a:pt x="1504" y="2599"/>
                        <a:pt x="1500" y="2599"/>
                      </a:cubicBezTo>
                      <a:close/>
                      <a:moveTo>
                        <a:pt x="1621" y="2576"/>
                      </a:moveTo>
                      <a:cubicBezTo>
                        <a:pt x="1613" y="2578"/>
                        <a:pt x="1606" y="2580"/>
                        <a:pt x="1598" y="2582"/>
                      </a:cubicBezTo>
                      <a:cubicBezTo>
                        <a:pt x="1594" y="2583"/>
                        <a:pt x="1591" y="2587"/>
                        <a:pt x="1592" y="2591"/>
                      </a:cubicBezTo>
                      <a:cubicBezTo>
                        <a:pt x="1593" y="2595"/>
                        <a:pt x="1597" y="2598"/>
                        <a:pt x="1601" y="2597"/>
                      </a:cubicBezTo>
                      <a:cubicBezTo>
                        <a:pt x="1609" y="2595"/>
                        <a:pt x="1617" y="2594"/>
                        <a:pt x="1625" y="2592"/>
                      </a:cubicBezTo>
                      <a:cubicBezTo>
                        <a:pt x="1629" y="2591"/>
                        <a:pt x="1632" y="2586"/>
                        <a:pt x="1631" y="2582"/>
                      </a:cubicBezTo>
                      <a:cubicBezTo>
                        <a:pt x="1630" y="2578"/>
                        <a:pt x="1626" y="2575"/>
                        <a:pt x="1621" y="2576"/>
                      </a:cubicBezTo>
                      <a:close/>
                      <a:moveTo>
                        <a:pt x="1740" y="2541"/>
                      </a:moveTo>
                      <a:cubicBezTo>
                        <a:pt x="1732" y="2544"/>
                        <a:pt x="1725" y="2546"/>
                        <a:pt x="1717" y="2549"/>
                      </a:cubicBezTo>
                      <a:cubicBezTo>
                        <a:pt x="1713" y="2550"/>
                        <a:pt x="1711" y="2555"/>
                        <a:pt x="1712" y="2559"/>
                      </a:cubicBezTo>
                      <a:cubicBezTo>
                        <a:pt x="1713" y="2563"/>
                        <a:pt x="1718" y="2566"/>
                        <a:pt x="1722" y="2564"/>
                      </a:cubicBezTo>
                      <a:cubicBezTo>
                        <a:pt x="1730" y="2562"/>
                        <a:pt x="1737" y="2559"/>
                        <a:pt x="1745" y="2556"/>
                      </a:cubicBezTo>
                      <a:cubicBezTo>
                        <a:pt x="1749" y="2555"/>
                        <a:pt x="1751" y="2550"/>
                        <a:pt x="1750" y="2546"/>
                      </a:cubicBezTo>
                      <a:cubicBezTo>
                        <a:pt x="1749" y="2542"/>
                        <a:pt x="1744" y="2540"/>
                        <a:pt x="1740" y="2541"/>
                      </a:cubicBezTo>
                      <a:close/>
                      <a:moveTo>
                        <a:pt x="1854" y="2495"/>
                      </a:moveTo>
                      <a:cubicBezTo>
                        <a:pt x="1847" y="2499"/>
                        <a:pt x="1840" y="2502"/>
                        <a:pt x="1832" y="2505"/>
                      </a:cubicBezTo>
                      <a:cubicBezTo>
                        <a:pt x="1828" y="2507"/>
                        <a:pt x="1827" y="2512"/>
                        <a:pt x="1828" y="2516"/>
                      </a:cubicBezTo>
                      <a:cubicBezTo>
                        <a:pt x="1830" y="2520"/>
                        <a:pt x="1835" y="2522"/>
                        <a:pt x="1839" y="2520"/>
                      </a:cubicBezTo>
                      <a:cubicBezTo>
                        <a:pt x="1846" y="2517"/>
                        <a:pt x="1854" y="2513"/>
                        <a:pt x="1861" y="2510"/>
                      </a:cubicBezTo>
                      <a:cubicBezTo>
                        <a:pt x="1865" y="2508"/>
                        <a:pt x="1867" y="2503"/>
                        <a:pt x="1865" y="2499"/>
                      </a:cubicBezTo>
                      <a:cubicBezTo>
                        <a:pt x="1863" y="2495"/>
                        <a:pt x="1858" y="2494"/>
                        <a:pt x="1854" y="2495"/>
                      </a:cubicBezTo>
                      <a:close/>
                      <a:moveTo>
                        <a:pt x="1964" y="2439"/>
                      </a:moveTo>
                      <a:cubicBezTo>
                        <a:pt x="1957" y="2443"/>
                        <a:pt x="1950" y="2447"/>
                        <a:pt x="1943" y="2451"/>
                      </a:cubicBezTo>
                      <a:cubicBezTo>
                        <a:pt x="1939" y="2453"/>
                        <a:pt x="1938" y="2458"/>
                        <a:pt x="1940" y="2461"/>
                      </a:cubicBezTo>
                      <a:cubicBezTo>
                        <a:pt x="1942" y="2465"/>
                        <a:pt x="1947" y="2467"/>
                        <a:pt x="1951" y="2465"/>
                      </a:cubicBezTo>
                      <a:cubicBezTo>
                        <a:pt x="1958" y="2461"/>
                        <a:pt x="1965" y="2457"/>
                        <a:pt x="1972" y="2453"/>
                      </a:cubicBezTo>
                      <a:cubicBezTo>
                        <a:pt x="1976" y="2450"/>
                        <a:pt x="1977" y="2445"/>
                        <a:pt x="1975" y="2442"/>
                      </a:cubicBezTo>
                      <a:cubicBezTo>
                        <a:pt x="1973" y="2438"/>
                        <a:pt x="1968" y="2437"/>
                        <a:pt x="1964" y="2439"/>
                      </a:cubicBezTo>
                      <a:close/>
                      <a:moveTo>
                        <a:pt x="2068" y="2372"/>
                      </a:moveTo>
                      <a:cubicBezTo>
                        <a:pt x="2061" y="2377"/>
                        <a:pt x="2055" y="2381"/>
                        <a:pt x="2048" y="2386"/>
                      </a:cubicBezTo>
                      <a:cubicBezTo>
                        <a:pt x="2045" y="2388"/>
                        <a:pt x="2044" y="2393"/>
                        <a:pt x="2046" y="2397"/>
                      </a:cubicBezTo>
                      <a:cubicBezTo>
                        <a:pt x="2049" y="2400"/>
                        <a:pt x="2054" y="2401"/>
                        <a:pt x="2057" y="2399"/>
                      </a:cubicBezTo>
                      <a:cubicBezTo>
                        <a:pt x="2064" y="2394"/>
                        <a:pt x="2070" y="2390"/>
                        <a:pt x="2077" y="2385"/>
                      </a:cubicBezTo>
                      <a:cubicBezTo>
                        <a:pt x="2081" y="2382"/>
                        <a:pt x="2081" y="2377"/>
                        <a:pt x="2079" y="2374"/>
                      </a:cubicBezTo>
                      <a:cubicBezTo>
                        <a:pt x="2076" y="2370"/>
                        <a:pt x="2071" y="2369"/>
                        <a:pt x="2068" y="2372"/>
                      </a:cubicBezTo>
                      <a:close/>
                      <a:moveTo>
                        <a:pt x="2165" y="2295"/>
                      </a:moveTo>
                      <a:cubicBezTo>
                        <a:pt x="2159" y="2301"/>
                        <a:pt x="2153" y="2306"/>
                        <a:pt x="2147" y="2311"/>
                      </a:cubicBezTo>
                      <a:cubicBezTo>
                        <a:pt x="2143" y="2314"/>
                        <a:pt x="2143" y="2319"/>
                        <a:pt x="2146" y="2322"/>
                      </a:cubicBezTo>
                      <a:cubicBezTo>
                        <a:pt x="2148" y="2326"/>
                        <a:pt x="2153" y="2326"/>
                        <a:pt x="2157" y="2323"/>
                      </a:cubicBezTo>
                      <a:cubicBezTo>
                        <a:pt x="2163" y="2318"/>
                        <a:pt x="2169" y="2313"/>
                        <a:pt x="2175" y="2308"/>
                      </a:cubicBezTo>
                      <a:cubicBezTo>
                        <a:pt x="2179" y="2305"/>
                        <a:pt x="2179" y="2300"/>
                        <a:pt x="2176" y="2296"/>
                      </a:cubicBezTo>
                      <a:cubicBezTo>
                        <a:pt x="2173" y="2293"/>
                        <a:pt x="2168" y="2293"/>
                        <a:pt x="2165" y="2295"/>
                      </a:cubicBezTo>
                      <a:close/>
                      <a:moveTo>
                        <a:pt x="2254" y="2210"/>
                      </a:moveTo>
                      <a:cubicBezTo>
                        <a:pt x="2249" y="2216"/>
                        <a:pt x="2243" y="2222"/>
                        <a:pt x="2238" y="2227"/>
                      </a:cubicBezTo>
                      <a:cubicBezTo>
                        <a:pt x="2234" y="2230"/>
                        <a:pt x="2234" y="2236"/>
                        <a:pt x="2238" y="2239"/>
                      </a:cubicBezTo>
                      <a:cubicBezTo>
                        <a:pt x="2241" y="2242"/>
                        <a:pt x="2246" y="2242"/>
                        <a:pt x="2249" y="2239"/>
                      </a:cubicBezTo>
                      <a:cubicBezTo>
                        <a:pt x="2255" y="2233"/>
                        <a:pt x="2260" y="2227"/>
                        <a:pt x="2266" y="2221"/>
                      </a:cubicBezTo>
                      <a:cubicBezTo>
                        <a:pt x="2269" y="2218"/>
                        <a:pt x="2269" y="2213"/>
                        <a:pt x="2266" y="2210"/>
                      </a:cubicBezTo>
                      <a:cubicBezTo>
                        <a:pt x="2262" y="2207"/>
                        <a:pt x="2257" y="2207"/>
                        <a:pt x="2254" y="2210"/>
                      </a:cubicBezTo>
                      <a:close/>
                      <a:moveTo>
                        <a:pt x="2335" y="2117"/>
                      </a:moveTo>
                      <a:cubicBezTo>
                        <a:pt x="2330" y="2123"/>
                        <a:pt x="2325" y="2129"/>
                        <a:pt x="2320" y="2136"/>
                      </a:cubicBezTo>
                      <a:cubicBezTo>
                        <a:pt x="2317" y="2139"/>
                        <a:pt x="2318" y="2144"/>
                        <a:pt x="2321" y="2147"/>
                      </a:cubicBezTo>
                      <a:cubicBezTo>
                        <a:pt x="2325" y="2150"/>
                        <a:pt x="2330" y="2149"/>
                        <a:pt x="2333" y="2146"/>
                      </a:cubicBezTo>
                      <a:cubicBezTo>
                        <a:pt x="2338" y="2139"/>
                        <a:pt x="2343" y="2133"/>
                        <a:pt x="2348" y="2127"/>
                      </a:cubicBezTo>
                      <a:cubicBezTo>
                        <a:pt x="2350" y="2123"/>
                        <a:pt x="2350" y="2118"/>
                        <a:pt x="2346" y="2115"/>
                      </a:cubicBezTo>
                      <a:cubicBezTo>
                        <a:pt x="2343" y="2113"/>
                        <a:pt x="2338" y="2113"/>
                        <a:pt x="2335" y="2117"/>
                      </a:cubicBezTo>
                      <a:close/>
                      <a:moveTo>
                        <a:pt x="2407" y="2016"/>
                      </a:moveTo>
                      <a:cubicBezTo>
                        <a:pt x="2403" y="2023"/>
                        <a:pt x="2398" y="2030"/>
                        <a:pt x="2394" y="2036"/>
                      </a:cubicBezTo>
                      <a:cubicBezTo>
                        <a:pt x="2391" y="2040"/>
                        <a:pt x="2392" y="2045"/>
                        <a:pt x="2396" y="2047"/>
                      </a:cubicBezTo>
                      <a:cubicBezTo>
                        <a:pt x="2400" y="2050"/>
                        <a:pt x="2405" y="2049"/>
                        <a:pt x="2407" y="2045"/>
                      </a:cubicBezTo>
                      <a:cubicBezTo>
                        <a:pt x="2412" y="2038"/>
                        <a:pt x="2416" y="2032"/>
                        <a:pt x="2420" y="2025"/>
                      </a:cubicBezTo>
                      <a:cubicBezTo>
                        <a:pt x="2423" y="2021"/>
                        <a:pt x="2422" y="2016"/>
                        <a:pt x="2418" y="2014"/>
                      </a:cubicBezTo>
                      <a:cubicBezTo>
                        <a:pt x="2414" y="2011"/>
                        <a:pt x="2409" y="2012"/>
                        <a:pt x="2407" y="2016"/>
                      </a:cubicBezTo>
                      <a:close/>
                      <a:moveTo>
                        <a:pt x="2469" y="1909"/>
                      </a:moveTo>
                      <a:cubicBezTo>
                        <a:pt x="2465" y="1916"/>
                        <a:pt x="2461" y="1923"/>
                        <a:pt x="2458" y="1930"/>
                      </a:cubicBezTo>
                      <a:cubicBezTo>
                        <a:pt x="2456" y="1934"/>
                        <a:pt x="2457" y="1939"/>
                        <a:pt x="2461" y="1941"/>
                      </a:cubicBezTo>
                      <a:cubicBezTo>
                        <a:pt x="2465" y="1943"/>
                        <a:pt x="2470" y="1942"/>
                        <a:pt x="2472" y="1938"/>
                      </a:cubicBezTo>
                      <a:cubicBezTo>
                        <a:pt x="2476" y="1931"/>
                        <a:pt x="2479" y="1924"/>
                        <a:pt x="2483" y="1917"/>
                      </a:cubicBezTo>
                      <a:cubicBezTo>
                        <a:pt x="2485" y="1913"/>
                        <a:pt x="2484" y="1908"/>
                        <a:pt x="2480" y="1906"/>
                      </a:cubicBezTo>
                      <a:cubicBezTo>
                        <a:pt x="2476" y="1904"/>
                        <a:pt x="2471" y="1905"/>
                        <a:pt x="2469" y="1909"/>
                      </a:cubicBezTo>
                      <a:close/>
                      <a:moveTo>
                        <a:pt x="2520" y="1797"/>
                      </a:moveTo>
                      <a:cubicBezTo>
                        <a:pt x="2517" y="1804"/>
                        <a:pt x="2514" y="1811"/>
                        <a:pt x="2511" y="1819"/>
                      </a:cubicBezTo>
                      <a:cubicBezTo>
                        <a:pt x="2509" y="1823"/>
                        <a:pt x="2511" y="1828"/>
                        <a:pt x="2515" y="1829"/>
                      </a:cubicBezTo>
                      <a:cubicBezTo>
                        <a:pt x="2520" y="1831"/>
                        <a:pt x="2524" y="1829"/>
                        <a:pt x="2526" y="1825"/>
                      </a:cubicBezTo>
                      <a:cubicBezTo>
                        <a:pt x="2529" y="1818"/>
                        <a:pt x="2532" y="1810"/>
                        <a:pt x="2535" y="1803"/>
                      </a:cubicBezTo>
                      <a:cubicBezTo>
                        <a:pt x="2537" y="1799"/>
                        <a:pt x="2535" y="1794"/>
                        <a:pt x="2531" y="1792"/>
                      </a:cubicBezTo>
                      <a:cubicBezTo>
                        <a:pt x="2527" y="1791"/>
                        <a:pt x="2522" y="1793"/>
                        <a:pt x="2520" y="1797"/>
                      </a:cubicBezTo>
                      <a:close/>
                      <a:moveTo>
                        <a:pt x="2561" y="1680"/>
                      </a:moveTo>
                      <a:cubicBezTo>
                        <a:pt x="2559" y="1687"/>
                        <a:pt x="2556" y="1695"/>
                        <a:pt x="2554" y="1703"/>
                      </a:cubicBezTo>
                      <a:cubicBezTo>
                        <a:pt x="2553" y="1707"/>
                        <a:pt x="2555" y="1711"/>
                        <a:pt x="2559" y="1713"/>
                      </a:cubicBezTo>
                      <a:cubicBezTo>
                        <a:pt x="2563" y="1714"/>
                        <a:pt x="2568" y="1712"/>
                        <a:pt x="2569" y="1707"/>
                      </a:cubicBezTo>
                      <a:cubicBezTo>
                        <a:pt x="2572" y="1700"/>
                        <a:pt x="2574" y="1692"/>
                        <a:pt x="2576" y="1684"/>
                      </a:cubicBezTo>
                      <a:cubicBezTo>
                        <a:pt x="2577" y="1680"/>
                        <a:pt x="2575" y="1676"/>
                        <a:pt x="2571" y="1674"/>
                      </a:cubicBezTo>
                      <a:cubicBezTo>
                        <a:pt x="2566" y="1673"/>
                        <a:pt x="2562" y="1676"/>
                        <a:pt x="2561" y="1680"/>
                      </a:cubicBezTo>
                      <a:close/>
                      <a:moveTo>
                        <a:pt x="2590" y="1560"/>
                      </a:moveTo>
                      <a:cubicBezTo>
                        <a:pt x="2588" y="1568"/>
                        <a:pt x="2587" y="1575"/>
                        <a:pt x="2585" y="1583"/>
                      </a:cubicBezTo>
                      <a:cubicBezTo>
                        <a:pt x="2584" y="1587"/>
                        <a:pt x="2587" y="1592"/>
                        <a:pt x="2591" y="1593"/>
                      </a:cubicBezTo>
                      <a:cubicBezTo>
                        <a:pt x="2596" y="1594"/>
                        <a:pt x="2600" y="1591"/>
                        <a:pt x="2601" y="1586"/>
                      </a:cubicBezTo>
                      <a:cubicBezTo>
                        <a:pt x="2602" y="1579"/>
                        <a:pt x="2604" y="1571"/>
                        <a:pt x="2606" y="1563"/>
                      </a:cubicBezTo>
                      <a:cubicBezTo>
                        <a:pt x="2606" y="1558"/>
                        <a:pt x="2603" y="1554"/>
                        <a:pt x="2599" y="1553"/>
                      </a:cubicBezTo>
                      <a:cubicBezTo>
                        <a:pt x="2595" y="1553"/>
                        <a:pt x="2591" y="1555"/>
                        <a:pt x="2590" y="1560"/>
                      </a:cubicBezTo>
                      <a:close/>
                      <a:moveTo>
                        <a:pt x="2607" y="1437"/>
                      </a:moveTo>
                      <a:cubicBezTo>
                        <a:pt x="2606" y="1445"/>
                        <a:pt x="2606" y="1453"/>
                        <a:pt x="2605" y="1461"/>
                      </a:cubicBezTo>
                      <a:cubicBezTo>
                        <a:pt x="2604" y="1466"/>
                        <a:pt x="2607" y="1470"/>
                        <a:pt x="2612" y="1470"/>
                      </a:cubicBezTo>
                      <a:cubicBezTo>
                        <a:pt x="2616" y="1471"/>
                        <a:pt x="2620" y="1467"/>
                        <a:pt x="2621" y="1463"/>
                      </a:cubicBezTo>
                      <a:cubicBezTo>
                        <a:pt x="2622" y="1455"/>
                        <a:pt x="2622" y="1447"/>
                        <a:pt x="2623" y="1439"/>
                      </a:cubicBezTo>
                      <a:cubicBezTo>
                        <a:pt x="2624" y="1435"/>
                        <a:pt x="2620" y="1431"/>
                        <a:pt x="2616" y="1430"/>
                      </a:cubicBezTo>
                      <a:cubicBezTo>
                        <a:pt x="2612" y="1430"/>
                        <a:pt x="2608" y="1433"/>
                        <a:pt x="2607" y="1437"/>
                      </a:cubicBezTo>
                      <a:close/>
                    </a:path>
                  </a:pathLst>
                </a:custGeom>
                <a:solidFill>
                  <a:schemeClr val="tx2">
                    <a:lumMod val="20000"/>
                    <a:lumOff val="80000"/>
                    <a:alpha val="33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4" name="íṧ1îdê">
                  <a:extLst>
                    <a:ext uri="{FF2B5EF4-FFF2-40B4-BE49-F238E27FC236}">
                      <a16:creationId xmlns:a16="http://schemas.microsoft.com/office/drawing/2014/main" xmlns="" id="{DAA8EBE3-C438-F5FD-5394-CC6A65C7605E}"/>
                    </a:ext>
                  </a:extLst>
                </p:cNvPr>
                <p:cNvSpPr>
                  <a:spLocks/>
                </p:cNvSpPr>
                <p:nvPr/>
              </p:nvSpPr>
              <p:spPr bwMode="auto">
                <a:xfrm>
                  <a:off x="4086827" y="3160416"/>
                  <a:ext cx="4025712" cy="4025712"/>
                </a:xfrm>
                <a:custGeom>
                  <a:avLst/>
                  <a:gdLst>
                    <a:gd name="T0" fmla="*/ 2329 w 2329"/>
                    <a:gd name="T1" fmla="*/ 1162 h 2329"/>
                    <a:gd name="T2" fmla="*/ 2325 w 2329"/>
                    <a:gd name="T3" fmla="*/ 1062 h 2329"/>
                    <a:gd name="T4" fmla="*/ 2301 w 2329"/>
                    <a:gd name="T5" fmla="*/ 949 h 2329"/>
                    <a:gd name="T6" fmla="*/ 2262 w 2329"/>
                    <a:gd name="T7" fmla="*/ 824 h 2329"/>
                    <a:gd name="T8" fmla="*/ 2219 w 2329"/>
                    <a:gd name="T9" fmla="*/ 709 h 2329"/>
                    <a:gd name="T10" fmla="*/ 2165 w 2329"/>
                    <a:gd name="T11" fmla="*/ 600 h 2329"/>
                    <a:gd name="T12" fmla="*/ 2099 w 2329"/>
                    <a:gd name="T13" fmla="*/ 497 h 2329"/>
                    <a:gd name="T14" fmla="*/ 2007 w 2329"/>
                    <a:gd name="T15" fmla="*/ 384 h 2329"/>
                    <a:gd name="T16" fmla="*/ 2007 w 2329"/>
                    <a:gd name="T17" fmla="*/ 384 h 2329"/>
                    <a:gd name="T18" fmla="*/ 1919 w 2329"/>
                    <a:gd name="T19" fmla="*/ 299 h 2329"/>
                    <a:gd name="T20" fmla="*/ 1821 w 2329"/>
                    <a:gd name="T21" fmla="*/ 212 h 2329"/>
                    <a:gd name="T22" fmla="*/ 1716 w 2329"/>
                    <a:gd name="T23" fmla="*/ 148 h 2329"/>
                    <a:gd name="T24" fmla="*/ 1605 w 2329"/>
                    <a:gd name="T25" fmla="*/ 95 h 2329"/>
                    <a:gd name="T26" fmla="*/ 1489 w 2329"/>
                    <a:gd name="T27" fmla="*/ 54 h 2329"/>
                    <a:gd name="T28" fmla="*/ 1369 w 2329"/>
                    <a:gd name="T29" fmla="*/ 26 h 2329"/>
                    <a:gd name="T30" fmla="*/ 1247 w 2329"/>
                    <a:gd name="T31" fmla="*/ 11 h 2329"/>
                    <a:gd name="T32" fmla="*/ 1124 w 2329"/>
                    <a:gd name="T33" fmla="*/ 9 h 2329"/>
                    <a:gd name="T34" fmla="*/ 1001 w 2329"/>
                    <a:gd name="T35" fmla="*/ 19 h 2329"/>
                    <a:gd name="T36" fmla="*/ 886 w 2329"/>
                    <a:gd name="T37" fmla="*/ 33 h 2329"/>
                    <a:gd name="T38" fmla="*/ 768 w 2329"/>
                    <a:gd name="T39" fmla="*/ 69 h 2329"/>
                    <a:gd name="T40" fmla="*/ 675 w 2329"/>
                    <a:gd name="T41" fmla="*/ 107 h 2329"/>
                    <a:gd name="T42" fmla="*/ 566 w 2329"/>
                    <a:gd name="T43" fmla="*/ 165 h 2329"/>
                    <a:gd name="T44" fmla="*/ 463 w 2329"/>
                    <a:gd name="T45" fmla="*/ 235 h 2329"/>
                    <a:gd name="T46" fmla="*/ 368 w 2329"/>
                    <a:gd name="T47" fmla="*/ 315 h 2329"/>
                    <a:gd name="T48" fmla="*/ 283 w 2329"/>
                    <a:gd name="T49" fmla="*/ 404 h 2329"/>
                    <a:gd name="T50" fmla="*/ 207 w 2329"/>
                    <a:gd name="T51" fmla="*/ 502 h 2329"/>
                    <a:gd name="T52" fmla="*/ 141 w 2329"/>
                    <a:gd name="T53" fmla="*/ 607 h 2329"/>
                    <a:gd name="T54" fmla="*/ 88 w 2329"/>
                    <a:gd name="T55" fmla="*/ 719 h 2329"/>
                    <a:gd name="T56" fmla="*/ 47 w 2329"/>
                    <a:gd name="T57" fmla="*/ 836 h 2329"/>
                    <a:gd name="T58" fmla="*/ 28 w 2329"/>
                    <a:gd name="T59" fmla="*/ 950 h 2329"/>
                    <a:gd name="T60" fmla="*/ 11 w 2329"/>
                    <a:gd name="T61" fmla="*/ 1072 h 2329"/>
                    <a:gd name="T62" fmla="*/ 8 w 2329"/>
                    <a:gd name="T63" fmla="*/ 1195 h 2329"/>
                    <a:gd name="T64" fmla="*/ 18 w 2329"/>
                    <a:gd name="T65" fmla="*/ 1318 h 2329"/>
                    <a:gd name="T66" fmla="*/ 41 w 2329"/>
                    <a:gd name="T67" fmla="*/ 1439 h 2329"/>
                    <a:gd name="T68" fmla="*/ 76 w 2329"/>
                    <a:gd name="T69" fmla="*/ 1557 h 2329"/>
                    <a:gd name="T70" fmla="*/ 135 w 2329"/>
                    <a:gd name="T71" fmla="*/ 1674 h 2329"/>
                    <a:gd name="T72" fmla="*/ 195 w 2329"/>
                    <a:gd name="T73" fmla="*/ 1780 h 2329"/>
                    <a:gd name="T74" fmla="*/ 281 w 2329"/>
                    <a:gd name="T75" fmla="*/ 1898 h 2329"/>
                    <a:gd name="T76" fmla="*/ 281 w 2329"/>
                    <a:gd name="T77" fmla="*/ 1898 h 2329"/>
                    <a:gd name="T78" fmla="*/ 364 w 2329"/>
                    <a:gd name="T79" fmla="*/ 1988 h 2329"/>
                    <a:gd name="T80" fmla="*/ 456 w 2329"/>
                    <a:gd name="T81" fmla="*/ 2068 h 2329"/>
                    <a:gd name="T82" fmla="*/ 556 w 2329"/>
                    <a:gd name="T83" fmla="*/ 2139 h 2329"/>
                    <a:gd name="T84" fmla="*/ 663 w 2329"/>
                    <a:gd name="T85" fmla="*/ 2198 h 2329"/>
                    <a:gd name="T86" fmla="*/ 775 w 2329"/>
                    <a:gd name="T87" fmla="*/ 2246 h 2329"/>
                    <a:gd name="T88" fmla="*/ 892 w 2329"/>
                    <a:gd name="T89" fmla="*/ 2281 h 2329"/>
                    <a:gd name="T90" fmla="*/ 1013 w 2329"/>
                    <a:gd name="T91" fmla="*/ 2303 h 2329"/>
                    <a:gd name="T92" fmla="*/ 1134 w 2329"/>
                    <a:gd name="T93" fmla="*/ 2313 h 2329"/>
                    <a:gd name="T94" fmla="*/ 1257 w 2329"/>
                    <a:gd name="T95" fmla="*/ 2309 h 2329"/>
                    <a:gd name="T96" fmla="*/ 1378 w 2329"/>
                    <a:gd name="T97" fmla="*/ 2293 h 2329"/>
                    <a:gd name="T98" fmla="*/ 1497 w 2329"/>
                    <a:gd name="T99" fmla="*/ 2264 h 2329"/>
                    <a:gd name="T100" fmla="*/ 1622 w 2329"/>
                    <a:gd name="T101" fmla="*/ 2227 h 2329"/>
                    <a:gd name="T102" fmla="*/ 1732 w 2329"/>
                    <a:gd name="T103" fmla="*/ 2172 h 2329"/>
                    <a:gd name="T104" fmla="*/ 1836 w 2329"/>
                    <a:gd name="T105" fmla="*/ 2106 h 2329"/>
                    <a:gd name="T106" fmla="*/ 1931 w 2329"/>
                    <a:gd name="T107" fmla="*/ 2041 h 2329"/>
                    <a:gd name="T108" fmla="*/ 2020 w 2329"/>
                    <a:gd name="T109" fmla="*/ 1954 h 2329"/>
                    <a:gd name="T110" fmla="*/ 2099 w 2329"/>
                    <a:gd name="T111" fmla="*/ 1859 h 2329"/>
                    <a:gd name="T112" fmla="*/ 2155 w 2329"/>
                    <a:gd name="T113" fmla="*/ 1776 h 2329"/>
                    <a:gd name="T114" fmla="*/ 2215 w 2329"/>
                    <a:gd name="T115" fmla="*/ 1668 h 2329"/>
                    <a:gd name="T116" fmla="*/ 2263 w 2329"/>
                    <a:gd name="T117" fmla="*/ 1553 h 2329"/>
                    <a:gd name="T118" fmla="*/ 2298 w 2329"/>
                    <a:gd name="T119" fmla="*/ 1434 h 2329"/>
                    <a:gd name="T120" fmla="*/ 2320 w 2329"/>
                    <a:gd name="T121" fmla="*/ 1312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9" h="2329">
                      <a:moveTo>
                        <a:pt x="2313" y="1162"/>
                      </a:moveTo>
                      <a:cubicBezTo>
                        <a:pt x="2313" y="1163"/>
                        <a:pt x="2313" y="1164"/>
                        <a:pt x="2313" y="1165"/>
                      </a:cubicBezTo>
                      <a:cubicBezTo>
                        <a:pt x="2313" y="1172"/>
                        <a:pt x="2313" y="1180"/>
                        <a:pt x="2313" y="1188"/>
                      </a:cubicBezTo>
                      <a:cubicBezTo>
                        <a:pt x="2313" y="1193"/>
                        <a:pt x="2316" y="1196"/>
                        <a:pt x="2321" y="1196"/>
                      </a:cubicBezTo>
                      <a:cubicBezTo>
                        <a:pt x="2325" y="1196"/>
                        <a:pt x="2329" y="1193"/>
                        <a:pt x="2329" y="1189"/>
                      </a:cubicBezTo>
                      <a:cubicBezTo>
                        <a:pt x="2329" y="1181"/>
                        <a:pt x="2329" y="1173"/>
                        <a:pt x="2329" y="1165"/>
                      </a:cubicBezTo>
                      <a:cubicBezTo>
                        <a:pt x="2329" y="1164"/>
                        <a:pt x="2329" y="1163"/>
                        <a:pt x="2329" y="1162"/>
                      </a:cubicBezTo>
                      <a:cubicBezTo>
                        <a:pt x="2329" y="1158"/>
                        <a:pt x="2325" y="1154"/>
                        <a:pt x="2321" y="1154"/>
                      </a:cubicBezTo>
                      <a:cubicBezTo>
                        <a:pt x="2317" y="1154"/>
                        <a:pt x="2313" y="1158"/>
                        <a:pt x="2313" y="1162"/>
                      </a:cubicBezTo>
                      <a:cubicBezTo>
                        <a:pt x="2313" y="1162"/>
                        <a:pt x="2313" y="1162"/>
                        <a:pt x="2313" y="1162"/>
                      </a:cubicBezTo>
                      <a:moveTo>
                        <a:pt x="2306" y="1040"/>
                      </a:moveTo>
                      <a:cubicBezTo>
                        <a:pt x="2307" y="1048"/>
                        <a:pt x="2308" y="1056"/>
                        <a:pt x="2309" y="1063"/>
                      </a:cubicBezTo>
                      <a:cubicBezTo>
                        <a:pt x="2309" y="1068"/>
                        <a:pt x="2313" y="1071"/>
                        <a:pt x="2317" y="1071"/>
                      </a:cubicBezTo>
                      <a:cubicBezTo>
                        <a:pt x="2322" y="1070"/>
                        <a:pt x="2325" y="1066"/>
                        <a:pt x="2325" y="1062"/>
                      </a:cubicBezTo>
                      <a:cubicBezTo>
                        <a:pt x="2324" y="1054"/>
                        <a:pt x="2323" y="1046"/>
                        <a:pt x="2322" y="1038"/>
                      </a:cubicBezTo>
                      <a:cubicBezTo>
                        <a:pt x="2322" y="1034"/>
                        <a:pt x="2318" y="1031"/>
                        <a:pt x="2313" y="1031"/>
                      </a:cubicBezTo>
                      <a:cubicBezTo>
                        <a:pt x="2309" y="1032"/>
                        <a:pt x="2306" y="1036"/>
                        <a:pt x="2306" y="1040"/>
                      </a:cubicBezTo>
                      <a:cubicBezTo>
                        <a:pt x="2306" y="1040"/>
                        <a:pt x="2306" y="1040"/>
                        <a:pt x="2306" y="1040"/>
                      </a:cubicBezTo>
                      <a:moveTo>
                        <a:pt x="2287" y="919"/>
                      </a:moveTo>
                      <a:cubicBezTo>
                        <a:pt x="2288" y="927"/>
                        <a:pt x="2290" y="935"/>
                        <a:pt x="2291" y="942"/>
                      </a:cubicBezTo>
                      <a:cubicBezTo>
                        <a:pt x="2292" y="947"/>
                        <a:pt x="2297" y="950"/>
                        <a:pt x="2301" y="949"/>
                      </a:cubicBezTo>
                      <a:cubicBezTo>
                        <a:pt x="2305" y="948"/>
                        <a:pt x="2308" y="944"/>
                        <a:pt x="2307" y="939"/>
                      </a:cubicBezTo>
                      <a:cubicBezTo>
                        <a:pt x="2306" y="932"/>
                        <a:pt x="2304" y="924"/>
                        <a:pt x="2302" y="916"/>
                      </a:cubicBezTo>
                      <a:cubicBezTo>
                        <a:pt x="2301" y="912"/>
                        <a:pt x="2297" y="909"/>
                        <a:pt x="2293" y="910"/>
                      </a:cubicBezTo>
                      <a:cubicBezTo>
                        <a:pt x="2289" y="911"/>
                        <a:pt x="2286" y="915"/>
                        <a:pt x="2287" y="919"/>
                      </a:cubicBezTo>
                      <a:cubicBezTo>
                        <a:pt x="2287" y="919"/>
                        <a:pt x="2287" y="919"/>
                        <a:pt x="2287" y="919"/>
                      </a:cubicBezTo>
                      <a:moveTo>
                        <a:pt x="2254" y="801"/>
                      </a:moveTo>
                      <a:cubicBezTo>
                        <a:pt x="2257" y="809"/>
                        <a:pt x="2259" y="816"/>
                        <a:pt x="2262" y="824"/>
                      </a:cubicBezTo>
                      <a:cubicBezTo>
                        <a:pt x="2263" y="828"/>
                        <a:pt x="2267" y="831"/>
                        <a:pt x="2272" y="829"/>
                      </a:cubicBezTo>
                      <a:cubicBezTo>
                        <a:pt x="2276" y="828"/>
                        <a:pt x="2278" y="823"/>
                        <a:pt x="2277" y="819"/>
                      </a:cubicBezTo>
                      <a:cubicBezTo>
                        <a:pt x="2275" y="812"/>
                        <a:pt x="2272" y="804"/>
                        <a:pt x="2270" y="796"/>
                      </a:cubicBezTo>
                      <a:cubicBezTo>
                        <a:pt x="2268" y="792"/>
                        <a:pt x="2264" y="790"/>
                        <a:pt x="2259" y="791"/>
                      </a:cubicBezTo>
                      <a:cubicBezTo>
                        <a:pt x="2255" y="793"/>
                        <a:pt x="2253" y="797"/>
                        <a:pt x="2254" y="801"/>
                      </a:cubicBezTo>
                      <a:moveTo>
                        <a:pt x="2210" y="688"/>
                      </a:moveTo>
                      <a:cubicBezTo>
                        <a:pt x="2213" y="695"/>
                        <a:pt x="2216" y="702"/>
                        <a:pt x="2219" y="709"/>
                      </a:cubicBezTo>
                      <a:cubicBezTo>
                        <a:pt x="2221" y="713"/>
                        <a:pt x="2226" y="715"/>
                        <a:pt x="2230" y="714"/>
                      </a:cubicBezTo>
                      <a:cubicBezTo>
                        <a:pt x="2234" y="712"/>
                        <a:pt x="2236" y="707"/>
                        <a:pt x="2234" y="703"/>
                      </a:cubicBezTo>
                      <a:cubicBezTo>
                        <a:pt x="2231" y="696"/>
                        <a:pt x="2228" y="688"/>
                        <a:pt x="2224" y="681"/>
                      </a:cubicBezTo>
                      <a:cubicBezTo>
                        <a:pt x="2222" y="677"/>
                        <a:pt x="2218" y="675"/>
                        <a:pt x="2214" y="677"/>
                      </a:cubicBezTo>
                      <a:cubicBezTo>
                        <a:pt x="2210" y="679"/>
                        <a:pt x="2208" y="684"/>
                        <a:pt x="2210" y="688"/>
                      </a:cubicBezTo>
                      <a:moveTo>
                        <a:pt x="2153" y="580"/>
                      </a:moveTo>
                      <a:cubicBezTo>
                        <a:pt x="2157" y="586"/>
                        <a:pt x="2161" y="593"/>
                        <a:pt x="2165" y="600"/>
                      </a:cubicBezTo>
                      <a:cubicBezTo>
                        <a:pt x="2167" y="604"/>
                        <a:pt x="2172" y="605"/>
                        <a:pt x="2176" y="603"/>
                      </a:cubicBezTo>
                      <a:cubicBezTo>
                        <a:pt x="2180" y="601"/>
                        <a:pt x="2181" y="596"/>
                        <a:pt x="2179" y="592"/>
                      </a:cubicBezTo>
                      <a:cubicBezTo>
                        <a:pt x="2175" y="585"/>
                        <a:pt x="2171" y="578"/>
                        <a:pt x="2167" y="571"/>
                      </a:cubicBezTo>
                      <a:cubicBezTo>
                        <a:pt x="2165" y="568"/>
                        <a:pt x="2160" y="566"/>
                        <a:pt x="2156" y="569"/>
                      </a:cubicBezTo>
                      <a:cubicBezTo>
                        <a:pt x="2152" y="571"/>
                        <a:pt x="2151" y="576"/>
                        <a:pt x="2153" y="580"/>
                      </a:cubicBezTo>
                      <a:moveTo>
                        <a:pt x="2085" y="478"/>
                      </a:moveTo>
                      <a:cubicBezTo>
                        <a:pt x="2090" y="484"/>
                        <a:pt x="2095" y="491"/>
                        <a:pt x="2099" y="497"/>
                      </a:cubicBezTo>
                      <a:cubicBezTo>
                        <a:pt x="2102" y="501"/>
                        <a:pt x="2107" y="501"/>
                        <a:pt x="2110" y="499"/>
                      </a:cubicBezTo>
                      <a:cubicBezTo>
                        <a:pt x="2114" y="496"/>
                        <a:pt x="2115" y="491"/>
                        <a:pt x="2112" y="488"/>
                      </a:cubicBezTo>
                      <a:cubicBezTo>
                        <a:pt x="2108" y="481"/>
                        <a:pt x="2103" y="475"/>
                        <a:pt x="2098" y="468"/>
                      </a:cubicBezTo>
                      <a:cubicBezTo>
                        <a:pt x="2095" y="465"/>
                        <a:pt x="2090" y="464"/>
                        <a:pt x="2087" y="467"/>
                      </a:cubicBezTo>
                      <a:cubicBezTo>
                        <a:pt x="2083" y="469"/>
                        <a:pt x="2083" y="474"/>
                        <a:pt x="2085" y="478"/>
                      </a:cubicBezTo>
                      <a:cubicBezTo>
                        <a:pt x="2085" y="478"/>
                        <a:pt x="2085" y="478"/>
                        <a:pt x="2085" y="478"/>
                      </a:cubicBezTo>
                      <a:moveTo>
                        <a:pt x="2007" y="384"/>
                      </a:moveTo>
                      <a:cubicBezTo>
                        <a:pt x="2012" y="390"/>
                        <a:pt x="2018" y="396"/>
                        <a:pt x="2023" y="402"/>
                      </a:cubicBezTo>
                      <a:cubicBezTo>
                        <a:pt x="2026" y="405"/>
                        <a:pt x="2031" y="405"/>
                        <a:pt x="2034" y="402"/>
                      </a:cubicBezTo>
                      <a:cubicBezTo>
                        <a:pt x="2037" y="399"/>
                        <a:pt x="2038" y="394"/>
                        <a:pt x="2035" y="391"/>
                      </a:cubicBezTo>
                      <a:cubicBezTo>
                        <a:pt x="2030" y="385"/>
                        <a:pt x="2024" y="379"/>
                        <a:pt x="2019" y="373"/>
                      </a:cubicBezTo>
                      <a:cubicBezTo>
                        <a:pt x="2016" y="370"/>
                        <a:pt x="2011" y="370"/>
                        <a:pt x="2007" y="373"/>
                      </a:cubicBezTo>
                      <a:cubicBezTo>
                        <a:pt x="2004" y="376"/>
                        <a:pt x="2004" y="381"/>
                        <a:pt x="2007" y="384"/>
                      </a:cubicBezTo>
                      <a:cubicBezTo>
                        <a:pt x="2007" y="384"/>
                        <a:pt x="2007" y="384"/>
                        <a:pt x="2007" y="384"/>
                      </a:cubicBezTo>
                      <a:moveTo>
                        <a:pt x="1919" y="299"/>
                      </a:moveTo>
                      <a:cubicBezTo>
                        <a:pt x="1925" y="304"/>
                        <a:pt x="1931" y="309"/>
                        <a:pt x="1937" y="315"/>
                      </a:cubicBezTo>
                      <a:cubicBezTo>
                        <a:pt x="1940" y="318"/>
                        <a:pt x="1945" y="317"/>
                        <a:pt x="1948" y="314"/>
                      </a:cubicBezTo>
                      <a:cubicBezTo>
                        <a:pt x="1951" y="311"/>
                        <a:pt x="1951" y="306"/>
                        <a:pt x="1948" y="303"/>
                      </a:cubicBezTo>
                      <a:cubicBezTo>
                        <a:pt x="1942" y="297"/>
                        <a:pt x="1936" y="292"/>
                        <a:pt x="1930" y="287"/>
                      </a:cubicBezTo>
                      <a:cubicBezTo>
                        <a:pt x="1926" y="284"/>
                        <a:pt x="1921" y="284"/>
                        <a:pt x="1919" y="288"/>
                      </a:cubicBezTo>
                      <a:cubicBezTo>
                        <a:pt x="1916" y="291"/>
                        <a:pt x="1916" y="296"/>
                        <a:pt x="1919" y="299"/>
                      </a:cubicBezTo>
                      <a:cubicBezTo>
                        <a:pt x="1919" y="299"/>
                        <a:pt x="1919" y="299"/>
                        <a:pt x="1919" y="299"/>
                      </a:cubicBezTo>
                      <a:moveTo>
                        <a:pt x="1823" y="223"/>
                      </a:moveTo>
                      <a:cubicBezTo>
                        <a:pt x="1829" y="228"/>
                        <a:pt x="1836" y="233"/>
                        <a:pt x="1842" y="237"/>
                      </a:cubicBezTo>
                      <a:cubicBezTo>
                        <a:pt x="1846" y="240"/>
                        <a:pt x="1851" y="239"/>
                        <a:pt x="1853" y="236"/>
                      </a:cubicBezTo>
                      <a:cubicBezTo>
                        <a:pt x="1856" y="232"/>
                        <a:pt x="1855" y="227"/>
                        <a:pt x="1852" y="224"/>
                      </a:cubicBezTo>
                      <a:cubicBezTo>
                        <a:pt x="1845" y="220"/>
                        <a:pt x="1839" y="215"/>
                        <a:pt x="1832" y="210"/>
                      </a:cubicBezTo>
                      <a:cubicBezTo>
                        <a:pt x="1829" y="208"/>
                        <a:pt x="1824" y="209"/>
                        <a:pt x="1821" y="212"/>
                      </a:cubicBezTo>
                      <a:cubicBezTo>
                        <a:pt x="1819" y="216"/>
                        <a:pt x="1819" y="221"/>
                        <a:pt x="1823" y="223"/>
                      </a:cubicBezTo>
                      <a:moveTo>
                        <a:pt x="1719" y="159"/>
                      </a:moveTo>
                      <a:cubicBezTo>
                        <a:pt x="1726" y="162"/>
                        <a:pt x="1733" y="166"/>
                        <a:pt x="1740" y="170"/>
                      </a:cubicBezTo>
                      <a:cubicBezTo>
                        <a:pt x="1744" y="173"/>
                        <a:pt x="1749" y="171"/>
                        <a:pt x="1751" y="167"/>
                      </a:cubicBezTo>
                      <a:cubicBezTo>
                        <a:pt x="1753" y="164"/>
                        <a:pt x="1752" y="159"/>
                        <a:pt x="1748" y="157"/>
                      </a:cubicBezTo>
                      <a:cubicBezTo>
                        <a:pt x="1741" y="152"/>
                        <a:pt x="1734" y="149"/>
                        <a:pt x="1727" y="145"/>
                      </a:cubicBezTo>
                      <a:cubicBezTo>
                        <a:pt x="1723" y="143"/>
                        <a:pt x="1718" y="144"/>
                        <a:pt x="1716" y="148"/>
                      </a:cubicBezTo>
                      <a:cubicBezTo>
                        <a:pt x="1714" y="152"/>
                        <a:pt x="1715" y="157"/>
                        <a:pt x="1719" y="159"/>
                      </a:cubicBezTo>
                      <a:moveTo>
                        <a:pt x="1609" y="105"/>
                      </a:moveTo>
                      <a:cubicBezTo>
                        <a:pt x="1617" y="108"/>
                        <a:pt x="1624" y="111"/>
                        <a:pt x="1631" y="115"/>
                      </a:cubicBezTo>
                      <a:cubicBezTo>
                        <a:pt x="1635" y="117"/>
                        <a:pt x="1640" y="115"/>
                        <a:pt x="1642" y="111"/>
                      </a:cubicBezTo>
                      <a:cubicBezTo>
                        <a:pt x="1643" y="107"/>
                        <a:pt x="1642" y="102"/>
                        <a:pt x="1637" y="100"/>
                      </a:cubicBezTo>
                      <a:cubicBezTo>
                        <a:pt x="1630" y="97"/>
                        <a:pt x="1623" y="94"/>
                        <a:pt x="1615" y="91"/>
                      </a:cubicBezTo>
                      <a:cubicBezTo>
                        <a:pt x="1611" y="89"/>
                        <a:pt x="1607" y="91"/>
                        <a:pt x="1605" y="95"/>
                      </a:cubicBezTo>
                      <a:cubicBezTo>
                        <a:pt x="1603" y="99"/>
                        <a:pt x="1605" y="104"/>
                        <a:pt x="1609" y="105"/>
                      </a:cubicBezTo>
                      <a:moveTo>
                        <a:pt x="1494" y="64"/>
                      </a:moveTo>
                      <a:cubicBezTo>
                        <a:pt x="1502" y="66"/>
                        <a:pt x="1509" y="69"/>
                        <a:pt x="1517" y="71"/>
                      </a:cubicBezTo>
                      <a:cubicBezTo>
                        <a:pt x="1521" y="72"/>
                        <a:pt x="1525" y="70"/>
                        <a:pt x="1527" y="66"/>
                      </a:cubicBezTo>
                      <a:cubicBezTo>
                        <a:pt x="1528" y="62"/>
                        <a:pt x="1526" y="57"/>
                        <a:pt x="1522" y="56"/>
                      </a:cubicBezTo>
                      <a:cubicBezTo>
                        <a:pt x="1514" y="53"/>
                        <a:pt x="1506" y="51"/>
                        <a:pt x="1499" y="49"/>
                      </a:cubicBezTo>
                      <a:cubicBezTo>
                        <a:pt x="1494" y="47"/>
                        <a:pt x="1490" y="50"/>
                        <a:pt x="1489" y="54"/>
                      </a:cubicBezTo>
                      <a:cubicBezTo>
                        <a:pt x="1487" y="58"/>
                        <a:pt x="1490" y="63"/>
                        <a:pt x="1494" y="64"/>
                      </a:cubicBezTo>
                      <a:moveTo>
                        <a:pt x="1375" y="35"/>
                      </a:moveTo>
                      <a:cubicBezTo>
                        <a:pt x="1383" y="37"/>
                        <a:pt x="1391" y="38"/>
                        <a:pt x="1399" y="40"/>
                      </a:cubicBezTo>
                      <a:cubicBezTo>
                        <a:pt x="1403" y="41"/>
                        <a:pt x="1407" y="38"/>
                        <a:pt x="1408" y="34"/>
                      </a:cubicBezTo>
                      <a:cubicBezTo>
                        <a:pt x="1409" y="29"/>
                        <a:pt x="1406" y="25"/>
                        <a:pt x="1402" y="24"/>
                      </a:cubicBezTo>
                      <a:cubicBezTo>
                        <a:pt x="1394" y="23"/>
                        <a:pt x="1386" y="21"/>
                        <a:pt x="1378" y="20"/>
                      </a:cubicBezTo>
                      <a:cubicBezTo>
                        <a:pt x="1374" y="19"/>
                        <a:pt x="1370" y="22"/>
                        <a:pt x="1369" y="26"/>
                      </a:cubicBezTo>
                      <a:cubicBezTo>
                        <a:pt x="1368" y="30"/>
                        <a:pt x="1371" y="34"/>
                        <a:pt x="1375" y="35"/>
                      </a:cubicBezTo>
                      <a:moveTo>
                        <a:pt x="1254" y="19"/>
                      </a:moveTo>
                      <a:cubicBezTo>
                        <a:pt x="1262" y="20"/>
                        <a:pt x="1270" y="21"/>
                        <a:pt x="1278" y="21"/>
                      </a:cubicBezTo>
                      <a:cubicBezTo>
                        <a:pt x="1282" y="22"/>
                        <a:pt x="1286" y="19"/>
                        <a:pt x="1286" y="14"/>
                      </a:cubicBezTo>
                      <a:cubicBezTo>
                        <a:pt x="1287" y="10"/>
                        <a:pt x="1284" y="6"/>
                        <a:pt x="1279" y="6"/>
                      </a:cubicBezTo>
                      <a:cubicBezTo>
                        <a:pt x="1271" y="5"/>
                        <a:pt x="1263" y="4"/>
                        <a:pt x="1255" y="3"/>
                      </a:cubicBezTo>
                      <a:cubicBezTo>
                        <a:pt x="1251" y="3"/>
                        <a:pt x="1247" y="6"/>
                        <a:pt x="1247" y="11"/>
                      </a:cubicBezTo>
                      <a:cubicBezTo>
                        <a:pt x="1246" y="15"/>
                        <a:pt x="1250" y="19"/>
                        <a:pt x="1254" y="19"/>
                      </a:cubicBezTo>
                      <a:moveTo>
                        <a:pt x="1132" y="16"/>
                      </a:moveTo>
                      <a:cubicBezTo>
                        <a:pt x="1140" y="16"/>
                        <a:pt x="1148" y="16"/>
                        <a:pt x="1156" y="16"/>
                      </a:cubicBezTo>
                      <a:cubicBezTo>
                        <a:pt x="1160" y="16"/>
                        <a:pt x="1164" y="12"/>
                        <a:pt x="1164" y="8"/>
                      </a:cubicBezTo>
                      <a:cubicBezTo>
                        <a:pt x="1163" y="4"/>
                        <a:pt x="1160" y="0"/>
                        <a:pt x="1155" y="0"/>
                      </a:cubicBezTo>
                      <a:cubicBezTo>
                        <a:pt x="1147" y="0"/>
                        <a:pt x="1139" y="0"/>
                        <a:pt x="1131" y="0"/>
                      </a:cubicBezTo>
                      <a:cubicBezTo>
                        <a:pt x="1127" y="1"/>
                        <a:pt x="1124" y="4"/>
                        <a:pt x="1124" y="9"/>
                      </a:cubicBezTo>
                      <a:cubicBezTo>
                        <a:pt x="1124" y="13"/>
                        <a:pt x="1128" y="17"/>
                        <a:pt x="1132" y="16"/>
                      </a:cubicBezTo>
                      <a:moveTo>
                        <a:pt x="1010" y="26"/>
                      </a:moveTo>
                      <a:cubicBezTo>
                        <a:pt x="1018" y="25"/>
                        <a:pt x="1026" y="24"/>
                        <a:pt x="1034" y="23"/>
                      </a:cubicBezTo>
                      <a:cubicBezTo>
                        <a:pt x="1038" y="23"/>
                        <a:pt x="1041" y="19"/>
                        <a:pt x="1041" y="14"/>
                      </a:cubicBezTo>
                      <a:cubicBezTo>
                        <a:pt x="1040" y="10"/>
                        <a:pt x="1036" y="7"/>
                        <a:pt x="1032" y="7"/>
                      </a:cubicBezTo>
                      <a:cubicBezTo>
                        <a:pt x="1024" y="8"/>
                        <a:pt x="1016" y="9"/>
                        <a:pt x="1008" y="10"/>
                      </a:cubicBezTo>
                      <a:cubicBezTo>
                        <a:pt x="1004" y="11"/>
                        <a:pt x="1001" y="15"/>
                        <a:pt x="1001" y="19"/>
                      </a:cubicBezTo>
                      <a:cubicBezTo>
                        <a:pt x="1002" y="24"/>
                        <a:pt x="1006" y="27"/>
                        <a:pt x="1010" y="26"/>
                      </a:cubicBezTo>
                      <a:cubicBezTo>
                        <a:pt x="1010" y="26"/>
                        <a:pt x="1010" y="26"/>
                        <a:pt x="1010" y="26"/>
                      </a:cubicBezTo>
                      <a:moveTo>
                        <a:pt x="890" y="49"/>
                      </a:moveTo>
                      <a:cubicBezTo>
                        <a:pt x="898" y="47"/>
                        <a:pt x="905" y="45"/>
                        <a:pt x="913" y="44"/>
                      </a:cubicBezTo>
                      <a:cubicBezTo>
                        <a:pt x="917" y="43"/>
                        <a:pt x="920" y="38"/>
                        <a:pt x="919" y="34"/>
                      </a:cubicBezTo>
                      <a:cubicBezTo>
                        <a:pt x="918" y="30"/>
                        <a:pt x="914" y="27"/>
                        <a:pt x="910" y="28"/>
                      </a:cubicBezTo>
                      <a:cubicBezTo>
                        <a:pt x="902" y="30"/>
                        <a:pt x="894" y="32"/>
                        <a:pt x="886" y="33"/>
                      </a:cubicBezTo>
                      <a:cubicBezTo>
                        <a:pt x="882" y="34"/>
                        <a:pt x="879" y="39"/>
                        <a:pt x="880" y="43"/>
                      </a:cubicBezTo>
                      <a:cubicBezTo>
                        <a:pt x="881" y="47"/>
                        <a:pt x="886" y="50"/>
                        <a:pt x="890" y="49"/>
                      </a:cubicBezTo>
                      <a:moveTo>
                        <a:pt x="773" y="84"/>
                      </a:moveTo>
                      <a:cubicBezTo>
                        <a:pt x="780" y="82"/>
                        <a:pt x="788" y="79"/>
                        <a:pt x="795" y="77"/>
                      </a:cubicBezTo>
                      <a:cubicBezTo>
                        <a:pt x="800" y="75"/>
                        <a:pt x="802" y="71"/>
                        <a:pt x="800" y="66"/>
                      </a:cubicBezTo>
                      <a:cubicBezTo>
                        <a:pt x="799" y="62"/>
                        <a:pt x="794" y="60"/>
                        <a:pt x="790" y="61"/>
                      </a:cubicBezTo>
                      <a:cubicBezTo>
                        <a:pt x="783" y="64"/>
                        <a:pt x="775" y="67"/>
                        <a:pt x="768" y="69"/>
                      </a:cubicBezTo>
                      <a:cubicBezTo>
                        <a:pt x="763" y="71"/>
                        <a:pt x="761" y="75"/>
                        <a:pt x="763" y="80"/>
                      </a:cubicBezTo>
                      <a:cubicBezTo>
                        <a:pt x="764" y="84"/>
                        <a:pt x="769" y="86"/>
                        <a:pt x="773" y="84"/>
                      </a:cubicBezTo>
                      <a:cubicBezTo>
                        <a:pt x="773" y="84"/>
                        <a:pt x="773" y="84"/>
                        <a:pt x="773" y="84"/>
                      </a:cubicBezTo>
                      <a:moveTo>
                        <a:pt x="661" y="132"/>
                      </a:moveTo>
                      <a:cubicBezTo>
                        <a:pt x="668" y="129"/>
                        <a:pt x="675" y="125"/>
                        <a:pt x="682" y="122"/>
                      </a:cubicBezTo>
                      <a:cubicBezTo>
                        <a:pt x="686" y="120"/>
                        <a:pt x="688" y="115"/>
                        <a:pt x="686" y="111"/>
                      </a:cubicBezTo>
                      <a:cubicBezTo>
                        <a:pt x="684" y="107"/>
                        <a:pt x="679" y="106"/>
                        <a:pt x="675" y="107"/>
                      </a:cubicBezTo>
                      <a:cubicBezTo>
                        <a:pt x="668" y="111"/>
                        <a:pt x="661" y="114"/>
                        <a:pt x="654" y="118"/>
                      </a:cubicBezTo>
                      <a:cubicBezTo>
                        <a:pt x="650" y="120"/>
                        <a:pt x="648" y="124"/>
                        <a:pt x="650" y="128"/>
                      </a:cubicBezTo>
                      <a:cubicBezTo>
                        <a:pt x="652" y="132"/>
                        <a:pt x="657" y="134"/>
                        <a:pt x="661" y="132"/>
                      </a:cubicBezTo>
                      <a:moveTo>
                        <a:pt x="554" y="191"/>
                      </a:moveTo>
                      <a:cubicBezTo>
                        <a:pt x="561" y="187"/>
                        <a:pt x="567" y="183"/>
                        <a:pt x="574" y="179"/>
                      </a:cubicBezTo>
                      <a:cubicBezTo>
                        <a:pt x="578" y="177"/>
                        <a:pt x="579" y="172"/>
                        <a:pt x="577" y="168"/>
                      </a:cubicBezTo>
                      <a:cubicBezTo>
                        <a:pt x="575" y="164"/>
                        <a:pt x="570" y="163"/>
                        <a:pt x="566" y="165"/>
                      </a:cubicBezTo>
                      <a:cubicBezTo>
                        <a:pt x="559" y="169"/>
                        <a:pt x="552" y="174"/>
                        <a:pt x="545" y="178"/>
                      </a:cubicBezTo>
                      <a:cubicBezTo>
                        <a:pt x="542" y="180"/>
                        <a:pt x="541" y="185"/>
                        <a:pt x="543" y="189"/>
                      </a:cubicBezTo>
                      <a:cubicBezTo>
                        <a:pt x="545" y="193"/>
                        <a:pt x="550" y="194"/>
                        <a:pt x="554" y="191"/>
                      </a:cubicBezTo>
                      <a:moveTo>
                        <a:pt x="454" y="262"/>
                      </a:moveTo>
                      <a:cubicBezTo>
                        <a:pt x="460" y="257"/>
                        <a:pt x="466" y="252"/>
                        <a:pt x="473" y="247"/>
                      </a:cubicBezTo>
                      <a:cubicBezTo>
                        <a:pt x="476" y="245"/>
                        <a:pt x="477" y="240"/>
                        <a:pt x="474" y="236"/>
                      </a:cubicBezTo>
                      <a:cubicBezTo>
                        <a:pt x="472" y="233"/>
                        <a:pt x="467" y="232"/>
                        <a:pt x="463" y="235"/>
                      </a:cubicBezTo>
                      <a:cubicBezTo>
                        <a:pt x="457" y="240"/>
                        <a:pt x="450" y="244"/>
                        <a:pt x="444" y="249"/>
                      </a:cubicBezTo>
                      <a:cubicBezTo>
                        <a:pt x="441" y="252"/>
                        <a:pt x="440" y="257"/>
                        <a:pt x="443" y="261"/>
                      </a:cubicBezTo>
                      <a:cubicBezTo>
                        <a:pt x="446" y="264"/>
                        <a:pt x="451" y="265"/>
                        <a:pt x="454" y="262"/>
                      </a:cubicBezTo>
                      <a:moveTo>
                        <a:pt x="362" y="343"/>
                      </a:moveTo>
                      <a:cubicBezTo>
                        <a:pt x="368" y="337"/>
                        <a:pt x="374" y="332"/>
                        <a:pt x="379" y="326"/>
                      </a:cubicBezTo>
                      <a:cubicBezTo>
                        <a:pt x="383" y="323"/>
                        <a:pt x="383" y="318"/>
                        <a:pt x="380" y="315"/>
                      </a:cubicBezTo>
                      <a:cubicBezTo>
                        <a:pt x="377" y="312"/>
                        <a:pt x="372" y="311"/>
                        <a:pt x="368" y="315"/>
                      </a:cubicBezTo>
                      <a:cubicBezTo>
                        <a:pt x="363" y="320"/>
                        <a:pt x="357" y="326"/>
                        <a:pt x="351" y="331"/>
                      </a:cubicBezTo>
                      <a:cubicBezTo>
                        <a:pt x="348" y="334"/>
                        <a:pt x="348" y="339"/>
                        <a:pt x="351" y="342"/>
                      </a:cubicBezTo>
                      <a:cubicBezTo>
                        <a:pt x="354" y="346"/>
                        <a:pt x="359" y="346"/>
                        <a:pt x="362" y="343"/>
                      </a:cubicBezTo>
                      <a:moveTo>
                        <a:pt x="279" y="432"/>
                      </a:moveTo>
                      <a:cubicBezTo>
                        <a:pt x="284" y="426"/>
                        <a:pt x="289" y="420"/>
                        <a:pt x="295" y="414"/>
                      </a:cubicBezTo>
                      <a:cubicBezTo>
                        <a:pt x="298" y="411"/>
                        <a:pt x="297" y="406"/>
                        <a:pt x="294" y="403"/>
                      </a:cubicBezTo>
                      <a:cubicBezTo>
                        <a:pt x="290" y="400"/>
                        <a:pt x="285" y="401"/>
                        <a:pt x="283" y="404"/>
                      </a:cubicBezTo>
                      <a:cubicBezTo>
                        <a:pt x="277" y="410"/>
                        <a:pt x="272" y="416"/>
                        <a:pt x="267" y="422"/>
                      </a:cubicBezTo>
                      <a:cubicBezTo>
                        <a:pt x="264" y="426"/>
                        <a:pt x="265" y="431"/>
                        <a:pt x="268" y="434"/>
                      </a:cubicBezTo>
                      <a:cubicBezTo>
                        <a:pt x="271" y="436"/>
                        <a:pt x="277" y="436"/>
                        <a:pt x="279" y="432"/>
                      </a:cubicBezTo>
                      <a:moveTo>
                        <a:pt x="206" y="531"/>
                      </a:moveTo>
                      <a:cubicBezTo>
                        <a:pt x="211" y="524"/>
                        <a:pt x="215" y="518"/>
                        <a:pt x="220" y="511"/>
                      </a:cubicBezTo>
                      <a:cubicBezTo>
                        <a:pt x="222" y="507"/>
                        <a:pt x="221" y="502"/>
                        <a:pt x="218" y="500"/>
                      </a:cubicBezTo>
                      <a:cubicBezTo>
                        <a:pt x="214" y="497"/>
                        <a:pt x="209" y="498"/>
                        <a:pt x="207" y="502"/>
                      </a:cubicBezTo>
                      <a:cubicBezTo>
                        <a:pt x="202" y="508"/>
                        <a:pt x="198" y="515"/>
                        <a:pt x="193" y="522"/>
                      </a:cubicBezTo>
                      <a:cubicBezTo>
                        <a:pt x="191" y="525"/>
                        <a:pt x="192" y="530"/>
                        <a:pt x="195" y="533"/>
                      </a:cubicBezTo>
                      <a:cubicBezTo>
                        <a:pt x="199" y="535"/>
                        <a:pt x="204" y="534"/>
                        <a:pt x="206" y="531"/>
                      </a:cubicBezTo>
                      <a:moveTo>
                        <a:pt x="144" y="636"/>
                      </a:moveTo>
                      <a:cubicBezTo>
                        <a:pt x="148" y="629"/>
                        <a:pt x="152" y="622"/>
                        <a:pt x="156" y="615"/>
                      </a:cubicBezTo>
                      <a:cubicBezTo>
                        <a:pt x="158" y="611"/>
                        <a:pt x="156" y="606"/>
                        <a:pt x="152" y="604"/>
                      </a:cubicBezTo>
                      <a:cubicBezTo>
                        <a:pt x="148" y="602"/>
                        <a:pt x="144" y="604"/>
                        <a:pt x="141" y="607"/>
                      </a:cubicBezTo>
                      <a:cubicBezTo>
                        <a:pt x="138" y="614"/>
                        <a:pt x="134" y="622"/>
                        <a:pt x="130" y="629"/>
                      </a:cubicBezTo>
                      <a:cubicBezTo>
                        <a:pt x="128" y="633"/>
                        <a:pt x="130" y="637"/>
                        <a:pt x="134" y="639"/>
                      </a:cubicBezTo>
                      <a:cubicBezTo>
                        <a:pt x="138" y="641"/>
                        <a:pt x="142" y="640"/>
                        <a:pt x="144" y="636"/>
                      </a:cubicBezTo>
                      <a:moveTo>
                        <a:pt x="94" y="747"/>
                      </a:moveTo>
                      <a:cubicBezTo>
                        <a:pt x="97" y="740"/>
                        <a:pt x="100" y="733"/>
                        <a:pt x="103" y="725"/>
                      </a:cubicBezTo>
                      <a:cubicBezTo>
                        <a:pt x="104" y="721"/>
                        <a:pt x="103" y="717"/>
                        <a:pt x="98" y="715"/>
                      </a:cubicBezTo>
                      <a:cubicBezTo>
                        <a:pt x="94" y="713"/>
                        <a:pt x="90" y="715"/>
                        <a:pt x="88" y="719"/>
                      </a:cubicBezTo>
                      <a:cubicBezTo>
                        <a:pt x="85" y="727"/>
                        <a:pt x="82" y="734"/>
                        <a:pt x="79" y="742"/>
                      </a:cubicBezTo>
                      <a:cubicBezTo>
                        <a:pt x="77" y="746"/>
                        <a:pt x="79" y="750"/>
                        <a:pt x="84" y="752"/>
                      </a:cubicBezTo>
                      <a:cubicBezTo>
                        <a:pt x="88" y="754"/>
                        <a:pt x="92" y="752"/>
                        <a:pt x="94" y="747"/>
                      </a:cubicBezTo>
                      <a:moveTo>
                        <a:pt x="56" y="864"/>
                      </a:moveTo>
                      <a:cubicBezTo>
                        <a:pt x="58" y="856"/>
                        <a:pt x="60" y="848"/>
                        <a:pt x="62" y="841"/>
                      </a:cubicBezTo>
                      <a:cubicBezTo>
                        <a:pt x="63" y="837"/>
                        <a:pt x="61" y="832"/>
                        <a:pt x="57" y="831"/>
                      </a:cubicBezTo>
                      <a:cubicBezTo>
                        <a:pt x="52" y="830"/>
                        <a:pt x="48" y="832"/>
                        <a:pt x="47" y="836"/>
                      </a:cubicBezTo>
                      <a:cubicBezTo>
                        <a:pt x="44" y="844"/>
                        <a:pt x="42" y="852"/>
                        <a:pt x="40" y="859"/>
                      </a:cubicBezTo>
                      <a:cubicBezTo>
                        <a:pt x="39" y="864"/>
                        <a:pt x="42" y="868"/>
                        <a:pt x="46" y="869"/>
                      </a:cubicBezTo>
                      <a:cubicBezTo>
                        <a:pt x="50" y="870"/>
                        <a:pt x="55" y="868"/>
                        <a:pt x="56" y="864"/>
                      </a:cubicBezTo>
                      <a:cubicBezTo>
                        <a:pt x="56" y="864"/>
                        <a:pt x="56" y="864"/>
                        <a:pt x="56" y="864"/>
                      </a:cubicBezTo>
                      <a:moveTo>
                        <a:pt x="30" y="983"/>
                      </a:moveTo>
                      <a:cubicBezTo>
                        <a:pt x="31" y="975"/>
                        <a:pt x="33" y="967"/>
                        <a:pt x="34" y="960"/>
                      </a:cubicBezTo>
                      <a:cubicBezTo>
                        <a:pt x="35" y="955"/>
                        <a:pt x="32" y="951"/>
                        <a:pt x="28" y="950"/>
                      </a:cubicBezTo>
                      <a:cubicBezTo>
                        <a:pt x="23" y="950"/>
                        <a:pt x="19" y="953"/>
                        <a:pt x="18" y="957"/>
                      </a:cubicBezTo>
                      <a:cubicBezTo>
                        <a:pt x="17" y="965"/>
                        <a:pt x="16" y="973"/>
                        <a:pt x="14" y="981"/>
                      </a:cubicBezTo>
                      <a:cubicBezTo>
                        <a:pt x="14" y="985"/>
                        <a:pt x="17" y="989"/>
                        <a:pt x="21" y="990"/>
                      </a:cubicBezTo>
                      <a:cubicBezTo>
                        <a:pt x="25" y="990"/>
                        <a:pt x="29" y="987"/>
                        <a:pt x="30" y="983"/>
                      </a:cubicBezTo>
                      <a:moveTo>
                        <a:pt x="17" y="1105"/>
                      </a:moveTo>
                      <a:cubicBezTo>
                        <a:pt x="18" y="1097"/>
                        <a:pt x="18" y="1089"/>
                        <a:pt x="19" y="1081"/>
                      </a:cubicBezTo>
                      <a:cubicBezTo>
                        <a:pt x="19" y="1077"/>
                        <a:pt x="16" y="1073"/>
                        <a:pt x="11" y="1072"/>
                      </a:cubicBezTo>
                      <a:cubicBezTo>
                        <a:pt x="7" y="1072"/>
                        <a:pt x="3" y="1075"/>
                        <a:pt x="3" y="1080"/>
                      </a:cubicBezTo>
                      <a:cubicBezTo>
                        <a:pt x="2" y="1088"/>
                        <a:pt x="2" y="1096"/>
                        <a:pt x="1" y="1104"/>
                      </a:cubicBezTo>
                      <a:cubicBezTo>
                        <a:pt x="1" y="1108"/>
                        <a:pt x="5" y="1112"/>
                        <a:pt x="9" y="1112"/>
                      </a:cubicBezTo>
                      <a:cubicBezTo>
                        <a:pt x="13" y="1112"/>
                        <a:pt x="17" y="1109"/>
                        <a:pt x="17" y="1105"/>
                      </a:cubicBezTo>
                      <a:moveTo>
                        <a:pt x="17" y="1227"/>
                      </a:moveTo>
                      <a:cubicBezTo>
                        <a:pt x="17" y="1219"/>
                        <a:pt x="17" y="1211"/>
                        <a:pt x="16" y="1203"/>
                      </a:cubicBezTo>
                      <a:cubicBezTo>
                        <a:pt x="16" y="1199"/>
                        <a:pt x="13" y="1195"/>
                        <a:pt x="8" y="1195"/>
                      </a:cubicBezTo>
                      <a:cubicBezTo>
                        <a:pt x="4" y="1196"/>
                        <a:pt x="0" y="1199"/>
                        <a:pt x="0" y="1204"/>
                      </a:cubicBezTo>
                      <a:cubicBezTo>
                        <a:pt x="1" y="1212"/>
                        <a:pt x="1" y="1220"/>
                        <a:pt x="2" y="1228"/>
                      </a:cubicBezTo>
                      <a:cubicBezTo>
                        <a:pt x="2" y="1232"/>
                        <a:pt x="6" y="1236"/>
                        <a:pt x="10" y="1235"/>
                      </a:cubicBezTo>
                      <a:cubicBezTo>
                        <a:pt x="14" y="1235"/>
                        <a:pt x="18" y="1231"/>
                        <a:pt x="17" y="1227"/>
                      </a:cubicBezTo>
                      <a:moveTo>
                        <a:pt x="30" y="1348"/>
                      </a:moveTo>
                      <a:cubicBezTo>
                        <a:pt x="29" y="1341"/>
                        <a:pt x="28" y="1333"/>
                        <a:pt x="27" y="1325"/>
                      </a:cubicBezTo>
                      <a:cubicBezTo>
                        <a:pt x="26" y="1321"/>
                        <a:pt x="22" y="1318"/>
                        <a:pt x="18" y="1318"/>
                      </a:cubicBezTo>
                      <a:cubicBezTo>
                        <a:pt x="14" y="1319"/>
                        <a:pt x="10" y="1323"/>
                        <a:pt x="11" y="1327"/>
                      </a:cubicBezTo>
                      <a:cubicBezTo>
                        <a:pt x="12" y="1335"/>
                        <a:pt x="13" y="1343"/>
                        <a:pt x="15" y="1351"/>
                      </a:cubicBezTo>
                      <a:cubicBezTo>
                        <a:pt x="15" y="1355"/>
                        <a:pt x="19" y="1358"/>
                        <a:pt x="24" y="1358"/>
                      </a:cubicBezTo>
                      <a:cubicBezTo>
                        <a:pt x="28" y="1357"/>
                        <a:pt x="31" y="1353"/>
                        <a:pt x="30" y="1348"/>
                      </a:cubicBezTo>
                      <a:moveTo>
                        <a:pt x="56" y="1468"/>
                      </a:moveTo>
                      <a:cubicBezTo>
                        <a:pt x="54" y="1460"/>
                        <a:pt x="52" y="1453"/>
                        <a:pt x="50" y="1445"/>
                      </a:cubicBezTo>
                      <a:cubicBezTo>
                        <a:pt x="49" y="1441"/>
                        <a:pt x="45" y="1438"/>
                        <a:pt x="41" y="1439"/>
                      </a:cubicBezTo>
                      <a:cubicBezTo>
                        <a:pt x="36" y="1440"/>
                        <a:pt x="34" y="1445"/>
                        <a:pt x="35" y="1449"/>
                      </a:cubicBezTo>
                      <a:cubicBezTo>
                        <a:pt x="37" y="1457"/>
                        <a:pt x="39" y="1464"/>
                        <a:pt x="41" y="1472"/>
                      </a:cubicBezTo>
                      <a:cubicBezTo>
                        <a:pt x="42" y="1476"/>
                        <a:pt x="46" y="1479"/>
                        <a:pt x="51" y="1478"/>
                      </a:cubicBezTo>
                      <a:cubicBezTo>
                        <a:pt x="55" y="1477"/>
                        <a:pt x="57" y="1472"/>
                        <a:pt x="56" y="1468"/>
                      </a:cubicBezTo>
                      <a:moveTo>
                        <a:pt x="95" y="1584"/>
                      </a:moveTo>
                      <a:cubicBezTo>
                        <a:pt x="92" y="1577"/>
                        <a:pt x="89" y="1569"/>
                        <a:pt x="86" y="1562"/>
                      </a:cubicBezTo>
                      <a:cubicBezTo>
                        <a:pt x="85" y="1558"/>
                        <a:pt x="80" y="1555"/>
                        <a:pt x="76" y="1557"/>
                      </a:cubicBezTo>
                      <a:cubicBezTo>
                        <a:pt x="72" y="1559"/>
                        <a:pt x="70" y="1563"/>
                        <a:pt x="71" y="1567"/>
                      </a:cubicBezTo>
                      <a:cubicBezTo>
                        <a:pt x="74" y="1575"/>
                        <a:pt x="77" y="1582"/>
                        <a:pt x="80" y="1590"/>
                      </a:cubicBezTo>
                      <a:cubicBezTo>
                        <a:pt x="81" y="1594"/>
                        <a:pt x="86" y="1596"/>
                        <a:pt x="90" y="1594"/>
                      </a:cubicBezTo>
                      <a:cubicBezTo>
                        <a:pt x="94" y="1593"/>
                        <a:pt x="96" y="1588"/>
                        <a:pt x="95" y="1584"/>
                      </a:cubicBezTo>
                      <a:cubicBezTo>
                        <a:pt x="95" y="1584"/>
                        <a:pt x="95" y="1584"/>
                        <a:pt x="95" y="1584"/>
                      </a:cubicBezTo>
                      <a:moveTo>
                        <a:pt x="145" y="1695"/>
                      </a:moveTo>
                      <a:cubicBezTo>
                        <a:pt x="142" y="1688"/>
                        <a:pt x="138" y="1681"/>
                        <a:pt x="135" y="1674"/>
                      </a:cubicBezTo>
                      <a:cubicBezTo>
                        <a:pt x="133" y="1670"/>
                        <a:pt x="128" y="1668"/>
                        <a:pt x="124" y="1670"/>
                      </a:cubicBezTo>
                      <a:cubicBezTo>
                        <a:pt x="120" y="1672"/>
                        <a:pt x="118" y="1677"/>
                        <a:pt x="120" y="1681"/>
                      </a:cubicBezTo>
                      <a:cubicBezTo>
                        <a:pt x="124" y="1688"/>
                        <a:pt x="128" y="1695"/>
                        <a:pt x="131" y="1702"/>
                      </a:cubicBezTo>
                      <a:cubicBezTo>
                        <a:pt x="133" y="1706"/>
                        <a:pt x="138" y="1708"/>
                        <a:pt x="142" y="1706"/>
                      </a:cubicBezTo>
                      <a:cubicBezTo>
                        <a:pt x="146" y="1704"/>
                        <a:pt x="147" y="1699"/>
                        <a:pt x="145" y="1695"/>
                      </a:cubicBezTo>
                      <a:moveTo>
                        <a:pt x="208" y="1800"/>
                      </a:moveTo>
                      <a:cubicBezTo>
                        <a:pt x="203" y="1794"/>
                        <a:pt x="199" y="1787"/>
                        <a:pt x="195" y="1780"/>
                      </a:cubicBezTo>
                      <a:cubicBezTo>
                        <a:pt x="192" y="1777"/>
                        <a:pt x="187" y="1776"/>
                        <a:pt x="184" y="1778"/>
                      </a:cubicBezTo>
                      <a:cubicBezTo>
                        <a:pt x="180" y="1780"/>
                        <a:pt x="179" y="1785"/>
                        <a:pt x="181" y="1789"/>
                      </a:cubicBezTo>
                      <a:cubicBezTo>
                        <a:pt x="185" y="1796"/>
                        <a:pt x="190" y="1802"/>
                        <a:pt x="194" y="1809"/>
                      </a:cubicBezTo>
                      <a:cubicBezTo>
                        <a:pt x="197" y="1813"/>
                        <a:pt x="202" y="1814"/>
                        <a:pt x="205" y="1811"/>
                      </a:cubicBezTo>
                      <a:cubicBezTo>
                        <a:pt x="209" y="1809"/>
                        <a:pt x="210" y="1804"/>
                        <a:pt x="208" y="1800"/>
                      </a:cubicBezTo>
                      <a:cubicBezTo>
                        <a:pt x="208" y="1800"/>
                        <a:pt x="208" y="1800"/>
                        <a:pt x="208" y="1800"/>
                      </a:cubicBezTo>
                      <a:moveTo>
                        <a:pt x="281" y="1898"/>
                      </a:moveTo>
                      <a:cubicBezTo>
                        <a:pt x="276" y="1892"/>
                        <a:pt x="271" y="1886"/>
                        <a:pt x="266" y="1880"/>
                      </a:cubicBezTo>
                      <a:cubicBezTo>
                        <a:pt x="263" y="1876"/>
                        <a:pt x="258" y="1876"/>
                        <a:pt x="254" y="1879"/>
                      </a:cubicBezTo>
                      <a:cubicBezTo>
                        <a:pt x="251" y="1881"/>
                        <a:pt x="250" y="1886"/>
                        <a:pt x="253" y="1890"/>
                      </a:cubicBezTo>
                      <a:cubicBezTo>
                        <a:pt x="258" y="1896"/>
                        <a:pt x="263" y="1902"/>
                        <a:pt x="268" y="1908"/>
                      </a:cubicBezTo>
                      <a:cubicBezTo>
                        <a:pt x="271" y="1912"/>
                        <a:pt x="276" y="1912"/>
                        <a:pt x="280" y="1909"/>
                      </a:cubicBezTo>
                      <a:cubicBezTo>
                        <a:pt x="283" y="1907"/>
                        <a:pt x="283" y="1902"/>
                        <a:pt x="281" y="1898"/>
                      </a:cubicBezTo>
                      <a:cubicBezTo>
                        <a:pt x="281" y="1898"/>
                        <a:pt x="281" y="1898"/>
                        <a:pt x="281" y="1898"/>
                      </a:cubicBezTo>
                      <a:moveTo>
                        <a:pt x="364" y="1988"/>
                      </a:moveTo>
                      <a:cubicBezTo>
                        <a:pt x="358" y="1982"/>
                        <a:pt x="352" y="1977"/>
                        <a:pt x="347" y="1971"/>
                      </a:cubicBezTo>
                      <a:cubicBezTo>
                        <a:pt x="344" y="1968"/>
                        <a:pt x="339" y="1968"/>
                        <a:pt x="335" y="1971"/>
                      </a:cubicBezTo>
                      <a:cubicBezTo>
                        <a:pt x="332" y="1974"/>
                        <a:pt x="332" y="1979"/>
                        <a:pt x="335" y="1982"/>
                      </a:cubicBezTo>
                      <a:cubicBezTo>
                        <a:pt x="341" y="1988"/>
                        <a:pt x="347" y="1994"/>
                        <a:pt x="352" y="1999"/>
                      </a:cubicBezTo>
                      <a:cubicBezTo>
                        <a:pt x="356" y="2002"/>
                        <a:pt x="361" y="2002"/>
                        <a:pt x="364" y="1999"/>
                      </a:cubicBezTo>
                      <a:cubicBezTo>
                        <a:pt x="367" y="1996"/>
                        <a:pt x="367" y="1991"/>
                        <a:pt x="364" y="1988"/>
                      </a:cubicBezTo>
                      <a:moveTo>
                        <a:pt x="456" y="2068"/>
                      </a:moveTo>
                      <a:cubicBezTo>
                        <a:pt x="449" y="2064"/>
                        <a:pt x="443" y="2059"/>
                        <a:pt x="437" y="2054"/>
                      </a:cubicBezTo>
                      <a:cubicBezTo>
                        <a:pt x="434" y="2051"/>
                        <a:pt x="429" y="2051"/>
                        <a:pt x="426" y="2055"/>
                      </a:cubicBezTo>
                      <a:cubicBezTo>
                        <a:pt x="423" y="2058"/>
                        <a:pt x="424" y="2063"/>
                        <a:pt x="427" y="2066"/>
                      </a:cubicBezTo>
                      <a:cubicBezTo>
                        <a:pt x="433" y="2071"/>
                        <a:pt x="439" y="2076"/>
                        <a:pt x="446" y="2081"/>
                      </a:cubicBezTo>
                      <a:cubicBezTo>
                        <a:pt x="449" y="2084"/>
                        <a:pt x="454" y="2083"/>
                        <a:pt x="457" y="2080"/>
                      </a:cubicBezTo>
                      <a:cubicBezTo>
                        <a:pt x="460" y="2076"/>
                        <a:pt x="459" y="2071"/>
                        <a:pt x="456" y="2068"/>
                      </a:cubicBezTo>
                      <a:moveTo>
                        <a:pt x="556" y="2139"/>
                      </a:moveTo>
                      <a:cubicBezTo>
                        <a:pt x="549" y="2135"/>
                        <a:pt x="542" y="2130"/>
                        <a:pt x="536" y="2126"/>
                      </a:cubicBezTo>
                      <a:cubicBezTo>
                        <a:pt x="532" y="2123"/>
                        <a:pt x="527" y="2125"/>
                        <a:pt x="525" y="2128"/>
                      </a:cubicBezTo>
                      <a:cubicBezTo>
                        <a:pt x="522" y="2132"/>
                        <a:pt x="523" y="2137"/>
                        <a:pt x="527" y="2139"/>
                      </a:cubicBezTo>
                      <a:cubicBezTo>
                        <a:pt x="534" y="2144"/>
                        <a:pt x="540" y="2148"/>
                        <a:pt x="547" y="2152"/>
                      </a:cubicBezTo>
                      <a:cubicBezTo>
                        <a:pt x="551" y="2155"/>
                        <a:pt x="556" y="2153"/>
                        <a:pt x="558" y="2150"/>
                      </a:cubicBezTo>
                      <a:cubicBezTo>
                        <a:pt x="561" y="2146"/>
                        <a:pt x="559" y="2141"/>
                        <a:pt x="556" y="2139"/>
                      </a:cubicBezTo>
                      <a:moveTo>
                        <a:pt x="663" y="2198"/>
                      </a:moveTo>
                      <a:cubicBezTo>
                        <a:pt x="656" y="2195"/>
                        <a:pt x="648" y="2191"/>
                        <a:pt x="641" y="2187"/>
                      </a:cubicBezTo>
                      <a:cubicBezTo>
                        <a:pt x="637" y="2185"/>
                        <a:pt x="633" y="2187"/>
                        <a:pt x="631" y="2191"/>
                      </a:cubicBezTo>
                      <a:cubicBezTo>
                        <a:pt x="629" y="2195"/>
                        <a:pt x="630" y="2200"/>
                        <a:pt x="634" y="2202"/>
                      </a:cubicBezTo>
                      <a:cubicBezTo>
                        <a:pt x="641" y="2205"/>
                        <a:pt x="648" y="2209"/>
                        <a:pt x="656" y="2212"/>
                      </a:cubicBezTo>
                      <a:cubicBezTo>
                        <a:pt x="660" y="2214"/>
                        <a:pt x="664" y="2213"/>
                        <a:pt x="666" y="2209"/>
                      </a:cubicBezTo>
                      <a:cubicBezTo>
                        <a:pt x="668" y="2205"/>
                        <a:pt x="667" y="2200"/>
                        <a:pt x="663" y="2198"/>
                      </a:cubicBezTo>
                      <a:moveTo>
                        <a:pt x="775" y="2246"/>
                      </a:moveTo>
                      <a:cubicBezTo>
                        <a:pt x="768" y="2243"/>
                        <a:pt x="761" y="2240"/>
                        <a:pt x="753" y="2237"/>
                      </a:cubicBezTo>
                      <a:cubicBezTo>
                        <a:pt x="749" y="2236"/>
                        <a:pt x="744" y="2238"/>
                        <a:pt x="743" y="2242"/>
                      </a:cubicBezTo>
                      <a:cubicBezTo>
                        <a:pt x="741" y="2246"/>
                        <a:pt x="743" y="2251"/>
                        <a:pt x="747" y="2252"/>
                      </a:cubicBezTo>
                      <a:cubicBezTo>
                        <a:pt x="755" y="2255"/>
                        <a:pt x="762" y="2258"/>
                        <a:pt x="770" y="2261"/>
                      </a:cubicBezTo>
                      <a:cubicBezTo>
                        <a:pt x="774" y="2262"/>
                        <a:pt x="779" y="2260"/>
                        <a:pt x="780" y="2256"/>
                      </a:cubicBezTo>
                      <a:cubicBezTo>
                        <a:pt x="782" y="2252"/>
                        <a:pt x="780" y="2247"/>
                        <a:pt x="775" y="2246"/>
                      </a:cubicBezTo>
                      <a:moveTo>
                        <a:pt x="892" y="2281"/>
                      </a:moveTo>
                      <a:cubicBezTo>
                        <a:pt x="885" y="2279"/>
                        <a:pt x="877" y="2277"/>
                        <a:pt x="869" y="2275"/>
                      </a:cubicBezTo>
                      <a:cubicBezTo>
                        <a:pt x="865" y="2274"/>
                        <a:pt x="861" y="2276"/>
                        <a:pt x="860" y="2281"/>
                      </a:cubicBezTo>
                      <a:cubicBezTo>
                        <a:pt x="859" y="2285"/>
                        <a:pt x="861" y="2289"/>
                        <a:pt x="865" y="2290"/>
                      </a:cubicBezTo>
                      <a:cubicBezTo>
                        <a:pt x="873" y="2292"/>
                        <a:pt x="881" y="2294"/>
                        <a:pt x="889" y="2296"/>
                      </a:cubicBezTo>
                      <a:cubicBezTo>
                        <a:pt x="893" y="2297"/>
                        <a:pt x="897" y="2295"/>
                        <a:pt x="898" y="2290"/>
                      </a:cubicBezTo>
                      <a:cubicBezTo>
                        <a:pt x="899" y="2286"/>
                        <a:pt x="897" y="2282"/>
                        <a:pt x="892" y="2281"/>
                      </a:cubicBezTo>
                      <a:moveTo>
                        <a:pt x="1013" y="2303"/>
                      </a:moveTo>
                      <a:cubicBezTo>
                        <a:pt x="1005" y="2302"/>
                        <a:pt x="997" y="2301"/>
                        <a:pt x="989" y="2300"/>
                      </a:cubicBezTo>
                      <a:cubicBezTo>
                        <a:pt x="985" y="2299"/>
                        <a:pt x="981" y="2302"/>
                        <a:pt x="980" y="2307"/>
                      </a:cubicBezTo>
                      <a:cubicBezTo>
                        <a:pt x="979" y="2311"/>
                        <a:pt x="982" y="2315"/>
                        <a:pt x="987" y="2316"/>
                      </a:cubicBezTo>
                      <a:cubicBezTo>
                        <a:pt x="995" y="2317"/>
                        <a:pt x="1003" y="2318"/>
                        <a:pt x="1010" y="2319"/>
                      </a:cubicBezTo>
                      <a:cubicBezTo>
                        <a:pt x="1015" y="2320"/>
                        <a:pt x="1019" y="2317"/>
                        <a:pt x="1019" y="2312"/>
                      </a:cubicBezTo>
                      <a:cubicBezTo>
                        <a:pt x="1020" y="2308"/>
                        <a:pt x="1017" y="2304"/>
                        <a:pt x="1013" y="2303"/>
                      </a:cubicBezTo>
                      <a:moveTo>
                        <a:pt x="1134" y="2313"/>
                      </a:moveTo>
                      <a:cubicBezTo>
                        <a:pt x="1127" y="2313"/>
                        <a:pt x="1119" y="2312"/>
                        <a:pt x="1111" y="2312"/>
                      </a:cubicBezTo>
                      <a:cubicBezTo>
                        <a:pt x="1106" y="2312"/>
                        <a:pt x="1103" y="2315"/>
                        <a:pt x="1102" y="2319"/>
                      </a:cubicBezTo>
                      <a:cubicBezTo>
                        <a:pt x="1102" y="2324"/>
                        <a:pt x="1106" y="2328"/>
                        <a:pt x="1110" y="2328"/>
                      </a:cubicBezTo>
                      <a:cubicBezTo>
                        <a:pt x="1118" y="2328"/>
                        <a:pt x="1126" y="2329"/>
                        <a:pt x="1134" y="2329"/>
                      </a:cubicBezTo>
                      <a:cubicBezTo>
                        <a:pt x="1138" y="2329"/>
                        <a:pt x="1142" y="2325"/>
                        <a:pt x="1142" y="2321"/>
                      </a:cubicBezTo>
                      <a:cubicBezTo>
                        <a:pt x="1142" y="2316"/>
                        <a:pt x="1139" y="2313"/>
                        <a:pt x="1134" y="2313"/>
                      </a:cubicBezTo>
                      <a:moveTo>
                        <a:pt x="1257" y="2309"/>
                      </a:moveTo>
                      <a:cubicBezTo>
                        <a:pt x="1249" y="2310"/>
                        <a:pt x="1241" y="2311"/>
                        <a:pt x="1233" y="2311"/>
                      </a:cubicBezTo>
                      <a:cubicBezTo>
                        <a:pt x="1229" y="2311"/>
                        <a:pt x="1225" y="2315"/>
                        <a:pt x="1226" y="2320"/>
                      </a:cubicBezTo>
                      <a:cubicBezTo>
                        <a:pt x="1226" y="2324"/>
                        <a:pt x="1230" y="2327"/>
                        <a:pt x="1234" y="2327"/>
                      </a:cubicBezTo>
                      <a:cubicBezTo>
                        <a:pt x="1242" y="2327"/>
                        <a:pt x="1250" y="2326"/>
                        <a:pt x="1258" y="2325"/>
                      </a:cubicBezTo>
                      <a:cubicBezTo>
                        <a:pt x="1262" y="2325"/>
                        <a:pt x="1266" y="2321"/>
                        <a:pt x="1265" y="2317"/>
                      </a:cubicBezTo>
                      <a:cubicBezTo>
                        <a:pt x="1265" y="2312"/>
                        <a:pt x="1261" y="2309"/>
                        <a:pt x="1257" y="2309"/>
                      </a:cubicBezTo>
                      <a:moveTo>
                        <a:pt x="1378" y="2293"/>
                      </a:moveTo>
                      <a:cubicBezTo>
                        <a:pt x="1370" y="2295"/>
                        <a:pt x="1362" y="2296"/>
                        <a:pt x="1354" y="2297"/>
                      </a:cubicBezTo>
                      <a:cubicBezTo>
                        <a:pt x="1350" y="2298"/>
                        <a:pt x="1347" y="2302"/>
                        <a:pt x="1348" y="2307"/>
                      </a:cubicBezTo>
                      <a:cubicBezTo>
                        <a:pt x="1349" y="2311"/>
                        <a:pt x="1353" y="2314"/>
                        <a:pt x="1357" y="2313"/>
                      </a:cubicBezTo>
                      <a:cubicBezTo>
                        <a:pt x="1365" y="2312"/>
                        <a:pt x="1373" y="2311"/>
                        <a:pt x="1381" y="2309"/>
                      </a:cubicBezTo>
                      <a:cubicBezTo>
                        <a:pt x="1385" y="2308"/>
                        <a:pt x="1388" y="2304"/>
                        <a:pt x="1387" y="2300"/>
                      </a:cubicBezTo>
                      <a:cubicBezTo>
                        <a:pt x="1386" y="2295"/>
                        <a:pt x="1382" y="2292"/>
                        <a:pt x="1378" y="2293"/>
                      </a:cubicBezTo>
                      <a:moveTo>
                        <a:pt x="1497" y="2264"/>
                      </a:moveTo>
                      <a:cubicBezTo>
                        <a:pt x="1489" y="2267"/>
                        <a:pt x="1481" y="2269"/>
                        <a:pt x="1474" y="2271"/>
                      </a:cubicBezTo>
                      <a:cubicBezTo>
                        <a:pt x="1470" y="2272"/>
                        <a:pt x="1467" y="2277"/>
                        <a:pt x="1468" y="2281"/>
                      </a:cubicBezTo>
                      <a:cubicBezTo>
                        <a:pt x="1469" y="2285"/>
                        <a:pt x="1474" y="2288"/>
                        <a:pt x="1478" y="2286"/>
                      </a:cubicBezTo>
                      <a:cubicBezTo>
                        <a:pt x="1486" y="2284"/>
                        <a:pt x="1493" y="2282"/>
                        <a:pt x="1501" y="2280"/>
                      </a:cubicBezTo>
                      <a:cubicBezTo>
                        <a:pt x="1505" y="2278"/>
                        <a:pt x="1508" y="2274"/>
                        <a:pt x="1506" y="2270"/>
                      </a:cubicBezTo>
                      <a:cubicBezTo>
                        <a:pt x="1505" y="2265"/>
                        <a:pt x="1501" y="2263"/>
                        <a:pt x="1497" y="2264"/>
                      </a:cubicBezTo>
                      <a:cubicBezTo>
                        <a:pt x="1497" y="2264"/>
                        <a:pt x="1497" y="2264"/>
                        <a:pt x="1497" y="2264"/>
                      </a:cubicBezTo>
                      <a:moveTo>
                        <a:pt x="1611" y="2223"/>
                      </a:moveTo>
                      <a:cubicBezTo>
                        <a:pt x="1604" y="2226"/>
                        <a:pt x="1597" y="2229"/>
                        <a:pt x="1590" y="2232"/>
                      </a:cubicBezTo>
                      <a:cubicBezTo>
                        <a:pt x="1585" y="2233"/>
                        <a:pt x="1583" y="2238"/>
                        <a:pt x="1585" y="2242"/>
                      </a:cubicBezTo>
                      <a:cubicBezTo>
                        <a:pt x="1587" y="2246"/>
                        <a:pt x="1591" y="2248"/>
                        <a:pt x="1596" y="2247"/>
                      </a:cubicBezTo>
                      <a:cubicBezTo>
                        <a:pt x="1603" y="2244"/>
                        <a:pt x="1610" y="2241"/>
                        <a:pt x="1618" y="2238"/>
                      </a:cubicBezTo>
                      <a:cubicBezTo>
                        <a:pt x="1622" y="2236"/>
                        <a:pt x="1624" y="2231"/>
                        <a:pt x="1622" y="2227"/>
                      </a:cubicBezTo>
                      <a:cubicBezTo>
                        <a:pt x="1620" y="2223"/>
                        <a:pt x="1615" y="2221"/>
                        <a:pt x="1611" y="2223"/>
                      </a:cubicBezTo>
                      <a:moveTo>
                        <a:pt x="1721" y="2169"/>
                      </a:moveTo>
                      <a:cubicBezTo>
                        <a:pt x="1714" y="2173"/>
                        <a:pt x="1707" y="2177"/>
                        <a:pt x="1700" y="2181"/>
                      </a:cubicBezTo>
                      <a:cubicBezTo>
                        <a:pt x="1697" y="2183"/>
                        <a:pt x="1695" y="2188"/>
                        <a:pt x="1697" y="2191"/>
                      </a:cubicBezTo>
                      <a:cubicBezTo>
                        <a:pt x="1699" y="2195"/>
                        <a:pt x="1704" y="2197"/>
                        <a:pt x="1708" y="2195"/>
                      </a:cubicBezTo>
                      <a:cubicBezTo>
                        <a:pt x="1715" y="2191"/>
                        <a:pt x="1722" y="2187"/>
                        <a:pt x="1729" y="2183"/>
                      </a:cubicBezTo>
                      <a:cubicBezTo>
                        <a:pt x="1733" y="2181"/>
                        <a:pt x="1734" y="2176"/>
                        <a:pt x="1732" y="2172"/>
                      </a:cubicBezTo>
                      <a:cubicBezTo>
                        <a:pt x="1730" y="2169"/>
                        <a:pt x="1725" y="2167"/>
                        <a:pt x="1721" y="2169"/>
                      </a:cubicBezTo>
                      <a:moveTo>
                        <a:pt x="1825" y="2104"/>
                      </a:moveTo>
                      <a:cubicBezTo>
                        <a:pt x="1818" y="2109"/>
                        <a:pt x="1812" y="2113"/>
                        <a:pt x="1805" y="2118"/>
                      </a:cubicBezTo>
                      <a:cubicBezTo>
                        <a:pt x="1802" y="2120"/>
                        <a:pt x="1801" y="2125"/>
                        <a:pt x="1803" y="2129"/>
                      </a:cubicBezTo>
                      <a:cubicBezTo>
                        <a:pt x="1806" y="2133"/>
                        <a:pt x="1810" y="2134"/>
                        <a:pt x="1814" y="2131"/>
                      </a:cubicBezTo>
                      <a:cubicBezTo>
                        <a:pt x="1821" y="2127"/>
                        <a:pt x="1827" y="2122"/>
                        <a:pt x="1834" y="2118"/>
                      </a:cubicBezTo>
                      <a:cubicBezTo>
                        <a:pt x="1837" y="2115"/>
                        <a:pt x="1838" y="2110"/>
                        <a:pt x="1836" y="2106"/>
                      </a:cubicBezTo>
                      <a:cubicBezTo>
                        <a:pt x="1833" y="2103"/>
                        <a:pt x="1828" y="2102"/>
                        <a:pt x="1825" y="2104"/>
                      </a:cubicBezTo>
                      <a:cubicBezTo>
                        <a:pt x="1825" y="2104"/>
                        <a:pt x="1825" y="2104"/>
                        <a:pt x="1825" y="2104"/>
                      </a:cubicBezTo>
                      <a:moveTo>
                        <a:pt x="1921" y="2029"/>
                      </a:moveTo>
                      <a:cubicBezTo>
                        <a:pt x="1915" y="2034"/>
                        <a:pt x="1909" y="2039"/>
                        <a:pt x="1903" y="2044"/>
                      </a:cubicBezTo>
                      <a:cubicBezTo>
                        <a:pt x="1899" y="2047"/>
                        <a:pt x="1899" y="2052"/>
                        <a:pt x="1902" y="2056"/>
                      </a:cubicBezTo>
                      <a:cubicBezTo>
                        <a:pt x="1905" y="2059"/>
                        <a:pt x="1910" y="2059"/>
                        <a:pt x="1913" y="2057"/>
                      </a:cubicBezTo>
                      <a:cubicBezTo>
                        <a:pt x="1919" y="2051"/>
                        <a:pt x="1925" y="2046"/>
                        <a:pt x="1931" y="2041"/>
                      </a:cubicBezTo>
                      <a:cubicBezTo>
                        <a:pt x="1935" y="2038"/>
                        <a:pt x="1935" y="2033"/>
                        <a:pt x="1932" y="2030"/>
                      </a:cubicBezTo>
                      <a:cubicBezTo>
                        <a:pt x="1929" y="2026"/>
                        <a:pt x="1924" y="2026"/>
                        <a:pt x="1921" y="2029"/>
                      </a:cubicBezTo>
                      <a:moveTo>
                        <a:pt x="2008" y="1944"/>
                      </a:moveTo>
                      <a:cubicBezTo>
                        <a:pt x="2003" y="1949"/>
                        <a:pt x="1998" y="1955"/>
                        <a:pt x="1992" y="1961"/>
                      </a:cubicBezTo>
                      <a:cubicBezTo>
                        <a:pt x="1989" y="1964"/>
                        <a:pt x="1989" y="1969"/>
                        <a:pt x="1992" y="1972"/>
                      </a:cubicBezTo>
                      <a:cubicBezTo>
                        <a:pt x="1995" y="1975"/>
                        <a:pt x="2001" y="1975"/>
                        <a:pt x="2004" y="1972"/>
                      </a:cubicBezTo>
                      <a:cubicBezTo>
                        <a:pt x="2009" y="1966"/>
                        <a:pt x="2015" y="1960"/>
                        <a:pt x="2020" y="1954"/>
                      </a:cubicBezTo>
                      <a:cubicBezTo>
                        <a:pt x="2023" y="1951"/>
                        <a:pt x="2023" y="1946"/>
                        <a:pt x="2020" y="1943"/>
                      </a:cubicBezTo>
                      <a:cubicBezTo>
                        <a:pt x="2016" y="1940"/>
                        <a:pt x="2011" y="1940"/>
                        <a:pt x="2008" y="1944"/>
                      </a:cubicBezTo>
                      <a:moveTo>
                        <a:pt x="2086" y="1850"/>
                      </a:moveTo>
                      <a:cubicBezTo>
                        <a:pt x="2082" y="1856"/>
                        <a:pt x="2077" y="1862"/>
                        <a:pt x="2072" y="1868"/>
                      </a:cubicBezTo>
                      <a:cubicBezTo>
                        <a:pt x="2069" y="1872"/>
                        <a:pt x="2070" y="1877"/>
                        <a:pt x="2073" y="1880"/>
                      </a:cubicBezTo>
                      <a:cubicBezTo>
                        <a:pt x="2077" y="1882"/>
                        <a:pt x="2082" y="1882"/>
                        <a:pt x="2085" y="1878"/>
                      </a:cubicBezTo>
                      <a:cubicBezTo>
                        <a:pt x="2090" y="1872"/>
                        <a:pt x="2094" y="1866"/>
                        <a:pt x="2099" y="1859"/>
                      </a:cubicBezTo>
                      <a:cubicBezTo>
                        <a:pt x="2102" y="1856"/>
                        <a:pt x="2101" y="1851"/>
                        <a:pt x="2098" y="1848"/>
                      </a:cubicBezTo>
                      <a:cubicBezTo>
                        <a:pt x="2094" y="1845"/>
                        <a:pt x="2089" y="1846"/>
                        <a:pt x="2086" y="1850"/>
                      </a:cubicBezTo>
                      <a:cubicBezTo>
                        <a:pt x="2086" y="1850"/>
                        <a:pt x="2086" y="1850"/>
                        <a:pt x="2086" y="1850"/>
                      </a:cubicBezTo>
                      <a:moveTo>
                        <a:pt x="2154" y="1748"/>
                      </a:moveTo>
                      <a:cubicBezTo>
                        <a:pt x="2150" y="1754"/>
                        <a:pt x="2146" y="1761"/>
                        <a:pt x="2142" y="1768"/>
                      </a:cubicBezTo>
                      <a:cubicBezTo>
                        <a:pt x="2140" y="1772"/>
                        <a:pt x="2141" y="1777"/>
                        <a:pt x="2144" y="1779"/>
                      </a:cubicBezTo>
                      <a:cubicBezTo>
                        <a:pt x="2148" y="1781"/>
                        <a:pt x="2153" y="1780"/>
                        <a:pt x="2155" y="1776"/>
                      </a:cubicBezTo>
                      <a:cubicBezTo>
                        <a:pt x="2160" y="1770"/>
                        <a:pt x="2164" y="1763"/>
                        <a:pt x="2168" y="1756"/>
                      </a:cubicBezTo>
                      <a:cubicBezTo>
                        <a:pt x="2170" y="1752"/>
                        <a:pt x="2169" y="1747"/>
                        <a:pt x="2165" y="1745"/>
                      </a:cubicBezTo>
                      <a:cubicBezTo>
                        <a:pt x="2161" y="1743"/>
                        <a:pt x="2156" y="1744"/>
                        <a:pt x="2154" y="1748"/>
                      </a:cubicBezTo>
                      <a:moveTo>
                        <a:pt x="2211" y="1639"/>
                      </a:moveTo>
                      <a:cubicBezTo>
                        <a:pt x="2207" y="1646"/>
                        <a:pt x="2204" y="1654"/>
                        <a:pt x="2201" y="1661"/>
                      </a:cubicBezTo>
                      <a:cubicBezTo>
                        <a:pt x="2199" y="1665"/>
                        <a:pt x="2200" y="1669"/>
                        <a:pt x="2204" y="1671"/>
                      </a:cubicBezTo>
                      <a:cubicBezTo>
                        <a:pt x="2208" y="1673"/>
                        <a:pt x="2213" y="1672"/>
                        <a:pt x="2215" y="1668"/>
                      </a:cubicBezTo>
                      <a:cubicBezTo>
                        <a:pt x="2218" y="1660"/>
                        <a:pt x="2222" y="1653"/>
                        <a:pt x="2225" y="1646"/>
                      </a:cubicBezTo>
                      <a:cubicBezTo>
                        <a:pt x="2227" y="1642"/>
                        <a:pt x="2225" y="1637"/>
                        <a:pt x="2221" y="1635"/>
                      </a:cubicBezTo>
                      <a:cubicBezTo>
                        <a:pt x="2217" y="1633"/>
                        <a:pt x="2212" y="1635"/>
                        <a:pt x="2211" y="1639"/>
                      </a:cubicBezTo>
                      <a:moveTo>
                        <a:pt x="2255" y="1525"/>
                      </a:moveTo>
                      <a:cubicBezTo>
                        <a:pt x="2253" y="1533"/>
                        <a:pt x="2250" y="1540"/>
                        <a:pt x="2247" y="1548"/>
                      </a:cubicBezTo>
                      <a:cubicBezTo>
                        <a:pt x="2246" y="1552"/>
                        <a:pt x="2248" y="1556"/>
                        <a:pt x="2252" y="1558"/>
                      </a:cubicBezTo>
                      <a:cubicBezTo>
                        <a:pt x="2257" y="1559"/>
                        <a:pt x="2261" y="1557"/>
                        <a:pt x="2263" y="1553"/>
                      </a:cubicBezTo>
                      <a:cubicBezTo>
                        <a:pt x="2265" y="1545"/>
                        <a:pt x="2268" y="1538"/>
                        <a:pt x="2270" y="1530"/>
                      </a:cubicBezTo>
                      <a:cubicBezTo>
                        <a:pt x="2272" y="1526"/>
                        <a:pt x="2269" y="1522"/>
                        <a:pt x="2265" y="1520"/>
                      </a:cubicBezTo>
                      <a:cubicBezTo>
                        <a:pt x="2261" y="1519"/>
                        <a:pt x="2257" y="1521"/>
                        <a:pt x="2255" y="1525"/>
                      </a:cubicBezTo>
                      <a:moveTo>
                        <a:pt x="2287" y="1407"/>
                      </a:moveTo>
                      <a:cubicBezTo>
                        <a:pt x="2286" y="1415"/>
                        <a:pt x="2284" y="1423"/>
                        <a:pt x="2282" y="1430"/>
                      </a:cubicBezTo>
                      <a:cubicBezTo>
                        <a:pt x="2281" y="1435"/>
                        <a:pt x="2284" y="1439"/>
                        <a:pt x="2288" y="1440"/>
                      </a:cubicBezTo>
                      <a:cubicBezTo>
                        <a:pt x="2292" y="1441"/>
                        <a:pt x="2297" y="1438"/>
                        <a:pt x="2298" y="1434"/>
                      </a:cubicBezTo>
                      <a:cubicBezTo>
                        <a:pt x="2299" y="1426"/>
                        <a:pt x="2301" y="1418"/>
                        <a:pt x="2303" y="1411"/>
                      </a:cubicBezTo>
                      <a:cubicBezTo>
                        <a:pt x="2304" y="1406"/>
                        <a:pt x="2301" y="1402"/>
                        <a:pt x="2297" y="1401"/>
                      </a:cubicBezTo>
                      <a:cubicBezTo>
                        <a:pt x="2292" y="1400"/>
                        <a:pt x="2288" y="1403"/>
                        <a:pt x="2287" y="1407"/>
                      </a:cubicBezTo>
                      <a:moveTo>
                        <a:pt x="2307" y="1287"/>
                      </a:moveTo>
                      <a:cubicBezTo>
                        <a:pt x="2306" y="1294"/>
                        <a:pt x="2305" y="1302"/>
                        <a:pt x="2304" y="1310"/>
                      </a:cubicBezTo>
                      <a:cubicBezTo>
                        <a:pt x="2303" y="1314"/>
                        <a:pt x="2306" y="1318"/>
                        <a:pt x="2311" y="1319"/>
                      </a:cubicBezTo>
                      <a:cubicBezTo>
                        <a:pt x="2315" y="1320"/>
                        <a:pt x="2319" y="1317"/>
                        <a:pt x="2320" y="1312"/>
                      </a:cubicBezTo>
                      <a:cubicBezTo>
                        <a:pt x="2321" y="1304"/>
                        <a:pt x="2322" y="1296"/>
                        <a:pt x="2322" y="1288"/>
                      </a:cubicBezTo>
                      <a:cubicBezTo>
                        <a:pt x="2323" y="1284"/>
                        <a:pt x="2320" y="1280"/>
                        <a:pt x="2315" y="1279"/>
                      </a:cubicBezTo>
                      <a:cubicBezTo>
                        <a:pt x="2311" y="1279"/>
                        <a:pt x="2307" y="1282"/>
                        <a:pt x="2307" y="1287"/>
                      </a:cubicBezTo>
                    </a:path>
                  </a:pathLst>
                </a:custGeom>
                <a:solidFill>
                  <a:schemeClr val="tx2">
                    <a:lumMod val="20000"/>
                    <a:lumOff val="80000"/>
                    <a:alpha val="57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5" name="îsļîḑê">
                  <a:extLst>
                    <a:ext uri="{FF2B5EF4-FFF2-40B4-BE49-F238E27FC236}">
                      <a16:creationId xmlns:a16="http://schemas.microsoft.com/office/drawing/2014/main" xmlns="" id="{B56A93DE-2AE8-95C9-3FA0-6DA4E8658380}"/>
                    </a:ext>
                  </a:extLst>
                </p:cNvPr>
                <p:cNvSpPr>
                  <a:spLocks/>
                </p:cNvSpPr>
                <p:nvPr/>
              </p:nvSpPr>
              <p:spPr bwMode="auto">
                <a:xfrm>
                  <a:off x="4259348" y="3566131"/>
                  <a:ext cx="3680672" cy="3677748"/>
                </a:xfrm>
                <a:custGeom>
                  <a:avLst/>
                  <a:gdLst>
                    <a:gd name="T0" fmla="*/ 2129 w 2129"/>
                    <a:gd name="T1" fmla="*/ 1064 h 2127"/>
                    <a:gd name="T2" fmla="*/ 2117 w 2129"/>
                    <a:gd name="T3" fmla="*/ 970 h 2127"/>
                    <a:gd name="T4" fmla="*/ 2089 w 2129"/>
                    <a:gd name="T5" fmla="*/ 843 h 2127"/>
                    <a:gd name="T6" fmla="*/ 2049 w 2129"/>
                    <a:gd name="T7" fmla="*/ 703 h 2127"/>
                    <a:gd name="T8" fmla="*/ 2049 w 2129"/>
                    <a:gd name="T9" fmla="*/ 703 h 2127"/>
                    <a:gd name="T10" fmla="*/ 2004 w 2129"/>
                    <a:gd name="T11" fmla="*/ 581 h 2127"/>
                    <a:gd name="T12" fmla="*/ 1953 w 2129"/>
                    <a:gd name="T13" fmla="*/ 477 h 2127"/>
                    <a:gd name="T14" fmla="*/ 1894 w 2129"/>
                    <a:gd name="T15" fmla="*/ 397 h 2127"/>
                    <a:gd name="T16" fmla="*/ 1811 w 2129"/>
                    <a:gd name="T17" fmla="*/ 316 h 2127"/>
                    <a:gd name="T18" fmla="*/ 1708 w 2129"/>
                    <a:gd name="T19" fmla="*/ 236 h 2127"/>
                    <a:gd name="T20" fmla="*/ 1587 w 2129"/>
                    <a:gd name="T21" fmla="*/ 155 h 2127"/>
                    <a:gd name="T22" fmla="*/ 1587 w 2129"/>
                    <a:gd name="T23" fmla="*/ 155 h 2127"/>
                    <a:gd name="T24" fmla="*/ 1474 w 2129"/>
                    <a:gd name="T25" fmla="*/ 90 h 2127"/>
                    <a:gd name="T26" fmla="*/ 1368 w 2129"/>
                    <a:gd name="T27" fmla="*/ 43 h 2127"/>
                    <a:gd name="T28" fmla="*/ 1271 w 2129"/>
                    <a:gd name="T29" fmla="*/ 19 h 2127"/>
                    <a:gd name="T30" fmla="*/ 1156 w 2129"/>
                    <a:gd name="T31" fmla="*/ 11 h 2127"/>
                    <a:gd name="T32" fmla="*/ 1025 w 2129"/>
                    <a:gd name="T33" fmla="*/ 16 h 2127"/>
                    <a:gd name="T34" fmla="*/ 881 w 2129"/>
                    <a:gd name="T35" fmla="*/ 32 h 2127"/>
                    <a:gd name="T36" fmla="*/ 881 w 2129"/>
                    <a:gd name="T37" fmla="*/ 32 h 2127"/>
                    <a:gd name="T38" fmla="*/ 752 w 2129"/>
                    <a:gd name="T39" fmla="*/ 54 h 2127"/>
                    <a:gd name="T40" fmla="*/ 641 w 2129"/>
                    <a:gd name="T41" fmla="*/ 87 h 2127"/>
                    <a:gd name="T42" fmla="*/ 552 w 2129"/>
                    <a:gd name="T43" fmla="*/ 131 h 2127"/>
                    <a:gd name="T44" fmla="*/ 458 w 2129"/>
                    <a:gd name="T45" fmla="*/ 199 h 2127"/>
                    <a:gd name="T46" fmla="*/ 361 w 2129"/>
                    <a:gd name="T47" fmla="*/ 286 h 2127"/>
                    <a:gd name="T48" fmla="*/ 261 w 2129"/>
                    <a:gd name="T49" fmla="*/ 391 h 2127"/>
                    <a:gd name="T50" fmla="*/ 261 w 2129"/>
                    <a:gd name="T51" fmla="*/ 391 h 2127"/>
                    <a:gd name="T52" fmla="*/ 177 w 2129"/>
                    <a:gd name="T53" fmla="*/ 491 h 2127"/>
                    <a:gd name="T54" fmla="*/ 113 w 2129"/>
                    <a:gd name="T55" fmla="*/ 587 h 2127"/>
                    <a:gd name="T56" fmla="*/ 72 w 2129"/>
                    <a:gd name="T57" fmla="*/ 678 h 2127"/>
                    <a:gd name="T58" fmla="*/ 44 w 2129"/>
                    <a:gd name="T59" fmla="*/ 790 h 2127"/>
                    <a:gd name="T60" fmla="*/ 26 w 2129"/>
                    <a:gd name="T61" fmla="*/ 920 h 2127"/>
                    <a:gd name="T62" fmla="*/ 16 w 2129"/>
                    <a:gd name="T63" fmla="*/ 1065 h 2127"/>
                    <a:gd name="T64" fmla="*/ 0 w 2129"/>
                    <a:gd name="T65" fmla="*/ 1065 h 2127"/>
                    <a:gd name="T66" fmla="*/ 5 w 2129"/>
                    <a:gd name="T67" fmla="*/ 1165 h 2127"/>
                    <a:gd name="T68" fmla="*/ 30 w 2129"/>
                    <a:gd name="T69" fmla="*/ 1277 h 2127"/>
                    <a:gd name="T70" fmla="*/ 72 w 2129"/>
                    <a:gd name="T71" fmla="*/ 1401 h 2127"/>
                    <a:gd name="T72" fmla="*/ 128 w 2129"/>
                    <a:gd name="T73" fmla="*/ 1535 h 2127"/>
                    <a:gd name="T74" fmla="*/ 128 w 2129"/>
                    <a:gd name="T75" fmla="*/ 1535 h 2127"/>
                    <a:gd name="T76" fmla="*/ 187 w 2129"/>
                    <a:gd name="T77" fmla="*/ 1652 h 2127"/>
                    <a:gd name="T78" fmla="*/ 250 w 2129"/>
                    <a:gd name="T79" fmla="*/ 1748 h 2127"/>
                    <a:gd name="T80" fmla="*/ 317 w 2129"/>
                    <a:gd name="T81" fmla="*/ 1822 h 2127"/>
                    <a:gd name="T82" fmla="*/ 409 w 2129"/>
                    <a:gd name="T83" fmla="*/ 1892 h 2127"/>
                    <a:gd name="T84" fmla="*/ 520 w 2129"/>
                    <a:gd name="T85" fmla="*/ 1960 h 2127"/>
                    <a:gd name="T86" fmla="*/ 650 w 2129"/>
                    <a:gd name="T87" fmla="*/ 2027 h 2127"/>
                    <a:gd name="T88" fmla="*/ 650 w 2129"/>
                    <a:gd name="T89" fmla="*/ 2027 h 2127"/>
                    <a:gd name="T90" fmla="*/ 770 w 2129"/>
                    <a:gd name="T91" fmla="*/ 2078 h 2127"/>
                    <a:gd name="T92" fmla="*/ 880 w 2129"/>
                    <a:gd name="T93" fmla="*/ 2112 h 2127"/>
                    <a:gd name="T94" fmla="*/ 979 w 2129"/>
                    <a:gd name="T95" fmla="*/ 2125 h 2127"/>
                    <a:gd name="T96" fmla="*/ 1095 w 2129"/>
                    <a:gd name="T97" fmla="*/ 2120 h 2127"/>
                    <a:gd name="T98" fmla="*/ 1224 w 2129"/>
                    <a:gd name="T99" fmla="*/ 2100 h 2127"/>
                    <a:gd name="T100" fmla="*/ 1366 w 2129"/>
                    <a:gd name="T101" fmla="*/ 2068 h 2127"/>
                    <a:gd name="T102" fmla="*/ 1366 w 2129"/>
                    <a:gd name="T103" fmla="*/ 2068 h 2127"/>
                    <a:gd name="T104" fmla="*/ 1490 w 2129"/>
                    <a:gd name="T105" fmla="*/ 2031 h 2127"/>
                    <a:gd name="T106" fmla="*/ 1597 w 2129"/>
                    <a:gd name="T107" fmla="*/ 1985 h 2127"/>
                    <a:gd name="T108" fmla="*/ 1681 w 2129"/>
                    <a:gd name="T109" fmla="*/ 1931 h 2127"/>
                    <a:gd name="T110" fmla="*/ 1766 w 2129"/>
                    <a:gd name="T111" fmla="*/ 1853 h 2127"/>
                    <a:gd name="T112" fmla="*/ 1852 w 2129"/>
                    <a:gd name="T113" fmla="*/ 1755 h 2127"/>
                    <a:gd name="T114" fmla="*/ 1940 w 2129"/>
                    <a:gd name="T115" fmla="*/ 1640 h 2127"/>
                    <a:gd name="T116" fmla="*/ 1940 w 2129"/>
                    <a:gd name="T117" fmla="*/ 1640 h 2127"/>
                    <a:gd name="T118" fmla="*/ 2012 w 2129"/>
                    <a:gd name="T119" fmla="*/ 1531 h 2127"/>
                    <a:gd name="T120" fmla="*/ 2065 w 2129"/>
                    <a:gd name="T121" fmla="*/ 1428 h 2127"/>
                    <a:gd name="T122" fmla="*/ 2094 w 2129"/>
                    <a:gd name="T123" fmla="*/ 1332 h 2127"/>
                    <a:gd name="T124" fmla="*/ 2110 w 2129"/>
                    <a:gd name="T125" fmla="*/ 1218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9" h="2127">
                      <a:moveTo>
                        <a:pt x="2113" y="1061"/>
                      </a:moveTo>
                      <a:cubicBezTo>
                        <a:pt x="2113" y="1062"/>
                        <a:pt x="2113" y="1063"/>
                        <a:pt x="2113" y="1064"/>
                      </a:cubicBezTo>
                      <a:cubicBezTo>
                        <a:pt x="2113" y="1072"/>
                        <a:pt x="2113" y="1079"/>
                        <a:pt x="2112" y="1087"/>
                      </a:cubicBezTo>
                      <a:cubicBezTo>
                        <a:pt x="2112" y="1092"/>
                        <a:pt x="2116" y="1095"/>
                        <a:pt x="2120" y="1096"/>
                      </a:cubicBezTo>
                      <a:cubicBezTo>
                        <a:pt x="2125" y="1096"/>
                        <a:pt x="2128" y="1092"/>
                        <a:pt x="2128" y="1088"/>
                      </a:cubicBezTo>
                      <a:cubicBezTo>
                        <a:pt x="2129" y="1080"/>
                        <a:pt x="2129" y="1072"/>
                        <a:pt x="2129" y="1064"/>
                      </a:cubicBezTo>
                      <a:cubicBezTo>
                        <a:pt x="2129" y="1063"/>
                        <a:pt x="2129" y="1062"/>
                        <a:pt x="2129" y="1061"/>
                      </a:cubicBezTo>
                      <a:cubicBezTo>
                        <a:pt x="2129" y="1057"/>
                        <a:pt x="2125" y="1053"/>
                        <a:pt x="2121" y="1053"/>
                      </a:cubicBezTo>
                      <a:cubicBezTo>
                        <a:pt x="2116" y="1053"/>
                        <a:pt x="2113" y="1057"/>
                        <a:pt x="2113" y="1061"/>
                      </a:cubicBezTo>
                      <a:close/>
                      <a:moveTo>
                        <a:pt x="2105" y="940"/>
                      </a:moveTo>
                      <a:cubicBezTo>
                        <a:pt x="2106" y="948"/>
                        <a:pt x="2107" y="955"/>
                        <a:pt x="2108" y="963"/>
                      </a:cubicBezTo>
                      <a:cubicBezTo>
                        <a:pt x="2108" y="968"/>
                        <a:pt x="2112" y="971"/>
                        <a:pt x="2117" y="970"/>
                      </a:cubicBezTo>
                      <a:cubicBezTo>
                        <a:pt x="2121" y="970"/>
                        <a:pt x="2124" y="966"/>
                        <a:pt x="2124" y="962"/>
                      </a:cubicBezTo>
                      <a:cubicBezTo>
                        <a:pt x="2123" y="954"/>
                        <a:pt x="2122" y="946"/>
                        <a:pt x="2121" y="938"/>
                      </a:cubicBezTo>
                      <a:cubicBezTo>
                        <a:pt x="2121" y="933"/>
                        <a:pt x="2117" y="930"/>
                        <a:pt x="2112" y="931"/>
                      </a:cubicBezTo>
                      <a:cubicBezTo>
                        <a:pt x="2108" y="931"/>
                        <a:pt x="2105" y="935"/>
                        <a:pt x="2105" y="940"/>
                      </a:cubicBezTo>
                      <a:close/>
                      <a:moveTo>
                        <a:pt x="2084" y="820"/>
                      </a:moveTo>
                      <a:cubicBezTo>
                        <a:pt x="2086" y="827"/>
                        <a:pt x="2088" y="835"/>
                        <a:pt x="2089" y="843"/>
                      </a:cubicBezTo>
                      <a:cubicBezTo>
                        <a:pt x="2090" y="847"/>
                        <a:pt x="2095" y="850"/>
                        <a:pt x="2099" y="849"/>
                      </a:cubicBezTo>
                      <a:cubicBezTo>
                        <a:pt x="2103" y="848"/>
                        <a:pt x="2106" y="844"/>
                        <a:pt x="2105" y="839"/>
                      </a:cubicBezTo>
                      <a:cubicBezTo>
                        <a:pt x="2103" y="832"/>
                        <a:pt x="2102" y="824"/>
                        <a:pt x="2100" y="816"/>
                      </a:cubicBezTo>
                      <a:cubicBezTo>
                        <a:pt x="2099" y="812"/>
                        <a:pt x="2094" y="809"/>
                        <a:pt x="2090" y="810"/>
                      </a:cubicBezTo>
                      <a:cubicBezTo>
                        <a:pt x="2086" y="811"/>
                        <a:pt x="2083" y="815"/>
                        <a:pt x="2084" y="820"/>
                      </a:cubicBezTo>
                      <a:close/>
                      <a:moveTo>
                        <a:pt x="2049" y="703"/>
                      </a:moveTo>
                      <a:cubicBezTo>
                        <a:pt x="2052" y="710"/>
                        <a:pt x="2054" y="718"/>
                        <a:pt x="2057" y="725"/>
                      </a:cubicBezTo>
                      <a:cubicBezTo>
                        <a:pt x="2058" y="730"/>
                        <a:pt x="2063" y="732"/>
                        <a:pt x="2067" y="730"/>
                      </a:cubicBezTo>
                      <a:cubicBezTo>
                        <a:pt x="2071" y="729"/>
                        <a:pt x="2073" y="724"/>
                        <a:pt x="2072" y="720"/>
                      </a:cubicBezTo>
                      <a:cubicBezTo>
                        <a:pt x="2069" y="713"/>
                        <a:pt x="2067" y="705"/>
                        <a:pt x="2064" y="698"/>
                      </a:cubicBezTo>
                      <a:cubicBezTo>
                        <a:pt x="2062" y="693"/>
                        <a:pt x="2058" y="691"/>
                        <a:pt x="2054" y="693"/>
                      </a:cubicBezTo>
                      <a:cubicBezTo>
                        <a:pt x="2050" y="694"/>
                        <a:pt x="2047" y="699"/>
                        <a:pt x="2049" y="703"/>
                      </a:cubicBezTo>
                      <a:close/>
                      <a:moveTo>
                        <a:pt x="2000" y="591"/>
                      </a:moveTo>
                      <a:cubicBezTo>
                        <a:pt x="2004" y="598"/>
                        <a:pt x="2007" y="605"/>
                        <a:pt x="2011" y="612"/>
                      </a:cubicBezTo>
                      <a:cubicBezTo>
                        <a:pt x="2013" y="616"/>
                        <a:pt x="2018" y="618"/>
                        <a:pt x="2022" y="616"/>
                      </a:cubicBezTo>
                      <a:cubicBezTo>
                        <a:pt x="2025" y="614"/>
                        <a:pt x="2027" y="610"/>
                        <a:pt x="2025" y="606"/>
                      </a:cubicBezTo>
                      <a:cubicBezTo>
                        <a:pt x="2022" y="598"/>
                        <a:pt x="2018" y="591"/>
                        <a:pt x="2015" y="584"/>
                      </a:cubicBezTo>
                      <a:cubicBezTo>
                        <a:pt x="2013" y="580"/>
                        <a:pt x="2008" y="579"/>
                        <a:pt x="2004" y="581"/>
                      </a:cubicBezTo>
                      <a:cubicBezTo>
                        <a:pt x="2000" y="583"/>
                        <a:pt x="1998" y="587"/>
                        <a:pt x="2000" y="591"/>
                      </a:cubicBezTo>
                      <a:close/>
                      <a:moveTo>
                        <a:pt x="1939" y="486"/>
                      </a:moveTo>
                      <a:cubicBezTo>
                        <a:pt x="1944" y="493"/>
                        <a:pt x="1948" y="499"/>
                        <a:pt x="1952" y="506"/>
                      </a:cubicBezTo>
                      <a:cubicBezTo>
                        <a:pt x="1954" y="510"/>
                        <a:pt x="1959" y="511"/>
                        <a:pt x="1963" y="508"/>
                      </a:cubicBezTo>
                      <a:cubicBezTo>
                        <a:pt x="1967" y="506"/>
                        <a:pt x="1968" y="501"/>
                        <a:pt x="1966" y="497"/>
                      </a:cubicBezTo>
                      <a:cubicBezTo>
                        <a:pt x="1961" y="491"/>
                        <a:pt x="1957" y="484"/>
                        <a:pt x="1953" y="477"/>
                      </a:cubicBezTo>
                      <a:cubicBezTo>
                        <a:pt x="1950" y="474"/>
                        <a:pt x="1945" y="473"/>
                        <a:pt x="1941" y="475"/>
                      </a:cubicBezTo>
                      <a:cubicBezTo>
                        <a:pt x="1938" y="477"/>
                        <a:pt x="1937" y="482"/>
                        <a:pt x="1939" y="486"/>
                      </a:cubicBezTo>
                      <a:close/>
                      <a:moveTo>
                        <a:pt x="1866" y="388"/>
                      </a:moveTo>
                      <a:cubicBezTo>
                        <a:pt x="1871" y="394"/>
                        <a:pt x="1876" y="401"/>
                        <a:pt x="1881" y="407"/>
                      </a:cubicBezTo>
                      <a:cubicBezTo>
                        <a:pt x="1884" y="410"/>
                        <a:pt x="1889" y="411"/>
                        <a:pt x="1892" y="408"/>
                      </a:cubicBezTo>
                      <a:cubicBezTo>
                        <a:pt x="1896" y="405"/>
                        <a:pt x="1896" y="400"/>
                        <a:pt x="1894" y="397"/>
                      </a:cubicBezTo>
                      <a:cubicBezTo>
                        <a:pt x="1889" y="390"/>
                        <a:pt x="1884" y="384"/>
                        <a:pt x="1878" y="378"/>
                      </a:cubicBezTo>
                      <a:cubicBezTo>
                        <a:pt x="1876" y="375"/>
                        <a:pt x="1871" y="374"/>
                        <a:pt x="1867" y="377"/>
                      </a:cubicBezTo>
                      <a:cubicBezTo>
                        <a:pt x="1864" y="380"/>
                        <a:pt x="1863" y="385"/>
                        <a:pt x="1866" y="388"/>
                      </a:cubicBezTo>
                      <a:close/>
                      <a:moveTo>
                        <a:pt x="1782" y="300"/>
                      </a:moveTo>
                      <a:cubicBezTo>
                        <a:pt x="1788" y="305"/>
                        <a:pt x="1794" y="311"/>
                        <a:pt x="1799" y="316"/>
                      </a:cubicBezTo>
                      <a:cubicBezTo>
                        <a:pt x="1803" y="319"/>
                        <a:pt x="1808" y="319"/>
                        <a:pt x="1811" y="316"/>
                      </a:cubicBezTo>
                      <a:cubicBezTo>
                        <a:pt x="1814" y="313"/>
                        <a:pt x="1814" y="308"/>
                        <a:pt x="1811" y="305"/>
                      </a:cubicBezTo>
                      <a:cubicBezTo>
                        <a:pt x="1805" y="299"/>
                        <a:pt x="1799" y="294"/>
                        <a:pt x="1793" y="288"/>
                      </a:cubicBezTo>
                      <a:cubicBezTo>
                        <a:pt x="1790" y="285"/>
                        <a:pt x="1785" y="285"/>
                        <a:pt x="1782" y="289"/>
                      </a:cubicBezTo>
                      <a:cubicBezTo>
                        <a:pt x="1779" y="292"/>
                        <a:pt x="1779" y="297"/>
                        <a:pt x="1782" y="300"/>
                      </a:cubicBezTo>
                      <a:close/>
                      <a:moveTo>
                        <a:pt x="1689" y="222"/>
                      </a:moveTo>
                      <a:cubicBezTo>
                        <a:pt x="1695" y="226"/>
                        <a:pt x="1701" y="231"/>
                        <a:pt x="1708" y="236"/>
                      </a:cubicBezTo>
                      <a:cubicBezTo>
                        <a:pt x="1711" y="239"/>
                        <a:pt x="1716" y="238"/>
                        <a:pt x="1719" y="235"/>
                      </a:cubicBezTo>
                      <a:cubicBezTo>
                        <a:pt x="1722" y="231"/>
                        <a:pt x="1721" y="226"/>
                        <a:pt x="1718" y="223"/>
                      </a:cubicBezTo>
                      <a:cubicBezTo>
                        <a:pt x="1711" y="218"/>
                        <a:pt x="1705" y="214"/>
                        <a:pt x="1698" y="209"/>
                      </a:cubicBezTo>
                      <a:cubicBezTo>
                        <a:pt x="1695" y="206"/>
                        <a:pt x="1690" y="207"/>
                        <a:pt x="1687" y="211"/>
                      </a:cubicBezTo>
                      <a:cubicBezTo>
                        <a:pt x="1685" y="214"/>
                        <a:pt x="1685" y="219"/>
                        <a:pt x="1689" y="222"/>
                      </a:cubicBezTo>
                      <a:close/>
                      <a:moveTo>
                        <a:pt x="1587" y="155"/>
                      </a:moveTo>
                      <a:cubicBezTo>
                        <a:pt x="1594" y="159"/>
                        <a:pt x="1601" y="163"/>
                        <a:pt x="1607" y="167"/>
                      </a:cubicBezTo>
                      <a:cubicBezTo>
                        <a:pt x="1611" y="169"/>
                        <a:pt x="1616" y="168"/>
                        <a:pt x="1618" y="164"/>
                      </a:cubicBezTo>
                      <a:cubicBezTo>
                        <a:pt x="1621" y="160"/>
                        <a:pt x="1619" y="155"/>
                        <a:pt x="1616" y="153"/>
                      </a:cubicBezTo>
                      <a:cubicBezTo>
                        <a:pt x="1609" y="149"/>
                        <a:pt x="1602" y="145"/>
                        <a:pt x="1595" y="141"/>
                      </a:cubicBezTo>
                      <a:cubicBezTo>
                        <a:pt x="1591" y="139"/>
                        <a:pt x="1586" y="140"/>
                        <a:pt x="1584" y="144"/>
                      </a:cubicBezTo>
                      <a:cubicBezTo>
                        <a:pt x="1582" y="148"/>
                        <a:pt x="1583" y="153"/>
                        <a:pt x="1587" y="155"/>
                      </a:cubicBezTo>
                      <a:close/>
                      <a:moveTo>
                        <a:pt x="1478" y="100"/>
                      </a:moveTo>
                      <a:cubicBezTo>
                        <a:pt x="1485" y="103"/>
                        <a:pt x="1492" y="107"/>
                        <a:pt x="1500" y="110"/>
                      </a:cubicBezTo>
                      <a:cubicBezTo>
                        <a:pt x="1504" y="112"/>
                        <a:pt x="1508" y="110"/>
                        <a:pt x="1510" y="106"/>
                      </a:cubicBezTo>
                      <a:cubicBezTo>
                        <a:pt x="1512" y="102"/>
                        <a:pt x="1510" y="97"/>
                        <a:pt x="1506" y="95"/>
                      </a:cubicBezTo>
                      <a:cubicBezTo>
                        <a:pt x="1499" y="92"/>
                        <a:pt x="1492" y="89"/>
                        <a:pt x="1484" y="85"/>
                      </a:cubicBezTo>
                      <a:cubicBezTo>
                        <a:pt x="1480" y="84"/>
                        <a:pt x="1475" y="86"/>
                        <a:pt x="1474" y="90"/>
                      </a:cubicBezTo>
                      <a:cubicBezTo>
                        <a:pt x="1472" y="94"/>
                        <a:pt x="1474" y="98"/>
                        <a:pt x="1478" y="100"/>
                      </a:cubicBezTo>
                      <a:close/>
                      <a:moveTo>
                        <a:pt x="1363" y="59"/>
                      </a:moveTo>
                      <a:cubicBezTo>
                        <a:pt x="1371" y="61"/>
                        <a:pt x="1378" y="63"/>
                        <a:pt x="1386" y="66"/>
                      </a:cubicBezTo>
                      <a:cubicBezTo>
                        <a:pt x="1390" y="67"/>
                        <a:pt x="1395" y="65"/>
                        <a:pt x="1396" y="61"/>
                      </a:cubicBezTo>
                      <a:cubicBezTo>
                        <a:pt x="1397" y="56"/>
                        <a:pt x="1395" y="52"/>
                        <a:pt x="1391" y="50"/>
                      </a:cubicBezTo>
                      <a:cubicBezTo>
                        <a:pt x="1383" y="48"/>
                        <a:pt x="1376" y="46"/>
                        <a:pt x="1368" y="43"/>
                      </a:cubicBezTo>
                      <a:cubicBezTo>
                        <a:pt x="1364" y="42"/>
                        <a:pt x="1359" y="45"/>
                        <a:pt x="1358" y="49"/>
                      </a:cubicBezTo>
                      <a:cubicBezTo>
                        <a:pt x="1357" y="53"/>
                        <a:pt x="1359" y="57"/>
                        <a:pt x="1363" y="59"/>
                      </a:cubicBezTo>
                      <a:close/>
                      <a:moveTo>
                        <a:pt x="1245" y="31"/>
                      </a:moveTo>
                      <a:cubicBezTo>
                        <a:pt x="1252" y="32"/>
                        <a:pt x="1260" y="34"/>
                        <a:pt x="1268" y="35"/>
                      </a:cubicBezTo>
                      <a:cubicBezTo>
                        <a:pt x="1272" y="36"/>
                        <a:pt x="1276" y="33"/>
                        <a:pt x="1277" y="29"/>
                      </a:cubicBezTo>
                      <a:cubicBezTo>
                        <a:pt x="1278" y="25"/>
                        <a:pt x="1275" y="20"/>
                        <a:pt x="1271" y="19"/>
                      </a:cubicBezTo>
                      <a:cubicBezTo>
                        <a:pt x="1263" y="18"/>
                        <a:pt x="1255" y="17"/>
                        <a:pt x="1247" y="15"/>
                      </a:cubicBezTo>
                      <a:cubicBezTo>
                        <a:pt x="1243" y="14"/>
                        <a:pt x="1239" y="17"/>
                        <a:pt x="1238" y="22"/>
                      </a:cubicBezTo>
                      <a:cubicBezTo>
                        <a:pt x="1237" y="26"/>
                        <a:pt x="1240" y="30"/>
                        <a:pt x="1245" y="31"/>
                      </a:cubicBezTo>
                      <a:close/>
                      <a:moveTo>
                        <a:pt x="1124" y="17"/>
                      </a:moveTo>
                      <a:cubicBezTo>
                        <a:pt x="1131" y="18"/>
                        <a:pt x="1139" y="18"/>
                        <a:pt x="1147" y="19"/>
                      </a:cubicBezTo>
                      <a:cubicBezTo>
                        <a:pt x="1152" y="19"/>
                        <a:pt x="1155" y="16"/>
                        <a:pt x="1156" y="11"/>
                      </a:cubicBezTo>
                      <a:cubicBezTo>
                        <a:pt x="1156" y="7"/>
                        <a:pt x="1153" y="3"/>
                        <a:pt x="1148" y="3"/>
                      </a:cubicBezTo>
                      <a:cubicBezTo>
                        <a:pt x="1140" y="2"/>
                        <a:pt x="1132" y="2"/>
                        <a:pt x="1124" y="1"/>
                      </a:cubicBezTo>
                      <a:cubicBezTo>
                        <a:pt x="1120" y="1"/>
                        <a:pt x="1116" y="4"/>
                        <a:pt x="1116" y="9"/>
                      </a:cubicBezTo>
                      <a:cubicBezTo>
                        <a:pt x="1116" y="13"/>
                        <a:pt x="1119" y="17"/>
                        <a:pt x="1124" y="17"/>
                      </a:cubicBezTo>
                      <a:close/>
                      <a:moveTo>
                        <a:pt x="1002" y="17"/>
                      </a:moveTo>
                      <a:cubicBezTo>
                        <a:pt x="1010" y="17"/>
                        <a:pt x="1017" y="16"/>
                        <a:pt x="1025" y="16"/>
                      </a:cubicBezTo>
                      <a:cubicBezTo>
                        <a:pt x="1030" y="16"/>
                        <a:pt x="1033" y="12"/>
                        <a:pt x="1033" y="8"/>
                      </a:cubicBezTo>
                      <a:cubicBezTo>
                        <a:pt x="1033" y="3"/>
                        <a:pt x="1029" y="0"/>
                        <a:pt x="1025" y="0"/>
                      </a:cubicBezTo>
                      <a:cubicBezTo>
                        <a:pt x="1017" y="0"/>
                        <a:pt x="1009" y="1"/>
                        <a:pt x="1001" y="1"/>
                      </a:cubicBezTo>
                      <a:cubicBezTo>
                        <a:pt x="996" y="2"/>
                        <a:pt x="993" y="5"/>
                        <a:pt x="993" y="10"/>
                      </a:cubicBezTo>
                      <a:cubicBezTo>
                        <a:pt x="993" y="14"/>
                        <a:pt x="997" y="18"/>
                        <a:pt x="1002" y="17"/>
                      </a:cubicBezTo>
                      <a:close/>
                      <a:moveTo>
                        <a:pt x="881" y="32"/>
                      </a:moveTo>
                      <a:cubicBezTo>
                        <a:pt x="888" y="30"/>
                        <a:pt x="896" y="29"/>
                        <a:pt x="904" y="28"/>
                      </a:cubicBezTo>
                      <a:cubicBezTo>
                        <a:pt x="908" y="27"/>
                        <a:pt x="911" y="23"/>
                        <a:pt x="911" y="19"/>
                      </a:cubicBezTo>
                      <a:cubicBezTo>
                        <a:pt x="910" y="14"/>
                        <a:pt x="906" y="11"/>
                        <a:pt x="902" y="12"/>
                      </a:cubicBezTo>
                      <a:cubicBezTo>
                        <a:pt x="894" y="13"/>
                        <a:pt x="886" y="14"/>
                        <a:pt x="878" y="16"/>
                      </a:cubicBezTo>
                      <a:cubicBezTo>
                        <a:pt x="874" y="17"/>
                        <a:pt x="871" y="21"/>
                        <a:pt x="871" y="25"/>
                      </a:cubicBezTo>
                      <a:cubicBezTo>
                        <a:pt x="872" y="29"/>
                        <a:pt x="876" y="32"/>
                        <a:pt x="881" y="32"/>
                      </a:cubicBezTo>
                      <a:close/>
                      <a:moveTo>
                        <a:pt x="762" y="60"/>
                      </a:moveTo>
                      <a:cubicBezTo>
                        <a:pt x="770" y="57"/>
                        <a:pt x="777" y="55"/>
                        <a:pt x="785" y="53"/>
                      </a:cubicBezTo>
                      <a:cubicBezTo>
                        <a:pt x="789" y="52"/>
                        <a:pt x="792" y="48"/>
                        <a:pt x="790" y="43"/>
                      </a:cubicBezTo>
                      <a:cubicBezTo>
                        <a:pt x="789" y="39"/>
                        <a:pt x="785" y="37"/>
                        <a:pt x="781" y="38"/>
                      </a:cubicBezTo>
                      <a:cubicBezTo>
                        <a:pt x="773" y="40"/>
                        <a:pt x="765" y="42"/>
                        <a:pt x="757" y="44"/>
                      </a:cubicBezTo>
                      <a:cubicBezTo>
                        <a:pt x="753" y="46"/>
                        <a:pt x="751" y="50"/>
                        <a:pt x="752" y="54"/>
                      </a:cubicBezTo>
                      <a:cubicBezTo>
                        <a:pt x="753" y="59"/>
                        <a:pt x="758" y="61"/>
                        <a:pt x="762" y="60"/>
                      </a:cubicBezTo>
                      <a:close/>
                      <a:moveTo>
                        <a:pt x="648" y="102"/>
                      </a:moveTo>
                      <a:cubicBezTo>
                        <a:pt x="655" y="98"/>
                        <a:pt x="662" y="95"/>
                        <a:pt x="669" y="92"/>
                      </a:cubicBezTo>
                      <a:cubicBezTo>
                        <a:pt x="674" y="91"/>
                        <a:pt x="675" y="86"/>
                        <a:pt x="674" y="82"/>
                      </a:cubicBezTo>
                      <a:cubicBezTo>
                        <a:pt x="672" y="78"/>
                        <a:pt x="667" y="76"/>
                        <a:pt x="663" y="78"/>
                      </a:cubicBezTo>
                      <a:cubicBezTo>
                        <a:pt x="656" y="81"/>
                        <a:pt x="649" y="84"/>
                        <a:pt x="641" y="87"/>
                      </a:cubicBezTo>
                      <a:cubicBezTo>
                        <a:pt x="637" y="89"/>
                        <a:pt x="635" y="93"/>
                        <a:pt x="637" y="97"/>
                      </a:cubicBezTo>
                      <a:cubicBezTo>
                        <a:pt x="639" y="101"/>
                        <a:pt x="644" y="103"/>
                        <a:pt x="648" y="102"/>
                      </a:cubicBezTo>
                      <a:close/>
                      <a:moveTo>
                        <a:pt x="539" y="156"/>
                      </a:moveTo>
                      <a:cubicBezTo>
                        <a:pt x="546" y="152"/>
                        <a:pt x="553" y="149"/>
                        <a:pt x="559" y="145"/>
                      </a:cubicBezTo>
                      <a:cubicBezTo>
                        <a:pt x="563" y="143"/>
                        <a:pt x="565" y="138"/>
                        <a:pt x="563" y="134"/>
                      </a:cubicBezTo>
                      <a:cubicBezTo>
                        <a:pt x="561" y="130"/>
                        <a:pt x="556" y="129"/>
                        <a:pt x="552" y="131"/>
                      </a:cubicBezTo>
                      <a:cubicBezTo>
                        <a:pt x="545" y="135"/>
                        <a:pt x="538" y="139"/>
                        <a:pt x="531" y="143"/>
                      </a:cubicBezTo>
                      <a:cubicBezTo>
                        <a:pt x="527" y="145"/>
                        <a:pt x="526" y="150"/>
                        <a:pt x="528" y="154"/>
                      </a:cubicBezTo>
                      <a:cubicBezTo>
                        <a:pt x="530" y="157"/>
                        <a:pt x="535" y="159"/>
                        <a:pt x="539" y="156"/>
                      </a:cubicBezTo>
                      <a:close/>
                      <a:moveTo>
                        <a:pt x="437" y="224"/>
                      </a:moveTo>
                      <a:cubicBezTo>
                        <a:pt x="444" y="219"/>
                        <a:pt x="450" y="214"/>
                        <a:pt x="456" y="210"/>
                      </a:cubicBezTo>
                      <a:cubicBezTo>
                        <a:pt x="460" y="207"/>
                        <a:pt x="461" y="202"/>
                        <a:pt x="458" y="199"/>
                      </a:cubicBezTo>
                      <a:cubicBezTo>
                        <a:pt x="456" y="195"/>
                        <a:pt x="451" y="194"/>
                        <a:pt x="447" y="197"/>
                      </a:cubicBezTo>
                      <a:cubicBezTo>
                        <a:pt x="441" y="201"/>
                        <a:pt x="434" y="206"/>
                        <a:pt x="428" y="211"/>
                      </a:cubicBezTo>
                      <a:cubicBezTo>
                        <a:pt x="424" y="213"/>
                        <a:pt x="423" y="218"/>
                        <a:pt x="426" y="222"/>
                      </a:cubicBezTo>
                      <a:cubicBezTo>
                        <a:pt x="429" y="226"/>
                        <a:pt x="434" y="226"/>
                        <a:pt x="437" y="224"/>
                      </a:cubicBezTo>
                      <a:close/>
                      <a:moveTo>
                        <a:pt x="344" y="302"/>
                      </a:moveTo>
                      <a:cubicBezTo>
                        <a:pt x="350" y="297"/>
                        <a:pt x="356" y="291"/>
                        <a:pt x="361" y="286"/>
                      </a:cubicBezTo>
                      <a:cubicBezTo>
                        <a:pt x="365" y="283"/>
                        <a:pt x="365" y="278"/>
                        <a:pt x="362" y="275"/>
                      </a:cubicBezTo>
                      <a:cubicBezTo>
                        <a:pt x="359" y="272"/>
                        <a:pt x="354" y="271"/>
                        <a:pt x="351" y="274"/>
                      </a:cubicBezTo>
                      <a:cubicBezTo>
                        <a:pt x="345" y="280"/>
                        <a:pt x="339" y="285"/>
                        <a:pt x="333" y="290"/>
                      </a:cubicBezTo>
                      <a:cubicBezTo>
                        <a:pt x="330" y="294"/>
                        <a:pt x="330" y="299"/>
                        <a:pt x="333" y="302"/>
                      </a:cubicBezTo>
                      <a:cubicBezTo>
                        <a:pt x="336" y="305"/>
                        <a:pt x="341" y="305"/>
                        <a:pt x="344" y="302"/>
                      </a:cubicBezTo>
                      <a:close/>
                      <a:moveTo>
                        <a:pt x="261" y="391"/>
                      </a:moveTo>
                      <a:cubicBezTo>
                        <a:pt x="266" y="385"/>
                        <a:pt x="271" y="379"/>
                        <a:pt x="276" y="373"/>
                      </a:cubicBezTo>
                      <a:cubicBezTo>
                        <a:pt x="279" y="370"/>
                        <a:pt x="278" y="365"/>
                        <a:pt x="275" y="362"/>
                      </a:cubicBezTo>
                      <a:cubicBezTo>
                        <a:pt x="272" y="359"/>
                        <a:pt x="267" y="359"/>
                        <a:pt x="264" y="362"/>
                      </a:cubicBezTo>
                      <a:cubicBezTo>
                        <a:pt x="259" y="368"/>
                        <a:pt x="253" y="374"/>
                        <a:pt x="248" y="381"/>
                      </a:cubicBezTo>
                      <a:cubicBezTo>
                        <a:pt x="245" y="384"/>
                        <a:pt x="246" y="389"/>
                        <a:pt x="249" y="392"/>
                      </a:cubicBezTo>
                      <a:cubicBezTo>
                        <a:pt x="253" y="395"/>
                        <a:pt x="258" y="394"/>
                        <a:pt x="261" y="391"/>
                      </a:cubicBezTo>
                      <a:close/>
                      <a:moveTo>
                        <a:pt x="188" y="489"/>
                      </a:moveTo>
                      <a:cubicBezTo>
                        <a:pt x="192" y="482"/>
                        <a:pt x="197" y="476"/>
                        <a:pt x="201" y="469"/>
                      </a:cubicBezTo>
                      <a:cubicBezTo>
                        <a:pt x="203" y="465"/>
                        <a:pt x="203" y="460"/>
                        <a:pt x="199" y="458"/>
                      </a:cubicBezTo>
                      <a:cubicBezTo>
                        <a:pt x="195" y="455"/>
                        <a:pt x="190" y="456"/>
                        <a:pt x="188" y="460"/>
                      </a:cubicBezTo>
                      <a:cubicBezTo>
                        <a:pt x="183" y="467"/>
                        <a:pt x="179" y="473"/>
                        <a:pt x="174" y="480"/>
                      </a:cubicBezTo>
                      <a:cubicBezTo>
                        <a:pt x="172" y="484"/>
                        <a:pt x="173" y="489"/>
                        <a:pt x="177" y="491"/>
                      </a:cubicBezTo>
                      <a:cubicBezTo>
                        <a:pt x="180" y="493"/>
                        <a:pt x="185" y="492"/>
                        <a:pt x="188" y="489"/>
                      </a:cubicBezTo>
                      <a:close/>
                      <a:moveTo>
                        <a:pt x="127" y="594"/>
                      </a:moveTo>
                      <a:cubicBezTo>
                        <a:pt x="130" y="587"/>
                        <a:pt x="134" y="580"/>
                        <a:pt x="138" y="573"/>
                      </a:cubicBezTo>
                      <a:cubicBezTo>
                        <a:pt x="140" y="569"/>
                        <a:pt x="138" y="565"/>
                        <a:pt x="134" y="562"/>
                      </a:cubicBezTo>
                      <a:cubicBezTo>
                        <a:pt x="130" y="560"/>
                        <a:pt x="126" y="562"/>
                        <a:pt x="124" y="566"/>
                      </a:cubicBezTo>
                      <a:cubicBezTo>
                        <a:pt x="120" y="573"/>
                        <a:pt x="116" y="580"/>
                        <a:pt x="113" y="587"/>
                      </a:cubicBezTo>
                      <a:cubicBezTo>
                        <a:pt x="111" y="591"/>
                        <a:pt x="112" y="596"/>
                        <a:pt x="116" y="598"/>
                      </a:cubicBezTo>
                      <a:cubicBezTo>
                        <a:pt x="120" y="600"/>
                        <a:pt x="125" y="598"/>
                        <a:pt x="127" y="594"/>
                      </a:cubicBezTo>
                      <a:close/>
                      <a:moveTo>
                        <a:pt x="79" y="706"/>
                      </a:moveTo>
                      <a:cubicBezTo>
                        <a:pt x="81" y="699"/>
                        <a:pt x="84" y="692"/>
                        <a:pt x="87" y="684"/>
                      </a:cubicBezTo>
                      <a:cubicBezTo>
                        <a:pt x="89" y="680"/>
                        <a:pt x="86" y="675"/>
                        <a:pt x="82" y="674"/>
                      </a:cubicBezTo>
                      <a:cubicBezTo>
                        <a:pt x="78" y="672"/>
                        <a:pt x="74" y="674"/>
                        <a:pt x="72" y="678"/>
                      </a:cubicBezTo>
                      <a:cubicBezTo>
                        <a:pt x="69" y="686"/>
                        <a:pt x="66" y="693"/>
                        <a:pt x="64" y="701"/>
                      </a:cubicBezTo>
                      <a:cubicBezTo>
                        <a:pt x="62" y="705"/>
                        <a:pt x="64" y="710"/>
                        <a:pt x="68" y="711"/>
                      </a:cubicBezTo>
                      <a:cubicBezTo>
                        <a:pt x="73" y="713"/>
                        <a:pt x="77" y="711"/>
                        <a:pt x="79" y="706"/>
                      </a:cubicBezTo>
                      <a:close/>
                      <a:moveTo>
                        <a:pt x="44" y="823"/>
                      </a:moveTo>
                      <a:cubicBezTo>
                        <a:pt x="46" y="815"/>
                        <a:pt x="48" y="808"/>
                        <a:pt x="50" y="800"/>
                      </a:cubicBezTo>
                      <a:cubicBezTo>
                        <a:pt x="51" y="796"/>
                        <a:pt x="48" y="792"/>
                        <a:pt x="44" y="790"/>
                      </a:cubicBezTo>
                      <a:cubicBezTo>
                        <a:pt x="39" y="789"/>
                        <a:pt x="35" y="792"/>
                        <a:pt x="34" y="796"/>
                      </a:cubicBezTo>
                      <a:cubicBezTo>
                        <a:pt x="32" y="804"/>
                        <a:pt x="30" y="812"/>
                        <a:pt x="28" y="820"/>
                      </a:cubicBezTo>
                      <a:cubicBezTo>
                        <a:pt x="27" y="824"/>
                        <a:pt x="30" y="828"/>
                        <a:pt x="34" y="829"/>
                      </a:cubicBezTo>
                      <a:cubicBezTo>
                        <a:pt x="39" y="830"/>
                        <a:pt x="43" y="827"/>
                        <a:pt x="44" y="823"/>
                      </a:cubicBezTo>
                      <a:close/>
                      <a:moveTo>
                        <a:pt x="23" y="943"/>
                      </a:moveTo>
                      <a:cubicBezTo>
                        <a:pt x="24" y="935"/>
                        <a:pt x="25" y="928"/>
                        <a:pt x="26" y="920"/>
                      </a:cubicBezTo>
                      <a:cubicBezTo>
                        <a:pt x="27" y="915"/>
                        <a:pt x="23" y="911"/>
                        <a:pt x="19" y="911"/>
                      </a:cubicBezTo>
                      <a:cubicBezTo>
                        <a:pt x="15" y="910"/>
                        <a:pt x="11" y="913"/>
                        <a:pt x="10" y="918"/>
                      </a:cubicBezTo>
                      <a:cubicBezTo>
                        <a:pt x="9" y="926"/>
                        <a:pt x="8" y="933"/>
                        <a:pt x="7" y="941"/>
                      </a:cubicBezTo>
                      <a:cubicBezTo>
                        <a:pt x="7" y="946"/>
                        <a:pt x="10" y="950"/>
                        <a:pt x="14" y="950"/>
                      </a:cubicBezTo>
                      <a:cubicBezTo>
                        <a:pt x="19" y="951"/>
                        <a:pt x="22" y="948"/>
                        <a:pt x="23" y="943"/>
                      </a:cubicBezTo>
                      <a:close/>
                      <a:moveTo>
                        <a:pt x="16" y="1065"/>
                      </a:moveTo>
                      <a:cubicBezTo>
                        <a:pt x="16" y="1065"/>
                        <a:pt x="16" y="1064"/>
                        <a:pt x="16" y="1064"/>
                      </a:cubicBezTo>
                      <a:cubicBezTo>
                        <a:pt x="16" y="1056"/>
                        <a:pt x="16" y="1049"/>
                        <a:pt x="16" y="1041"/>
                      </a:cubicBezTo>
                      <a:cubicBezTo>
                        <a:pt x="16" y="1037"/>
                        <a:pt x="13" y="1033"/>
                        <a:pt x="9" y="1033"/>
                      </a:cubicBezTo>
                      <a:cubicBezTo>
                        <a:pt x="4" y="1033"/>
                        <a:pt x="0" y="1037"/>
                        <a:pt x="0" y="1041"/>
                      </a:cubicBezTo>
                      <a:cubicBezTo>
                        <a:pt x="0" y="1049"/>
                        <a:pt x="0" y="1056"/>
                        <a:pt x="0" y="1064"/>
                      </a:cubicBezTo>
                      <a:cubicBezTo>
                        <a:pt x="0" y="1064"/>
                        <a:pt x="0" y="1065"/>
                        <a:pt x="0" y="1065"/>
                      </a:cubicBezTo>
                      <a:cubicBezTo>
                        <a:pt x="0" y="1069"/>
                        <a:pt x="4" y="1073"/>
                        <a:pt x="8" y="1073"/>
                      </a:cubicBezTo>
                      <a:cubicBezTo>
                        <a:pt x="13" y="1073"/>
                        <a:pt x="16" y="1069"/>
                        <a:pt x="16" y="1065"/>
                      </a:cubicBezTo>
                      <a:close/>
                      <a:moveTo>
                        <a:pt x="23" y="1187"/>
                      </a:moveTo>
                      <a:cubicBezTo>
                        <a:pt x="22" y="1179"/>
                        <a:pt x="22" y="1171"/>
                        <a:pt x="21" y="1163"/>
                      </a:cubicBezTo>
                      <a:cubicBezTo>
                        <a:pt x="20" y="1159"/>
                        <a:pt x="16" y="1155"/>
                        <a:pt x="12" y="1156"/>
                      </a:cubicBezTo>
                      <a:cubicBezTo>
                        <a:pt x="8" y="1156"/>
                        <a:pt x="4" y="1160"/>
                        <a:pt x="5" y="1165"/>
                      </a:cubicBezTo>
                      <a:cubicBezTo>
                        <a:pt x="6" y="1173"/>
                        <a:pt x="6" y="1181"/>
                        <a:pt x="7" y="1188"/>
                      </a:cubicBezTo>
                      <a:cubicBezTo>
                        <a:pt x="8" y="1193"/>
                        <a:pt x="12" y="1196"/>
                        <a:pt x="16" y="1195"/>
                      </a:cubicBezTo>
                      <a:cubicBezTo>
                        <a:pt x="21" y="1195"/>
                        <a:pt x="24" y="1191"/>
                        <a:pt x="23" y="1187"/>
                      </a:cubicBezTo>
                      <a:close/>
                      <a:moveTo>
                        <a:pt x="44" y="1307"/>
                      </a:moveTo>
                      <a:cubicBezTo>
                        <a:pt x="43" y="1299"/>
                        <a:pt x="41" y="1291"/>
                        <a:pt x="39" y="1284"/>
                      </a:cubicBezTo>
                      <a:cubicBezTo>
                        <a:pt x="38" y="1279"/>
                        <a:pt x="34" y="1276"/>
                        <a:pt x="30" y="1277"/>
                      </a:cubicBezTo>
                      <a:cubicBezTo>
                        <a:pt x="25" y="1278"/>
                        <a:pt x="23" y="1283"/>
                        <a:pt x="24" y="1287"/>
                      </a:cubicBezTo>
                      <a:cubicBezTo>
                        <a:pt x="25" y="1295"/>
                        <a:pt x="27" y="1303"/>
                        <a:pt x="29" y="1310"/>
                      </a:cubicBezTo>
                      <a:cubicBezTo>
                        <a:pt x="30" y="1315"/>
                        <a:pt x="34" y="1317"/>
                        <a:pt x="38" y="1316"/>
                      </a:cubicBezTo>
                      <a:cubicBezTo>
                        <a:pt x="43" y="1315"/>
                        <a:pt x="45" y="1311"/>
                        <a:pt x="44" y="1307"/>
                      </a:cubicBezTo>
                      <a:close/>
                      <a:moveTo>
                        <a:pt x="79" y="1423"/>
                      </a:moveTo>
                      <a:cubicBezTo>
                        <a:pt x="77" y="1416"/>
                        <a:pt x="74" y="1408"/>
                        <a:pt x="72" y="1401"/>
                      </a:cubicBezTo>
                      <a:cubicBezTo>
                        <a:pt x="70" y="1397"/>
                        <a:pt x="66" y="1395"/>
                        <a:pt x="61" y="1396"/>
                      </a:cubicBezTo>
                      <a:cubicBezTo>
                        <a:pt x="57" y="1397"/>
                        <a:pt x="55" y="1402"/>
                        <a:pt x="56" y="1406"/>
                      </a:cubicBezTo>
                      <a:cubicBezTo>
                        <a:pt x="59" y="1414"/>
                        <a:pt x="62" y="1421"/>
                        <a:pt x="64" y="1429"/>
                      </a:cubicBezTo>
                      <a:cubicBezTo>
                        <a:pt x="66" y="1433"/>
                        <a:pt x="70" y="1435"/>
                        <a:pt x="75" y="1434"/>
                      </a:cubicBezTo>
                      <a:cubicBezTo>
                        <a:pt x="79" y="1432"/>
                        <a:pt x="81" y="1427"/>
                        <a:pt x="79" y="1423"/>
                      </a:cubicBezTo>
                      <a:close/>
                      <a:moveTo>
                        <a:pt x="128" y="1535"/>
                      </a:moveTo>
                      <a:cubicBezTo>
                        <a:pt x="124" y="1528"/>
                        <a:pt x="121" y="1521"/>
                        <a:pt x="117" y="1514"/>
                      </a:cubicBezTo>
                      <a:cubicBezTo>
                        <a:pt x="116" y="1510"/>
                        <a:pt x="111" y="1508"/>
                        <a:pt x="107" y="1510"/>
                      </a:cubicBezTo>
                      <a:cubicBezTo>
                        <a:pt x="103" y="1512"/>
                        <a:pt x="101" y="1517"/>
                        <a:pt x="103" y="1521"/>
                      </a:cubicBezTo>
                      <a:cubicBezTo>
                        <a:pt x="106" y="1528"/>
                        <a:pt x="110" y="1535"/>
                        <a:pt x="114" y="1542"/>
                      </a:cubicBezTo>
                      <a:cubicBezTo>
                        <a:pt x="116" y="1546"/>
                        <a:pt x="120" y="1548"/>
                        <a:pt x="124" y="1546"/>
                      </a:cubicBezTo>
                      <a:cubicBezTo>
                        <a:pt x="128" y="1544"/>
                        <a:pt x="130" y="1539"/>
                        <a:pt x="128" y="1535"/>
                      </a:cubicBezTo>
                      <a:close/>
                      <a:moveTo>
                        <a:pt x="189" y="1640"/>
                      </a:moveTo>
                      <a:cubicBezTo>
                        <a:pt x="185" y="1634"/>
                        <a:pt x="180" y="1627"/>
                        <a:pt x="176" y="1621"/>
                      </a:cubicBezTo>
                      <a:cubicBezTo>
                        <a:pt x="174" y="1617"/>
                        <a:pt x="169" y="1616"/>
                        <a:pt x="165" y="1618"/>
                      </a:cubicBezTo>
                      <a:cubicBezTo>
                        <a:pt x="161" y="1620"/>
                        <a:pt x="160" y="1625"/>
                        <a:pt x="163" y="1629"/>
                      </a:cubicBezTo>
                      <a:cubicBezTo>
                        <a:pt x="167" y="1636"/>
                        <a:pt x="171" y="1643"/>
                        <a:pt x="176" y="1649"/>
                      </a:cubicBezTo>
                      <a:cubicBezTo>
                        <a:pt x="178" y="1653"/>
                        <a:pt x="183" y="1654"/>
                        <a:pt x="187" y="1652"/>
                      </a:cubicBezTo>
                      <a:cubicBezTo>
                        <a:pt x="190" y="1649"/>
                        <a:pt x="191" y="1644"/>
                        <a:pt x="189" y="1640"/>
                      </a:cubicBezTo>
                      <a:close/>
                      <a:moveTo>
                        <a:pt x="262" y="1738"/>
                      </a:moveTo>
                      <a:cubicBezTo>
                        <a:pt x="257" y="1732"/>
                        <a:pt x="252" y="1726"/>
                        <a:pt x="247" y="1720"/>
                      </a:cubicBezTo>
                      <a:cubicBezTo>
                        <a:pt x="244" y="1716"/>
                        <a:pt x="239" y="1716"/>
                        <a:pt x="236" y="1719"/>
                      </a:cubicBezTo>
                      <a:cubicBezTo>
                        <a:pt x="232" y="1721"/>
                        <a:pt x="232" y="1726"/>
                        <a:pt x="234" y="1730"/>
                      </a:cubicBezTo>
                      <a:cubicBezTo>
                        <a:pt x="239" y="1736"/>
                        <a:pt x="244" y="1742"/>
                        <a:pt x="250" y="1748"/>
                      </a:cubicBezTo>
                      <a:cubicBezTo>
                        <a:pt x="252" y="1752"/>
                        <a:pt x="257" y="1752"/>
                        <a:pt x="261" y="1749"/>
                      </a:cubicBezTo>
                      <a:cubicBezTo>
                        <a:pt x="264" y="1747"/>
                        <a:pt x="265" y="1741"/>
                        <a:pt x="262" y="1738"/>
                      </a:cubicBezTo>
                      <a:close/>
                      <a:moveTo>
                        <a:pt x="346" y="1827"/>
                      </a:moveTo>
                      <a:cubicBezTo>
                        <a:pt x="340" y="1821"/>
                        <a:pt x="334" y="1816"/>
                        <a:pt x="329" y="1810"/>
                      </a:cubicBezTo>
                      <a:cubicBezTo>
                        <a:pt x="325" y="1807"/>
                        <a:pt x="320" y="1807"/>
                        <a:pt x="317" y="1810"/>
                      </a:cubicBezTo>
                      <a:cubicBezTo>
                        <a:pt x="314" y="1814"/>
                        <a:pt x="314" y="1819"/>
                        <a:pt x="317" y="1822"/>
                      </a:cubicBezTo>
                      <a:cubicBezTo>
                        <a:pt x="323" y="1827"/>
                        <a:pt x="329" y="1833"/>
                        <a:pt x="335" y="1838"/>
                      </a:cubicBezTo>
                      <a:cubicBezTo>
                        <a:pt x="338" y="1841"/>
                        <a:pt x="343" y="1841"/>
                        <a:pt x="346" y="1838"/>
                      </a:cubicBezTo>
                      <a:cubicBezTo>
                        <a:pt x="349" y="1835"/>
                        <a:pt x="349" y="1830"/>
                        <a:pt x="346" y="1827"/>
                      </a:cubicBezTo>
                      <a:close/>
                      <a:moveTo>
                        <a:pt x="439" y="1905"/>
                      </a:moveTo>
                      <a:cubicBezTo>
                        <a:pt x="433" y="1900"/>
                        <a:pt x="426" y="1896"/>
                        <a:pt x="420" y="1891"/>
                      </a:cubicBezTo>
                      <a:cubicBezTo>
                        <a:pt x="417" y="1888"/>
                        <a:pt x="412" y="1889"/>
                        <a:pt x="409" y="1892"/>
                      </a:cubicBezTo>
                      <a:cubicBezTo>
                        <a:pt x="406" y="1896"/>
                        <a:pt x="407" y="1901"/>
                        <a:pt x="410" y="1903"/>
                      </a:cubicBezTo>
                      <a:cubicBezTo>
                        <a:pt x="417" y="1908"/>
                        <a:pt x="423" y="1913"/>
                        <a:pt x="429" y="1918"/>
                      </a:cubicBezTo>
                      <a:cubicBezTo>
                        <a:pt x="433" y="1921"/>
                        <a:pt x="438" y="1920"/>
                        <a:pt x="441" y="1916"/>
                      </a:cubicBezTo>
                      <a:cubicBezTo>
                        <a:pt x="443" y="1913"/>
                        <a:pt x="442" y="1908"/>
                        <a:pt x="439" y="1905"/>
                      </a:cubicBezTo>
                      <a:close/>
                      <a:moveTo>
                        <a:pt x="541" y="1972"/>
                      </a:moveTo>
                      <a:cubicBezTo>
                        <a:pt x="534" y="1968"/>
                        <a:pt x="527" y="1964"/>
                        <a:pt x="520" y="1960"/>
                      </a:cubicBezTo>
                      <a:cubicBezTo>
                        <a:pt x="517" y="1958"/>
                        <a:pt x="512" y="1959"/>
                        <a:pt x="509" y="1963"/>
                      </a:cubicBezTo>
                      <a:cubicBezTo>
                        <a:pt x="507" y="1966"/>
                        <a:pt x="508" y="1971"/>
                        <a:pt x="512" y="1974"/>
                      </a:cubicBezTo>
                      <a:cubicBezTo>
                        <a:pt x="519" y="1978"/>
                        <a:pt x="526" y="1982"/>
                        <a:pt x="533" y="1986"/>
                      </a:cubicBezTo>
                      <a:cubicBezTo>
                        <a:pt x="537" y="1988"/>
                        <a:pt x="542" y="1987"/>
                        <a:pt x="544" y="1983"/>
                      </a:cubicBezTo>
                      <a:cubicBezTo>
                        <a:pt x="546" y="1979"/>
                        <a:pt x="545" y="1974"/>
                        <a:pt x="541" y="1972"/>
                      </a:cubicBezTo>
                      <a:close/>
                      <a:moveTo>
                        <a:pt x="650" y="2027"/>
                      </a:moveTo>
                      <a:cubicBezTo>
                        <a:pt x="643" y="2024"/>
                        <a:pt x="635" y="2020"/>
                        <a:pt x="628" y="2017"/>
                      </a:cubicBezTo>
                      <a:cubicBezTo>
                        <a:pt x="624" y="2015"/>
                        <a:pt x="619" y="2017"/>
                        <a:pt x="618" y="2021"/>
                      </a:cubicBezTo>
                      <a:cubicBezTo>
                        <a:pt x="616" y="2025"/>
                        <a:pt x="617" y="2030"/>
                        <a:pt x="621" y="2032"/>
                      </a:cubicBezTo>
                      <a:cubicBezTo>
                        <a:pt x="629" y="2035"/>
                        <a:pt x="636" y="2038"/>
                        <a:pt x="643" y="2042"/>
                      </a:cubicBezTo>
                      <a:cubicBezTo>
                        <a:pt x="647" y="2043"/>
                        <a:pt x="652" y="2041"/>
                        <a:pt x="654" y="2037"/>
                      </a:cubicBezTo>
                      <a:cubicBezTo>
                        <a:pt x="656" y="2033"/>
                        <a:pt x="654" y="2029"/>
                        <a:pt x="650" y="2027"/>
                      </a:cubicBezTo>
                      <a:close/>
                      <a:moveTo>
                        <a:pt x="764" y="2068"/>
                      </a:moveTo>
                      <a:cubicBezTo>
                        <a:pt x="757" y="2066"/>
                        <a:pt x="749" y="2064"/>
                        <a:pt x="742" y="2061"/>
                      </a:cubicBezTo>
                      <a:cubicBezTo>
                        <a:pt x="738" y="2060"/>
                        <a:pt x="733" y="2062"/>
                        <a:pt x="732" y="2067"/>
                      </a:cubicBezTo>
                      <a:cubicBezTo>
                        <a:pt x="730" y="2071"/>
                        <a:pt x="733" y="2075"/>
                        <a:pt x="737" y="2077"/>
                      </a:cubicBezTo>
                      <a:cubicBezTo>
                        <a:pt x="744" y="2079"/>
                        <a:pt x="752" y="2081"/>
                        <a:pt x="760" y="2084"/>
                      </a:cubicBezTo>
                      <a:cubicBezTo>
                        <a:pt x="764" y="2085"/>
                        <a:pt x="768" y="2083"/>
                        <a:pt x="770" y="2078"/>
                      </a:cubicBezTo>
                      <a:cubicBezTo>
                        <a:pt x="771" y="2074"/>
                        <a:pt x="769" y="2070"/>
                        <a:pt x="764" y="2068"/>
                      </a:cubicBezTo>
                      <a:close/>
                      <a:moveTo>
                        <a:pt x="883" y="2096"/>
                      </a:moveTo>
                      <a:cubicBezTo>
                        <a:pt x="875" y="2095"/>
                        <a:pt x="867" y="2094"/>
                        <a:pt x="860" y="2092"/>
                      </a:cubicBezTo>
                      <a:cubicBezTo>
                        <a:pt x="855" y="2091"/>
                        <a:pt x="851" y="2094"/>
                        <a:pt x="850" y="2098"/>
                      </a:cubicBezTo>
                      <a:cubicBezTo>
                        <a:pt x="850" y="2103"/>
                        <a:pt x="852" y="2107"/>
                        <a:pt x="857" y="2108"/>
                      </a:cubicBezTo>
                      <a:cubicBezTo>
                        <a:pt x="864" y="2109"/>
                        <a:pt x="872" y="2111"/>
                        <a:pt x="880" y="2112"/>
                      </a:cubicBezTo>
                      <a:cubicBezTo>
                        <a:pt x="885" y="2113"/>
                        <a:pt x="889" y="2110"/>
                        <a:pt x="889" y="2106"/>
                      </a:cubicBezTo>
                      <a:cubicBezTo>
                        <a:pt x="890" y="2101"/>
                        <a:pt x="887" y="2097"/>
                        <a:pt x="883" y="2096"/>
                      </a:cubicBezTo>
                      <a:close/>
                      <a:moveTo>
                        <a:pt x="1004" y="2110"/>
                      </a:moveTo>
                      <a:cubicBezTo>
                        <a:pt x="996" y="2110"/>
                        <a:pt x="988" y="2109"/>
                        <a:pt x="980" y="2109"/>
                      </a:cubicBezTo>
                      <a:cubicBezTo>
                        <a:pt x="976" y="2108"/>
                        <a:pt x="972" y="2112"/>
                        <a:pt x="972" y="2116"/>
                      </a:cubicBezTo>
                      <a:cubicBezTo>
                        <a:pt x="972" y="2120"/>
                        <a:pt x="975" y="2124"/>
                        <a:pt x="979" y="2125"/>
                      </a:cubicBezTo>
                      <a:cubicBezTo>
                        <a:pt x="987" y="2125"/>
                        <a:pt x="995" y="2126"/>
                        <a:pt x="1003" y="2126"/>
                      </a:cubicBezTo>
                      <a:cubicBezTo>
                        <a:pt x="1008" y="2127"/>
                        <a:pt x="1011" y="2123"/>
                        <a:pt x="1012" y="2119"/>
                      </a:cubicBezTo>
                      <a:cubicBezTo>
                        <a:pt x="1012" y="2114"/>
                        <a:pt x="1008" y="2111"/>
                        <a:pt x="1004" y="2110"/>
                      </a:cubicBezTo>
                      <a:close/>
                      <a:moveTo>
                        <a:pt x="1126" y="2110"/>
                      </a:moveTo>
                      <a:cubicBezTo>
                        <a:pt x="1118" y="2111"/>
                        <a:pt x="1110" y="2111"/>
                        <a:pt x="1102" y="2111"/>
                      </a:cubicBezTo>
                      <a:cubicBezTo>
                        <a:pt x="1098" y="2111"/>
                        <a:pt x="1094" y="2115"/>
                        <a:pt x="1095" y="2120"/>
                      </a:cubicBezTo>
                      <a:cubicBezTo>
                        <a:pt x="1095" y="2124"/>
                        <a:pt x="1098" y="2127"/>
                        <a:pt x="1103" y="2127"/>
                      </a:cubicBezTo>
                      <a:cubicBezTo>
                        <a:pt x="1111" y="2127"/>
                        <a:pt x="1119" y="2127"/>
                        <a:pt x="1127" y="2126"/>
                      </a:cubicBezTo>
                      <a:cubicBezTo>
                        <a:pt x="1131" y="2126"/>
                        <a:pt x="1135" y="2122"/>
                        <a:pt x="1134" y="2118"/>
                      </a:cubicBezTo>
                      <a:cubicBezTo>
                        <a:pt x="1134" y="2113"/>
                        <a:pt x="1130" y="2110"/>
                        <a:pt x="1126" y="2110"/>
                      </a:cubicBezTo>
                      <a:close/>
                      <a:moveTo>
                        <a:pt x="1247" y="2096"/>
                      </a:moveTo>
                      <a:cubicBezTo>
                        <a:pt x="1239" y="2098"/>
                        <a:pt x="1231" y="2099"/>
                        <a:pt x="1224" y="2100"/>
                      </a:cubicBezTo>
                      <a:cubicBezTo>
                        <a:pt x="1219" y="2101"/>
                        <a:pt x="1216" y="2105"/>
                        <a:pt x="1217" y="2109"/>
                      </a:cubicBezTo>
                      <a:cubicBezTo>
                        <a:pt x="1218" y="2113"/>
                        <a:pt x="1222" y="2116"/>
                        <a:pt x="1226" y="2116"/>
                      </a:cubicBezTo>
                      <a:cubicBezTo>
                        <a:pt x="1234" y="2115"/>
                        <a:pt x="1242" y="2113"/>
                        <a:pt x="1250" y="2112"/>
                      </a:cubicBezTo>
                      <a:cubicBezTo>
                        <a:pt x="1254" y="2111"/>
                        <a:pt x="1257" y="2107"/>
                        <a:pt x="1256" y="2103"/>
                      </a:cubicBezTo>
                      <a:cubicBezTo>
                        <a:pt x="1255" y="2098"/>
                        <a:pt x="1251" y="2095"/>
                        <a:pt x="1247" y="2096"/>
                      </a:cubicBezTo>
                      <a:close/>
                      <a:moveTo>
                        <a:pt x="1366" y="2068"/>
                      </a:moveTo>
                      <a:cubicBezTo>
                        <a:pt x="1358" y="2070"/>
                        <a:pt x="1350" y="2073"/>
                        <a:pt x="1343" y="2075"/>
                      </a:cubicBezTo>
                      <a:cubicBezTo>
                        <a:pt x="1339" y="2076"/>
                        <a:pt x="1336" y="2080"/>
                        <a:pt x="1337" y="2084"/>
                      </a:cubicBezTo>
                      <a:cubicBezTo>
                        <a:pt x="1338" y="2089"/>
                        <a:pt x="1343" y="2091"/>
                        <a:pt x="1347" y="2090"/>
                      </a:cubicBezTo>
                      <a:cubicBezTo>
                        <a:pt x="1355" y="2088"/>
                        <a:pt x="1363" y="2086"/>
                        <a:pt x="1370" y="2083"/>
                      </a:cubicBezTo>
                      <a:cubicBezTo>
                        <a:pt x="1374" y="2082"/>
                        <a:pt x="1377" y="2078"/>
                        <a:pt x="1376" y="2073"/>
                      </a:cubicBezTo>
                      <a:cubicBezTo>
                        <a:pt x="1374" y="2069"/>
                        <a:pt x="1370" y="2067"/>
                        <a:pt x="1366" y="2068"/>
                      </a:cubicBezTo>
                      <a:close/>
                      <a:moveTo>
                        <a:pt x="1480" y="2026"/>
                      </a:moveTo>
                      <a:cubicBezTo>
                        <a:pt x="1473" y="2030"/>
                        <a:pt x="1466" y="2033"/>
                        <a:pt x="1458" y="2035"/>
                      </a:cubicBezTo>
                      <a:cubicBezTo>
                        <a:pt x="1454" y="2037"/>
                        <a:pt x="1452" y="2042"/>
                        <a:pt x="1454" y="2046"/>
                      </a:cubicBezTo>
                      <a:cubicBezTo>
                        <a:pt x="1456" y="2050"/>
                        <a:pt x="1460" y="2052"/>
                        <a:pt x="1464" y="2050"/>
                      </a:cubicBezTo>
                      <a:cubicBezTo>
                        <a:pt x="1472" y="2047"/>
                        <a:pt x="1479" y="2044"/>
                        <a:pt x="1486" y="2041"/>
                      </a:cubicBezTo>
                      <a:cubicBezTo>
                        <a:pt x="1490" y="2039"/>
                        <a:pt x="1492" y="2035"/>
                        <a:pt x="1490" y="2031"/>
                      </a:cubicBezTo>
                      <a:cubicBezTo>
                        <a:pt x="1489" y="2027"/>
                        <a:pt x="1484" y="2025"/>
                        <a:pt x="1480" y="2026"/>
                      </a:cubicBezTo>
                      <a:close/>
                      <a:moveTo>
                        <a:pt x="1589" y="1972"/>
                      </a:moveTo>
                      <a:cubicBezTo>
                        <a:pt x="1582" y="1976"/>
                        <a:pt x="1575" y="1979"/>
                        <a:pt x="1568" y="1983"/>
                      </a:cubicBezTo>
                      <a:cubicBezTo>
                        <a:pt x="1564" y="1985"/>
                        <a:pt x="1563" y="1990"/>
                        <a:pt x="1565" y="1994"/>
                      </a:cubicBezTo>
                      <a:cubicBezTo>
                        <a:pt x="1567" y="1998"/>
                        <a:pt x="1572" y="1999"/>
                        <a:pt x="1576" y="1997"/>
                      </a:cubicBezTo>
                      <a:cubicBezTo>
                        <a:pt x="1583" y="1993"/>
                        <a:pt x="1590" y="1989"/>
                        <a:pt x="1597" y="1985"/>
                      </a:cubicBezTo>
                      <a:cubicBezTo>
                        <a:pt x="1601" y="1983"/>
                        <a:pt x="1602" y="1978"/>
                        <a:pt x="1600" y="1975"/>
                      </a:cubicBezTo>
                      <a:cubicBezTo>
                        <a:pt x="1597" y="1971"/>
                        <a:pt x="1593" y="1969"/>
                        <a:pt x="1589" y="1972"/>
                      </a:cubicBezTo>
                      <a:close/>
                      <a:moveTo>
                        <a:pt x="1691" y="1905"/>
                      </a:moveTo>
                      <a:cubicBezTo>
                        <a:pt x="1684" y="1909"/>
                        <a:pt x="1678" y="1914"/>
                        <a:pt x="1671" y="1918"/>
                      </a:cubicBezTo>
                      <a:cubicBezTo>
                        <a:pt x="1668" y="1921"/>
                        <a:pt x="1667" y="1926"/>
                        <a:pt x="1670" y="1930"/>
                      </a:cubicBezTo>
                      <a:cubicBezTo>
                        <a:pt x="1672" y="1933"/>
                        <a:pt x="1677" y="1934"/>
                        <a:pt x="1681" y="1931"/>
                      </a:cubicBezTo>
                      <a:cubicBezTo>
                        <a:pt x="1687" y="1927"/>
                        <a:pt x="1694" y="1922"/>
                        <a:pt x="1700" y="1917"/>
                      </a:cubicBezTo>
                      <a:cubicBezTo>
                        <a:pt x="1704" y="1915"/>
                        <a:pt x="1704" y="1910"/>
                        <a:pt x="1702" y="1906"/>
                      </a:cubicBezTo>
                      <a:cubicBezTo>
                        <a:pt x="1699" y="1903"/>
                        <a:pt x="1694" y="1902"/>
                        <a:pt x="1691" y="1905"/>
                      </a:cubicBezTo>
                      <a:close/>
                      <a:moveTo>
                        <a:pt x="1784" y="1826"/>
                      </a:moveTo>
                      <a:cubicBezTo>
                        <a:pt x="1778" y="1832"/>
                        <a:pt x="1772" y="1837"/>
                        <a:pt x="1766" y="1842"/>
                      </a:cubicBezTo>
                      <a:cubicBezTo>
                        <a:pt x="1763" y="1845"/>
                        <a:pt x="1763" y="1850"/>
                        <a:pt x="1766" y="1853"/>
                      </a:cubicBezTo>
                      <a:cubicBezTo>
                        <a:pt x="1769" y="1857"/>
                        <a:pt x="1774" y="1857"/>
                        <a:pt x="1777" y="1854"/>
                      </a:cubicBezTo>
                      <a:cubicBezTo>
                        <a:pt x="1783" y="1849"/>
                        <a:pt x="1789" y="1843"/>
                        <a:pt x="1795" y="1838"/>
                      </a:cubicBezTo>
                      <a:cubicBezTo>
                        <a:pt x="1798" y="1835"/>
                        <a:pt x="1798" y="1830"/>
                        <a:pt x="1795" y="1826"/>
                      </a:cubicBezTo>
                      <a:cubicBezTo>
                        <a:pt x="1792" y="1823"/>
                        <a:pt x="1787" y="1823"/>
                        <a:pt x="1784" y="1826"/>
                      </a:cubicBezTo>
                      <a:close/>
                      <a:moveTo>
                        <a:pt x="1867" y="1737"/>
                      </a:moveTo>
                      <a:cubicBezTo>
                        <a:pt x="1862" y="1744"/>
                        <a:pt x="1857" y="1749"/>
                        <a:pt x="1852" y="1755"/>
                      </a:cubicBezTo>
                      <a:cubicBezTo>
                        <a:pt x="1849" y="1759"/>
                        <a:pt x="1850" y="1764"/>
                        <a:pt x="1853" y="1767"/>
                      </a:cubicBezTo>
                      <a:cubicBezTo>
                        <a:pt x="1856" y="1770"/>
                        <a:pt x="1861" y="1769"/>
                        <a:pt x="1864" y="1766"/>
                      </a:cubicBezTo>
                      <a:cubicBezTo>
                        <a:pt x="1869" y="1760"/>
                        <a:pt x="1875" y="1754"/>
                        <a:pt x="1880" y="1748"/>
                      </a:cubicBezTo>
                      <a:cubicBezTo>
                        <a:pt x="1883" y="1744"/>
                        <a:pt x="1882" y="1739"/>
                        <a:pt x="1879" y="1737"/>
                      </a:cubicBezTo>
                      <a:cubicBezTo>
                        <a:pt x="1875" y="1734"/>
                        <a:pt x="1870" y="1734"/>
                        <a:pt x="1867" y="1737"/>
                      </a:cubicBezTo>
                      <a:close/>
                      <a:moveTo>
                        <a:pt x="1940" y="1640"/>
                      </a:moveTo>
                      <a:cubicBezTo>
                        <a:pt x="1936" y="1646"/>
                        <a:pt x="1932" y="1653"/>
                        <a:pt x="1927" y="1659"/>
                      </a:cubicBezTo>
                      <a:cubicBezTo>
                        <a:pt x="1925" y="1663"/>
                        <a:pt x="1926" y="1668"/>
                        <a:pt x="1929" y="1670"/>
                      </a:cubicBezTo>
                      <a:cubicBezTo>
                        <a:pt x="1933" y="1673"/>
                        <a:pt x="1938" y="1672"/>
                        <a:pt x="1940" y="1668"/>
                      </a:cubicBezTo>
                      <a:cubicBezTo>
                        <a:pt x="1945" y="1662"/>
                        <a:pt x="1949" y="1655"/>
                        <a:pt x="1954" y="1649"/>
                      </a:cubicBezTo>
                      <a:cubicBezTo>
                        <a:pt x="1956" y="1645"/>
                        <a:pt x="1955" y="1640"/>
                        <a:pt x="1951" y="1637"/>
                      </a:cubicBezTo>
                      <a:cubicBezTo>
                        <a:pt x="1948" y="1635"/>
                        <a:pt x="1943" y="1636"/>
                        <a:pt x="1940" y="1640"/>
                      </a:cubicBezTo>
                      <a:close/>
                      <a:moveTo>
                        <a:pt x="2001" y="1534"/>
                      </a:moveTo>
                      <a:cubicBezTo>
                        <a:pt x="1998" y="1541"/>
                        <a:pt x="1994" y="1548"/>
                        <a:pt x="1991" y="1555"/>
                      </a:cubicBezTo>
                      <a:cubicBezTo>
                        <a:pt x="1988" y="1559"/>
                        <a:pt x="1990" y="1564"/>
                        <a:pt x="1994" y="1566"/>
                      </a:cubicBezTo>
                      <a:cubicBezTo>
                        <a:pt x="1998" y="1568"/>
                        <a:pt x="2003" y="1567"/>
                        <a:pt x="2005" y="1563"/>
                      </a:cubicBezTo>
                      <a:cubicBezTo>
                        <a:pt x="2008" y="1556"/>
                        <a:pt x="2012" y="1549"/>
                        <a:pt x="2016" y="1541"/>
                      </a:cubicBezTo>
                      <a:cubicBezTo>
                        <a:pt x="2018" y="1537"/>
                        <a:pt x="2016" y="1533"/>
                        <a:pt x="2012" y="1531"/>
                      </a:cubicBezTo>
                      <a:cubicBezTo>
                        <a:pt x="2008" y="1529"/>
                        <a:pt x="2003" y="1530"/>
                        <a:pt x="2001" y="1534"/>
                      </a:cubicBezTo>
                      <a:close/>
                      <a:moveTo>
                        <a:pt x="2050" y="1422"/>
                      </a:moveTo>
                      <a:cubicBezTo>
                        <a:pt x="2047" y="1430"/>
                        <a:pt x="2044" y="1437"/>
                        <a:pt x="2041" y="1444"/>
                      </a:cubicBezTo>
                      <a:cubicBezTo>
                        <a:pt x="2040" y="1448"/>
                        <a:pt x="2042" y="1453"/>
                        <a:pt x="2046" y="1455"/>
                      </a:cubicBezTo>
                      <a:cubicBezTo>
                        <a:pt x="2050" y="1456"/>
                        <a:pt x="2055" y="1454"/>
                        <a:pt x="2056" y="1450"/>
                      </a:cubicBezTo>
                      <a:cubicBezTo>
                        <a:pt x="2059" y="1443"/>
                        <a:pt x="2062" y="1435"/>
                        <a:pt x="2065" y="1428"/>
                      </a:cubicBezTo>
                      <a:cubicBezTo>
                        <a:pt x="2066" y="1424"/>
                        <a:pt x="2064" y="1419"/>
                        <a:pt x="2060" y="1417"/>
                      </a:cubicBezTo>
                      <a:cubicBezTo>
                        <a:pt x="2056" y="1416"/>
                        <a:pt x="2051" y="1418"/>
                        <a:pt x="2050" y="1422"/>
                      </a:cubicBezTo>
                      <a:close/>
                      <a:moveTo>
                        <a:pt x="2085" y="1305"/>
                      </a:moveTo>
                      <a:cubicBezTo>
                        <a:pt x="2083" y="1313"/>
                        <a:pt x="2081" y="1321"/>
                        <a:pt x="2079" y="1328"/>
                      </a:cubicBezTo>
                      <a:cubicBezTo>
                        <a:pt x="2078" y="1333"/>
                        <a:pt x="2080" y="1337"/>
                        <a:pt x="2085" y="1338"/>
                      </a:cubicBezTo>
                      <a:cubicBezTo>
                        <a:pt x="2089" y="1339"/>
                        <a:pt x="2093" y="1337"/>
                        <a:pt x="2094" y="1332"/>
                      </a:cubicBezTo>
                      <a:cubicBezTo>
                        <a:pt x="2096" y="1325"/>
                        <a:pt x="2098" y="1317"/>
                        <a:pt x="2100" y="1309"/>
                      </a:cubicBezTo>
                      <a:cubicBezTo>
                        <a:pt x="2101" y="1305"/>
                        <a:pt x="2099" y="1301"/>
                        <a:pt x="2094" y="1299"/>
                      </a:cubicBezTo>
                      <a:cubicBezTo>
                        <a:pt x="2090" y="1298"/>
                        <a:pt x="2086" y="1301"/>
                        <a:pt x="2085" y="1305"/>
                      </a:cubicBezTo>
                      <a:close/>
                      <a:moveTo>
                        <a:pt x="2106" y="1185"/>
                      </a:moveTo>
                      <a:cubicBezTo>
                        <a:pt x="2105" y="1193"/>
                        <a:pt x="2104" y="1201"/>
                        <a:pt x="2103" y="1209"/>
                      </a:cubicBezTo>
                      <a:cubicBezTo>
                        <a:pt x="2102" y="1213"/>
                        <a:pt x="2105" y="1217"/>
                        <a:pt x="2110" y="1218"/>
                      </a:cubicBezTo>
                      <a:cubicBezTo>
                        <a:pt x="2114" y="1218"/>
                        <a:pt x="2118" y="1215"/>
                        <a:pt x="2119" y="1211"/>
                      </a:cubicBezTo>
                      <a:cubicBezTo>
                        <a:pt x="2120" y="1203"/>
                        <a:pt x="2121" y="1195"/>
                        <a:pt x="2122" y="1187"/>
                      </a:cubicBezTo>
                      <a:cubicBezTo>
                        <a:pt x="2122" y="1183"/>
                        <a:pt x="2119" y="1179"/>
                        <a:pt x="2115" y="1178"/>
                      </a:cubicBezTo>
                      <a:cubicBezTo>
                        <a:pt x="2110" y="1178"/>
                        <a:pt x="2106" y="1181"/>
                        <a:pt x="2106" y="1185"/>
                      </a:cubicBezTo>
                      <a:close/>
                    </a:path>
                  </a:pathLst>
                </a:cu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nvGrpSpPr>
                <p:cNvPr id="16" name="ïšľïḍe">
                  <a:extLst>
                    <a:ext uri="{FF2B5EF4-FFF2-40B4-BE49-F238E27FC236}">
                      <a16:creationId xmlns:a16="http://schemas.microsoft.com/office/drawing/2014/main" xmlns="" id="{C2EB9A24-E1C8-56A2-2204-465025882D85}"/>
                    </a:ext>
                  </a:extLst>
                </p:cNvPr>
                <p:cNvGrpSpPr/>
                <p:nvPr/>
              </p:nvGrpSpPr>
              <p:grpSpPr>
                <a:xfrm>
                  <a:off x="4347801" y="4161179"/>
                  <a:ext cx="3512538" cy="2733273"/>
                  <a:chOff x="4355413" y="4161179"/>
                  <a:chExt cx="3512538" cy="2733273"/>
                </a:xfrm>
              </p:grpSpPr>
              <p:sp>
                <p:nvSpPr>
                  <p:cNvPr id="21" name="íṥ1iḍê">
                    <a:extLst>
                      <a:ext uri="{FF2B5EF4-FFF2-40B4-BE49-F238E27FC236}">
                        <a16:creationId xmlns:a16="http://schemas.microsoft.com/office/drawing/2014/main" xmlns="" id="{73A31209-1256-163E-FDB5-868CA261CD79}"/>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3" name="isļiḋê">
                    <a:extLst>
                      <a:ext uri="{FF2B5EF4-FFF2-40B4-BE49-F238E27FC236}">
                        <a16:creationId xmlns:a16="http://schemas.microsoft.com/office/drawing/2014/main" xmlns="" id="{52CB1D50-23AE-E0CC-A637-C4887413B8FC}"/>
                      </a:ext>
                    </a:extLst>
                  </p:cNvPr>
                  <p:cNvSpPr>
                    <a:spLocks/>
                  </p:cNvSpPr>
                  <p:nvPr/>
                </p:nvSpPr>
                <p:spPr bwMode="auto">
                  <a:xfrm>
                    <a:off x="5316701" y="6028197"/>
                    <a:ext cx="1589963" cy="610400"/>
                  </a:xfrm>
                  <a:custGeom>
                    <a:avLst/>
                    <a:gdLst>
                      <a:gd name="T0" fmla="*/ 2028 w 2175"/>
                      <a:gd name="T1" fmla="*/ 835 h 835"/>
                      <a:gd name="T2" fmla="*/ 141 w 2175"/>
                      <a:gd name="T3" fmla="*/ 835 h 835"/>
                      <a:gd name="T4" fmla="*/ 0 w 2175"/>
                      <a:gd name="T5" fmla="*/ 0 h 835"/>
                      <a:gd name="T6" fmla="*/ 2175 w 2175"/>
                      <a:gd name="T7" fmla="*/ 0 h 835"/>
                      <a:gd name="T8" fmla="*/ 2028 w 2175"/>
                      <a:gd name="T9" fmla="*/ 835 h 835"/>
                    </a:gdLst>
                    <a:ahLst/>
                    <a:cxnLst>
                      <a:cxn ang="0">
                        <a:pos x="T0" y="T1"/>
                      </a:cxn>
                      <a:cxn ang="0">
                        <a:pos x="T2" y="T3"/>
                      </a:cxn>
                      <a:cxn ang="0">
                        <a:pos x="T4" y="T5"/>
                      </a:cxn>
                      <a:cxn ang="0">
                        <a:pos x="T6" y="T7"/>
                      </a:cxn>
                      <a:cxn ang="0">
                        <a:pos x="T8" y="T9"/>
                      </a:cxn>
                    </a:cxnLst>
                    <a:rect l="0" t="0" r="r" b="b"/>
                    <a:pathLst>
                      <a:path w="2175" h="835">
                        <a:moveTo>
                          <a:pt x="2028" y="835"/>
                        </a:moveTo>
                        <a:lnTo>
                          <a:pt x="141" y="835"/>
                        </a:lnTo>
                        <a:lnTo>
                          <a:pt x="0" y="0"/>
                        </a:lnTo>
                        <a:lnTo>
                          <a:pt x="2175" y="0"/>
                        </a:lnTo>
                        <a:lnTo>
                          <a:pt x="2028" y="83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29" name="ísḷiḑè">
                    <a:extLst>
                      <a:ext uri="{FF2B5EF4-FFF2-40B4-BE49-F238E27FC236}">
                        <a16:creationId xmlns:a16="http://schemas.microsoft.com/office/drawing/2014/main" xmlns="" id="{A962AA98-48E8-5E9D-BE6B-C8B1E88AE4D9}"/>
                      </a:ext>
                    </a:extLst>
                  </p:cNvPr>
                  <p:cNvSpPr>
                    <a:spLocks/>
                  </p:cNvSpPr>
                  <p:nvPr/>
                </p:nvSpPr>
                <p:spPr bwMode="auto">
                  <a:xfrm>
                    <a:off x="5316701" y="5264284"/>
                    <a:ext cx="1589963" cy="763913"/>
                  </a:xfrm>
                  <a:custGeom>
                    <a:avLst/>
                    <a:gdLst>
                      <a:gd name="T0" fmla="*/ 874 w 920"/>
                      <a:gd name="T1" fmla="*/ 115 h 442"/>
                      <a:gd name="T2" fmla="*/ 591 w 920"/>
                      <a:gd name="T3" fmla="*/ 0 h 442"/>
                      <a:gd name="T4" fmla="*/ 459 w 920"/>
                      <a:gd name="T5" fmla="*/ 0 h 442"/>
                      <a:gd name="T6" fmla="*/ 328 w 920"/>
                      <a:gd name="T7" fmla="*/ 0 h 442"/>
                      <a:gd name="T8" fmla="*/ 45 w 920"/>
                      <a:gd name="T9" fmla="*/ 115 h 442"/>
                      <a:gd name="T10" fmla="*/ 0 w 920"/>
                      <a:gd name="T11" fmla="*/ 319 h 442"/>
                      <a:gd name="T12" fmla="*/ 0 w 920"/>
                      <a:gd name="T13" fmla="*/ 442 h 442"/>
                      <a:gd name="T14" fmla="*/ 920 w 920"/>
                      <a:gd name="T15" fmla="*/ 442 h 442"/>
                      <a:gd name="T16" fmla="*/ 920 w 920"/>
                      <a:gd name="T17" fmla="*/ 319 h 442"/>
                      <a:gd name="T18" fmla="*/ 920 w 920"/>
                      <a:gd name="T19" fmla="*/ 319 h 442"/>
                      <a:gd name="T20" fmla="*/ 874 w 920"/>
                      <a:gd name="T21" fmla="*/ 11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0" h="442">
                        <a:moveTo>
                          <a:pt x="874" y="115"/>
                        </a:moveTo>
                        <a:cubicBezTo>
                          <a:pt x="849" y="99"/>
                          <a:pt x="787" y="68"/>
                          <a:pt x="591" y="0"/>
                        </a:cubicBezTo>
                        <a:cubicBezTo>
                          <a:pt x="459" y="0"/>
                          <a:pt x="459" y="0"/>
                          <a:pt x="459" y="0"/>
                        </a:cubicBezTo>
                        <a:cubicBezTo>
                          <a:pt x="328" y="0"/>
                          <a:pt x="328" y="0"/>
                          <a:pt x="328" y="0"/>
                        </a:cubicBezTo>
                        <a:cubicBezTo>
                          <a:pt x="131" y="68"/>
                          <a:pt x="70" y="99"/>
                          <a:pt x="45" y="115"/>
                        </a:cubicBezTo>
                        <a:cubicBezTo>
                          <a:pt x="5" y="141"/>
                          <a:pt x="0" y="176"/>
                          <a:pt x="0" y="319"/>
                        </a:cubicBezTo>
                        <a:cubicBezTo>
                          <a:pt x="0" y="442"/>
                          <a:pt x="0" y="442"/>
                          <a:pt x="0" y="442"/>
                        </a:cubicBezTo>
                        <a:cubicBezTo>
                          <a:pt x="920" y="442"/>
                          <a:pt x="920" y="442"/>
                          <a:pt x="920" y="442"/>
                        </a:cubicBezTo>
                        <a:cubicBezTo>
                          <a:pt x="920" y="319"/>
                          <a:pt x="920" y="319"/>
                          <a:pt x="920" y="319"/>
                        </a:cubicBezTo>
                        <a:cubicBezTo>
                          <a:pt x="920" y="319"/>
                          <a:pt x="920" y="319"/>
                          <a:pt x="920" y="319"/>
                        </a:cubicBezTo>
                        <a:cubicBezTo>
                          <a:pt x="920" y="175"/>
                          <a:pt x="915" y="141"/>
                          <a:pt x="874" y="115"/>
                        </a:cubicBezTo>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0" name="íṧlïďé">
                    <a:extLst>
                      <a:ext uri="{FF2B5EF4-FFF2-40B4-BE49-F238E27FC236}">
                        <a16:creationId xmlns:a16="http://schemas.microsoft.com/office/drawing/2014/main" xmlns="" id="{4BB74D66-26DA-6EDC-F26B-402A1D53A6EF}"/>
                      </a:ext>
                    </a:extLst>
                  </p:cNvPr>
                  <p:cNvSpPr>
                    <a:spLocks/>
                  </p:cNvSpPr>
                  <p:nvPr/>
                </p:nvSpPr>
                <p:spPr bwMode="auto">
                  <a:xfrm>
                    <a:off x="5918328" y="4681663"/>
                    <a:ext cx="376474" cy="784382"/>
                  </a:xfrm>
                  <a:custGeom>
                    <a:avLst/>
                    <a:gdLst>
                      <a:gd name="T0" fmla="*/ 0 w 218"/>
                      <a:gd name="T1" fmla="*/ 135 h 454"/>
                      <a:gd name="T2" fmla="*/ 0 w 218"/>
                      <a:gd name="T3" fmla="*/ 299 h 454"/>
                      <a:gd name="T4" fmla="*/ 0 w 218"/>
                      <a:gd name="T5" fmla="*/ 381 h 454"/>
                      <a:gd name="T6" fmla="*/ 218 w 218"/>
                      <a:gd name="T7" fmla="*/ 381 h 454"/>
                      <a:gd name="T8" fmla="*/ 218 w 218"/>
                      <a:gd name="T9" fmla="*/ 299 h 454"/>
                      <a:gd name="T10" fmla="*/ 218 w 218"/>
                      <a:gd name="T11" fmla="*/ 135 h 454"/>
                      <a:gd name="T12" fmla="*/ 0 w 218"/>
                      <a:gd name="T13" fmla="*/ 135 h 454"/>
                    </a:gdLst>
                    <a:ahLst/>
                    <a:cxnLst>
                      <a:cxn ang="0">
                        <a:pos x="T0" y="T1"/>
                      </a:cxn>
                      <a:cxn ang="0">
                        <a:pos x="T2" y="T3"/>
                      </a:cxn>
                      <a:cxn ang="0">
                        <a:pos x="T4" y="T5"/>
                      </a:cxn>
                      <a:cxn ang="0">
                        <a:pos x="T6" y="T7"/>
                      </a:cxn>
                      <a:cxn ang="0">
                        <a:pos x="T8" y="T9"/>
                      </a:cxn>
                      <a:cxn ang="0">
                        <a:pos x="T10" y="T11"/>
                      </a:cxn>
                      <a:cxn ang="0">
                        <a:pos x="T12" y="T13"/>
                      </a:cxn>
                    </a:cxnLst>
                    <a:rect l="0" t="0" r="r" b="b"/>
                    <a:pathLst>
                      <a:path w="218" h="454">
                        <a:moveTo>
                          <a:pt x="0" y="135"/>
                        </a:moveTo>
                        <a:cubicBezTo>
                          <a:pt x="0" y="299"/>
                          <a:pt x="0" y="299"/>
                          <a:pt x="0" y="299"/>
                        </a:cubicBezTo>
                        <a:cubicBezTo>
                          <a:pt x="0" y="381"/>
                          <a:pt x="0" y="381"/>
                          <a:pt x="0" y="381"/>
                        </a:cubicBezTo>
                        <a:cubicBezTo>
                          <a:pt x="63" y="451"/>
                          <a:pt x="161" y="454"/>
                          <a:pt x="218" y="381"/>
                        </a:cubicBezTo>
                        <a:cubicBezTo>
                          <a:pt x="218" y="299"/>
                          <a:pt x="218" y="299"/>
                          <a:pt x="218" y="299"/>
                        </a:cubicBezTo>
                        <a:cubicBezTo>
                          <a:pt x="218" y="135"/>
                          <a:pt x="218" y="135"/>
                          <a:pt x="218" y="135"/>
                        </a:cubicBezTo>
                        <a:cubicBezTo>
                          <a:pt x="218" y="0"/>
                          <a:pt x="0" y="0"/>
                          <a:pt x="0" y="135"/>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1" name="ïṥlïḓè">
                    <a:extLst>
                      <a:ext uri="{FF2B5EF4-FFF2-40B4-BE49-F238E27FC236}">
                        <a16:creationId xmlns:a16="http://schemas.microsoft.com/office/drawing/2014/main" xmlns="" id="{DB4A31BC-9057-1684-04F9-87068A655B47}"/>
                      </a:ext>
                    </a:extLst>
                  </p:cNvPr>
                  <p:cNvSpPr>
                    <a:spLocks/>
                  </p:cNvSpPr>
                  <p:nvPr/>
                </p:nvSpPr>
                <p:spPr bwMode="auto">
                  <a:xfrm>
                    <a:off x="5918328" y="5165597"/>
                    <a:ext cx="376474" cy="126466"/>
                  </a:xfrm>
                  <a:custGeom>
                    <a:avLst/>
                    <a:gdLst>
                      <a:gd name="T0" fmla="*/ 218 w 218"/>
                      <a:gd name="T1" fmla="*/ 0 h 73"/>
                      <a:gd name="T2" fmla="*/ 0 w 218"/>
                      <a:gd name="T3" fmla="*/ 0 h 73"/>
                      <a:gd name="T4" fmla="*/ 0 w 218"/>
                      <a:gd name="T5" fmla="*/ 6 h 73"/>
                      <a:gd name="T6" fmla="*/ 98 w 218"/>
                      <a:gd name="T7" fmla="*/ 73 h 73"/>
                      <a:gd name="T8" fmla="*/ 126 w 218"/>
                      <a:gd name="T9" fmla="*/ 73 h 73"/>
                      <a:gd name="T10" fmla="*/ 213 w 218"/>
                      <a:gd name="T11" fmla="*/ 17 h 73"/>
                      <a:gd name="T12" fmla="*/ 218 w 218"/>
                      <a:gd name="T13" fmla="*/ 11 h 73"/>
                      <a:gd name="T14" fmla="*/ 218 w 218"/>
                      <a:gd name="T15" fmla="*/ 11 h 73"/>
                      <a:gd name="T16" fmla="*/ 218 w 218"/>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73">
                        <a:moveTo>
                          <a:pt x="218" y="0"/>
                        </a:moveTo>
                        <a:cubicBezTo>
                          <a:pt x="0" y="0"/>
                          <a:pt x="0" y="0"/>
                          <a:pt x="0" y="0"/>
                        </a:cubicBezTo>
                        <a:cubicBezTo>
                          <a:pt x="0" y="6"/>
                          <a:pt x="0" y="6"/>
                          <a:pt x="0" y="6"/>
                        </a:cubicBezTo>
                        <a:cubicBezTo>
                          <a:pt x="0" y="6"/>
                          <a:pt x="49" y="63"/>
                          <a:pt x="98" y="73"/>
                        </a:cubicBezTo>
                        <a:cubicBezTo>
                          <a:pt x="126" y="73"/>
                          <a:pt x="126" y="73"/>
                          <a:pt x="126" y="73"/>
                        </a:cubicBezTo>
                        <a:cubicBezTo>
                          <a:pt x="164" y="65"/>
                          <a:pt x="200" y="30"/>
                          <a:pt x="213" y="17"/>
                        </a:cubicBezTo>
                        <a:cubicBezTo>
                          <a:pt x="218" y="11"/>
                          <a:pt x="218" y="11"/>
                          <a:pt x="218" y="11"/>
                        </a:cubicBezTo>
                        <a:cubicBezTo>
                          <a:pt x="218" y="11"/>
                          <a:pt x="218" y="11"/>
                          <a:pt x="218" y="11"/>
                        </a:cubicBezTo>
                        <a:cubicBezTo>
                          <a:pt x="218" y="0"/>
                          <a:pt x="218" y="0"/>
                          <a:pt x="218" y="0"/>
                        </a:cubicBezTo>
                      </a:path>
                    </a:pathLst>
                  </a:custGeom>
                  <a:solidFill>
                    <a:srgbClr val="D7AA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2" name="ïS1íḋe">
                    <a:extLst>
                      <a:ext uri="{FF2B5EF4-FFF2-40B4-BE49-F238E27FC236}">
                        <a16:creationId xmlns:a16="http://schemas.microsoft.com/office/drawing/2014/main" xmlns="" id="{7E9B9AB3-C0CB-8CC0-4D22-064D9935BDAC}"/>
                      </a:ext>
                    </a:extLst>
                  </p:cNvPr>
                  <p:cNvSpPr>
                    <a:spLocks/>
                  </p:cNvSpPr>
                  <p:nvPr/>
                </p:nvSpPr>
                <p:spPr bwMode="auto">
                  <a:xfrm>
                    <a:off x="5566709" y="4247439"/>
                    <a:ext cx="1087754" cy="1004417"/>
                  </a:xfrm>
                  <a:custGeom>
                    <a:avLst/>
                    <a:gdLst>
                      <a:gd name="T0" fmla="*/ 314 w 629"/>
                      <a:gd name="T1" fmla="*/ 0 h 581"/>
                      <a:gd name="T2" fmla="*/ 141 w 629"/>
                      <a:gd name="T3" fmla="*/ 464 h 581"/>
                      <a:gd name="T4" fmla="*/ 314 w 629"/>
                      <a:gd name="T5" fmla="*/ 581 h 581"/>
                      <a:gd name="T6" fmla="*/ 488 w 629"/>
                      <a:gd name="T7" fmla="*/ 464 h 581"/>
                      <a:gd name="T8" fmla="*/ 314 w 629"/>
                      <a:gd name="T9" fmla="*/ 0 h 581"/>
                    </a:gdLst>
                    <a:ahLst/>
                    <a:cxnLst>
                      <a:cxn ang="0">
                        <a:pos x="T0" y="T1"/>
                      </a:cxn>
                      <a:cxn ang="0">
                        <a:pos x="T2" y="T3"/>
                      </a:cxn>
                      <a:cxn ang="0">
                        <a:pos x="T4" y="T5"/>
                      </a:cxn>
                      <a:cxn ang="0">
                        <a:pos x="T6" y="T7"/>
                      </a:cxn>
                      <a:cxn ang="0">
                        <a:pos x="T8" y="T9"/>
                      </a:cxn>
                    </a:cxnLst>
                    <a:rect l="0" t="0" r="r" b="b"/>
                    <a:pathLst>
                      <a:path w="629" h="581">
                        <a:moveTo>
                          <a:pt x="314" y="0"/>
                        </a:moveTo>
                        <a:cubicBezTo>
                          <a:pt x="0" y="0"/>
                          <a:pt x="120" y="431"/>
                          <a:pt x="141" y="464"/>
                        </a:cubicBezTo>
                        <a:cubicBezTo>
                          <a:pt x="163" y="501"/>
                          <a:pt x="263" y="581"/>
                          <a:pt x="314" y="581"/>
                        </a:cubicBezTo>
                        <a:cubicBezTo>
                          <a:pt x="365" y="581"/>
                          <a:pt x="465" y="501"/>
                          <a:pt x="488" y="464"/>
                        </a:cubicBezTo>
                        <a:cubicBezTo>
                          <a:pt x="508" y="431"/>
                          <a:pt x="629" y="0"/>
                          <a:pt x="314" y="0"/>
                        </a:cubicBezTo>
                      </a:path>
                    </a:pathLst>
                  </a:custGeom>
                  <a:solidFill>
                    <a:srgbClr val="EAB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3" name="îśliḍê">
                    <a:extLst>
                      <a:ext uri="{FF2B5EF4-FFF2-40B4-BE49-F238E27FC236}">
                        <a16:creationId xmlns:a16="http://schemas.microsoft.com/office/drawing/2014/main" xmlns="" id="{C5BE5011-8C20-50D2-3D74-CCAB1FA4E980}"/>
                      </a:ext>
                    </a:extLst>
                  </p:cNvPr>
                  <p:cNvSpPr>
                    <a:spLocks/>
                  </p:cNvSpPr>
                  <p:nvPr/>
                </p:nvSpPr>
                <p:spPr bwMode="auto">
                  <a:xfrm>
                    <a:off x="5847419" y="5422914"/>
                    <a:ext cx="494167" cy="605283"/>
                  </a:xfrm>
                  <a:custGeom>
                    <a:avLst/>
                    <a:gdLst>
                      <a:gd name="T0" fmla="*/ 152 w 286"/>
                      <a:gd name="T1" fmla="*/ 0 h 350"/>
                      <a:gd name="T2" fmla="*/ 0 w 286"/>
                      <a:gd name="T3" fmla="*/ 44 h 350"/>
                      <a:gd name="T4" fmla="*/ 58 w 286"/>
                      <a:gd name="T5" fmla="*/ 350 h 350"/>
                      <a:gd name="T6" fmla="*/ 263 w 286"/>
                      <a:gd name="T7" fmla="*/ 350 h 350"/>
                      <a:gd name="T8" fmla="*/ 286 w 286"/>
                      <a:gd name="T9" fmla="*/ 45 h 350"/>
                      <a:gd name="T10" fmla="*/ 152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52" y="0"/>
                        </a:moveTo>
                        <a:cubicBezTo>
                          <a:pt x="152" y="0"/>
                          <a:pt x="0" y="35"/>
                          <a:pt x="0" y="44"/>
                        </a:cubicBezTo>
                        <a:cubicBezTo>
                          <a:pt x="0" y="53"/>
                          <a:pt x="58" y="350"/>
                          <a:pt x="58" y="350"/>
                        </a:cubicBezTo>
                        <a:cubicBezTo>
                          <a:pt x="263" y="350"/>
                          <a:pt x="263" y="350"/>
                          <a:pt x="263" y="350"/>
                        </a:cubicBezTo>
                        <a:cubicBezTo>
                          <a:pt x="286" y="45"/>
                          <a:pt x="286" y="45"/>
                          <a:pt x="286" y="45"/>
                        </a:cubicBezTo>
                        <a:cubicBezTo>
                          <a:pt x="152" y="0"/>
                          <a:pt x="152" y="0"/>
                          <a:pt x="15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4" name="íśḷîḋè">
                    <a:extLst>
                      <a:ext uri="{FF2B5EF4-FFF2-40B4-BE49-F238E27FC236}">
                        <a16:creationId xmlns:a16="http://schemas.microsoft.com/office/drawing/2014/main" xmlns="" id="{7CE81828-CF68-8087-0B96-970EECB05553}"/>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close/>
                      </a:path>
                    </a:pathLst>
                  </a:custGeom>
                  <a:solidFill>
                    <a:srgbClr val="E74C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5" name="íśļïḓe">
                    <a:extLst>
                      <a:ext uri="{FF2B5EF4-FFF2-40B4-BE49-F238E27FC236}">
                        <a16:creationId xmlns:a16="http://schemas.microsoft.com/office/drawing/2014/main" xmlns="" id="{765F962B-E75A-AB55-6DA5-4D768CD21386}"/>
                      </a:ext>
                    </a:extLst>
                  </p:cNvPr>
                  <p:cNvSpPr>
                    <a:spLocks/>
                  </p:cNvSpPr>
                  <p:nvPr/>
                </p:nvSpPr>
                <p:spPr bwMode="auto">
                  <a:xfrm>
                    <a:off x="6026519" y="5421453"/>
                    <a:ext cx="160824" cy="157168"/>
                  </a:xfrm>
                  <a:custGeom>
                    <a:avLst/>
                    <a:gdLst>
                      <a:gd name="T0" fmla="*/ 0 w 220"/>
                      <a:gd name="T1" fmla="*/ 121 h 215"/>
                      <a:gd name="T2" fmla="*/ 64 w 220"/>
                      <a:gd name="T3" fmla="*/ 215 h 215"/>
                      <a:gd name="T4" fmla="*/ 159 w 220"/>
                      <a:gd name="T5" fmla="*/ 215 h 215"/>
                      <a:gd name="T6" fmla="*/ 220 w 220"/>
                      <a:gd name="T7" fmla="*/ 121 h 215"/>
                      <a:gd name="T8" fmla="*/ 114 w 220"/>
                      <a:gd name="T9" fmla="*/ 0 h 215"/>
                      <a:gd name="T10" fmla="*/ 0 w 220"/>
                      <a:gd name="T11" fmla="*/ 121 h 215"/>
                    </a:gdLst>
                    <a:ahLst/>
                    <a:cxnLst>
                      <a:cxn ang="0">
                        <a:pos x="T0" y="T1"/>
                      </a:cxn>
                      <a:cxn ang="0">
                        <a:pos x="T2" y="T3"/>
                      </a:cxn>
                      <a:cxn ang="0">
                        <a:pos x="T4" y="T5"/>
                      </a:cxn>
                      <a:cxn ang="0">
                        <a:pos x="T6" y="T7"/>
                      </a:cxn>
                      <a:cxn ang="0">
                        <a:pos x="T8" y="T9"/>
                      </a:cxn>
                      <a:cxn ang="0">
                        <a:pos x="T10" y="T11"/>
                      </a:cxn>
                    </a:cxnLst>
                    <a:rect l="0" t="0" r="r" b="b"/>
                    <a:pathLst>
                      <a:path w="220" h="215">
                        <a:moveTo>
                          <a:pt x="0" y="121"/>
                        </a:moveTo>
                        <a:lnTo>
                          <a:pt x="64" y="215"/>
                        </a:lnTo>
                        <a:lnTo>
                          <a:pt x="159" y="215"/>
                        </a:lnTo>
                        <a:lnTo>
                          <a:pt x="220" y="121"/>
                        </a:lnTo>
                        <a:lnTo>
                          <a:pt x="114" y="0"/>
                        </a:lnTo>
                        <a:lnTo>
                          <a:pt x="0"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6" name="iṥḷídê">
                    <a:extLst>
                      <a:ext uri="{FF2B5EF4-FFF2-40B4-BE49-F238E27FC236}">
                        <a16:creationId xmlns:a16="http://schemas.microsoft.com/office/drawing/2014/main" xmlns="" id="{91187205-B5EB-994F-D164-73352FBA6BA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7" name="î$ľiḍe">
                    <a:extLst>
                      <a:ext uri="{FF2B5EF4-FFF2-40B4-BE49-F238E27FC236}">
                        <a16:creationId xmlns:a16="http://schemas.microsoft.com/office/drawing/2014/main" xmlns="" id="{2CED0D56-5A83-827D-BADA-621937C54A37}"/>
                      </a:ext>
                    </a:extLst>
                  </p:cNvPr>
                  <p:cNvSpPr>
                    <a:spLocks/>
                  </p:cNvSpPr>
                  <p:nvPr/>
                </p:nvSpPr>
                <p:spPr bwMode="auto">
                  <a:xfrm>
                    <a:off x="6007512" y="5578621"/>
                    <a:ext cx="201030" cy="449576"/>
                  </a:xfrm>
                  <a:custGeom>
                    <a:avLst/>
                    <a:gdLst>
                      <a:gd name="T0" fmla="*/ 90 w 275"/>
                      <a:gd name="T1" fmla="*/ 0 h 615"/>
                      <a:gd name="T2" fmla="*/ 0 w 275"/>
                      <a:gd name="T3" fmla="*/ 615 h 615"/>
                      <a:gd name="T4" fmla="*/ 275 w 275"/>
                      <a:gd name="T5" fmla="*/ 615 h 615"/>
                      <a:gd name="T6" fmla="*/ 185 w 275"/>
                      <a:gd name="T7" fmla="*/ 0 h 615"/>
                      <a:gd name="T8" fmla="*/ 90 w 275"/>
                      <a:gd name="T9" fmla="*/ 0 h 615"/>
                    </a:gdLst>
                    <a:ahLst/>
                    <a:cxnLst>
                      <a:cxn ang="0">
                        <a:pos x="T0" y="T1"/>
                      </a:cxn>
                      <a:cxn ang="0">
                        <a:pos x="T2" y="T3"/>
                      </a:cxn>
                      <a:cxn ang="0">
                        <a:pos x="T4" y="T5"/>
                      </a:cxn>
                      <a:cxn ang="0">
                        <a:pos x="T6" y="T7"/>
                      </a:cxn>
                      <a:cxn ang="0">
                        <a:pos x="T8" y="T9"/>
                      </a:cxn>
                    </a:cxnLst>
                    <a:rect l="0" t="0" r="r" b="b"/>
                    <a:pathLst>
                      <a:path w="275" h="615">
                        <a:moveTo>
                          <a:pt x="90" y="0"/>
                        </a:moveTo>
                        <a:lnTo>
                          <a:pt x="0" y="615"/>
                        </a:lnTo>
                        <a:lnTo>
                          <a:pt x="275" y="615"/>
                        </a:lnTo>
                        <a:lnTo>
                          <a:pt x="185" y="0"/>
                        </a:lnTo>
                        <a:lnTo>
                          <a:pt x="9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8" name="ïSḷîḑè">
                    <a:extLst>
                      <a:ext uri="{FF2B5EF4-FFF2-40B4-BE49-F238E27FC236}">
                        <a16:creationId xmlns:a16="http://schemas.microsoft.com/office/drawing/2014/main" xmlns="" id="{165E9156-3CF0-98E2-3374-851819AA1158}"/>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39" name="ï$líḍé">
                    <a:extLst>
                      <a:ext uri="{FF2B5EF4-FFF2-40B4-BE49-F238E27FC236}">
                        <a16:creationId xmlns:a16="http://schemas.microsoft.com/office/drawing/2014/main" xmlns="" id="{F9BB0D7E-2A43-2FF3-7E09-AA98FF534166}"/>
                      </a:ext>
                    </a:extLst>
                  </p:cNvPr>
                  <p:cNvSpPr>
                    <a:spLocks/>
                  </p:cNvSpPr>
                  <p:nvPr/>
                </p:nvSpPr>
                <p:spPr bwMode="auto">
                  <a:xfrm>
                    <a:off x="5904439" y="5188258"/>
                    <a:ext cx="205416" cy="395480"/>
                  </a:xfrm>
                  <a:custGeom>
                    <a:avLst/>
                    <a:gdLst>
                      <a:gd name="T0" fmla="*/ 23 w 281"/>
                      <a:gd name="T1" fmla="*/ 0 h 541"/>
                      <a:gd name="T2" fmla="*/ 0 w 281"/>
                      <a:gd name="T3" fmla="*/ 87 h 541"/>
                      <a:gd name="T4" fmla="*/ 63 w 281"/>
                      <a:gd name="T5" fmla="*/ 541 h 541"/>
                      <a:gd name="T6" fmla="*/ 281 w 281"/>
                      <a:gd name="T7" fmla="*/ 321 h 541"/>
                      <a:gd name="T8" fmla="*/ 23 w 281"/>
                      <a:gd name="T9" fmla="*/ 0 h 541"/>
                    </a:gdLst>
                    <a:ahLst/>
                    <a:cxnLst>
                      <a:cxn ang="0">
                        <a:pos x="T0" y="T1"/>
                      </a:cxn>
                      <a:cxn ang="0">
                        <a:pos x="T2" y="T3"/>
                      </a:cxn>
                      <a:cxn ang="0">
                        <a:pos x="T4" y="T5"/>
                      </a:cxn>
                      <a:cxn ang="0">
                        <a:pos x="T6" y="T7"/>
                      </a:cxn>
                      <a:cxn ang="0">
                        <a:pos x="T8" y="T9"/>
                      </a:cxn>
                    </a:cxnLst>
                    <a:rect l="0" t="0" r="r" b="b"/>
                    <a:pathLst>
                      <a:path w="281" h="541">
                        <a:moveTo>
                          <a:pt x="23" y="0"/>
                        </a:moveTo>
                        <a:lnTo>
                          <a:pt x="0" y="87"/>
                        </a:lnTo>
                        <a:lnTo>
                          <a:pt x="63" y="541"/>
                        </a:lnTo>
                        <a:lnTo>
                          <a:pt x="281" y="321"/>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0" name="ïślïḓè">
                    <a:extLst>
                      <a:ext uri="{FF2B5EF4-FFF2-40B4-BE49-F238E27FC236}">
                        <a16:creationId xmlns:a16="http://schemas.microsoft.com/office/drawing/2014/main" xmlns="" id="{ACB4A1A5-E5F7-D732-B8EB-AB1BBBFD6E7D}"/>
                      </a:ext>
                    </a:extLst>
                  </p:cNvPr>
                  <p:cNvSpPr>
                    <a:spLocks/>
                  </p:cNvSpPr>
                  <p:nvPr/>
                </p:nvSpPr>
                <p:spPr bwMode="auto">
                  <a:xfrm>
                    <a:off x="6109854" y="5188258"/>
                    <a:ext cx="198837" cy="399136"/>
                  </a:xfrm>
                  <a:custGeom>
                    <a:avLst/>
                    <a:gdLst>
                      <a:gd name="T0" fmla="*/ 253 w 272"/>
                      <a:gd name="T1" fmla="*/ 0 h 546"/>
                      <a:gd name="T2" fmla="*/ 272 w 272"/>
                      <a:gd name="T3" fmla="*/ 85 h 546"/>
                      <a:gd name="T4" fmla="*/ 213 w 272"/>
                      <a:gd name="T5" fmla="*/ 546 h 546"/>
                      <a:gd name="T6" fmla="*/ 0 w 272"/>
                      <a:gd name="T7" fmla="*/ 321 h 546"/>
                      <a:gd name="T8" fmla="*/ 253 w 272"/>
                      <a:gd name="T9" fmla="*/ 0 h 546"/>
                    </a:gdLst>
                    <a:ahLst/>
                    <a:cxnLst>
                      <a:cxn ang="0">
                        <a:pos x="T0" y="T1"/>
                      </a:cxn>
                      <a:cxn ang="0">
                        <a:pos x="T2" y="T3"/>
                      </a:cxn>
                      <a:cxn ang="0">
                        <a:pos x="T4" y="T5"/>
                      </a:cxn>
                      <a:cxn ang="0">
                        <a:pos x="T6" y="T7"/>
                      </a:cxn>
                      <a:cxn ang="0">
                        <a:pos x="T8" y="T9"/>
                      </a:cxn>
                    </a:cxnLst>
                    <a:rect l="0" t="0" r="r" b="b"/>
                    <a:pathLst>
                      <a:path w="272" h="546">
                        <a:moveTo>
                          <a:pt x="253" y="0"/>
                        </a:moveTo>
                        <a:lnTo>
                          <a:pt x="272" y="85"/>
                        </a:lnTo>
                        <a:lnTo>
                          <a:pt x="213" y="546"/>
                        </a:lnTo>
                        <a:lnTo>
                          <a:pt x="0" y="321"/>
                        </a:lnTo>
                        <a:lnTo>
                          <a:pt x="2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1" name="ïşliḋê">
                    <a:extLst>
                      <a:ext uri="{FF2B5EF4-FFF2-40B4-BE49-F238E27FC236}">
                        <a16:creationId xmlns:a16="http://schemas.microsoft.com/office/drawing/2014/main" xmlns="" id="{28F46C46-62AF-DCEA-5FB2-642BA7DABE71}"/>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close/>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2" name="î$líḑè">
                    <a:extLst>
                      <a:ext uri="{FF2B5EF4-FFF2-40B4-BE49-F238E27FC236}">
                        <a16:creationId xmlns:a16="http://schemas.microsoft.com/office/drawing/2014/main" xmlns="" id="{E1CCFF5E-75C1-F3B6-40BD-7516A963C86E}"/>
                      </a:ext>
                    </a:extLst>
                  </p:cNvPr>
                  <p:cNvSpPr>
                    <a:spLocks/>
                  </p:cNvSpPr>
                  <p:nvPr/>
                </p:nvSpPr>
                <p:spPr bwMode="auto">
                  <a:xfrm>
                    <a:off x="5918328" y="5184603"/>
                    <a:ext cx="187871" cy="235387"/>
                  </a:xfrm>
                  <a:custGeom>
                    <a:avLst/>
                    <a:gdLst>
                      <a:gd name="T0" fmla="*/ 2 w 257"/>
                      <a:gd name="T1" fmla="*/ 0 h 322"/>
                      <a:gd name="T2" fmla="*/ 0 w 257"/>
                      <a:gd name="T3" fmla="*/ 0 h 322"/>
                      <a:gd name="T4" fmla="*/ 0 w 257"/>
                      <a:gd name="T5" fmla="*/ 5 h 322"/>
                      <a:gd name="T6" fmla="*/ 2 w 257"/>
                      <a:gd name="T7" fmla="*/ 7 h 322"/>
                      <a:gd name="T8" fmla="*/ 4 w 257"/>
                      <a:gd name="T9" fmla="*/ 5 h 322"/>
                      <a:gd name="T10" fmla="*/ 257 w 257"/>
                      <a:gd name="T11" fmla="*/ 322 h 322"/>
                      <a:gd name="T12" fmla="*/ 257 w 257"/>
                      <a:gd name="T13" fmla="*/ 315 h 322"/>
                      <a:gd name="T14" fmla="*/ 2 w 257"/>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322">
                        <a:moveTo>
                          <a:pt x="2" y="0"/>
                        </a:moveTo>
                        <a:lnTo>
                          <a:pt x="0" y="0"/>
                        </a:lnTo>
                        <a:lnTo>
                          <a:pt x="0" y="5"/>
                        </a:lnTo>
                        <a:lnTo>
                          <a:pt x="2" y="7"/>
                        </a:lnTo>
                        <a:lnTo>
                          <a:pt x="4" y="5"/>
                        </a:lnTo>
                        <a:lnTo>
                          <a:pt x="257" y="322"/>
                        </a:lnTo>
                        <a:lnTo>
                          <a:pt x="257" y="315"/>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3" name="îśḷîďe">
                    <a:extLst>
                      <a:ext uri="{FF2B5EF4-FFF2-40B4-BE49-F238E27FC236}">
                        <a16:creationId xmlns:a16="http://schemas.microsoft.com/office/drawing/2014/main" xmlns="" id="{56E67BF8-9BC1-E918-CE74-23805D176515}"/>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4" name="îŝḷíďé">
                    <a:extLst>
                      <a:ext uri="{FF2B5EF4-FFF2-40B4-BE49-F238E27FC236}">
                        <a16:creationId xmlns:a16="http://schemas.microsoft.com/office/drawing/2014/main" xmlns="" id="{B73B6687-A20B-8015-E8C8-8A05076C09B0}"/>
                      </a:ext>
                    </a:extLst>
                  </p:cNvPr>
                  <p:cNvSpPr>
                    <a:spLocks/>
                  </p:cNvSpPr>
                  <p:nvPr/>
                </p:nvSpPr>
                <p:spPr bwMode="auto">
                  <a:xfrm>
                    <a:off x="5919790" y="5188258"/>
                    <a:ext cx="186410" cy="233194"/>
                  </a:xfrm>
                  <a:custGeom>
                    <a:avLst/>
                    <a:gdLst>
                      <a:gd name="T0" fmla="*/ 2 w 255"/>
                      <a:gd name="T1" fmla="*/ 0 h 319"/>
                      <a:gd name="T2" fmla="*/ 0 w 255"/>
                      <a:gd name="T3" fmla="*/ 2 h 319"/>
                      <a:gd name="T4" fmla="*/ 255 w 255"/>
                      <a:gd name="T5" fmla="*/ 319 h 319"/>
                      <a:gd name="T6" fmla="*/ 255 w 255"/>
                      <a:gd name="T7" fmla="*/ 317 h 319"/>
                      <a:gd name="T8" fmla="*/ 2 w 255"/>
                      <a:gd name="T9" fmla="*/ 0 h 319"/>
                    </a:gdLst>
                    <a:ahLst/>
                    <a:cxnLst>
                      <a:cxn ang="0">
                        <a:pos x="T0" y="T1"/>
                      </a:cxn>
                      <a:cxn ang="0">
                        <a:pos x="T2" y="T3"/>
                      </a:cxn>
                      <a:cxn ang="0">
                        <a:pos x="T4" y="T5"/>
                      </a:cxn>
                      <a:cxn ang="0">
                        <a:pos x="T6" y="T7"/>
                      </a:cxn>
                      <a:cxn ang="0">
                        <a:pos x="T8" y="T9"/>
                      </a:cxn>
                    </a:cxnLst>
                    <a:rect l="0" t="0" r="r" b="b"/>
                    <a:pathLst>
                      <a:path w="255" h="319">
                        <a:moveTo>
                          <a:pt x="2" y="0"/>
                        </a:moveTo>
                        <a:lnTo>
                          <a:pt x="0" y="2"/>
                        </a:lnTo>
                        <a:lnTo>
                          <a:pt x="255" y="319"/>
                        </a:lnTo>
                        <a:lnTo>
                          <a:pt x="255" y="317"/>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5" name="ïŝ1iḍê">
                    <a:extLst>
                      <a:ext uri="{FF2B5EF4-FFF2-40B4-BE49-F238E27FC236}">
                        <a16:creationId xmlns:a16="http://schemas.microsoft.com/office/drawing/2014/main" xmlns="" id="{53D6C0C5-78D5-E6AD-45EF-8C4E080EC45E}"/>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close/>
                        <a:moveTo>
                          <a:pt x="104" y="114"/>
                        </a:moveTo>
                        <a:lnTo>
                          <a:pt x="0" y="225"/>
                        </a:lnTo>
                        <a:lnTo>
                          <a:pt x="0" y="227"/>
                        </a:lnTo>
                        <a:lnTo>
                          <a:pt x="104" y="114"/>
                        </a:lnTo>
                        <a:lnTo>
                          <a:pt x="104" y="114"/>
                        </a:lnTo>
                        <a:close/>
                        <a:moveTo>
                          <a:pt x="208" y="0"/>
                        </a:moveTo>
                        <a:lnTo>
                          <a:pt x="196" y="12"/>
                        </a:lnTo>
                        <a:lnTo>
                          <a:pt x="165" y="45"/>
                        </a:lnTo>
                        <a:lnTo>
                          <a:pt x="208"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6" name="îŝļïdé">
                    <a:extLst>
                      <a:ext uri="{FF2B5EF4-FFF2-40B4-BE49-F238E27FC236}">
                        <a16:creationId xmlns:a16="http://schemas.microsoft.com/office/drawing/2014/main" xmlns="" id="{D8B5D403-8BB5-EEAB-3488-DB0D9A359D4F}"/>
                      </a:ext>
                    </a:extLst>
                  </p:cNvPr>
                  <p:cNvSpPr>
                    <a:spLocks/>
                  </p:cNvSpPr>
                  <p:nvPr/>
                </p:nvSpPr>
                <p:spPr bwMode="auto">
                  <a:xfrm>
                    <a:off x="5952686" y="5426570"/>
                    <a:ext cx="152052" cy="207609"/>
                  </a:xfrm>
                  <a:custGeom>
                    <a:avLst/>
                    <a:gdLst>
                      <a:gd name="T0" fmla="*/ 111 w 208"/>
                      <a:gd name="T1" fmla="*/ 123 h 284"/>
                      <a:gd name="T2" fmla="*/ 2 w 208"/>
                      <a:gd name="T3" fmla="*/ 255 h 284"/>
                      <a:gd name="T4" fmla="*/ 0 w 208"/>
                      <a:gd name="T5" fmla="*/ 232 h 284"/>
                      <a:gd name="T6" fmla="*/ 7 w 208"/>
                      <a:gd name="T7" fmla="*/ 284 h 284"/>
                      <a:gd name="T8" fmla="*/ 116 w 208"/>
                      <a:gd name="T9" fmla="*/ 132 h 284"/>
                      <a:gd name="T10" fmla="*/ 111 w 208"/>
                      <a:gd name="T11" fmla="*/ 123 h 284"/>
                      <a:gd name="T12" fmla="*/ 104 w 208"/>
                      <a:gd name="T13" fmla="*/ 114 h 284"/>
                      <a:gd name="T14" fmla="*/ 0 w 208"/>
                      <a:gd name="T15" fmla="*/ 225 h 284"/>
                      <a:gd name="T16" fmla="*/ 0 w 208"/>
                      <a:gd name="T17" fmla="*/ 227 h 284"/>
                      <a:gd name="T18" fmla="*/ 104 w 208"/>
                      <a:gd name="T19" fmla="*/ 114 h 284"/>
                      <a:gd name="T20" fmla="*/ 104 w 208"/>
                      <a:gd name="T21" fmla="*/ 114 h 284"/>
                      <a:gd name="T22" fmla="*/ 208 w 208"/>
                      <a:gd name="T23" fmla="*/ 0 h 284"/>
                      <a:gd name="T24" fmla="*/ 196 w 208"/>
                      <a:gd name="T25" fmla="*/ 12 h 284"/>
                      <a:gd name="T26" fmla="*/ 165 w 208"/>
                      <a:gd name="T27" fmla="*/ 45 h 284"/>
                      <a:gd name="T28" fmla="*/ 208 w 208"/>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84">
                        <a:moveTo>
                          <a:pt x="111" y="123"/>
                        </a:moveTo>
                        <a:lnTo>
                          <a:pt x="2" y="255"/>
                        </a:lnTo>
                        <a:lnTo>
                          <a:pt x="0" y="232"/>
                        </a:lnTo>
                        <a:lnTo>
                          <a:pt x="7" y="284"/>
                        </a:lnTo>
                        <a:lnTo>
                          <a:pt x="116" y="132"/>
                        </a:lnTo>
                        <a:lnTo>
                          <a:pt x="111" y="123"/>
                        </a:lnTo>
                        <a:moveTo>
                          <a:pt x="104" y="114"/>
                        </a:moveTo>
                        <a:lnTo>
                          <a:pt x="0" y="225"/>
                        </a:lnTo>
                        <a:lnTo>
                          <a:pt x="0" y="227"/>
                        </a:lnTo>
                        <a:lnTo>
                          <a:pt x="104" y="114"/>
                        </a:lnTo>
                        <a:lnTo>
                          <a:pt x="104" y="114"/>
                        </a:lnTo>
                        <a:moveTo>
                          <a:pt x="208" y="0"/>
                        </a:moveTo>
                        <a:lnTo>
                          <a:pt x="196" y="12"/>
                        </a:lnTo>
                        <a:lnTo>
                          <a:pt x="165" y="45"/>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7" name="ïṧḷidè">
                    <a:extLst>
                      <a:ext uri="{FF2B5EF4-FFF2-40B4-BE49-F238E27FC236}">
                        <a16:creationId xmlns:a16="http://schemas.microsoft.com/office/drawing/2014/main" xmlns="" id="{881CB559-6CC7-AE31-7FD2-D4342FD9C8C9}"/>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close/>
                        <a:moveTo>
                          <a:pt x="106" y="0"/>
                        </a:moveTo>
                        <a:lnTo>
                          <a:pt x="104" y="2"/>
                        </a:lnTo>
                        <a:lnTo>
                          <a:pt x="61" y="47"/>
                        </a:lnTo>
                        <a:lnTo>
                          <a:pt x="0" y="116"/>
                        </a:lnTo>
                        <a:lnTo>
                          <a:pt x="0" y="116"/>
                        </a:lnTo>
                        <a:lnTo>
                          <a:pt x="102" y="7"/>
                        </a:lnTo>
                        <a:lnTo>
                          <a:pt x="106"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8" name="ïṥļiḓe">
                    <a:extLst>
                      <a:ext uri="{FF2B5EF4-FFF2-40B4-BE49-F238E27FC236}">
                        <a16:creationId xmlns:a16="http://schemas.microsoft.com/office/drawing/2014/main" xmlns="" id="{6CCD0D88-CA3F-A94C-E64E-C5FC150DC3EF}"/>
                      </a:ext>
                    </a:extLst>
                  </p:cNvPr>
                  <p:cNvSpPr>
                    <a:spLocks/>
                  </p:cNvSpPr>
                  <p:nvPr/>
                </p:nvSpPr>
                <p:spPr bwMode="auto">
                  <a:xfrm>
                    <a:off x="6028712" y="5425107"/>
                    <a:ext cx="77488" cy="97956"/>
                  </a:xfrm>
                  <a:custGeom>
                    <a:avLst/>
                    <a:gdLst>
                      <a:gd name="T0" fmla="*/ 92 w 106"/>
                      <a:gd name="T1" fmla="*/ 21 h 134"/>
                      <a:gd name="T2" fmla="*/ 7 w 106"/>
                      <a:gd name="T3" fmla="*/ 125 h 134"/>
                      <a:gd name="T4" fmla="*/ 12 w 106"/>
                      <a:gd name="T5" fmla="*/ 134 h 134"/>
                      <a:gd name="T6" fmla="*/ 92 w 106"/>
                      <a:gd name="T7" fmla="*/ 21 h 134"/>
                      <a:gd name="T8" fmla="*/ 106 w 106"/>
                      <a:gd name="T9" fmla="*/ 0 h 134"/>
                      <a:gd name="T10" fmla="*/ 104 w 106"/>
                      <a:gd name="T11" fmla="*/ 2 h 134"/>
                      <a:gd name="T12" fmla="*/ 61 w 106"/>
                      <a:gd name="T13" fmla="*/ 47 h 134"/>
                      <a:gd name="T14" fmla="*/ 0 w 106"/>
                      <a:gd name="T15" fmla="*/ 116 h 134"/>
                      <a:gd name="T16" fmla="*/ 0 w 106"/>
                      <a:gd name="T17" fmla="*/ 116 h 134"/>
                      <a:gd name="T18" fmla="*/ 102 w 106"/>
                      <a:gd name="T19" fmla="*/ 7 h 134"/>
                      <a:gd name="T20" fmla="*/ 106 w 106"/>
                      <a:gd name="T2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34">
                        <a:moveTo>
                          <a:pt x="92" y="21"/>
                        </a:moveTo>
                        <a:lnTo>
                          <a:pt x="7" y="125"/>
                        </a:lnTo>
                        <a:lnTo>
                          <a:pt x="12" y="134"/>
                        </a:lnTo>
                        <a:lnTo>
                          <a:pt x="92" y="21"/>
                        </a:lnTo>
                        <a:moveTo>
                          <a:pt x="106" y="0"/>
                        </a:moveTo>
                        <a:lnTo>
                          <a:pt x="104" y="2"/>
                        </a:lnTo>
                        <a:lnTo>
                          <a:pt x="61" y="47"/>
                        </a:lnTo>
                        <a:lnTo>
                          <a:pt x="0" y="116"/>
                        </a:lnTo>
                        <a:lnTo>
                          <a:pt x="0" y="116"/>
                        </a:lnTo>
                        <a:lnTo>
                          <a:pt x="102" y="7"/>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49" name="ïṡľiḍê">
                    <a:extLst>
                      <a:ext uri="{FF2B5EF4-FFF2-40B4-BE49-F238E27FC236}">
                        <a16:creationId xmlns:a16="http://schemas.microsoft.com/office/drawing/2014/main" xmlns="" id="{1F4736DF-33C4-5D3C-8F6B-03B726757954}"/>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0" name="îṥ1ïḋé">
                    <a:extLst>
                      <a:ext uri="{FF2B5EF4-FFF2-40B4-BE49-F238E27FC236}">
                        <a16:creationId xmlns:a16="http://schemas.microsoft.com/office/drawing/2014/main" xmlns="" id="{76916C3D-9436-4386-42C7-1664E0DC26A7}"/>
                      </a:ext>
                    </a:extLst>
                  </p:cNvPr>
                  <p:cNvSpPr>
                    <a:spLocks/>
                  </p:cNvSpPr>
                  <p:nvPr/>
                </p:nvSpPr>
                <p:spPr bwMode="auto">
                  <a:xfrm>
                    <a:off x="6095965" y="5422914"/>
                    <a:ext cx="10235" cy="12428"/>
                  </a:xfrm>
                  <a:custGeom>
                    <a:avLst/>
                    <a:gdLst>
                      <a:gd name="T0" fmla="*/ 14 w 14"/>
                      <a:gd name="T1" fmla="*/ 0 h 17"/>
                      <a:gd name="T2" fmla="*/ 0 w 14"/>
                      <a:gd name="T3" fmla="*/ 17 h 17"/>
                      <a:gd name="T4" fmla="*/ 12 w 14"/>
                      <a:gd name="T5" fmla="*/ 5 h 17"/>
                      <a:gd name="T6" fmla="*/ 14 w 14"/>
                      <a:gd name="T7" fmla="*/ 3 h 17"/>
                      <a:gd name="T8" fmla="*/ 14 w 14"/>
                      <a:gd name="T9" fmla="*/ 0 h 17"/>
                      <a:gd name="T10" fmla="*/ 14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4" y="0"/>
                        </a:moveTo>
                        <a:lnTo>
                          <a:pt x="0" y="17"/>
                        </a:lnTo>
                        <a:lnTo>
                          <a:pt x="12" y="5"/>
                        </a:lnTo>
                        <a:lnTo>
                          <a:pt x="14" y="3"/>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1" name="îṡḷîḓê">
                    <a:extLst>
                      <a:ext uri="{FF2B5EF4-FFF2-40B4-BE49-F238E27FC236}">
                        <a16:creationId xmlns:a16="http://schemas.microsoft.com/office/drawing/2014/main" xmlns="" id="{6074BBF5-EBC6-31F7-38D1-9EE81C0303DC}"/>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2" name="îṣ1íḑe">
                    <a:extLst>
                      <a:ext uri="{FF2B5EF4-FFF2-40B4-BE49-F238E27FC236}">
                        <a16:creationId xmlns:a16="http://schemas.microsoft.com/office/drawing/2014/main" xmlns="" id="{5D1FD87A-85FA-62EF-5B41-A58FF645829F}"/>
                      </a:ext>
                    </a:extLst>
                  </p:cNvPr>
                  <p:cNvSpPr>
                    <a:spLocks/>
                  </p:cNvSpPr>
                  <p:nvPr/>
                </p:nvSpPr>
                <p:spPr bwMode="auto">
                  <a:xfrm>
                    <a:off x="5675630" y="5251857"/>
                    <a:ext cx="326764" cy="776340"/>
                  </a:xfrm>
                  <a:custGeom>
                    <a:avLst/>
                    <a:gdLst>
                      <a:gd name="T0" fmla="*/ 313 w 447"/>
                      <a:gd name="T1" fmla="*/ 0 h 1062"/>
                      <a:gd name="T2" fmla="*/ 336 w 447"/>
                      <a:gd name="T3" fmla="*/ 102 h 1062"/>
                      <a:gd name="T4" fmla="*/ 447 w 447"/>
                      <a:gd name="T5" fmla="*/ 1062 h 1062"/>
                      <a:gd name="T6" fmla="*/ 256 w 447"/>
                      <a:gd name="T7" fmla="*/ 1062 h 1062"/>
                      <a:gd name="T8" fmla="*/ 45 w 447"/>
                      <a:gd name="T9" fmla="*/ 634 h 1062"/>
                      <a:gd name="T10" fmla="*/ 246 w 447"/>
                      <a:gd name="T11" fmla="*/ 499 h 1062"/>
                      <a:gd name="T12" fmla="*/ 0 w 447"/>
                      <a:gd name="T13" fmla="*/ 383 h 1062"/>
                      <a:gd name="T14" fmla="*/ 213 w 447"/>
                      <a:gd name="T15" fmla="*/ 45 h 1062"/>
                      <a:gd name="T16" fmla="*/ 313 w 447"/>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62">
                        <a:moveTo>
                          <a:pt x="313" y="0"/>
                        </a:moveTo>
                        <a:lnTo>
                          <a:pt x="336" y="102"/>
                        </a:lnTo>
                        <a:lnTo>
                          <a:pt x="447" y="1062"/>
                        </a:lnTo>
                        <a:lnTo>
                          <a:pt x="256" y="1062"/>
                        </a:lnTo>
                        <a:lnTo>
                          <a:pt x="45" y="634"/>
                        </a:lnTo>
                        <a:lnTo>
                          <a:pt x="246" y="499"/>
                        </a:lnTo>
                        <a:lnTo>
                          <a:pt x="0" y="383"/>
                        </a:lnTo>
                        <a:lnTo>
                          <a:pt x="213" y="45"/>
                        </a:lnTo>
                        <a:lnTo>
                          <a:pt x="3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3" name="îṥḷíḍè">
                    <a:extLst>
                      <a:ext uri="{FF2B5EF4-FFF2-40B4-BE49-F238E27FC236}">
                        <a16:creationId xmlns:a16="http://schemas.microsoft.com/office/drawing/2014/main" xmlns="" id="{B37472FD-6760-656B-5A1C-4ABA2E3DEBE0}"/>
                      </a:ext>
                    </a:extLst>
                  </p:cNvPr>
                  <p:cNvSpPr>
                    <a:spLocks/>
                  </p:cNvSpPr>
                  <p:nvPr/>
                </p:nvSpPr>
                <p:spPr bwMode="auto">
                  <a:xfrm>
                    <a:off x="6213659" y="5240160"/>
                    <a:ext cx="326764" cy="788037"/>
                  </a:xfrm>
                  <a:custGeom>
                    <a:avLst/>
                    <a:gdLst>
                      <a:gd name="T0" fmla="*/ 111 w 447"/>
                      <a:gd name="T1" fmla="*/ 0 h 1078"/>
                      <a:gd name="T2" fmla="*/ 111 w 447"/>
                      <a:gd name="T3" fmla="*/ 116 h 1078"/>
                      <a:gd name="T4" fmla="*/ 0 w 447"/>
                      <a:gd name="T5" fmla="*/ 1078 h 1078"/>
                      <a:gd name="T6" fmla="*/ 191 w 447"/>
                      <a:gd name="T7" fmla="*/ 1078 h 1078"/>
                      <a:gd name="T8" fmla="*/ 402 w 447"/>
                      <a:gd name="T9" fmla="*/ 650 h 1078"/>
                      <a:gd name="T10" fmla="*/ 201 w 447"/>
                      <a:gd name="T11" fmla="*/ 515 h 1078"/>
                      <a:gd name="T12" fmla="*/ 447 w 447"/>
                      <a:gd name="T13" fmla="*/ 399 h 1078"/>
                      <a:gd name="T14" fmla="*/ 246 w 447"/>
                      <a:gd name="T15" fmla="*/ 61 h 1078"/>
                      <a:gd name="T16" fmla="*/ 111 w 447"/>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1078">
                        <a:moveTo>
                          <a:pt x="111" y="0"/>
                        </a:moveTo>
                        <a:lnTo>
                          <a:pt x="111" y="116"/>
                        </a:lnTo>
                        <a:lnTo>
                          <a:pt x="0" y="1078"/>
                        </a:lnTo>
                        <a:lnTo>
                          <a:pt x="191" y="1078"/>
                        </a:lnTo>
                        <a:lnTo>
                          <a:pt x="402" y="650"/>
                        </a:lnTo>
                        <a:lnTo>
                          <a:pt x="201" y="515"/>
                        </a:lnTo>
                        <a:lnTo>
                          <a:pt x="447" y="399"/>
                        </a:lnTo>
                        <a:lnTo>
                          <a:pt x="246" y="61"/>
                        </a:lnTo>
                        <a:lnTo>
                          <a:pt x="111" y="0"/>
                        </a:lnTo>
                        <a:close/>
                      </a:path>
                    </a:pathLst>
                  </a:custGeom>
                  <a:solidFill>
                    <a:schemeClr val="tx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4" name="ïŝḻïḋe">
                    <a:extLst>
                      <a:ext uri="{FF2B5EF4-FFF2-40B4-BE49-F238E27FC236}">
                        <a16:creationId xmlns:a16="http://schemas.microsoft.com/office/drawing/2014/main" xmlns="" id="{0E39CCCA-F0E7-FD46-6D90-1E4DFE3A9941}"/>
                      </a:ext>
                    </a:extLst>
                  </p:cNvPr>
                  <p:cNvSpPr>
                    <a:spLocks/>
                  </p:cNvSpPr>
                  <p:nvPr/>
                </p:nvSpPr>
                <p:spPr bwMode="auto">
                  <a:xfrm>
                    <a:off x="5878122" y="5422914"/>
                    <a:ext cx="494167" cy="605283"/>
                  </a:xfrm>
                  <a:custGeom>
                    <a:avLst/>
                    <a:gdLst>
                      <a:gd name="T0" fmla="*/ 135 w 286"/>
                      <a:gd name="T1" fmla="*/ 0 h 350"/>
                      <a:gd name="T2" fmla="*/ 286 w 286"/>
                      <a:gd name="T3" fmla="*/ 44 h 350"/>
                      <a:gd name="T4" fmla="*/ 228 w 286"/>
                      <a:gd name="T5" fmla="*/ 350 h 350"/>
                      <a:gd name="T6" fmla="*/ 23 w 286"/>
                      <a:gd name="T7" fmla="*/ 350 h 350"/>
                      <a:gd name="T8" fmla="*/ 0 w 286"/>
                      <a:gd name="T9" fmla="*/ 45 h 350"/>
                      <a:gd name="T10" fmla="*/ 135 w 286"/>
                      <a:gd name="T11" fmla="*/ 0 h 350"/>
                    </a:gdLst>
                    <a:ahLst/>
                    <a:cxnLst>
                      <a:cxn ang="0">
                        <a:pos x="T0" y="T1"/>
                      </a:cxn>
                      <a:cxn ang="0">
                        <a:pos x="T2" y="T3"/>
                      </a:cxn>
                      <a:cxn ang="0">
                        <a:pos x="T4" y="T5"/>
                      </a:cxn>
                      <a:cxn ang="0">
                        <a:pos x="T6" y="T7"/>
                      </a:cxn>
                      <a:cxn ang="0">
                        <a:pos x="T8" y="T9"/>
                      </a:cxn>
                      <a:cxn ang="0">
                        <a:pos x="T10" y="T11"/>
                      </a:cxn>
                    </a:cxnLst>
                    <a:rect l="0" t="0" r="r" b="b"/>
                    <a:pathLst>
                      <a:path w="286" h="350">
                        <a:moveTo>
                          <a:pt x="135" y="0"/>
                        </a:moveTo>
                        <a:cubicBezTo>
                          <a:pt x="135" y="0"/>
                          <a:pt x="286" y="35"/>
                          <a:pt x="286" y="44"/>
                        </a:cubicBezTo>
                        <a:cubicBezTo>
                          <a:pt x="286" y="53"/>
                          <a:pt x="228" y="350"/>
                          <a:pt x="228" y="350"/>
                        </a:cubicBezTo>
                        <a:cubicBezTo>
                          <a:pt x="23" y="350"/>
                          <a:pt x="23" y="350"/>
                          <a:pt x="23" y="350"/>
                        </a:cubicBezTo>
                        <a:cubicBezTo>
                          <a:pt x="0" y="45"/>
                          <a:pt x="0" y="45"/>
                          <a:pt x="0" y="45"/>
                        </a:cubicBezTo>
                        <a:cubicBezTo>
                          <a:pt x="135" y="0"/>
                          <a:pt x="135" y="0"/>
                          <a:pt x="13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5" name="íŝľîḋé">
                    <a:extLst>
                      <a:ext uri="{FF2B5EF4-FFF2-40B4-BE49-F238E27FC236}">
                        <a16:creationId xmlns:a16="http://schemas.microsoft.com/office/drawing/2014/main" xmlns="" id="{052FDDC1-3311-0A22-F33E-746228D85581}"/>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6" name="ísľiḍé">
                    <a:extLst>
                      <a:ext uri="{FF2B5EF4-FFF2-40B4-BE49-F238E27FC236}">
                        <a16:creationId xmlns:a16="http://schemas.microsoft.com/office/drawing/2014/main" xmlns="" id="{DAB7E985-29CB-0B98-574D-279B3073A55D}"/>
                      </a:ext>
                    </a:extLst>
                  </p:cNvPr>
                  <p:cNvSpPr>
                    <a:spLocks/>
                  </p:cNvSpPr>
                  <p:nvPr/>
                </p:nvSpPr>
                <p:spPr bwMode="auto">
                  <a:xfrm>
                    <a:off x="6032366" y="5421453"/>
                    <a:ext cx="160093" cy="157168"/>
                  </a:xfrm>
                  <a:custGeom>
                    <a:avLst/>
                    <a:gdLst>
                      <a:gd name="T0" fmla="*/ 219 w 219"/>
                      <a:gd name="T1" fmla="*/ 121 h 215"/>
                      <a:gd name="T2" fmla="*/ 158 w 219"/>
                      <a:gd name="T3" fmla="*/ 215 h 215"/>
                      <a:gd name="T4" fmla="*/ 61 w 219"/>
                      <a:gd name="T5" fmla="*/ 215 h 215"/>
                      <a:gd name="T6" fmla="*/ 0 w 219"/>
                      <a:gd name="T7" fmla="*/ 121 h 215"/>
                      <a:gd name="T8" fmla="*/ 108 w 219"/>
                      <a:gd name="T9" fmla="*/ 0 h 215"/>
                      <a:gd name="T10" fmla="*/ 219 w 219"/>
                      <a:gd name="T11" fmla="*/ 121 h 215"/>
                    </a:gdLst>
                    <a:ahLst/>
                    <a:cxnLst>
                      <a:cxn ang="0">
                        <a:pos x="T0" y="T1"/>
                      </a:cxn>
                      <a:cxn ang="0">
                        <a:pos x="T2" y="T3"/>
                      </a:cxn>
                      <a:cxn ang="0">
                        <a:pos x="T4" y="T5"/>
                      </a:cxn>
                      <a:cxn ang="0">
                        <a:pos x="T6" y="T7"/>
                      </a:cxn>
                      <a:cxn ang="0">
                        <a:pos x="T8" y="T9"/>
                      </a:cxn>
                      <a:cxn ang="0">
                        <a:pos x="T10" y="T11"/>
                      </a:cxn>
                    </a:cxnLst>
                    <a:rect l="0" t="0" r="r" b="b"/>
                    <a:pathLst>
                      <a:path w="219" h="215">
                        <a:moveTo>
                          <a:pt x="219" y="121"/>
                        </a:moveTo>
                        <a:lnTo>
                          <a:pt x="158" y="215"/>
                        </a:lnTo>
                        <a:lnTo>
                          <a:pt x="61" y="215"/>
                        </a:lnTo>
                        <a:lnTo>
                          <a:pt x="0" y="121"/>
                        </a:lnTo>
                        <a:lnTo>
                          <a:pt x="108" y="0"/>
                        </a:lnTo>
                        <a:lnTo>
                          <a:pt x="219" y="12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7" name="îṩḻïḋe">
                    <a:extLst>
                      <a:ext uri="{FF2B5EF4-FFF2-40B4-BE49-F238E27FC236}">
                        <a16:creationId xmlns:a16="http://schemas.microsoft.com/office/drawing/2014/main" xmlns="" id="{AFE07C46-41B6-C3EA-6F67-FDF997D672A4}"/>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8" name="ïṩḷíḍê">
                    <a:extLst>
                      <a:ext uri="{FF2B5EF4-FFF2-40B4-BE49-F238E27FC236}">
                        <a16:creationId xmlns:a16="http://schemas.microsoft.com/office/drawing/2014/main" xmlns="" id="{1E156082-BB55-2943-F0B9-CAACD13BF556}"/>
                      </a:ext>
                    </a:extLst>
                  </p:cNvPr>
                  <p:cNvSpPr>
                    <a:spLocks/>
                  </p:cNvSpPr>
                  <p:nvPr/>
                </p:nvSpPr>
                <p:spPr bwMode="auto">
                  <a:xfrm>
                    <a:off x="6013360" y="5578621"/>
                    <a:ext cx="198106" cy="449576"/>
                  </a:xfrm>
                  <a:custGeom>
                    <a:avLst/>
                    <a:gdLst>
                      <a:gd name="T0" fmla="*/ 184 w 271"/>
                      <a:gd name="T1" fmla="*/ 0 h 615"/>
                      <a:gd name="T2" fmla="*/ 271 w 271"/>
                      <a:gd name="T3" fmla="*/ 615 h 615"/>
                      <a:gd name="T4" fmla="*/ 0 w 271"/>
                      <a:gd name="T5" fmla="*/ 615 h 615"/>
                      <a:gd name="T6" fmla="*/ 87 w 271"/>
                      <a:gd name="T7" fmla="*/ 0 h 615"/>
                      <a:gd name="T8" fmla="*/ 184 w 271"/>
                      <a:gd name="T9" fmla="*/ 0 h 615"/>
                    </a:gdLst>
                    <a:ahLst/>
                    <a:cxnLst>
                      <a:cxn ang="0">
                        <a:pos x="T0" y="T1"/>
                      </a:cxn>
                      <a:cxn ang="0">
                        <a:pos x="T2" y="T3"/>
                      </a:cxn>
                      <a:cxn ang="0">
                        <a:pos x="T4" y="T5"/>
                      </a:cxn>
                      <a:cxn ang="0">
                        <a:pos x="T6" y="T7"/>
                      </a:cxn>
                      <a:cxn ang="0">
                        <a:pos x="T8" y="T9"/>
                      </a:cxn>
                    </a:cxnLst>
                    <a:rect l="0" t="0" r="r" b="b"/>
                    <a:pathLst>
                      <a:path w="271" h="615">
                        <a:moveTo>
                          <a:pt x="184" y="0"/>
                        </a:moveTo>
                        <a:lnTo>
                          <a:pt x="271" y="615"/>
                        </a:lnTo>
                        <a:lnTo>
                          <a:pt x="0" y="615"/>
                        </a:lnTo>
                        <a:lnTo>
                          <a:pt x="87" y="0"/>
                        </a:lnTo>
                        <a:lnTo>
                          <a:pt x="1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59" name="iś1ïďé">
                    <a:extLst>
                      <a:ext uri="{FF2B5EF4-FFF2-40B4-BE49-F238E27FC236}">
                        <a16:creationId xmlns:a16="http://schemas.microsoft.com/office/drawing/2014/main" xmlns="" id="{DACDF6A3-C5E5-3092-506F-389C5A3C72C3}"/>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0" name="îŝ1ïḋê">
                    <a:extLst>
                      <a:ext uri="{FF2B5EF4-FFF2-40B4-BE49-F238E27FC236}">
                        <a16:creationId xmlns:a16="http://schemas.microsoft.com/office/drawing/2014/main" xmlns="" id="{F75B5BE4-5DB1-357D-21FF-50AE0CA20A0C}"/>
                      </a:ext>
                    </a:extLst>
                  </p:cNvPr>
                  <p:cNvSpPr>
                    <a:spLocks/>
                  </p:cNvSpPr>
                  <p:nvPr/>
                </p:nvSpPr>
                <p:spPr bwMode="auto">
                  <a:xfrm>
                    <a:off x="6111317" y="5188258"/>
                    <a:ext cx="203954" cy="395480"/>
                  </a:xfrm>
                  <a:custGeom>
                    <a:avLst/>
                    <a:gdLst>
                      <a:gd name="T0" fmla="*/ 256 w 279"/>
                      <a:gd name="T1" fmla="*/ 0 h 541"/>
                      <a:gd name="T2" fmla="*/ 279 w 279"/>
                      <a:gd name="T3" fmla="*/ 87 h 541"/>
                      <a:gd name="T4" fmla="*/ 216 w 279"/>
                      <a:gd name="T5" fmla="*/ 541 h 541"/>
                      <a:gd name="T6" fmla="*/ 0 w 279"/>
                      <a:gd name="T7" fmla="*/ 321 h 541"/>
                      <a:gd name="T8" fmla="*/ 256 w 279"/>
                      <a:gd name="T9" fmla="*/ 0 h 541"/>
                    </a:gdLst>
                    <a:ahLst/>
                    <a:cxnLst>
                      <a:cxn ang="0">
                        <a:pos x="T0" y="T1"/>
                      </a:cxn>
                      <a:cxn ang="0">
                        <a:pos x="T2" y="T3"/>
                      </a:cxn>
                      <a:cxn ang="0">
                        <a:pos x="T4" y="T5"/>
                      </a:cxn>
                      <a:cxn ang="0">
                        <a:pos x="T6" y="T7"/>
                      </a:cxn>
                      <a:cxn ang="0">
                        <a:pos x="T8" y="T9"/>
                      </a:cxn>
                    </a:cxnLst>
                    <a:rect l="0" t="0" r="r" b="b"/>
                    <a:pathLst>
                      <a:path w="279" h="541">
                        <a:moveTo>
                          <a:pt x="256" y="0"/>
                        </a:moveTo>
                        <a:lnTo>
                          <a:pt x="279" y="87"/>
                        </a:lnTo>
                        <a:lnTo>
                          <a:pt x="216" y="541"/>
                        </a:lnTo>
                        <a:lnTo>
                          <a:pt x="0" y="321"/>
                        </a:lnTo>
                        <a:lnTo>
                          <a:pt x="25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1" name="íslîďè">
                    <a:extLst>
                      <a:ext uri="{FF2B5EF4-FFF2-40B4-BE49-F238E27FC236}">
                        <a16:creationId xmlns:a16="http://schemas.microsoft.com/office/drawing/2014/main" xmlns="" id="{6415517D-7810-49CB-7EF8-331EC8832C2F}"/>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2" name="îṡ1iďê">
                    <a:extLst>
                      <a:ext uri="{FF2B5EF4-FFF2-40B4-BE49-F238E27FC236}">
                        <a16:creationId xmlns:a16="http://schemas.microsoft.com/office/drawing/2014/main" xmlns="" id="{EDEEFDA3-6E0A-9606-A892-C62AE1DA91D7}"/>
                      </a:ext>
                    </a:extLst>
                  </p:cNvPr>
                  <p:cNvSpPr>
                    <a:spLocks/>
                  </p:cNvSpPr>
                  <p:nvPr/>
                </p:nvSpPr>
                <p:spPr bwMode="auto">
                  <a:xfrm>
                    <a:off x="5912480" y="5188258"/>
                    <a:ext cx="198837" cy="399136"/>
                  </a:xfrm>
                  <a:custGeom>
                    <a:avLst/>
                    <a:gdLst>
                      <a:gd name="T0" fmla="*/ 17 w 272"/>
                      <a:gd name="T1" fmla="*/ 0 h 546"/>
                      <a:gd name="T2" fmla="*/ 0 w 272"/>
                      <a:gd name="T3" fmla="*/ 85 h 546"/>
                      <a:gd name="T4" fmla="*/ 57 w 272"/>
                      <a:gd name="T5" fmla="*/ 546 h 546"/>
                      <a:gd name="T6" fmla="*/ 272 w 272"/>
                      <a:gd name="T7" fmla="*/ 321 h 546"/>
                      <a:gd name="T8" fmla="*/ 17 w 272"/>
                      <a:gd name="T9" fmla="*/ 0 h 546"/>
                    </a:gdLst>
                    <a:ahLst/>
                    <a:cxnLst>
                      <a:cxn ang="0">
                        <a:pos x="T0" y="T1"/>
                      </a:cxn>
                      <a:cxn ang="0">
                        <a:pos x="T2" y="T3"/>
                      </a:cxn>
                      <a:cxn ang="0">
                        <a:pos x="T4" y="T5"/>
                      </a:cxn>
                      <a:cxn ang="0">
                        <a:pos x="T6" y="T7"/>
                      </a:cxn>
                      <a:cxn ang="0">
                        <a:pos x="T8" y="T9"/>
                      </a:cxn>
                    </a:cxnLst>
                    <a:rect l="0" t="0" r="r" b="b"/>
                    <a:pathLst>
                      <a:path w="272" h="546">
                        <a:moveTo>
                          <a:pt x="17" y="0"/>
                        </a:moveTo>
                        <a:lnTo>
                          <a:pt x="0" y="85"/>
                        </a:lnTo>
                        <a:lnTo>
                          <a:pt x="57" y="546"/>
                        </a:lnTo>
                        <a:lnTo>
                          <a:pt x="272" y="321"/>
                        </a:lnTo>
                        <a:lnTo>
                          <a:pt x="1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3" name="íSľïďê">
                    <a:extLst>
                      <a:ext uri="{FF2B5EF4-FFF2-40B4-BE49-F238E27FC236}">
                        <a16:creationId xmlns:a16="http://schemas.microsoft.com/office/drawing/2014/main" xmlns="" id="{58FEF64E-6FD8-A67C-98BF-C3467F85F966}"/>
                      </a:ext>
                    </a:extLst>
                  </p:cNvPr>
                  <p:cNvSpPr>
                    <a:spLocks/>
                  </p:cNvSpPr>
                  <p:nvPr/>
                </p:nvSpPr>
                <p:spPr bwMode="auto">
                  <a:xfrm>
                    <a:off x="6106199" y="5184603"/>
                    <a:ext cx="188603" cy="236850"/>
                  </a:xfrm>
                  <a:custGeom>
                    <a:avLst/>
                    <a:gdLst>
                      <a:gd name="T0" fmla="*/ 109 w 109"/>
                      <a:gd name="T1" fmla="*/ 0 h 137"/>
                      <a:gd name="T2" fmla="*/ 104 w 109"/>
                      <a:gd name="T3" fmla="*/ 6 h 137"/>
                      <a:gd name="T4" fmla="*/ 2 w 109"/>
                      <a:gd name="T5" fmla="*/ 134 h 137"/>
                      <a:gd name="T6" fmla="*/ 0 w 109"/>
                      <a:gd name="T7" fmla="*/ 131 h 137"/>
                      <a:gd name="T8" fmla="*/ 0 w 109"/>
                      <a:gd name="T9" fmla="*/ 135 h 137"/>
                      <a:gd name="T10" fmla="*/ 3 w 109"/>
                      <a:gd name="T11" fmla="*/ 137 h 137"/>
                      <a:gd name="T12" fmla="*/ 109 w 109"/>
                      <a:gd name="T13" fmla="*/ 2 h 137"/>
                      <a:gd name="T14" fmla="*/ 109 w 109"/>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37">
                        <a:moveTo>
                          <a:pt x="109" y="0"/>
                        </a:moveTo>
                        <a:cubicBezTo>
                          <a:pt x="109" y="0"/>
                          <a:pt x="108" y="2"/>
                          <a:pt x="104" y="6"/>
                        </a:cubicBezTo>
                        <a:cubicBezTo>
                          <a:pt x="2" y="134"/>
                          <a:pt x="2" y="134"/>
                          <a:pt x="2" y="134"/>
                        </a:cubicBezTo>
                        <a:cubicBezTo>
                          <a:pt x="0" y="131"/>
                          <a:pt x="0" y="131"/>
                          <a:pt x="0" y="131"/>
                        </a:cubicBezTo>
                        <a:cubicBezTo>
                          <a:pt x="0" y="135"/>
                          <a:pt x="0" y="135"/>
                          <a:pt x="0" y="135"/>
                        </a:cubicBezTo>
                        <a:cubicBezTo>
                          <a:pt x="3" y="137"/>
                          <a:pt x="3" y="137"/>
                          <a:pt x="3" y="137"/>
                        </a:cubicBezTo>
                        <a:cubicBezTo>
                          <a:pt x="109" y="2"/>
                          <a:pt x="109" y="2"/>
                          <a:pt x="109" y="2"/>
                        </a:cubicBezTo>
                        <a:cubicBezTo>
                          <a:pt x="109" y="0"/>
                          <a:pt x="109" y="0"/>
                          <a:pt x="109" y="0"/>
                        </a:cubicBezTo>
                      </a:path>
                    </a:pathLst>
                  </a:custGeom>
                  <a:solidFill>
                    <a:srgbClr val="DEB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4" name="íşlíḍê">
                    <a:extLst>
                      <a:ext uri="{FF2B5EF4-FFF2-40B4-BE49-F238E27FC236}">
                        <a16:creationId xmlns:a16="http://schemas.microsoft.com/office/drawing/2014/main" xmlns="" id="{3B8858D6-2CE8-6D87-CD08-873FDE8C6D2C}"/>
                      </a:ext>
                    </a:extLst>
                  </p:cNvPr>
                  <p:cNvSpPr>
                    <a:spLocks/>
                  </p:cNvSpPr>
                  <p:nvPr/>
                </p:nvSpPr>
                <p:spPr bwMode="auto">
                  <a:xfrm>
                    <a:off x="6286029" y="5184603"/>
                    <a:ext cx="8772" cy="10235"/>
                  </a:xfrm>
                  <a:custGeom>
                    <a:avLst/>
                    <a:gdLst>
                      <a:gd name="T0" fmla="*/ 5 w 5"/>
                      <a:gd name="T1" fmla="*/ 0 h 6"/>
                      <a:gd name="T2" fmla="*/ 5 w 5"/>
                      <a:gd name="T3" fmla="*/ 0 h 6"/>
                      <a:gd name="T4" fmla="*/ 0 w 5"/>
                      <a:gd name="T5" fmla="*/ 6 h 6"/>
                      <a:gd name="T6" fmla="*/ 5 w 5"/>
                      <a:gd name="T7" fmla="*/ 0 h 6"/>
                      <a:gd name="T8" fmla="*/ 5 w 5"/>
                      <a:gd name="T9" fmla="*/ 0 h 6"/>
                    </a:gdLst>
                    <a:ahLst/>
                    <a:cxnLst>
                      <a:cxn ang="0">
                        <a:pos x="T0" y="T1"/>
                      </a:cxn>
                      <a:cxn ang="0">
                        <a:pos x="T2" y="T3"/>
                      </a:cxn>
                      <a:cxn ang="0">
                        <a:pos x="T4" y="T5"/>
                      </a:cxn>
                      <a:cxn ang="0">
                        <a:pos x="T6" y="T7"/>
                      </a:cxn>
                      <a:cxn ang="0">
                        <a:pos x="T8" y="T9"/>
                      </a:cxn>
                    </a:cxnLst>
                    <a:rect l="0" t="0" r="r" b="b"/>
                    <a:pathLst>
                      <a:path w="5" h="6">
                        <a:moveTo>
                          <a:pt x="5" y="0"/>
                        </a:moveTo>
                        <a:cubicBezTo>
                          <a:pt x="5" y="0"/>
                          <a:pt x="5" y="0"/>
                          <a:pt x="5" y="0"/>
                        </a:cubicBezTo>
                        <a:cubicBezTo>
                          <a:pt x="0" y="6"/>
                          <a:pt x="0" y="6"/>
                          <a:pt x="0" y="6"/>
                        </a:cubicBezTo>
                        <a:cubicBezTo>
                          <a:pt x="4" y="2"/>
                          <a:pt x="5" y="0"/>
                          <a:pt x="5" y="0"/>
                        </a:cubicBezTo>
                        <a:cubicBezTo>
                          <a:pt x="5" y="0"/>
                          <a:pt x="5" y="0"/>
                          <a:pt x="5" y="0"/>
                        </a:cubicBezTo>
                      </a:path>
                    </a:pathLst>
                  </a:custGeom>
                  <a:solidFill>
                    <a:srgbClr val="CCA1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5" name="íṣlïḍé">
                    <a:extLst>
                      <a:ext uri="{FF2B5EF4-FFF2-40B4-BE49-F238E27FC236}">
                        <a16:creationId xmlns:a16="http://schemas.microsoft.com/office/drawing/2014/main" xmlns="" id="{1293F9EE-3A85-6BF4-1EED-CD7CCB6E3658}"/>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6" name="îŝlïḍe">
                    <a:extLst>
                      <a:ext uri="{FF2B5EF4-FFF2-40B4-BE49-F238E27FC236}">
                        <a16:creationId xmlns:a16="http://schemas.microsoft.com/office/drawing/2014/main" xmlns="" id="{41B930F7-9DDA-2706-017F-1F1494D6F0F0}"/>
                      </a:ext>
                    </a:extLst>
                  </p:cNvPr>
                  <p:cNvSpPr>
                    <a:spLocks/>
                  </p:cNvSpPr>
                  <p:nvPr/>
                </p:nvSpPr>
                <p:spPr bwMode="auto">
                  <a:xfrm>
                    <a:off x="6106199" y="5417798"/>
                    <a:ext cx="5117" cy="5117"/>
                  </a:xfrm>
                  <a:custGeom>
                    <a:avLst/>
                    <a:gdLst>
                      <a:gd name="T0" fmla="*/ 0 w 7"/>
                      <a:gd name="T1" fmla="*/ 0 h 7"/>
                      <a:gd name="T2" fmla="*/ 0 w 7"/>
                      <a:gd name="T3" fmla="*/ 0 h 7"/>
                      <a:gd name="T4" fmla="*/ 5 w 7"/>
                      <a:gd name="T5" fmla="*/ 7 h 7"/>
                      <a:gd name="T6" fmla="*/ 7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0"/>
                        </a:lnTo>
                        <a:lnTo>
                          <a:pt x="5" y="7"/>
                        </a:lnTo>
                        <a:lnTo>
                          <a:pt x="7"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7" name="ïṩļíḓe">
                    <a:extLst>
                      <a:ext uri="{FF2B5EF4-FFF2-40B4-BE49-F238E27FC236}">
                        <a16:creationId xmlns:a16="http://schemas.microsoft.com/office/drawing/2014/main" xmlns="" id="{F5F033F4-F5B4-6BC5-EC1D-C46BDB7C8DDB}"/>
                      </a:ext>
                    </a:extLst>
                  </p:cNvPr>
                  <p:cNvSpPr>
                    <a:spLocks/>
                  </p:cNvSpPr>
                  <p:nvPr/>
                </p:nvSpPr>
                <p:spPr bwMode="auto">
                  <a:xfrm>
                    <a:off x="6114971" y="5426570"/>
                    <a:ext cx="154245" cy="207609"/>
                  </a:xfrm>
                  <a:custGeom>
                    <a:avLst/>
                    <a:gdLst>
                      <a:gd name="T0" fmla="*/ 99 w 211"/>
                      <a:gd name="T1" fmla="*/ 123 h 284"/>
                      <a:gd name="T2" fmla="*/ 92 w 211"/>
                      <a:gd name="T3" fmla="*/ 132 h 284"/>
                      <a:gd name="T4" fmla="*/ 201 w 211"/>
                      <a:gd name="T5" fmla="*/ 284 h 284"/>
                      <a:gd name="T6" fmla="*/ 211 w 211"/>
                      <a:gd name="T7" fmla="*/ 222 h 284"/>
                      <a:gd name="T8" fmla="*/ 206 w 211"/>
                      <a:gd name="T9" fmla="*/ 255 h 284"/>
                      <a:gd name="T10" fmla="*/ 99 w 211"/>
                      <a:gd name="T11" fmla="*/ 123 h 284"/>
                      <a:gd name="T12" fmla="*/ 0 w 211"/>
                      <a:gd name="T13" fmla="*/ 0 h 284"/>
                      <a:gd name="T14" fmla="*/ 106 w 211"/>
                      <a:gd name="T15" fmla="*/ 114 h 284"/>
                      <a:gd name="T16" fmla="*/ 106 w 211"/>
                      <a:gd name="T17" fmla="*/ 114 h 284"/>
                      <a:gd name="T18" fmla="*/ 211 w 211"/>
                      <a:gd name="T19" fmla="*/ 222 h 284"/>
                      <a:gd name="T20" fmla="*/ 17 w 211"/>
                      <a:gd name="T21" fmla="*/ 17 h 284"/>
                      <a:gd name="T22" fmla="*/ 0 w 211"/>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84">
                        <a:moveTo>
                          <a:pt x="99" y="123"/>
                        </a:moveTo>
                        <a:lnTo>
                          <a:pt x="92" y="132"/>
                        </a:lnTo>
                        <a:lnTo>
                          <a:pt x="201" y="284"/>
                        </a:lnTo>
                        <a:lnTo>
                          <a:pt x="211" y="222"/>
                        </a:lnTo>
                        <a:lnTo>
                          <a:pt x="206" y="255"/>
                        </a:lnTo>
                        <a:lnTo>
                          <a:pt x="99" y="123"/>
                        </a:lnTo>
                        <a:moveTo>
                          <a:pt x="0" y="0"/>
                        </a:moveTo>
                        <a:lnTo>
                          <a:pt x="106" y="114"/>
                        </a:lnTo>
                        <a:lnTo>
                          <a:pt x="106" y="114"/>
                        </a:lnTo>
                        <a:lnTo>
                          <a:pt x="211" y="222"/>
                        </a:lnTo>
                        <a:lnTo>
                          <a:pt x="17"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8" name="îSľíḍê">
                    <a:extLst>
                      <a:ext uri="{FF2B5EF4-FFF2-40B4-BE49-F238E27FC236}">
                        <a16:creationId xmlns:a16="http://schemas.microsoft.com/office/drawing/2014/main" xmlns="" id="{48AA267A-BFCD-B879-FD5A-E66556D53240}"/>
                      </a:ext>
                    </a:extLst>
                  </p:cNvPr>
                  <p:cNvSpPr>
                    <a:spLocks/>
                  </p:cNvSpPr>
                  <p:nvPr/>
                </p:nvSpPr>
                <p:spPr bwMode="auto">
                  <a:xfrm>
                    <a:off x="6113510" y="5425107"/>
                    <a:ext cx="78950" cy="97956"/>
                  </a:xfrm>
                  <a:custGeom>
                    <a:avLst/>
                    <a:gdLst>
                      <a:gd name="T0" fmla="*/ 16 w 108"/>
                      <a:gd name="T1" fmla="*/ 21 h 134"/>
                      <a:gd name="T2" fmla="*/ 94 w 108"/>
                      <a:gd name="T3" fmla="*/ 134 h 134"/>
                      <a:gd name="T4" fmla="*/ 101 w 108"/>
                      <a:gd name="T5" fmla="*/ 125 h 134"/>
                      <a:gd name="T6" fmla="*/ 16 w 108"/>
                      <a:gd name="T7" fmla="*/ 21 h 134"/>
                      <a:gd name="T8" fmla="*/ 0 w 108"/>
                      <a:gd name="T9" fmla="*/ 0 h 134"/>
                      <a:gd name="T10" fmla="*/ 4 w 108"/>
                      <a:gd name="T11" fmla="*/ 7 h 134"/>
                      <a:gd name="T12" fmla="*/ 108 w 108"/>
                      <a:gd name="T13" fmla="*/ 116 h 134"/>
                      <a:gd name="T14" fmla="*/ 108 w 108"/>
                      <a:gd name="T15" fmla="*/ 116 h 134"/>
                      <a:gd name="T16" fmla="*/ 2 w 108"/>
                      <a:gd name="T17" fmla="*/ 2 h 134"/>
                      <a:gd name="T18" fmla="*/ 0 w 108"/>
                      <a:gd name="T1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34">
                        <a:moveTo>
                          <a:pt x="16" y="21"/>
                        </a:moveTo>
                        <a:lnTo>
                          <a:pt x="94" y="134"/>
                        </a:lnTo>
                        <a:lnTo>
                          <a:pt x="101" y="125"/>
                        </a:lnTo>
                        <a:lnTo>
                          <a:pt x="16" y="21"/>
                        </a:lnTo>
                        <a:moveTo>
                          <a:pt x="0" y="0"/>
                        </a:moveTo>
                        <a:lnTo>
                          <a:pt x="4" y="7"/>
                        </a:lnTo>
                        <a:lnTo>
                          <a:pt x="108" y="116"/>
                        </a:lnTo>
                        <a:lnTo>
                          <a:pt x="108" y="116"/>
                        </a:lnTo>
                        <a:lnTo>
                          <a:pt x="2"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69" name="išḷiḑe">
                    <a:extLst>
                      <a:ext uri="{FF2B5EF4-FFF2-40B4-BE49-F238E27FC236}">
                        <a16:creationId xmlns:a16="http://schemas.microsoft.com/office/drawing/2014/main" xmlns="" id="{28DE69D7-CC99-BB6B-2184-28F6EA37912C}"/>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0" name="ïşḷídè">
                    <a:extLst>
                      <a:ext uri="{FF2B5EF4-FFF2-40B4-BE49-F238E27FC236}">
                        <a16:creationId xmlns:a16="http://schemas.microsoft.com/office/drawing/2014/main" xmlns="" id="{081128BA-7FCD-BFB9-6459-3468053293E8}"/>
                      </a:ext>
                    </a:extLst>
                  </p:cNvPr>
                  <p:cNvSpPr>
                    <a:spLocks/>
                  </p:cNvSpPr>
                  <p:nvPr/>
                </p:nvSpPr>
                <p:spPr bwMode="auto">
                  <a:xfrm>
                    <a:off x="6111317" y="5422914"/>
                    <a:ext cx="16082" cy="16082"/>
                  </a:xfrm>
                  <a:custGeom>
                    <a:avLst/>
                    <a:gdLst>
                      <a:gd name="T0" fmla="*/ 0 w 22"/>
                      <a:gd name="T1" fmla="*/ 0 h 22"/>
                      <a:gd name="T2" fmla="*/ 3 w 22"/>
                      <a:gd name="T3" fmla="*/ 3 h 22"/>
                      <a:gd name="T4" fmla="*/ 5 w 22"/>
                      <a:gd name="T5" fmla="*/ 5 h 22"/>
                      <a:gd name="T6" fmla="*/ 22 w 22"/>
                      <a:gd name="T7" fmla="*/ 22 h 22"/>
                      <a:gd name="T8" fmla="*/ 0 w 22"/>
                      <a:gd name="T9" fmla="*/ 0 h 22"/>
                    </a:gdLst>
                    <a:ahLst/>
                    <a:cxnLst>
                      <a:cxn ang="0">
                        <a:pos x="T0" y="T1"/>
                      </a:cxn>
                      <a:cxn ang="0">
                        <a:pos x="T2" y="T3"/>
                      </a:cxn>
                      <a:cxn ang="0">
                        <a:pos x="T4" y="T5"/>
                      </a:cxn>
                      <a:cxn ang="0">
                        <a:pos x="T6" y="T7"/>
                      </a:cxn>
                      <a:cxn ang="0">
                        <a:pos x="T8" y="T9"/>
                      </a:cxn>
                    </a:cxnLst>
                    <a:rect l="0" t="0" r="r" b="b"/>
                    <a:pathLst>
                      <a:path w="22" h="22">
                        <a:moveTo>
                          <a:pt x="0" y="0"/>
                        </a:moveTo>
                        <a:lnTo>
                          <a:pt x="3" y="3"/>
                        </a:lnTo>
                        <a:lnTo>
                          <a:pt x="5" y="5"/>
                        </a:lnTo>
                        <a:lnTo>
                          <a:pt x="22" y="2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1" name="iŝḻíḑe">
                    <a:extLst>
                      <a:ext uri="{FF2B5EF4-FFF2-40B4-BE49-F238E27FC236}">
                        <a16:creationId xmlns:a16="http://schemas.microsoft.com/office/drawing/2014/main" xmlns="" id="{FF50DA85-29F6-5F3D-8BF6-F73B3142870B}"/>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close/>
                        <a:moveTo>
                          <a:pt x="7" y="0"/>
                        </a:moveTo>
                        <a:lnTo>
                          <a:pt x="5" y="0"/>
                        </a:lnTo>
                        <a:lnTo>
                          <a:pt x="5" y="0"/>
                        </a:lnTo>
                        <a:lnTo>
                          <a:pt x="7"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2" name="îṩļiďé">
                    <a:extLst>
                      <a:ext uri="{FF2B5EF4-FFF2-40B4-BE49-F238E27FC236}">
                        <a16:creationId xmlns:a16="http://schemas.microsoft.com/office/drawing/2014/main" xmlns="" id="{BDD71F21-3816-268F-12FB-1521EE3C1F9A}"/>
                      </a:ext>
                    </a:extLst>
                  </p:cNvPr>
                  <p:cNvSpPr>
                    <a:spLocks/>
                  </p:cNvSpPr>
                  <p:nvPr/>
                </p:nvSpPr>
                <p:spPr bwMode="auto">
                  <a:xfrm>
                    <a:off x="6106199" y="5422914"/>
                    <a:ext cx="5117" cy="3655"/>
                  </a:xfrm>
                  <a:custGeom>
                    <a:avLst/>
                    <a:gdLst>
                      <a:gd name="T0" fmla="*/ 5 w 7"/>
                      <a:gd name="T1" fmla="*/ 0 h 5"/>
                      <a:gd name="T2" fmla="*/ 0 w 7"/>
                      <a:gd name="T3" fmla="*/ 5 h 5"/>
                      <a:gd name="T4" fmla="*/ 0 w 7"/>
                      <a:gd name="T5" fmla="*/ 5 h 5"/>
                      <a:gd name="T6" fmla="*/ 0 w 7"/>
                      <a:gd name="T7" fmla="*/ 5 h 5"/>
                      <a:gd name="T8" fmla="*/ 5 w 7"/>
                      <a:gd name="T9" fmla="*/ 0 h 5"/>
                      <a:gd name="T10" fmla="*/ 5 w 7"/>
                      <a:gd name="T11" fmla="*/ 0 h 5"/>
                      <a:gd name="T12" fmla="*/ 7 w 7"/>
                      <a:gd name="T13" fmla="*/ 0 h 5"/>
                      <a:gd name="T14" fmla="*/ 5 w 7"/>
                      <a:gd name="T15" fmla="*/ 0 h 5"/>
                      <a:gd name="T16" fmla="*/ 5 w 7"/>
                      <a:gd name="T17" fmla="*/ 0 h 5"/>
                      <a:gd name="T18" fmla="*/ 7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5" y="0"/>
                        </a:moveTo>
                        <a:lnTo>
                          <a:pt x="0" y="5"/>
                        </a:lnTo>
                        <a:lnTo>
                          <a:pt x="0" y="5"/>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3" name="işliḓè">
                    <a:extLst>
                      <a:ext uri="{FF2B5EF4-FFF2-40B4-BE49-F238E27FC236}">
                        <a16:creationId xmlns:a16="http://schemas.microsoft.com/office/drawing/2014/main" xmlns="" id="{524733E6-DC87-26A8-AB17-52105D1A0694}"/>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close/>
                        <a:moveTo>
                          <a:pt x="7" y="0"/>
                        </a:moveTo>
                        <a:lnTo>
                          <a:pt x="5" y="0"/>
                        </a:lnTo>
                        <a:lnTo>
                          <a:pt x="5" y="0"/>
                        </a:lnTo>
                        <a:lnTo>
                          <a:pt x="7"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4" name="î$1îḓé">
                    <a:extLst>
                      <a:ext uri="{FF2B5EF4-FFF2-40B4-BE49-F238E27FC236}">
                        <a16:creationId xmlns:a16="http://schemas.microsoft.com/office/drawing/2014/main" xmlns="" id="{1CC5D748-56B2-6EF5-1A7E-78CD6A0D8696}"/>
                      </a:ext>
                    </a:extLst>
                  </p:cNvPr>
                  <p:cNvSpPr>
                    <a:spLocks/>
                  </p:cNvSpPr>
                  <p:nvPr/>
                </p:nvSpPr>
                <p:spPr bwMode="auto">
                  <a:xfrm>
                    <a:off x="6106199" y="5422914"/>
                    <a:ext cx="5117" cy="3655"/>
                  </a:xfrm>
                  <a:custGeom>
                    <a:avLst/>
                    <a:gdLst>
                      <a:gd name="T0" fmla="*/ 5 w 7"/>
                      <a:gd name="T1" fmla="*/ 0 h 5"/>
                      <a:gd name="T2" fmla="*/ 3 w 7"/>
                      <a:gd name="T3" fmla="*/ 3 h 5"/>
                      <a:gd name="T4" fmla="*/ 0 w 7"/>
                      <a:gd name="T5" fmla="*/ 5 h 5"/>
                      <a:gd name="T6" fmla="*/ 5 w 7"/>
                      <a:gd name="T7" fmla="*/ 0 h 5"/>
                      <a:gd name="T8" fmla="*/ 5 w 7"/>
                      <a:gd name="T9" fmla="*/ 0 h 5"/>
                      <a:gd name="T10" fmla="*/ 7 w 7"/>
                      <a:gd name="T11" fmla="*/ 0 h 5"/>
                      <a:gd name="T12" fmla="*/ 5 w 7"/>
                      <a:gd name="T13" fmla="*/ 0 h 5"/>
                      <a:gd name="T14" fmla="*/ 5 w 7"/>
                      <a:gd name="T15" fmla="*/ 0 h 5"/>
                      <a:gd name="T16" fmla="*/ 7 w 7"/>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
                        <a:moveTo>
                          <a:pt x="5" y="0"/>
                        </a:moveTo>
                        <a:lnTo>
                          <a:pt x="3" y="3"/>
                        </a:lnTo>
                        <a:lnTo>
                          <a:pt x="0" y="5"/>
                        </a:lnTo>
                        <a:lnTo>
                          <a:pt x="5" y="0"/>
                        </a:lnTo>
                        <a:lnTo>
                          <a:pt x="5" y="0"/>
                        </a:lnTo>
                        <a:moveTo>
                          <a:pt x="7" y="0"/>
                        </a:moveTo>
                        <a:lnTo>
                          <a:pt x="5" y="0"/>
                        </a:lnTo>
                        <a:lnTo>
                          <a:pt x="5" y="0"/>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5" name="ïślidè">
                    <a:extLst>
                      <a:ext uri="{FF2B5EF4-FFF2-40B4-BE49-F238E27FC236}">
                        <a16:creationId xmlns:a16="http://schemas.microsoft.com/office/drawing/2014/main" xmlns="" id="{FC21D11B-CB94-9640-FCDB-0115A2CEB9B7}"/>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close/>
                        <a:moveTo>
                          <a:pt x="5" y="0"/>
                        </a:moveTo>
                        <a:lnTo>
                          <a:pt x="5" y="0"/>
                        </a:lnTo>
                        <a:lnTo>
                          <a:pt x="3" y="3"/>
                        </a:lnTo>
                        <a:lnTo>
                          <a:pt x="3" y="3"/>
                        </a:lnTo>
                        <a:lnTo>
                          <a:pt x="5"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6" name="íṩľíde">
                    <a:extLst>
                      <a:ext uri="{FF2B5EF4-FFF2-40B4-BE49-F238E27FC236}">
                        <a16:creationId xmlns:a16="http://schemas.microsoft.com/office/drawing/2014/main" xmlns="" id="{E4CBDD49-B9FF-3B67-812A-79ADB979E910}"/>
                      </a:ext>
                    </a:extLst>
                  </p:cNvPr>
                  <p:cNvSpPr>
                    <a:spLocks/>
                  </p:cNvSpPr>
                  <p:nvPr/>
                </p:nvSpPr>
                <p:spPr bwMode="auto">
                  <a:xfrm>
                    <a:off x="6106199" y="5422914"/>
                    <a:ext cx="3655" cy="2193"/>
                  </a:xfrm>
                  <a:custGeom>
                    <a:avLst/>
                    <a:gdLst>
                      <a:gd name="T0" fmla="*/ 5 w 5"/>
                      <a:gd name="T1" fmla="*/ 0 h 3"/>
                      <a:gd name="T2" fmla="*/ 0 w 5"/>
                      <a:gd name="T3" fmla="*/ 3 h 3"/>
                      <a:gd name="T4" fmla="*/ 0 w 5"/>
                      <a:gd name="T5" fmla="*/ 3 h 3"/>
                      <a:gd name="T6" fmla="*/ 5 w 5"/>
                      <a:gd name="T7" fmla="*/ 0 h 3"/>
                      <a:gd name="T8" fmla="*/ 5 w 5"/>
                      <a:gd name="T9" fmla="*/ 0 h 3"/>
                      <a:gd name="T10" fmla="*/ 5 w 5"/>
                      <a:gd name="T11" fmla="*/ 0 h 3"/>
                      <a:gd name="T12" fmla="*/ 3 w 5"/>
                      <a:gd name="T13" fmla="*/ 3 h 3"/>
                      <a:gd name="T14" fmla="*/ 3 w 5"/>
                      <a:gd name="T15" fmla="*/ 3 h 3"/>
                      <a:gd name="T16" fmla="*/ 5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5" y="0"/>
                        </a:moveTo>
                        <a:lnTo>
                          <a:pt x="0" y="3"/>
                        </a:lnTo>
                        <a:lnTo>
                          <a:pt x="0" y="3"/>
                        </a:lnTo>
                        <a:lnTo>
                          <a:pt x="5" y="0"/>
                        </a:lnTo>
                        <a:moveTo>
                          <a:pt x="5" y="0"/>
                        </a:moveTo>
                        <a:lnTo>
                          <a:pt x="5" y="0"/>
                        </a:lnTo>
                        <a:lnTo>
                          <a:pt x="3"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7" name="íśľíḓê">
                    <a:extLst>
                      <a:ext uri="{FF2B5EF4-FFF2-40B4-BE49-F238E27FC236}">
                        <a16:creationId xmlns:a16="http://schemas.microsoft.com/office/drawing/2014/main" xmlns="" id="{2163A75E-63A3-80BC-8CE0-642DC0A2BD66}"/>
                      </a:ext>
                    </a:extLst>
                  </p:cNvPr>
                  <p:cNvSpPr>
                    <a:spLocks/>
                  </p:cNvSpPr>
                  <p:nvPr/>
                </p:nvSpPr>
                <p:spPr bwMode="auto">
                  <a:xfrm>
                    <a:off x="6106199" y="5426570"/>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8" name="işḻiďé">
                    <a:extLst>
                      <a:ext uri="{FF2B5EF4-FFF2-40B4-BE49-F238E27FC236}">
                        <a16:creationId xmlns:a16="http://schemas.microsoft.com/office/drawing/2014/main" xmlns="" id="{9860465D-9CB8-7B11-6BC4-3875F3612317}"/>
                      </a:ext>
                    </a:extLst>
                  </p:cNvPr>
                  <p:cNvSpPr>
                    <a:spLocks/>
                  </p:cNvSpPr>
                  <p:nvPr/>
                </p:nvSpPr>
                <p:spPr bwMode="auto">
                  <a:xfrm>
                    <a:off x="6106199" y="542657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79" name="iŝlíḓê">
                    <a:extLst>
                      <a:ext uri="{FF2B5EF4-FFF2-40B4-BE49-F238E27FC236}">
                        <a16:creationId xmlns:a16="http://schemas.microsoft.com/office/drawing/2014/main" xmlns="" id="{F4DE3986-319A-53F9-875C-D4A0EC10E172}"/>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0" name="iṣ1íḑè">
                    <a:extLst>
                      <a:ext uri="{FF2B5EF4-FFF2-40B4-BE49-F238E27FC236}">
                        <a16:creationId xmlns:a16="http://schemas.microsoft.com/office/drawing/2014/main" xmlns="" id="{F7DE734F-153D-082D-5F3B-A787D6734EEC}"/>
                      </a:ext>
                    </a:extLst>
                  </p:cNvPr>
                  <p:cNvSpPr>
                    <a:spLocks/>
                  </p:cNvSpPr>
                  <p:nvPr/>
                </p:nvSpPr>
                <p:spPr bwMode="auto">
                  <a:xfrm>
                    <a:off x="6106199" y="5425107"/>
                    <a:ext cx="2193" cy="1462"/>
                  </a:xfrm>
                  <a:custGeom>
                    <a:avLst/>
                    <a:gdLst>
                      <a:gd name="T0" fmla="*/ 3 w 3"/>
                      <a:gd name="T1" fmla="*/ 0 h 2"/>
                      <a:gd name="T2" fmla="*/ 3 w 3"/>
                      <a:gd name="T3" fmla="*/ 0 h 2"/>
                      <a:gd name="T4" fmla="*/ 0 w 3"/>
                      <a:gd name="T5" fmla="*/ 2 h 2"/>
                      <a:gd name="T6" fmla="*/ 0 w 3"/>
                      <a:gd name="T7" fmla="*/ 2 h 2"/>
                      <a:gd name="T8" fmla="*/ 0 w 3"/>
                      <a:gd name="T9" fmla="*/ 2 h 2"/>
                      <a:gd name="T10" fmla="*/ 3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3" y="0"/>
                        </a:moveTo>
                        <a:lnTo>
                          <a:pt x="3" y="0"/>
                        </a:lnTo>
                        <a:lnTo>
                          <a:pt x="0" y="2"/>
                        </a:lnTo>
                        <a:lnTo>
                          <a:pt x="0" y="2"/>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1" name="ïṩľíḓè">
                    <a:extLst>
                      <a:ext uri="{FF2B5EF4-FFF2-40B4-BE49-F238E27FC236}">
                        <a16:creationId xmlns:a16="http://schemas.microsoft.com/office/drawing/2014/main" xmlns="" id="{243A4A6B-A74C-972A-3C90-7A5B7FCFAF64}"/>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2" name="išḻiḓè">
                    <a:extLst>
                      <a:ext uri="{FF2B5EF4-FFF2-40B4-BE49-F238E27FC236}">
                        <a16:creationId xmlns:a16="http://schemas.microsoft.com/office/drawing/2014/main" xmlns="" id="{F2B619E9-0E58-07DF-EFC2-C944D0D9C6FC}"/>
                      </a:ext>
                    </a:extLst>
                  </p:cNvPr>
                  <p:cNvSpPr>
                    <a:spLocks/>
                  </p:cNvSpPr>
                  <p:nvPr/>
                </p:nvSpPr>
                <p:spPr bwMode="auto">
                  <a:xfrm>
                    <a:off x="6217314" y="5251857"/>
                    <a:ext cx="326034" cy="776340"/>
                  </a:xfrm>
                  <a:custGeom>
                    <a:avLst/>
                    <a:gdLst>
                      <a:gd name="T0" fmla="*/ 134 w 446"/>
                      <a:gd name="T1" fmla="*/ 0 h 1062"/>
                      <a:gd name="T2" fmla="*/ 111 w 446"/>
                      <a:gd name="T3" fmla="*/ 102 h 1062"/>
                      <a:gd name="T4" fmla="*/ 0 w 446"/>
                      <a:gd name="T5" fmla="*/ 1062 h 1062"/>
                      <a:gd name="T6" fmla="*/ 191 w 446"/>
                      <a:gd name="T7" fmla="*/ 1062 h 1062"/>
                      <a:gd name="T8" fmla="*/ 402 w 446"/>
                      <a:gd name="T9" fmla="*/ 634 h 1062"/>
                      <a:gd name="T10" fmla="*/ 201 w 446"/>
                      <a:gd name="T11" fmla="*/ 499 h 1062"/>
                      <a:gd name="T12" fmla="*/ 446 w 446"/>
                      <a:gd name="T13" fmla="*/ 383 h 1062"/>
                      <a:gd name="T14" fmla="*/ 227 w 446"/>
                      <a:gd name="T15" fmla="*/ 43 h 1062"/>
                      <a:gd name="T16" fmla="*/ 134 w 446"/>
                      <a:gd name="T17" fmla="*/ 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6" h="1062">
                        <a:moveTo>
                          <a:pt x="134" y="0"/>
                        </a:moveTo>
                        <a:lnTo>
                          <a:pt x="111" y="102"/>
                        </a:lnTo>
                        <a:lnTo>
                          <a:pt x="0" y="1062"/>
                        </a:lnTo>
                        <a:lnTo>
                          <a:pt x="191" y="1062"/>
                        </a:lnTo>
                        <a:lnTo>
                          <a:pt x="402" y="634"/>
                        </a:lnTo>
                        <a:lnTo>
                          <a:pt x="201" y="499"/>
                        </a:lnTo>
                        <a:lnTo>
                          <a:pt x="446" y="383"/>
                        </a:lnTo>
                        <a:lnTo>
                          <a:pt x="227" y="43"/>
                        </a:lnTo>
                        <a:lnTo>
                          <a:pt x="13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3" name="ïśľiḍé">
                    <a:extLst>
                      <a:ext uri="{FF2B5EF4-FFF2-40B4-BE49-F238E27FC236}">
                        <a16:creationId xmlns:a16="http://schemas.microsoft.com/office/drawing/2014/main" xmlns="" id="{8A4D3C57-1E5A-0268-4C61-6BBA7BBD27C1}"/>
                      </a:ext>
                    </a:extLst>
                  </p:cNvPr>
                  <p:cNvSpPr>
                    <a:spLocks/>
                  </p:cNvSpPr>
                  <p:nvPr/>
                </p:nvSpPr>
                <p:spPr bwMode="auto">
                  <a:xfrm>
                    <a:off x="5681478" y="5240160"/>
                    <a:ext cx="324571" cy="788037"/>
                  </a:xfrm>
                  <a:custGeom>
                    <a:avLst/>
                    <a:gdLst>
                      <a:gd name="T0" fmla="*/ 338 w 444"/>
                      <a:gd name="T1" fmla="*/ 0 h 1078"/>
                      <a:gd name="T2" fmla="*/ 338 w 444"/>
                      <a:gd name="T3" fmla="*/ 116 h 1078"/>
                      <a:gd name="T4" fmla="*/ 444 w 444"/>
                      <a:gd name="T5" fmla="*/ 1078 h 1078"/>
                      <a:gd name="T6" fmla="*/ 253 w 444"/>
                      <a:gd name="T7" fmla="*/ 1078 h 1078"/>
                      <a:gd name="T8" fmla="*/ 42 w 444"/>
                      <a:gd name="T9" fmla="*/ 650 h 1078"/>
                      <a:gd name="T10" fmla="*/ 243 w 444"/>
                      <a:gd name="T11" fmla="*/ 515 h 1078"/>
                      <a:gd name="T12" fmla="*/ 0 w 444"/>
                      <a:gd name="T13" fmla="*/ 399 h 1078"/>
                      <a:gd name="T14" fmla="*/ 201 w 444"/>
                      <a:gd name="T15" fmla="*/ 61 h 1078"/>
                      <a:gd name="T16" fmla="*/ 338 w 444"/>
                      <a:gd name="T17"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1078">
                        <a:moveTo>
                          <a:pt x="338" y="0"/>
                        </a:moveTo>
                        <a:lnTo>
                          <a:pt x="338" y="116"/>
                        </a:lnTo>
                        <a:lnTo>
                          <a:pt x="444" y="1078"/>
                        </a:lnTo>
                        <a:lnTo>
                          <a:pt x="253" y="1078"/>
                        </a:lnTo>
                        <a:lnTo>
                          <a:pt x="42" y="650"/>
                        </a:lnTo>
                        <a:lnTo>
                          <a:pt x="243" y="515"/>
                        </a:lnTo>
                        <a:lnTo>
                          <a:pt x="0" y="399"/>
                        </a:lnTo>
                        <a:lnTo>
                          <a:pt x="201" y="61"/>
                        </a:lnTo>
                        <a:lnTo>
                          <a:pt x="338" y="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4" name="îṧlîdè">
                    <a:extLst>
                      <a:ext uri="{FF2B5EF4-FFF2-40B4-BE49-F238E27FC236}">
                        <a16:creationId xmlns:a16="http://schemas.microsoft.com/office/drawing/2014/main" xmlns="" id="{43CBCD47-D208-567F-9FAF-D6FD4A4C4CDE}"/>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5" name="işḷîḋè">
                    <a:extLst>
                      <a:ext uri="{FF2B5EF4-FFF2-40B4-BE49-F238E27FC236}">
                        <a16:creationId xmlns:a16="http://schemas.microsoft.com/office/drawing/2014/main" xmlns="" id="{B527D77A-DA98-B441-8FEA-46A81BFB6F56}"/>
                      </a:ext>
                    </a:extLst>
                  </p:cNvPr>
                  <p:cNvSpPr>
                    <a:spLocks/>
                  </p:cNvSpPr>
                  <p:nvPr/>
                </p:nvSpPr>
                <p:spPr bwMode="auto">
                  <a:xfrm>
                    <a:off x="6007512" y="5578621"/>
                    <a:ext cx="203954" cy="449576"/>
                  </a:xfrm>
                  <a:custGeom>
                    <a:avLst/>
                    <a:gdLst>
                      <a:gd name="T0" fmla="*/ 192 w 279"/>
                      <a:gd name="T1" fmla="*/ 0 h 615"/>
                      <a:gd name="T2" fmla="*/ 279 w 279"/>
                      <a:gd name="T3" fmla="*/ 615 h 615"/>
                      <a:gd name="T4" fmla="*/ 0 w 279"/>
                      <a:gd name="T5" fmla="*/ 615 h 615"/>
                      <a:gd name="T6" fmla="*/ 88 w 279"/>
                      <a:gd name="T7" fmla="*/ 0 h 615"/>
                      <a:gd name="T8" fmla="*/ 192 w 279"/>
                      <a:gd name="T9" fmla="*/ 0 h 615"/>
                    </a:gdLst>
                    <a:ahLst/>
                    <a:cxnLst>
                      <a:cxn ang="0">
                        <a:pos x="T0" y="T1"/>
                      </a:cxn>
                      <a:cxn ang="0">
                        <a:pos x="T2" y="T3"/>
                      </a:cxn>
                      <a:cxn ang="0">
                        <a:pos x="T4" y="T5"/>
                      </a:cxn>
                      <a:cxn ang="0">
                        <a:pos x="T6" y="T7"/>
                      </a:cxn>
                      <a:cxn ang="0">
                        <a:pos x="T8" y="T9"/>
                      </a:cxn>
                    </a:cxnLst>
                    <a:rect l="0" t="0" r="r" b="b"/>
                    <a:pathLst>
                      <a:path w="279" h="615">
                        <a:moveTo>
                          <a:pt x="192" y="0"/>
                        </a:moveTo>
                        <a:lnTo>
                          <a:pt x="279" y="615"/>
                        </a:lnTo>
                        <a:lnTo>
                          <a:pt x="0" y="615"/>
                        </a:lnTo>
                        <a:lnTo>
                          <a:pt x="88" y="0"/>
                        </a:lnTo>
                        <a:lnTo>
                          <a:pt x="19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6" name="iSḷiḋe">
                    <a:extLst>
                      <a:ext uri="{FF2B5EF4-FFF2-40B4-BE49-F238E27FC236}">
                        <a16:creationId xmlns:a16="http://schemas.microsoft.com/office/drawing/2014/main" xmlns="" id="{AC41DD11-DEB3-4EF7-2E0C-1ACA32A43819}"/>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solidFill>
                    <a:srgbClr val="E6E6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7" name="îš1îde">
                    <a:extLst>
                      <a:ext uri="{FF2B5EF4-FFF2-40B4-BE49-F238E27FC236}">
                        <a16:creationId xmlns:a16="http://schemas.microsoft.com/office/drawing/2014/main" xmlns="" id="{24B90A4E-BCEF-BCA8-97E6-EA9499FF0FDB}"/>
                      </a:ext>
                    </a:extLst>
                  </p:cNvPr>
                  <p:cNvSpPr>
                    <a:spLocks/>
                  </p:cNvSpPr>
                  <p:nvPr/>
                </p:nvSpPr>
                <p:spPr bwMode="auto">
                  <a:xfrm>
                    <a:off x="5952686" y="5592510"/>
                    <a:ext cx="0" cy="365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8" name="îšḻïḑè">
                    <a:extLst>
                      <a:ext uri="{FF2B5EF4-FFF2-40B4-BE49-F238E27FC236}">
                        <a16:creationId xmlns:a16="http://schemas.microsoft.com/office/drawing/2014/main" xmlns="" id="{3210912D-2958-528F-9376-C42A2C4E1FAA}"/>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89" name="íşlíḑê">
                    <a:extLst>
                      <a:ext uri="{FF2B5EF4-FFF2-40B4-BE49-F238E27FC236}">
                        <a16:creationId xmlns:a16="http://schemas.microsoft.com/office/drawing/2014/main" xmlns="" id="{87CE9F17-25CD-E352-DB05-74DC7EEEF0E4}"/>
                      </a:ext>
                    </a:extLst>
                  </p:cNvPr>
                  <p:cNvSpPr>
                    <a:spLocks/>
                  </p:cNvSpPr>
                  <p:nvPr/>
                </p:nvSpPr>
                <p:spPr bwMode="auto">
                  <a:xfrm>
                    <a:off x="6095965" y="5425107"/>
                    <a:ext cx="10235" cy="15351"/>
                  </a:xfrm>
                  <a:custGeom>
                    <a:avLst/>
                    <a:gdLst>
                      <a:gd name="T0" fmla="*/ 14 w 14"/>
                      <a:gd name="T1" fmla="*/ 0 h 21"/>
                      <a:gd name="T2" fmla="*/ 10 w 14"/>
                      <a:gd name="T3" fmla="*/ 7 h 21"/>
                      <a:gd name="T4" fmla="*/ 0 w 14"/>
                      <a:gd name="T5" fmla="*/ 21 h 21"/>
                      <a:gd name="T6" fmla="*/ 14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0" y="7"/>
                        </a:lnTo>
                        <a:lnTo>
                          <a:pt x="0" y="21"/>
                        </a:lnTo>
                        <a:lnTo>
                          <a:pt x="14" y="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0" name="ïśľïdê">
                    <a:extLst>
                      <a:ext uri="{FF2B5EF4-FFF2-40B4-BE49-F238E27FC236}">
                        <a16:creationId xmlns:a16="http://schemas.microsoft.com/office/drawing/2014/main" xmlns="" id="{ECFDB8CC-9CF9-28CD-03DE-1E9D6220B0AF}"/>
                      </a:ext>
                    </a:extLst>
                  </p:cNvPr>
                  <p:cNvSpPr>
                    <a:spLocks/>
                  </p:cNvSpPr>
                  <p:nvPr/>
                </p:nvSpPr>
                <p:spPr bwMode="auto">
                  <a:xfrm>
                    <a:off x="5952686" y="5509905"/>
                    <a:ext cx="81143" cy="103073"/>
                  </a:xfrm>
                  <a:custGeom>
                    <a:avLst/>
                    <a:gdLst>
                      <a:gd name="T0" fmla="*/ 104 w 111"/>
                      <a:gd name="T1" fmla="*/ 0 h 141"/>
                      <a:gd name="T2" fmla="*/ 0 w 111"/>
                      <a:gd name="T3" fmla="*/ 113 h 141"/>
                      <a:gd name="T4" fmla="*/ 0 w 111"/>
                      <a:gd name="T5" fmla="*/ 118 h 141"/>
                      <a:gd name="T6" fmla="*/ 2 w 111"/>
                      <a:gd name="T7" fmla="*/ 141 h 141"/>
                      <a:gd name="T8" fmla="*/ 111 w 111"/>
                      <a:gd name="T9" fmla="*/ 9 h 141"/>
                      <a:gd name="T10" fmla="*/ 104 w 111"/>
                      <a:gd name="T11" fmla="*/ 0 h 141"/>
                    </a:gdLst>
                    <a:ahLst/>
                    <a:cxnLst>
                      <a:cxn ang="0">
                        <a:pos x="T0" y="T1"/>
                      </a:cxn>
                      <a:cxn ang="0">
                        <a:pos x="T2" y="T3"/>
                      </a:cxn>
                      <a:cxn ang="0">
                        <a:pos x="T4" y="T5"/>
                      </a:cxn>
                      <a:cxn ang="0">
                        <a:pos x="T6" y="T7"/>
                      </a:cxn>
                      <a:cxn ang="0">
                        <a:pos x="T8" y="T9"/>
                      </a:cxn>
                      <a:cxn ang="0">
                        <a:pos x="T10" y="T11"/>
                      </a:cxn>
                    </a:cxnLst>
                    <a:rect l="0" t="0" r="r" b="b"/>
                    <a:pathLst>
                      <a:path w="111" h="141">
                        <a:moveTo>
                          <a:pt x="104" y="0"/>
                        </a:moveTo>
                        <a:lnTo>
                          <a:pt x="0" y="113"/>
                        </a:lnTo>
                        <a:lnTo>
                          <a:pt x="0" y="118"/>
                        </a:lnTo>
                        <a:lnTo>
                          <a:pt x="2" y="141"/>
                        </a:lnTo>
                        <a:lnTo>
                          <a:pt x="111" y="9"/>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1" name="îṡḷídê">
                    <a:extLst>
                      <a:ext uri="{FF2B5EF4-FFF2-40B4-BE49-F238E27FC236}">
                        <a16:creationId xmlns:a16="http://schemas.microsoft.com/office/drawing/2014/main" xmlns="" id="{7E57773A-4341-F450-147A-12F50A03561F}"/>
                      </a:ext>
                    </a:extLst>
                  </p:cNvPr>
                  <p:cNvSpPr>
                    <a:spLocks/>
                  </p:cNvSpPr>
                  <p:nvPr/>
                </p:nvSpPr>
                <p:spPr bwMode="auto">
                  <a:xfrm>
                    <a:off x="6028712" y="5430225"/>
                    <a:ext cx="74563" cy="86260"/>
                  </a:xfrm>
                  <a:custGeom>
                    <a:avLst/>
                    <a:gdLst>
                      <a:gd name="T0" fmla="*/ 102 w 102"/>
                      <a:gd name="T1" fmla="*/ 0 h 118"/>
                      <a:gd name="T2" fmla="*/ 0 w 102"/>
                      <a:gd name="T3" fmla="*/ 109 h 118"/>
                      <a:gd name="T4" fmla="*/ 7 w 102"/>
                      <a:gd name="T5" fmla="*/ 118 h 118"/>
                      <a:gd name="T6" fmla="*/ 92 w 102"/>
                      <a:gd name="T7" fmla="*/ 14 h 118"/>
                      <a:gd name="T8" fmla="*/ 102 w 102"/>
                      <a:gd name="T9" fmla="*/ 0 h 118"/>
                    </a:gdLst>
                    <a:ahLst/>
                    <a:cxnLst>
                      <a:cxn ang="0">
                        <a:pos x="T0" y="T1"/>
                      </a:cxn>
                      <a:cxn ang="0">
                        <a:pos x="T2" y="T3"/>
                      </a:cxn>
                      <a:cxn ang="0">
                        <a:pos x="T4" y="T5"/>
                      </a:cxn>
                      <a:cxn ang="0">
                        <a:pos x="T6" y="T7"/>
                      </a:cxn>
                      <a:cxn ang="0">
                        <a:pos x="T8" y="T9"/>
                      </a:cxn>
                    </a:cxnLst>
                    <a:rect l="0" t="0" r="r" b="b"/>
                    <a:pathLst>
                      <a:path w="102" h="118">
                        <a:moveTo>
                          <a:pt x="102" y="0"/>
                        </a:moveTo>
                        <a:lnTo>
                          <a:pt x="0" y="109"/>
                        </a:lnTo>
                        <a:lnTo>
                          <a:pt x="7" y="118"/>
                        </a:lnTo>
                        <a:lnTo>
                          <a:pt x="92" y="14"/>
                        </a:lnTo>
                        <a:lnTo>
                          <a:pt x="10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2" name="îŝḻíḑé">
                    <a:extLst>
                      <a:ext uri="{FF2B5EF4-FFF2-40B4-BE49-F238E27FC236}">
                        <a16:creationId xmlns:a16="http://schemas.microsoft.com/office/drawing/2014/main" xmlns="" id="{CED5D4AF-089D-FA98-06DF-6E3DFA52E45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3" name="îsļide">
                    <a:extLst>
                      <a:ext uri="{FF2B5EF4-FFF2-40B4-BE49-F238E27FC236}">
                        <a16:creationId xmlns:a16="http://schemas.microsoft.com/office/drawing/2014/main" xmlns="" id="{B2E148C1-BAB7-FBB6-E6DB-5B608BE050A6}"/>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4" name="íślíḋe">
                    <a:extLst>
                      <a:ext uri="{FF2B5EF4-FFF2-40B4-BE49-F238E27FC236}">
                        <a16:creationId xmlns:a16="http://schemas.microsoft.com/office/drawing/2014/main" xmlns="" id="{60D131A6-02E3-1E93-D7B7-0EA44ADF3721}"/>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close/>
                      </a:path>
                    </a:pathLst>
                  </a:custGeom>
                  <a:solidFill>
                    <a:srgbClr val="CFCFC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5" name="iŝľïḋe">
                    <a:extLst>
                      <a:ext uri="{FF2B5EF4-FFF2-40B4-BE49-F238E27FC236}">
                        <a16:creationId xmlns:a16="http://schemas.microsoft.com/office/drawing/2014/main" xmlns="" id="{9186C806-86AA-29A7-22A4-761B8DD89D65}"/>
                      </a:ext>
                    </a:extLst>
                  </p:cNvPr>
                  <p:cNvSpPr>
                    <a:spLocks/>
                  </p:cNvSpPr>
                  <p:nvPr/>
                </p:nvSpPr>
                <p:spPr bwMode="auto">
                  <a:xfrm>
                    <a:off x="6106199" y="5422914"/>
                    <a:ext cx="3655" cy="2193"/>
                  </a:xfrm>
                  <a:custGeom>
                    <a:avLst/>
                    <a:gdLst>
                      <a:gd name="T0" fmla="*/ 5 w 5"/>
                      <a:gd name="T1" fmla="*/ 0 h 3"/>
                      <a:gd name="T2" fmla="*/ 5 w 5"/>
                      <a:gd name="T3" fmla="*/ 0 h 3"/>
                      <a:gd name="T4" fmla="*/ 0 w 5"/>
                      <a:gd name="T5" fmla="*/ 3 h 3"/>
                      <a:gd name="T6" fmla="*/ 0 w 5"/>
                      <a:gd name="T7" fmla="*/ 3 h 3"/>
                      <a:gd name="T8" fmla="*/ 3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lnTo>
                          <a:pt x="5" y="0"/>
                        </a:lnTo>
                        <a:lnTo>
                          <a:pt x="0" y="3"/>
                        </a:lnTo>
                        <a:lnTo>
                          <a:pt x="0" y="3"/>
                        </a:lnTo>
                        <a:lnTo>
                          <a:pt x="3" y="3"/>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6" name="ïŝḷiḓê">
                    <a:extLst>
                      <a:ext uri="{FF2B5EF4-FFF2-40B4-BE49-F238E27FC236}">
                        <a16:creationId xmlns:a16="http://schemas.microsoft.com/office/drawing/2014/main" xmlns="" id="{F9963177-49F2-9339-2329-0CA2268F8AB6}"/>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solidFill>
                    <a:srgbClr val="BBBB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7" name="í$ḷidê">
                    <a:extLst>
                      <a:ext uri="{FF2B5EF4-FFF2-40B4-BE49-F238E27FC236}">
                        <a16:creationId xmlns:a16="http://schemas.microsoft.com/office/drawing/2014/main" xmlns="" id="{F7E262AB-E60E-BF52-F1D6-4D0B08CF3BCD}"/>
                      </a:ext>
                    </a:extLst>
                  </p:cNvPr>
                  <p:cNvSpPr>
                    <a:spLocks/>
                  </p:cNvSpPr>
                  <p:nvPr/>
                </p:nvSpPr>
                <p:spPr bwMode="auto">
                  <a:xfrm>
                    <a:off x="6106199" y="5425107"/>
                    <a:ext cx="2193" cy="146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8" name="íSľîḓè">
                    <a:extLst>
                      <a:ext uri="{FF2B5EF4-FFF2-40B4-BE49-F238E27FC236}">
                        <a16:creationId xmlns:a16="http://schemas.microsoft.com/office/drawing/2014/main" xmlns="" id="{CE0291CD-FD39-F3BE-FCFB-325C86DE0C6A}"/>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close/>
                      </a:path>
                    </a:pathLst>
                  </a:custGeom>
                  <a:solidFill>
                    <a:srgbClr val="D045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99" name="iŝlíḑê">
                    <a:extLst>
                      <a:ext uri="{FF2B5EF4-FFF2-40B4-BE49-F238E27FC236}">
                        <a16:creationId xmlns:a16="http://schemas.microsoft.com/office/drawing/2014/main" xmlns="" id="{7766A2D1-E5DF-DED2-B5CF-A702040BE63E}"/>
                      </a:ext>
                    </a:extLst>
                  </p:cNvPr>
                  <p:cNvSpPr>
                    <a:spLocks/>
                  </p:cNvSpPr>
                  <p:nvPr/>
                </p:nvSpPr>
                <p:spPr bwMode="auto">
                  <a:xfrm>
                    <a:off x="6109854" y="5422914"/>
                    <a:ext cx="15351" cy="17544"/>
                  </a:xfrm>
                  <a:custGeom>
                    <a:avLst/>
                    <a:gdLst>
                      <a:gd name="T0" fmla="*/ 0 w 21"/>
                      <a:gd name="T1" fmla="*/ 0 h 24"/>
                      <a:gd name="T2" fmla="*/ 0 w 21"/>
                      <a:gd name="T3" fmla="*/ 0 h 24"/>
                      <a:gd name="T4" fmla="*/ 21 w 21"/>
                      <a:gd name="T5" fmla="*/ 24 h 24"/>
                      <a:gd name="T6" fmla="*/ 9 w 21"/>
                      <a:gd name="T7" fmla="*/ 10 h 24"/>
                      <a:gd name="T8" fmla="*/ 0 w 21"/>
                      <a:gd name="T9" fmla="*/ 0 h 24"/>
                    </a:gdLst>
                    <a:ahLst/>
                    <a:cxnLst>
                      <a:cxn ang="0">
                        <a:pos x="T0" y="T1"/>
                      </a:cxn>
                      <a:cxn ang="0">
                        <a:pos x="T2" y="T3"/>
                      </a:cxn>
                      <a:cxn ang="0">
                        <a:pos x="T4" y="T5"/>
                      </a:cxn>
                      <a:cxn ang="0">
                        <a:pos x="T6" y="T7"/>
                      </a:cxn>
                      <a:cxn ang="0">
                        <a:pos x="T8" y="T9"/>
                      </a:cxn>
                    </a:cxnLst>
                    <a:rect l="0" t="0" r="r" b="b"/>
                    <a:pathLst>
                      <a:path w="21" h="24">
                        <a:moveTo>
                          <a:pt x="0" y="0"/>
                        </a:moveTo>
                        <a:lnTo>
                          <a:pt x="0" y="0"/>
                        </a:lnTo>
                        <a:lnTo>
                          <a:pt x="21"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0" name="îṩ1íḋè">
                    <a:extLst>
                      <a:ext uri="{FF2B5EF4-FFF2-40B4-BE49-F238E27FC236}">
                        <a16:creationId xmlns:a16="http://schemas.microsoft.com/office/drawing/2014/main" xmlns="" id="{D7A33FD3-FA00-5B7C-828E-4AE8747A5FFF}"/>
                      </a:ext>
                    </a:extLst>
                  </p:cNvPr>
                  <p:cNvSpPr>
                    <a:spLocks/>
                  </p:cNvSpPr>
                  <p:nvPr/>
                </p:nvSpPr>
                <p:spPr bwMode="auto">
                  <a:xfrm>
                    <a:off x="6109854" y="5422914"/>
                    <a:ext cx="731" cy="731"/>
                  </a:xfrm>
                  <a:prstGeom prst="rect">
                    <a:avLst/>
                  </a:prstGeom>
                  <a:solidFill>
                    <a:srgbClr val="E6E6E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1" name="íṧļïḍê">
                    <a:extLst>
                      <a:ext uri="{FF2B5EF4-FFF2-40B4-BE49-F238E27FC236}">
                        <a16:creationId xmlns:a16="http://schemas.microsoft.com/office/drawing/2014/main" xmlns="" id="{54EA22E1-8F38-983C-9E2A-6D569C5E935D}"/>
                      </a:ext>
                    </a:extLst>
                  </p:cNvPr>
                  <p:cNvSpPr>
                    <a:spLocks/>
                  </p:cNvSpPr>
                  <p:nvPr/>
                </p:nvSpPr>
                <p:spPr bwMode="auto">
                  <a:xfrm>
                    <a:off x="6109854" y="5422914"/>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2" name="ïṡlïďê">
                    <a:extLst>
                      <a:ext uri="{FF2B5EF4-FFF2-40B4-BE49-F238E27FC236}">
                        <a16:creationId xmlns:a16="http://schemas.microsoft.com/office/drawing/2014/main" xmlns="" id="{0824C1E4-8270-3F42-D09E-322364047890}"/>
                      </a:ext>
                    </a:extLst>
                  </p:cNvPr>
                  <p:cNvSpPr>
                    <a:spLocks/>
                  </p:cNvSpPr>
                  <p:nvPr/>
                </p:nvSpPr>
                <p:spPr bwMode="auto">
                  <a:xfrm>
                    <a:off x="6187342" y="5509905"/>
                    <a:ext cx="81874" cy="103073"/>
                  </a:xfrm>
                  <a:custGeom>
                    <a:avLst/>
                    <a:gdLst>
                      <a:gd name="T0" fmla="*/ 7 w 112"/>
                      <a:gd name="T1" fmla="*/ 0 h 141"/>
                      <a:gd name="T2" fmla="*/ 0 w 112"/>
                      <a:gd name="T3" fmla="*/ 9 h 141"/>
                      <a:gd name="T4" fmla="*/ 107 w 112"/>
                      <a:gd name="T5" fmla="*/ 141 h 141"/>
                      <a:gd name="T6" fmla="*/ 112 w 112"/>
                      <a:gd name="T7" fmla="*/ 108 h 141"/>
                      <a:gd name="T8" fmla="*/ 7 w 112"/>
                      <a:gd name="T9" fmla="*/ 0 h 141"/>
                    </a:gdLst>
                    <a:ahLst/>
                    <a:cxnLst>
                      <a:cxn ang="0">
                        <a:pos x="T0" y="T1"/>
                      </a:cxn>
                      <a:cxn ang="0">
                        <a:pos x="T2" y="T3"/>
                      </a:cxn>
                      <a:cxn ang="0">
                        <a:pos x="T4" y="T5"/>
                      </a:cxn>
                      <a:cxn ang="0">
                        <a:pos x="T6" y="T7"/>
                      </a:cxn>
                      <a:cxn ang="0">
                        <a:pos x="T8" y="T9"/>
                      </a:cxn>
                    </a:cxnLst>
                    <a:rect l="0" t="0" r="r" b="b"/>
                    <a:pathLst>
                      <a:path w="112" h="141">
                        <a:moveTo>
                          <a:pt x="7" y="0"/>
                        </a:moveTo>
                        <a:lnTo>
                          <a:pt x="0" y="9"/>
                        </a:lnTo>
                        <a:lnTo>
                          <a:pt x="107" y="141"/>
                        </a:lnTo>
                        <a:lnTo>
                          <a:pt x="112" y="108"/>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3" name="í$líḓè">
                    <a:extLst>
                      <a:ext uri="{FF2B5EF4-FFF2-40B4-BE49-F238E27FC236}">
                        <a16:creationId xmlns:a16="http://schemas.microsoft.com/office/drawing/2014/main" xmlns="" id="{8C8FFBDB-55B0-4D51-C475-186635B0DC76}"/>
                      </a:ext>
                    </a:extLst>
                  </p:cNvPr>
                  <p:cNvSpPr>
                    <a:spLocks/>
                  </p:cNvSpPr>
                  <p:nvPr/>
                </p:nvSpPr>
                <p:spPr bwMode="auto">
                  <a:xfrm>
                    <a:off x="6116433" y="5430225"/>
                    <a:ext cx="76026" cy="86260"/>
                  </a:xfrm>
                  <a:custGeom>
                    <a:avLst/>
                    <a:gdLst>
                      <a:gd name="T0" fmla="*/ 0 w 104"/>
                      <a:gd name="T1" fmla="*/ 0 h 118"/>
                      <a:gd name="T2" fmla="*/ 12 w 104"/>
                      <a:gd name="T3" fmla="*/ 14 h 118"/>
                      <a:gd name="T4" fmla="*/ 97 w 104"/>
                      <a:gd name="T5" fmla="*/ 118 h 118"/>
                      <a:gd name="T6" fmla="*/ 104 w 104"/>
                      <a:gd name="T7" fmla="*/ 109 h 118"/>
                      <a:gd name="T8" fmla="*/ 0 w 104"/>
                      <a:gd name="T9" fmla="*/ 0 h 118"/>
                    </a:gdLst>
                    <a:ahLst/>
                    <a:cxnLst>
                      <a:cxn ang="0">
                        <a:pos x="T0" y="T1"/>
                      </a:cxn>
                      <a:cxn ang="0">
                        <a:pos x="T2" y="T3"/>
                      </a:cxn>
                      <a:cxn ang="0">
                        <a:pos x="T4" y="T5"/>
                      </a:cxn>
                      <a:cxn ang="0">
                        <a:pos x="T6" y="T7"/>
                      </a:cxn>
                      <a:cxn ang="0">
                        <a:pos x="T8" y="T9"/>
                      </a:cxn>
                    </a:cxnLst>
                    <a:rect l="0" t="0" r="r" b="b"/>
                    <a:pathLst>
                      <a:path w="104" h="118">
                        <a:moveTo>
                          <a:pt x="0" y="0"/>
                        </a:moveTo>
                        <a:lnTo>
                          <a:pt x="12" y="14"/>
                        </a:lnTo>
                        <a:lnTo>
                          <a:pt x="97" y="118"/>
                        </a:lnTo>
                        <a:lnTo>
                          <a:pt x="104" y="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4" name="ïṥḻïḓè">
                    <a:extLst>
                      <a:ext uri="{FF2B5EF4-FFF2-40B4-BE49-F238E27FC236}">
                        <a16:creationId xmlns:a16="http://schemas.microsoft.com/office/drawing/2014/main" xmlns="" id="{8C3FE17F-1A0A-2343-EFEC-F8F7D1F87840}"/>
                      </a:ext>
                    </a:extLst>
                  </p:cNvPr>
                  <p:cNvSpPr>
                    <a:spLocks/>
                  </p:cNvSpPr>
                  <p:nvPr/>
                </p:nvSpPr>
                <p:spPr bwMode="auto">
                  <a:xfrm>
                    <a:off x="6109854" y="5422914"/>
                    <a:ext cx="731" cy="731"/>
                  </a:xfrm>
                  <a:prstGeom prst="rect">
                    <a:avLst/>
                  </a:prstGeom>
                  <a:solidFill>
                    <a:srgbClr val="BC3E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5" name="ïṥlïḑè">
                    <a:extLst>
                      <a:ext uri="{FF2B5EF4-FFF2-40B4-BE49-F238E27FC236}">
                        <a16:creationId xmlns:a16="http://schemas.microsoft.com/office/drawing/2014/main" xmlns="" id="{A547A77D-7829-CA46-7D7D-600DE897343A}"/>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6" name="îšḻíďè">
                    <a:extLst>
                      <a:ext uri="{FF2B5EF4-FFF2-40B4-BE49-F238E27FC236}">
                        <a16:creationId xmlns:a16="http://schemas.microsoft.com/office/drawing/2014/main" xmlns="" id="{461187F7-75A5-28C0-1FAC-87A1042F29F2}"/>
                      </a:ext>
                    </a:extLst>
                  </p:cNvPr>
                  <p:cNvSpPr>
                    <a:spLocks/>
                  </p:cNvSpPr>
                  <p:nvPr/>
                </p:nvSpPr>
                <p:spPr bwMode="auto">
                  <a:xfrm>
                    <a:off x="6109854" y="5422914"/>
                    <a:ext cx="731" cy="731"/>
                  </a:xfrm>
                  <a:prstGeom prst="rect">
                    <a:avLst/>
                  </a:prstGeom>
                  <a:solidFill>
                    <a:srgbClr val="CFCFC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7" name="íṥļîďè">
                    <a:extLst>
                      <a:ext uri="{FF2B5EF4-FFF2-40B4-BE49-F238E27FC236}">
                        <a16:creationId xmlns:a16="http://schemas.microsoft.com/office/drawing/2014/main" xmlns="" id="{F7A44E9C-332A-4802-CA78-0344B38C9E7E}"/>
                      </a:ext>
                    </a:extLst>
                  </p:cNvPr>
                  <p:cNvSpPr>
                    <a:spLocks/>
                  </p:cNvSpPr>
                  <p:nvPr/>
                </p:nvSpPr>
                <p:spPr bwMode="auto">
                  <a:xfrm>
                    <a:off x="6109854" y="5422914"/>
                    <a:ext cx="731" cy="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8" name="iṡḻíḓè">
                    <a:extLst>
                      <a:ext uri="{FF2B5EF4-FFF2-40B4-BE49-F238E27FC236}">
                        <a16:creationId xmlns:a16="http://schemas.microsoft.com/office/drawing/2014/main" xmlns="" id="{BC8324A2-85DD-C456-C01A-968A2F0CD388}"/>
                      </a:ext>
                    </a:extLst>
                  </p:cNvPr>
                  <p:cNvSpPr>
                    <a:spLocks/>
                  </p:cNvSpPr>
                  <p:nvPr/>
                </p:nvSpPr>
                <p:spPr bwMode="auto">
                  <a:xfrm>
                    <a:off x="6070380" y="5578621"/>
                    <a:ext cx="78950" cy="17544"/>
                  </a:xfrm>
                  <a:custGeom>
                    <a:avLst/>
                    <a:gdLst>
                      <a:gd name="T0" fmla="*/ 106 w 108"/>
                      <a:gd name="T1" fmla="*/ 0 h 24"/>
                      <a:gd name="T2" fmla="*/ 106 w 108"/>
                      <a:gd name="T3" fmla="*/ 0 h 24"/>
                      <a:gd name="T4" fmla="*/ 49 w 108"/>
                      <a:gd name="T5" fmla="*/ 0 h 24"/>
                      <a:gd name="T6" fmla="*/ 4 w 108"/>
                      <a:gd name="T7" fmla="*/ 0 h 24"/>
                      <a:gd name="T8" fmla="*/ 2 w 108"/>
                      <a:gd name="T9" fmla="*/ 0 h 24"/>
                      <a:gd name="T10" fmla="*/ 0 w 108"/>
                      <a:gd name="T11" fmla="*/ 24 h 24"/>
                      <a:gd name="T12" fmla="*/ 108 w 108"/>
                      <a:gd name="T13" fmla="*/ 24 h 24"/>
                      <a:gd name="T14" fmla="*/ 106 w 10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4">
                        <a:moveTo>
                          <a:pt x="106" y="0"/>
                        </a:moveTo>
                        <a:lnTo>
                          <a:pt x="106" y="0"/>
                        </a:lnTo>
                        <a:lnTo>
                          <a:pt x="49" y="0"/>
                        </a:lnTo>
                        <a:lnTo>
                          <a:pt x="4" y="0"/>
                        </a:lnTo>
                        <a:lnTo>
                          <a:pt x="2" y="0"/>
                        </a:lnTo>
                        <a:lnTo>
                          <a:pt x="0" y="24"/>
                        </a:lnTo>
                        <a:lnTo>
                          <a:pt x="108" y="24"/>
                        </a:lnTo>
                        <a:lnTo>
                          <a:pt x="1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09" name="î$ḷïḓé">
                    <a:extLst>
                      <a:ext uri="{FF2B5EF4-FFF2-40B4-BE49-F238E27FC236}">
                        <a16:creationId xmlns:a16="http://schemas.microsoft.com/office/drawing/2014/main" xmlns="" id="{6BB93CBF-8A2A-766C-3529-607BA8CD8947}"/>
                      </a:ext>
                    </a:extLst>
                  </p:cNvPr>
                  <p:cNvSpPr>
                    <a:spLocks/>
                  </p:cNvSpPr>
                  <p:nvPr/>
                </p:nvSpPr>
                <p:spPr bwMode="auto">
                  <a:xfrm>
                    <a:off x="6547002" y="5705087"/>
                    <a:ext cx="206147" cy="62137"/>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0" name="îṡ1iḋê">
                    <a:extLst>
                      <a:ext uri="{FF2B5EF4-FFF2-40B4-BE49-F238E27FC236}">
                        <a16:creationId xmlns:a16="http://schemas.microsoft.com/office/drawing/2014/main" xmlns="" id="{9931C196-FAE9-53AD-0CBE-1294EE4910D3}"/>
                      </a:ext>
                    </a:extLst>
                  </p:cNvPr>
                  <p:cNvSpPr>
                    <a:spLocks/>
                  </p:cNvSpPr>
                  <p:nvPr/>
                </p:nvSpPr>
                <p:spPr bwMode="auto">
                  <a:xfrm>
                    <a:off x="6547002" y="5705087"/>
                    <a:ext cx="206147" cy="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1" name="îšḷïde">
                    <a:extLst>
                      <a:ext uri="{FF2B5EF4-FFF2-40B4-BE49-F238E27FC236}">
                        <a16:creationId xmlns:a16="http://schemas.microsoft.com/office/drawing/2014/main" xmlns="" id="{CE5E7D03-E36F-12E3-383E-FA14EBE309CC}"/>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2" name="ï$ľïďè">
                    <a:extLst>
                      <a:ext uri="{FF2B5EF4-FFF2-40B4-BE49-F238E27FC236}">
                        <a16:creationId xmlns:a16="http://schemas.microsoft.com/office/drawing/2014/main" xmlns="" id="{7EC73123-7CBF-D08A-6577-337058D57374}"/>
                      </a:ext>
                    </a:extLst>
                  </p:cNvPr>
                  <p:cNvSpPr>
                    <a:spLocks/>
                  </p:cNvSpPr>
                  <p:nvPr/>
                </p:nvSpPr>
                <p:spPr bwMode="auto">
                  <a:xfrm>
                    <a:off x="6560892" y="5578621"/>
                    <a:ext cx="181292" cy="126466"/>
                  </a:xfrm>
                  <a:custGeom>
                    <a:avLst/>
                    <a:gdLst>
                      <a:gd name="T0" fmla="*/ 0 w 248"/>
                      <a:gd name="T1" fmla="*/ 173 h 173"/>
                      <a:gd name="T2" fmla="*/ 107 w 248"/>
                      <a:gd name="T3" fmla="*/ 0 h 173"/>
                      <a:gd name="T4" fmla="*/ 248 w 248"/>
                      <a:gd name="T5" fmla="*/ 173 h 173"/>
                      <a:gd name="T6" fmla="*/ 0 w 248"/>
                      <a:gd name="T7" fmla="*/ 173 h 173"/>
                    </a:gdLst>
                    <a:ahLst/>
                    <a:cxnLst>
                      <a:cxn ang="0">
                        <a:pos x="T0" y="T1"/>
                      </a:cxn>
                      <a:cxn ang="0">
                        <a:pos x="T2" y="T3"/>
                      </a:cxn>
                      <a:cxn ang="0">
                        <a:pos x="T4" y="T5"/>
                      </a:cxn>
                      <a:cxn ang="0">
                        <a:pos x="T6" y="T7"/>
                      </a:cxn>
                    </a:cxnLst>
                    <a:rect l="0" t="0" r="r" b="b"/>
                    <a:pathLst>
                      <a:path w="248" h="173">
                        <a:moveTo>
                          <a:pt x="0" y="173"/>
                        </a:moveTo>
                        <a:lnTo>
                          <a:pt x="107" y="0"/>
                        </a:lnTo>
                        <a:lnTo>
                          <a:pt x="248" y="173"/>
                        </a:lnTo>
                        <a:lnTo>
                          <a:pt x="0" y="1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3" name="ïsļîďè">
                    <a:extLst>
                      <a:ext uri="{FF2B5EF4-FFF2-40B4-BE49-F238E27FC236}">
                        <a16:creationId xmlns:a16="http://schemas.microsoft.com/office/drawing/2014/main" xmlns="" id="{43EF40E2-FF07-E245-BD4E-D68781615065}"/>
                      </a:ext>
                    </a:extLst>
                  </p:cNvPr>
                  <p:cNvSpPr>
                    <a:spLocks/>
                  </p:cNvSpPr>
                  <p:nvPr/>
                </p:nvSpPr>
                <p:spPr bwMode="auto">
                  <a:xfrm>
                    <a:off x="6652269" y="5587394"/>
                    <a:ext cx="89915" cy="117694"/>
                  </a:xfrm>
                  <a:custGeom>
                    <a:avLst/>
                    <a:gdLst>
                      <a:gd name="T0" fmla="*/ 4 w 52"/>
                      <a:gd name="T1" fmla="*/ 11 h 68"/>
                      <a:gd name="T2" fmla="*/ 14 w 52"/>
                      <a:gd name="T3" fmla="*/ 0 h 68"/>
                      <a:gd name="T4" fmla="*/ 52 w 52"/>
                      <a:gd name="T5" fmla="*/ 68 h 68"/>
                      <a:gd name="T6" fmla="*/ 4 w 52"/>
                      <a:gd name="T7" fmla="*/ 11 h 68"/>
                    </a:gdLst>
                    <a:ahLst/>
                    <a:cxnLst>
                      <a:cxn ang="0">
                        <a:pos x="T0" y="T1"/>
                      </a:cxn>
                      <a:cxn ang="0">
                        <a:pos x="T2" y="T3"/>
                      </a:cxn>
                      <a:cxn ang="0">
                        <a:pos x="T4" y="T5"/>
                      </a:cxn>
                      <a:cxn ang="0">
                        <a:pos x="T6" y="T7"/>
                      </a:cxn>
                    </a:cxnLst>
                    <a:rect l="0" t="0" r="r" b="b"/>
                    <a:pathLst>
                      <a:path w="52" h="68">
                        <a:moveTo>
                          <a:pt x="4" y="11"/>
                        </a:moveTo>
                        <a:cubicBezTo>
                          <a:pt x="14" y="0"/>
                          <a:pt x="14" y="0"/>
                          <a:pt x="14" y="0"/>
                        </a:cubicBezTo>
                        <a:cubicBezTo>
                          <a:pt x="52" y="68"/>
                          <a:pt x="52" y="68"/>
                          <a:pt x="52" y="68"/>
                        </a:cubicBezTo>
                        <a:cubicBezTo>
                          <a:pt x="52" y="68"/>
                          <a:pt x="0" y="8"/>
                          <a:pt x="4" y="11"/>
                        </a:cubicBezTo>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4" name="îśḷïḋè">
                    <a:extLst>
                      <a:ext uri="{FF2B5EF4-FFF2-40B4-BE49-F238E27FC236}">
                        <a16:creationId xmlns:a16="http://schemas.microsoft.com/office/drawing/2014/main" xmlns="" id="{E2A5BA37-8706-99FA-04A8-2175F3F9870D}"/>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close/>
                      </a:path>
                    </a:pathLst>
                  </a:custGeom>
                  <a:solidFill>
                    <a:srgbClr val="283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5" name="îş1iḓè">
                    <a:extLst>
                      <a:ext uri="{FF2B5EF4-FFF2-40B4-BE49-F238E27FC236}">
                        <a16:creationId xmlns:a16="http://schemas.microsoft.com/office/drawing/2014/main" xmlns="" id="{4E4D9B94-5C59-DFF2-6428-9681ED0B8104}"/>
                      </a:ext>
                    </a:extLst>
                  </p:cNvPr>
                  <p:cNvSpPr>
                    <a:spLocks/>
                  </p:cNvSpPr>
                  <p:nvPr/>
                </p:nvSpPr>
                <p:spPr bwMode="auto">
                  <a:xfrm>
                    <a:off x="6659579" y="5593973"/>
                    <a:ext cx="10235" cy="12428"/>
                  </a:xfrm>
                  <a:custGeom>
                    <a:avLst/>
                    <a:gdLst>
                      <a:gd name="T0" fmla="*/ 14 w 14"/>
                      <a:gd name="T1" fmla="*/ 0 h 17"/>
                      <a:gd name="T2" fmla="*/ 0 w 14"/>
                      <a:gd name="T3" fmla="*/ 17 h 17"/>
                      <a:gd name="T4" fmla="*/ 14 w 14"/>
                      <a:gd name="T5" fmla="*/ 0 h 17"/>
                      <a:gd name="T6" fmla="*/ 14 w 14"/>
                      <a:gd name="T7" fmla="*/ 0 h 17"/>
                    </a:gdLst>
                    <a:ahLst/>
                    <a:cxnLst>
                      <a:cxn ang="0">
                        <a:pos x="T0" y="T1"/>
                      </a:cxn>
                      <a:cxn ang="0">
                        <a:pos x="T2" y="T3"/>
                      </a:cxn>
                      <a:cxn ang="0">
                        <a:pos x="T4" y="T5"/>
                      </a:cxn>
                      <a:cxn ang="0">
                        <a:pos x="T6" y="T7"/>
                      </a:cxn>
                    </a:cxnLst>
                    <a:rect l="0" t="0" r="r" b="b"/>
                    <a:pathLst>
                      <a:path w="14" h="17">
                        <a:moveTo>
                          <a:pt x="14" y="0"/>
                        </a:moveTo>
                        <a:lnTo>
                          <a:pt x="0" y="17"/>
                        </a:lnTo>
                        <a:lnTo>
                          <a:pt x="14" y="0"/>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6" name="íṡlîďê">
                    <a:extLst>
                      <a:ext uri="{FF2B5EF4-FFF2-40B4-BE49-F238E27FC236}">
                        <a16:creationId xmlns:a16="http://schemas.microsoft.com/office/drawing/2014/main" xmlns="" id="{E3B763E5-7815-C5DA-A3A3-196275E7CE5B}"/>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close/>
                      </a:path>
                    </a:pathLst>
                  </a:custGeom>
                  <a:solidFill>
                    <a:srgbClr val="DADA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7" name="îslïḑé">
                    <a:extLst>
                      <a:ext uri="{FF2B5EF4-FFF2-40B4-BE49-F238E27FC236}">
                        <a16:creationId xmlns:a16="http://schemas.microsoft.com/office/drawing/2014/main" xmlns="" id="{4C15EE63-F0C5-2CA9-107D-CBEAAC689203}"/>
                      </a:ext>
                    </a:extLst>
                  </p:cNvPr>
                  <p:cNvSpPr>
                    <a:spLocks/>
                  </p:cNvSpPr>
                  <p:nvPr/>
                </p:nvSpPr>
                <p:spPr bwMode="auto">
                  <a:xfrm>
                    <a:off x="6659579" y="5593973"/>
                    <a:ext cx="82605" cy="111114"/>
                  </a:xfrm>
                  <a:custGeom>
                    <a:avLst/>
                    <a:gdLst>
                      <a:gd name="T0" fmla="*/ 14 w 113"/>
                      <a:gd name="T1" fmla="*/ 0 h 152"/>
                      <a:gd name="T2" fmla="*/ 0 w 113"/>
                      <a:gd name="T3" fmla="*/ 17 h 152"/>
                      <a:gd name="T4" fmla="*/ 0 w 113"/>
                      <a:gd name="T5" fmla="*/ 17 h 152"/>
                      <a:gd name="T6" fmla="*/ 9 w 113"/>
                      <a:gd name="T7" fmla="*/ 8 h 152"/>
                      <a:gd name="T8" fmla="*/ 113 w 113"/>
                      <a:gd name="T9" fmla="*/ 152 h 152"/>
                      <a:gd name="T10" fmla="*/ 0 w 113"/>
                      <a:gd name="T11" fmla="*/ 17 h 152"/>
                      <a:gd name="T12" fmla="*/ 113 w 113"/>
                      <a:gd name="T13" fmla="*/ 152 h 152"/>
                      <a:gd name="T14" fmla="*/ 14 w 113"/>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52">
                        <a:moveTo>
                          <a:pt x="14" y="0"/>
                        </a:moveTo>
                        <a:lnTo>
                          <a:pt x="0" y="17"/>
                        </a:lnTo>
                        <a:lnTo>
                          <a:pt x="0" y="17"/>
                        </a:lnTo>
                        <a:lnTo>
                          <a:pt x="9" y="8"/>
                        </a:lnTo>
                        <a:lnTo>
                          <a:pt x="113" y="152"/>
                        </a:lnTo>
                        <a:lnTo>
                          <a:pt x="0" y="17"/>
                        </a:lnTo>
                        <a:lnTo>
                          <a:pt x="113" y="152"/>
                        </a:lnTo>
                        <a:lnTo>
                          <a:pt x="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8" name="ïŝlídé">
                    <a:extLst>
                      <a:ext uri="{FF2B5EF4-FFF2-40B4-BE49-F238E27FC236}">
                        <a16:creationId xmlns:a16="http://schemas.microsoft.com/office/drawing/2014/main" xmlns="" id="{D2335A81-D6B6-0F13-3F7C-3419E80B615A}"/>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19" name="işļîḑê">
                    <a:extLst>
                      <a:ext uri="{FF2B5EF4-FFF2-40B4-BE49-F238E27FC236}">
                        <a16:creationId xmlns:a16="http://schemas.microsoft.com/office/drawing/2014/main" xmlns="" id="{34CCC2D1-585F-1D38-3A76-8BFFEB4B01C8}"/>
                      </a:ext>
                    </a:extLst>
                  </p:cNvPr>
                  <p:cNvSpPr>
                    <a:spLocks/>
                  </p:cNvSpPr>
                  <p:nvPr/>
                </p:nvSpPr>
                <p:spPr bwMode="auto">
                  <a:xfrm>
                    <a:off x="6659579" y="5599821"/>
                    <a:ext cx="82605" cy="105266"/>
                  </a:xfrm>
                  <a:custGeom>
                    <a:avLst/>
                    <a:gdLst>
                      <a:gd name="T0" fmla="*/ 9 w 113"/>
                      <a:gd name="T1" fmla="*/ 0 h 144"/>
                      <a:gd name="T2" fmla="*/ 0 w 113"/>
                      <a:gd name="T3" fmla="*/ 9 h 144"/>
                      <a:gd name="T4" fmla="*/ 113 w 113"/>
                      <a:gd name="T5" fmla="*/ 144 h 144"/>
                      <a:gd name="T6" fmla="*/ 9 w 113"/>
                      <a:gd name="T7" fmla="*/ 0 h 144"/>
                    </a:gdLst>
                    <a:ahLst/>
                    <a:cxnLst>
                      <a:cxn ang="0">
                        <a:pos x="T0" y="T1"/>
                      </a:cxn>
                      <a:cxn ang="0">
                        <a:pos x="T2" y="T3"/>
                      </a:cxn>
                      <a:cxn ang="0">
                        <a:pos x="T4" y="T5"/>
                      </a:cxn>
                      <a:cxn ang="0">
                        <a:pos x="T6" y="T7"/>
                      </a:cxn>
                    </a:cxnLst>
                    <a:rect l="0" t="0" r="r" b="b"/>
                    <a:pathLst>
                      <a:path w="113" h="144">
                        <a:moveTo>
                          <a:pt x="9" y="0"/>
                        </a:moveTo>
                        <a:lnTo>
                          <a:pt x="0" y="9"/>
                        </a:lnTo>
                        <a:lnTo>
                          <a:pt x="113" y="144"/>
                        </a:lnTo>
                        <a:lnTo>
                          <a:pt x="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0" name="íṧļíḋe">
                    <a:extLst>
                      <a:ext uri="{FF2B5EF4-FFF2-40B4-BE49-F238E27FC236}">
                        <a16:creationId xmlns:a16="http://schemas.microsoft.com/office/drawing/2014/main" xmlns="" id="{71DDA4D1-0E8E-996C-A0CF-6264F3EC5DA7}"/>
                      </a:ext>
                    </a:extLst>
                  </p:cNvPr>
                  <p:cNvSpPr>
                    <a:spLocks/>
                  </p:cNvSpPr>
                  <p:nvPr/>
                </p:nvSpPr>
                <p:spPr bwMode="auto">
                  <a:xfrm>
                    <a:off x="5713643" y="4161179"/>
                    <a:ext cx="776340" cy="639640"/>
                  </a:xfrm>
                  <a:custGeom>
                    <a:avLst/>
                    <a:gdLst>
                      <a:gd name="T0" fmla="*/ 439 w 449"/>
                      <a:gd name="T1" fmla="*/ 166 h 370"/>
                      <a:gd name="T2" fmla="*/ 439 w 449"/>
                      <a:gd name="T3" fmla="*/ 166 h 370"/>
                      <a:gd name="T4" fmla="*/ 425 w 449"/>
                      <a:gd name="T5" fmla="*/ 111 h 370"/>
                      <a:gd name="T6" fmla="*/ 372 w 449"/>
                      <a:gd name="T7" fmla="*/ 53 h 370"/>
                      <a:gd name="T8" fmla="*/ 372 w 449"/>
                      <a:gd name="T9" fmla="*/ 53 h 370"/>
                      <a:gd name="T10" fmla="*/ 371 w 449"/>
                      <a:gd name="T11" fmla="*/ 52 h 370"/>
                      <a:gd name="T12" fmla="*/ 355 w 449"/>
                      <a:gd name="T13" fmla="*/ 43 h 370"/>
                      <a:gd name="T14" fmla="*/ 135 w 449"/>
                      <a:gd name="T15" fmla="*/ 25 h 370"/>
                      <a:gd name="T16" fmla="*/ 102 w 449"/>
                      <a:gd name="T17" fmla="*/ 36 h 370"/>
                      <a:gd name="T18" fmla="*/ 102 w 449"/>
                      <a:gd name="T19" fmla="*/ 36 h 370"/>
                      <a:gd name="T20" fmla="*/ 102 w 449"/>
                      <a:gd name="T21" fmla="*/ 36 h 370"/>
                      <a:gd name="T22" fmla="*/ 72 w 449"/>
                      <a:gd name="T23" fmla="*/ 75 h 370"/>
                      <a:gd name="T24" fmla="*/ 6 w 449"/>
                      <a:gd name="T25" fmla="*/ 147 h 370"/>
                      <a:gd name="T26" fmla="*/ 4 w 449"/>
                      <a:gd name="T27" fmla="*/ 162 h 370"/>
                      <a:gd name="T28" fmla="*/ 3 w 449"/>
                      <a:gd name="T29" fmla="*/ 169 h 370"/>
                      <a:gd name="T30" fmla="*/ 3 w 449"/>
                      <a:gd name="T31" fmla="*/ 170 h 370"/>
                      <a:gd name="T32" fmla="*/ 20 w 449"/>
                      <a:gd name="T33" fmla="*/ 370 h 370"/>
                      <a:gd name="T34" fmla="*/ 70 w 449"/>
                      <a:gd name="T35" fmla="*/ 204 h 370"/>
                      <a:gd name="T36" fmla="*/ 70 w 449"/>
                      <a:gd name="T37" fmla="*/ 204 h 370"/>
                      <a:gd name="T38" fmla="*/ 79 w 449"/>
                      <a:gd name="T39" fmla="*/ 197 h 370"/>
                      <a:gd name="T40" fmla="*/ 79 w 449"/>
                      <a:gd name="T41" fmla="*/ 197 h 370"/>
                      <a:gd name="T42" fmla="*/ 81 w 449"/>
                      <a:gd name="T43" fmla="*/ 196 h 370"/>
                      <a:gd name="T44" fmla="*/ 81 w 449"/>
                      <a:gd name="T45" fmla="*/ 196 h 370"/>
                      <a:gd name="T46" fmla="*/ 83 w 449"/>
                      <a:gd name="T47" fmla="*/ 196 h 370"/>
                      <a:gd name="T48" fmla="*/ 84 w 449"/>
                      <a:gd name="T49" fmla="*/ 195 h 370"/>
                      <a:gd name="T50" fmla="*/ 84 w 449"/>
                      <a:gd name="T51" fmla="*/ 195 h 370"/>
                      <a:gd name="T52" fmla="*/ 89 w 449"/>
                      <a:gd name="T53" fmla="*/ 194 h 370"/>
                      <a:gd name="T54" fmla="*/ 332 w 449"/>
                      <a:gd name="T55" fmla="*/ 253 h 370"/>
                      <a:gd name="T56" fmla="*/ 331 w 449"/>
                      <a:gd name="T57" fmla="*/ 254 h 370"/>
                      <a:gd name="T58" fmla="*/ 332 w 449"/>
                      <a:gd name="T59" fmla="*/ 254 h 370"/>
                      <a:gd name="T60" fmla="*/ 329 w 449"/>
                      <a:gd name="T61" fmla="*/ 252 h 370"/>
                      <a:gd name="T62" fmla="*/ 329 w 449"/>
                      <a:gd name="T63" fmla="*/ 252 h 370"/>
                      <a:gd name="T64" fmla="*/ 268 w 449"/>
                      <a:gd name="T65" fmla="*/ 211 h 370"/>
                      <a:gd name="T66" fmla="*/ 268 w 449"/>
                      <a:gd name="T67" fmla="*/ 211 h 370"/>
                      <a:gd name="T68" fmla="*/ 261 w 449"/>
                      <a:gd name="T69" fmla="*/ 198 h 370"/>
                      <a:gd name="T70" fmla="*/ 357 w 449"/>
                      <a:gd name="T71" fmla="*/ 243 h 370"/>
                      <a:gd name="T72" fmla="*/ 357 w 449"/>
                      <a:gd name="T73" fmla="*/ 244 h 370"/>
                      <a:gd name="T74" fmla="*/ 357 w 449"/>
                      <a:gd name="T75" fmla="*/ 244 h 370"/>
                      <a:gd name="T76" fmla="*/ 357 w 449"/>
                      <a:gd name="T77" fmla="*/ 243 h 370"/>
                      <a:gd name="T78" fmla="*/ 330 w 449"/>
                      <a:gd name="T79" fmla="*/ 185 h 370"/>
                      <a:gd name="T80" fmla="*/ 437 w 449"/>
                      <a:gd name="T81" fmla="*/ 370 h 370"/>
                      <a:gd name="T82" fmla="*/ 439 w 449"/>
                      <a:gd name="T83"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9" h="370">
                        <a:moveTo>
                          <a:pt x="439" y="166"/>
                        </a:moveTo>
                        <a:cubicBezTo>
                          <a:pt x="439" y="166"/>
                          <a:pt x="439" y="166"/>
                          <a:pt x="439" y="166"/>
                        </a:cubicBezTo>
                        <a:cubicBezTo>
                          <a:pt x="436" y="144"/>
                          <a:pt x="431" y="125"/>
                          <a:pt x="425" y="111"/>
                        </a:cubicBezTo>
                        <a:cubicBezTo>
                          <a:pt x="414" y="86"/>
                          <a:pt x="395" y="67"/>
                          <a:pt x="372" y="53"/>
                        </a:cubicBezTo>
                        <a:cubicBezTo>
                          <a:pt x="372" y="53"/>
                          <a:pt x="372" y="53"/>
                          <a:pt x="372" y="53"/>
                        </a:cubicBezTo>
                        <a:cubicBezTo>
                          <a:pt x="372" y="52"/>
                          <a:pt x="371" y="52"/>
                          <a:pt x="371" y="52"/>
                        </a:cubicBezTo>
                        <a:cubicBezTo>
                          <a:pt x="366" y="49"/>
                          <a:pt x="360" y="46"/>
                          <a:pt x="355" y="43"/>
                        </a:cubicBezTo>
                        <a:cubicBezTo>
                          <a:pt x="267" y="0"/>
                          <a:pt x="180" y="13"/>
                          <a:pt x="135" y="25"/>
                        </a:cubicBezTo>
                        <a:cubicBezTo>
                          <a:pt x="121" y="28"/>
                          <a:pt x="111" y="32"/>
                          <a:pt x="102" y="36"/>
                        </a:cubicBezTo>
                        <a:cubicBezTo>
                          <a:pt x="102" y="36"/>
                          <a:pt x="102" y="36"/>
                          <a:pt x="102" y="36"/>
                        </a:cubicBezTo>
                        <a:cubicBezTo>
                          <a:pt x="102" y="36"/>
                          <a:pt x="102" y="36"/>
                          <a:pt x="102" y="36"/>
                        </a:cubicBezTo>
                        <a:cubicBezTo>
                          <a:pt x="69" y="52"/>
                          <a:pt x="72" y="75"/>
                          <a:pt x="72" y="75"/>
                        </a:cubicBezTo>
                        <a:cubicBezTo>
                          <a:pt x="30" y="55"/>
                          <a:pt x="12" y="110"/>
                          <a:pt x="6" y="147"/>
                        </a:cubicBezTo>
                        <a:cubicBezTo>
                          <a:pt x="5" y="153"/>
                          <a:pt x="4" y="158"/>
                          <a:pt x="4" y="162"/>
                        </a:cubicBezTo>
                        <a:cubicBezTo>
                          <a:pt x="3" y="165"/>
                          <a:pt x="3" y="167"/>
                          <a:pt x="3" y="169"/>
                        </a:cubicBezTo>
                        <a:cubicBezTo>
                          <a:pt x="3" y="170"/>
                          <a:pt x="3" y="170"/>
                          <a:pt x="3" y="170"/>
                        </a:cubicBezTo>
                        <a:cubicBezTo>
                          <a:pt x="0" y="223"/>
                          <a:pt x="10" y="314"/>
                          <a:pt x="20" y="370"/>
                        </a:cubicBezTo>
                        <a:cubicBezTo>
                          <a:pt x="20" y="370"/>
                          <a:pt x="33" y="241"/>
                          <a:pt x="70" y="204"/>
                        </a:cubicBezTo>
                        <a:cubicBezTo>
                          <a:pt x="70" y="204"/>
                          <a:pt x="70" y="204"/>
                          <a:pt x="70" y="204"/>
                        </a:cubicBezTo>
                        <a:cubicBezTo>
                          <a:pt x="72" y="201"/>
                          <a:pt x="75" y="199"/>
                          <a:pt x="79" y="197"/>
                        </a:cubicBezTo>
                        <a:cubicBezTo>
                          <a:pt x="79" y="197"/>
                          <a:pt x="79" y="197"/>
                          <a:pt x="79" y="197"/>
                        </a:cubicBezTo>
                        <a:cubicBezTo>
                          <a:pt x="79" y="197"/>
                          <a:pt x="80" y="197"/>
                          <a:pt x="81" y="196"/>
                        </a:cubicBezTo>
                        <a:cubicBezTo>
                          <a:pt x="81" y="196"/>
                          <a:pt x="81" y="196"/>
                          <a:pt x="81" y="196"/>
                        </a:cubicBezTo>
                        <a:cubicBezTo>
                          <a:pt x="83" y="196"/>
                          <a:pt x="83" y="196"/>
                          <a:pt x="83" y="196"/>
                        </a:cubicBezTo>
                        <a:cubicBezTo>
                          <a:pt x="83" y="195"/>
                          <a:pt x="84" y="195"/>
                          <a:pt x="84" y="195"/>
                        </a:cubicBezTo>
                        <a:cubicBezTo>
                          <a:pt x="84" y="195"/>
                          <a:pt x="84" y="195"/>
                          <a:pt x="84" y="195"/>
                        </a:cubicBezTo>
                        <a:cubicBezTo>
                          <a:pt x="86" y="195"/>
                          <a:pt x="87" y="194"/>
                          <a:pt x="89" y="194"/>
                        </a:cubicBezTo>
                        <a:cubicBezTo>
                          <a:pt x="136" y="235"/>
                          <a:pt x="260" y="252"/>
                          <a:pt x="332" y="253"/>
                        </a:cubicBezTo>
                        <a:cubicBezTo>
                          <a:pt x="331" y="254"/>
                          <a:pt x="331" y="254"/>
                          <a:pt x="331" y="254"/>
                        </a:cubicBezTo>
                        <a:cubicBezTo>
                          <a:pt x="332" y="254"/>
                          <a:pt x="332" y="254"/>
                          <a:pt x="332" y="254"/>
                        </a:cubicBezTo>
                        <a:cubicBezTo>
                          <a:pt x="331" y="254"/>
                          <a:pt x="330" y="253"/>
                          <a:pt x="329" y="252"/>
                        </a:cubicBezTo>
                        <a:cubicBezTo>
                          <a:pt x="329" y="252"/>
                          <a:pt x="329" y="252"/>
                          <a:pt x="329" y="252"/>
                        </a:cubicBezTo>
                        <a:cubicBezTo>
                          <a:pt x="296" y="237"/>
                          <a:pt x="277" y="222"/>
                          <a:pt x="268" y="211"/>
                        </a:cubicBezTo>
                        <a:cubicBezTo>
                          <a:pt x="268" y="211"/>
                          <a:pt x="268" y="211"/>
                          <a:pt x="268" y="211"/>
                        </a:cubicBezTo>
                        <a:cubicBezTo>
                          <a:pt x="264" y="206"/>
                          <a:pt x="261" y="202"/>
                          <a:pt x="261" y="198"/>
                        </a:cubicBezTo>
                        <a:cubicBezTo>
                          <a:pt x="306" y="230"/>
                          <a:pt x="357" y="243"/>
                          <a:pt x="357" y="243"/>
                        </a:cubicBezTo>
                        <a:cubicBezTo>
                          <a:pt x="357" y="244"/>
                          <a:pt x="357" y="244"/>
                          <a:pt x="357" y="244"/>
                        </a:cubicBezTo>
                        <a:cubicBezTo>
                          <a:pt x="357" y="244"/>
                          <a:pt x="357" y="244"/>
                          <a:pt x="357" y="244"/>
                        </a:cubicBezTo>
                        <a:cubicBezTo>
                          <a:pt x="357" y="243"/>
                          <a:pt x="357" y="243"/>
                          <a:pt x="357" y="243"/>
                        </a:cubicBezTo>
                        <a:cubicBezTo>
                          <a:pt x="342" y="221"/>
                          <a:pt x="330" y="185"/>
                          <a:pt x="330" y="185"/>
                        </a:cubicBezTo>
                        <a:cubicBezTo>
                          <a:pt x="433" y="176"/>
                          <a:pt x="437" y="370"/>
                          <a:pt x="437" y="370"/>
                        </a:cubicBezTo>
                        <a:cubicBezTo>
                          <a:pt x="446" y="320"/>
                          <a:pt x="449" y="231"/>
                          <a:pt x="439" y="166"/>
                        </a:cubicBez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1" name="ïṣľïḑé">
                    <a:extLst>
                      <a:ext uri="{FF2B5EF4-FFF2-40B4-BE49-F238E27FC236}">
                        <a16:creationId xmlns:a16="http://schemas.microsoft.com/office/drawing/2014/main" xmlns="" id="{7CFA5447-FED2-C935-E322-AA5B29D3EC93}"/>
                      </a:ext>
                    </a:extLst>
                  </p:cNvPr>
                  <p:cNvSpPr>
                    <a:spLocks/>
                  </p:cNvSpPr>
                  <p:nvPr/>
                </p:nvSpPr>
                <p:spPr bwMode="auto">
                  <a:xfrm>
                    <a:off x="5419774" y="5829360"/>
                    <a:ext cx="1379430" cy="839939"/>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2" name="ï$lîďé">
                    <a:extLst>
                      <a:ext uri="{FF2B5EF4-FFF2-40B4-BE49-F238E27FC236}">
                        <a16:creationId xmlns:a16="http://schemas.microsoft.com/office/drawing/2014/main" xmlns="" id="{E4112A01-DE94-6A79-6880-93E42B838D11}"/>
                      </a:ext>
                    </a:extLst>
                  </p:cNvPr>
                  <p:cNvSpPr>
                    <a:spLocks/>
                  </p:cNvSpPr>
                  <p:nvPr/>
                </p:nvSpPr>
                <p:spPr bwMode="auto">
                  <a:xfrm>
                    <a:off x="5419774" y="5829360"/>
                    <a:ext cx="1379430" cy="839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3" name="iŝļidé">
                    <a:extLst>
                      <a:ext uri="{FF2B5EF4-FFF2-40B4-BE49-F238E27FC236}">
                        <a16:creationId xmlns:a16="http://schemas.microsoft.com/office/drawing/2014/main" xmlns="" id="{1D5C4160-684D-C861-0761-FCE9D0D471E9}"/>
                      </a:ext>
                    </a:extLst>
                  </p:cNvPr>
                  <p:cNvSpPr>
                    <a:spLocks/>
                  </p:cNvSpPr>
                  <p:nvPr/>
                </p:nvSpPr>
                <p:spPr bwMode="auto">
                  <a:xfrm>
                    <a:off x="4355413" y="6799420"/>
                    <a:ext cx="3512538" cy="95032"/>
                  </a:xfrm>
                  <a:prstGeom prst="rect">
                    <a:avLst/>
                  </a:prstGeom>
                  <a:solidFill>
                    <a:schemeClr val="tx1">
                      <a:lumMod val="65000"/>
                      <a:lumOff val="3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4" name="iśḻîdê">
                    <a:extLst>
                      <a:ext uri="{FF2B5EF4-FFF2-40B4-BE49-F238E27FC236}">
                        <a16:creationId xmlns:a16="http://schemas.microsoft.com/office/drawing/2014/main" xmlns="" id="{756E8A6D-6773-EA4E-ADE6-D8E9756C99F7}"/>
                      </a:ext>
                    </a:extLst>
                  </p:cNvPr>
                  <p:cNvSpPr>
                    <a:spLocks/>
                  </p:cNvSpPr>
                  <p:nvPr/>
                </p:nvSpPr>
                <p:spPr bwMode="auto">
                  <a:xfrm>
                    <a:off x="5419774" y="6669299"/>
                    <a:ext cx="1379430" cy="130121"/>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5" name="ïŝḷíḋe">
                    <a:extLst>
                      <a:ext uri="{FF2B5EF4-FFF2-40B4-BE49-F238E27FC236}">
                        <a16:creationId xmlns:a16="http://schemas.microsoft.com/office/drawing/2014/main" xmlns="" id="{A6817154-0676-2370-C754-1FE885D3FF9B}"/>
                      </a:ext>
                    </a:extLst>
                  </p:cNvPr>
                  <p:cNvSpPr>
                    <a:spLocks/>
                  </p:cNvSpPr>
                  <p:nvPr/>
                </p:nvSpPr>
                <p:spPr bwMode="auto">
                  <a:xfrm>
                    <a:off x="5210703" y="5558153"/>
                    <a:ext cx="209071" cy="1111146"/>
                  </a:xfrm>
                  <a:custGeom>
                    <a:avLst/>
                    <a:gdLst>
                      <a:gd name="T0" fmla="*/ 121 w 121"/>
                      <a:gd name="T1" fmla="*/ 643 h 643"/>
                      <a:gd name="T2" fmla="*/ 103 w 121"/>
                      <a:gd name="T3" fmla="*/ 368 h 643"/>
                      <a:gd name="T4" fmla="*/ 92 w 121"/>
                      <a:gd name="T5" fmla="*/ 198 h 643"/>
                      <a:gd name="T6" fmla="*/ 69 w 121"/>
                      <a:gd name="T7" fmla="*/ 0 h 643"/>
                      <a:gd name="T8" fmla="*/ 3 w 121"/>
                      <a:gd name="T9" fmla="*/ 262 h 643"/>
                      <a:gd name="T10" fmla="*/ 3 w 121"/>
                      <a:gd name="T11" fmla="*/ 262 h 643"/>
                      <a:gd name="T12" fmla="*/ 0 w 121"/>
                      <a:gd name="T13" fmla="*/ 284 h 643"/>
                      <a:gd name="T14" fmla="*/ 6 w 121"/>
                      <a:gd name="T15" fmla="*/ 313 h 643"/>
                      <a:gd name="T16" fmla="*/ 6 w 121"/>
                      <a:gd name="T17" fmla="*/ 314 h 643"/>
                      <a:gd name="T18" fmla="*/ 121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121" y="643"/>
                        </a:moveTo>
                        <a:cubicBezTo>
                          <a:pt x="103" y="368"/>
                          <a:pt x="103" y="368"/>
                          <a:pt x="103" y="368"/>
                        </a:cubicBezTo>
                        <a:cubicBezTo>
                          <a:pt x="92" y="198"/>
                          <a:pt x="92" y="198"/>
                          <a:pt x="92" y="198"/>
                        </a:cubicBezTo>
                        <a:cubicBezTo>
                          <a:pt x="69" y="0"/>
                          <a:pt x="69" y="0"/>
                          <a:pt x="69" y="0"/>
                        </a:cubicBezTo>
                        <a:cubicBezTo>
                          <a:pt x="3" y="262"/>
                          <a:pt x="3" y="262"/>
                          <a:pt x="3" y="262"/>
                        </a:cubicBezTo>
                        <a:cubicBezTo>
                          <a:pt x="3" y="262"/>
                          <a:pt x="3" y="262"/>
                          <a:pt x="3" y="262"/>
                        </a:cubicBezTo>
                        <a:cubicBezTo>
                          <a:pt x="1" y="269"/>
                          <a:pt x="0" y="276"/>
                          <a:pt x="0" y="284"/>
                        </a:cubicBezTo>
                        <a:cubicBezTo>
                          <a:pt x="0" y="294"/>
                          <a:pt x="2" y="304"/>
                          <a:pt x="6" y="313"/>
                        </a:cubicBezTo>
                        <a:cubicBezTo>
                          <a:pt x="6" y="314"/>
                          <a:pt x="6" y="314"/>
                          <a:pt x="6" y="314"/>
                        </a:cubicBezTo>
                        <a:lnTo>
                          <a:pt x="121"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6" name="íṡḻiďê">
                    <a:extLst>
                      <a:ext uri="{FF2B5EF4-FFF2-40B4-BE49-F238E27FC236}">
                        <a16:creationId xmlns:a16="http://schemas.microsoft.com/office/drawing/2014/main" xmlns="" id="{B5217CCE-0383-8839-A424-785B097C57F5}"/>
                      </a:ext>
                    </a:extLst>
                  </p:cNvPr>
                  <p:cNvSpPr>
                    <a:spLocks/>
                  </p:cNvSpPr>
                  <p:nvPr/>
                </p:nvSpPr>
                <p:spPr bwMode="auto">
                  <a:xfrm>
                    <a:off x="6799203" y="5558153"/>
                    <a:ext cx="209802" cy="1111146"/>
                  </a:xfrm>
                  <a:custGeom>
                    <a:avLst/>
                    <a:gdLst>
                      <a:gd name="T0" fmla="*/ 0 w 121"/>
                      <a:gd name="T1" fmla="*/ 643 h 643"/>
                      <a:gd name="T2" fmla="*/ 18 w 121"/>
                      <a:gd name="T3" fmla="*/ 368 h 643"/>
                      <a:gd name="T4" fmla="*/ 30 w 121"/>
                      <a:gd name="T5" fmla="*/ 198 h 643"/>
                      <a:gd name="T6" fmla="*/ 53 w 121"/>
                      <a:gd name="T7" fmla="*/ 0 h 643"/>
                      <a:gd name="T8" fmla="*/ 118 w 121"/>
                      <a:gd name="T9" fmla="*/ 262 h 643"/>
                      <a:gd name="T10" fmla="*/ 118 w 121"/>
                      <a:gd name="T11" fmla="*/ 262 h 643"/>
                      <a:gd name="T12" fmla="*/ 121 w 121"/>
                      <a:gd name="T13" fmla="*/ 284 h 643"/>
                      <a:gd name="T14" fmla="*/ 115 w 121"/>
                      <a:gd name="T15" fmla="*/ 313 h 643"/>
                      <a:gd name="T16" fmla="*/ 115 w 121"/>
                      <a:gd name="T17" fmla="*/ 314 h 643"/>
                      <a:gd name="T18" fmla="*/ 0 w 121"/>
                      <a:gd name="T19" fmla="*/ 64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643">
                        <a:moveTo>
                          <a:pt x="0" y="643"/>
                        </a:moveTo>
                        <a:cubicBezTo>
                          <a:pt x="18" y="368"/>
                          <a:pt x="18" y="368"/>
                          <a:pt x="18" y="368"/>
                        </a:cubicBezTo>
                        <a:cubicBezTo>
                          <a:pt x="30" y="198"/>
                          <a:pt x="30" y="198"/>
                          <a:pt x="30" y="198"/>
                        </a:cubicBezTo>
                        <a:cubicBezTo>
                          <a:pt x="53" y="0"/>
                          <a:pt x="53" y="0"/>
                          <a:pt x="53" y="0"/>
                        </a:cubicBezTo>
                        <a:cubicBezTo>
                          <a:pt x="118" y="262"/>
                          <a:pt x="118" y="262"/>
                          <a:pt x="118" y="262"/>
                        </a:cubicBezTo>
                        <a:cubicBezTo>
                          <a:pt x="118" y="262"/>
                          <a:pt x="118" y="262"/>
                          <a:pt x="118" y="262"/>
                        </a:cubicBezTo>
                        <a:cubicBezTo>
                          <a:pt x="120" y="269"/>
                          <a:pt x="121" y="276"/>
                          <a:pt x="121" y="284"/>
                        </a:cubicBezTo>
                        <a:cubicBezTo>
                          <a:pt x="121" y="294"/>
                          <a:pt x="119" y="304"/>
                          <a:pt x="115" y="313"/>
                        </a:cubicBezTo>
                        <a:cubicBezTo>
                          <a:pt x="115" y="314"/>
                          <a:pt x="115" y="314"/>
                          <a:pt x="115" y="314"/>
                        </a:cubicBezTo>
                        <a:lnTo>
                          <a:pt x="0" y="643"/>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7" name="işlîḍê">
                    <a:extLst>
                      <a:ext uri="{FF2B5EF4-FFF2-40B4-BE49-F238E27FC236}">
                        <a16:creationId xmlns:a16="http://schemas.microsoft.com/office/drawing/2014/main" xmlns="" id="{A0E41C28-379F-B10D-AE49-EFA3562D8A9F}"/>
                      </a:ext>
                    </a:extLst>
                  </p:cNvPr>
                  <p:cNvSpPr>
                    <a:spLocks/>
                  </p:cNvSpPr>
                  <p:nvPr/>
                </p:nvSpPr>
                <p:spPr bwMode="auto">
                  <a:xfrm>
                    <a:off x="6013360" y="6161242"/>
                    <a:ext cx="176175" cy="176175"/>
                  </a:xfrm>
                  <a:prstGeom prst="ellipse">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8" name="íṡ1ïḍê">
                    <a:extLst>
                      <a:ext uri="{FF2B5EF4-FFF2-40B4-BE49-F238E27FC236}">
                        <a16:creationId xmlns:a16="http://schemas.microsoft.com/office/drawing/2014/main" xmlns="" id="{67F5ED36-BD58-3F8D-B6F8-AB04E66EB16A}"/>
                      </a:ext>
                    </a:extLst>
                  </p:cNvPr>
                  <p:cNvSpPr>
                    <a:spLocks/>
                  </p:cNvSpPr>
                  <p:nvPr/>
                </p:nvSpPr>
                <p:spPr bwMode="auto">
                  <a:xfrm>
                    <a:off x="7055060" y="6444877"/>
                    <a:ext cx="363315" cy="354543"/>
                  </a:xfrm>
                  <a:custGeom>
                    <a:avLst/>
                    <a:gdLst>
                      <a:gd name="T0" fmla="*/ 52 w 210"/>
                      <a:gd name="T1" fmla="*/ 0 h 205"/>
                      <a:gd name="T2" fmla="*/ 52 w 210"/>
                      <a:gd name="T3" fmla="*/ 16 h 205"/>
                      <a:gd name="T4" fmla="*/ 0 w 210"/>
                      <a:gd name="T5" fmla="*/ 97 h 205"/>
                      <a:gd name="T6" fmla="*/ 52 w 210"/>
                      <a:gd name="T7" fmla="*/ 178 h 205"/>
                      <a:gd name="T8" fmla="*/ 52 w 210"/>
                      <a:gd name="T9" fmla="*/ 205 h 205"/>
                      <a:gd name="T10" fmla="*/ 210 w 210"/>
                      <a:gd name="T11" fmla="*/ 205 h 205"/>
                      <a:gd name="T12" fmla="*/ 210 w 210"/>
                      <a:gd name="T13" fmla="*/ 0 h 205"/>
                      <a:gd name="T14" fmla="*/ 52 w 210"/>
                      <a:gd name="T15" fmla="*/ 0 h 205"/>
                      <a:gd name="T16" fmla="*/ 29 w 210"/>
                      <a:gd name="T17" fmla="*/ 147 h 205"/>
                      <a:gd name="T18" fmla="*/ 26 w 210"/>
                      <a:gd name="T19" fmla="*/ 97 h 205"/>
                      <a:gd name="T20" fmla="*/ 52 w 210"/>
                      <a:gd name="T21" fmla="*/ 42 h 205"/>
                      <a:gd name="T22" fmla="*/ 52 w 210"/>
                      <a:gd name="T23" fmla="*/ 152 h 205"/>
                      <a:gd name="T24" fmla="*/ 29 w 210"/>
                      <a:gd name="T25" fmla="*/ 1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205">
                        <a:moveTo>
                          <a:pt x="52" y="0"/>
                        </a:moveTo>
                        <a:cubicBezTo>
                          <a:pt x="52" y="16"/>
                          <a:pt x="52" y="16"/>
                          <a:pt x="52" y="16"/>
                        </a:cubicBezTo>
                        <a:cubicBezTo>
                          <a:pt x="7" y="16"/>
                          <a:pt x="0" y="34"/>
                          <a:pt x="0" y="97"/>
                        </a:cubicBezTo>
                        <a:cubicBezTo>
                          <a:pt x="0" y="154"/>
                          <a:pt x="0" y="178"/>
                          <a:pt x="52" y="178"/>
                        </a:cubicBezTo>
                        <a:cubicBezTo>
                          <a:pt x="52" y="205"/>
                          <a:pt x="52" y="205"/>
                          <a:pt x="52" y="205"/>
                        </a:cubicBezTo>
                        <a:cubicBezTo>
                          <a:pt x="210" y="205"/>
                          <a:pt x="210" y="205"/>
                          <a:pt x="210" y="205"/>
                        </a:cubicBezTo>
                        <a:cubicBezTo>
                          <a:pt x="210" y="0"/>
                          <a:pt x="210" y="0"/>
                          <a:pt x="210" y="0"/>
                        </a:cubicBezTo>
                        <a:lnTo>
                          <a:pt x="52" y="0"/>
                        </a:lnTo>
                        <a:close/>
                        <a:moveTo>
                          <a:pt x="29" y="147"/>
                        </a:moveTo>
                        <a:cubicBezTo>
                          <a:pt x="26" y="140"/>
                          <a:pt x="26" y="122"/>
                          <a:pt x="26" y="97"/>
                        </a:cubicBezTo>
                        <a:cubicBezTo>
                          <a:pt x="26" y="42"/>
                          <a:pt x="28" y="42"/>
                          <a:pt x="52" y="42"/>
                        </a:cubicBezTo>
                        <a:cubicBezTo>
                          <a:pt x="52" y="152"/>
                          <a:pt x="52" y="152"/>
                          <a:pt x="52" y="152"/>
                        </a:cubicBezTo>
                        <a:cubicBezTo>
                          <a:pt x="32" y="152"/>
                          <a:pt x="30" y="149"/>
                          <a:pt x="29" y="147"/>
                        </a:cubicBezTo>
                        <a:close/>
                      </a:path>
                    </a:pathLst>
                  </a:cu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29" name="í$ḷide">
                    <a:extLst>
                      <a:ext uri="{FF2B5EF4-FFF2-40B4-BE49-F238E27FC236}">
                        <a16:creationId xmlns:a16="http://schemas.microsoft.com/office/drawing/2014/main" xmlns="" id="{0E9144B6-1996-C555-7C83-C17FB2C5FD07}"/>
                      </a:ext>
                    </a:extLst>
                  </p:cNvPr>
                  <p:cNvSpPr>
                    <a:spLocks/>
                  </p:cNvSpPr>
                  <p:nvPr/>
                </p:nvSpPr>
                <p:spPr bwMode="auto">
                  <a:xfrm>
                    <a:off x="6671276" y="6709505"/>
                    <a:ext cx="60675" cy="51902"/>
                  </a:xfrm>
                  <a:custGeom>
                    <a:avLst/>
                    <a:gdLst>
                      <a:gd name="T0" fmla="*/ 19 w 83"/>
                      <a:gd name="T1" fmla="*/ 71 h 71"/>
                      <a:gd name="T2" fmla="*/ 0 w 83"/>
                      <a:gd name="T3" fmla="*/ 35 h 71"/>
                      <a:gd name="T4" fmla="*/ 19 w 83"/>
                      <a:gd name="T5" fmla="*/ 0 h 71"/>
                      <a:gd name="T6" fmla="*/ 62 w 83"/>
                      <a:gd name="T7" fmla="*/ 0 h 71"/>
                      <a:gd name="T8" fmla="*/ 83 w 83"/>
                      <a:gd name="T9" fmla="*/ 35 h 71"/>
                      <a:gd name="T10" fmla="*/ 62 w 83"/>
                      <a:gd name="T11" fmla="*/ 71 h 71"/>
                      <a:gd name="T12" fmla="*/ 19 w 83"/>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3" h="71">
                        <a:moveTo>
                          <a:pt x="19" y="71"/>
                        </a:moveTo>
                        <a:lnTo>
                          <a:pt x="0" y="35"/>
                        </a:lnTo>
                        <a:lnTo>
                          <a:pt x="19" y="0"/>
                        </a:lnTo>
                        <a:lnTo>
                          <a:pt x="62" y="0"/>
                        </a:lnTo>
                        <a:lnTo>
                          <a:pt x="83" y="35"/>
                        </a:lnTo>
                        <a:lnTo>
                          <a:pt x="62" y="71"/>
                        </a:lnTo>
                        <a:lnTo>
                          <a:pt x="19" y="7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0" name="iśļîdê">
                    <a:extLst>
                      <a:ext uri="{FF2B5EF4-FFF2-40B4-BE49-F238E27FC236}">
                        <a16:creationId xmlns:a16="http://schemas.microsoft.com/office/drawing/2014/main" xmlns="" id="{FF06F728-695F-D28D-C0EE-22969BE6733D}"/>
                      </a:ext>
                    </a:extLst>
                  </p:cNvPr>
                  <p:cNvSpPr>
                    <a:spLocks/>
                  </p:cNvSpPr>
                  <p:nvPr/>
                </p:nvSpPr>
                <p:spPr bwMode="auto">
                  <a:xfrm>
                    <a:off x="6592326" y="6709505"/>
                    <a:ext cx="58481" cy="51902"/>
                  </a:xfrm>
                  <a:custGeom>
                    <a:avLst/>
                    <a:gdLst>
                      <a:gd name="T0" fmla="*/ 19 w 80"/>
                      <a:gd name="T1" fmla="*/ 71 h 71"/>
                      <a:gd name="T2" fmla="*/ 0 w 80"/>
                      <a:gd name="T3" fmla="*/ 35 h 71"/>
                      <a:gd name="T4" fmla="*/ 19 w 80"/>
                      <a:gd name="T5" fmla="*/ 0 h 71"/>
                      <a:gd name="T6" fmla="*/ 61 w 80"/>
                      <a:gd name="T7" fmla="*/ 0 h 71"/>
                      <a:gd name="T8" fmla="*/ 80 w 80"/>
                      <a:gd name="T9" fmla="*/ 35 h 71"/>
                      <a:gd name="T10" fmla="*/ 61 w 80"/>
                      <a:gd name="T11" fmla="*/ 71 h 71"/>
                      <a:gd name="T12" fmla="*/ 19 w 80"/>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0" h="71">
                        <a:moveTo>
                          <a:pt x="19" y="71"/>
                        </a:moveTo>
                        <a:lnTo>
                          <a:pt x="0" y="35"/>
                        </a:lnTo>
                        <a:lnTo>
                          <a:pt x="19" y="0"/>
                        </a:lnTo>
                        <a:lnTo>
                          <a:pt x="61" y="0"/>
                        </a:lnTo>
                        <a:lnTo>
                          <a:pt x="80" y="35"/>
                        </a:lnTo>
                        <a:lnTo>
                          <a:pt x="61" y="71"/>
                        </a:lnTo>
                        <a:lnTo>
                          <a:pt x="19" y="7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1" name="ïṣḻïḍé">
                    <a:extLst>
                      <a:ext uri="{FF2B5EF4-FFF2-40B4-BE49-F238E27FC236}">
                        <a16:creationId xmlns:a16="http://schemas.microsoft.com/office/drawing/2014/main" xmlns="" id="{86F49EE9-C28A-3D4D-7EC7-6360DC4332CA}"/>
                      </a:ext>
                    </a:extLst>
                  </p:cNvPr>
                  <p:cNvSpPr>
                    <a:spLocks/>
                  </p:cNvSpPr>
                  <p:nvPr/>
                </p:nvSpPr>
                <p:spPr bwMode="auto">
                  <a:xfrm>
                    <a:off x="6516300" y="6709505"/>
                    <a:ext cx="59944" cy="51902"/>
                  </a:xfrm>
                  <a:custGeom>
                    <a:avLst/>
                    <a:gdLst>
                      <a:gd name="T0" fmla="*/ 21 w 82"/>
                      <a:gd name="T1" fmla="*/ 71 h 71"/>
                      <a:gd name="T2" fmla="*/ 0 w 82"/>
                      <a:gd name="T3" fmla="*/ 35 h 71"/>
                      <a:gd name="T4" fmla="*/ 21 w 82"/>
                      <a:gd name="T5" fmla="*/ 0 h 71"/>
                      <a:gd name="T6" fmla="*/ 64 w 82"/>
                      <a:gd name="T7" fmla="*/ 0 h 71"/>
                      <a:gd name="T8" fmla="*/ 82 w 82"/>
                      <a:gd name="T9" fmla="*/ 35 h 71"/>
                      <a:gd name="T10" fmla="*/ 64 w 82"/>
                      <a:gd name="T11" fmla="*/ 71 h 71"/>
                      <a:gd name="T12" fmla="*/ 21 w 82"/>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82" h="71">
                        <a:moveTo>
                          <a:pt x="21" y="71"/>
                        </a:moveTo>
                        <a:lnTo>
                          <a:pt x="0" y="35"/>
                        </a:lnTo>
                        <a:lnTo>
                          <a:pt x="21" y="0"/>
                        </a:lnTo>
                        <a:lnTo>
                          <a:pt x="64" y="0"/>
                        </a:lnTo>
                        <a:lnTo>
                          <a:pt x="82" y="35"/>
                        </a:lnTo>
                        <a:lnTo>
                          <a:pt x="64" y="71"/>
                        </a:lnTo>
                        <a:lnTo>
                          <a:pt x="21" y="7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sp>
                <p:nvSpPr>
                  <p:cNvPr id="132" name="ïSḷîďe">
                    <a:extLst>
                      <a:ext uri="{FF2B5EF4-FFF2-40B4-BE49-F238E27FC236}">
                        <a16:creationId xmlns:a16="http://schemas.microsoft.com/office/drawing/2014/main" xmlns="" id="{34AAC37E-CD49-585F-EA79-8AE71F742E34}"/>
                      </a:ext>
                    </a:extLst>
                  </p:cNvPr>
                  <p:cNvSpPr>
                    <a:spLocks/>
                  </p:cNvSpPr>
                  <p:nvPr/>
                </p:nvSpPr>
                <p:spPr bwMode="auto">
                  <a:xfrm>
                    <a:off x="5739960" y="4828598"/>
                    <a:ext cx="285097" cy="207609"/>
                  </a:xfrm>
                  <a:custGeom>
                    <a:avLst/>
                    <a:gdLst>
                      <a:gd name="T0" fmla="*/ 145 w 165"/>
                      <a:gd name="T1" fmla="*/ 81 h 120"/>
                      <a:gd name="T2" fmla="*/ 128 w 165"/>
                      <a:gd name="T3" fmla="*/ 92 h 120"/>
                      <a:gd name="T4" fmla="*/ 8 w 165"/>
                      <a:gd name="T5" fmla="*/ 0 h 120"/>
                      <a:gd name="T6" fmla="*/ 1 w 165"/>
                      <a:gd name="T7" fmla="*/ 8 h 120"/>
                      <a:gd name="T8" fmla="*/ 127 w 165"/>
                      <a:gd name="T9" fmla="*/ 108 h 120"/>
                      <a:gd name="T10" fmla="*/ 145 w 165"/>
                      <a:gd name="T11" fmla="*/ 120 h 120"/>
                      <a:gd name="T12" fmla="*/ 165 w 165"/>
                      <a:gd name="T13" fmla="*/ 100 h 120"/>
                      <a:gd name="T14" fmla="*/ 145 w 165"/>
                      <a:gd name="T15" fmla="*/ 8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0">
                        <a:moveTo>
                          <a:pt x="145" y="81"/>
                        </a:moveTo>
                        <a:cubicBezTo>
                          <a:pt x="138" y="81"/>
                          <a:pt x="131" y="85"/>
                          <a:pt x="128" y="92"/>
                        </a:cubicBezTo>
                        <a:cubicBezTo>
                          <a:pt x="18" y="72"/>
                          <a:pt x="8" y="3"/>
                          <a:pt x="8" y="0"/>
                        </a:cubicBezTo>
                        <a:cubicBezTo>
                          <a:pt x="5" y="0"/>
                          <a:pt x="1" y="4"/>
                          <a:pt x="1" y="8"/>
                        </a:cubicBezTo>
                        <a:cubicBezTo>
                          <a:pt x="1" y="10"/>
                          <a:pt x="0" y="86"/>
                          <a:pt x="127" y="108"/>
                        </a:cubicBezTo>
                        <a:cubicBezTo>
                          <a:pt x="130" y="115"/>
                          <a:pt x="137" y="120"/>
                          <a:pt x="145" y="120"/>
                        </a:cubicBezTo>
                        <a:cubicBezTo>
                          <a:pt x="156" y="120"/>
                          <a:pt x="165" y="111"/>
                          <a:pt x="165" y="100"/>
                        </a:cubicBezTo>
                        <a:cubicBezTo>
                          <a:pt x="165" y="90"/>
                          <a:pt x="156" y="81"/>
                          <a:pt x="145" y="81"/>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Century Gothic" panose="020B0502020202020204" pitchFamily="34" charset="0"/>
                    </a:endParaRPr>
                  </a:p>
                </p:txBody>
              </p:sp>
            </p:grpSp>
          </p:grpSp>
          <p:sp>
            <p:nvSpPr>
              <p:cNvPr id="12" name="ïṡḻídè">
                <a:extLst>
                  <a:ext uri="{FF2B5EF4-FFF2-40B4-BE49-F238E27FC236}">
                    <a16:creationId xmlns:a16="http://schemas.microsoft.com/office/drawing/2014/main" xmlns="" id="{003A4B1D-6260-C05C-EE3C-CB4B41EB1921}"/>
                  </a:ext>
                </a:extLst>
              </p:cNvPr>
              <p:cNvSpPr/>
              <p:nvPr/>
            </p:nvSpPr>
            <p:spPr>
              <a:xfrm>
                <a:off x="8230727" y="4567491"/>
                <a:ext cx="1475802" cy="307471"/>
              </a:xfrm>
              <a:prstGeom prst="roundRect">
                <a:avLst>
                  <a:gd name="adj" fmla="val 50000"/>
                </a:avLst>
              </a:prstGeom>
              <a:gradFill>
                <a:gsLst>
                  <a:gs pos="0">
                    <a:schemeClr val="accent3"/>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normAutofit fontScale="25000" lnSpcReduction="20000"/>
              </a:bodyPr>
              <a:lstStyle/>
              <a:p>
                <a:pPr algn="ctr"/>
                <a:endParaRPr lang="zh-CN" altLang="en-US" sz="1050" b="1" dirty="0">
                  <a:latin typeface="Century Gothic" panose="020B0502020202020204" pitchFamily="34" charset="0"/>
                </a:endParaRPr>
              </a:p>
            </p:txBody>
          </p:sp>
        </p:grpSp>
        <p:sp>
          <p:nvSpPr>
            <p:cNvPr id="10" name="文本框 168">
              <a:extLst>
                <a:ext uri="{FF2B5EF4-FFF2-40B4-BE49-F238E27FC236}">
                  <a16:creationId xmlns:a16="http://schemas.microsoft.com/office/drawing/2014/main" xmlns="" id="{B5CE6440-F263-D50F-C39D-C6ED3428DD3A}"/>
                </a:ext>
              </a:extLst>
            </p:cNvPr>
            <p:cNvSpPr txBox="1"/>
            <p:nvPr/>
          </p:nvSpPr>
          <p:spPr>
            <a:xfrm>
              <a:off x="5363107" y="5356147"/>
              <a:ext cx="1453557" cy="369332"/>
            </a:xfrm>
            <a:prstGeom prst="rect">
              <a:avLst/>
            </a:prstGeom>
            <a:noFill/>
          </p:spPr>
          <p:txBody>
            <a:bodyPr wrap="square" rtlCol="0">
              <a:spAutoFit/>
              <a:scene3d>
                <a:camera prst="orthographicFront"/>
                <a:lightRig rig="threePt" dir="t"/>
              </a:scene3d>
              <a:sp3d contourW="12700"/>
            </a:bodyPr>
            <a:lstStyle/>
            <a:p>
              <a:pPr algn="ctr"/>
              <a:endParaRPr lang="zh-CN" altLang="en-US" sz="1200" b="1" dirty="0">
                <a:solidFill>
                  <a:schemeClr val="bg1"/>
                </a:solidFill>
                <a:latin typeface="Century Gothic" panose="020B0502020202020204" pitchFamily="34" charset="0"/>
              </a:endParaRPr>
            </a:p>
          </p:txBody>
        </p:sp>
      </p:grpSp>
      <p:grpSp>
        <p:nvGrpSpPr>
          <p:cNvPr id="24" name="Google Shape;1743;p44">
            <a:extLst>
              <a:ext uri="{FF2B5EF4-FFF2-40B4-BE49-F238E27FC236}">
                <a16:creationId xmlns:a16="http://schemas.microsoft.com/office/drawing/2014/main" xmlns="" id="{07858081-D069-6501-7BA6-2F5F45ECF90C}"/>
              </a:ext>
            </a:extLst>
          </p:cNvPr>
          <p:cNvGrpSpPr/>
          <p:nvPr/>
        </p:nvGrpSpPr>
        <p:grpSpPr>
          <a:xfrm>
            <a:off x="558619" y="1438386"/>
            <a:ext cx="2855130" cy="3294122"/>
            <a:chOff x="5399249" y="1260588"/>
            <a:chExt cx="2652971" cy="3060880"/>
          </a:xfrm>
        </p:grpSpPr>
        <p:sp>
          <p:nvSpPr>
            <p:cNvPr id="25" name="Google Shape;1744;p44">
              <a:extLst>
                <a:ext uri="{FF2B5EF4-FFF2-40B4-BE49-F238E27FC236}">
                  <a16:creationId xmlns:a16="http://schemas.microsoft.com/office/drawing/2014/main" xmlns="" id="{1EED8CB1-FFBB-F2FD-299F-E0C5B08376BE}"/>
                </a:ext>
              </a:extLst>
            </p:cNvPr>
            <p:cNvSpPr/>
            <p:nvPr/>
          </p:nvSpPr>
          <p:spPr>
            <a:xfrm>
              <a:off x="5399249" y="1260588"/>
              <a:ext cx="2652971" cy="3060880"/>
            </a:xfrm>
            <a:custGeom>
              <a:avLst/>
              <a:gdLst/>
              <a:ahLst/>
              <a:cxnLst/>
              <a:rect l="l" t="t" r="r" b="b"/>
              <a:pathLst>
                <a:path w="102988" h="118823" extrusionOk="0">
                  <a:moveTo>
                    <a:pt x="6144" y="1"/>
                  </a:moveTo>
                  <a:cubicBezTo>
                    <a:pt x="2755" y="1"/>
                    <a:pt x="0" y="2724"/>
                    <a:pt x="0" y="6113"/>
                  </a:cubicBezTo>
                  <a:lnTo>
                    <a:pt x="0" y="112710"/>
                  </a:lnTo>
                  <a:cubicBezTo>
                    <a:pt x="0" y="116067"/>
                    <a:pt x="2755" y="118822"/>
                    <a:pt x="6144" y="118822"/>
                  </a:cubicBezTo>
                  <a:lnTo>
                    <a:pt x="96876" y="118822"/>
                  </a:lnTo>
                  <a:cubicBezTo>
                    <a:pt x="100264" y="118822"/>
                    <a:pt x="102988" y="116067"/>
                    <a:pt x="102988" y="112710"/>
                  </a:cubicBezTo>
                  <a:lnTo>
                    <a:pt x="102988" y="6113"/>
                  </a:lnTo>
                  <a:cubicBezTo>
                    <a:pt x="102988" y="2724"/>
                    <a:pt x="100233" y="1"/>
                    <a:pt x="96876" y="1"/>
                  </a:cubicBezTo>
                  <a:close/>
                </a:path>
              </a:pathLst>
            </a:custGeom>
            <a:solidFill>
              <a:srgbClr val="75BDA7"/>
            </a:solidFill>
            <a:ln>
              <a:noFill/>
            </a:ln>
          </p:spPr>
          <p:txBody>
            <a:bodyPr spcFirstLastPara="1" wrap="square" lIns="68569" tIns="68569" rIns="68569" bIns="68569" anchor="ctr" anchorCtr="0">
              <a:noAutofit/>
            </a:bodyPr>
            <a:lstStyle/>
            <a:p>
              <a:endParaRPr sz="1350" dirty="0"/>
            </a:p>
          </p:txBody>
        </p:sp>
        <p:sp>
          <p:nvSpPr>
            <p:cNvPr id="26" name="Google Shape;1745;p44">
              <a:extLst>
                <a:ext uri="{FF2B5EF4-FFF2-40B4-BE49-F238E27FC236}">
                  <a16:creationId xmlns:a16="http://schemas.microsoft.com/office/drawing/2014/main" xmlns="" id="{E3C5B8FC-93A3-DFCD-AC61-30FA439FEF6B}"/>
                </a:ext>
              </a:extLst>
            </p:cNvPr>
            <p:cNvSpPr/>
            <p:nvPr/>
          </p:nvSpPr>
          <p:spPr>
            <a:xfrm>
              <a:off x="6644143" y="4085659"/>
              <a:ext cx="163988" cy="163988"/>
            </a:xfrm>
            <a:custGeom>
              <a:avLst/>
              <a:gdLst/>
              <a:ahLst/>
              <a:cxnLst/>
              <a:rect l="l" t="t" r="r" b="b"/>
              <a:pathLst>
                <a:path w="6366" h="6366" extrusionOk="0">
                  <a:moveTo>
                    <a:pt x="3167" y="0"/>
                  </a:moveTo>
                  <a:cubicBezTo>
                    <a:pt x="1425" y="0"/>
                    <a:pt x="0" y="1425"/>
                    <a:pt x="0" y="3167"/>
                  </a:cubicBezTo>
                  <a:cubicBezTo>
                    <a:pt x="0" y="4940"/>
                    <a:pt x="1425" y="6366"/>
                    <a:pt x="3167" y="6366"/>
                  </a:cubicBezTo>
                  <a:cubicBezTo>
                    <a:pt x="4940" y="6366"/>
                    <a:pt x="6366" y="4940"/>
                    <a:pt x="6366" y="3167"/>
                  </a:cubicBezTo>
                  <a:cubicBezTo>
                    <a:pt x="6366" y="1425"/>
                    <a:pt x="4940" y="0"/>
                    <a:pt x="3167" y="0"/>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sp>
          <p:nvSpPr>
            <p:cNvPr id="27" name="Google Shape;1746;p44">
              <a:extLst>
                <a:ext uri="{FF2B5EF4-FFF2-40B4-BE49-F238E27FC236}">
                  <a16:creationId xmlns:a16="http://schemas.microsoft.com/office/drawing/2014/main" xmlns="" id="{13E7868D-60B3-D8CF-A9AC-E1D89922D874}"/>
                </a:ext>
              </a:extLst>
            </p:cNvPr>
            <p:cNvSpPr/>
            <p:nvPr/>
          </p:nvSpPr>
          <p:spPr>
            <a:xfrm>
              <a:off x="6404294" y="1348687"/>
              <a:ext cx="642867" cy="33488"/>
            </a:xfrm>
            <a:custGeom>
              <a:avLst/>
              <a:gdLst/>
              <a:ahLst/>
              <a:cxnLst/>
              <a:rect l="l" t="t" r="r" b="b"/>
              <a:pathLst>
                <a:path w="24956" h="1300" extrusionOk="0">
                  <a:moveTo>
                    <a:pt x="665" y="1"/>
                  </a:moveTo>
                  <a:cubicBezTo>
                    <a:pt x="317" y="1"/>
                    <a:pt x="0" y="286"/>
                    <a:pt x="0" y="634"/>
                  </a:cubicBezTo>
                  <a:lnTo>
                    <a:pt x="0" y="666"/>
                  </a:lnTo>
                  <a:cubicBezTo>
                    <a:pt x="0" y="1014"/>
                    <a:pt x="317" y="1299"/>
                    <a:pt x="665" y="1299"/>
                  </a:cubicBezTo>
                  <a:lnTo>
                    <a:pt x="24322" y="1299"/>
                  </a:lnTo>
                  <a:cubicBezTo>
                    <a:pt x="24671" y="1299"/>
                    <a:pt x="24956" y="1014"/>
                    <a:pt x="24956" y="666"/>
                  </a:cubicBezTo>
                  <a:lnTo>
                    <a:pt x="24956" y="634"/>
                  </a:lnTo>
                  <a:cubicBezTo>
                    <a:pt x="24956" y="286"/>
                    <a:pt x="24671" y="1"/>
                    <a:pt x="24322" y="1"/>
                  </a:cubicBezTo>
                  <a:close/>
                </a:path>
              </a:pathLst>
            </a:custGeom>
            <a:solidFill>
              <a:srgbClr val="EDEDED"/>
            </a:solidFill>
            <a:ln>
              <a:noFill/>
            </a:ln>
          </p:spPr>
          <p:txBody>
            <a:bodyPr spcFirstLastPara="1" wrap="square" lIns="68569" tIns="68569" rIns="68569" bIns="68569" anchor="ctr" anchorCtr="0">
              <a:noAutofit/>
            </a:bodyPr>
            <a:lstStyle/>
            <a:p>
              <a:endParaRPr sz="1350" dirty="0"/>
            </a:p>
          </p:txBody>
        </p:sp>
        <p:pic>
          <p:nvPicPr>
            <p:cNvPr id="28" name="Google Shape;1747;p44">
              <a:extLst>
                <a:ext uri="{FF2B5EF4-FFF2-40B4-BE49-F238E27FC236}">
                  <a16:creationId xmlns:a16="http://schemas.microsoft.com/office/drawing/2014/main" xmlns="" id="{33A5CD0F-2B41-6835-D472-D4918649D394}"/>
                </a:ext>
              </a:extLst>
            </p:cNvPr>
            <p:cNvPicPr preferRelativeResize="0"/>
            <p:nvPr/>
          </p:nvPicPr>
          <p:blipFill>
            <a:blip r:embed="rId6">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a:stretch/>
          </p:blipFill>
          <p:spPr>
            <a:xfrm>
              <a:off x="5659034" y="1639146"/>
              <a:ext cx="2217372" cy="2264755"/>
            </a:xfrm>
            <a:prstGeom prst="rect">
              <a:avLst/>
            </a:prstGeom>
            <a:noFill/>
            <a:ln>
              <a:noFill/>
            </a:ln>
          </p:spPr>
        </p:pic>
      </p:grpSp>
      <p:sp>
        <p:nvSpPr>
          <p:cNvPr id="3" name="ZoneTexte 2">
            <a:extLst>
              <a:ext uri="{FF2B5EF4-FFF2-40B4-BE49-F238E27FC236}">
                <a16:creationId xmlns:a16="http://schemas.microsoft.com/office/drawing/2014/main" xmlns="" id="{07DBC057-3B27-9D20-DD50-7DB0A5A35131}"/>
              </a:ext>
            </a:extLst>
          </p:cNvPr>
          <p:cNvSpPr txBox="1"/>
          <p:nvPr/>
        </p:nvSpPr>
        <p:spPr>
          <a:xfrm>
            <a:off x="3926641" y="1356381"/>
            <a:ext cx="5066236" cy="2792231"/>
          </a:xfrm>
          <a:prstGeom prst="flowChartTerminator">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algn="ctr" rtl="1">
              <a:lnSpc>
                <a:spcPct val="200000"/>
              </a:lnSpc>
              <a:spcAft>
                <a:spcPts val="600"/>
              </a:spcAft>
            </a:pPr>
            <a:r>
              <a:rPr lang="ar-SA" sz="1600"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 مشروع "جمع الأجهزة القديمة" في العديد من الدول، حيث يتم تنظيم حملات لجمع الأجهزة الإلكترونية القديمة والتالفة وإعادة تدويرها لاستخراج المعادن الثمينة وتقليل التلوث. شركة "إي-وست" المتخصصة في إعادة تدوير النفايات الإلكترونية</a:t>
            </a:r>
          </a:p>
        </p:txBody>
      </p:sp>
      <p:sp>
        <p:nvSpPr>
          <p:cNvPr id="4" name="MH_Others_1">
            <a:extLst>
              <a:ext uri="{FF2B5EF4-FFF2-40B4-BE49-F238E27FC236}">
                <a16:creationId xmlns:a16="http://schemas.microsoft.com/office/drawing/2014/main" xmlns="" id="{918E21C8-254D-EDEE-076F-B900DA3FB777}"/>
              </a:ext>
            </a:extLst>
          </p:cNvPr>
          <p:cNvSpPr txBox="1"/>
          <p:nvPr>
            <p:custDataLst>
              <p:tags r:id="rId2"/>
            </p:custDataLst>
          </p:nvPr>
        </p:nvSpPr>
        <p:spPr>
          <a:xfrm>
            <a:off x="411815" y="-11305"/>
            <a:ext cx="4444457" cy="1384935"/>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مشاريع إدارة النفايات الإلكترونية:</a:t>
            </a:r>
            <a:endParaRPr lang="zh-CN" altLang="en-US" sz="32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xmlns="" val="39989237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62ED8D3-EF93-43F9-A041-F204366A65E1}"/>
              </a:ext>
            </a:extLst>
          </p:cNvPr>
          <p:cNvSpPr txBox="1">
            <a:spLocks noGrp="1"/>
          </p:cNvSpPr>
          <p:nvPr>
            <p:ph type="body" idx="4294967295"/>
          </p:nvPr>
        </p:nvSpPr>
        <p:spPr>
          <a:xfrm>
            <a:off x="149228" y="596679"/>
            <a:ext cx="4067946" cy="576062"/>
          </a:xfrm>
        </p:spPr>
        <p:txBody>
          <a:bodyPr anchor="ctr" anchorCtr="1">
            <a:noAutofit/>
          </a:bodyPr>
          <a:lstStyle/>
          <a:p>
            <a:pPr marL="0" lvl="0" indent="0" algn="ctr">
              <a:lnSpc>
                <a:spcPct val="80000"/>
              </a:lnSpc>
              <a:buNone/>
            </a:pPr>
            <a:r>
              <a:rPr lang="ar-DZ" sz="5400" b="1" dirty="0">
                <a:solidFill>
                  <a:srgbClr val="404040"/>
                </a:solidFill>
                <a:latin typeface="Tw Cen MT Condensed"/>
                <a:cs typeface="Arial" panose="020B0604020202020204" pitchFamily="34" charset="0"/>
              </a:rPr>
              <a:t>الخاتمة</a:t>
            </a:r>
            <a:endParaRPr lang="en-US" sz="5400" b="1" dirty="0">
              <a:solidFill>
                <a:srgbClr val="404040"/>
              </a:solidFill>
              <a:latin typeface="Tw Cen MT Condensed"/>
              <a:cs typeface="Arial" panose="020B0604020202020204" pitchFamily="34" charset="0"/>
            </a:endParaRPr>
          </a:p>
        </p:txBody>
      </p:sp>
      <p:sp>
        <p:nvSpPr>
          <p:cNvPr id="4" name="Rectangle 42">
            <a:extLst>
              <a:ext uri="{FF2B5EF4-FFF2-40B4-BE49-F238E27FC236}">
                <a16:creationId xmlns:a16="http://schemas.microsoft.com/office/drawing/2014/main" xmlns="" id="{6F8D90DC-8F69-457B-A488-E8F36777E80F}"/>
              </a:ext>
            </a:extLst>
          </p:cNvPr>
          <p:cNvSpPr/>
          <p:nvPr/>
        </p:nvSpPr>
        <p:spPr>
          <a:xfrm>
            <a:off x="5364089" y="1203597"/>
            <a:ext cx="3276002" cy="107999"/>
          </a:xfrm>
          <a:prstGeom prst="rect">
            <a:avLst/>
          </a:prstGeom>
          <a:solidFill>
            <a:srgbClr val="1CADE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Tw Cen MT"/>
              <a:ea typeface="HY얕은샘물M"/>
            </a:endParaRPr>
          </a:p>
        </p:txBody>
      </p:sp>
      <p:sp>
        <p:nvSpPr>
          <p:cNvPr id="5" name="Rectangle 43">
            <a:extLst>
              <a:ext uri="{FF2B5EF4-FFF2-40B4-BE49-F238E27FC236}">
                <a16:creationId xmlns:a16="http://schemas.microsoft.com/office/drawing/2014/main" xmlns="" id="{487595B8-F006-46D4-93D2-63D1DA825C6F}"/>
              </a:ext>
            </a:extLst>
          </p:cNvPr>
          <p:cNvSpPr/>
          <p:nvPr/>
        </p:nvSpPr>
        <p:spPr>
          <a:xfrm>
            <a:off x="5364089" y="4581601"/>
            <a:ext cx="3276002" cy="107999"/>
          </a:xfrm>
          <a:prstGeom prst="rect">
            <a:avLst/>
          </a:prstGeom>
          <a:solidFill>
            <a:srgbClr val="1CADE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Tw Cen MT"/>
              <a:ea typeface="HY얕은샘물M"/>
            </a:endParaRPr>
          </a:p>
        </p:txBody>
      </p:sp>
      <p:pic>
        <p:nvPicPr>
          <p:cNvPr id="12" name="Imagen 5">
            <a:extLst>
              <a:ext uri="{FF2B5EF4-FFF2-40B4-BE49-F238E27FC236}">
                <a16:creationId xmlns:a16="http://schemas.microsoft.com/office/drawing/2014/main" xmlns="" id="{8032D35F-4DDB-46A2-AE3D-A77100AE0BF7}"/>
              </a:ext>
            </a:extLst>
          </p:cNvPr>
          <p:cNvPicPr>
            <a:picLocks noChangeAspect="1"/>
          </p:cNvPicPr>
          <p:nvPr/>
        </p:nvPicPr>
        <p:blipFill>
          <a:blip r:embed="rId2"/>
          <a:stretch>
            <a:fillRect/>
          </a:stretch>
        </p:blipFill>
        <p:spPr>
          <a:xfrm>
            <a:off x="-115975" y="1442280"/>
            <a:ext cx="5075432" cy="3450049"/>
          </a:xfrm>
          <a:prstGeom prst="rect">
            <a:avLst/>
          </a:prstGeom>
          <a:noFill/>
          <a:ln cap="flat">
            <a:noFill/>
          </a:ln>
        </p:spPr>
      </p:pic>
      <p:sp>
        <p:nvSpPr>
          <p:cNvPr id="15" name="Rectangle 1">
            <a:extLst>
              <a:ext uri="{FF2B5EF4-FFF2-40B4-BE49-F238E27FC236}">
                <a16:creationId xmlns:a16="http://schemas.microsoft.com/office/drawing/2014/main" xmlns="" id="{015AB484-F9A7-2FA3-CB81-3EEBBC574D99}"/>
              </a:ext>
            </a:extLst>
          </p:cNvPr>
          <p:cNvSpPr>
            <a:spLocks noChangeArrowheads="1"/>
          </p:cNvSpPr>
          <p:nvPr/>
        </p:nvSpPr>
        <p:spPr bwMode="auto">
          <a:xfrm>
            <a:off x="4959457" y="1442280"/>
            <a:ext cx="4085265"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rPr>
              <a:t>تلعب الإدارة البيئية دورًا حيويًا في تحسين فعالية إدارة النفايات وتقليل أثرها البيئي من خلال تطبيق تقنيات وسياسات متقدمة ومستدامة. تضع خططًا لتقليل النفايات عند المصدر، وتعزز إعادة التدوير باستخدام البنية التحتية المناسبة، وتشجع استخدام المواد القابلة للتدوير. كما تحسن تقنيات معالجة النفايات وتفرض لوائح تنظيمية لضمان الامتثال للمعايير البيئية العالمية. هذه الجهود تسهم في حماية البيئة وتحسين جودة الحياة في المجتمعات، مما يعزز استدامة النظم البيئية بشكل فعال</a:t>
            </a:r>
            <a:r>
              <a:rPr kumimoji="0" lang="fr-FR" altLang="fr-FR" sz="18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E76B511-F73D-41AB-E693-D97B183457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408636B-8FB8-A5BF-31E3-3BB84E9654F2}"/>
              </a:ext>
            </a:extLst>
          </p:cNvPr>
          <p:cNvSpPr txBox="1">
            <a:spLocks noGrp="1"/>
          </p:cNvSpPr>
          <p:nvPr>
            <p:ph type="body" idx="4294967295"/>
          </p:nvPr>
        </p:nvSpPr>
        <p:spPr>
          <a:xfrm>
            <a:off x="149228" y="596679"/>
            <a:ext cx="4067946" cy="576062"/>
          </a:xfrm>
        </p:spPr>
        <p:txBody>
          <a:bodyPr anchor="ctr" anchorCtr="1">
            <a:noAutofit/>
          </a:bodyPr>
          <a:lstStyle/>
          <a:p>
            <a:pPr marL="0" lvl="0" indent="0" algn="ctr">
              <a:lnSpc>
                <a:spcPct val="80000"/>
              </a:lnSpc>
              <a:buNone/>
            </a:pPr>
            <a:r>
              <a:rPr lang="ar-DZ" sz="5400" b="1" dirty="0">
                <a:solidFill>
                  <a:srgbClr val="404040"/>
                </a:solidFill>
                <a:latin typeface="Tw Cen MT Condensed"/>
                <a:cs typeface="Arial" panose="020B0604020202020204" pitchFamily="34" charset="0"/>
              </a:rPr>
              <a:t>الخاتمة</a:t>
            </a:r>
            <a:endParaRPr lang="en-US" sz="5400" b="1" dirty="0">
              <a:solidFill>
                <a:srgbClr val="404040"/>
              </a:solidFill>
              <a:latin typeface="Tw Cen MT Condensed"/>
              <a:cs typeface="Arial" panose="020B0604020202020204" pitchFamily="34" charset="0"/>
            </a:endParaRPr>
          </a:p>
        </p:txBody>
      </p:sp>
      <p:sp>
        <p:nvSpPr>
          <p:cNvPr id="4" name="Rectangle 42">
            <a:extLst>
              <a:ext uri="{FF2B5EF4-FFF2-40B4-BE49-F238E27FC236}">
                <a16:creationId xmlns:a16="http://schemas.microsoft.com/office/drawing/2014/main" xmlns="" id="{DCDB3C7C-5175-FAB1-2D14-99F8E0ED3CF5}"/>
              </a:ext>
            </a:extLst>
          </p:cNvPr>
          <p:cNvSpPr/>
          <p:nvPr/>
        </p:nvSpPr>
        <p:spPr>
          <a:xfrm>
            <a:off x="5364089" y="1203597"/>
            <a:ext cx="3276002" cy="107999"/>
          </a:xfrm>
          <a:prstGeom prst="rect">
            <a:avLst/>
          </a:prstGeom>
          <a:solidFill>
            <a:srgbClr val="1CADE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Tw Cen MT"/>
              <a:ea typeface="HY얕은샘물M"/>
            </a:endParaRPr>
          </a:p>
        </p:txBody>
      </p:sp>
      <p:sp>
        <p:nvSpPr>
          <p:cNvPr id="5" name="Rectangle 43">
            <a:extLst>
              <a:ext uri="{FF2B5EF4-FFF2-40B4-BE49-F238E27FC236}">
                <a16:creationId xmlns:a16="http://schemas.microsoft.com/office/drawing/2014/main" xmlns="" id="{058DED1D-8DE5-5427-7222-E6BAC0469436}"/>
              </a:ext>
            </a:extLst>
          </p:cNvPr>
          <p:cNvSpPr/>
          <p:nvPr/>
        </p:nvSpPr>
        <p:spPr>
          <a:xfrm>
            <a:off x="5364089" y="4581601"/>
            <a:ext cx="3276002" cy="107999"/>
          </a:xfrm>
          <a:prstGeom prst="rect">
            <a:avLst/>
          </a:prstGeom>
          <a:solidFill>
            <a:srgbClr val="1CADE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n-US" sz="1400" b="0" i="0" u="none" strike="noStrike" kern="0" cap="none" spc="0" baseline="0">
              <a:solidFill>
                <a:srgbClr val="FFFFFF"/>
              </a:solidFill>
              <a:uFillTx/>
              <a:latin typeface="Tw Cen MT"/>
              <a:ea typeface="HY얕은샘물M"/>
            </a:endParaRPr>
          </a:p>
        </p:txBody>
      </p:sp>
      <p:pic>
        <p:nvPicPr>
          <p:cNvPr id="12" name="Imagen 5">
            <a:extLst>
              <a:ext uri="{FF2B5EF4-FFF2-40B4-BE49-F238E27FC236}">
                <a16:creationId xmlns:a16="http://schemas.microsoft.com/office/drawing/2014/main" xmlns="" id="{49EEFC4A-8281-547C-6D23-EEBC38AB0C2B}"/>
              </a:ext>
            </a:extLst>
          </p:cNvPr>
          <p:cNvPicPr>
            <a:picLocks noChangeAspect="1"/>
          </p:cNvPicPr>
          <p:nvPr/>
        </p:nvPicPr>
        <p:blipFill>
          <a:blip r:embed="rId2"/>
          <a:stretch>
            <a:fillRect/>
          </a:stretch>
        </p:blipFill>
        <p:spPr>
          <a:xfrm>
            <a:off x="-115975" y="1442280"/>
            <a:ext cx="5075432" cy="3450049"/>
          </a:xfrm>
          <a:prstGeom prst="rect">
            <a:avLst/>
          </a:prstGeom>
          <a:noFill/>
          <a:ln cap="flat">
            <a:noFill/>
          </a:ln>
        </p:spPr>
      </p:pic>
      <p:sp>
        <p:nvSpPr>
          <p:cNvPr id="15" name="Rectangle 1">
            <a:extLst>
              <a:ext uri="{FF2B5EF4-FFF2-40B4-BE49-F238E27FC236}">
                <a16:creationId xmlns:a16="http://schemas.microsoft.com/office/drawing/2014/main" xmlns="" id="{027815A0-5B7A-9394-6875-8A92F43C86A1}"/>
              </a:ext>
            </a:extLst>
          </p:cNvPr>
          <p:cNvSpPr>
            <a:spLocks noChangeArrowheads="1"/>
          </p:cNvSpPr>
          <p:nvPr/>
        </p:nvSpPr>
        <p:spPr bwMode="auto">
          <a:xfrm>
            <a:off x="10151053" y="1442280"/>
            <a:ext cx="4085265"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r-F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تلعب الإدارة البيئية دورًا حيويًا في تحسين فعالية إدارة النفايات وتقليل أثرها البيئي من خلال تطبيق تقنيات وسياسات متقدمة ومستدامة. تضع خططًا لتقليل النفايات عند المصدر، وتعزز إعادة التدوير باستخدام البنية التحتية المناسبة، وتشجع استخدام المواد القابلة للتدوير. كما تحسن تقنيات معالجة النفايات وتفرض لوائح تنظيمية لضمان الامتثال للمعايير البيئية العالمية. هذه الجهود تسهم في حماية البيئة وتحسين جودة الحياة في المجتمعات، مما يعزز استدامة النظم البيئية بشكل فعال</a:t>
            </a:r>
            <a:r>
              <a:rPr kumimoji="0" lang="fr-FR" altLang="fr-F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6" name="ZoneTexte 5">
            <a:extLst>
              <a:ext uri="{FF2B5EF4-FFF2-40B4-BE49-F238E27FC236}">
                <a16:creationId xmlns:a16="http://schemas.microsoft.com/office/drawing/2014/main" xmlns="" id="{EE76B326-AF1F-C95F-73FE-E418367D5081}"/>
              </a:ext>
            </a:extLst>
          </p:cNvPr>
          <p:cNvSpPr txBox="1"/>
          <p:nvPr/>
        </p:nvSpPr>
        <p:spPr>
          <a:xfrm>
            <a:off x="4876799" y="1302211"/>
            <a:ext cx="4267201" cy="3143938"/>
          </a:xfrm>
          <a:prstGeom prst="rect">
            <a:avLst/>
          </a:prstGeom>
          <a:noFill/>
        </p:spPr>
        <p:txBody>
          <a:bodyPr wrap="square">
            <a:spAutoFit/>
          </a:bodyPr>
          <a:lstStyle/>
          <a:p>
            <a:pPr algn="r" rtl="1">
              <a:lnSpc>
                <a:spcPct val="115000"/>
              </a:lnSpc>
              <a:spcAft>
                <a:spcPts val="800"/>
              </a:spcAft>
            </a:pPr>
            <a:r>
              <a:rPr lang="ar-SA" sz="1800" b="1" dirty="0">
                <a:effectLst/>
                <a:latin typeface="Calibri" panose="020F0502020204030204" pitchFamily="34" charset="0"/>
                <a:ea typeface="Calibri" panose="020F0502020204030204" pitchFamily="34" charset="0"/>
                <a:cs typeface="Arial" panose="020B0604020202020204" pitchFamily="34" charset="0"/>
              </a:rPr>
              <a:t>الإجابة على الفرضيات:</a:t>
            </a: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800"/>
              </a:spcAft>
              <a:buFont typeface="Symbol" panose="05050102010706020507" pitchFamily="18" charset="2"/>
              <a:buChar char=""/>
            </a:pPr>
            <a:r>
              <a:rPr lang="ar-SA" sz="1800" b="1" dirty="0">
                <a:effectLst/>
                <a:latin typeface="Calibri" panose="020F0502020204030204" pitchFamily="34" charset="0"/>
                <a:ea typeface="Calibri" panose="020F0502020204030204" pitchFamily="34" charset="0"/>
                <a:cs typeface="Arial" panose="020B0604020202020204" pitchFamily="34" charset="0"/>
              </a:rPr>
              <a:t>الفرضية الأولى صحيحة</a:t>
            </a:r>
            <a:r>
              <a:rPr lang="fr-FR" sz="1800" b="1" dirty="0">
                <a:effectLst/>
                <a:latin typeface="Arial" panose="020B0604020202020204" pitchFamily="34" charset="0"/>
                <a:ea typeface="Calibri" panose="020F0502020204030204" pitchFamily="34" charset="0"/>
                <a:cs typeface="Arial" panose="020B0604020202020204" pitchFamily="34" charset="0"/>
              </a:rPr>
              <a:t>.</a:t>
            </a:r>
            <a:r>
              <a:rPr lang="fr-FR" sz="1800" dirty="0">
                <a:effectLst/>
                <a:latin typeface="Arial" panose="020B060402020202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الإدارة البيئية تساهم بشكل كبير في تحسين فعالية إدارة النفايات وتقليل الأثر البيئي من خلال تطبيق استراتيجيات وتقنيات مبتكرة، مما يساعد في تحقيق الاستدامة البيئية</a:t>
            </a:r>
            <a:r>
              <a:rPr lang="fr-FR" sz="1800" dirty="0">
                <a:effectLst/>
                <a:latin typeface="Arial" panose="020B0604020202020204" pitchFamily="34" charset="0"/>
                <a:ea typeface="Calibri" panose="020F0502020204030204" pitchFamily="34" charset="0"/>
                <a:cs typeface="Arial" panose="020B0604020202020204" pitchFamily="34" charset="0"/>
              </a:rPr>
              <a:t>.</a:t>
            </a: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800"/>
              </a:spcAft>
              <a:buFont typeface="Symbol" panose="05050102010706020507" pitchFamily="18" charset="2"/>
              <a:buChar char=""/>
            </a:pPr>
            <a:r>
              <a:rPr lang="ar-SA" sz="1800" b="1" dirty="0">
                <a:effectLst/>
                <a:latin typeface="Calibri" panose="020F0502020204030204" pitchFamily="34" charset="0"/>
                <a:ea typeface="Calibri" panose="020F0502020204030204" pitchFamily="34" charset="0"/>
                <a:cs typeface="Arial" panose="020B0604020202020204" pitchFamily="34" charset="0"/>
              </a:rPr>
              <a:t>الفرضية الثانية صحيحة</a:t>
            </a:r>
            <a:r>
              <a:rPr lang="fr-FR" sz="1800" b="1" dirty="0">
                <a:effectLst/>
                <a:latin typeface="Arial" panose="020B0604020202020204" pitchFamily="34" charset="0"/>
                <a:ea typeface="Calibri" panose="020F0502020204030204" pitchFamily="34" charset="0"/>
                <a:cs typeface="Arial" panose="020B0604020202020204" pitchFamily="34" charset="0"/>
              </a:rPr>
              <a:t>.</a:t>
            </a:r>
            <a:r>
              <a:rPr lang="fr-FR" sz="1800" dirty="0">
                <a:effectLst/>
                <a:latin typeface="Arial" panose="020B060402020202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التوعية البيئية المجتمعية تزيد من فعالية إدارة النفايات من خلال تعزيز الوعي البيئي وتشجيع ممارسات إعادة التدوير، مما يساهم في تحسين جودة الحياة وتقليل التلوث</a:t>
            </a:r>
            <a:r>
              <a:rPr lang="fr-FR" sz="1800" dirty="0">
                <a:effectLst/>
                <a:latin typeface="Arial" panose="020B0604020202020204" pitchFamily="34" charset="0"/>
                <a:ea typeface="Calibri" panose="020F0502020204030204" pitchFamily="34" charset="0"/>
                <a:cs typeface="Arial" panose="020B0604020202020204" pitchFamily="34" charset="0"/>
              </a:rPr>
              <a:t>.</a:t>
            </a: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24999135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Elipse 5">
            <a:extLst>
              <a:ext uri="{FF2B5EF4-FFF2-40B4-BE49-F238E27FC236}">
                <a16:creationId xmlns:a16="http://schemas.microsoft.com/office/drawing/2014/main" xmlns="" id="{C86A4EEC-5D5F-4BEB-A806-89F2DE9CE110}"/>
              </a:ext>
            </a:extLst>
          </p:cNvPr>
          <p:cNvSpPr/>
          <p:nvPr/>
        </p:nvSpPr>
        <p:spPr>
          <a:xfrm>
            <a:off x="1153890" y="4419596"/>
            <a:ext cx="6897081" cy="56605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482AC"/>
          </a:solidFill>
          <a:ln w="15873" cap="flat">
            <a:solidFill>
              <a:srgbClr val="117EA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AR" sz="1400" b="0" i="0" u="none" strike="noStrike" kern="0" cap="none" spc="0" baseline="0">
              <a:solidFill>
                <a:srgbClr val="FFFFFF"/>
              </a:solidFill>
              <a:uFillTx/>
              <a:latin typeface="Tw Cen MT"/>
            </a:endParaRPr>
          </a:p>
        </p:txBody>
      </p:sp>
      <p:sp>
        <p:nvSpPr>
          <p:cNvPr id="3" name="Google Shape;2031;p59">
            <a:extLst>
              <a:ext uri="{FF2B5EF4-FFF2-40B4-BE49-F238E27FC236}">
                <a16:creationId xmlns:a16="http://schemas.microsoft.com/office/drawing/2014/main" xmlns="" id="{67F6D640-8ED7-4D8F-98A4-3D07B109AF9D}"/>
              </a:ext>
            </a:extLst>
          </p:cNvPr>
          <p:cNvSpPr txBox="1">
            <a:spLocks noGrp="1"/>
          </p:cNvSpPr>
          <p:nvPr>
            <p:ph type="title"/>
          </p:nvPr>
        </p:nvSpPr>
        <p:spPr>
          <a:xfrm>
            <a:off x="2669526" y="1531217"/>
            <a:ext cx="3858896" cy="1153277"/>
          </a:xfrm>
        </p:spPr>
        <p:txBody>
          <a:bodyPr anchorCtr="1"/>
          <a:lstStyle/>
          <a:p>
            <a:pPr lvl="0" algn="ctr"/>
            <a:r>
              <a:rPr lang="ar-DZ" sz="7200" dirty="0">
                <a:latin typeface="Andalus" panose="02020603050405020304" pitchFamily="18" charset="-78"/>
                <a:cs typeface="Andalus" panose="02020603050405020304" pitchFamily="18" charset="-78"/>
              </a:rPr>
              <a:t>شكرا على حسن اصغائكم</a:t>
            </a:r>
            <a:endParaRPr lang="en-US" sz="7200" dirty="0">
              <a:latin typeface="Andalus" panose="02020603050405020304" pitchFamily="18" charset="-78"/>
              <a:cs typeface="Andalus" panose="02020603050405020304" pitchFamily="18" charset="-78"/>
            </a:endParaRPr>
          </a:p>
        </p:txBody>
      </p:sp>
      <p:grpSp>
        <p:nvGrpSpPr>
          <p:cNvPr id="5" name="Google Shape;2062;p59">
            <a:extLst>
              <a:ext uri="{FF2B5EF4-FFF2-40B4-BE49-F238E27FC236}">
                <a16:creationId xmlns:a16="http://schemas.microsoft.com/office/drawing/2014/main" xmlns="" id="{4A49F5BE-BEEC-4967-8E22-B07EEE7122D7}"/>
              </a:ext>
            </a:extLst>
          </p:cNvPr>
          <p:cNvGrpSpPr/>
          <p:nvPr/>
        </p:nvGrpSpPr>
        <p:grpSpPr>
          <a:xfrm>
            <a:off x="7386870" y="1180298"/>
            <a:ext cx="730660" cy="243614"/>
            <a:chOff x="7386870" y="1180298"/>
            <a:chExt cx="730660" cy="243614"/>
          </a:xfrm>
        </p:grpSpPr>
        <p:sp>
          <p:nvSpPr>
            <p:cNvPr id="6" name="Google Shape;2063;p59">
              <a:extLst>
                <a:ext uri="{FF2B5EF4-FFF2-40B4-BE49-F238E27FC236}">
                  <a16:creationId xmlns:a16="http://schemas.microsoft.com/office/drawing/2014/main" xmlns="" id="{EB5EFEBE-7268-4070-9FDD-8FB5B6ABF802}"/>
                </a:ext>
              </a:extLst>
            </p:cNvPr>
            <p:cNvSpPr/>
            <p:nvPr/>
          </p:nvSpPr>
          <p:spPr>
            <a:xfrm flipH="1">
              <a:off x="7710303" y="1241197"/>
              <a:ext cx="346411" cy="119950"/>
            </a:xfrm>
            <a:custGeom>
              <a:avLst/>
              <a:gdLst>
                <a:gd name="f0" fmla="val w"/>
                <a:gd name="f1" fmla="val h"/>
                <a:gd name="f2" fmla="val 0"/>
                <a:gd name="f3" fmla="val 4283"/>
                <a:gd name="f4" fmla="val 1483"/>
                <a:gd name="f5" fmla="val 754"/>
                <a:gd name="f6" fmla="val 589"/>
                <a:gd name="f7" fmla="val 24"/>
                <a:gd name="f8" fmla="val 448"/>
                <a:gd name="f9" fmla="val 71"/>
                <a:gd name="f10" fmla="val 330"/>
                <a:gd name="f11" fmla="val 141"/>
                <a:gd name="f12" fmla="val 213"/>
                <a:gd name="f13" fmla="val 235"/>
                <a:gd name="f14" fmla="val 142"/>
                <a:gd name="f15" fmla="val 329"/>
                <a:gd name="f16" fmla="val 424"/>
                <a:gd name="f17" fmla="val 588"/>
                <a:gd name="f18" fmla="val 1"/>
                <a:gd name="f19" fmla="val 753"/>
                <a:gd name="f20" fmla="val 894"/>
                <a:gd name="f21" fmla="val 1035"/>
                <a:gd name="f22" fmla="val 1153"/>
                <a:gd name="f23" fmla="val 1270"/>
                <a:gd name="f24" fmla="val 1365"/>
                <a:gd name="f25" fmla="val 1435"/>
                <a:gd name="f26" fmla="val 1482"/>
                <a:gd name="f27" fmla="val 3671"/>
                <a:gd name="f28" fmla="val 3812"/>
                <a:gd name="f29" fmla="val 3953"/>
                <a:gd name="f30" fmla="val 4047"/>
                <a:gd name="f31" fmla="val 4141"/>
                <a:gd name="f32" fmla="val 4212"/>
                <a:gd name="f33" fmla="val 4259"/>
                <a:gd name="f34" fmla="val 4282"/>
                <a:gd name="f35" fmla="val 4188"/>
                <a:gd name="f36" fmla="val 4094"/>
                <a:gd name="f37" fmla="val 259"/>
                <a:gd name="f38" fmla="val 3929"/>
                <a:gd name="f39" fmla="val 118"/>
                <a:gd name="f40" fmla="val 3835"/>
                <a:gd name="f41" fmla="val 3741"/>
                <a:gd name="f42" fmla="val 47"/>
                <a:gd name="f43" fmla="val 3647"/>
                <a:gd name="f44" fmla="val 3529"/>
                <a:gd name="f45" fmla="*/ f0 1 4283"/>
                <a:gd name="f46" fmla="*/ f1 1 1483"/>
                <a:gd name="f47" fmla="val f2"/>
                <a:gd name="f48" fmla="val f3"/>
                <a:gd name="f49" fmla="val f4"/>
                <a:gd name="f50" fmla="+- f49 0 f47"/>
                <a:gd name="f51" fmla="+- f48 0 f47"/>
                <a:gd name="f52" fmla="*/ f51 1 4283"/>
                <a:gd name="f53" fmla="*/ f50 1 148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4283" h="1483">
                  <a:moveTo>
                    <a:pt x="f5" y="f2"/>
                  </a:moveTo>
                  <a:lnTo>
                    <a:pt x="f6" y="f7"/>
                  </a:lnTo>
                  <a:lnTo>
                    <a:pt x="f8" y="f9"/>
                  </a:lnTo>
                  <a:lnTo>
                    <a:pt x="f10" y="f11"/>
                  </a:lnTo>
                  <a:lnTo>
                    <a:pt x="f12" y="f13"/>
                  </a:lnTo>
                  <a:lnTo>
                    <a:pt x="f14" y="f15"/>
                  </a:lnTo>
                  <a:lnTo>
                    <a:pt x="f9" y="f16"/>
                  </a:lnTo>
                  <a:lnTo>
                    <a:pt x="f7" y="f17"/>
                  </a:lnTo>
                  <a:lnTo>
                    <a:pt x="f18" y="f19"/>
                  </a:lnTo>
                  <a:lnTo>
                    <a:pt x="f7" y="f20"/>
                  </a:lnTo>
                  <a:lnTo>
                    <a:pt x="f9" y="f21"/>
                  </a:lnTo>
                  <a:lnTo>
                    <a:pt x="f14" y="f22"/>
                  </a:lnTo>
                  <a:lnTo>
                    <a:pt x="f12" y="f23"/>
                  </a:lnTo>
                  <a:lnTo>
                    <a:pt x="f10" y="f24"/>
                  </a:lnTo>
                  <a:lnTo>
                    <a:pt x="f8" y="f25"/>
                  </a:lnTo>
                  <a:lnTo>
                    <a:pt x="f6" y="f26"/>
                  </a:lnTo>
                  <a:lnTo>
                    <a:pt x="f27" y="f26"/>
                  </a:lnTo>
                  <a:lnTo>
                    <a:pt x="f28" y="f25"/>
                  </a:lnTo>
                  <a:lnTo>
                    <a:pt x="f29" y="f24"/>
                  </a:lnTo>
                  <a:lnTo>
                    <a:pt x="f30" y="f23"/>
                  </a:lnTo>
                  <a:lnTo>
                    <a:pt x="f31" y="f22"/>
                  </a:lnTo>
                  <a:lnTo>
                    <a:pt x="f32" y="f21"/>
                  </a:lnTo>
                  <a:lnTo>
                    <a:pt x="f33" y="f20"/>
                  </a:lnTo>
                  <a:lnTo>
                    <a:pt x="f34" y="f19"/>
                  </a:lnTo>
                  <a:lnTo>
                    <a:pt x="f33" y="f17"/>
                  </a:lnTo>
                  <a:lnTo>
                    <a:pt x="f35" y="f16"/>
                  </a:lnTo>
                  <a:lnTo>
                    <a:pt x="f31" y="f15"/>
                  </a:lnTo>
                  <a:lnTo>
                    <a:pt x="f36" y="f37"/>
                  </a:lnTo>
                  <a:lnTo>
                    <a:pt x="f38" y="f39"/>
                  </a:lnTo>
                  <a:lnTo>
                    <a:pt x="f40" y="f9"/>
                  </a:lnTo>
                  <a:lnTo>
                    <a:pt x="f41" y="f42"/>
                  </a:lnTo>
                  <a:lnTo>
                    <a:pt x="f43" y="f7"/>
                  </a:lnTo>
                  <a:lnTo>
                    <a:pt x="f44"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7" name="Google Shape;2064;p59">
              <a:extLst>
                <a:ext uri="{FF2B5EF4-FFF2-40B4-BE49-F238E27FC236}">
                  <a16:creationId xmlns:a16="http://schemas.microsoft.com/office/drawing/2014/main" xmlns="" id="{B813ADB3-6C29-46CA-BF2B-139A28DFDC1A}"/>
                </a:ext>
              </a:extLst>
            </p:cNvPr>
            <p:cNvSpPr/>
            <p:nvPr/>
          </p:nvSpPr>
          <p:spPr>
            <a:xfrm flipH="1">
              <a:off x="7717901" y="1241197"/>
              <a:ext cx="333070" cy="68506"/>
            </a:xfrm>
            <a:custGeom>
              <a:avLst/>
              <a:gdLst>
                <a:gd name="f0" fmla="val w"/>
                <a:gd name="f1" fmla="val h"/>
                <a:gd name="f2" fmla="val 0"/>
                <a:gd name="f3" fmla="val 4118"/>
                <a:gd name="f4" fmla="val 847"/>
                <a:gd name="f5" fmla="val 683"/>
                <a:gd name="f6" fmla="val 518"/>
                <a:gd name="f7" fmla="val 24"/>
                <a:gd name="f8" fmla="val 377"/>
                <a:gd name="f9" fmla="val 71"/>
                <a:gd name="f10" fmla="val 259"/>
                <a:gd name="f11" fmla="val 141"/>
                <a:gd name="f12" fmla="val 142"/>
                <a:gd name="f13" fmla="val 235"/>
                <a:gd name="f14" fmla="val 329"/>
                <a:gd name="f15" fmla="val 424"/>
                <a:gd name="f16" fmla="val 118"/>
                <a:gd name="f17" fmla="val 588"/>
                <a:gd name="f18" fmla="val 283"/>
                <a:gd name="f19" fmla="val 729"/>
                <a:gd name="f20" fmla="val 776"/>
                <a:gd name="f21" fmla="val 471"/>
                <a:gd name="f22" fmla="val 800"/>
                <a:gd name="f23" fmla="val 565"/>
                <a:gd name="f24" fmla="val 823"/>
                <a:gd name="f25" fmla="val 3458"/>
                <a:gd name="f26" fmla="val 3600"/>
                <a:gd name="f27" fmla="val 3741"/>
                <a:gd name="f28" fmla="val 3882"/>
                <a:gd name="f29" fmla="val 706"/>
                <a:gd name="f30" fmla="val 3976"/>
                <a:gd name="f31" fmla="val 612"/>
                <a:gd name="f32" fmla="val 4070"/>
                <a:gd name="f33" fmla="val 4117"/>
                <a:gd name="f34" fmla="val 4023"/>
                <a:gd name="f35" fmla="val 3858"/>
                <a:gd name="f36" fmla="val 3764"/>
                <a:gd name="f37" fmla="val 3670"/>
                <a:gd name="f38" fmla="val 47"/>
                <a:gd name="f39" fmla="val 3576"/>
                <a:gd name="f40" fmla="*/ f0 1 4118"/>
                <a:gd name="f41" fmla="*/ f1 1 847"/>
                <a:gd name="f42" fmla="val f2"/>
                <a:gd name="f43" fmla="val f3"/>
                <a:gd name="f44" fmla="val f4"/>
                <a:gd name="f45" fmla="+- f44 0 f42"/>
                <a:gd name="f46" fmla="+- f43 0 f42"/>
                <a:gd name="f47" fmla="*/ f46 1 4118"/>
                <a:gd name="f48" fmla="*/ f45 1 847"/>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4118" h="846">
                  <a:moveTo>
                    <a:pt x="f5" y="f2"/>
                  </a:moveTo>
                  <a:lnTo>
                    <a:pt x="f6" y="f7"/>
                  </a:lnTo>
                  <a:lnTo>
                    <a:pt x="f8" y="f9"/>
                  </a:lnTo>
                  <a:lnTo>
                    <a:pt x="f10" y="f11"/>
                  </a:lnTo>
                  <a:lnTo>
                    <a:pt x="f12" y="f13"/>
                  </a:lnTo>
                  <a:lnTo>
                    <a:pt x="f9" y="f14"/>
                  </a:lnTo>
                  <a:lnTo>
                    <a:pt x="f2" y="f15"/>
                  </a:lnTo>
                  <a:lnTo>
                    <a:pt x="f9" y="f6"/>
                  </a:lnTo>
                  <a:lnTo>
                    <a:pt x="f16" y="f17"/>
                  </a:lnTo>
                  <a:lnTo>
                    <a:pt x="f18" y="f19"/>
                  </a:lnTo>
                  <a:lnTo>
                    <a:pt x="f8" y="f20"/>
                  </a:lnTo>
                  <a:lnTo>
                    <a:pt x="f21" y="f22"/>
                  </a:lnTo>
                  <a:lnTo>
                    <a:pt x="f23" y="f24"/>
                  </a:lnTo>
                  <a:lnTo>
                    <a:pt x="f5" y="f4"/>
                  </a:lnTo>
                  <a:lnTo>
                    <a:pt x="f25" y="f4"/>
                  </a:lnTo>
                  <a:lnTo>
                    <a:pt x="f26" y="f24"/>
                  </a:lnTo>
                  <a:lnTo>
                    <a:pt x="f27" y="f20"/>
                  </a:lnTo>
                  <a:lnTo>
                    <a:pt x="f28" y="f29"/>
                  </a:lnTo>
                  <a:lnTo>
                    <a:pt x="f30" y="f31"/>
                  </a:lnTo>
                  <a:lnTo>
                    <a:pt x="f32" y="f6"/>
                  </a:lnTo>
                  <a:lnTo>
                    <a:pt x="f33" y="f15"/>
                  </a:lnTo>
                  <a:lnTo>
                    <a:pt x="f32" y="f14"/>
                  </a:lnTo>
                  <a:lnTo>
                    <a:pt x="f34" y="f10"/>
                  </a:lnTo>
                  <a:lnTo>
                    <a:pt x="f35" y="f16"/>
                  </a:lnTo>
                  <a:lnTo>
                    <a:pt x="f36" y="f9"/>
                  </a:lnTo>
                  <a:lnTo>
                    <a:pt x="f37" y="f38"/>
                  </a:lnTo>
                  <a:lnTo>
                    <a:pt x="f39" y="f7"/>
                  </a:lnTo>
                  <a:lnTo>
                    <a:pt x="f25"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8" name="Google Shape;2065;p59">
              <a:extLst>
                <a:ext uri="{FF2B5EF4-FFF2-40B4-BE49-F238E27FC236}">
                  <a16:creationId xmlns:a16="http://schemas.microsoft.com/office/drawing/2014/main" xmlns="" id="{3CC399B0-6894-4F4B-BCD9-7D128D453066}"/>
                </a:ext>
              </a:extLst>
            </p:cNvPr>
            <p:cNvSpPr/>
            <p:nvPr/>
          </p:nvSpPr>
          <p:spPr>
            <a:xfrm flipH="1">
              <a:off x="7649477" y="1180298"/>
              <a:ext cx="468053" cy="243614"/>
            </a:xfrm>
            <a:custGeom>
              <a:avLst/>
              <a:gdLst>
                <a:gd name="f0" fmla="val w"/>
                <a:gd name="f1" fmla="val h"/>
                <a:gd name="f2" fmla="val 0"/>
                <a:gd name="f3" fmla="val 5787"/>
                <a:gd name="f4" fmla="val 3012"/>
                <a:gd name="f5" fmla="val 4281"/>
                <a:gd name="f6" fmla="val 753"/>
                <a:gd name="f7" fmla="val 4399"/>
                <a:gd name="f8" fmla="val 777"/>
                <a:gd name="f9" fmla="val 4493"/>
                <a:gd name="f10" fmla="val 800"/>
                <a:gd name="f11" fmla="val 4587"/>
                <a:gd name="f12" fmla="val 824"/>
                <a:gd name="f13" fmla="val 4681"/>
                <a:gd name="f14" fmla="val 871"/>
                <a:gd name="f15" fmla="val 4846"/>
                <a:gd name="f16" fmla="val 1012"/>
                <a:gd name="f17" fmla="val 4893"/>
                <a:gd name="f18" fmla="val 1082"/>
                <a:gd name="f19" fmla="val 4940"/>
                <a:gd name="f20" fmla="val 1177"/>
                <a:gd name="f21" fmla="val 5011"/>
                <a:gd name="f22" fmla="val 1341"/>
                <a:gd name="f23" fmla="val 5034"/>
                <a:gd name="f24" fmla="val 1506"/>
                <a:gd name="f25" fmla="val 1647"/>
                <a:gd name="f26" fmla="val 4964"/>
                <a:gd name="f27" fmla="val 1788"/>
                <a:gd name="f28" fmla="val 1906"/>
                <a:gd name="f29" fmla="val 4799"/>
                <a:gd name="f30" fmla="val 2023"/>
                <a:gd name="f31" fmla="val 4705"/>
                <a:gd name="f32" fmla="val 2118"/>
                <a:gd name="f33" fmla="val 4564"/>
                <a:gd name="f34" fmla="val 2188"/>
                <a:gd name="f35" fmla="val 4423"/>
                <a:gd name="f36" fmla="val 2235"/>
                <a:gd name="f37" fmla="val 1200"/>
                <a:gd name="f38" fmla="val 965"/>
                <a:gd name="f39" fmla="val 894"/>
                <a:gd name="f40" fmla="val 823"/>
                <a:gd name="f41" fmla="val 776"/>
                <a:gd name="f42" fmla="val 988"/>
                <a:gd name="f43" fmla="val 24"/>
                <a:gd name="f44" fmla="val 1059"/>
                <a:gd name="f45" fmla="val 71"/>
                <a:gd name="f46" fmla="val 917"/>
                <a:gd name="f47" fmla="val 118"/>
                <a:gd name="f48" fmla="val 189"/>
                <a:gd name="f49" fmla="val 659"/>
                <a:gd name="f50" fmla="val 259"/>
                <a:gd name="f51" fmla="val 541"/>
                <a:gd name="f52" fmla="val 330"/>
                <a:gd name="f53" fmla="val 423"/>
                <a:gd name="f54" fmla="val 447"/>
                <a:gd name="f55" fmla="val 282"/>
                <a:gd name="f56" fmla="val 635"/>
                <a:gd name="f57" fmla="val 141"/>
                <a:gd name="f58" fmla="val 847"/>
                <a:gd name="f59" fmla="val 94"/>
                <a:gd name="f60" fmla="val 1153"/>
                <a:gd name="f61" fmla="val 1318"/>
                <a:gd name="f62" fmla="val 1812"/>
                <a:gd name="f63" fmla="val 1953"/>
                <a:gd name="f64" fmla="val 2094"/>
                <a:gd name="f65" fmla="val 188"/>
                <a:gd name="f66" fmla="val 2212"/>
                <a:gd name="f67" fmla="val 2353"/>
                <a:gd name="f68" fmla="val 2564"/>
                <a:gd name="f69" fmla="val 2753"/>
                <a:gd name="f70" fmla="val 2823"/>
                <a:gd name="f71" fmla="val 2894"/>
                <a:gd name="f72" fmla="val 2941"/>
                <a:gd name="f73" fmla="val 2964"/>
                <a:gd name="f74" fmla="val 2988"/>
                <a:gd name="f75" fmla="val 3011"/>
                <a:gd name="f76" fmla="val 5105"/>
                <a:gd name="f77" fmla="val 5222"/>
                <a:gd name="f78" fmla="val 2682"/>
                <a:gd name="f79" fmla="val 5340"/>
                <a:gd name="f80" fmla="val 5364"/>
                <a:gd name="f81" fmla="val 5458"/>
                <a:gd name="f82" fmla="val 2447"/>
                <a:gd name="f83" fmla="val 5528"/>
                <a:gd name="f84" fmla="val 2329"/>
                <a:gd name="f85" fmla="val 5669"/>
                <a:gd name="f86" fmla="val 2070"/>
                <a:gd name="f87" fmla="val 5763"/>
                <a:gd name="f88" fmla="val 5740"/>
                <a:gd name="f89" fmla="val 5693"/>
                <a:gd name="f90" fmla="val 5622"/>
                <a:gd name="f91" fmla="val 5387"/>
                <a:gd name="f92" fmla="val 494"/>
                <a:gd name="f93" fmla="val 5246"/>
                <a:gd name="f94" fmla="val 353"/>
                <a:gd name="f95" fmla="val 5081"/>
                <a:gd name="f96" fmla="val 236"/>
                <a:gd name="f97" fmla="val 47"/>
                <a:gd name="f98" fmla="*/ f0 1 5787"/>
                <a:gd name="f99" fmla="*/ f1 1 3012"/>
                <a:gd name="f100" fmla="val f2"/>
                <a:gd name="f101" fmla="val f3"/>
                <a:gd name="f102" fmla="val f4"/>
                <a:gd name="f103" fmla="+- f102 0 f100"/>
                <a:gd name="f104" fmla="+- f101 0 f100"/>
                <a:gd name="f105" fmla="*/ f104 1 5787"/>
                <a:gd name="f106" fmla="*/ f103 1 3012"/>
                <a:gd name="f107" fmla="*/ f100 1 f105"/>
                <a:gd name="f108" fmla="*/ f101 1 f105"/>
                <a:gd name="f109" fmla="*/ f100 1 f106"/>
                <a:gd name="f110" fmla="*/ f102 1 f106"/>
                <a:gd name="f111" fmla="*/ f107 f98 1"/>
                <a:gd name="f112" fmla="*/ f108 f98 1"/>
                <a:gd name="f113" fmla="*/ f110 f99 1"/>
                <a:gd name="f114" fmla="*/ f109 f99 1"/>
              </a:gdLst>
              <a:ahLst/>
              <a:cxnLst>
                <a:cxn ang="3cd4">
                  <a:pos x="hc" y="t"/>
                </a:cxn>
                <a:cxn ang="0">
                  <a:pos x="r" y="vc"/>
                </a:cxn>
                <a:cxn ang="cd4">
                  <a:pos x="hc" y="b"/>
                </a:cxn>
                <a:cxn ang="cd2">
                  <a:pos x="l" y="vc"/>
                </a:cxn>
              </a:cxnLst>
              <a:rect l="f111" t="f114" r="f112" b="f113"/>
              <a:pathLst>
                <a:path w="5787" h="3012">
                  <a:moveTo>
                    <a:pt x="f5" y="f6"/>
                  </a:moveTo>
                  <a:lnTo>
                    <a:pt x="f7" y="f8"/>
                  </a:lnTo>
                  <a:lnTo>
                    <a:pt x="f9" y="f10"/>
                  </a:lnTo>
                  <a:lnTo>
                    <a:pt x="f11" y="f12"/>
                  </a:lnTo>
                  <a:lnTo>
                    <a:pt x="f13" y="f14"/>
                  </a:lnTo>
                  <a:lnTo>
                    <a:pt x="f15" y="f16"/>
                  </a:lnTo>
                  <a:lnTo>
                    <a:pt x="f17" y="f18"/>
                  </a:lnTo>
                  <a:lnTo>
                    <a:pt x="f19" y="f20"/>
                  </a:lnTo>
                  <a:lnTo>
                    <a:pt x="f21" y="f22"/>
                  </a:lnTo>
                  <a:lnTo>
                    <a:pt x="f23" y="f24"/>
                  </a:lnTo>
                  <a:lnTo>
                    <a:pt x="f21" y="f25"/>
                  </a:lnTo>
                  <a:lnTo>
                    <a:pt x="f26" y="f27"/>
                  </a:lnTo>
                  <a:lnTo>
                    <a:pt x="f17" y="f28"/>
                  </a:lnTo>
                  <a:lnTo>
                    <a:pt x="f29" y="f30"/>
                  </a:lnTo>
                  <a:lnTo>
                    <a:pt x="f31" y="f32"/>
                  </a:lnTo>
                  <a:lnTo>
                    <a:pt x="f33" y="f34"/>
                  </a:lnTo>
                  <a:lnTo>
                    <a:pt x="f35" y="f36"/>
                  </a:lnTo>
                  <a:lnTo>
                    <a:pt x="f22" y="f36"/>
                  </a:lnTo>
                  <a:lnTo>
                    <a:pt x="f37" y="f34"/>
                  </a:lnTo>
                  <a:lnTo>
                    <a:pt x="f18" y="f32"/>
                  </a:lnTo>
                  <a:lnTo>
                    <a:pt x="f38" y="f30"/>
                  </a:lnTo>
                  <a:lnTo>
                    <a:pt x="f39" y="f28"/>
                  </a:lnTo>
                  <a:lnTo>
                    <a:pt x="f40" y="f27"/>
                  </a:lnTo>
                  <a:lnTo>
                    <a:pt x="f41" y="f25"/>
                  </a:lnTo>
                  <a:lnTo>
                    <a:pt x="f6" y="f24"/>
                  </a:lnTo>
                  <a:lnTo>
                    <a:pt x="f41" y="f22"/>
                  </a:lnTo>
                  <a:lnTo>
                    <a:pt x="f40" y="f20"/>
                  </a:lnTo>
                  <a:lnTo>
                    <a:pt x="f39" y="f18"/>
                  </a:lnTo>
                  <a:lnTo>
                    <a:pt x="f38" y="f42"/>
                  </a:lnTo>
                  <a:lnTo>
                    <a:pt x="f18" y="f39"/>
                  </a:lnTo>
                  <a:lnTo>
                    <a:pt x="f37" y="f12"/>
                  </a:lnTo>
                  <a:lnTo>
                    <a:pt x="f22" y="f8"/>
                  </a:lnTo>
                  <a:lnTo>
                    <a:pt x="f24" y="f6"/>
                  </a:lnTo>
                  <a:close/>
                  <a:moveTo>
                    <a:pt x="f22" y="f2"/>
                  </a:moveTo>
                  <a:lnTo>
                    <a:pt x="f37" y="f43"/>
                  </a:lnTo>
                  <a:lnTo>
                    <a:pt x="f44" y="f45"/>
                  </a:lnTo>
                  <a:lnTo>
                    <a:pt x="f46" y="f47"/>
                  </a:lnTo>
                  <a:lnTo>
                    <a:pt x="f10" y="f48"/>
                  </a:lnTo>
                  <a:lnTo>
                    <a:pt x="f49" y="f50"/>
                  </a:lnTo>
                  <a:lnTo>
                    <a:pt x="f51" y="f52"/>
                  </a:lnTo>
                  <a:lnTo>
                    <a:pt x="f53" y="f54"/>
                  </a:lnTo>
                  <a:lnTo>
                    <a:pt x="f55" y="f56"/>
                  </a:lnTo>
                  <a:lnTo>
                    <a:pt x="f57" y="f58"/>
                  </a:lnTo>
                  <a:lnTo>
                    <a:pt x="f59" y="f42"/>
                  </a:lnTo>
                  <a:lnTo>
                    <a:pt x="f43" y="f60"/>
                  </a:lnTo>
                  <a:lnTo>
                    <a:pt x="f2" y="f61"/>
                  </a:lnTo>
                  <a:lnTo>
                    <a:pt x="f2" y="f24"/>
                  </a:lnTo>
                  <a:lnTo>
                    <a:pt x="f2" y="f25"/>
                  </a:lnTo>
                  <a:lnTo>
                    <a:pt x="f43" y="f62"/>
                  </a:lnTo>
                  <a:lnTo>
                    <a:pt x="f45" y="f63"/>
                  </a:lnTo>
                  <a:lnTo>
                    <a:pt x="f47" y="f64"/>
                  </a:lnTo>
                  <a:lnTo>
                    <a:pt x="f65" y="f66"/>
                  </a:lnTo>
                  <a:lnTo>
                    <a:pt x="f50" y="f67"/>
                  </a:lnTo>
                  <a:lnTo>
                    <a:pt x="f54" y="f68"/>
                  </a:lnTo>
                  <a:lnTo>
                    <a:pt x="f49" y="f69"/>
                  </a:lnTo>
                  <a:lnTo>
                    <a:pt x="f41" y="f70"/>
                  </a:lnTo>
                  <a:lnTo>
                    <a:pt x="f46" y="f71"/>
                  </a:lnTo>
                  <a:lnTo>
                    <a:pt x="f44" y="f72"/>
                  </a:lnTo>
                  <a:lnTo>
                    <a:pt x="f37" y="f73"/>
                  </a:lnTo>
                  <a:lnTo>
                    <a:pt x="f22" y="f74"/>
                  </a:lnTo>
                  <a:lnTo>
                    <a:pt x="f24" y="f75"/>
                  </a:lnTo>
                  <a:lnTo>
                    <a:pt x="f5" y="f75"/>
                  </a:lnTo>
                  <a:lnTo>
                    <a:pt x="f35" y="f74"/>
                  </a:lnTo>
                  <a:lnTo>
                    <a:pt x="f33" y="f74"/>
                  </a:lnTo>
                  <a:lnTo>
                    <a:pt x="f15" y="f71"/>
                  </a:lnTo>
                  <a:lnTo>
                    <a:pt x="f76" y="f69"/>
                  </a:lnTo>
                  <a:lnTo>
                    <a:pt x="f77" y="f78"/>
                  </a:lnTo>
                  <a:lnTo>
                    <a:pt x="f79" y="f68"/>
                  </a:lnTo>
                  <a:lnTo>
                    <a:pt x="f80" y="f68"/>
                  </a:lnTo>
                  <a:lnTo>
                    <a:pt x="f81" y="f82"/>
                  </a:lnTo>
                  <a:lnTo>
                    <a:pt x="f83" y="f84"/>
                  </a:lnTo>
                  <a:lnTo>
                    <a:pt x="f85" y="f86"/>
                  </a:lnTo>
                  <a:lnTo>
                    <a:pt x="f87" y="f27"/>
                  </a:lnTo>
                  <a:lnTo>
                    <a:pt x="f3" y="f25"/>
                  </a:lnTo>
                  <a:lnTo>
                    <a:pt x="f3" y="f24"/>
                  </a:lnTo>
                  <a:lnTo>
                    <a:pt x="f3" y="f61"/>
                  </a:lnTo>
                  <a:lnTo>
                    <a:pt x="f88" y="f60"/>
                  </a:lnTo>
                  <a:lnTo>
                    <a:pt x="f89" y="f42"/>
                  </a:lnTo>
                  <a:lnTo>
                    <a:pt x="f90" y="f58"/>
                  </a:lnTo>
                  <a:lnTo>
                    <a:pt x="f83" y="f49"/>
                  </a:lnTo>
                  <a:lnTo>
                    <a:pt x="f91" y="f92"/>
                  </a:lnTo>
                  <a:lnTo>
                    <a:pt x="f93" y="f94"/>
                  </a:lnTo>
                  <a:lnTo>
                    <a:pt x="f95" y="f96"/>
                  </a:lnTo>
                  <a:lnTo>
                    <a:pt x="f17" y="f47"/>
                  </a:lnTo>
                  <a:lnTo>
                    <a:pt x="f31" y="f97"/>
                  </a:lnTo>
                  <a:lnTo>
                    <a:pt x="f9" y="f43"/>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9" name="Google Shape;2066;p59">
              <a:extLst>
                <a:ext uri="{FF2B5EF4-FFF2-40B4-BE49-F238E27FC236}">
                  <a16:creationId xmlns:a16="http://schemas.microsoft.com/office/drawing/2014/main" xmlns="" id="{14A956D3-CF1F-4BA0-BF69-F391C84F7758}"/>
                </a:ext>
              </a:extLst>
            </p:cNvPr>
            <p:cNvSpPr/>
            <p:nvPr/>
          </p:nvSpPr>
          <p:spPr>
            <a:xfrm flipH="1">
              <a:off x="7710303" y="1241197"/>
              <a:ext cx="346411" cy="119950"/>
            </a:xfrm>
            <a:custGeom>
              <a:avLst/>
              <a:gdLst>
                <a:gd name="f0" fmla="val w"/>
                <a:gd name="f1" fmla="val h"/>
                <a:gd name="f2" fmla="val 0"/>
                <a:gd name="f3" fmla="val 4283"/>
                <a:gd name="f4" fmla="val 1483"/>
                <a:gd name="f5" fmla="val 3529"/>
                <a:gd name="f6" fmla="val 3647"/>
                <a:gd name="f7" fmla="val 24"/>
                <a:gd name="f8" fmla="val 3741"/>
                <a:gd name="f9" fmla="val 47"/>
                <a:gd name="f10" fmla="val 3835"/>
                <a:gd name="f11" fmla="val 71"/>
                <a:gd name="f12" fmla="val 3929"/>
                <a:gd name="f13" fmla="val 118"/>
                <a:gd name="f14" fmla="val 4094"/>
                <a:gd name="f15" fmla="val 259"/>
                <a:gd name="f16" fmla="val 4141"/>
                <a:gd name="f17" fmla="val 329"/>
                <a:gd name="f18" fmla="val 4188"/>
                <a:gd name="f19" fmla="val 424"/>
                <a:gd name="f20" fmla="val 4259"/>
                <a:gd name="f21" fmla="val 588"/>
                <a:gd name="f22" fmla="val 4282"/>
                <a:gd name="f23" fmla="val 753"/>
                <a:gd name="f24" fmla="val 894"/>
                <a:gd name="f25" fmla="val 4212"/>
                <a:gd name="f26" fmla="val 1035"/>
                <a:gd name="f27" fmla="val 1153"/>
                <a:gd name="f28" fmla="val 4047"/>
                <a:gd name="f29" fmla="val 1270"/>
                <a:gd name="f30" fmla="val 3953"/>
                <a:gd name="f31" fmla="val 1365"/>
                <a:gd name="f32" fmla="val 3812"/>
                <a:gd name="f33" fmla="val 1435"/>
                <a:gd name="f34" fmla="val 3671"/>
                <a:gd name="f35" fmla="val 1482"/>
                <a:gd name="f36" fmla="val 754"/>
                <a:gd name="f37" fmla="val 589"/>
                <a:gd name="f38" fmla="val 448"/>
                <a:gd name="f39" fmla="val 330"/>
                <a:gd name="f40" fmla="val 213"/>
                <a:gd name="f41" fmla="val 142"/>
                <a:gd name="f42" fmla="val 1"/>
                <a:gd name="f43" fmla="val 235"/>
                <a:gd name="f44" fmla="val 141"/>
                <a:gd name="f45" fmla="*/ f0 1 4283"/>
                <a:gd name="f46" fmla="*/ f1 1 1483"/>
                <a:gd name="f47" fmla="val f2"/>
                <a:gd name="f48" fmla="val f3"/>
                <a:gd name="f49" fmla="val f4"/>
                <a:gd name="f50" fmla="+- f49 0 f47"/>
                <a:gd name="f51" fmla="+- f48 0 f47"/>
                <a:gd name="f52" fmla="*/ f51 1 4283"/>
                <a:gd name="f53" fmla="*/ f50 1 1483"/>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4283" h="1483" fill="none">
                  <a:moveTo>
                    <a:pt x="f5" y="f2"/>
                  </a:moveTo>
                  <a:lnTo>
                    <a:pt x="f5" y="f2"/>
                  </a:lnTo>
                  <a:lnTo>
                    <a:pt x="f6" y="f7"/>
                  </a:lnTo>
                  <a:lnTo>
                    <a:pt x="f8" y="f9"/>
                  </a:lnTo>
                  <a:lnTo>
                    <a:pt x="f10" y="f11"/>
                  </a:lnTo>
                  <a:lnTo>
                    <a:pt x="f12" y="f13"/>
                  </a:lnTo>
                  <a:lnTo>
                    <a:pt x="f14" y="f15"/>
                  </a:lnTo>
                  <a:lnTo>
                    <a:pt x="f16" y="f17"/>
                  </a:lnTo>
                  <a:lnTo>
                    <a:pt x="f18" y="f19"/>
                  </a:lnTo>
                  <a:lnTo>
                    <a:pt x="f18" y="f19"/>
                  </a:lnTo>
                  <a:lnTo>
                    <a:pt x="f20" y="f21"/>
                  </a:lnTo>
                  <a:lnTo>
                    <a:pt x="f22" y="f23"/>
                  </a:lnTo>
                  <a:lnTo>
                    <a:pt x="f22" y="f23"/>
                  </a:lnTo>
                  <a:lnTo>
                    <a:pt x="f20" y="f24"/>
                  </a:lnTo>
                  <a:lnTo>
                    <a:pt x="f25" y="f26"/>
                  </a:lnTo>
                  <a:lnTo>
                    <a:pt x="f16" y="f27"/>
                  </a:lnTo>
                  <a:lnTo>
                    <a:pt x="f28" y="f29"/>
                  </a:lnTo>
                  <a:lnTo>
                    <a:pt x="f28" y="f29"/>
                  </a:lnTo>
                  <a:lnTo>
                    <a:pt x="f30" y="f31"/>
                  </a:lnTo>
                  <a:lnTo>
                    <a:pt x="f32" y="f33"/>
                  </a:lnTo>
                  <a:lnTo>
                    <a:pt x="f34" y="f35"/>
                  </a:lnTo>
                  <a:lnTo>
                    <a:pt x="f5" y="f35"/>
                  </a:lnTo>
                  <a:lnTo>
                    <a:pt x="f36" y="f35"/>
                  </a:lnTo>
                  <a:lnTo>
                    <a:pt x="f36" y="f35"/>
                  </a:lnTo>
                  <a:lnTo>
                    <a:pt x="f37" y="f35"/>
                  </a:lnTo>
                  <a:lnTo>
                    <a:pt x="f38" y="f33"/>
                  </a:lnTo>
                  <a:lnTo>
                    <a:pt x="f39" y="f31"/>
                  </a:lnTo>
                  <a:lnTo>
                    <a:pt x="f40" y="f29"/>
                  </a:lnTo>
                  <a:lnTo>
                    <a:pt x="f41" y="f27"/>
                  </a:lnTo>
                  <a:lnTo>
                    <a:pt x="f11" y="f26"/>
                  </a:lnTo>
                  <a:lnTo>
                    <a:pt x="f7" y="f24"/>
                  </a:lnTo>
                  <a:lnTo>
                    <a:pt x="f42" y="f23"/>
                  </a:lnTo>
                  <a:lnTo>
                    <a:pt x="f42" y="f23"/>
                  </a:lnTo>
                  <a:lnTo>
                    <a:pt x="f7" y="f21"/>
                  </a:lnTo>
                  <a:lnTo>
                    <a:pt x="f11" y="f19"/>
                  </a:lnTo>
                  <a:lnTo>
                    <a:pt x="f11" y="f19"/>
                  </a:lnTo>
                  <a:lnTo>
                    <a:pt x="f41" y="f17"/>
                  </a:lnTo>
                  <a:lnTo>
                    <a:pt x="f40" y="f43"/>
                  </a:lnTo>
                  <a:lnTo>
                    <a:pt x="f40" y="f43"/>
                  </a:lnTo>
                  <a:lnTo>
                    <a:pt x="f39" y="f44"/>
                  </a:lnTo>
                  <a:lnTo>
                    <a:pt x="f38" y="f11"/>
                  </a:lnTo>
                  <a:lnTo>
                    <a:pt x="f37" y="f7"/>
                  </a:lnTo>
                  <a:lnTo>
                    <a:pt x="f36" y="f2"/>
                  </a:lnTo>
                  <a:lnTo>
                    <a:pt x="f5" y="f2"/>
                  </a:lnTo>
                </a:path>
              </a:pathLst>
            </a:custGeom>
            <a:noFill/>
            <a:ln w="38103" cap="flat">
              <a:solidFill>
                <a:srgbClr val="FFFFFF"/>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0" name="Google Shape;2067;p59">
              <a:extLst>
                <a:ext uri="{FF2B5EF4-FFF2-40B4-BE49-F238E27FC236}">
                  <a16:creationId xmlns:a16="http://schemas.microsoft.com/office/drawing/2014/main" xmlns="" id="{D81CE45C-5B7F-45B9-9E6D-83E25A2E55AC}"/>
                </a:ext>
              </a:extLst>
            </p:cNvPr>
            <p:cNvSpPr/>
            <p:nvPr/>
          </p:nvSpPr>
          <p:spPr>
            <a:xfrm flipH="1">
              <a:off x="7649477" y="1180298"/>
              <a:ext cx="468053" cy="243614"/>
            </a:xfrm>
            <a:custGeom>
              <a:avLst/>
              <a:gdLst>
                <a:gd name="f0" fmla="val w"/>
                <a:gd name="f1" fmla="val h"/>
                <a:gd name="f2" fmla="val 0"/>
                <a:gd name="f3" fmla="val 5787"/>
                <a:gd name="f4" fmla="val 3012"/>
                <a:gd name="f5" fmla="val 4281"/>
                <a:gd name="f6" fmla="val 1506"/>
                <a:gd name="f7" fmla="val 1341"/>
                <a:gd name="f8" fmla="val 1200"/>
                <a:gd name="f9" fmla="val 24"/>
                <a:gd name="f10" fmla="val 1059"/>
                <a:gd name="f11" fmla="val 71"/>
                <a:gd name="f12" fmla="val 917"/>
                <a:gd name="f13" fmla="val 118"/>
                <a:gd name="f14" fmla="val 800"/>
                <a:gd name="f15" fmla="val 189"/>
                <a:gd name="f16" fmla="val 659"/>
                <a:gd name="f17" fmla="val 259"/>
                <a:gd name="f18" fmla="val 541"/>
                <a:gd name="f19" fmla="val 330"/>
                <a:gd name="f20" fmla="val 423"/>
                <a:gd name="f21" fmla="val 447"/>
                <a:gd name="f22" fmla="val 282"/>
                <a:gd name="f23" fmla="val 635"/>
                <a:gd name="f24" fmla="val 141"/>
                <a:gd name="f25" fmla="val 847"/>
                <a:gd name="f26" fmla="val 94"/>
                <a:gd name="f27" fmla="val 988"/>
                <a:gd name="f28" fmla="val 1153"/>
                <a:gd name="f29" fmla="val 1318"/>
                <a:gd name="f30" fmla="val 1647"/>
                <a:gd name="f31" fmla="val 1812"/>
                <a:gd name="f32" fmla="val 1953"/>
                <a:gd name="f33" fmla="val 2094"/>
                <a:gd name="f34" fmla="val 188"/>
                <a:gd name="f35" fmla="val 2212"/>
                <a:gd name="f36" fmla="val 2353"/>
                <a:gd name="f37" fmla="val 2564"/>
                <a:gd name="f38" fmla="val 2753"/>
                <a:gd name="f39" fmla="val 776"/>
                <a:gd name="f40" fmla="val 2823"/>
                <a:gd name="f41" fmla="val 2894"/>
                <a:gd name="f42" fmla="val 2941"/>
                <a:gd name="f43" fmla="val 2964"/>
                <a:gd name="f44" fmla="val 2988"/>
                <a:gd name="f45" fmla="val 3011"/>
                <a:gd name="f46" fmla="val 4423"/>
                <a:gd name="f47" fmla="val 4564"/>
                <a:gd name="f48" fmla="val 4846"/>
                <a:gd name="f49" fmla="val 5105"/>
                <a:gd name="f50" fmla="val 5222"/>
                <a:gd name="f51" fmla="val 2682"/>
                <a:gd name="f52" fmla="val 5340"/>
                <a:gd name="f53" fmla="val 5364"/>
                <a:gd name="f54" fmla="val 5458"/>
                <a:gd name="f55" fmla="val 2447"/>
                <a:gd name="f56" fmla="val 5528"/>
                <a:gd name="f57" fmla="val 2329"/>
                <a:gd name="f58" fmla="val 5669"/>
                <a:gd name="f59" fmla="val 2070"/>
                <a:gd name="f60" fmla="val 5763"/>
                <a:gd name="f61" fmla="val 1788"/>
                <a:gd name="f62" fmla="val 5740"/>
                <a:gd name="f63" fmla="val 5693"/>
                <a:gd name="f64" fmla="val 5622"/>
                <a:gd name="f65" fmla="val 5387"/>
                <a:gd name="f66" fmla="val 494"/>
                <a:gd name="f67" fmla="val 5246"/>
                <a:gd name="f68" fmla="val 353"/>
                <a:gd name="f69" fmla="val 5081"/>
                <a:gd name="f70" fmla="val 236"/>
                <a:gd name="f71" fmla="val 4893"/>
                <a:gd name="f72" fmla="val 4705"/>
                <a:gd name="f73" fmla="val 47"/>
                <a:gd name="f74" fmla="val 4493"/>
                <a:gd name="f75" fmla="*/ f0 1 5787"/>
                <a:gd name="f76" fmla="*/ f1 1 3012"/>
                <a:gd name="f77" fmla="val f2"/>
                <a:gd name="f78" fmla="val f3"/>
                <a:gd name="f79" fmla="val f4"/>
                <a:gd name="f80" fmla="+- f79 0 f77"/>
                <a:gd name="f81" fmla="+- f78 0 f77"/>
                <a:gd name="f82" fmla="*/ f81 1 5787"/>
                <a:gd name="f83" fmla="*/ f80 1 3012"/>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5787" h="3012" fill="none">
                  <a:moveTo>
                    <a:pt x="f5" y="f2"/>
                  </a:moveTo>
                  <a:lnTo>
                    <a:pt x="f6" y="f2"/>
                  </a:lnTo>
                  <a:lnTo>
                    <a:pt x="f6" y="f2"/>
                  </a:lnTo>
                  <a:lnTo>
                    <a:pt x="f7" y="f2"/>
                  </a:lnTo>
                  <a:lnTo>
                    <a:pt x="f8" y="f9"/>
                  </a:lnTo>
                  <a:lnTo>
                    <a:pt x="f10" y="f11"/>
                  </a:lnTo>
                  <a:lnTo>
                    <a:pt x="f12" y="f13"/>
                  </a:lnTo>
                  <a:lnTo>
                    <a:pt x="f14" y="f15"/>
                  </a:lnTo>
                  <a:lnTo>
                    <a:pt x="f16" y="f17"/>
                  </a:lnTo>
                  <a:lnTo>
                    <a:pt x="f18" y="f19"/>
                  </a:lnTo>
                  <a:lnTo>
                    <a:pt x="f20" y="f21"/>
                  </a:lnTo>
                  <a:lnTo>
                    <a:pt x="f20" y="f21"/>
                  </a:lnTo>
                  <a:lnTo>
                    <a:pt x="f22" y="f23"/>
                  </a:lnTo>
                  <a:lnTo>
                    <a:pt x="f24" y="f25"/>
                  </a:lnTo>
                  <a:lnTo>
                    <a:pt x="f24" y="f25"/>
                  </a:lnTo>
                  <a:lnTo>
                    <a:pt x="f26" y="f27"/>
                  </a:lnTo>
                  <a:lnTo>
                    <a:pt x="f9" y="f28"/>
                  </a:lnTo>
                  <a:lnTo>
                    <a:pt x="f2" y="f29"/>
                  </a:lnTo>
                  <a:lnTo>
                    <a:pt x="f2" y="f6"/>
                  </a:lnTo>
                  <a:lnTo>
                    <a:pt x="f2" y="f6"/>
                  </a:lnTo>
                  <a:lnTo>
                    <a:pt x="f2" y="f30"/>
                  </a:lnTo>
                  <a:lnTo>
                    <a:pt x="f9" y="f31"/>
                  </a:lnTo>
                  <a:lnTo>
                    <a:pt x="f11" y="f32"/>
                  </a:lnTo>
                  <a:lnTo>
                    <a:pt x="f13" y="f33"/>
                  </a:lnTo>
                  <a:lnTo>
                    <a:pt x="f34" y="f35"/>
                  </a:lnTo>
                  <a:lnTo>
                    <a:pt x="f17" y="f36"/>
                  </a:lnTo>
                  <a:lnTo>
                    <a:pt x="f21" y="f37"/>
                  </a:lnTo>
                  <a:lnTo>
                    <a:pt x="f16" y="f38"/>
                  </a:lnTo>
                  <a:lnTo>
                    <a:pt x="f39" y="f40"/>
                  </a:lnTo>
                  <a:lnTo>
                    <a:pt x="f12" y="f41"/>
                  </a:lnTo>
                  <a:lnTo>
                    <a:pt x="f10" y="f42"/>
                  </a:lnTo>
                  <a:lnTo>
                    <a:pt x="f8" y="f43"/>
                  </a:lnTo>
                  <a:lnTo>
                    <a:pt x="f7" y="f44"/>
                  </a:lnTo>
                  <a:lnTo>
                    <a:pt x="f6" y="f45"/>
                  </a:lnTo>
                  <a:lnTo>
                    <a:pt x="f5" y="f45"/>
                  </a:lnTo>
                  <a:lnTo>
                    <a:pt x="f5" y="f45"/>
                  </a:lnTo>
                  <a:lnTo>
                    <a:pt x="f46" y="f44"/>
                  </a:lnTo>
                  <a:lnTo>
                    <a:pt x="f47" y="f44"/>
                  </a:lnTo>
                  <a:lnTo>
                    <a:pt x="f48" y="f41"/>
                  </a:lnTo>
                  <a:lnTo>
                    <a:pt x="f49" y="f38"/>
                  </a:lnTo>
                  <a:lnTo>
                    <a:pt x="f50" y="f51"/>
                  </a:lnTo>
                  <a:lnTo>
                    <a:pt x="f52" y="f37"/>
                  </a:lnTo>
                  <a:lnTo>
                    <a:pt x="f52" y="f37"/>
                  </a:lnTo>
                  <a:lnTo>
                    <a:pt x="f53" y="f37"/>
                  </a:lnTo>
                  <a:lnTo>
                    <a:pt x="f53" y="f37"/>
                  </a:lnTo>
                  <a:lnTo>
                    <a:pt x="f54" y="f55"/>
                  </a:lnTo>
                  <a:lnTo>
                    <a:pt x="f56" y="f57"/>
                  </a:lnTo>
                  <a:lnTo>
                    <a:pt x="f58" y="f59"/>
                  </a:lnTo>
                  <a:lnTo>
                    <a:pt x="f60" y="f61"/>
                  </a:lnTo>
                  <a:lnTo>
                    <a:pt x="f3" y="f30"/>
                  </a:lnTo>
                  <a:lnTo>
                    <a:pt x="f3" y="f6"/>
                  </a:lnTo>
                  <a:lnTo>
                    <a:pt x="f3" y="f6"/>
                  </a:lnTo>
                  <a:lnTo>
                    <a:pt x="f3" y="f29"/>
                  </a:lnTo>
                  <a:lnTo>
                    <a:pt x="f62" y="f28"/>
                  </a:lnTo>
                  <a:lnTo>
                    <a:pt x="f63" y="f27"/>
                  </a:lnTo>
                  <a:lnTo>
                    <a:pt x="f64" y="f25"/>
                  </a:lnTo>
                  <a:lnTo>
                    <a:pt x="f64" y="f25"/>
                  </a:lnTo>
                  <a:lnTo>
                    <a:pt x="f56" y="f16"/>
                  </a:lnTo>
                  <a:lnTo>
                    <a:pt x="f65" y="f66"/>
                  </a:lnTo>
                  <a:lnTo>
                    <a:pt x="f67" y="f68"/>
                  </a:lnTo>
                  <a:lnTo>
                    <a:pt x="f69" y="f70"/>
                  </a:lnTo>
                  <a:lnTo>
                    <a:pt x="f71" y="f13"/>
                  </a:lnTo>
                  <a:lnTo>
                    <a:pt x="f72" y="f73"/>
                  </a:lnTo>
                  <a:lnTo>
                    <a:pt x="f74" y="f9"/>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1" name="Google Shape;2068;p59">
              <a:extLst>
                <a:ext uri="{FF2B5EF4-FFF2-40B4-BE49-F238E27FC236}">
                  <a16:creationId xmlns:a16="http://schemas.microsoft.com/office/drawing/2014/main" xmlns="" id="{C57F67D9-A127-43A7-959F-63B8138AFCD1}"/>
                </a:ext>
              </a:extLst>
            </p:cNvPr>
            <p:cNvSpPr/>
            <p:nvPr/>
          </p:nvSpPr>
          <p:spPr>
            <a:xfrm flipH="1">
              <a:off x="7449635" y="1241197"/>
              <a:ext cx="156097" cy="119950"/>
            </a:xfrm>
            <a:custGeom>
              <a:avLst/>
              <a:gdLst>
                <a:gd name="f0" fmla="val w"/>
                <a:gd name="f1" fmla="val h"/>
                <a:gd name="f2" fmla="val 0"/>
                <a:gd name="f3" fmla="val 1930"/>
                <a:gd name="f4" fmla="val 1483"/>
                <a:gd name="f5" fmla="val 729"/>
                <a:gd name="f6" fmla="val 588"/>
                <a:gd name="f7" fmla="val 24"/>
                <a:gd name="f8" fmla="val 447"/>
                <a:gd name="f9" fmla="val 71"/>
                <a:gd name="f10" fmla="val 329"/>
                <a:gd name="f11" fmla="val 141"/>
                <a:gd name="f12" fmla="val 212"/>
                <a:gd name="f13" fmla="val 235"/>
                <a:gd name="f14" fmla="val 424"/>
                <a:gd name="f15" fmla="val 753"/>
                <a:gd name="f16" fmla="val 894"/>
                <a:gd name="f17" fmla="val 47"/>
                <a:gd name="f18" fmla="val 1035"/>
                <a:gd name="f19" fmla="val 118"/>
                <a:gd name="f20" fmla="val 1153"/>
                <a:gd name="f21" fmla="val 1270"/>
                <a:gd name="f22" fmla="val 1365"/>
                <a:gd name="f23" fmla="val 1435"/>
                <a:gd name="f24" fmla="val 1482"/>
                <a:gd name="f25" fmla="val 1341"/>
                <a:gd name="f26" fmla="val 1623"/>
                <a:gd name="f27" fmla="val 1717"/>
                <a:gd name="f28" fmla="val 1811"/>
                <a:gd name="f29" fmla="val 1882"/>
                <a:gd name="f30" fmla="val 1929"/>
                <a:gd name="f31" fmla="val 1858"/>
                <a:gd name="f32" fmla="val 1741"/>
                <a:gd name="f33" fmla="val 259"/>
                <a:gd name="f34" fmla="val 1600"/>
                <a:gd name="f35" fmla="val 1506"/>
                <a:gd name="f36" fmla="val 1412"/>
                <a:gd name="f37" fmla="val 1294"/>
                <a:gd name="f38" fmla="val 1200"/>
                <a:gd name="f39" fmla="*/ f0 1 1930"/>
                <a:gd name="f40" fmla="*/ f1 1 1483"/>
                <a:gd name="f41" fmla="val f2"/>
                <a:gd name="f42" fmla="val f3"/>
                <a:gd name="f43" fmla="val f4"/>
                <a:gd name="f44" fmla="+- f43 0 f41"/>
                <a:gd name="f45" fmla="+- f42 0 f41"/>
                <a:gd name="f46" fmla="*/ f45 1 1930"/>
                <a:gd name="f47" fmla="*/ f44 1 148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1929" h="1483">
                  <a:moveTo>
                    <a:pt x="f5" y="f2"/>
                  </a:moveTo>
                  <a:lnTo>
                    <a:pt x="f6" y="f7"/>
                  </a:lnTo>
                  <a:lnTo>
                    <a:pt x="f8" y="f9"/>
                  </a:lnTo>
                  <a:lnTo>
                    <a:pt x="f10" y="f11"/>
                  </a:lnTo>
                  <a:lnTo>
                    <a:pt x="f12" y="f13"/>
                  </a:lnTo>
                  <a:lnTo>
                    <a:pt x="f11" y="f10"/>
                  </a:lnTo>
                  <a:lnTo>
                    <a:pt x="f9" y="f14"/>
                  </a:lnTo>
                  <a:lnTo>
                    <a:pt x="f7" y="f6"/>
                  </a:lnTo>
                  <a:lnTo>
                    <a:pt x="f2" y="f15"/>
                  </a:lnTo>
                  <a:lnTo>
                    <a:pt x="f2" y="f16"/>
                  </a:lnTo>
                  <a:lnTo>
                    <a:pt x="f17" y="f18"/>
                  </a:lnTo>
                  <a:lnTo>
                    <a:pt x="f19" y="f20"/>
                  </a:lnTo>
                  <a:lnTo>
                    <a:pt x="f12" y="f21"/>
                  </a:lnTo>
                  <a:lnTo>
                    <a:pt x="f10" y="f22"/>
                  </a:lnTo>
                  <a:lnTo>
                    <a:pt x="f8" y="f23"/>
                  </a:lnTo>
                  <a:lnTo>
                    <a:pt x="f6" y="f24"/>
                  </a:lnTo>
                  <a:lnTo>
                    <a:pt x="f25" y="f24"/>
                  </a:lnTo>
                  <a:lnTo>
                    <a:pt x="f24" y="f23"/>
                  </a:lnTo>
                  <a:lnTo>
                    <a:pt x="f26" y="f22"/>
                  </a:lnTo>
                  <a:lnTo>
                    <a:pt x="f27" y="f21"/>
                  </a:lnTo>
                  <a:lnTo>
                    <a:pt x="f28" y="f20"/>
                  </a:lnTo>
                  <a:lnTo>
                    <a:pt x="f29" y="f18"/>
                  </a:lnTo>
                  <a:lnTo>
                    <a:pt x="f30" y="f16"/>
                  </a:lnTo>
                  <a:lnTo>
                    <a:pt x="f30" y="f15"/>
                  </a:lnTo>
                  <a:lnTo>
                    <a:pt x="f30" y="f6"/>
                  </a:lnTo>
                  <a:lnTo>
                    <a:pt x="f31" y="f14"/>
                  </a:lnTo>
                  <a:lnTo>
                    <a:pt x="f28" y="f10"/>
                  </a:lnTo>
                  <a:lnTo>
                    <a:pt x="f32" y="f33"/>
                  </a:lnTo>
                  <a:lnTo>
                    <a:pt x="f34" y="f19"/>
                  </a:lnTo>
                  <a:lnTo>
                    <a:pt x="f35" y="f9"/>
                  </a:lnTo>
                  <a:lnTo>
                    <a:pt x="f36" y="f17"/>
                  </a:lnTo>
                  <a:lnTo>
                    <a:pt x="f37" y="f7"/>
                  </a:lnTo>
                  <a:lnTo>
                    <a:pt x="f38"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2" name="Google Shape;2069;p59">
              <a:extLst>
                <a:ext uri="{FF2B5EF4-FFF2-40B4-BE49-F238E27FC236}">
                  <a16:creationId xmlns:a16="http://schemas.microsoft.com/office/drawing/2014/main" xmlns="" id="{86D2091A-42F0-4205-AACC-47EA6138130F}"/>
                </a:ext>
              </a:extLst>
            </p:cNvPr>
            <p:cNvSpPr/>
            <p:nvPr/>
          </p:nvSpPr>
          <p:spPr>
            <a:xfrm flipH="1">
              <a:off x="7455377" y="1241197"/>
              <a:ext cx="144694" cy="68506"/>
            </a:xfrm>
            <a:custGeom>
              <a:avLst/>
              <a:gdLst>
                <a:gd name="f0" fmla="val w"/>
                <a:gd name="f1" fmla="val h"/>
                <a:gd name="f2" fmla="val 0"/>
                <a:gd name="f3" fmla="val 1789"/>
                <a:gd name="f4" fmla="val 847"/>
                <a:gd name="f5" fmla="val 659"/>
                <a:gd name="f6" fmla="val 518"/>
                <a:gd name="f7" fmla="val 24"/>
                <a:gd name="f8" fmla="val 377"/>
                <a:gd name="f9" fmla="val 71"/>
                <a:gd name="f10" fmla="val 259"/>
                <a:gd name="f11" fmla="val 141"/>
                <a:gd name="f12" fmla="val 142"/>
                <a:gd name="f13" fmla="val 235"/>
                <a:gd name="f14" fmla="val 329"/>
                <a:gd name="f15" fmla="val 1"/>
                <a:gd name="f16" fmla="val 424"/>
                <a:gd name="f17" fmla="val 48"/>
                <a:gd name="f18" fmla="val 118"/>
                <a:gd name="f19" fmla="val 588"/>
                <a:gd name="f20" fmla="val 729"/>
                <a:gd name="f21" fmla="val 353"/>
                <a:gd name="f22" fmla="val 776"/>
                <a:gd name="f23" fmla="val 448"/>
                <a:gd name="f24" fmla="val 800"/>
                <a:gd name="f25" fmla="val 565"/>
                <a:gd name="f26" fmla="val 823"/>
                <a:gd name="f27" fmla="val 1130"/>
                <a:gd name="f28" fmla="val 1271"/>
                <a:gd name="f29" fmla="val 1412"/>
                <a:gd name="f30" fmla="val 1553"/>
                <a:gd name="f31" fmla="val 706"/>
                <a:gd name="f32" fmla="val 1647"/>
                <a:gd name="f33" fmla="val 612"/>
                <a:gd name="f34" fmla="val 1741"/>
                <a:gd name="f35" fmla="val 1788"/>
                <a:gd name="f36" fmla="val 1671"/>
                <a:gd name="f37" fmla="val 1530"/>
                <a:gd name="f38" fmla="val 1436"/>
                <a:gd name="f39" fmla="val 1342"/>
                <a:gd name="f40" fmla="val 47"/>
                <a:gd name="f41" fmla="val 1224"/>
                <a:gd name="f42" fmla="*/ f0 1 1789"/>
                <a:gd name="f43" fmla="*/ f1 1 847"/>
                <a:gd name="f44" fmla="val f2"/>
                <a:gd name="f45" fmla="val f3"/>
                <a:gd name="f46" fmla="val f4"/>
                <a:gd name="f47" fmla="+- f46 0 f44"/>
                <a:gd name="f48" fmla="+- f45 0 f44"/>
                <a:gd name="f49" fmla="*/ f48 1 1789"/>
                <a:gd name="f50" fmla="*/ f47 1 847"/>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1789" h="846">
                  <a:moveTo>
                    <a:pt x="f5" y="f2"/>
                  </a:moveTo>
                  <a:lnTo>
                    <a:pt x="f6" y="f7"/>
                  </a:lnTo>
                  <a:lnTo>
                    <a:pt x="f8" y="f9"/>
                  </a:lnTo>
                  <a:lnTo>
                    <a:pt x="f10" y="f11"/>
                  </a:lnTo>
                  <a:lnTo>
                    <a:pt x="f12" y="f13"/>
                  </a:lnTo>
                  <a:lnTo>
                    <a:pt x="f9" y="f14"/>
                  </a:lnTo>
                  <a:lnTo>
                    <a:pt x="f15" y="f16"/>
                  </a:lnTo>
                  <a:lnTo>
                    <a:pt x="f17" y="f6"/>
                  </a:lnTo>
                  <a:lnTo>
                    <a:pt x="f18" y="f19"/>
                  </a:lnTo>
                  <a:lnTo>
                    <a:pt x="f10" y="f20"/>
                  </a:lnTo>
                  <a:lnTo>
                    <a:pt x="f21" y="f22"/>
                  </a:lnTo>
                  <a:lnTo>
                    <a:pt x="f23" y="f24"/>
                  </a:lnTo>
                  <a:lnTo>
                    <a:pt x="f25" y="f26"/>
                  </a:lnTo>
                  <a:lnTo>
                    <a:pt x="f5" y="f4"/>
                  </a:lnTo>
                  <a:lnTo>
                    <a:pt x="f27" y="f4"/>
                  </a:lnTo>
                  <a:lnTo>
                    <a:pt x="f28" y="f26"/>
                  </a:lnTo>
                  <a:lnTo>
                    <a:pt x="f29" y="f22"/>
                  </a:lnTo>
                  <a:lnTo>
                    <a:pt x="f30" y="f31"/>
                  </a:lnTo>
                  <a:lnTo>
                    <a:pt x="f32" y="f33"/>
                  </a:lnTo>
                  <a:lnTo>
                    <a:pt x="f34" y="f6"/>
                  </a:lnTo>
                  <a:lnTo>
                    <a:pt x="f35" y="f16"/>
                  </a:lnTo>
                  <a:lnTo>
                    <a:pt x="f34" y="f14"/>
                  </a:lnTo>
                  <a:lnTo>
                    <a:pt x="f36" y="f10"/>
                  </a:lnTo>
                  <a:lnTo>
                    <a:pt x="f37" y="f18"/>
                  </a:lnTo>
                  <a:lnTo>
                    <a:pt x="f38" y="f9"/>
                  </a:lnTo>
                  <a:lnTo>
                    <a:pt x="f39" y="f40"/>
                  </a:lnTo>
                  <a:lnTo>
                    <a:pt x="f41" y="f7"/>
                  </a:lnTo>
                  <a:lnTo>
                    <a:pt x="f27"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3" name="Google Shape;2070;p59">
              <a:extLst>
                <a:ext uri="{FF2B5EF4-FFF2-40B4-BE49-F238E27FC236}">
                  <a16:creationId xmlns:a16="http://schemas.microsoft.com/office/drawing/2014/main" xmlns="" id="{E260CBC0-4AD1-4F25-B28A-A34FE98E493E}"/>
                </a:ext>
              </a:extLst>
            </p:cNvPr>
            <p:cNvSpPr/>
            <p:nvPr/>
          </p:nvSpPr>
          <p:spPr>
            <a:xfrm flipH="1">
              <a:off x="7386870" y="1180298"/>
              <a:ext cx="281708" cy="243614"/>
            </a:xfrm>
            <a:custGeom>
              <a:avLst/>
              <a:gdLst>
                <a:gd name="f0" fmla="val w"/>
                <a:gd name="f1" fmla="val h"/>
                <a:gd name="f2" fmla="val 0"/>
                <a:gd name="f3" fmla="val 3483"/>
                <a:gd name="f4" fmla="val 3012"/>
                <a:gd name="f5" fmla="val 1977"/>
                <a:gd name="f6" fmla="val 753"/>
                <a:gd name="f7" fmla="val 2071"/>
                <a:gd name="f8" fmla="val 777"/>
                <a:gd name="f9" fmla="val 2189"/>
                <a:gd name="f10" fmla="val 800"/>
                <a:gd name="f11" fmla="val 2283"/>
                <a:gd name="f12" fmla="val 824"/>
                <a:gd name="f13" fmla="val 2377"/>
                <a:gd name="f14" fmla="val 871"/>
                <a:gd name="f15" fmla="val 2518"/>
                <a:gd name="f16" fmla="val 1012"/>
                <a:gd name="f17" fmla="val 2588"/>
                <a:gd name="f18" fmla="val 1082"/>
                <a:gd name="f19" fmla="val 2635"/>
                <a:gd name="f20" fmla="val 1177"/>
                <a:gd name="f21" fmla="val 2706"/>
                <a:gd name="f22" fmla="val 1341"/>
                <a:gd name="f23" fmla="val 1506"/>
                <a:gd name="f24" fmla="val 1647"/>
                <a:gd name="f25" fmla="val 2659"/>
                <a:gd name="f26" fmla="val 1788"/>
                <a:gd name="f27" fmla="val 1906"/>
                <a:gd name="f28" fmla="val 2494"/>
                <a:gd name="f29" fmla="val 2023"/>
                <a:gd name="f30" fmla="val 2400"/>
                <a:gd name="f31" fmla="val 2118"/>
                <a:gd name="f32" fmla="val 2259"/>
                <a:gd name="f33" fmla="val 2188"/>
                <a:gd name="f34" fmla="val 2235"/>
                <a:gd name="f35" fmla="val 1365"/>
                <a:gd name="f36" fmla="val 1224"/>
                <a:gd name="f37" fmla="val 1106"/>
                <a:gd name="f38" fmla="val 989"/>
                <a:gd name="f39" fmla="val 895"/>
                <a:gd name="f40" fmla="val 801"/>
                <a:gd name="f41" fmla="val 848"/>
                <a:gd name="f42" fmla="val 918"/>
                <a:gd name="f43" fmla="val 988"/>
                <a:gd name="f44" fmla="val 894"/>
                <a:gd name="f45" fmla="val 24"/>
                <a:gd name="f46" fmla="val 1083"/>
                <a:gd name="f47" fmla="val 71"/>
                <a:gd name="f48" fmla="val 942"/>
                <a:gd name="f49" fmla="val 118"/>
                <a:gd name="f50" fmla="val 189"/>
                <a:gd name="f51" fmla="val 683"/>
                <a:gd name="f52" fmla="val 259"/>
                <a:gd name="f53" fmla="val 565"/>
                <a:gd name="f54" fmla="val 330"/>
                <a:gd name="f55" fmla="val 448"/>
                <a:gd name="f56" fmla="val 447"/>
                <a:gd name="f57" fmla="val 283"/>
                <a:gd name="f58" fmla="val 635"/>
                <a:gd name="f59" fmla="val 165"/>
                <a:gd name="f60" fmla="val 847"/>
                <a:gd name="f61" fmla="val 95"/>
                <a:gd name="f62" fmla="val 48"/>
                <a:gd name="f63" fmla="val 1153"/>
                <a:gd name="f64" fmla="val 1318"/>
                <a:gd name="f65" fmla="val 1"/>
                <a:gd name="f66" fmla="val 1812"/>
                <a:gd name="f67" fmla="val 1953"/>
                <a:gd name="f68" fmla="val 2094"/>
                <a:gd name="f69" fmla="val 2212"/>
                <a:gd name="f70" fmla="val 260"/>
                <a:gd name="f71" fmla="val 2353"/>
                <a:gd name="f72" fmla="val 2564"/>
                <a:gd name="f73" fmla="val 2753"/>
                <a:gd name="f74" fmla="val 2823"/>
                <a:gd name="f75" fmla="val 2894"/>
                <a:gd name="f76" fmla="val 1059"/>
                <a:gd name="f77" fmla="val 2941"/>
                <a:gd name="f78" fmla="val 2964"/>
                <a:gd name="f79" fmla="val 2988"/>
                <a:gd name="f80" fmla="val 3011"/>
                <a:gd name="f81" fmla="val 2541"/>
                <a:gd name="f82" fmla="val 2800"/>
                <a:gd name="f83" fmla="val 2918"/>
                <a:gd name="f84" fmla="val 2682"/>
                <a:gd name="f85" fmla="val 3035"/>
                <a:gd name="f86" fmla="val 3153"/>
                <a:gd name="f87" fmla="val 2447"/>
                <a:gd name="f88" fmla="val 3224"/>
                <a:gd name="f89" fmla="val 2329"/>
                <a:gd name="f90" fmla="val 3365"/>
                <a:gd name="f91" fmla="val 2070"/>
                <a:gd name="f92" fmla="val 3459"/>
                <a:gd name="f93" fmla="val 3482"/>
                <a:gd name="f94" fmla="val 3435"/>
                <a:gd name="f95" fmla="val 3388"/>
                <a:gd name="f96" fmla="val 3318"/>
                <a:gd name="f97" fmla="val 659"/>
                <a:gd name="f98" fmla="val 3082"/>
                <a:gd name="f99" fmla="val 494"/>
                <a:gd name="f100" fmla="val 353"/>
                <a:gd name="f101" fmla="val 2777"/>
                <a:gd name="f102" fmla="val 236"/>
                <a:gd name="f103" fmla="val 47"/>
                <a:gd name="f104" fmla="*/ f0 1 3483"/>
                <a:gd name="f105" fmla="*/ f1 1 3012"/>
                <a:gd name="f106" fmla="val f2"/>
                <a:gd name="f107" fmla="val f3"/>
                <a:gd name="f108" fmla="val f4"/>
                <a:gd name="f109" fmla="+- f108 0 f106"/>
                <a:gd name="f110" fmla="+- f107 0 f106"/>
                <a:gd name="f111" fmla="*/ f110 1 3483"/>
                <a:gd name="f112" fmla="*/ f109 1 3012"/>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483" h="3012">
                  <a:moveTo>
                    <a:pt x="f5" y="f6"/>
                  </a:moveTo>
                  <a:lnTo>
                    <a:pt x="f7" y="f8"/>
                  </a:lnTo>
                  <a:lnTo>
                    <a:pt x="f9" y="f10"/>
                  </a:lnTo>
                  <a:lnTo>
                    <a:pt x="f11" y="f12"/>
                  </a:lnTo>
                  <a:lnTo>
                    <a:pt x="f13" y="f14"/>
                  </a:lnTo>
                  <a:lnTo>
                    <a:pt x="f15" y="f16"/>
                  </a:lnTo>
                  <a:lnTo>
                    <a:pt x="f17" y="f18"/>
                  </a:lnTo>
                  <a:lnTo>
                    <a:pt x="f19" y="f20"/>
                  </a:lnTo>
                  <a:lnTo>
                    <a:pt x="f21" y="f22"/>
                  </a:lnTo>
                  <a:lnTo>
                    <a:pt x="f21" y="f23"/>
                  </a:lnTo>
                  <a:lnTo>
                    <a:pt x="f21" y="f24"/>
                  </a:lnTo>
                  <a:lnTo>
                    <a:pt x="f25" y="f26"/>
                  </a:lnTo>
                  <a:lnTo>
                    <a:pt x="f17" y="f27"/>
                  </a:lnTo>
                  <a:lnTo>
                    <a:pt x="f28" y="f29"/>
                  </a:lnTo>
                  <a:lnTo>
                    <a:pt x="f30" y="f31"/>
                  </a:lnTo>
                  <a:lnTo>
                    <a:pt x="f32" y="f33"/>
                  </a:lnTo>
                  <a:lnTo>
                    <a:pt x="f31" y="f34"/>
                  </a:lnTo>
                  <a:lnTo>
                    <a:pt x="f35" y="f34"/>
                  </a:lnTo>
                  <a:lnTo>
                    <a:pt x="f36" y="f33"/>
                  </a:lnTo>
                  <a:lnTo>
                    <a:pt x="f37" y="f31"/>
                  </a:lnTo>
                  <a:lnTo>
                    <a:pt x="f38" y="f29"/>
                  </a:lnTo>
                  <a:lnTo>
                    <a:pt x="f39" y="f27"/>
                  </a:lnTo>
                  <a:lnTo>
                    <a:pt x="f12" y="f26"/>
                  </a:lnTo>
                  <a:lnTo>
                    <a:pt x="f8" y="f24"/>
                  </a:lnTo>
                  <a:lnTo>
                    <a:pt x="f8" y="f23"/>
                  </a:lnTo>
                  <a:lnTo>
                    <a:pt x="f40" y="f22"/>
                  </a:lnTo>
                  <a:lnTo>
                    <a:pt x="f41" y="f20"/>
                  </a:lnTo>
                  <a:lnTo>
                    <a:pt x="f42" y="f18"/>
                  </a:lnTo>
                  <a:lnTo>
                    <a:pt x="f38" y="f43"/>
                  </a:lnTo>
                  <a:lnTo>
                    <a:pt x="f37" y="f44"/>
                  </a:lnTo>
                  <a:lnTo>
                    <a:pt x="f36" y="f12"/>
                  </a:lnTo>
                  <a:lnTo>
                    <a:pt x="f35" y="f8"/>
                  </a:lnTo>
                  <a:lnTo>
                    <a:pt x="f23" y="f6"/>
                  </a:lnTo>
                  <a:close/>
                  <a:moveTo>
                    <a:pt x="f35" y="f2"/>
                  </a:moveTo>
                  <a:lnTo>
                    <a:pt x="f36" y="f45"/>
                  </a:lnTo>
                  <a:lnTo>
                    <a:pt x="f46" y="f47"/>
                  </a:lnTo>
                  <a:lnTo>
                    <a:pt x="f48" y="f49"/>
                  </a:lnTo>
                  <a:lnTo>
                    <a:pt x="f40" y="f50"/>
                  </a:lnTo>
                  <a:lnTo>
                    <a:pt x="f51" y="f52"/>
                  </a:lnTo>
                  <a:lnTo>
                    <a:pt x="f53" y="f54"/>
                  </a:lnTo>
                  <a:lnTo>
                    <a:pt x="f55" y="f56"/>
                  </a:lnTo>
                  <a:lnTo>
                    <a:pt x="f57" y="f58"/>
                  </a:lnTo>
                  <a:lnTo>
                    <a:pt x="f59" y="f60"/>
                  </a:lnTo>
                  <a:lnTo>
                    <a:pt x="f61" y="f43"/>
                  </a:lnTo>
                  <a:lnTo>
                    <a:pt x="f62" y="f63"/>
                  </a:lnTo>
                  <a:lnTo>
                    <a:pt x="f45" y="f64"/>
                  </a:lnTo>
                  <a:lnTo>
                    <a:pt x="f65" y="f23"/>
                  </a:lnTo>
                  <a:lnTo>
                    <a:pt x="f45" y="f24"/>
                  </a:lnTo>
                  <a:lnTo>
                    <a:pt x="f62" y="f66"/>
                  </a:lnTo>
                  <a:lnTo>
                    <a:pt x="f47" y="f67"/>
                  </a:lnTo>
                  <a:lnTo>
                    <a:pt x="f49" y="f68"/>
                  </a:lnTo>
                  <a:lnTo>
                    <a:pt x="f50" y="f69"/>
                  </a:lnTo>
                  <a:lnTo>
                    <a:pt x="f70" y="f71"/>
                  </a:lnTo>
                  <a:lnTo>
                    <a:pt x="f55" y="f72"/>
                  </a:lnTo>
                  <a:lnTo>
                    <a:pt x="f51" y="f73"/>
                  </a:lnTo>
                  <a:lnTo>
                    <a:pt x="f40" y="f74"/>
                  </a:lnTo>
                  <a:lnTo>
                    <a:pt x="f48" y="f75"/>
                  </a:lnTo>
                  <a:lnTo>
                    <a:pt x="f76" y="f77"/>
                  </a:lnTo>
                  <a:lnTo>
                    <a:pt x="f36" y="f78"/>
                  </a:lnTo>
                  <a:lnTo>
                    <a:pt x="f35" y="f79"/>
                  </a:lnTo>
                  <a:lnTo>
                    <a:pt x="f23" y="f80"/>
                  </a:lnTo>
                  <a:lnTo>
                    <a:pt x="f5" y="f80"/>
                  </a:lnTo>
                  <a:lnTo>
                    <a:pt x="f31" y="f79"/>
                  </a:lnTo>
                  <a:lnTo>
                    <a:pt x="f32" y="f79"/>
                  </a:lnTo>
                  <a:lnTo>
                    <a:pt x="f81" y="f75"/>
                  </a:lnTo>
                  <a:lnTo>
                    <a:pt x="f82" y="f73"/>
                  </a:lnTo>
                  <a:lnTo>
                    <a:pt x="f83" y="f84"/>
                  </a:lnTo>
                  <a:lnTo>
                    <a:pt x="f85" y="f72"/>
                  </a:lnTo>
                  <a:lnTo>
                    <a:pt x="f86" y="f87"/>
                  </a:lnTo>
                  <a:lnTo>
                    <a:pt x="f88" y="f89"/>
                  </a:lnTo>
                  <a:lnTo>
                    <a:pt x="f90" y="f91"/>
                  </a:lnTo>
                  <a:lnTo>
                    <a:pt x="f92" y="f26"/>
                  </a:lnTo>
                  <a:lnTo>
                    <a:pt x="f93" y="f24"/>
                  </a:lnTo>
                  <a:lnTo>
                    <a:pt x="f93" y="f23"/>
                  </a:lnTo>
                  <a:lnTo>
                    <a:pt x="f92" y="f64"/>
                  </a:lnTo>
                  <a:lnTo>
                    <a:pt x="f94" y="f63"/>
                  </a:lnTo>
                  <a:lnTo>
                    <a:pt x="f95" y="f43"/>
                  </a:lnTo>
                  <a:lnTo>
                    <a:pt x="f96" y="f60"/>
                  </a:lnTo>
                  <a:lnTo>
                    <a:pt x="f88" y="f97"/>
                  </a:lnTo>
                  <a:lnTo>
                    <a:pt x="f98" y="f99"/>
                  </a:lnTo>
                  <a:lnTo>
                    <a:pt x="f77" y="f100"/>
                  </a:lnTo>
                  <a:lnTo>
                    <a:pt x="f101" y="f102"/>
                  </a:lnTo>
                  <a:lnTo>
                    <a:pt x="f17" y="f49"/>
                  </a:lnTo>
                  <a:lnTo>
                    <a:pt x="f30" y="f103"/>
                  </a:lnTo>
                  <a:lnTo>
                    <a:pt x="f9" y="f45"/>
                  </a:lnTo>
                  <a:lnTo>
                    <a:pt x="f5"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4" name="Google Shape;2071;p59">
              <a:extLst>
                <a:ext uri="{FF2B5EF4-FFF2-40B4-BE49-F238E27FC236}">
                  <a16:creationId xmlns:a16="http://schemas.microsoft.com/office/drawing/2014/main" xmlns="" id="{FE511451-B476-40FA-B71C-910FD7E02CD4}"/>
                </a:ext>
              </a:extLst>
            </p:cNvPr>
            <p:cNvSpPr/>
            <p:nvPr/>
          </p:nvSpPr>
          <p:spPr>
            <a:xfrm flipH="1">
              <a:off x="7449635" y="1241197"/>
              <a:ext cx="156097" cy="119950"/>
            </a:xfrm>
            <a:custGeom>
              <a:avLst/>
              <a:gdLst>
                <a:gd name="f0" fmla="val w"/>
                <a:gd name="f1" fmla="val h"/>
                <a:gd name="f2" fmla="val 0"/>
                <a:gd name="f3" fmla="val 1930"/>
                <a:gd name="f4" fmla="val 1483"/>
                <a:gd name="f5" fmla="val 1200"/>
                <a:gd name="f6" fmla="val 1294"/>
                <a:gd name="f7" fmla="val 24"/>
                <a:gd name="f8" fmla="val 1412"/>
                <a:gd name="f9" fmla="val 47"/>
                <a:gd name="f10" fmla="val 1506"/>
                <a:gd name="f11" fmla="val 71"/>
                <a:gd name="f12" fmla="val 1600"/>
                <a:gd name="f13" fmla="val 118"/>
                <a:gd name="f14" fmla="val 1741"/>
                <a:gd name="f15" fmla="val 259"/>
                <a:gd name="f16" fmla="val 1811"/>
                <a:gd name="f17" fmla="val 329"/>
                <a:gd name="f18" fmla="val 1858"/>
                <a:gd name="f19" fmla="val 424"/>
                <a:gd name="f20" fmla="val 1929"/>
                <a:gd name="f21" fmla="val 588"/>
                <a:gd name="f22" fmla="val 753"/>
                <a:gd name="f23" fmla="val 894"/>
                <a:gd name="f24" fmla="val 1882"/>
                <a:gd name="f25" fmla="val 1035"/>
                <a:gd name="f26" fmla="val 1153"/>
                <a:gd name="f27" fmla="val 1717"/>
                <a:gd name="f28" fmla="val 1270"/>
                <a:gd name="f29" fmla="val 1623"/>
                <a:gd name="f30" fmla="val 1365"/>
                <a:gd name="f31" fmla="val 1482"/>
                <a:gd name="f32" fmla="val 1435"/>
                <a:gd name="f33" fmla="val 1341"/>
                <a:gd name="f34" fmla="val 729"/>
                <a:gd name="f35" fmla="val 447"/>
                <a:gd name="f36" fmla="val 212"/>
                <a:gd name="f37" fmla="val 141"/>
                <a:gd name="f38" fmla="val 235"/>
                <a:gd name="f39" fmla="*/ f0 1 1930"/>
                <a:gd name="f40" fmla="*/ f1 1 1483"/>
                <a:gd name="f41" fmla="val f2"/>
                <a:gd name="f42" fmla="val f3"/>
                <a:gd name="f43" fmla="val f4"/>
                <a:gd name="f44" fmla="+- f43 0 f41"/>
                <a:gd name="f45" fmla="+- f42 0 f41"/>
                <a:gd name="f46" fmla="*/ f45 1 1930"/>
                <a:gd name="f47" fmla="*/ f44 1 1483"/>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1929" h="1483" fill="none">
                  <a:moveTo>
                    <a:pt x="f5" y="f2"/>
                  </a:moveTo>
                  <a:lnTo>
                    <a:pt x="f5" y="f2"/>
                  </a:lnTo>
                  <a:lnTo>
                    <a:pt x="f6" y="f7"/>
                  </a:lnTo>
                  <a:lnTo>
                    <a:pt x="f8" y="f9"/>
                  </a:lnTo>
                  <a:lnTo>
                    <a:pt x="f10" y="f11"/>
                  </a:lnTo>
                  <a:lnTo>
                    <a:pt x="f12" y="f13"/>
                  </a:lnTo>
                  <a:lnTo>
                    <a:pt x="f14" y="f15"/>
                  </a:lnTo>
                  <a:lnTo>
                    <a:pt x="f16" y="f17"/>
                  </a:lnTo>
                  <a:lnTo>
                    <a:pt x="f18" y="f19"/>
                  </a:lnTo>
                  <a:lnTo>
                    <a:pt x="f18" y="f19"/>
                  </a:lnTo>
                  <a:lnTo>
                    <a:pt x="f20" y="f21"/>
                  </a:lnTo>
                  <a:lnTo>
                    <a:pt x="f20" y="f22"/>
                  </a:lnTo>
                  <a:lnTo>
                    <a:pt x="f20" y="f22"/>
                  </a:lnTo>
                  <a:lnTo>
                    <a:pt x="f20" y="f23"/>
                  </a:lnTo>
                  <a:lnTo>
                    <a:pt x="f24" y="f25"/>
                  </a:lnTo>
                  <a:lnTo>
                    <a:pt x="f16" y="f26"/>
                  </a:lnTo>
                  <a:lnTo>
                    <a:pt x="f27" y="f28"/>
                  </a:lnTo>
                  <a:lnTo>
                    <a:pt x="f27" y="f28"/>
                  </a:lnTo>
                  <a:lnTo>
                    <a:pt x="f29" y="f30"/>
                  </a:lnTo>
                  <a:lnTo>
                    <a:pt x="f31" y="f32"/>
                  </a:lnTo>
                  <a:lnTo>
                    <a:pt x="f33" y="f31"/>
                  </a:lnTo>
                  <a:lnTo>
                    <a:pt x="f5" y="f31"/>
                  </a:lnTo>
                  <a:lnTo>
                    <a:pt x="f34" y="f31"/>
                  </a:lnTo>
                  <a:lnTo>
                    <a:pt x="f34" y="f31"/>
                  </a:lnTo>
                  <a:lnTo>
                    <a:pt x="f21" y="f31"/>
                  </a:lnTo>
                  <a:lnTo>
                    <a:pt x="f35" y="f32"/>
                  </a:lnTo>
                  <a:lnTo>
                    <a:pt x="f17" y="f30"/>
                  </a:lnTo>
                  <a:lnTo>
                    <a:pt x="f36" y="f28"/>
                  </a:lnTo>
                  <a:lnTo>
                    <a:pt x="f13" y="f26"/>
                  </a:lnTo>
                  <a:lnTo>
                    <a:pt x="f9" y="f25"/>
                  </a:lnTo>
                  <a:lnTo>
                    <a:pt x="f2" y="f23"/>
                  </a:lnTo>
                  <a:lnTo>
                    <a:pt x="f2" y="f22"/>
                  </a:lnTo>
                  <a:lnTo>
                    <a:pt x="f2" y="f22"/>
                  </a:lnTo>
                  <a:lnTo>
                    <a:pt x="f7" y="f21"/>
                  </a:lnTo>
                  <a:lnTo>
                    <a:pt x="f11" y="f19"/>
                  </a:lnTo>
                  <a:lnTo>
                    <a:pt x="f11" y="f19"/>
                  </a:lnTo>
                  <a:lnTo>
                    <a:pt x="f37" y="f17"/>
                  </a:lnTo>
                  <a:lnTo>
                    <a:pt x="f36" y="f38"/>
                  </a:lnTo>
                  <a:lnTo>
                    <a:pt x="f36" y="f38"/>
                  </a:lnTo>
                  <a:lnTo>
                    <a:pt x="f17" y="f37"/>
                  </a:lnTo>
                  <a:lnTo>
                    <a:pt x="f35" y="f11"/>
                  </a:lnTo>
                  <a:lnTo>
                    <a:pt x="f21" y="f7"/>
                  </a:lnTo>
                  <a:lnTo>
                    <a:pt x="f34" y="f2"/>
                  </a:lnTo>
                  <a:lnTo>
                    <a:pt x="f5" y="f2"/>
                  </a:lnTo>
                </a:path>
              </a:pathLst>
            </a:custGeom>
            <a:noFill/>
            <a:ln w="28575" cap="flat">
              <a:solidFill>
                <a:srgbClr val="FFFFFF"/>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5" name="Google Shape;2072;p59">
              <a:extLst>
                <a:ext uri="{FF2B5EF4-FFF2-40B4-BE49-F238E27FC236}">
                  <a16:creationId xmlns:a16="http://schemas.microsoft.com/office/drawing/2014/main" xmlns="" id="{3C0CA10E-6F45-48DA-9CF5-504E4EF65B36}"/>
                </a:ext>
              </a:extLst>
            </p:cNvPr>
            <p:cNvSpPr/>
            <p:nvPr/>
          </p:nvSpPr>
          <p:spPr>
            <a:xfrm flipH="1">
              <a:off x="7386870" y="1180298"/>
              <a:ext cx="281708" cy="243614"/>
            </a:xfrm>
            <a:custGeom>
              <a:avLst/>
              <a:gdLst>
                <a:gd name="f0" fmla="val w"/>
                <a:gd name="f1" fmla="val h"/>
                <a:gd name="f2" fmla="val 0"/>
                <a:gd name="f3" fmla="val 3483"/>
                <a:gd name="f4" fmla="val 3012"/>
                <a:gd name="f5" fmla="val 1977"/>
                <a:gd name="f6" fmla="val 1506"/>
                <a:gd name="f7" fmla="val 1365"/>
                <a:gd name="f8" fmla="val 1224"/>
                <a:gd name="f9" fmla="val 24"/>
                <a:gd name="f10" fmla="val 1083"/>
                <a:gd name="f11" fmla="val 71"/>
                <a:gd name="f12" fmla="val 942"/>
                <a:gd name="f13" fmla="val 118"/>
                <a:gd name="f14" fmla="val 801"/>
                <a:gd name="f15" fmla="val 189"/>
                <a:gd name="f16" fmla="val 683"/>
                <a:gd name="f17" fmla="val 259"/>
                <a:gd name="f18" fmla="val 565"/>
                <a:gd name="f19" fmla="val 330"/>
                <a:gd name="f20" fmla="val 448"/>
                <a:gd name="f21" fmla="val 447"/>
                <a:gd name="f22" fmla="val 283"/>
                <a:gd name="f23" fmla="val 635"/>
                <a:gd name="f24" fmla="val 165"/>
                <a:gd name="f25" fmla="val 847"/>
                <a:gd name="f26" fmla="val 95"/>
                <a:gd name="f27" fmla="val 988"/>
                <a:gd name="f28" fmla="val 48"/>
                <a:gd name="f29" fmla="val 1153"/>
                <a:gd name="f30" fmla="val 1318"/>
                <a:gd name="f31" fmla="val 1"/>
                <a:gd name="f32" fmla="val 1647"/>
                <a:gd name="f33" fmla="val 1812"/>
                <a:gd name="f34" fmla="val 1953"/>
                <a:gd name="f35" fmla="val 2094"/>
                <a:gd name="f36" fmla="val 2212"/>
                <a:gd name="f37" fmla="val 260"/>
                <a:gd name="f38" fmla="val 2353"/>
                <a:gd name="f39" fmla="val 2564"/>
                <a:gd name="f40" fmla="val 2753"/>
                <a:gd name="f41" fmla="val 2823"/>
                <a:gd name="f42" fmla="val 2894"/>
                <a:gd name="f43" fmla="val 1059"/>
                <a:gd name="f44" fmla="val 2941"/>
                <a:gd name="f45" fmla="val 2964"/>
                <a:gd name="f46" fmla="val 2988"/>
                <a:gd name="f47" fmla="val 3011"/>
                <a:gd name="f48" fmla="val 2118"/>
                <a:gd name="f49" fmla="val 2259"/>
                <a:gd name="f50" fmla="val 2541"/>
                <a:gd name="f51" fmla="val 2800"/>
                <a:gd name="f52" fmla="val 2918"/>
                <a:gd name="f53" fmla="val 2682"/>
                <a:gd name="f54" fmla="val 3035"/>
                <a:gd name="f55" fmla="val 3153"/>
                <a:gd name="f56" fmla="val 2447"/>
                <a:gd name="f57" fmla="val 3224"/>
                <a:gd name="f58" fmla="val 2329"/>
                <a:gd name="f59" fmla="val 3365"/>
                <a:gd name="f60" fmla="val 2070"/>
                <a:gd name="f61" fmla="val 3459"/>
                <a:gd name="f62" fmla="val 1788"/>
                <a:gd name="f63" fmla="val 3482"/>
                <a:gd name="f64" fmla="val 3435"/>
                <a:gd name="f65" fmla="val 3388"/>
                <a:gd name="f66" fmla="val 3318"/>
                <a:gd name="f67" fmla="val 659"/>
                <a:gd name="f68" fmla="val 3082"/>
                <a:gd name="f69" fmla="val 494"/>
                <a:gd name="f70" fmla="val 353"/>
                <a:gd name="f71" fmla="val 2777"/>
                <a:gd name="f72" fmla="val 236"/>
                <a:gd name="f73" fmla="val 2588"/>
                <a:gd name="f74" fmla="val 2400"/>
                <a:gd name="f75" fmla="val 47"/>
                <a:gd name="f76" fmla="val 2189"/>
                <a:gd name="f77" fmla="*/ f0 1 3483"/>
                <a:gd name="f78" fmla="*/ f1 1 3012"/>
                <a:gd name="f79" fmla="val f2"/>
                <a:gd name="f80" fmla="val f3"/>
                <a:gd name="f81" fmla="val f4"/>
                <a:gd name="f82" fmla="+- f81 0 f79"/>
                <a:gd name="f83" fmla="+- f80 0 f79"/>
                <a:gd name="f84" fmla="*/ f83 1 3483"/>
                <a:gd name="f85" fmla="*/ f82 1 3012"/>
                <a:gd name="f86" fmla="*/ f79 1 f84"/>
                <a:gd name="f87" fmla="*/ f80 1 f84"/>
                <a:gd name="f88" fmla="*/ f79 1 f85"/>
                <a:gd name="f89" fmla="*/ f81 1 f85"/>
                <a:gd name="f90" fmla="*/ f86 f77 1"/>
                <a:gd name="f91" fmla="*/ f87 f77 1"/>
                <a:gd name="f92" fmla="*/ f89 f78 1"/>
                <a:gd name="f93" fmla="*/ f88 f78 1"/>
              </a:gdLst>
              <a:ahLst/>
              <a:cxnLst>
                <a:cxn ang="3cd4">
                  <a:pos x="hc" y="t"/>
                </a:cxn>
                <a:cxn ang="0">
                  <a:pos x="r" y="vc"/>
                </a:cxn>
                <a:cxn ang="cd4">
                  <a:pos x="hc" y="b"/>
                </a:cxn>
                <a:cxn ang="cd2">
                  <a:pos x="l" y="vc"/>
                </a:cxn>
              </a:cxnLst>
              <a:rect l="f90" t="f93" r="f91" b="f92"/>
              <a:pathLst>
                <a:path w="3483" h="3012" fill="none">
                  <a:moveTo>
                    <a:pt x="f5" y="f2"/>
                  </a:moveTo>
                  <a:lnTo>
                    <a:pt x="f6" y="f2"/>
                  </a:lnTo>
                  <a:lnTo>
                    <a:pt x="f6" y="f2"/>
                  </a:lnTo>
                  <a:lnTo>
                    <a:pt x="f7" y="f2"/>
                  </a:lnTo>
                  <a:lnTo>
                    <a:pt x="f8" y="f9"/>
                  </a:lnTo>
                  <a:lnTo>
                    <a:pt x="f10" y="f11"/>
                  </a:lnTo>
                  <a:lnTo>
                    <a:pt x="f12" y="f13"/>
                  </a:lnTo>
                  <a:lnTo>
                    <a:pt x="f14" y="f15"/>
                  </a:lnTo>
                  <a:lnTo>
                    <a:pt x="f16" y="f17"/>
                  </a:lnTo>
                  <a:lnTo>
                    <a:pt x="f18" y="f19"/>
                  </a:lnTo>
                  <a:lnTo>
                    <a:pt x="f20" y="f21"/>
                  </a:lnTo>
                  <a:lnTo>
                    <a:pt x="f20" y="f21"/>
                  </a:lnTo>
                  <a:lnTo>
                    <a:pt x="f22" y="f23"/>
                  </a:lnTo>
                  <a:lnTo>
                    <a:pt x="f24" y="f25"/>
                  </a:lnTo>
                  <a:lnTo>
                    <a:pt x="f24" y="f25"/>
                  </a:lnTo>
                  <a:lnTo>
                    <a:pt x="f26" y="f27"/>
                  </a:lnTo>
                  <a:lnTo>
                    <a:pt x="f28" y="f29"/>
                  </a:lnTo>
                  <a:lnTo>
                    <a:pt x="f9" y="f30"/>
                  </a:lnTo>
                  <a:lnTo>
                    <a:pt x="f31" y="f6"/>
                  </a:lnTo>
                  <a:lnTo>
                    <a:pt x="f31" y="f6"/>
                  </a:lnTo>
                  <a:lnTo>
                    <a:pt x="f9" y="f32"/>
                  </a:lnTo>
                  <a:lnTo>
                    <a:pt x="f28" y="f33"/>
                  </a:lnTo>
                  <a:lnTo>
                    <a:pt x="f11" y="f34"/>
                  </a:lnTo>
                  <a:lnTo>
                    <a:pt x="f13" y="f35"/>
                  </a:lnTo>
                  <a:lnTo>
                    <a:pt x="f15" y="f36"/>
                  </a:lnTo>
                  <a:lnTo>
                    <a:pt x="f37" y="f38"/>
                  </a:lnTo>
                  <a:lnTo>
                    <a:pt x="f20" y="f39"/>
                  </a:lnTo>
                  <a:lnTo>
                    <a:pt x="f16" y="f40"/>
                  </a:lnTo>
                  <a:lnTo>
                    <a:pt x="f14" y="f41"/>
                  </a:lnTo>
                  <a:lnTo>
                    <a:pt x="f12" y="f42"/>
                  </a:lnTo>
                  <a:lnTo>
                    <a:pt x="f43" y="f44"/>
                  </a:lnTo>
                  <a:lnTo>
                    <a:pt x="f8" y="f45"/>
                  </a:lnTo>
                  <a:lnTo>
                    <a:pt x="f7" y="f46"/>
                  </a:lnTo>
                  <a:lnTo>
                    <a:pt x="f6" y="f47"/>
                  </a:lnTo>
                  <a:lnTo>
                    <a:pt x="f5" y="f47"/>
                  </a:lnTo>
                  <a:lnTo>
                    <a:pt x="f5" y="f47"/>
                  </a:lnTo>
                  <a:lnTo>
                    <a:pt x="f48" y="f46"/>
                  </a:lnTo>
                  <a:lnTo>
                    <a:pt x="f49" y="f46"/>
                  </a:lnTo>
                  <a:lnTo>
                    <a:pt x="f50" y="f42"/>
                  </a:lnTo>
                  <a:lnTo>
                    <a:pt x="f51" y="f40"/>
                  </a:lnTo>
                  <a:lnTo>
                    <a:pt x="f52" y="f53"/>
                  </a:lnTo>
                  <a:lnTo>
                    <a:pt x="f54" y="f39"/>
                  </a:lnTo>
                  <a:lnTo>
                    <a:pt x="f54" y="f39"/>
                  </a:lnTo>
                  <a:lnTo>
                    <a:pt x="f54" y="f39"/>
                  </a:lnTo>
                  <a:lnTo>
                    <a:pt x="f54" y="f39"/>
                  </a:lnTo>
                  <a:lnTo>
                    <a:pt x="f55" y="f56"/>
                  </a:lnTo>
                  <a:lnTo>
                    <a:pt x="f57" y="f58"/>
                  </a:lnTo>
                  <a:lnTo>
                    <a:pt x="f59" y="f60"/>
                  </a:lnTo>
                  <a:lnTo>
                    <a:pt x="f61" y="f62"/>
                  </a:lnTo>
                  <a:lnTo>
                    <a:pt x="f63" y="f32"/>
                  </a:lnTo>
                  <a:lnTo>
                    <a:pt x="f63" y="f6"/>
                  </a:lnTo>
                  <a:lnTo>
                    <a:pt x="f63" y="f6"/>
                  </a:lnTo>
                  <a:lnTo>
                    <a:pt x="f61" y="f30"/>
                  </a:lnTo>
                  <a:lnTo>
                    <a:pt x="f64" y="f29"/>
                  </a:lnTo>
                  <a:lnTo>
                    <a:pt x="f65" y="f27"/>
                  </a:lnTo>
                  <a:lnTo>
                    <a:pt x="f66" y="f25"/>
                  </a:lnTo>
                  <a:lnTo>
                    <a:pt x="f66" y="f25"/>
                  </a:lnTo>
                  <a:lnTo>
                    <a:pt x="f57" y="f67"/>
                  </a:lnTo>
                  <a:lnTo>
                    <a:pt x="f68" y="f69"/>
                  </a:lnTo>
                  <a:lnTo>
                    <a:pt x="f44" y="f70"/>
                  </a:lnTo>
                  <a:lnTo>
                    <a:pt x="f71" y="f72"/>
                  </a:lnTo>
                  <a:lnTo>
                    <a:pt x="f73" y="f13"/>
                  </a:lnTo>
                  <a:lnTo>
                    <a:pt x="f74" y="f75"/>
                  </a:lnTo>
                  <a:lnTo>
                    <a:pt x="f76" y="f9"/>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16" name="Google Shape;2073;p59">
            <a:extLst>
              <a:ext uri="{FF2B5EF4-FFF2-40B4-BE49-F238E27FC236}">
                <a16:creationId xmlns:a16="http://schemas.microsoft.com/office/drawing/2014/main" xmlns="" id="{021AC1DC-C72D-489D-A91E-69E7A5B5C724}"/>
              </a:ext>
            </a:extLst>
          </p:cNvPr>
          <p:cNvGrpSpPr/>
          <p:nvPr/>
        </p:nvGrpSpPr>
        <p:grpSpPr>
          <a:xfrm>
            <a:off x="383673" y="722869"/>
            <a:ext cx="1302187" cy="808357"/>
            <a:chOff x="383673" y="722869"/>
            <a:chExt cx="1302187" cy="808357"/>
          </a:xfrm>
        </p:grpSpPr>
        <p:sp>
          <p:nvSpPr>
            <p:cNvPr id="17" name="Google Shape;2074;p59">
              <a:extLst>
                <a:ext uri="{FF2B5EF4-FFF2-40B4-BE49-F238E27FC236}">
                  <a16:creationId xmlns:a16="http://schemas.microsoft.com/office/drawing/2014/main" xmlns="" id="{59F018D4-E28E-461C-9ACD-8D56DC8273B4}"/>
                </a:ext>
              </a:extLst>
            </p:cNvPr>
            <p:cNvSpPr/>
            <p:nvPr/>
          </p:nvSpPr>
          <p:spPr>
            <a:xfrm flipH="1">
              <a:off x="485829" y="831235"/>
              <a:ext cx="1094765" cy="594817"/>
            </a:xfrm>
            <a:custGeom>
              <a:avLst/>
              <a:gdLst>
                <a:gd name="f0" fmla="val w"/>
                <a:gd name="f1" fmla="val h"/>
                <a:gd name="f2" fmla="val 0"/>
                <a:gd name="f3" fmla="val 8070"/>
                <a:gd name="f4" fmla="val 4259"/>
                <a:gd name="f5" fmla="val 5293"/>
                <a:gd name="f6" fmla="val 5035"/>
                <a:gd name="f7" fmla="val 24"/>
                <a:gd name="f8" fmla="val 4776"/>
                <a:gd name="f9" fmla="val 71"/>
                <a:gd name="f10" fmla="val 4541"/>
                <a:gd name="f11" fmla="val 142"/>
                <a:gd name="f12" fmla="val 4305"/>
                <a:gd name="f13" fmla="val 259"/>
                <a:gd name="f14" fmla="val 4117"/>
                <a:gd name="f15" fmla="val 400"/>
                <a:gd name="f16" fmla="val 3929"/>
                <a:gd name="f17" fmla="val 565"/>
                <a:gd name="f18" fmla="val 3764"/>
                <a:gd name="f19" fmla="val 753"/>
                <a:gd name="f20" fmla="val 3623"/>
                <a:gd name="f21" fmla="val 965"/>
                <a:gd name="f22" fmla="val 3388"/>
                <a:gd name="f23" fmla="val 800"/>
                <a:gd name="f24" fmla="val 3129"/>
                <a:gd name="f25" fmla="val 683"/>
                <a:gd name="f26" fmla="val 2847"/>
                <a:gd name="f27" fmla="val 612"/>
                <a:gd name="f28" fmla="val 2565"/>
                <a:gd name="f29" fmla="val 589"/>
                <a:gd name="f30" fmla="val 2400"/>
                <a:gd name="f31" fmla="val 2235"/>
                <a:gd name="f32" fmla="val 2071"/>
                <a:gd name="f33" fmla="val 659"/>
                <a:gd name="f34" fmla="val 1906"/>
                <a:gd name="f35" fmla="val 706"/>
                <a:gd name="f36" fmla="val 1765"/>
                <a:gd name="f37" fmla="val 777"/>
                <a:gd name="f38" fmla="val 1624"/>
                <a:gd name="f39" fmla="val 871"/>
                <a:gd name="f40" fmla="val 1506"/>
                <a:gd name="f41" fmla="val 1388"/>
                <a:gd name="f42" fmla="val 1083"/>
                <a:gd name="f43" fmla="val 1271"/>
                <a:gd name="f44" fmla="val 1200"/>
                <a:gd name="f45" fmla="val 1177"/>
                <a:gd name="f46" fmla="val 1318"/>
                <a:gd name="f47" fmla="val 1459"/>
                <a:gd name="f48" fmla="val 1012"/>
                <a:gd name="f49" fmla="val 1600"/>
                <a:gd name="f50" fmla="val 918"/>
                <a:gd name="f51" fmla="val 1929"/>
                <a:gd name="f52" fmla="val 894"/>
                <a:gd name="f53" fmla="val 2094"/>
                <a:gd name="f54" fmla="val 2259"/>
                <a:gd name="f55" fmla="val 2518"/>
                <a:gd name="f56" fmla="val 2776"/>
                <a:gd name="f57" fmla="val 447"/>
                <a:gd name="f58" fmla="val 2823"/>
                <a:gd name="f59" fmla="val 330"/>
                <a:gd name="f60" fmla="val 2894"/>
                <a:gd name="f61" fmla="val 212"/>
                <a:gd name="f62" fmla="val 2988"/>
                <a:gd name="f63" fmla="val 118"/>
                <a:gd name="f64" fmla="val 3106"/>
                <a:gd name="f65" fmla="val 47"/>
                <a:gd name="f66" fmla="val 3223"/>
                <a:gd name="f67" fmla="val 3364"/>
                <a:gd name="f68" fmla="val 3506"/>
                <a:gd name="f69" fmla="val 3670"/>
                <a:gd name="f70" fmla="val 3811"/>
                <a:gd name="f71" fmla="val 4047"/>
                <a:gd name="f72" fmla="val 4188"/>
                <a:gd name="f73" fmla="val 4235"/>
                <a:gd name="f74" fmla="val 730"/>
                <a:gd name="f75" fmla="val 4258"/>
                <a:gd name="f76" fmla="val 7317"/>
                <a:gd name="f77" fmla="val 7481"/>
                <a:gd name="f78" fmla="val 7622"/>
                <a:gd name="f79" fmla="val 7740"/>
                <a:gd name="f80" fmla="val 7858"/>
                <a:gd name="f81" fmla="val 7928"/>
                <a:gd name="f82" fmla="val 7999"/>
                <a:gd name="f83" fmla="val 8046"/>
                <a:gd name="f84" fmla="val 8069"/>
                <a:gd name="f85" fmla="val 7058"/>
                <a:gd name="f86" fmla="val 7128"/>
                <a:gd name="f87" fmla="val 2588"/>
                <a:gd name="f88" fmla="val 7199"/>
                <a:gd name="f89" fmla="val 2376"/>
                <a:gd name="f90" fmla="val 7222"/>
                <a:gd name="f91" fmla="val 2165"/>
                <a:gd name="f92" fmla="val 7246"/>
                <a:gd name="f93" fmla="val 1953"/>
                <a:gd name="f94" fmla="val 1741"/>
                <a:gd name="f95" fmla="val 1553"/>
                <a:gd name="f96" fmla="val 7152"/>
                <a:gd name="f97" fmla="val 1365"/>
                <a:gd name="f98" fmla="val 7081"/>
                <a:gd name="f99" fmla="val 7011"/>
                <a:gd name="f100" fmla="val 6893"/>
                <a:gd name="f101" fmla="val 847"/>
                <a:gd name="f102" fmla="val 6799"/>
                <a:gd name="f103" fmla="val 6658"/>
                <a:gd name="f104" fmla="val 6517"/>
                <a:gd name="f105" fmla="val 6376"/>
                <a:gd name="f106" fmla="val 6211"/>
                <a:gd name="f107" fmla="val 236"/>
                <a:gd name="f108" fmla="val 6046"/>
                <a:gd name="f109" fmla="val 5858"/>
                <a:gd name="f110" fmla="val 95"/>
                <a:gd name="f111" fmla="val 5670"/>
                <a:gd name="f112" fmla="val 48"/>
                <a:gd name="f113" fmla="val 5482"/>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29"/>
                  </a:lnTo>
                  <a:lnTo>
                    <a:pt x="f31" y="f27"/>
                  </a:lnTo>
                  <a:lnTo>
                    <a:pt x="f32" y="f33"/>
                  </a:lnTo>
                  <a:lnTo>
                    <a:pt x="f34" y="f35"/>
                  </a:lnTo>
                  <a:lnTo>
                    <a:pt x="f36" y="f37"/>
                  </a:lnTo>
                  <a:lnTo>
                    <a:pt x="f38" y="f39"/>
                  </a:lnTo>
                  <a:lnTo>
                    <a:pt x="f40" y="f21"/>
                  </a:lnTo>
                  <a:lnTo>
                    <a:pt x="f41" y="f42"/>
                  </a:lnTo>
                  <a:lnTo>
                    <a:pt x="f43" y="f44"/>
                  </a:lnTo>
                  <a:lnTo>
                    <a:pt x="f45" y="f46"/>
                  </a:lnTo>
                  <a:lnTo>
                    <a:pt x="f42" y="f47"/>
                  </a:lnTo>
                  <a:lnTo>
                    <a:pt x="f48" y="f49"/>
                  </a:lnTo>
                  <a:lnTo>
                    <a:pt x="f21" y="f36"/>
                  </a:lnTo>
                  <a:lnTo>
                    <a:pt x="f50" y="f51"/>
                  </a:lnTo>
                  <a:lnTo>
                    <a:pt x="f52" y="f53"/>
                  </a:lnTo>
                  <a:lnTo>
                    <a:pt x="f52" y="f54"/>
                  </a:lnTo>
                  <a:lnTo>
                    <a:pt x="f50" y="f55"/>
                  </a:lnTo>
                  <a:lnTo>
                    <a:pt x="f21" y="f56"/>
                  </a:lnTo>
                  <a:lnTo>
                    <a:pt x="f29" y="f56"/>
                  </a:lnTo>
                  <a:lnTo>
                    <a:pt x="f57" y="f58"/>
                  </a:lnTo>
                  <a:lnTo>
                    <a:pt x="f59" y="f60"/>
                  </a:lnTo>
                  <a:lnTo>
                    <a:pt x="f61" y="f62"/>
                  </a:lnTo>
                  <a:lnTo>
                    <a:pt x="f63" y="f64"/>
                  </a:lnTo>
                  <a:lnTo>
                    <a:pt x="f65" y="f66"/>
                  </a:lnTo>
                  <a:lnTo>
                    <a:pt x="f2" y="f67"/>
                  </a:lnTo>
                  <a:lnTo>
                    <a:pt x="f2" y="f68"/>
                  </a:lnTo>
                  <a:lnTo>
                    <a:pt x="f2" y="f69"/>
                  </a:lnTo>
                  <a:lnTo>
                    <a:pt x="f65" y="f70"/>
                  </a:lnTo>
                  <a:lnTo>
                    <a:pt x="f63" y="f16"/>
                  </a:lnTo>
                  <a:lnTo>
                    <a:pt x="f61" y="f71"/>
                  </a:lnTo>
                  <a:lnTo>
                    <a:pt x="f59" y="f14"/>
                  </a:lnTo>
                  <a:lnTo>
                    <a:pt x="f57" y="f72"/>
                  </a:lnTo>
                  <a:lnTo>
                    <a:pt x="f29" y="f73"/>
                  </a:lnTo>
                  <a:lnTo>
                    <a:pt x="f74" y="f75"/>
                  </a:lnTo>
                  <a:lnTo>
                    <a:pt x="f76" y="f75"/>
                  </a:lnTo>
                  <a:lnTo>
                    <a:pt x="f77" y="f73"/>
                  </a:lnTo>
                  <a:lnTo>
                    <a:pt x="f78" y="f72"/>
                  </a:lnTo>
                  <a:lnTo>
                    <a:pt x="f79" y="f14"/>
                  </a:lnTo>
                  <a:lnTo>
                    <a:pt x="f80" y="f71"/>
                  </a:lnTo>
                  <a:lnTo>
                    <a:pt x="f81" y="f16"/>
                  </a:lnTo>
                  <a:lnTo>
                    <a:pt x="f82" y="f70"/>
                  </a:lnTo>
                  <a:lnTo>
                    <a:pt x="f83" y="f69"/>
                  </a:lnTo>
                  <a:lnTo>
                    <a:pt x="f84" y="f68"/>
                  </a:lnTo>
                  <a:lnTo>
                    <a:pt x="f83" y="f67"/>
                  </a:lnTo>
                  <a:lnTo>
                    <a:pt x="f82" y="f66"/>
                  </a:lnTo>
                  <a:lnTo>
                    <a:pt x="f81" y="f64"/>
                  </a:lnTo>
                  <a:lnTo>
                    <a:pt x="f80" y="f62"/>
                  </a:lnTo>
                  <a:lnTo>
                    <a:pt x="f79" y="f60"/>
                  </a:lnTo>
                  <a:lnTo>
                    <a:pt x="f78" y="f58"/>
                  </a:lnTo>
                  <a:lnTo>
                    <a:pt x="f77" y="f56"/>
                  </a:lnTo>
                  <a:lnTo>
                    <a:pt x="f85" y="f56"/>
                  </a:lnTo>
                  <a:lnTo>
                    <a:pt x="f86" y="f87"/>
                  </a:lnTo>
                  <a:lnTo>
                    <a:pt x="f88" y="f89"/>
                  </a:lnTo>
                  <a:lnTo>
                    <a:pt x="f90" y="f91"/>
                  </a:lnTo>
                  <a:lnTo>
                    <a:pt x="f92" y="f93"/>
                  </a:lnTo>
                  <a:lnTo>
                    <a:pt x="f90" y="f94"/>
                  </a:lnTo>
                  <a:lnTo>
                    <a:pt x="f88" y="f95"/>
                  </a:lnTo>
                  <a:lnTo>
                    <a:pt x="f96" y="f97"/>
                  </a:lnTo>
                  <a:lnTo>
                    <a:pt x="f98" y="f45"/>
                  </a:lnTo>
                  <a:lnTo>
                    <a:pt x="f99" y="f48"/>
                  </a:lnTo>
                  <a:lnTo>
                    <a:pt x="f100" y="f101"/>
                  </a:lnTo>
                  <a:lnTo>
                    <a:pt x="f102" y="f35"/>
                  </a:lnTo>
                  <a:lnTo>
                    <a:pt x="f103" y="f17"/>
                  </a:lnTo>
                  <a:lnTo>
                    <a:pt x="f104" y="f57"/>
                  </a:lnTo>
                  <a:lnTo>
                    <a:pt x="f105" y="f59"/>
                  </a:lnTo>
                  <a:lnTo>
                    <a:pt x="f106" y="f107"/>
                  </a:lnTo>
                  <a:lnTo>
                    <a:pt x="f108" y="f11"/>
                  </a:lnTo>
                  <a:lnTo>
                    <a:pt x="f109" y="f110"/>
                  </a:lnTo>
                  <a:lnTo>
                    <a:pt x="f111" y="f112"/>
                  </a:lnTo>
                  <a:lnTo>
                    <a:pt x="f113" y="f2"/>
                  </a:lnTo>
                  <a:close/>
                </a:path>
              </a:pathLst>
            </a:custGeom>
            <a:solidFill>
              <a:srgbClr val="FFFFFF"/>
            </a:solidFill>
            <a:ln w="9528" cap="flat">
              <a:solidFill>
                <a:srgbClr val="1CADE4"/>
              </a:solid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8" name="Google Shape;2075;p59">
              <a:extLst>
                <a:ext uri="{FF2B5EF4-FFF2-40B4-BE49-F238E27FC236}">
                  <a16:creationId xmlns:a16="http://schemas.microsoft.com/office/drawing/2014/main" xmlns="" id="{A7EFFB36-8DDD-4F25-951A-E05DF5368E80}"/>
                </a:ext>
              </a:extLst>
            </p:cNvPr>
            <p:cNvSpPr/>
            <p:nvPr/>
          </p:nvSpPr>
          <p:spPr>
            <a:xfrm flipH="1">
              <a:off x="485829" y="1261652"/>
              <a:ext cx="1094765" cy="164381"/>
            </a:xfrm>
            <a:custGeom>
              <a:avLst/>
              <a:gdLst>
                <a:gd name="f0" fmla="val w"/>
                <a:gd name="f1" fmla="val h"/>
                <a:gd name="f2" fmla="val 0"/>
                <a:gd name="f3" fmla="val 8070"/>
                <a:gd name="f4" fmla="val 1177"/>
                <a:gd name="f5" fmla="val 142"/>
                <a:gd name="f6" fmla="val 71"/>
                <a:gd name="f7" fmla="val 94"/>
                <a:gd name="f8" fmla="val 24"/>
                <a:gd name="f9" fmla="val 188"/>
                <a:gd name="f10" fmla="val 306"/>
                <a:gd name="f11" fmla="val 424"/>
                <a:gd name="f12" fmla="val 588"/>
                <a:gd name="f13" fmla="val 47"/>
                <a:gd name="f14" fmla="val 729"/>
                <a:gd name="f15" fmla="val 118"/>
                <a:gd name="f16" fmla="val 847"/>
                <a:gd name="f17" fmla="val 212"/>
                <a:gd name="f18" fmla="val 965"/>
                <a:gd name="f19" fmla="val 330"/>
                <a:gd name="f20" fmla="val 1035"/>
                <a:gd name="f21" fmla="val 447"/>
                <a:gd name="f22" fmla="val 1106"/>
                <a:gd name="f23" fmla="val 589"/>
                <a:gd name="f24" fmla="val 1153"/>
                <a:gd name="f25" fmla="val 730"/>
                <a:gd name="f26" fmla="val 1176"/>
                <a:gd name="f27" fmla="val 7317"/>
                <a:gd name="f28" fmla="val 7481"/>
                <a:gd name="f29" fmla="val 7599"/>
                <a:gd name="f30" fmla="val 7740"/>
                <a:gd name="f31" fmla="val 7858"/>
                <a:gd name="f32" fmla="val 7928"/>
                <a:gd name="f33" fmla="val 7999"/>
                <a:gd name="f34" fmla="val 8046"/>
                <a:gd name="f35" fmla="val 8069"/>
                <a:gd name="f36" fmla="val 8022"/>
                <a:gd name="f37" fmla="val 7975"/>
                <a:gd name="f38" fmla="val 7811"/>
                <a:gd name="f39" fmla="val 7669"/>
                <a:gd name="f40" fmla="val 7505"/>
                <a:gd name="f41" fmla="val 282"/>
                <a:gd name="f42" fmla="val 565"/>
                <a:gd name="f43" fmla="val 400"/>
                <a:gd name="f44" fmla="val 259"/>
                <a:gd name="f45" fmla="*/ f0 1 8070"/>
                <a:gd name="f46" fmla="*/ f1 1 1177"/>
                <a:gd name="f47" fmla="val f2"/>
                <a:gd name="f48" fmla="val f3"/>
                <a:gd name="f49" fmla="val f4"/>
                <a:gd name="f50" fmla="+- f49 0 f47"/>
                <a:gd name="f51" fmla="+- f48 0 f47"/>
                <a:gd name="f52" fmla="*/ f51 1 8070"/>
                <a:gd name="f53" fmla="*/ f50 1 1177"/>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8070" h="1177">
                  <a:moveTo>
                    <a:pt x="f5" y="f2"/>
                  </a:moveTo>
                  <a:lnTo>
                    <a:pt x="f6" y="f7"/>
                  </a:lnTo>
                  <a:lnTo>
                    <a:pt x="f8" y="f9"/>
                  </a:lnTo>
                  <a:lnTo>
                    <a:pt x="f2" y="f10"/>
                  </a:lnTo>
                  <a:lnTo>
                    <a:pt x="f2" y="f11"/>
                  </a:lnTo>
                  <a:lnTo>
                    <a:pt x="f2" y="f12"/>
                  </a:lnTo>
                  <a:lnTo>
                    <a:pt x="f13" y="f14"/>
                  </a:lnTo>
                  <a:lnTo>
                    <a:pt x="f15" y="f16"/>
                  </a:lnTo>
                  <a:lnTo>
                    <a:pt x="f17" y="f18"/>
                  </a:lnTo>
                  <a:lnTo>
                    <a:pt x="f19" y="f20"/>
                  </a:lnTo>
                  <a:lnTo>
                    <a:pt x="f21" y="f22"/>
                  </a:lnTo>
                  <a:lnTo>
                    <a:pt x="f23" y="f24"/>
                  </a:lnTo>
                  <a:lnTo>
                    <a:pt x="f25" y="f26"/>
                  </a:lnTo>
                  <a:lnTo>
                    <a:pt x="f27" y="f26"/>
                  </a:lnTo>
                  <a:lnTo>
                    <a:pt x="f28" y="f24"/>
                  </a:lnTo>
                  <a:lnTo>
                    <a:pt x="f29" y="f22"/>
                  </a:lnTo>
                  <a:lnTo>
                    <a:pt x="f30" y="f20"/>
                  </a:lnTo>
                  <a:lnTo>
                    <a:pt x="f31" y="f18"/>
                  </a:lnTo>
                  <a:lnTo>
                    <a:pt x="f32" y="f16"/>
                  </a:lnTo>
                  <a:lnTo>
                    <a:pt x="f33" y="f14"/>
                  </a:lnTo>
                  <a:lnTo>
                    <a:pt x="f34" y="f12"/>
                  </a:lnTo>
                  <a:lnTo>
                    <a:pt x="f35" y="f11"/>
                  </a:lnTo>
                  <a:lnTo>
                    <a:pt x="f34" y="f10"/>
                  </a:lnTo>
                  <a:lnTo>
                    <a:pt x="f36" y="f9"/>
                  </a:lnTo>
                  <a:lnTo>
                    <a:pt x="f37" y="f7"/>
                  </a:lnTo>
                  <a:lnTo>
                    <a:pt x="f32" y="f2"/>
                  </a:lnTo>
                  <a:lnTo>
                    <a:pt x="f38" y="f15"/>
                  </a:lnTo>
                  <a:lnTo>
                    <a:pt x="f39" y="f17"/>
                  </a:lnTo>
                  <a:lnTo>
                    <a:pt x="f40" y="f41"/>
                  </a:lnTo>
                  <a:lnTo>
                    <a:pt x="f42" y="f41"/>
                  </a:lnTo>
                  <a:lnTo>
                    <a:pt x="f43" y="f17"/>
                  </a:lnTo>
                  <a:lnTo>
                    <a:pt x="f44" y="f15"/>
                  </a:lnTo>
                  <a:lnTo>
                    <a:pt x="f5" y="f2"/>
                  </a:lnTo>
                  <a:close/>
                </a:path>
              </a:pathLst>
            </a:custGeom>
            <a:solidFill>
              <a:srgbClr val="E4ECF2"/>
            </a:solidFill>
            <a:ln w="9528" cap="flat">
              <a:solidFill>
                <a:srgbClr val="1CADE4"/>
              </a:solid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19" name="Google Shape;2076;p59">
              <a:extLst>
                <a:ext uri="{FF2B5EF4-FFF2-40B4-BE49-F238E27FC236}">
                  <a16:creationId xmlns:a16="http://schemas.microsoft.com/office/drawing/2014/main" xmlns="" id="{8D62FCD3-1C85-4EE9-BB50-C09CCE2483C2}"/>
                </a:ext>
              </a:extLst>
            </p:cNvPr>
            <p:cNvSpPr/>
            <p:nvPr/>
          </p:nvSpPr>
          <p:spPr>
            <a:xfrm flipH="1">
              <a:off x="383673" y="722869"/>
              <a:ext cx="1302187" cy="808357"/>
            </a:xfrm>
            <a:custGeom>
              <a:avLst/>
              <a:gdLst>
                <a:gd name="f0" fmla="val w"/>
                <a:gd name="f1" fmla="val h"/>
                <a:gd name="f2" fmla="val 0"/>
                <a:gd name="f3" fmla="val 9599"/>
                <a:gd name="f4" fmla="val 5788"/>
                <a:gd name="f5" fmla="val 6258"/>
                <a:gd name="f6" fmla="val 776"/>
                <a:gd name="f7" fmla="val 6446"/>
                <a:gd name="f8" fmla="val 824"/>
                <a:gd name="f9" fmla="val 6634"/>
                <a:gd name="f10" fmla="val 871"/>
                <a:gd name="f11" fmla="val 6822"/>
                <a:gd name="f12" fmla="val 918"/>
                <a:gd name="f13" fmla="val 6987"/>
                <a:gd name="f14" fmla="val 1012"/>
                <a:gd name="f15" fmla="val 7152"/>
                <a:gd name="f16" fmla="val 1106"/>
                <a:gd name="f17" fmla="val 7293"/>
                <a:gd name="f18" fmla="val 1223"/>
                <a:gd name="f19" fmla="val 7434"/>
                <a:gd name="f20" fmla="val 1341"/>
                <a:gd name="f21" fmla="val 7575"/>
                <a:gd name="f22" fmla="val 1482"/>
                <a:gd name="f23" fmla="val 7669"/>
                <a:gd name="f24" fmla="val 1623"/>
                <a:gd name="f25" fmla="val 7787"/>
                <a:gd name="f26" fmla="val 1788"/>
                <a:gd name="f27" fmla="val 7857"/>
                <a:gd name="f28" fmla="val 1953"/>
                <a:gd name="f29" fmla="val 7928"/>
                <a:gd name="f30" fmla="val 2141"/>
                <a:gd name="f31" fmla="val 7975"/>
                <a:gd name="f32" fmla="val 2329"/>
                <a:gd name="f33" fmla="val 7998"/>
                <a:gd name="f34" fmla="val 2517"/>
                <a:gd name="f35" fmla="val 8022"/>
                <a:gd name="f36" fmla="val 2729"/>
                <a:gd name="f37" fmla="val 2941"/>
                <a:gd name="f38" fmla="val 3152"/>
                <a:gd name="f39" fmla="val 7904"/>
                <a:gd name="f40" fmla="val 3364"/>
                <a:gd name="f41" fmla="val 7834"/>
                <a:gd name="f42" fmla="val 3552"/>
                <a:gd name="f43" fmla="val 8257"/>
                <a:gd name="f44" fmla="val 8398"/>
                <a:gd name="f45" fmla="val 3599"/>
                <a:gd name="f46" fmla="val 8516"/>
                <a:gd name="f47" fmla="val 3670"/>
                <a:gd name="f48" fmla="val 8634"/>
                <a:gd name="f49" fmla="val 3764"/>
                <a:gd name="f50" fmla="val 8704"/>
                <a:gd name="f51" fmla="val 3882"/>
                <a:gd name="f52" fmla="val 8775"/>
                <a:gd name="f53" fmla="val 3999"/>
                <a:gd name="f54" fmla="val 8822"/>
                <a:gd name="f55" fmla="val 4140"/>
                <a:gd name="f56" fmla="val 8845"/>
                <a:gd name="f57" fmla="val 4282"/>
                <a:gd name="f58" fmla="val 4446"/>
                <a:gd name="f59" fmla="val 4587"/>
                <a:gd name="f60" fmla="val 4705"/>
                <a:gd name="f61" fmla="val 4823"/>
                <a:gd name="f62" fmla="val 4893"/>
                <a:gd name="f63" fmla="val 4964"/>
                <a:gd name="f64" fmla="val 5011"/>
                <a:gd name="f65" fmla="val 8093"/>
                <a:gd name="f66" fmla="val 5034"/>
                <a:gd name="f67" fmla="val 1506"/>
                <a:gd name="f68" fmla="val 1365"/>
                <a:gd name="f69" fmla="val 988"/>
                <a:gd name="f70" fmla="val 894"/>
                <a:gd name="f71" fmla="val 823"/>
                <a:gd name="f72" fmla="val 1741"/>
                <a:gd name="f73" fmla="val 1694"/>
                <a:gd name="f74" fmla="val 3294"/>
                <a:gd name="f75" fmla="val 1670"/>
                <a:gd name="f76" fmla="val 3035"/>
                <a:gd name="f77" fmla="val 2870"/>
                <a:gd name="f78" fmla="val 2705"/>
                <a:gd name="f79" fmla="val 2541"/>
                <a:gd name="f80" fmla="val 2376"/>
                <a:gd name="f81" fmla="val 1859"/>
                <a:gd name="f82" fmla="val 2235"/>
                <a:gd name="f83" fmla="val 2094"/>
                <a:gd name="f84" fmla="val 2047"/>
                <a:gd name="f85" fmla="val 1976"/>
                <a:gd name="f86" fmla="val 2164"/>
                <a:gd name="f87" fmla="val 2282"/>
                <a:gd name="f88" fmla="val 2400"/>
                <a:gd name="f89" fmla="val 1647"/>
                <a:gd name="f90" fmla="val 1553"/>
                <a:gd name="f91" fmla="val 2682"/>
                <a:gd name="f92" fmla="val 2847"/>
                <a:gd name="f93" fmla="val 1435"/>
                <a:gd name="f94" fmla="val 3011"/>
                <a:gd name="f95" fmla="val 1388"/>
                <a:gd name="f96" fmla="val 3176"/>
                <a:gd name="f97" fmla="val 3341"/>
                <a:gd name="f98" fmla="val 3623"/>
                <a:gd name="f99" fmla="val 3905"/>
                <a:gd name="f100" fmla="val 1459"/>
                <a:gd name="f101" fmla="val 4164"/>
                <a:gd name="f102" fmla="val 1576"/>
                <a:gd name="f103" fmla="val 4399"/>
                <a:gd name="f104" fmla="val 4540"/>
                <a:gd name="f105" fmla="val 1529"/>
                <a:gd name="f106" fmla="val 1176"/>
                <a:gd name="f107" fmla="val 5081"/>
                <a:gd name="f108" fmla="val 1035"/>
                <a:gd name="f109" fmla="val 5317"/>
                <a:gd name="f110" fmla="val 5552"/>
                <a:gd name="f111" fmla="val 847"/>
                <a:gd name="f112" fmla="val 5811"/>
                <a:gd name="f113" fmla="val 800"/>
                <a:gd name="f114" fmla="val 6069"/>
                <a:gd name="f115" fmla="val 24"/>
                <a:gd name="f116" fmla="val 71"/>
                <a:gd name="f117" fmla="val 5293"/>
                <a:gd name="f118" fmla="val 118"/>
                <a:gd name="f119" fmla="val 5058"/>
                <a:gd name="f120" fmla="val 212"/>
                <a:gd name="f121" fmla="val 306"/>
                <a:gd name="f122" fmla="val 4611"/>
                <a:gd name="f123" fmla="val 447"/>
                <a:gd name="f124" fmla="val 588"/>
                <a:gd name="f125" fmla="val 4211"/>
                <a:gd name="f126" fmla="val 753"/>
                <a:gd name="f127" fmla="val 682"/>
                <a:gd name="f128" fmla="val 3788"/>
                <a:gd name="f129" fmla="val 635"/>
                <a:gd name="f130" fmla="val 612"/>
                <a:gd name="f131" fmla="val 3105"/>
                <a:gd name="f132" fmla="val 2635"/>
                <a:gd name="f133" fmla="val 706"/>
                <a:gd name="f134" fmla="val 2423"/>
                <a:gd name="f135" fmla="val 2211"/>
                <a:gd name="f136" fmla="val 2023"/>
                <a:gd name="f137" fmla="val 1835"/>
                <a:gd name="f138" fmla="val 1129"/>
                <a:gd name="f139" fmla="val 1270"/>
                <a:gd name="f140" fmla="val 1247"/>
                <a:gd name="f141" fmla="val 1812"/>
                <a:gd name="f142" fmla="val 2000"/>
                <a:gd name="f143" fmla="val 2447"/>
                <a:gd name="f144" fmla="val 941"/>
                <a:gd name="f145" fmla="val 2917"/>
                <a:gd name="f146" fmla="val 729"/>
                <a:gd name="f147" fmla="val 541"/>
                <a:gd name="f148" fmla="val 3129"/>
                <a:gd name="f149" fmla="val 400"/>
                <a:gd name="f150" fmla="val 259"/>
                <a:gd name="f151" fmla="val 3458"/>
                <a:gd name="f152" fmla="val 141"/>
                <a:gd name="f153" fmla="val 3646"/>
                <a:gd name="f154" fmla="val 3835"/>
                <a:gd name="f155" fmla="val 4070"/>
                <a:gd name="f156" fmla="val 47"/>
                <a:gd name="f157" fmla="val 4729"/>
                <a:gd name="f158" fmla="val 4870"/>
                <a:gd name="f159" fmla="val 188"/>
                <a:gd name="f160" fmla="val 5128"/>
                <a:gd name="f161" fmla="val 5340"/>
                <a:gd name="f162" fmla="val 659"/>
                <a:gd name="f163" fmla="val 5528"/>
                <a:gd name="f164" fmla="val 5599"/>
                <a:gd name="f165" fmla="val 5670"/>
                <a:gd name="f166" fmla="val 1059"/>
                <a:gd name="f167" fmla="val 5717"/>
                <a:gd name="f168" fmla="val 1200"/>
                <a:gd name="f169" fmla="val 5764"/>
                <a:gd name="f170" fmla="val 5787"/>
                <a:gd name="f171" fmla="val 8539"/>
                <a:gd name="f172" fmla="val 8681"/>
                <a:gd name="f173" fmla="val 8939"/>
                <a:gd name="f174" fmla="val 9151"/>
                <a:gd name="f175" fmla="val 9339"/>
                <a:gd name="f176" fmla="val 9410"/>
                <a:gd name="f177" fmla="val 9480"/>
                <a:gd name="f178" fmla="val 9527"/>
                <a:gd name="f179" fmla="val 9575"/>
                <a:gd name="f180" fmla="val 9598"/>
                <a:gd name="f181" fmla="val 9551"/>
                <a:gd name="f182" fmla="val 3858"/>
                <a:gd name="f183" fmla="val 9457"/>
                <a:gd name="f184" fmla="val 9363"/>
                <a:gd name="f185" fmla="val 3482"/>
                <a:gd name="f186" fmla="val 9245"/>
                <a:gd name="f187" fmla="val 3317"/>
                <a:gd name="f188" fmla="val 9104"/>
                <a:gd name="f189" fmla="val 8751"/>
                <a:gd name="f190" fmla="val 8728"/>
                <a:gd name="f191" fmla="val 8657"/>
                <a:gd name="f192" fmla="val 1906"/>
                <a:gd name="f193" fmla="val 8563"/>
                <a:gd name="f194" fmla="val 8445"/>
                <a:gd name="f195" fmla="val 8304"/>
                <a:gd name="f196" fmla="val 8163"/>
                <a:gd name="f197" fmla="val 471"/>
                <a:gd name="f198" fmla="val 7363"/>
                <a:gd name="f199" fmla="val 330"/>
                <a:gd name="f200" fmla="val 7128"/>
                <a:gd name="f201" fmla="val 235"/>
                <a:gd name="f202" fmla="val 6869"/>
                <a:gd name="f203" fmla="val 6610"/>
                <a:gd name="f204" fmla="val 6352"/>
                <a:gd name="f205" fmla="*/ f0 1 9599"/>
                <a:gd name="f206" fmla="*/ f1 1 5788"/>
                <a:gd name="f207" fmla="val f2"/>
                <a:gd name="f208" fmla="val f3"/>
                <a:gd name="f209" fmla="val f4"/>
                <a:gd name="f210" fmla="+- f209 0 f207"/>
                <a:gd name="f211" fmla="+- f208 0 f207"/>
                <a:gd name="f212" fmla="*/ f211 1 9599"/>
                <a:gd name="f213" fmla="*/ f210 1 5788"/>
                <a:gd name="f214" fmla="*/ f207 1 f212"/>
                <a:gd name="f215" fmla="*/ f208 1 f212"/>
                <a:gd name="f216" fmla="*/ f207 1 f213"/>
                <a:gd name="f217" fmla="*/ f209 1 f213"/>
                <a:gd name="f218" fmla="*/ f214 f205 1"/>
                <a:gd name="f219" fmla="*/ f215 f205 1"/>
                <a:gd name="f220" fmla="*/ f217 f206 1"/>
                <a:gd name="f221" fmla="*/ f216 f206 1"/>
              </a:gdLst>
              <a:ahLst/>
              <a:cxnLst>
                <a:cxn ang="3cd4">
                  <a:pos x="hc" y="t"/>
                </a:cxn>
                <a:cxn ang="0">
                  <a:pos x="r" y="vc"/>
                </a:cxn>
                <a:cxn ang="cd4">
                  <a:pos x="hc" y="b"/>
                </a:cxn>
                <a:cxn ang="cd2">
                  <a:pos x="l" y="vc"/>
                </a:cxn>
              </a:cxnLst>
              <a:rect l="f218" t="f221" r="f219" b="f220"/>
              <a:pathLst>
                <a:path w="9599" h="5788">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31" y="f38"/>
                  </a:lnTo>
                  <a:lnTo>
                    <a:pt x="f39" y="f40"/>
                  </a:lnTo>
                  <a:lnTo>
                    <a:pt x="f41" y="f42"/>
                  </a:lnTo>
                  <a:lnTo>
                    <a:pt x="f43" y="f42"/>
                  </a:lnTo>
                  <a:lnTo>
                    <a:pt x="f44" y="f45"/>
                  </a:lnTo>
                  <a:lnTo>
                    <a:pt x="f46" y="f47"/>
                  </a:lnTo>
                  <a:lnTo>
                    <a:pt x="f48" y="f49"/>
                  </a:lnTo>
                  <a:lnTo>
                    <a:pt x="f50" y="f51"/>
                  </a:lnTo>
                  <a:lnTo>
                    <a:pt x="f52" y="f53"/>
                  </a:lnTo>
                  <a:lnTo>
                    <a:pt x="f54" y="f55"/>
                  </a:lnTo>
                  <a:lnTo>
                    <a:pt x="f56" y="f57"/>
                  </a:lnTo>
                  <a:lnTo>
                    <a:pt x="f54" y="f58"/>
                  </a:lnTo>
                  <a:lnTo>
                    <a:pt x="f52" y="f59"/>
                  </a:lnTo>
                  <a:lnTo>
                    <a:pt x="f50" y="f60"/>
                  </a:lnTo>
                  <a:lnTo>
                    <a:pt x="f48" y="f61"/>
                  </a:lnTo>
                  <a:lnTo>
                    <a:pt x="f46" y="f62"/>
                  </a:lnTo>
                  <a:lnTo>
                    <a:pt x="f44" y="f63"/>
                  </a:lnTo>
                  <a:lnTo>
                    <a:pt x="f43" y="f64"/>
                  </a:lnTo>
                  <a:lnTo>
                    <a:pt x="f65" y="f66"/>
                  </a:lnTo>
                  <a:lnTo>
                    <a:pt x="f67" y="f66"/>
                  </a:lnTo>
                  <a:lnTo>
                    <a:pt x="f68" y="f64"/>
                  </a:lnTo>
                  <a:lnTo>
                    <a:pt x="f18" y="f63"/>
                  </a:lnTo>
                  <a:lnTo>
                    <a:pt x="f16" y="f62"/>
                  </a:lnTo>
                  <a:lnTo>
                    <a:pt x="f69" y="f61"/>
                  </a:lnTo>
                  <a:lnTo>
                    <a:pt x="f70" y="f60"/>
                  </a:lnTo>
                  <a:lnTo>
                    <a:pt x="f71" y="f59"/>
                  </a:lnTo>
                  <a:lnTo>
                    <a:pt x="f6" y="f58"/>
                  </a:lnTo>
                  <a:lnTo>
                    <a:pt x="f6" y="f57"/>
                  </a:lnTo>
                  <a:lnTo>
                    <a:pt x="f6" y="f55"/>
                  </a:lnTo>
                  <a:lnTo>
                    <a:pt x="f71" y="f53"/>
                  </a:lnTo>
                  <a:lnTo>
                    <a:pt x="f70" y="f51"/>
                  </a:lnTo>
                  <a:lnTo>
                    <a:pt x="f69" y="f49"/>
                  </a:lnTo>
                  <a:lnTo>
                    <a:pt x="f16" y="f47"/>
                  </a:lnTo>
                  <a:lnTo>
                    <a:pt x="f18" y="f45"/>
                  </a:lnTo>
                  <a:lnTo>
                    <a:pt x="f68" y="f42"/>
                  </a:lnTo>
                  <a:lnTo>
                    <a:pt x="f72" y="f42"/>
                  </a:lnTo>
                  <a:lnTo>
                    <a:pt x="f73" y="f74"/>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8" y="f95"/>
                  </a:lnTo>
                  <a:lnTo>
                    <a:pt x="f99" y="f100"/>
                  </a:lnTo>
                  <a:lnTo>
                    <a:pt x="f101" y="f102"/>
                  </a:lnTo>
                  <a:lnTo>
                    <a:pt x="f103" y="f72"/>
                  </a:lnTo>
                  <a:lnTo>
                    <a:pt x="f104" y="f105"/>
                  </a:lnTo>
                  <a:lnTo>
                    <a:pt x="f60" y="f20"/>
                  </a:lnTo>
                  <a:lnTo>
                    <a:pt x="f62" y="f106"/>
                  </a:lnTo>
                  <a:lnTo>
                    <a:pt x="f107" y="f108"/>
                  </a:lnTo>
                  <a:lnTo>
                    <a:pt x="f109" y="f12"/>
                  </a:lnTo>
                  <a:lnTo>
                    <a:pt x="f110" y="f111"/>
                  </a:lnTo>
                  <a:lnTo>
                    <a:pt x="f112" y="f113"/>
                  </a:lnTo>
                  <a:lnTo>
                    <a:pt x="f114" y="f6"/>
                  </a:lnTo>
                  <a:close/>
                  <a:moveTo>
                    <a:pt x="f114" y="f2"/>
                  </a:moveTo>
                  <a:lnTo>
                    <a:pt x="f112" y="f115"/>
                  </a:lnTo>
                  <a:lnTo>
                    <a:pt x="f110" y="f116"/>
                  </a:lnTo>
                  <a:lnTo>
                    <a:pt x="f117" y="f118"/>
                  </a:lnTo>
                  <a:lnTo>
                    <a:pt x="f119" y="f120"/>
                  </a:lnTo>
                  <a:lnTo>
                    <a:pt x="f61" y="f121"/>
                  </a:lnTo>
                  <a:lnTo>
                    <a:pt x="f122" y="f123"/>
                  </a:lnTo>
                  <a:lnTo>
                    <a:pt x="f103" y="f124"/>
                  </a:lnTo>
                  <a:lnTo>
                    <a:pt x="f125" y="f126"/>
                  </a:lnTo>
                  <a:lnTo>
                    <a:pt x="f53" y="f127"/>
                  </a:lnTo>
                  <a:lnTo>
                    <a:pt x="f128" y="f129"/>
                  </a:lnTo>
                  <a:lnTo>
                    <a:pt x="f42" y="f130"/>
                  </a:lnTo>
                  <a:lnTo>
                    <a:pt x="f97" y="f124"/>
                  </a:lnTo>
                  <a:lnTo>
                    <a:pt x="f131" y="f130"/>
                  </a:lnTo>
                  <a:lnTo>
                    <a:pt x="f77" y="f129"/>
                  </a:lnTo>
                  <a:lnTo>
                    <a:pt x="f132" y="f133"/>
                  </a:lnTo>
                  <a:lnTo>
                    <a:pt x="f134" y="f6"/>
                  </a:lnTo>
                  <a:lnTo>
                    <a:pt x="f135" y="f10"/>
                  </a:lnTo>
                  <a:lnTo>
                    <a:pt x="f136" y="f69"/>
                  </a:lnTo>
                  <a:lnTo>
                    <a:pt x="f137" y="f138"/>
                  </a:lnTo>
                  <a:lnTo>
                    <a:pt x="f75" y="f139"/>
                  </a:lnTo>
                  <a:lnTo>
                    <a:pt x="f67" y="f93"/>
                  </a:lnTo>
                  <a:lnTo>
                    <a:pt x="f68" y="f24"/>
                  </a:lnTo>
                  <a:lnTo>
                    <a:pt x="f140" y="f141"/>
                  </a:lnTo>
                  <a:lnTo>
                    <a:pt x="f138" y="f142"/>
                  </a:lnTo>
                  <a:lnTo>
                    <a:pt x="f108" y="f135"/>
                  </a:lnTo>
                  <a:lnTo>
                    <a:pt x="f69" y="f143"/>
                  </a:lnTo>
                  <a:lnTo>
                    <a:pt x="f144" y="f91"/>
                  </a:lnTo>
                  <a:lnTo>
                    <a:pt x="f12" y="f145"/>
                  </a:lnTo>
                  <a:lnTo>
                    <a:pt x="f146" y="f94"/>
                  </a:lnTo>
                  <a:lnTo>
                    <a:pt x="f147" y="f148"/>
                  </a:lnTo>
                  <a:lnTo>
                    <a:pt x="f149" y="f74"/>
                  </a:lnTo>
                  <a:lnTo>
                    <a:pt x="f150" y="f151"/>
                  </a:lnTo>
                  <a:lnTo>
                    <a:pt x="f152" y="f153"/>
                  </a:lnTo>
                  <a:lnTo>
                    <a:pt x="f116" y="f154"/>
                  </a:lnTo>
                  <a:lnTo>
                    <a:pt x="f115" y="f155"/>
                  </a:lnTo>
                  <a:lnTo>
                    <a:pt x="f2" y="f57"/>
                  </a:lnTo>
                  <a:lnTo>
                    <a:pt x="f115" y="f58"/>
                  </a:lnTo>
                  <a:lnTo>
                    <a:pt x="f156" y="f59"/>
                  </a:lnTo>
                  <a:lnTo>
                    <a:pt x="f116" y="f157"/>
                  </a:lnTo>
                  <a:lnTo>
                    <a:pt x="f118" y="f158"/>
                  </a:lnTo>
                  <a:lnTo>
                    <a:pt x="f159" y="f64"/>
                  </a:lnTo>
                  <a:lnTo>
                    <a:pt x="f150" y="f160"/>
                  </a:lnTo>
                  <a:lnTo>
                    <a:pt x="f123" y="f161"/>
                  </a:lnTo>
                  <a:lnTo>
                    <a:pt x="f162" y="f163"/>
                  </a:lnTo>
                  <a:lnTo>
                    <a:pt x="f113" y="f164"/>
                  </a:lnTo>
                  <a:lnTo>
                    <a:pt x="f12" y="f165"/>
                  </a:lnTo>
                  <a:lnTo>
                    <a:pt x="f166" y="f167"/>
                  </a:lnTo>
                  <a:lnTo>
                    <a:pt x="f168" y="f169"/>
                  </a:lnTo>
                  <a:lnTo>
                    <a:pt x="f68" y="f170"/>
                  </a:lnTo>
                  <a:lnTo>
                    <a:pt x="f43" y="f170"/>
                  </a:lnTo>
                  <a:lnTo>
                    <a:pt x="f44" y="f169"/>
                  </a:lnTo>
                  <a:lnTo>
                    <a:pt x="f171" y="f167"/>
                  </a:lnTo>
                  <a:lnTo>
                    <a:pt x="f172" y="f165"/>
                  </a:lnTo>
                  <a:lnTo>
                    <a:pt x="f54" y="f164"/>
                  </a:lnTo>
                  <a:lnTo>
                    <a:pt x="f173" y="f163"/>
                  </a:lnTo>
                  <a:lnTo>
                    <a:pt x="f174" y="f161"/>
                  </a:lnTo>
                  <a:lnTo>
                    <a:pt x="f175" y="f160"/>
                  </a:lnTo>
                  <a:lnTo>
                    <a:pt x="f176" y="f64"/>
                  </a:lnTo>
                  <a:lnTo>
                    <a:pt x="f177" y="f158"/>
                  </a:lnTo>
                  <a:lnTo>
                    <a:pt x="f178" y="f157"/>
                  </a:lnTo>
                  <a:lnTo>
                    <a:pt x="f179" y="f59"/>
                  </a:lnTo>
                  <a:lnTo>
                    <a:pt x="f180" y="f58"/>
                  </a:lnTo>
                  <a:lnTo>
                    <a:pt x="f180" y="f57"/>
                  </a:lnTo>
                  <a:lnTo>
                    <a:pt x="f179" y="f155"/>
                  </a:lnTo>
                  <a:lnTo>
                    <a:pt x="f181" y="f182"/>
                  </a:lnTo>
                  <a:lnTo>
                    <a:pt x="f183" y="f47"/>
                  </a:lnTo>
                  <a:lnTo>
                    <a:pt x="f184" y="f185"/>
                  </a:lnTo>
                  <a:lnTo>
                    <a:pt x="f186" y="f187"/>
                  </a:lnTo>
                  <a:lnTo>
                    <a:pt x="f188" y="f96"/>
                  </a:lnTo>
                  <a:lnTo>
                    <a:pt x="f173" y="f76"/>
                  </a:lnTo>
                  <a:lnTo>
                    <a:pt x="f52" y="f37"/>
                  </a:lnTo>
                  <a:lnTo>
                    <a:pt x="f52" y="f36"/>
                  </a:lnTo>
                  <a:lnTo>
                    <a:pt x="f189" y="f143"/>
                  </a:lnTo>
                  <a:lnTo>
                    <a:pt x="f190" y="f86"/>
                  </a:lnTo>
                  <a:lnTo>
                    <a:pt x="f191" y="f192"/>
                  </a:lnTo>
                  <a:lnTo>
                    <a:pt x="f193" y="f75"/>
                  </a:lnTo>
                  <a:lnTo>
                    <a:pt x="f194" y="f93"/>
                  </a:lnTo>
                  <a:lnTo>
                    <a:pt x="f195" y="f168"/>
                  </a:lnTo>
                  <a:lnTo>
                    <a:pt x="f196" y="f69"/>
                  </a:lnTo>
                  <a:lnTo>
                    <a:pt x="f31" y="f113"/>
                  </a:lnTo>
                  <a:lnTo>
                    <a:pt x="f25" y="f129"/>
                  </a:lnTo>
                  <a:lnTo>
                    <a:pt x="f21" y="f197"/>
                  </a:lnTo>
                  <a:lnTo>
                    <a:pt x="f198" y="f199"/>
                  </a:lnTo>
                  <a:lnTo>
                    <a:pt x="f200" y="f201"/>
                  </a:lnTo>
                  <a:lnTo>
                    <a:pt x="f202" y="f152"/>
                  </a:lnTo>
                  <a:lnTo>
                    <a:pt x="f203" y="f116"/>
                  </a:lnTo>
                  <a:lnTo>
                    <a:pt x="f204" y="f115"/>
                  </a:lnTo>
                  <a:lnTo>
                    <a:pt x="f114" y="f2"/>
                  </a:lnTo>
                  <a:close/>
                </a:path>
              </a:pathLst>
            </a:custGeom>
            <a:solidFill>
              <a:srgbClr val="5D5D6D"/>
            </a:solidFill>
            <a:ln w="9528" cap="flat">
              <a:solidFill>
                <a:srgbClr val="1CADE4"/>
              </a:solid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0" name="Google Shape;2077;p59">
              <a:extLst>
                <a:ext uri="{FF2B5EF4-FFF2-40B4-BE49-F238E27FC236}">
                  <a16:creationId xmlns:a16="http://schemas.microsoft.com/office/drawing/2014/main" xmlns="" id="{FBFE9DE3-4B97-4BA3-B53A-A2AA884C7AA2}"/>
                </a:ext>
              </a:extLst>
            </p:cNvPr>
            <p:cNvSpPr/>
            <p:nvPr/>
          </p:nvSpPr>
          <p:spPr>
            <a:xfrm flipH="1">
              <a:off x="485829" y="831235"/>
              <a:ext cx="1094765" cy="594817"/>
            </a:xfrm>
            <a:custGeom>
              <a:avLst/>
              <a:gdLst>
                <a:gd name="f0" fmla="val w"/>
                <a:gd name="f1" fmla="val h"/>
                <a:gd name="f2" fmla="val 0"/>
                <a:gd name="f3" fmla="val 8070"/>
                <a:gd name="f4" fmla="val 4259"/>
                <a:gd name="f5" fmla="val 5293"/>
                <a:gd name="f6" fmla="val 5482"/>
                <a:gd name="f7" fmla="val 5670"/>
                <a:gd name="f8" fmla="val 48"/>
                <a:gd name="f9" fmla="val 5858"/>
                <a:gd name="f10" fmla="val 95"/>
                <a:gd name="f11" fmla="val 6046"/>
                <a:gd name="f12" fmla="val 142"/>
                <a:gd name="f13" fmla="val 6211"/>
                <a:gd name="f14" fmla="val 236"/>
                <a:gd name="f15" fmla="val 6376"/>
                <a:gd name="f16" fmla="val 330"/>
                <a:gd name="f17" fmla="val 6517"/>
                <a:gd name="f18" fmla="val 447"/>
                <a:gd name="f19" fmla="val 6658"/>
                <a:gd name="f20" fmla="val 565"/>
                <a:gd name="f21" fmla="val 6799"/>
                <a:gd name="f22" fmla="val 706"/>
                <a:gd name="f23" fmla="val 6893"/>
                <a:gd name="f24" fmla="val 847"/>
                <a:gd name="f25" fmla="val 7011"/>
                <a:gd name="f26" fmla="val 1012"/>
                <a:gd name="f27" fmla="val 7081"/>
                <a:gd name="f28" fmla="val 1177"/>
                <a:gd name="f29" fmla="val 7152"/>
                <a:gd name="f30" fmla="val 1365"/>
                <a:gd name="f31" fmla="val 7199"/>
                <a:gd name="f32" fmla="val 1553"/>
                <a:gd name="f33" fmla="val 7222"/>
                <a:gd name="f34" fmla="val 1741"/>
                <a:gd name="f35" fmla="val 7246"/>
                <a:gd name="f36" fmla="val 1953"/>
                <a:gd name="f37" fmla="val 2165"/>
                <a:gd name="f38" fmla="val 2376"/>
                <a:gd name="f39" fmla="val 7128"/>
                <a:gd name="f40" fmla="val 2588"/>
                <a:gd name="f41" fmla="val 7058"/>
                <a:gd name="f42" fmla="val 2776"/>
                <a:gd name="f43" fmla="val 7317"/>
                <a:gd name="f44" fmla="val 7481"/>
                <a:gd name="f45" fmla="val 7622"/>
                <a:gd name="f46" fmla="val 2823"/>
                <a:gd name="f47" fmla="val 7740"/>
                <a:gd name="f48" fmla="val 2894"/>
                <a:gd name="f49" fmla="val 7858"/>
                <a:gd name="f50" fmla="val 2988"/>
                <a:gd name="f51" fmla="val 7928"/>
                <a:gd name="f52" fmla="val 3106"/>
                <a:gd name="f53" fmla="val 7999"/>
                <a:gd name="f54" fmla="val 3223"/>
                <a:gd name="f55" fmla="val 8046"/>
                <a:gd name="f56" fmla="val 3364"/>
                <a:gd name="f57" fmla="val 8069"/>
                <a:gd name="f58" fmla="val 3506"/>
                <a:gd name="f59" fmla="val 3670"/>
                <a:gd name="f60" fmla="val 3811"/>
                <a:gd name="f61" fmla="val 3929"/>
                <a:gd name="f62" fmla="val 4047"/>
                <a:gd name="f63" fmla="val 4117"/>
                <a:gd name="f64" fmla="val 4188"/>
                <a:gd name="f65" fmla="val 4235"/>
                <a:gd name="f66" fmla="val 4258"/>
                <a:gd name="f67" fmla="val 730"/>
                <a:gd name="f68" fmla="val 589"/>
                <a:gd name="f69" fmla="val 212"/>
                <a:gd name="f70" fmla="val 118"/>
                <a:gd name="f71" fmla="val 47"/>
                <a:gd name="f72" fmla="val 965"/>
                <a:gd name="f73" fmla="val 918"/>
                <a:gd name="f74" fmla="val 2518"/>
                <a:gd name="f75" fmla="val 894"/>
                <a:gd name="f76" fmla="val 2259"/>
                <a:gd name="f77" fmla="val 2094"/>
                <a:gd name="f78" fmla="val 1929"/>
                <a:gd name="f79" fmla="val 1765"/>
                <a:gd name="f80" fmla="val 1600"/>
                <a:gd name="f81" fmla="val 1083"/>
                <a:gd name="f82" fmla="val 1459"/>
                <a:gd name="f83" fmla="val 1318"/>
                <a:gd name="f84" fmla="val 1271"/>
                <a:gd name="f85" fmla="val 1200"/>
                <a:gd name="f86" fmla="val 1388"/>
                <a:gd name="f87" fmla="val 1506"/>
                <a:gd name="f88" fmla="val 1624"/>
                <a:gd name="f89" fmla="val 871"/>
                <a:gd name="f90" fmla="val 777"/>
                <a:gd name="f91" fmla="val 1906"/>
                <a:gd name="f92" fmla="val 2071"/>
                <a:gd name="f93" fmla="val 659"/>
                <a:gd name="f94" fmla="val 2235"/>
                <a:gd name="f95" fmla="val 612"/>
                <a:gd name="f96" fmla="val 2400"/>
                <a:gd name="f97" fmla="val 2565"/>
                <a:gd name="f98" fmla="val 2847"/>
                <a:gd name="f99" fmla="val 3129"/>
                <a:gd name="f100" fmla="val 683"/>
                <a:gd name="f101" fmla="val 3388"/>
                <a:gd name="f102" fmla="val 800"/>
                <a:gd name="f103" fmla="val 3623"/>
                <a:gd name="f104" fmla="val 3764"/>
                <a:gd name="f105" fmla="val 753"/>
                <a:gd name="f106" fmla="val 400"/>
                <a:gd name="f107" fmla="val 4305"/>
                <a:gd name="f108" fmla="val 259"/>
                <a:gd name="f109" fmla="val 4541"/>
                <a:gd name="f110" fmla="val 4776"/>
                <a:gd name="f111" fmla="val 71"/>
                <a:gd name="f112" fmla="val 5035"/>
                <a:gd name="f113" fmla="val 24"/>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fill="none">
                  <a:moveTo>
                    <a:pt x="f5" y="f2"/>
                  </a:moveTo>
                  <a:lnTo>
                    <a:pt x="f5" y="f2"/>
                  </a:lnTo>
                  <a:lnTo>
                    <a:pt x="f6" y="f2"/>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5" y="f36"/>
                  </a:lnTo>
                  <a:lnTo>
                    <a:pt x="f33" y="f37"/>
                  </a:lnTo>
                  <a:lnTo>
                    <a:pt x="f31" y="f38"/>
                  </a:lnTo>
                  <a:lnTo>
                    <a:pt x="f39" y="f40"/>
                  </a:lnTo>
                  <a:lnTo>
                    <a:pt x="f41" y="f42"/>
                  </a:lnTo>
                  <a:lnTo>
                    <a:pt x="f43" y="f42"/>
                  </a:lnTo>
                  <a:lnTo>
                    <a:pt x="f43" y="f42"/>
                  </a:lnTo>
                  <a:lnTo>
                    <a:pt x="f44" y="f42"/>
                  </a:lnTo>
                  <a:lnTo>
                    <a:pt x="f45" y="f46"/>
                  </a:lnTo>
                  <a:lnTo>
                    <a:pt x="f47" y="f48"/>
                  </a:lnTo>
                  <a:lnTo>
                    <a:pt x="f49" y="f50"/>
                  </a:lnTo>
                  <a:lnTo>
                    <a:pt x="f51" y="f52"/>
                  </a:lnTo>
                  <a:lnTo>
                    <a:pt x="f53" y="f54"/>
                  </a:lnTo>
                  <a:lnTo>
                    <a:pt x="f55" y="f56"/>
                  </a:lnTo>
                  <a:lnTo>
                    <a:pt x="f57" y="f58"/>
                  </a:lnTo>
                  <a:lnTo>
                    <a:pt x="f57" y="f58"/>
                  </a:lnTo>
                  <a:lnTo>
                    <a:pt x="f55" y="f59"/>
                  </a:lnTo>
                  <a:lnTo>
                    <a:pt x="f53" y="f60"/>
                  </a:lnTo>
                  <a:lnTo>
                    <a:pt x="f51" y="f61"/>
                  </a:lnTo>
                  <a:lnTo>
                    <a:pt x="f49" y="f62"/>
                  </a:lnTo>
                  <a:lnTo>
                    <a:pt x="f47" y="f63"/>
                  </a:lnTo>
                  <a:lnTo>
                    <a:pt x="f45" y="f64"/>
                  </a:lnTo>
                  <a:lnTo>
                    <a:pt x="f44" y="f65"/>
                  </a:lnTo>
                  <a:lnTo>
                    <a:pt x="f43" y="f66"/>
                  </a:lnTo>
                  <a:lnTo>
                    <a:pt x="f67" y="f66"/>
                  </a:lnTo>
                  <a:lnTo>
                    <a:pt x="f67" y="f66"/>
                  </a:lnTo>
                  <a:lnTo>
                    <a:pt x="f68" y="f65"/>
                  </a:lnTo>
                  <a:lnTo>
                    <a:pt x="f18" y="f64"/>
                  </a:lnTo>
                  <a:lnTo>
                    <a:pt x="f16" y="f63"/>
                  </a:lnTo>
                  <a:lnTo>
                    <a:pt x="f69" y="f62"/>
                  </a:lnTo>
                  <a:lnTo>
                    <a:pt x="f70" y="f61"/>
                  </a:lnTo>
                  <a:lnTo>
                    <a:pt x="f71" y="f60"/>
                  </a:lnTo>
                  <a:lnTo>
                    <a:pt x="f2" y="f59"/>
                  </a:lnTo>
                  <a:lnTo>
                    <a:pt x="f2" y="f58"/>
                  </a:lnTo>
                  <a:lnTo>
                    <a:pt x="f2" y="f58"/>
                  </a:lnTo>
                  <a:lnTo>
                    <a:pt x="f2" y="f56"/>
                  </a:lnTo>
                  <a:lnTo>
                    <a:pt x="f71" y="f54"/>
                  </a:lnTo>
                  <a:lnTo>
                    <a:pt x="f70" y="f52"/>
                  </a:lnTo>
                  <a:lnTo>
                    <a:pt x="f69" y="f50"/>
                  </a:lnTo>
                  <a:lnTo>
                    <a:pt x="f16" y="f48"/>
                  </a:lnTo>
                  <a:lnTo>
                    <a:pt x="f18" y="f46"/>
                  </a:lnTo>
                  <a:lnTo>
                    <a:pt x="f68" y="f42"/>
                  </a:lnTo>
                  <a:lnTo>
                    <a:pt x="f67" y="f42"/>
                  </a:lnTo>
                  <a:lnTo>
                    <a:pt x="f72" y="f42"/>
                  </a:lnTo>
                  <a:lnTo>
                    <a:pt x="f72" y="f42"/>
                  </a:lnTo>
                  <a:lnTo>
                    <a:pt x="f73" y="f74"/>
                  </a:lnTo>
                  <a:lnTo>
                    <a:pt x="f75" y="f76"/>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7" y="f68"/>
                  </a:lnTo>
                  <a:lnTo>
                    <a:pt x="f98" y="f95"/>
                  </a:lnTo>
                  <a:lnTo>
                    <a:pt x="f99" y="f100"/>
                  </a:lnTo>
                  <a:lnTo>
                    <a:pt x="f101" y="f102"/>
                  </a:lnTo>
                  <a:lnTo>
                    <a:pt x="f103" y="f72"/>
                  </a:lnTo>
                  <a:lnTo>
                    <a:pt x="f103" y="f72"/>
                  </a:lnTo>
                  <a:lnTo>
                    <a:pt x="f104" y="f105"/>
                  </a:lnTo>
                  <a:lnTo>
                    <a:pt x="f61" y="f20"/>
                  </a:lnTo>
                  <a:lnTo>
                    <a:pt x="f63" y="f106"/>
                  </a:lnTo>
                  <a:lnTo>
                    <a:pt x="f107" y="f108"/>
                  </a:lnTo>
                  <a:lnTo>
                    <a:pt x="f109" y="f12"/>
                  </a:lnTo>
                  <a:lnTo>
                    <a:pt x="f110" y="f111"/>
                  </a:lnTo>
                  <a:lnTo>
                    <a:pt x="f112" y="f113"/>
                  </a:lnTo>
                  <a:lnTo>
                    <a:pt x="f5" y="f2"/>
                  </a:lnTo>
                </a:path>
              </a:pathLst>
            </a:custGeom>
            <a:noFill/>
            <a:ln w="28575" cap="flat">
              <a:solidFill>
                <a:srgbClr val="1CADE4"/>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1" name="Google Shape;2078;p59">
              <a:extLst>
                <a:ext uri="{FF2B5EF4-FFF2-40B4-BE49-F238E27FC236}">
                  <a16:creationId xmlns:a16="http://schemas.microsoft.com/office/drawing/2014/main" xmlns="" id="{5304CC28-645C-4299-9EAF-2C153657D5FF}"/>
                </a:ext>
              </a:extLst>
            </p:cNvPr>
            <p:cNvSpPr/>
            <p:nvPr/>
          </p:nvSpPr>
          <p:spPr>
            <a:xfrm flipH="1">
              <a:off x="383673" y="722869"/>
              <a:ext cx="1302187" cy="808357"/>
            </a:xfrm>
            <a:custGeom>
              <a:avLst/>
              <a:gdLst>
                <a:gd name="f0" fmla="val w"/>
                <a:gd name="f1" fmla="val h"/>
                <a:gd name="f2" fmla="val 0"/>
                <a:gd name="f3" fmla="val 9599"/>
                <a:gd name="f4" fmla="val 5788"/>
                <a:gd name="f5" fmla="val 6069"/>
                <a:gd name="f6" fmla="val 5811"/>
                <a:gd name="f7" fmla="val 24"/>
                <a:gd name="f8" fmla="val 5552"/>
                <a:gd name="f9" fmla="val 71"/>
                <a:gd name="f10" fmla="val 5293"/>
                <a:gd name="f11" fmla="val 118"/>
                <a:gd name="f12" fmla="val 5058"/>
                <a:gd name="f13" fmla="val 212"/>
                <a:gd name="f14" fmla="val 4823"/>
                <a:gd name="f15" fmla="val 306"/>
                <a:gd name="f16" fmla="val 4611"/>
                <a:gd name="f17" fmla="val 447"/>
                <a:gd name="f18" fmla="val 4399"/>
                <a:gd name="f19" fmla="val 588"/>
                <a:gd name="f20" fmla="val 4211"/>
                <a:gd name="f21" fmla="val 753"/>
                <a:gd name="f22" fmla="val 3999"/>
                <a:gd name="f23" fmla="val 682"/>
                <a:gd name="f24" fmla="val 3788"/>
                <a:gd name="f25" fmla="val 635"/>
                <a:gd name="f26" fmla="val 3552"/>
                <a:gd name="f27" fmla="val 612"/>
                <a:gd name="f28" fmla="val 3341"/>
                <a:gd name="f29" fmla="val 3105"/>
                <a:gd name="f30" fmla="val 2870"/>
                <a:gd name="f31" fmla="val 2635"/>
                <a:gd name="f32" fmla="val 706"/>
                <a:gd name="f33" fmla="val 2423"/>
                <a:gd name="f34" fmla="val 776"/>
                <a:gd name="f35" fmla="val 2211"/>
                <a:gd name="f36" fmla="val 871"/>
                <a:gd name="f37" fmla="val 2023"/>
                <a:gd name="f38" fmla="val 988"/>
                <a:gd name="f39" fmla="val 1835"/>
                <a:gd name="f40" fmla="val 1129"/>
                <a:gd name="f41" fmla="val 1670"/>
                <a:gd name="f42" fmla="val 1270"/>
                <a:gd name="f43" fmla="val 1506"/>
                <a:gd name="f44" fmla="val 1435"/>
                <a:gd name="f45" fmla="val 1365"/>
                <a:gd name="f46" fmla="val 1623"/>
                <a:gd name="f47" fmla="val 1247"/>
                <a:gd name="f48" fmla="val 1812"/>
                <a:gd name="f49" fmla="val 2000"/>
                <a:gd name="f50" fmla="val 1035"/>
                <a:gd name="f51" fmla="val 2447"/>
                <a:gd name="f52" fmla="val 941"/>
                <a:gd name="f53" fmla="val 2682"/>
                <a:gd name="f54" fmla="val 918"/>
                <a:gd name="f55" fmla="val 2917"/>
                <a:gd name="f56" fmla="val 729"/>
                <a:gd name="f57" fmla="val 3011"/>
                <a:gd name="f58" fmla="val 541"/>
                <a:gd name="f59" fmla="val 3129"/>
                <a:gd name="f60" fmla="val 400"/>
                <a:gd name="f61" fmla="val 3294"/>
                <a:gd name="f62" fmla="val 259"/>
                <a:gd name="f63" fmla="val 3458"/>
                <a:gd name="f64" fmla="val 141"/>
                <a:gd name="f65" fmla="val 3646"/>
                <a:gd name="f66" fmla="val 3835"/>
                <a:gd name="f67" fmla="val 4070"/>
                <a:gd name="f68" fmla="val 4282"/>
                <a:gd name="f69" fmla="val 4446"/>
                <a:gd name="f70" fmla="val 47"/>
                <a:gd name="f71" fmla="val 4587"/>
                <a:gd name="f72" fmla="val 4729"/>
                <a:gd name="f73" fmla="val 4870"/>
                <a:gd name="f74" fmla="val 188"/>
                <a:gd name="f75" fmla="val 5011"/>
                <a:gd name="f76" fmla="val 5128"/>
                <a:gd name="f77" fmla="val 5340"/>
                <a:gd name="f78" fmla="val 659"/>
                <a:gd name="f79" fmla="val 5528"/>
                <a:gd name="f80" fmla="val 800"/>
                <a:gd name="f81" fmla="val 5599"/>
                <a:gd name="f82" fmla="val 5670"/>
                <a:gd name="f83" fmla="val 1059"/>
                <a:gd name="f84" fmla="val 5717"/>
                <a:gd name="f85" fmla="val 1200"/>
                <a:gd name="f86" fmla="val 5764"/>
                <a:gd name="f87" fmla="val 5787"/>
                <a:gd name="f88" fmla="val 8093"/>
                <a:gd name="f89" fmla="val 8257"/>
                <a:gd name="f90" fmla="val 8398"/>
                <a:gd name="f91" fmla="val 8539"/>
                <a:gd name="f92" fmla="val 8681"/>
                <a:gd name="f93" fmla="val 8822"/>
                <a:gd name="f94" fmla="val 8939"/>
                <a:gd name="f95" fmla="val 9151"/>
                <a:gd name="f96" fmla="val 9339"/>
                <a:gd name="f97" fmla="val 9410"/>
                <a:gd name="f98" fmla="val 9480"/>
                <a:gd name="f99" fmla="val 9527"/>
                <a:gd name="f100" fmla="val 9575"/>
                <a:gd name="f101" fmla="val 9598"/>
                <a:gd name="f102" fmla="val 9551"/>
                <a:gd name="f103" fmla="val 3858"/>
                <a:gd name="f104" fmla="val 9457"/>
                <a:gd name="f105" fmla="val 3670"/>
                <a:gd name="f106" fmla="val 9363"/>
                <a:gd name="f107" fmla="val 3482"/>
                <a:gd name="f108" fmla="val 9245"/>
                <a:gd name="f109" fmla="val 3317"/>
                <a:gd name="f110" fmla="val 9104"/>
                <a:gd name="f111" fmla="val 3176"/>
                <a:gd name="f112" fmla="val 3035"/>
                <a:gd name="f113" fmla="val 8775"/>
                <a:gd name="f114" fmla="val 2941"/>
                <a:gd name="f115" fmla="val 2729"/>
                <a:gd name="f116" fmla="val 8751"/>
                <a:gd name="f117" fmla="val 8728"/>
                <a:gd name="f118" fmla="val 2164"/>
                <a:gd name="f119" fmla="val 8657"/>
                <a:gd name="f120" fmla="val 1906"/>
                <a:gd name="f121" fmla="val 8563"/>
                <a:gd name="f122" fmla="val 8445"/>
                <a:gd name="f123" fmla="val 8304"/>
                <a:gd name="f124" fmla="val 8163"/>
                <a:gd name="f125" fmla="val 7975"/>
                <a:gd name="f126" fmla="val 7787"/>
                <a:gd name="f127" fmla="val 7575"/>
                <a:gd name="f128" fmla="val 471"/>
                <a:gd name="f129" fmla="val 7363"/>
                <a:gd name="f130" fmla="val 330"/>
                <a:gd name="f131" fmla="val 7128"/>
                <a:gd name="f132" fmla="val 235"/>
                <a:gd name="f133" fmla="val 6869"/>
                <a:gd name="f134" fmla="val 6610"/>
                <a:gd name="f135" fmla="val 6352"/>
                <a:gd name="f136" fmla="*/ f0 1 9599"/>
                <a:gd name="f137" fmla="*/ f1 1 5788"/>
                <a:gd name="f138" fmla="val f2"/>
                <a:gd name="f139" fmla="val f3"/>
                <a:gd name="f140" fmla="val f4"/>
                <a:gd name="f141" fmla="+- f140 0 f138"/>
                <a:gd name="f142" fmla="+- f139 0 f138"/>
                <a:gd name="f143" fmla="*/ f142 1 9599"/>
                <a:gd name="f144" fmla="*/ f141 1 5788"/>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9599" h="5788" fill="none">
                  <a:moveTo>
                    <a:pt x="f5" y="f2"/>
                  </a:moveTo>
                  <a:lnTo>
                    <a:pt x="f5" y="f2"/>
                  </a:lnTo>
                  <a:lnTo>
                    <a:pt x="f6" y="f7"/>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19"/>
                  </a:lnTo>
                  <a:lnTo>
                    <a:pt x="f28" y="f19"/>
                  </a:lnTo>
                  <a:lnTo>
                    <a:pt x="f29" y="f27"/>
                  </a:lnTo>
                  <a:lnTo>
                    <a:pt x="f30" y="f25"/>
                  </a:lnTo>
                  <a:lnTo>
                    <a:pt x="f31" y="f32"/>
                  </a:lnTo>
                  <a:lnTo>
                    <a:pt x="f33" y="f34"/>
                  </a:lnTo>
                  <a:lnTo>
                    <a:pt x="f35" y="f36"/>
                  </a:lnTo>
                  <a:lnTo>
                    <a:pt x="f37" y="f38"/>
                  </a:lnTo>
                  <a:lnTo>
                    <a:pt x="f39" y="f40"/>
                  </a:lnTo>
                  <a:lnTo>
                    <a:pt x="f41" y="f42"/>
                  </a:lnTo>
                  <a:lnTo>
                    <a:pt x="f43" y="f44"/>
                  </a:lnTo>
                  <a:lnTo>
                    <a:pt x="f45" y="f46"/>
                  </a:lnTo>
                  <a:lnTo>
                    <a:pt x="f47" y="f48"/>
                  </a:lnTo>
                  <a:lnTo>
                    <a:pt x="f40" y="f49"/>
                  </a:lnTo>
                  <a:lnTo>
                    <a:pt x="f50" y="f35"/>
                  </a:lnTo>
                  <a:lnTo>
                    <a:pt x="f38" y="f51"/>
                  </a:lnTo>
                  <a:lnTo>
                    <a:pt x="f52" y="f53"/>
                  </a:lnTo>
                  <a:lnTo>
                    <a:pt x="f54" y="f55"/>
                  </a:lnTo>
                  <a:lnTo>
                    <a:pt x="f54" y="f55"/>
                  </a:lnTo>
                  <a:lnTo>
                    <a:pt x="f56" y="f57"/>
                  </a:lnTo>
                  <a:lnTo>
                    <a:pt x="f58" y="f59"/>
                  </a:lnTo>
                  <a:lnTo>
                    <a:pt x="f60" y="f61"/>
                  </a:lnTo>
                  <a:lnTo>
                    <a:pt x="f62" y="f63"/>
                  </a:lnTo>
                  <a:lnTo>
                    <a:pt x="f64" y="f65"/>
                  </a:lnTo>
                  <a:lnTo>
                    <a:pt x="f9" y="f66"/>
                  </a:lnTo>
                  <a:lnTo>
                    <a:pt x="f7" y="f67"/>
                  </a:lnTo>
                  <a:lnTo>
                    <a:pt x="f2" y="f68"/>
                  </a:lnTo>
                  <a:lnTo>
                    <a:pt x="f2" y="f68"/>
                  </a:lnTo>
                  <a:lnTo>
                    <a:pt x="f7" y="f69"/>
                  </a:lnTo>
                  <a:lnTo>
                    <a:pt x="f70" y="f71"/>
                  </a:lnTo>
                  <a:lnTo>
                    <a:pt x="f9" y="f72"/>
                  </a:lnTo>
                  <a:lnTo>
                    <a:pt x="f11" y="f73"/>
                  </a:lnTo>
                  <a:lnTo>
                    <a:pt x="f74" y="f75"/>
                  </a:lnTo>
                  <a:lnTo>
                    <a:pt x="f62" y="f76"/>
                  </a:lnTo>
                  <a:lnTo>
                    <a:pt x="f17" y="f77"/>
                  </a:lnTo>
                  <a:lnTo>
                    <a:pt x="f78" y="f79"/>
                  </a:lnTo>
                  <a:lnTo>
                    <a:pt x="f80" y="f81"/>
                  </a:lnTo>
                  <a:lnTo>
                    <a:pt x="f54" y="f82"/>
                  </a:lnTo>
                  <a:lnTo>
                    <a:pt x="f83" y="f84"/>
                  </a:lnTo>
                  <a:lnTo>
                    <a:pt x="f85" y="f86"/>
                  </a:lnTo>
                  <a:lnTo>
                    <a:pt x="f45" y="f87"/>
                  </a:lnTo>
                  <a:lnTo>
                    <a:pt x="f43" y="f87"/>
                  </a:lnTo>
                  <a:lnTo>
                    <a:pt x="f88" y="f87"/>
                  </a:lnTo>
                  <a:lnTo>
                    <a:pt x="f88" y="f87"/>
                  </a:lnTo>
                  <a:lnTo>
                    <a:pt x="f89" y="f87"/>
                  </a:lnTo>
                  <a:lnTo>
                    <a:pt x="f90" y="f86"/>
                  </a:lnTo>
                  <a:lnTo>
                    <a:pt x="f91" y="f84"/>
                  </a:lnTo>
                  <a:lnTo>
                    <a:pt x="f92" y="f82"/>
                  </a:lnTo>
                  <a:lnTo>
                    <a:pt x="f93" y="f81"/>
                  </a:lnTo>
                  <a:lnTo>
                    <a:pt x="f94" y="f79"/>
                  </a:lnTo>
                  <a:lnTo>
                    <a:pt x="f95" y="f77"/>
                  </a:lnTo>
                  <a:lnTo>
                    <a:pt x="f96" y="f76"/>
                  </a:lnTo>
                  <a:lnTo>
                    <a:pt x="f97" y="f75"/>
                  </a:lnTo>
                  <a:lnTo>
                    <a:pt x="f98" y="f73"/>
                  </a:lnTo>
                  <a:lnTo>
                    <a:pt x="f99" y="f72"/>
                  </a:lnTo>
                  <a:lnTo>
                    <a:pt x="f100" y="f71"/>
                  </a:lnTo>
                  <a:lnTo>
                    <a:pt x="f101" y="f69"/>
                  </a:lnTo>
                  <a:lnTo>
                    <a:pt x="f101" y="f68"/>
                  </a:lnTo>
                  <a:lnTo>
                    <a:pt x="f101" y="f68"/>
                  </a:lnTo>
                  <a:lnTo>
                    <a:pt x="f100" y="f67"/>
                  </a:lnTo>
                  <a:lnTo>
                    <a:pt x="f102" y="f103"/>
                  </a:lnTo>
                  <a:lnTo>
                    <a:pt x="f104" y="f105"/>
                  </a:lnTo>
                  <a:lnTo>
                    <a:pt x="f106" y="f107"/>
                  </a:lnTo>
                  <a:lnTo>
                    <a:pt x="f108" y="f109"/>
                  </a:lnTo>
                  <a:lnTo>
                    <a:pt x="f110" y="f111"/>
                  </a:lnTo>
                  <a:lnTo>
                    <a:pt x="f94" y="f112"/>
                  </a:lnTo>
                  <a:lnTo>
                    <a:pt x="f113" y="f114"/>
                  </a:lnTo>
                  <a:lnTo>
                    <a:pt x="f113" y="f114"/>
                  </a:lnTo>
                  <a:lnTo>
                    <a:pt x="f113" y="f115"/>
                  </a:lnTo>
                  <a:lnTo>
                    <a:pt x="f113" y="f115"/>
                  </a:lnTo>
                  <a:lnTo>
                    <a:pt x="f116" y="f51"/>
                  </a:lnTo>
                  <a:lnTo>
                    <a:pt x="f117" y="f118"/>
                  </a:lnTo>
                  <a:lnTo>
                    <a:pt x="f119" y="f120"/>
                  </a:lnTo>
                  <a:lnTo>
                    <a:pt x="f121" y="f41"/>
                  </a:lnTo>
                  <a:lnTo>
                    <a:pt x="f122" y="f44"/>
                  </a:lnTo>
                  <a:lnTo>
                    <a:pt x="f123" y="f85"/>
                  </a:lnTo>
                  <a:lnTo>
                    <a:pt x="f124" y="f38"/>
                  </a:lnTo>
                  <a:lnTo>
                    <a:pt x="f125" y="f80"/>
                  </a:lnTo>
                  <a:lnTo>
                    <a:pt x="f126" y="f25"/>
                  </a:lnTo>
                  <a:lnTo>
                    <a:pt x="f127" y="f128"/>
                  </a:lnTo>
                  <a:lnTo>
                    <a:pt x="f129" y="f130"/>
                  </a:lnTo>
                  <a:lnTo>
                    <a:pt x="f131" y="f132"/>
                  </a:lnTo>
                  <a:lnTo>
                    <a:pt x="f133" y="f64"/>
                  </a:lnTo>
                  <a:lnTo>
                    <a:pt x="f134" y="f9"/>
                  </a:lnTo>
                  <a:lnTo>
                    <a:pt x="f135" y="f7"/>
                  </a:lnTo>
                  <a:lnTo>
                    <a:pt x="f5" y="f2"/>
                  </a:lnTo>
                  <a:lnTo>
                    <a:pt x="f5" y="f2"/>
                  </a:lnTo>
                </a:path>
              </a:pathLst>
            </a:custGeom>
            <a:noFill/>
            <a:ln w="9528" cap="flat">
              <a:solidFill>
                <a:srgbClr val="1CADE4"/>
              </a:solid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2" name="Google Shape;2079;p59">
            <a:extLst>
              <a:ext uri="{FF2B5EF4-FFF2-40B4-BE49-F238E27FC236}">
                <a16:creationId xmlns:a16="http://schemas.microsoft.com/office/drawing/2014/main" xmlns="" id="{23CE72B4-35D4-4D25-8A8B-21B2AEFBF613}"/>
              </a:ext>
            </a:extLst>
          </p:cNvPr>
          <p:cNvGrpSpPr/>
          <p:nvPr/>
        </p:nvGrpSpPr>
        <p:grpSpPr>
          <a:xfrm>
            <a:off x="2415259" y="1064288"/>
            <a:ext cx="776380" cy="468136"/>
            <a:chOff x="2415259" y="1064288"/>
            <a:chExt cx="776380" cy="468136"/>
          </a:xfrm>
        </p:grpSpPr>
        <p:sp>
          <p:nvSpPr>
            <p:cNvPr id="23" name="Google Shape;2080;p59">
              <a:extLst>
                <a:ext uri="{FF2B5EF4-FFF2-40B4-BE49-F238E27FC236}">
                  <a16:creationId xmlns:a16="http://schemas.microsoft.com/office/drawing/2014/main" xmlns="" id="{3FF75D6B-7F09-4540-B401-1041F0928A49}"/>
                </a:ext>
              </a:extLst>
            </p:cNvPr>
            <p:cNvSpPr/>
            <p:nvPr/>
          </p:nvSpPr>
          <p:spPr>
            <a:xfrm flipH="1">
              <a:off x="2476167" y="1127043"/>
              <a:ext cx="652707" cy="344472"/>
            </a:xfrm>
            <a:custGeom>
              <a:avLst/>
              <a:gdLst>
                <a:gd name="f0" fmla="val w"/>
                <a:gd name="f1" fmla="val h"/>
                <a:gd name="f2" fmla="val 0"/>
                <a:gd name="f3" fmla="val 8070"/>
                <a:gd name="f4" fmla="val 4259"/>
                <a:gd name="f5" fmla="val 5293"/>
                <a:gd name="f6" fmla="val 5035"/>
                <a:gd name="f7" fmla="val 24"/>
                <a:gd name="f8" fmla="val 4776"/>
                <a:gd name="f9" fmla="val 71"/>
                <a:gd name="f10" fmla="val 4541"/>
                <a:gd name="f11" fmla="val 142"/>
                <a:gd name="f12" fmla="val 4305"/>
                <a:gd name="f13" fmla="val 259"/>
                <a:gd name="f14" fmla="val 4117"/>
                <a:gd name="f15" fmla="val 400"/>
                <a:gd name="f16" fmla="val 3929"/>
                <a:gd name="f17" fmla="val 565"/>
                <a:gd name="f18" fmla="val 3764"/>
                <a:gd name="f19" fmla="val 753"/>
                <a:gd name="f20" fmla="val 3623"/>
                <a:gd name="f21" fmla="val 965"/>
                <a:gd name="f22" fmla="val 3388"/>
                <a:gd name="f23" fmla="val 800"/>
                <a:gd name="f24" fmla="val 3129"/>
                <a:gd name="f25" fmla="val 683"/>
                <a:gd name="f26" fmla="val 2847"/>
                <a:gd name="f27" fmla="val 612"/>
                <a:gd name="f28" fmla="val 2565"/>
                <a:gd name="f29" fmla="val 589"/>
                <a:gd name="f30" fmla="val 2400"/>
                <a:gd name="f31" fmla="val 2235"/>
                <a:gd name="f32" fmla="val 2071"/>
                <a:gd name="f33" fmla="val 659"/>
                <a:gd name="f34" fmla="val 1906"/>
                <a:gd name="f35" fmla="val 706"/>
                <a:gd name="f36" fmla="val 1765"/>
                <a:gd name="f37" fmla="val 777"/>
                <a:gd name="f38" fmla="val 1624"/>
                <a:gd name="f39" fmla="val 871"/>
                <a:gd name="f40" fmla="val 1506"/>
                <a:gd name="f41" fmla="val 1388"/>
                <a:gd name="f42" fmla="val 1083"/>
                <a:gd name="f43" fmla="val 1271"/>
                <a:gd name="f44" fmla="val 1200"/>
                <a:gd name="f45" fmla="val 1177"/>
                <a:gd name="f46" fmla="val 1318"/>
                <a:gd name="f47" fmla="val 1459"/>
                <a:gd name="f48" fmla="val 1012"/>
                <a:gd name="f49" fmla="val 1600"/>
                <a:gd name="f50" fmla="val 918"/>
                <a:gd name="f51" fmla="val 1929"/>
                <a:gd name="f52" fmla="val 894"/>
                <a:gd name="f53" fmla="val 2094"/>
                <a:gd name="f54" fmla="val 2259"/>
                <a:gd name="f55" fmla="val 2518"/>
                <a:gd name="f56" fmla="val 2776"/>
                <a:gd name="f57" fmla="val 447"/>
                <a:gd name="f58" fmla="val 2823"/>
                <a:gd name="f59" fmla="val 330"/>
                <a:gd name="f60" fmla="val 2894"/>
                <a:gd name="f61" fmla="val 212"/>
                <a:gd name="f62" fmla="val 2988"/>
                <a:gd name="f63" fmla="val 118"/>
                <a:gd name="f64" fmla="val 3106"/>
                <a:gd name="f65" fmla="val 47"/>
                <a:gd name="f66" fmla="val 3223"/>
                <a:gd name="f67" fmla="val 3364"/>
                <a:gd name="f68" fmla="val 3506"/>
                <a:gd name="f69" fmla="val 3670"/>
                <a:gd name="f70" fmla="val 3811"/>
                <a:gd name="f71" fmla="val 4047"/>
                <a:gd name="f72" fmla="val 4188"/>
                <a:gd name="f73" fmla="val 4235"/>
                <a:gd name="f74" fmla="val 730"/>
                <a:gd name="f75" fmla="val 4258"/>
                <a:gd name="f76" fmla="val 7317"/>
                <a:gd name="f77" fmla="val 7481"/>
                <a:gd name="f78" fmla="val 7622"/>
                <a:gd name="f79" fmla="val 7740"/>
                <a:gd name="f80" fmla="val 7858"/>
                <a:gd name="f81" fmla="val 7928"/>
                <a:gd name="f82" fmla="val 7999"/>
                <a:gd name="f83" fmla="val 8046"/>
                <a:gd name="f84" fmla="val 8069"/>
                <a:gd name="f85" fmla="val 7058"/>
                <a:gd name="f86" fmla="val 7128"/>
                <a:gd name="f87" fmla="val 2588"/>
                <a:gd name="f88" fmla="val 7199"/>
                <a:gd name="f89" fmla="val 2376"/>
                <a:gd name="f90" fmla="val 7222"/>
                <a:gd name="f91" fmla="val 2165"/>
                <a:gd name="f92" fmla="val 7246"/>
                <a:gd name="f93" fmla="val 1953"/>
                <a:gd name="f94" fmla="val 1741"/>
                <a:gd name="f95" fmla="val 1553"/>
                <a:gd name="f96" fmla="val 7152"/>
                <a:gd name="f97" fmla="val 1365"/>
                <a:gd name="f98" fmla="val 7081"/>
                <a:gd name="f99" fmla="val 7011"/>
                <a:gd name="f100" fmla="val 6893"/>
                <a:gd name="f101" fmla="val 847"/>
                <a:gd name="f102" fmla="val 6799"/>
                <a:gd name="f103" fmla="val 6658"/>
                <a:gd name="f104" fmla="val 6517"/>
                <a:gd name="f105" fmla="val 6376"/>
                <a:gd name="f106" fmla="val 6211"/>
                <a:gd name="f107" fmla="val 236"/>
                <a:gd name="f108" fmla="val 6046"/>
                <a:gd name="f109" fmla="val 5858"/>
                <a:gd name="f110" fmla="val 95"/>
                <a:gd name="f111" fmla="val 5670"/>
                <a:gd name="f112" fmla="val 48"/>
                <a:gd name="f113" fmla="val 5482"/>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29"/>
                  </a:lnTo>
                  <a:lnTo>
                    <a:pt x="f31" y="f27"/>
                  </a:lnTo>
                  <a:lnTo>
                    <a:pt x="f32" y="f33"/>
                  </a:lnTo>
                  <a:lnTo>
                    <a:pt x="f34" y="f35"/>
                  </a:lnTo>
                  <a:lnTo>
                    <a:pt x="f36" y="f37"/>
                  </a:lnTo>
                  <a:lnTo>
                    <a:pt x="f38" y="f39"/>
                  </a:lnTo>
                  <a:lnTo>
                    <a:pt x="f40" y="f21"/>
                  </a:lnTo>
                  <a:lnTo>
                    <a:pt x="f41" y="f42"/>
                  </a:lnTo>
                  <a:lnTo>
                    <a:pt x="f43" y="f44"/>
                  </a:lnTo>
                  <a:lnTo>
                    <a:pt x="f45" y="f46"/>
                  </a:lnTo>
                  <a:lnTo>
                    <a:pt x="f42" y="f47"/>
                  </a:lnTo>
                  <a:lnTo>
                    <a:pt x="f48" y="f49"/>
                  </a:lnTo>
                  <a:lnTo>
                    <a:pt x="f21" y="f36"/>
                  </a:lnTo>
                  <a:lnTo>
                    <a:pt x="f50" y="f51"/>
                  </a:lnTo>
                  <a:lnTo>
                    <a:pt x="f52" y="f53"/>
                  </a:lnTo>
                  <a:lnTo>
                    <a:pt x="f52" y="f54"/>
                  </a:lnTo>
                  <a:lnTo>
                    <a:pt x="f50" y="f55"/>
                  </a:lnTo>
                  <a:lnTo>
                    <a:pt x="f21" y="f56"/>
                  </a:lnTo>
                  <a:lnTo>
                    <a:pt x="f29" y="f56"/>
                  </a:lnTo>
                  <a:lnTo>
                    <a:pt x="f57" y="f58"/>
                  </a:lnTo>
                  <a:lnTo>
                    <a:pt x="f59" y="f60"/>
                  </a:lnTo>
                  <a:lnTo>
                    <a:pt x="f61" y="f62"/>
                  </a:lnTo>
                  <a:lnTo>
                    <a:pt x="f63" y="f64"/>
                  </a:lnTo>
                  <a:lnTo>
                    <a:pt x="f65" y="f66"/>
                  </a:lnTo>
                  <a:lnTo>
                    <a:pt x="f2" y="f67"/>
                  </a:lnTo>
                  <a:lnTo>
                    <a:pt x="f2" y="f68"/>
                  </a:lnTo>
                  <a:lnTo>
                    <a:pt x="f2" y="f69"/>
                  </a:lnTo>
                  <a:lnTo>
                    <a:pt x="f65" y="f70"/>
                  </a:lnTo>
                  <a:lnTo>
                    <a:pt x="f63" y="f16"/>
                  </a:lnTo>
                  <a:lnTo>
                    <a:pt x="f61" y="f71"/>
                  </a:lnTo>
                  <a:lnTo>
                    <a:pt x="f59" y="f14"/>
                  </a:lnTo>
                  <a:lnTo>
                    <a:pt x="f57" y="f72"/>
                  </a:lnTo>
                  <a:lnTo>
                    <a:pt x="f29" y="f73"/>
                  </a:lnTo>
                  <a:lnTo>
                    <a:pt x="f74" y="f75"/>
                  </a:lnTo>
                  <a:lnTo>
                    <a:pt x="f76" y="f75"/>
                  </a:lnTo>
                  <a:lnTo>
                    <a:pt x="f77" y="f73"/>
                  </a:lnTo>
                  <a:lnTo>
                    <a:pt x="f78" y="f72"/>
                  </a:lnTo>
                  <a:lnTo>
                    <a:pt x="f79" y="f14"/>
                  </a:lnTo>
                  <a:lnTo>
                    <a:pt x="f80" y="f71"/>
                  </a:lnTo>
                  <a:lnTo>
                    <a:pt x="f81" y="f16"/>
                  </a:lnTo>
                  <a:lnTo>
                    <a:pt x="f82" y="f70"/>
                  </a:lnTo>
                  <a:lnTo>
                    <a:pt x="f83" y="f69"/>
                  </a:lnTo>
                  <a:lnTo>
                    <a:pt x="f84" y="f68"/>
                  </a:lnTo>
                  <a:lnTo>
                    <a:pt x="f83" y="f67"/>
                  </a:lnTo>
                  <a:lnTo>
                    <a:pt x="f82" y="f66"/>
                  </a:lnTo>
                  <a:lnTo>
                    <a:pt x="f81" y="f64"/>
                  </a:lnTo>
                  <a:lnTo>
                    <a:pt x="f80" y="f62"/>
                  </a:lnTo>
                  <a:lnTo>
                    <a:pt x="f79" y="f60"/>
                  </a:lnTo>
                  <a:lnTo>
                    <a:pt x="f78" y="f58"/>
                  </a:lnTo>
                  <a:lnTo>
                    <a:pt x="f77" y="f56"/>
                  </a:lnTo>
                  <a:lnTo>
                    <a:pt x="f85" y="f56"/>
                  </a:lnTo>
                  <a:lnTo>
                    <a:pt x="f86" y="f87"/>
                  </a:lnTo>
                  <a:lnTo>
                    <a:pt x="f88" y="f89"/>
                  </a:lnTo>
                  <a:lnTo>
                    <a:pt x="f90" y="f91"/>
                  </a:lnTo>
                  <a:lnTo>
                    <a:pt x="f92" y="f93"/>
                  </a:lnTo>
                  <a:lnTo>
                    <a:pt x="f90" y="f94"/>
                  </a:lnTo>
                  <a:lnTo>
                    <a:pt x="f88" y="f95"/>
                  </a:lnTo>
                  <a:lnTo>
                    <a:pt x="f96" y="f97"/>
                  </a:lnTo>
                  <a:lnTo>
                    <a:pt x="f98" y="f45"/>
                  </a:lnTo>
                  <a:lnTo>
                    <a:pt x="f99" y="f48"/>
                  </a:lnTo>
                  <a:lnTo>
                    <a:pt x="f100" y="f101"/>
                  </a:lnTo>
                  <a:lnTo>
                    <a:pt x="f102" y="f35"/>
                  </a:lnTo>
                  <a:lnTo>
                    <a:pt x="f103" y="f17"/>
                  </a:lnTo>
                  <a:lnTo>
                    <a:pt x="f104" y="f57"/>
                  </a:lnTo>
                  <a:lnTo>
                    <a:pt x="f105" y="f59"/>
                  </a:lnTo>
                  <a:lnTo>
                    <a:pt x="f106" y="f107"/>
                  </a:lnTo>
                  <a:lnTo>
                    <a:pt x="f108" y="f11"/>
                  </a:lnTo>
                  <a:lnTo>
                    <a:pt x="f109" y="f110"/>
                  </a:lnTo>
                  <a:lnTo>
                    <a:pt x="f111" y="f112"/>
                  </a:lnTo>
                  <a:lnTo>
                    <a:pt x="f113" y="f2"/>
                  </a:lnTo>
                  <a:close/>
                </a:path>
              </a:pathLst>
            </a:custGeom>
            <a:solidFill>
              <a:srgbClr val="FFFFFF"/>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4" name="Google Shape;2081;p59">
              <a:extLst>
                <a:ext uri="{FF2B5EF4-FFF2-40B4-BE49-F238E27FC236}">
                  <a16:creationId xmlns:a16="http://schemas.microsoft.com/office/drawing/2014/main" xmlns="" id="{2EB75CDC-C10C-466B-8EF0-4E22CF0D8379}"/>
                </a:ext>
              </a:extLst>
            </p:cNvPr>
            <p:cNvSpPr/>
            <p:nvPr/>
          </p:nvSpPr>
          <p:spPr>
            <a:xfrm flipH="1">
              <a:off x="2476167" y="1376309"/>
              <a:ext cx="652707" cy="95198"/>
            </a:xfrm>
            <a:custGeom>
              <a:avLst/>
              <a:gdLst>
                <a:gd name="f0" fmla="val w"/>
                <a:gd name="f1" fmla="val h"/>
                <a:gd name="f2" fmla="val 0"/>
                <a:gd name="f3" fmla="val 8070"/>
                <a:gd name="f4" fmla="val 1177"/>
                <a:gd name="f5" fmla="val 142"/>
                <a:gd name="f6" fmla="val 71"/>
                <a:gd name="f7" fmla="val 94"/>
                <a:gd name="f8" fmla="val 24"/>
                <a:gd name="f9" fmla="val 188"/>
                <a:gd name="f10" fmla="val 306"/>
                <a:gd name="f11" fmla="val 424"/>
                <a:gd name="f12" fmla="val 588"/>
                <a:gd name="f13" fmla="val 47"/>
                <a:gd name="f14" fmla="val 729"/>
                <a:gd name="f15" fmla="val 118"/>
                <a:gd name="f16" fmla="val 847"/>
                <a:gd name="f17" fmla="val 212"/>
                <a:gd name="f18" fmla="val 965"/>
                <a:gd name="f19" fmla="val 330"/>
                <a:gd name="f20" fmla="val 1035"/>
                <a:gd name="f21" fmla="val 447"/>
                <a:gd name="f22" fmla="val 1106"/>
                <a:gd name="f23" fmla="val 589"/>
                <a:gd name="f24" fmla="val 1153"/>
                <a:gd name="f25" fmla="val 730"/>
                <a:gd name="f26" fmla="val 1176"/>
                <a:gd name="f27" fmla="val 7317"/>
                <a:gd name="f28" fmla="val 7481"/>
                <a:gd name="f29" fmla="val 7599"/>
                <a:gd name="f30" fmla="val 7740"/>
                <a:gd name="f31" fmla="val 7858"/>
                <a:gd name="f32" fmla="val 7928"/>
                <a:gd name="f33" fmla="val 7999"/>
                <a:gd name="f34" fmla="val 8046"/>
                <a:gd name="f35" fmla="val 8069"/>
                <a:gd name="f36" fmla="val 8022"/>
                <a:gd name="f37" fmla="val 7975"/>
                <a:gd name="f38" fmla="val 7811"/>
                <a:gd name="f39" fmla="val 7669"/>
                <a:gd name="f40" fmla="val 7505"/>
                <a:gd name="f41" fmla="val 282"/>
                <a:gd name="f42" fmla="val 565"/>
                <a:gd name="f43" fmla="val 400"/>
                <a:gd name="f44" fmla="val 259"/>
                <a:gd name="f45" fmla="*/ f0 1 8070"/>
                <a:gd name="f46" fmla="*/ f1 1 1177"/>
                <a:gd name="f47" fmla="val f2"/>
                <a:gd name="f48" fmla="val f3"/>
                <a:gd name="f49" fmla="val f4"/>
                <a:gd name="f50" fmla="+- f49 0 f47"/>
                <a:gd name="f51" fmla="+- f48 0 f47"/>
                <a:gd name="f52" fmla="*/ f51 1 8070"/>
                <a:gd name="f53" fmla="*/ f50 1 1177"/>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8070" h="1177">
                  <a:moveTo>
                    <a:pt x="f5" y="f2"/>
                  </a:moveTo>
                  <a:lnTo>
                    <a:pt x="f6" y="f7"/>
                  </a:lnTo>
                  <a:lnTo>
                    <a:pt x="f8" y="f9"/>
                  </a:lnTo>
                  <a:lnTo>
                    <a:pt x="f2" y="f10"/>
                  </a:lnTo>
                  <a:lnTo>
                    <a:pt x="f2" y="f11"/>
                  </a:lnTo>
                  <a:lnTo>
                    <a:pt x="f2" y="f12"/>
                  </a:lnTo>
                  <a:lnTo>
                    <a:pt x="f13" y="f14"/>
                  </a:lnTo>
                  <a:lnTo>
                    <a:pt x="f15" y="f16"/>
                  </a:lnTo>
                  <a:lnTo>
                    <a:pt x="f17" y="f18"/>
                  </a:lnTo>
                  <a:lnTo>
                    <a:pt x="f19" y="f20"/>
                  </a:lnTo>
                  <a:lnTo>
                    <a:pt x="f21" y="f22"/>
                  </a:lnTo>
                  <a:lnTo>
                    <a:pt x="f23" y="f24"/>
                  </a:lnTo>
                  <a:lnTo>
                    <a:pt x="f25" y="f26"/>
                  </a:lnTo>
                  <a:lnTo>
                    <a:pt x="f27" y="f26"/>
                  </a:lnTo>
                  <a:lnTo>
                    <a:pt x="f28" y="f24"/>
                  </a:lnTo>
                  <a:lnTo>
                    <a:pt x="f29" y="f22"/>
                  </a:lnTo>
                  <a:lnTo>
                    <a:pt x="f30" y="f20"/>
                  </a:lnTo>
                  <a:lnTo>
                    <a:pt x="f31" y="f18"/>
                  </a:lnTo>
                  <a:lnTo>
                    <a:pt x="f32" y="f16"/>
                  </a:lnTo>
                  <a:lnTo>
                    <a:pt x="f33" y="f14"/>
                  </a:lnTo>
                  <a:lnTo>
                    <a:pt x="f34" y="f12"/>
                  </a:lnTo>
                  <a:lnTo>
                    <a:pt x="f35" y="f11"/>
                  </a:lnTo>
                  <a:lnTo>
                    <a:pt x="f34" y="f10"/>
                  </a:lnTo>
                  <a:lnTo>
                    <a:pt x="f36" y="f9"/>
                  </a:lnTo>
                  <a:lnTo>
                    <a:pt x="f37" y="f7"/>
                  </a:lnTo>
                  <a:lnTo>
                    <a:pt x="f32" y="f2"/>
                  </a:lnTo>
                  <a:lnTo>
                    <a:pt x="f38" y="f15"/>
                  </a:lnTo>
                  <a:lnTo>
                    <a:pt x="f39" y="f17"/>
                  </a:lnTo>
                  <a:lnTo>
                    <a:pt x="f40" y="f41"/>
                  </a:lnTo>
                  <a:lnTo>
                    <a:pt x="f42" y="f41"/>
                  </a:lnTo>
                  <a:lnTo>
                    <a:pt x="f43" y="f17"/>
                  </a:lnTo>
                  <a:lnTo>
                    <a:pt x="f44" y="f15"/>
                  </a:lnTo>
                  <a:lnTo>
                    <a:pt x="f5" y="f2"/>
                  </a:lnTo>
                  <a:close/>
                </a:path>
              </a:pathLst>
            </a:custGeom>
            <a:solidFill>
              <a:srgbClr val="E4ECF2"/>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5" name="Google Shape;2082;p59">
              <a:extLst>
                <a:ext uri="{FF2B5EF4-FFF2-40B4-BE49-F238E27FC236}">
                  <a16:creationId xmlns:a16="http://schemas.microsoft.com/office/drawing/2014/main" xmlns="" id="{71364998-21EF-4533-A83B-EA5056D36B1D}"/>
                </a:ext>
              </a:extLst>
            </p:cNvPr>
            <p:cNvSpPr/>
            <p:nvPr/>
          </p:nvSpPr>
          <p:spPr>
            <a:xfrm flipH="1">
              <a:off x="2415259" y="1064288"/>
              <a:ext cx="776380" cy="468136"/>
            </a:xfrm>
            <a:custGeom>
              <a:avLst/>
              <a:gdLst>
                <a:gd name="f0" fmla="val w"/>
                <a:gd name="f1" fmla="val h"/>
                <a:gd name="f2" fmla="val 0"/>
                <a:gd name="f3" fmla="val 9599"/>
                <a:gd name="f4" fmla="val 5788"/>
                <a:gd name="f5" fmla="val 6258"/>
                <a:gd name="f6" fmla="val 776"/>
                <a:gd name="f7" fmla="val 6446"/>
                <a:gd name="f8" fmla="val 824"/>
                <a:gd name="f9" fmla="val 6634"/>
                <a:gd name="f10" fmla="val 871"/>
                <a:gd name="f11" fmla="val 6822"/>
                <a:gd name="f12" fmla="val 918"/>
                <a:gd name="f13" fmla="val 6987"/>
                <a:gd name="f14" fmla="val 1012"/>
                <a:gd name="f15" fmla="val 7152"/>
                <a:gd name="f16" fmla="val 1106"/>
                <a:gd name="f17" fmla="val 7293"/>
                <a:gd name="f18" fmla="val 1223"/>
                <a:gd name="f19" fmla="val 7434"/>
                <a:gd name="f20" fmla="val 1341"/>
                <a:gd name="f21" fmla="val 7575"/>
                <a:gd name="f22" fmla="val 1482"/>
                <a:gd name="f23" fmla="val 7669"/>
                <a:gd name="f24" fmla="val 1623"/>
                <a:gd name="f25" fmla="val 7787"/>
                <a:gd name="f26" fmla="val 1788"/>
                <a:gd name="f27" fmla="val 7857"/>
                <a:gd name="f28" fmla="val 1953"/>
                <a:gd name="f29" fmla="val 7928"/>
                <a:gd name="f30" fmla="val 2141"/>
                <a:gd name="f31" fmla="val 7975"/>
                <a:gd name="f32" fmla="val 2329"/>
                <a:gd name="f33" fmla="val 7998"/>
                <a:gd name="f34" fmla="val 2517"/>
                <a:gd name="f35" fmla="val 8022"/>
                <a:gd name="f36" fmla="val 2729"/>
                <a:gd name="f37" fmla="val 2941"/>
                <a:gd name="f38" fmla="val 3152"/>
                <a:gd name="f39" fmla="val 7904"/>
                <a:gd name="f40" fmla="val 3364"/>
                <a:gd name="f41" fmla="val 7834"/>
                <a:gd name="f42" fmla="val 3552"/>
                <a:gd name="f43" fmla="val 8257"/>
                <a:gd name="f44" fmla="val 8398"/>
                <a:gd name="f45" fmla="val 3599"/>
                <a:gd name="f46" fmla="val 8516"/>
                <a:gd name="f47" fmla="val 3670"/>
                <a:gd name="f48" fmla="val 8634"/>
                <a:gd name="f49" fmla="val 3764"/>
                <a:gd name="f50" fmla="val 8704"/>
                <a:gd name="f51" fmla="val 3882"/>
                <a:gd name="f52" fmla="val 8775"/>
                <a:gd name="f53" fmla="val 3999"/>
                <a:gd name="f54" fmla="val 8822"/>
                <a:gd name="f55" fmla="val 4140"/>
                <a:gd name="f56" fmla="val 8845"/>
                <a:gd name="f57" fmla="val 4282"/>
                <a:gd name="f58" fmla="val 4446"/>
                <a:gd name="f59" fmla="val 4587"/>
                <a:gd name="f60" fmla="val 4705"/>
                <a:gd name="f61" fmla="val 4823"/>
                <a:gd name="f62" fmla="val 4893"/>
                <a:gd name="f63" fmla="val 4964"/>
                <a:gd name="f64" fmla="val 5011"/>
                <a:gd name="f65" fmla="val 8093"/>
                <a:gd name="f66" fmla="val 5034"/>
                <a:gd name="f67" fmla="val 1506"/>
                <a:gd name="f68" fmla="val 1365"/>
                <a:gd name="f69" fmla="val 988"/>
                <a:gd name="f70" fmla="val 894"/>
                <a:gd name="f71" fmla="val 823"/>
                <a:gd name="f72" fmla="val 1741"/>
                <a:gd name="f73" fmla="val 1694"/>
                <a:gd name="f74" fmla="val 3294"/>
                <a:gd name="f75" fmla="val 1670"/>
                <a:gd name="f76" fmla="val 3035"/>
                <a:gd name="f77" fmla="val 2870"/>
                <a:gd name="f78" fmla="val 2705"/>
                <a:gd name="f79" fmla="val 2541"/>
                <a:gd name="f80" fmla="val 2376"/>
                <a:gd name="f81" fmla="val 1859"/>
                <a:gd name="f82" fmla="val 2235"/>
                <a:gd name="f83" fmla="val 2094"/>
                <a:gd name="f84" fmla="val 2047"/>
                <a:gd name="f85" fmla="val 1976"/>
                <a:gd name="f86" fmla="val 2164"/>
                <a:gd name="f87" fmla="val 2282"/>
                <a:gd name="f88" fmla="val 2400"/>
                <a:gd name="f89" fmla="val 1647"/>
                <a:gd name="f90" fmla="val 1553"/>
                <a:gd name="f91" fmla="val 2682"/>
                <a:gd name="f92" fmla="val 2847"/>
                <a:gd name="f93" fmla="val 1435"/>
                <a:gd name="f94" fmla="val 3011"/>
                <a:gd name="f95" fmla="val 1388"/>
                <a:gd name="f96" fmla="val 3176"/>
                <a:gd name="f97" fmla="val 3341"/>
                <a:gd name="f98" fmla="val 3623"/>
                <a:gd name="f99" fmla="val 3905"/>
                <a:gd name="f100" fmla="val 1459"/>
                <a:gd name="f101" fmla="val 4164"/>
                <a:gd name="f102" fmla="val 1576"/>
                <a:gd name="f103" fmla="val 4399"/>
                <a:gd name="f104" fmla="val 4540"/>
                <a:gd name="f105" fmla="val 1529"/>
                <a:gd name="f106" fmla="val 1176"/>
                <a:gd name="f107" fmla="val 5081"/>
                <a:gd name="f108" fmla="val 1035"/>
                <a:gd name="f109" fmla="val 5317"/>
                <a:gd name="f110" fmla="val 5552"/>
                <a:gd name="f111" fmla="val 847"/>
                <a:gd name="f112" fmla="val 5811"/>
                <a:gd name="f113" fmla="val 800"/>
                <a:gd name="f114" fmla="val 6069"/>
                <a:gd name="f115" fmla="val 24"/>
                <a:gd name="f116" fmla="val 71"/>
                <a:gd name="f117" fmla="val 5293"/>
                <a:gd name="f118" fmla="val 118"/>
                <a:gd name="f119" fmla="val 5058"/>
                <a:gd name="f120" fmla="val 212"/>
                <a:gd name="f121" fmla="val 306"/>
                <a:gd name="f122" fmla="val 4611"/>
                <a:gd name="f123" fmla="val 447"/>
                <a:gd name="f124" fmla="val 588"/>
                <a:gd name="f125" fmla="val 4211"/>
                <a:gd name="f126" fmla="val 753"/>
                <a:gd name="f127" fmla="val 682"/>
                <a:gd name="f128" fmla="val 3788"/>
                <a:gd name="f129" fmla="val 635"/>
                <a:gd name="f130" fmla="val 612"/>
                <a:gd name="f131" fmla="val 3105"/>
                <a:gd name="f132" fmla="val 2635"/>
                <a:gd name="f133" fmla="val 706"/>
                <a:gd name="f134" fmla="val 2423"/>
                <a:gd name="f135" fmla="val 2211"/>
                <a:gd name="f136" fmla="val 2023"/>
                <a:gd name="f137" fmla="val 1835"/>
                <a:gd name="f138" fmla="val 1129"/>
                <a:gd name="f139" fmla="val 1270"/>
                <a:gd name="f140" fmla="val 1247"/>
                <a:gd name="f141" fmla="val 1812"/>
                <a:gd name="f142" fmla="val 2000"/>
                <a:gd name="f143" fmla="val 2447"/>
                <a:gd name="f144" fmla="val 941"/>
                <a:gd name="f145" fmla="val 2917"/>
                <a:gd name="f146" fmla="val 729"/>
                <a:gd name="f147" fmla="val 541"/>
                <a:gd name="f148" fmla="val 3129"/>
                <a:gd name="f149" fmla="val 400"/>
                <a:gd name="f150" fmla="val 259"/>
                <a:gd name="f151" fmla="val 3458"/>
                <a:gd name="f152" fmla="val 141"/>
                <a:gd name="f153" fmla="val 3646"/>
                <a:gd name="f154" fmla="val 3835"/>
                <a:gd name="f155" fmla="val 4070"/>
                <a:gd name="f156" fmla="val 47"/>
                <a:gd name="f157" fmla="val 4729"/>
                <a:gd name="f158" fmla="val 4870"/>
                <a:gd name="f159" fmla="val 188"/>
                <a:gd name="f160" fmla="val 5128"/>
                <a:gd name="f161" fmla="val 5340"/>
                <a:gd name="f162" fmla="val 659"/>
                <a:gd name="f163" fmla="val 5528"/>
                <a:gd name="f164" fmla="val 5599"/>
                <a:gd name="f165" fmla="val 5670"/>
                <a:gd name="f166" fmla="val 1059"/>
                <a:gd name="f167" fmla="val 5717"/>
                <a:gd name="f168" fmla="val 1200"/>
                <a:gd name="f169" fmla="val 5764"/>
                <a:gd name="f170" fmla="val 5787"/>
                <a:gd name="f171" fmla="val 8539"/>
                <a:gd name="f172" fmla="val 8681"/>
                <a:gd name="f173" fmla="val 8939"/>
                <a:gd name="f174" fmla="val 9151"/>
                <a:gd name="f175" fmla="val 9339"/>
                <a:gd name="f176" fmla="val 9410"/>
                <a:gd name="f177" fmla="val 9480"/>
                <a:gd name="f178" fmla="val 9527"/>
                <a:gd name="f179" fmla="val 9575"/>
                <a:gd name="f180" fmla="val 9598"/>
                <a:gd name="f181" fmla="val 9551"/>
                <a:gd name="f182" fmla="val 3858"/>
                <a:gd name="f183" fmla="val 9457"/>
                <a:gd name="f184" fmla="val 9363"/>
                <a:gd name="f185" fmla="val 3482"/>
                <a:gd name="f186" fmla="val 9245"/>
                <a:gd name="f187" fmla="val 3317"/>
                <a:gd name="f188" fmla="val 9104"/>
                <a:gd name="f189" fmla="val 8751"/>
                <a:gd name="f190" fmla="val 8728"/>
                <a:gd name="f191" fmla="val 8657"/>
                <a:gd name="f192" fmla="val 1906"/>
                <a:gd name="f193" fmla="val 8563"/>
                <a:gd name="f194" fmla="val 8445"/>
                <a:gd name="f195" fmla="val 8304"/>
                <a:gd name="f196" fmla="val 8163"/>
                <a:gd name="f197" fmla="val 471"/>
                <a:gd name="f198" fmla="val 7363"/>
                <a:gd name="f199" fmla="val 330"/>
                <a:gd name="f200" fmla="val 7128"/>
                <a:gd name="f201" fmla="val 235"/>
                <a:gd name="f202" fmla="val 6869"/>
                <a:gd name="f203" fmla="val 6610"/>
                <a:gd name="f204" fmla="val 6352"/>
                <a:gd name="f205" fmla="*/ f0 1 9599"/>
                <a:gd name="f206" fmla="*/ f1 1 5788"/>
                <a:gd name="f207" fmla="val f2"/>
                <a:gd name="f208" fmla="val f3"/>
                <a:gd name="f209" fmla="val f4"/>
                <a:gd name="f210" fmla="+- f209 0 f207"/>
                <a:gd name="f211" fmla="+- f208 0 f207"/>
                <a:gd name="f212" fmla="*/ f211 1 9599"/>
                <a:gd name="f213" fmla="*/ f210 1 5788"/>
                <a:gd name="f214" fmla="*/ f207 1 f212"/>
                <a:gd name="f215" fmla="*/ f208 1 f212"/>
                <a:gd name="f216" fmla="*/ f207 1 f213"/>
                <a:gd name="f217" fmla="*/ f209 1 f213"/>
                <a:gd name="f218" fmla="*/ f214 f205 1"/>
                <a:gd name="f219" fmla="*/ f215 f205 1"/>
                <a:gd name="f220" fmla="*/ f217 f206 1"/>
                <a:gd name="f221" fmla="*/ f216 f206 1"/>
              </a:gdLst>
              <a:ahLst/>
              <a:cxnLst>
                <a:cxn ang="3cd4">
                  <a:pos x="hc" y="t"/>
                </a:cxn>
                <a:cxn ang="0">
                  <a:pos x="r" y="vc"/>
                </a:cxn>
                <a:cxn ang="cd4">
                  <a:pos x="hc" y="b"/>
                </a:cxn>
                <a:cxn ang="cd2">
                  <a:pos x="l" y="vc"/>
                </a:cxn>
              </a:cxnLst>
              <a:rect l="f218" t="f221" r="f219" b="f220"/>
              <a:pathLst>
                <a:path w="9599" h="5788">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3" y="f37"/>
                  </a:lnTo>
                  <a:lnTo>
                    <a:pt x="f31" y="f38"/>
                  </a:lnTo>
                  <a:lnTo>
                    <a:pt x="f39" y="f40"/>
                  </a:lnTo>
                  <a:lnTo>
                    <a:pt x="f41" y="f42"/>
                  </a:lnTo>
                  <a:lnTo>
                    <a:pt x="f43" y="f42"/>
                  </a:lnTo>
                  <a:lnTo>
                    <a:pt x="f44" y="f45"/>
                  </a:lnTo>
                  <a:lnTo>
                    <a:pt x="f46" y="f47"/>
                  </a:lnTo>
                  <a:lnTo>
                    <a:pt x="f48" y="f49"/>
                  </a:lnTo>
                  <a:lnTo>
                    <a:pt x="f50" y="f51"/>
                  </a:lnTo>
                  <a:lnTo>
                    <a:pt x="f52" y="f53"/>
                  </a:lnTo>
                  <a:lnTo>
                    <a:pt x="f54" y="f55"/>
                  </a:lnTo>
                  <a:lnTo>
                    <a:pt x="f56" y="f57"/>
                  </a:lnTo>
                  <a:lnTo>
                    <a:pt x="f54" y="f58"/>
                  </a:lnTo>
                  <a:lnTo>
                    <a:pt x="f52" y="f59"/>
                  </a:lnTo>
                  <a:lnTo>
                    <a:pt x="f50" y="f60"/>
                  </a:lnTo>
                  <a:lnTo>
                    <a:pt x="f48" y="f61"/>
                  </a:lnTo>
                  <a:lnTo>
                    <a:pt x="f46" y="f62"/>
                  </a:lnTo>
                  <a:lnTo>
                    <a:pt x="f44" y="f63"/>
                  </a:lnTo>
                  <a:lnTo>
                    <a:pt x="f43" y="f64"/>
                  </a:lnTo>
                  <a:lnTo>
                    <a:pt x="f65" y="f66"/>
                  </a:lnTo>
                  <a:lnTo>
                    <a:pt x="f67" y="f66"/>
                  </a:lnTo>
                  <a:lnTo>
                    <a:pt x="f68" y="f64"/>
                  </a:lnTo>
                  <a:lnTo>
                    <a:pt x="f18" y="f63"/>
                  </a:lnTo>
                  <a:lnTo>
                    <a:pt x="f16" y="f62"/>
                  </a:lnTo>
                  <a:lnTo>
                    <a:pt x="f69" y="f61"/>
                  </a:lnTo>
                  <a:lnTo>
                    <a:pt x="f70" y="f60"/>
                  </a:lnTo>
                  <a:lnTo>
                    <a:pt x="f71" y="f59"/>
                  </a:lnTo>
                  <a:lnTo>
                    <a:pt x="f6" y="f58"/>
                  </a:lnTo>
                  <a:lnTo>
                    <a:pt x="f6" y="f57"/>
                  </a:lnTo>
                  <a:lnTo>
                    <a:pt x="f6" y="f55"/>
                  </a:lnTo>
                  <a:lnTo>
                    <a:pt x="f71" y="f53"/>
                  </a:lnTo>
                  <a:lnTo>
                    <a:pt x="f70" y="f51"/>
                  </a:lnTo>
                  <a:lnTo>
                    <a:pt x="f69" y="f49"/>
                  </a:lnTo>
                  <a:lnTo>
                    <a:pt x="f16" y="f47"/>
                  </a:lnTo>
                  <a:lnTo>
                    <a:pt x="f18" y="f45"/>
                  </a:lnTo>
                  <a:lnTo>
                    <a:pt x="f68" y="f42"/>
                  </a:lnTo>
                  <a:lnTo>
                    <a:pt x="f72" y="f42"/>
                  </a:lnTo>
                  <a:lnTo>
                    <a:pt x="f73" y="f74"/>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8" y="f95"/>
                  </a:lnTo>
                  <a:lnTo>
                    <a:pt x="f99" y="f100"/>
                  </a:lnTo>
                  <a:lnTo>
                    <a:pt x="f101" y="f102"/>
                  </a:lnTo>
                  <a:lnTo>
                    <a:pt x="f103" y="f72"/>
                  </a:lnTo>
                  <a:lnTo>
                    <a:pt x="f104" y="f105"/>
                  </a:lnTo>
                  <a:lnTo>
                    <a:pt x="f60" y="f20"/>
                  </a:lnTo>
                  <a:lnTo>
                    <a:pt x="f62" y="f106"/>
                  </a:lnTo>
                  <a:lnTo>
                    <a:pt x="f107" y="f108"/>
                  </a:lnTo>
                  <a:lnTo>
                    <a:pt x="f109" y="f12"/>
                  </a:lnTo>
                  <a:lnTo>
                    <a:pt x="f110" y="f111"/>
                  </a:lnTo>
                  <a:lnTo>
                    <a:pt x="f112" y="f113"/>
                  </a:lnTo>
                  <a:lnTo>
                    <a:pt x="f114" y="f6"/>
                  </a:lnTo>
                  <a:close/>
                  <a:moveTo>
                    <a:pt x="f114" y="f2"/>
                  </a:moveTo>
                  <a:lnTo>
                    <a:pt x="f112" y="f115"/>
                  </a:lnTo>
                  <a:lnTo>
                    <a:pt x="f110" y="f116"/>
                  </a:lnTo>
                  <a:lnTo>
                    <a:pt x="f117" y="f118"/>
                  </a:lnTo>
                  <a:lnTo>
                    <a:pt x="f119" y="f120"/>
                  </a:lnTo>
                  <a:lnTo>
                    <a:pt x="f61" y="f121"/>
                  </a:lnTo>
                  <a:lnTo>
                    <a:pt x="f122" y="f123"/>
                  </a:lnTo>
                  <a:lnTo>
                    <a:pt x="f103" y="f124"/>
                  </a:lnTo>
                  <a:lnTo>
                    <a:pt x="f125" y="f126"/>
                  </a:lnTo>
                  <a:lnTo>
                    <a:pt x="f53" y="f127"/>
                  </a:lnTo>
                  <a:lnTo>
                    <a:pt x="f128" y="f129"/>
                  </a:lnTo>
                  <a:lnTo>
                    <a:pt x="f42" y="f130"/>
                  </a:lnTo>
                  <a:lnTo>
                    <a:pt x="f97" y="f124"/>
                  </a:lnTo>
                  <a:lnTo>
                    <a:pt x="f131" y="f130"/>
                  </a:lnTo>
                  <a:lnTo>
                    <a:pt x="f77" y="f129"/>
                  </a:lnTo>
                  <a:lnTo>
                    <a:pt x="f132" y="f133"/>
                  </a:lnTo>
                  <a:lnTo>
                    <a:pt x="f134" y="f6"/>
                  </a:lnTo>
                  <a:lnTo>
                    <a:pt x="f135" y="f10"/>
                  </a:lnTo>
                  <a:lnTo>
                    <a:pt x="f136" y="f69"/>
                  </a:lnTo>
                  <a:lnTo>
                    <a:pt x="f137" y="f138"/>
                  </a:lnTo>
                  <a:lnTo>
                    <a:pt x="f75" y="f139"/>
                  </a:lnTo>
                  <a:lnTo>
                    <a:pt x="f67" y="f93"/>
                  </a:lnTo>
                  <a:lnTo>
                    <a:pt x="f68" y="f24"/>
                  </a:lnTo>
                  <a:lnTo>
                    <a:pt x="f140" y="f141"/>
                  </a:lnTo>
                  <a:lnTo>
                    <a:pt x="f138" y="f142"/>
                  </a:lnTo>
                  <a:lnTo>
                    <a:pt x="f108" y="f135"/>
                  </a:lnTo>
                  <a:lnTo>
                    <a:pt x="f69" y="f143"/>
                  </a:lnTo>
                  <a:lnTo>
                    <a:pt x="f144" y="f91"/>
                  </a:lnTo>
                  <a:lnTo>
                    <a:pt x="f12" y="f145"/>
                  </a:lnTo>
                  <a:lnTo>
                    <a:pt x="f146" y="f94"/>
                  </a:lnTo>
                  <a:lnTo>
                    <a:pt x="f147" y="f148"/>
                  </a:lnTo>
                  <a:lnTo>
                    <a:pt x="f149" y="f74"/>
                  </a:lnTo>
                  <a:lnTo>
                    <a:pt x="f150" y="f151"/>
                  </a:lnTo>
                  <a:lnTo>
                    <a:pt x="f152" y="f153"/>
                  </a:lnTo>
                  <a:lnTo>
                    <a:pt x="f116" y="f154"/>
                  </a:lnTo>
                  <a:lnTo>
                    <a:pt x="f115" y="f155"/>
                  </a:lnTo>
                  <a:lnTo>
                    <a:pt x="f2" y="f57"/>
                  </a:lnTo>
                  <a:lnTo>
                    <a:pt x="f115" y="f58"/>
                  </a:lnTo>
                  <a:lnTo>
                    <a:pt x="f156" y="f59"/>
                  </a:lnTo>
                  <a:lnTo>
                    <a:pt x="f116" y="f157"/>
                  </a:lnTo>
                  <a:lnTo>
                    <a:pt x="f118" y="f158"/>
                  </a:lnTo>
                  <a:lnTo>
                    <a:pt x="f159" y="f64"/>
                  </a:lnTo>
                  <a:lnTo>
                    <a:pt x="f150" y="f160"/>
                  </a:lnTo>
                  <a:lnTo>
                    <a:pt x="f123" y="f161"/>
                  </a:lnTo>
                  <a:lnTo>
                    <a:pt x="f162" y="f163"/>
                  </a:lnTo>
                  <a:lnTo>
                    <a:pt x="f113" y="f164"/>
                  </a:lnTo>
                  <a:lnTo>
                    <a:pt x="f12" y="f165"/>
                  </a:lnTo>
                  <a:lnTo>
                    <a:pt x="f166" y="f167"/>
                  </a:lnTo>
                  <a:lnTo>
                    <a:pt x="f168" y="f169"/>
                  </a:lnTo>
                  <a:lnTo>
                    <a:pt x="f68" y="f170"/>
                  </a:lnTo>
                  <a:lnTo>
                    <a:pt x="f43" y="f170"/>
                  </a:lnTo>
                  <a:lnTo>
                    <a:pt x="f44" y="f169"/>
                  </a:lnTo>
                  <a:lnTo>
                    <a:pt x="f171" y="f167"/>
                  </a:lnTo>
                  <a:lnTo>
                    <a:pt x="f172" y="f165"/>
                  </a:lnTo>
                  <a:lnTo>
                    <a:pt x="f54" y="f164"/>
                  </a:lnTo>
                  <a:lnTo>
                    <a:pt x="f173" y="f163"/>
                  </a:lnTo>
                  <a:lnTo>
                    <a:pt x="f174" y="f161"/>
                  </a:lnTo>
                  <a:lnTo>
                    <a:pt x="f175" y="f160"/>
                  </a:lnTo>
                  <a:lnTo>
                    <a:pt x="f176" y="f64"/>
                  </a:lnTo>
                  <a:lnTo>
                    <a:pt x="f177" y="f158"/>
                  </a:lnTo>
                  <a:lnTo>
                    <a:pt x="f178" y="f157"/>
                  </a:lnTo>
                  <a:lnTo>
                    <a:pt x="f179" y="f59"/>
                  </a:lnTo>
                  <a:lnTo>
                    <a:pt x="f180" y="f58"/>
                  </a:lnTo>
                  <a:lnTo>
                    <a:pt x="f180" y="f57"/>
                  </a:lnTo>
                  <a:lnTo>
                    <a:pt x="f179" y="f155"/>
                  </a:lnTo>
                  <a:lnTo>
                    <a:pt x="f181" y="f182"/>
                  </a:lnTo>
                  <a:lnTo>
                    <a:pt x="f183" y="f47"/>
                  </a:lnTo>
                  <a:lnTo>
                    <a:pt x="f184" y="f185"/>
                  </a:lnTo>
                  <a:lnTo>
                    <a:pt x="f186" y="f187"/>
                  </a:lnTo>
                  <a:lnTo>
                    <a:pt x="f188" y="f96"/>
                  </a:lnTo>
                  <a:lnTo>
                    <a:pt x="f173" y="f76"/>
                  </a:lnTo>
                  <a:lnTo>
                    <a:pt x="f52" y="f37"/>
                  </a:lnTo>
                  <a:lnTo>
                    <a:pt x="f52" y="f36"/>
                  </a:lnTo>
                  <a:lnTo>
                    <a:pt x="f189" y="f143"/>
                  </a:lnTo>
                  <a:lnTo>
                    <a:pt x="f190" y="f86"/>
                  </a:lnTo>
                  <a:lnTo>
                    <a:pt x="f191" y="f192"/>
                  </a:lnTo>
                  <a:lnTo>
                    <a:pt x="f193" y="f75"/>
                  </a:lnTo>
                  <a:lnTo>
                    <a:pt x="f194" y="f93"/>
                  </a:lnTo>
                  <a:lnTo>
                    <a:pt x="f195" y="f168"/>
                  </a:lnTo>
                  <a:lnTo>
                    <a:pt x="f196" y="f69"/>
                  </a:lnTo>
                  <a:lnTo>
                    <a:pt x="f31" y="f113"/>
                  </a:lnTo>
                  <a:lnTo>
                    <a:pt x="f25" y="f129"/>
                  </a:lnTo>
                  <a:lnTo>
                    <a:pt x="f21" y="f197"/>
                  </a:lnTo>
                  <a:lnTo>
                    <a:pt x="f198" y="f199"/>
                  </a:lnTo>
                  <a:lnTo>
                    <a:pt x="f200" y="f201"/>
                  </a:lnTo>
                  <a:lnTo>
                    <a:pt x="f202" y="f152"/>
                  </a:lnTo>
                  <a:lnTo>
                    <a:pt x="f203" y="f116"/>
                  </a:lnTo>
                  <a:lnTo>
                    <a:pt x="f204" y="f115"/>
                  </a:lnTo>
                  <a:lnTo>
                    <a:pt x="f114" y="f2"/>
                  </a:lnTo>
                  <a:close/>
                </a:path>
              </a:pathLst>
            </a:custGeom>
            <a:solidFill>
              <a:srgbClr val="5D5D6D"/>
            </a:solid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6" name="Google Shape;2083;p59">
              <a:extLst>
                <a:ext uri="{FF2B5EF4-FFF2-40B4-BE49-F238E27FC236}">
                  <a16:creationId xmlns:a16="http://schemas.microsoft.com/office/drawing/2014/main" xmlns="" id="{EFB74A53-C1F4-437F-8641-D728696108AA}"/>
                </a:ext>
              </a:extLst>
            </p:cNvPr>
            <p:cNvSpPr/>
            <p:nvPr/>
          </p:nvSpPr>
          <p:spPr>
            <a:xfrm flipH="1">
              <a:off x="2476167" y="1127043"/>
              <a:ext cx="652707" cy="344472"/>
            </a:xfrm>
            <a:custGeom>
              <a:avLst/>
              <a:gdLst>
                <a:gd name="f0" fmla="val w"/>
                <a:gd name="f1" fmla="val h"/>
                <a:gd name="f2" fmla="val 0"/>
                <a:gd name="f3" fmla="val 8070"/>
                <a:gd name="f4" fmla="val 4259"/>
                <a:gd name="f5" fmla="val 5293"/>
                <a:gd name="f6" fmla="val 5482"/>
                <a:gd name="f7" fmla="val 5670"/>
                <a:gd name="f8" fmla="val 48"/>
                <a:gd name="f9" fmla="val 5858"/>
                <a:gd name="f10" fmla="val 95"/>
                <a:gd name="f11" fmla="val 6046"/>
                <a:gd name="f12" fmla="val 142"/>
                <a:gd name="f13" fmla="val 6211"/>
                <a:gd name="f14" fmla="val 236"/>
                <a:gd name="f15" fmla="val 6376"/>
                <a:gd name="f16" fmla="val 330"/>
                <a:gd name="f17" fmla="val 6517"/>
                <a:gd name="f18" fmla="val 447"/>
                <a:gd name="f19" fmla="val 6658"/>
                <a:gd name="f20" fmla="val 565"/>
                <a:gd name="f21" fmla="val 6799"/>
                <a:gd name="f22" fmla="val 706"/>
                <a:gd name="f23" fmla="val 6893"/>
                <a:gd name="f24" fmla="val 847"/>
                <a:gd name="f25" fmla="val 7011"/>
                <a:gd name="f26" fmla="val 1012"/>
                <a:gd name="f27" fmla="val 7081"/>
                <a:gd name="f28" fmla="val 1177"/>
                <a:gd name="f29" fmla="val 7152"/>
                <a:gd name="f30" fmla="val 1365"/>
                <a:gd name="f31" fmla="val 7199"/>
                <a:gd name="f32" fmla="val 1553"/>
                <a:gd name="f33" fmla="val 7222"/>
                <a:gd name="f34" fmla="val 1741"/>
                <a:gd name="f35" fmla="val 7246"/>
                <a:gd name="f36" fmla="val 1953"/>
                <a:gd name="f37" fmla="val 2165"/>
                <a:gd name="f38" fmla="val 2376"/>
                <a:gd name="f39" fmla="val 7128"/>
                <a:gd name="f40" fmla="val 2588"/>
                <a:gd name="f41" fmla="val 7058"/>
                <a:gd name="f42" fmla="val 2776"/>
                <a:gd name="f43" fmla="val 7317"/>
                <a:gd name="f44" fmla="val 7481"/>
                <a:gd name="f45" fmla="val 7622"/>
                <a:gd name="f46" fmla="val 2823"/>
                <a:gd name="f47" fmla="val 7740"/>
                <a:gd name="f48" fmla="val 2894"/>
                <a:gd name="f49" fmla="val 7858"/>
                <a:gd name="f50" fmla="val 2988"/>
                <a:gd name="f51" fmla="val 7928"/>
                <a:gd name="f52" fmla="val 3106"/>
                <a:gd name="f53" fmla="val 7999"/>
                <a:gd name="f54" fmla="val 3223"/>
                <a:gd name="f55" fmla="val 8046"/>
                <a:gd name="f56" fmla="val 3364"/>
                <a:gd name="f57" fmla="val 8069"/>
                <a:gd name="f58" fmla="val 3506"/>
                <a:gd name="f59" fmla="val 3670"/>
                <a:gd name="f60" fmla="val 3811"/>
                <a:gd name="f61" fmla="val 3929"/>
                <a:gd name="f62" fmla="val 4047"/>
                <a:gd name="f63" fmla="val 4117"/>
                <a:gd name="f64" fmla="val 4188"/>
                <a:gd name="f65" fmla="val 4235"/>
                <a:gd name="f66" fmla="val 4258"/>
                <a:gd name="f67" fmla="val 730"/>
                <a:gd name="f68" fmla="val 589"/>
                <a:gd name="f69" fmla="val 212"/>
                <a:gd name="f70" fmla="val 118"/>
                <a:gd name="f71" fmla="val 47"/>
                <a:gd name="f72" fmla="val 965"/>
                <a:gd name="f73" fmla="val 918"/>
                <a:gd name="f74" fmla="val 2518"/>
                <a:gd name="f75" fmla="val 894"/>
                <a:gd name="f76" fmla="val 2259"/>
                <a:gd name="f77" fmla="val 2094"/>
                <a:gd name="f78" fmla="val 1929"/>
                <a:gd name="f79" fmla="val 1765"/>
                <a:gd name="f80" fmla="val 1600"/>
                <a:gd name="f81" fmla="val 1083"/>
                <a:gd name="f82" fmla="val 1459"/>
                <a:gd name="f83" fmla="val 1318"/>
                <a:gd name="f84" fmla="val 1271"/>
                <a:gd name="f85" fmla="val 1200"/>
                <a:gd name="f86" fmla="val 1388"/>
                <a:gd name="f87" fmla="val 1506"/>
                <a:gd name="f88" fmla="val 1624"/>
                <a:gd name="f89" fmla="val 871"/>
                <a:gd name="f90" fmla="val 777"/>
                <a:gd name="f91" fmla="val 1906"/>
                <a:gd name="f92" fmla="val 2071"/>
                <a:gd name="f93" fmla="val 659"/>
                <a:gd name="f94" fmla="val 2235"/>
                <a:gd name="f95" fmla="val 612"/>
                <a:gd name="f96" fmla="val 2400"/>
                <a:gd name="f97" fmla="val 2565"/>
                <a:gd name="f98" fmla="val 2847"/>
                <a:gd name="f99" fmla="val 3129"/>
                <a:gd name="f100" fmla="val 683"/>
                <a:gd name="f101" fmla="val 3388"/>
                <a:gd name="f102" fmla="val 800"/>
                <a:gd name="f103" fmla="val 3623"/>
                <a:gd name="f104" fmla="val 3764"/>
                <a:gd name="f105" fmla="val 753"/>
                <a:gd name="f106" fmla="val 400"/>
                <a:gd name="f107" fmla="val 4305"/>
                <a:gd name="f108" fmla="val 259"/>
                <a:gd name="f109" fmla="val 4541"/>
                <a:gd name="f110" fmla="val 4776"/>
                <a:gd name="f111" fmla="val 71"/>
                <a:gd name="f112" fmla="val 5035"/>
                <a:gd name="f113" fmla="val 24"/>
                <a:gd name="f114" fmla="*/ f0 1 8070"/>
                <a:gd name="f115" fmla="*/ f1 1 4259"/>
                <a:gd name="f116" fmla="val f2"/>
                <a:gd name="f117" fmla="val f3"/>
                <a:gd name="f118" fmla="val f4"/>
                <a:gd name="f119" fmla="+- f118 0 f116"/>
                <a:gd name="f120" fmla="+- f117 0 f116"/>
                <a:gd name="f121" fmla="*/ f120 1 8070"/>
                <a:gd name="f122" fmla="*/ f119 1 4259"/>
                <a:gd name="f123" fmla="*/ f116 1 f121"/>
                <a:gd name="f124" fmla="*/ f117 1 f121"/>
                <a:gd name="f125" fmla="*/ f116 1 f122"/>
                <a:gd name="f126" fmla="*/ f118 1 f122"/>
                <a:gd name="f127" fmla="*/ f123 f114 1"/>
                <a:gd name="f128" fmla="*/ f124 f114 1"/>
                <a:gd name="f129" fmla="*/ f126 f115 1"/>
                <a:gd name="f130" fmla="*/ f125 f115 1"/>
              </a:gdLst>
              <a:ahLst/>
              <a:cxnLst>
                <a:cxn ang="3cd4">
                  <a:pos x="hc" y="t"/>
                </a:cxn>
                <a:cxn ang="0">
                  <a:pos x="r" y="vc"/>
                </a:cxn>
                <a:cxn ang="cd4">
                  <a:pos x="hc" y="b"/>
                </a:cxn>
                <a:cxn ang="cd2">
                  <a:pos x="l" y="vc"/>
                </a:cxn>
              </a:cxnLst>
              <a:rect l="f127" t="f130" r="f128" b="f129"/>
              <a:pathLst>
                <a:path w="8070" h="4259" fill="none">
                  <a:moveTo>
                    <a:pt x="f5" y="f2"/>
                  </a:moveTo>
                  <a:lnTo>
                    <a:pt x="f5" y="f2"/>
                  </a:lnTo>
                  <a:lnTo>
                    <a:pt x="f6" y="f2"/>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5" y="f36"/>
                  </a:lnTo>
                  <a:lnTo>
                    <a:pt x="f33" y="f37"/>
                  </a:lnTo>
                  <a:lnTo>
                    <a:pt x="f31" y="f38"/>
                  </a:lnTo>
                  <a:lnTo>
                    <a:pt x="f39" y="f40"/>
                  </a:lnTo>
                  <a:lnTo>
                    <a:pt x="f41" y="f42"/>
                  </a:lnTo>
                  <a:lnTo>
                    <a:pt x="f43" y="f42"/>
                  </a:lnTo>
                  <a:lnTo>
                    <a:pt x="f43" y="f42"/>
                  </a:lnTo>
                  <a:lnTo>
                    <a:pt x="f44" y="f42"/>
                  </a:lnTo>
                  <a:lnTo>
                    <a:pt x="f45" y="f46"/>
                  </a:lnTo>
                  <a:lnTo>
                    <a:pt x="f47" y="f48"/>
                  </a:lnTo>
                  <a:lnTo>
                    <a:pt x="f49" y="f50"/>
                  </a:lnTo>
                  <a:lnTo>
                    <a:pt x="f51" y="f52"/>
                  </a:lnTo>
                  <a:lnTo>
                    <a:pt x="f53" y="f54"/>
                  </a:lnTo>
                  <a:lnTo>
                    <a:pt x="f55" y="f56"/>
                  </a:lnTo>
                  <a:lnTo>
                    <a:pt x="f57" y="f58"/>
                  </a:lnTo>
                  <a:lnTo>
                    <a:pt x="f57" y="f58"/>
                  </a:lnTo>
                  <a:lnTo>
                    <a:pt x="f55" y="f59"/>
                  </a:lnTo>
                  <a:lnTo>
                    <a:pt x="f53" y="f60"/>
                  </a:lnTo>
                  <a:lnTo>
                    <a:pt x="f51" y="f61"/>
                  </a:lnTo>
                  <a:lnTo>
                    <a:pt x="f49" y="f62"/>
                  </a:lnTo>
                  <a:lnTo>
                    <a:pt x="f47" y="f63"/>
                  </a:lnTo>
                  <a:lnTo>
                    <a:pt x="f45" y="f64"/>
                  </a:lnTo>
                  <a:lnTo>
                    <a:pt x="f44" y="f65"/>
                  </a:lnTo>
                  <a:lnTo>
                    <a:pt x="f43" y="f66"/>
                  </a:lnTo>
                  <a:lnTo>
                    <a:pt x="f67" y="f66"/>
                  </a:lnTo>
                  <a:lnTo>
                    <a:pt x="f67" y="f66"/>
                  </a:lnTo>
                  <a:lnTo>
                    <a:pt x="f68" y="f65"/>
                  </a:lnTo>
                  <a:lnTo>
                    <a:pt x="f18" y="f64"/>
                  </a:lnTo>
                  <a:lnTo>
                    <a:pt x="f16" y="f63"/>
                  </a:lnTo>
                  <a:lnTo>
                    <a:pt x="f69" y="f62"/>
                  </a:lnTo>
                  <a:lnTo>
                    <a:pt x="f70" y="f61"/>
                  </a:lnTo>
                  <a:lnTo>
                    <a:pt x="f71" y="f60"/>
                  </a:lnTo>
                  <a:lnTo>
                    <a:pt x="f2" y="f59"/>
                  </a:lnTo>
                  <a:lnTo>
                    <a:pt x="f2" y="f58"/>
                  </a:lnTo>
                  <a:lnTo>
                    <a:pt x="f2" y="f58"/>
                  </a:lnTo>
                  <a:lnTo>
                    <a:pt x="f2" y="f56"/>
                  </a:lnTo>
                  <a:lnTo>
                    <a:pt x="f71" y="f54"/>
                  </a:lnTo>
                  <a:lnTo>
                    <a:pt x="f70" y="f52"/>
                  </a:lnTo>
                  <a:lnTo>
                    <a:pt x="f69" y="f50"/>
                  </a:lnTo>
                  <a:lnTo>
                    <a:pt x="f16" y="f48"/>
                  </a:lnTo>
                  <a:lnTo>
                    <a:pt x="f18" y="f46"/>
                  </a:lnTo>
                  <a:lnTo>
                    <a:pt x="f68" y="f42"/>
                  </a:lnTo>
                  <a:lnTo>
                    <a:pt x="f67" y="f42"/>
                  </a:lnTo>
                  <a:lnTo>
                    <a:pt x="f72" y="f42"/>
                  </a:lnTo>
                  <a:lnTo>
                    <a:pt x="f72" y="f42"/>
                  </a:lnTo>
                  <a:lnTo>
                    <a:pt x="f73" y="f74"/>
                  </a:lnTo>
                  <a:lnTo>
                    <a:pt x="f75" y="f76"/>
                  </a:lnTo>
                  <a:lnTo>
                    <a:pt x="f75" y="f76"/>
                  </a:lnTo>
                  <a:lnTo>
                    <a:pt x="f75" y="f77"/>
                  </a:lnTo>
                  <a:lnTo>
                    <a:pt x="f73" y="f78"/>
                  </a:lnTo>
                  <a:lnTo>
                    <a:pt x="f72" y="f79"/>
                  </a:lnTo>
                  <a:lnTo>
                    <a:pt x="f26" y="f80"/>
                  </a:lnTo>
                  <a:lnTo>
                    <a:pt x="f81" y="f82"/>
                  </a:lnTo>
                  <a:lnTo>
                    <a:pt x="f28" y="f83"/>
                  </a:lnTo>
                  <a:lnTo>
                    <a:pt x="f84" y="f85"/>
                  </a:lnTo>
                  <a:lnTo>
                    <a:pt x="f86" y="f81"/>
                  </a:lnTo>
                  <a:lnTo>
                    <a:pt x="f87" y="f72"/>
                  </a:lnTo>
                  <a:lnTo>
                    <a:pt x="f88" y="f89"/>
                  </a:lnTo>
                  <a:lnTo>
                    <a:pt x="f79" y="f90"/>
                  </a:lnTo>
                  <a:lnTo>
                    <a:pt x="f91" y="f22"/>
                  </a:lnTo>
                  <a:lnTo>
                    <a:pt x="f92" y="f93"/>
                  </a:lnTo>
                  <a:lnTo>
                    <a:pt x="f94" y="f95"/>
                  </a:lnTo>
                  <a:lnTo>
                    <a:pt x="f96" y="f68"/>
                  </a:lnTo>
                  <a:lnTo>
                    <a:pt x="f97" y="f68"/>
                  </a:lnTo>
                  <a:lnTo>
                    <a:pt x="f97" y="f68"/>
                  </a:lnTo>
                  <a:lnTo>
                    <a:pt x="f98" y="f95"/>
                  </a:lnTo>
                  <a:lnTo>
                    <a:pt x="f99" y="f100"/>
                  </a:lnTo>
                  <a:lnTo>
                    <a:pt x="f101" y="f102"/>
                  </a:lnTo>
                  <a:lnTo>
                    <a:pt x="f103" y="f72"/>
                  </a:lnTo>
                  <a:lnTo>
                    <a:pt x="f103" y="f72"/>
                  </a:lnTo>
                  <a:lnTo>
                    <a:pt x="f104" y="f105"/>
                  </a:lnTo>
                  <a:lnTo>
                    <a:pt x="f61" y="f20"/>
                  </a:lnTo>
                  <a:lnTo>
                    <a:pt x="f63" y="f106"/>
                  </a:lnTo>
                  <a:lnTo>
                    <a:pt x="f107" y="f108"/>
                  </a:lnTo>
                  <a:lnTo>
                    <a:pt x="f109" y="f12"/>
                  </a:lnTo>
                  <a:lnTo>
                    <a:pt x="f110" y="f111"/>
                  </a:lnTo>
                  <a:lnTo>
                    <a:pt x="f112" y="f113"/>
                  </a:lnTo>
                  <a:lnTo>
                    <a:pt x="f5" y="f2"/>
                  </a:lnTo>
                </a:path>
              </a:pathLst>
            </a:custGeom>
            <a:noFill/>
            <a:ln w="28575" cap="flat">
              <a:solidFill>
                <a:srgbClr val="FFFFFF"/>
              </a:solidFill>
              <a:prstDash val="solid"/>
              <a:roun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sp>
          <p:nvSpPr>
            <p:cNvPr id="27" name="Google Shape;2084;p59">
              <a:extLst>
                <a:ext uri="{FF2B5EF4-FFF2-40B4-BE49-F238E27FC236}">
                  <a16:creationId xmlns:a16="http://schemas.microsoft.com/office/drawing/2014/main" xmlns="" id="{B2DC3839-9F0E-4DF4-8F10-374FDB0B3D83}"/>
                </a:ext>
              </a:extLst>
            </p:cNvPr>
            <p:cNvSpPr/>
            <p:nvPr/>
          </p:nvSpPr>
          <p:spPr>
            <a:xfrm flipH="1">
              <a:off x="2415259" y="1064288"/>
              <a:ext cx="776380" cy="468136"/>
            </a:xfrm>
            <a:custGeom>
              <a:avLst/>
              <a:gdLst>
                <a:gd name="f0" fmla="val w"/>
                <a:gd name="f1" fmla="val h"/>
                <a:gd name="f2" fmla="val 0"/>
                <a:gd name="f3" fmla="val 9599"/>
                <a:gd name="f4" fmla="val 5788"/>
                <a:gd name="f5" fmla="val 6069"/>
                <a:gd name="f6" fmla="val 5811"/>
                <a:gd name="f7" fmla="val 24"/>
                <a:gd name="f8" fmla="val 5552"/>
                <a:gd name="f9" fmla="val 71"/>
                <a:gd name="f10" fmla="val 5293"/>
                <a:gd name="f11" fmla="val 118"/>
                <a:gd name="f12" fmla="val 5058"/>
                <a:gd name="f13" fmla="val 212"/>
                <a:gd name="f14" fmla="val 4823"/>
                <a:gd name="f15" fmla="val 306"/>
                <a:gd name="f16" fmla="val 4611"/>
                <a:gd name="f17" fmla="val 447"/>
                <a:gd name="f18" fmla="val 4399"/>
                <a:gd name="f19" fmla="val 588"/>
                <a:gd name="f20" fmla="val 4211"/>
                <a:gd name="f21" fmla="val 753"/>
                <a:gd name="f22" fmla="val 3999"/>
                <a:gd name="f23" fmla="val 682"/>
                <a:gd name="f24" fmla="val 3788"/>
                <a:gd name="f25" fmla="val 635"/>
                <a:gd name="f26" fmla="val 3552"/>
                <a:gd name="f27" fmla="val 612"/>
                <a:gd name="f28" fmla="val 3341"/>
                <a:gd name="f29" fmla="val 3105"/>
                <a:gd name="f30" fmla="val 2870"/>
                <a:gd name="f31" fmla="val 2635"/>
                <a:gd name="f32" fmla="val 706"/>
                <a:gd name="f33" fmla="val 2423"/>
                <a:gd name="f34" fmla="val 776"/>
                <a:gd name="f35" fmla="val 2211"/>
                <a:gd name="f36" fmla="val 871"/>
                <a:gd name="f37" fmla="val 2023"/>
                <a:gd name="f38" fmla="val 988"/>
                <a:gd name="f39" fmla="val 1835"/>
                <a:gd name="f40" fmla="val 1129"/>
                <a:gd name="f41" fmla="val 1670"/>
                <a:gd name="f42" fmla="val 1270"/>
                <a:gd name="f43" fmla="val 1506"/>
                <a:gd name="f44" fmla="val 1435"/>
                <a:gd name="f45" fmla="val 1365"/>
                <a:gd name="f46" fmla="val 1623"/>
                <a:gd name="f47" fmla="val 1247"/>
                <a:gd name="f48" fmla="val 1812"/>
                <a:gd name="f49" fmla="val 2000"/>
                <a:gd name="f50" fmla="val 1035"/>
                <a:gd name="f51" fmla="val 2447"/>
                <a:gd name="f52" fmla="val 941"/>
                <a:gd name="f53" fmla="val 2682"/>
                <a:gd name="f54" fmla="val 918"/>
                <a:gd name="f55" fmla="val 2917"/>
                <a:gd name="f56" fmla="val 729"/>
                <a:gd name="f57" fmla="val 3011"/>
                <a:gd name="f58" fmla="val 541"/>
                <a:gd name="f59" fmla="val 3129"/>
                <a:gd name="f60" fmla="val 400"/>
                <a:gd name="f61" fmla="val 3294"/>
                <a:gd name="f62" fmla="val 259"/>
                <a:gd name="f63" fmla="val 3458"/>
                <a:gd name="f64" fmla="val 141"/>
                <a:gd name="f65" fmla="val 3646"/>
                <a:gd name="f66" fmla="val 3835"/>
                <a:gd name="f67" fmla="val 4070"/>
                <a:gd name="f68" fmla="val 4282"/>
                <a:gd name="f69" fmla="val 4446"/>
                <a:gd name="f70" fmla="val 47"/>
                <a:gd name="f71" fmla="val 4587"/>
                <a:gd name="f72" fmla="val 4729"/>
                <a:gd name="f73" fmla="val 4870"/>
                <a:gd name="f74" fmla="val 188"/>
                <a:gd name="f75" fmla="val 5011"/>
                <a:gd name="f76" fmla="val 5128"/>
                <a:gd name="f77" fmla="val 5340"/>
                <a:gd name="f78" fmla="val 659"/>
                <a:gd name="f79" fmla="val 5528"/>
                <a:gd name="f80" fmla="val 800"/>
                <a:gd name="f81" fmla="val 5599"/>
                <a:gd name="f82" fmla="val 5670"/>
                <a:gd name="f83" fmla="val 1059"/>
                <a:gd name="f84" fmla="val 5717"/>
                <a:gd name="f85" fmla="val 1200"/>
                <a:gd name="f86" fmla="val 5764"/>
                <a:gd name="f87" fmla="val 5787"/>
                <a:gd name="f88" fmla="val 8093"/>
                <a:gd name="f89" fmla="val 8257"/>
                <a:gd name="f90" fmla="val 8398"/>
                <a:gd name="f91" fmla="val 8539"/>
                <a:gd name="f92" fmla="val 8681"/>
                <a:gd name="f93" fmla="val 8822"/>
                <a:gd name="f94" fmla="val 8939"/>
                <a:gd name="f95" fmla="val 9151"/>
                <a:gd name="f96" fmla="val 9339"/>
                <a:gd name="f97" fmla="val 9410"/>
                <a:gd name="f98" fmla="val 9480"/>
                <a:gd name="f99" fmla="val 9527"/>
                <a:gd name="f100" fmla="val 9575"/>
                <a:gd name="f101" fmla="val 9598"/>
                <a:gd name="f102" fmla="val 9551"/>
                <a:gd name="f103" fmla="val 3858"/>
                <a:gd name="f104" fmla="val 9457"/>
                <a:gd name="f105" fmla="val 3670"/>
                <a:gd name="f106" fmla="val 9363"/>
                <a:gd name="f107" fmla="val 3482"/>
                <a:gd name="f108" fmla="val 9245"/>
                <a:gd name="f109" fmla="val 3317"/>
                <a:gd name="f110" fmla="val 9104"/>
                <a:gd name="f111" fmla="val 3176"/>
                <a:gd name="f112" fmla="val 3035"/>
                <a:gd name="f113" fmla="val 8775"/>
                <a:gd name="f114" fmla="val 2941"/>
                <a:gd name="f115" fmla="val 2729"/>
                <a:gd name="f116" fmla="val 8751"/>
                <a:gd name="f117" fmla="val 8728"/>
                <a:gd name="f118" fmla="val 2164"/>
                <a:gd name="f119" fmla="val 8657"/>
                <a:gd name="f120" fmla="val 1906"/>
                <a:gd name="f121" fmla="val 8563"/>
                <a:gd name="f122" fmla="val 8445"/>
                <a:gd name="f123" fmla="val 8304"/>
                <a:gd name="f124" fmla="val 8163"/>
                <a:gd name="f125" fmla="val 7975"/>
                <a:gd name="f126" fmla="val 7787"/>
                <a:gd name="f127" fmla="val 7575"/>
                <a:gd name="f128" fmla="val 471"/>
                <a:gd name="f129" fmla="val 7363"/>
                <a:gd name="f130" fmla="val 330"/>
                <a:gd name="f131" fmla="val 7128"/>
                <a:gd name="f132" fmla="val 235"/>
                <a:gd name="f133" fmla="val 6869"/>
                <a:gd name="f134" fmla="val 6610"/>
                <a:gd name="f135" fmla="val 6352"/>
                <a:gd name="f136" fmla="*/ f0 1 9599"/>
                <a:gd name="f137" fmla="*/ f1 1 5788"/>
                <a:gd name="f138" fmla="val f2"/>
                <a:gd name="f139" fmla="val f3"/>
                <a:gd name="f140" fmla="val f4"/>
                <a:gd name="f141" fmla="+- f140 0 f138"/>
                <a:gd name="f142" fmla="+- f139 0 f138"/>
                <a:gd name="f143" fmla="*/ f142 1 9599"/>
                <a:gd name="f144" fmla="*/ f141 1 5788"/>
                <a:gd name="f145" fmla="*/ f138 1 f143"/>
                <a:gd name="f146" fmla="*/ f139 1 f143"/>
                <a:gd name="f147" fmla="*/ f138 1 f144"/>
                <a:gd name="f148" fmla="*/ f140 1 f144"/>
                <a:gd name="f149" fmla="*/ f145 f136 1"/>
                <a:gd name="f150" fmla="*/ f146 f136 1"/>
                <a:gd name="f151" fmla="*/ f148 f137 1"/>
                <a:gd name="f152" fmla="*/ f147 f137 1"/>
              </a:gdLst>
              <a:ahLst/>
              <a:cxnLst>
                <a:cxn ang="3cd4">
                  <a:pos x="hc" y="t"/>
                </a:cxn>
                <a:cxn ang="0">
                  <a:pos x="r" y="vc"/>
                </a:cxn>
                <a:cxn ang="cd4">
                  <a:pos x="hc" y="b"/>
                </a:cxn>
                <a:cxn ang="cd2">
                  <a:pos x="l" y="vc"/>
                </a:cxn>
              </a:cxnLst>
              <a:rect l="f149" t="f152" r="f150" b="f151"/>
              <a:pathLst>
                <a:path w="9599" h="5788" fill="none">
                  <a:moveTo>
                    <a:pt x="f5" y="f2"/>
                  </a:moveTo>
                  <a:lnTo>
                    <a:pt x="f5" y="f2"/>
                  </a:lnTo>
                  <a:lnTo>
                    <a:pt x="f6" y="f7"/>
                  </a:lnTo>
                  <a:lnTo>
                    <a:pt x="f8" y="f9"/>
                  </a:lnTo>
                  <a:lnTo>
                    <a:pt x="f10" y="f11"/>
                  </a:lnTo>
                  <a:lnTo>
                    <a:pt x="f12" y="f13"/>
                  </a:lnTo>
                  <a:lnTo>
                    <a:pt x="f14" y="f15"/>
                  </a:lnTo>
                  <a:lnTo>
                    <a:pt x="f16" y="f17"/>
                  </a:lnTo>
                  <a:lnTo>
                    <a:pt x="f18" y="f19"/>
                  </a:lnTo>
                  <a:lnTo>
                    <a:pt x="f20" y="f21"/>
                  </a:lnTo>
                  <a:lnTo>
                    <a:pt x="f20" y="f21"/>
                  </a:lnTo>
                  <a:lnTo>
                    <a:pt x="f22" y="f23"/>
                  </a:lnTo>
                  <a:lnTo>
                    <a:pt x="f24" y="f25"/>
                  </a:lnTo>
                  <a:lnTo>
                    <a:pt x="f26" y="f27"/>
                  </a:lnTo>
                  <a:lnTo>
                    <a:pt x="f28" y="f19"/>
                  </a:lnTo>
                  <a:lnTo>
                    <a:pt x="f28" y="f19"/>
                  </a:lnTo>
                  <a:lnTo>
                    <a:pt x="f29" y="f27"/>
                  </a:lnTo>
                  <a:lnTo>
                    <a:pt x="f30" y="f25"/>
                  </a:lnTo>
                  <a:lnTo>
                    <a:pt x="f31" y="f32"/>
                  </a:lnTo>
                  <a:lnTo>
                    <a:pt x="f33" y="f34"/>
                  </a:lnTo>
                  <a:lnTo>
                    <a:pt x="f35" y="f36"/>
                  </a:lnTo>
                  <a:lnTo>
                    <a:pt x="f37" y="f38"/>
                  </a:lnTo>
                  <a:lnTo>
                    <a:pt x="f39" y="f40"/>
                  </a:lnTo>
                  <a:lnTo>
                    <a:pt x="f41" y="f42"/>
                  </a:lnTo>
                  <a:lnTo>
                    <a:pt x="f43" y="f44"/>
                  </a:lnTo>
                  <a:lnTo>
                    <a:pt x="f45" y="f46"/>
                  </a:lnTo>
                  <a:lnTo>
                    <a:pt x="f47" y="f48"/>
                  </a:lnTo>
                  <a:lnTo>
                    <a:pt x="f40" y="f49"/>
                  </a:lnTo>
                  <a:lnTo>
                    <a:pt x="f50" y="f35"/>
                  </a:lnTo>
                  <a:lnTo>
                    <a:pt x="f38" y="f51"/>
                  </a:lnTo>
                  <a:lnTo>
                    <a:pt x="f52" y="f53"/>
                  </a:lnTo>
                  <a:lnTo>
                    <a:pt x="f54" y="f55"/>
                  </a:lnTo>
                  <a:lnTo>
                    <a:pt x="f54" y="f55"/>
                  </a:lnTo>
                  <a:lnTo>
                    <a:pt x="f56" y="f57"/>
                  </a:lnTo>
                  <a:lnTo>
                    <a:pt x="f58" y="f59"/>
                  </a:lnTo>
                  <a:lnTo>
                    <a:pt x="f60" y="f61"/>
                  </a:lnTo>
                  <a:lnTo>
                    <a:pt x="f62" y="f63"/>
                  </a:lnTo>
                  <a:lnTo>
                    <a:pt x="f64" y="f65"/>
                  </a:lnTo>
                  <a:lnTo>
                    <a:pt x="f9" y="f66"/>
                  </a:lnTo>
                  <a:lnTo>
                    <a:pt x="f7" y="f67"/>
                  </a:lnTo>
                  <a:lnTo>
                    <a:pt x="f2" y="f68"/>
                  </a:lnTo>
                  <a:lnTo>
                    <a:pt x="f2" y="f68"/>
                  </a:lnTo>
                  <a:lnTo>
                    <a:pt x="f7" y="f69"/>
                  </a:lnTo>
                  <a:lnTo>
                    <a:pt x="f70" y="f71"/>
                  </a:lnTo>
                  <a:lnTo>
                    <a:pt x="f9" y="f72"/>
                  </a:lnTo>
                  <a:lnTo>
                    <a:pt x="f11" y="f73"/>
                  </a:lnTo>
                  <a:lnTo>
                    <a:pt x="f74" y="f75"/>
                  </a:lnTo>
                  <a:lnTo>
                    <a:pt x="f62" y="f76"/>
                  </a:lnTo>
                  <a:lnTo>
                    <a:pt x="f17" y="f77"/>
                  </a:lnTo>
                  <a:lnTo>
                    <a:pt x="f78" y="f79"/>
                  </a:lnTo>
                  <a:lnTo>
                    <a:pt x="f80" y="f81"/>
                  </a:lnTo>
                  <a:lnTo>
                    <a:pt x="f54" y="f82"/>
                  </a:lnTo>
                  <a:lnTo>
                    <a:pt x="f83" y="f84"/>
                  </a:lnTo>
                  <a:lnTo>
                    <a:pt x="f85" y="f86"/>
                  </a:lnTo>
                  <a:lnTo>
                    <a:pt x="f45" y="f87"/>
                  </a:lnTo>
                  <a:lnTo>
                    <a:pt x="f43" y="f87"/>
                  </a:lnTo>
                  <a:lnTo>
                    <a:pt x="f88" y="f87"/>
                  </a:lnTo>
                  <a:lnTo>
                    <a:pt x="f88" y="f87"/>
                  </a:lnTo>
                  <a:lnTo>
                    <a:pt x="f89" y="f87"/>
                  </a:lnTo>
                  <a:lnTo>
                    <a:pt x="f90" y="f86"/>
                  </a:lnTo>
                  <a:lnTo>
                    <a:pt x="f91" y="f84"/>
                  </a:lnTo>
                  <a:lnTo>
                    <a:pt x="f92" y="f82"/>
                  </a:lnTo>
                  <a:lnTo>
                    <a:pt x="f93" y="f81"/>
                  </a:lnTo>
                  <a:lnTo>
                    <a:pt x="f94" y="f79"/>
                  </a:lnTo>
                  <a:lnTo>
                    <a:pt x="f95" y="f77"/>
                  </a:lnTo>
                  <a:lnTo>
                    <a:pt x="f96" y="f76"/>
                  </a:lnTo>
                  <a:lnTo>
                    <a:pt x="f97" y="f75"/>
                  </a:lnTo>
                  <a:lnTo>
                    <a:pt x="f98" y="f73"/>
                  </a:lnTo>
                  <a:lnTo>
                    <a:pt x="f99" y="f72"/>
                  </a:lnTo>
                  <a:lnTo>
                    <a:pt x="f100" y="f71"/>
                  </a:lnTo>
                  <a:lnTo>
                    <a:pt x="f101" y="f69"/>
                  </a:lnTo>
                  <a:lnTo>
                    <a:pt x="f101" y="f68"/>
                  </a:lnTo>
                  <a:lnTo>
                    <a:pt x="f101" y="f68"/>
                  </a:lnTo>
                  <a:lnTo>
                    <a:pt x="f100" y="f67"/>
                  </a:lnTo>
                  <a:lnTo>
                    <a:pt x="f102" y="f103"/>
                  </a:lnTo>
                  <a:lnTo>
                    <a:pt x="f104" y="f105"/>
                  </a:lnTo>
                  <a:lnTo>
                    <a:pt x="f106" y="f107"/>
                  </a:lnTo>
                  <a:lnTo>
                    <a:pt x="f108" y="f109"/>
                  </a:lnTo>
                  <a:lnTo>
                    <a:pt x="f110" y="f111"/>
                  </a:lnTo>
                  <a:lnTo>
                    <a:pt x="f94" y="f112"/>
                  </a:lnTo>
                  <a:lnTo>
                    <a:pt x="f113" y="f114"/>
                  </a:lnTo>
                  <a:lnTo>
                    <a:pt x="f113" y="f114"/>
                  </a:lnTo>
                  <a:lnTo>
                    <a:pt x="f113" y="f115"/>
                  </a:lnTo>
                  <a:lnTo>
                    <a:pt x="f113" y="f115"/>
                  </a:lnTo>
                  <a:lnTo>
                    <a:pt x="f116" y="f51"/>
                  </a:lnTo>
                  <a:lnTo>
                    <a:pt x="f117" y="f118"/>
                  </a:lnTo>
                  <a:lnTo>
                    <a:pt x="f119" y="f120"/>
                  </a:lnTo>
                  <a:lnTo>
                    <a:pt x="f121" y="f41"/>
                  </a:lnTo>
                  <a:lnTo>
                    <a:pt x="f122" y="f44"/>
                  </a:lnTo>
                  <a:lnTo>
                    <a:pt x="f123" y="f85"/>
                  </a:lnTo>
                  <a:lnTo>
                    <a:pt x="f124" y="f38"/>
                  </a:lnTo>
                  <a:lnTo>
                    <a:pt x="f125" y="f80"/>
                  </a:lnTo>
                  <a:lnTo>
                    <a:pt x="f126" y="f25"/>
                  </a:lnTo>
                  <a:lnTo>
                    <a:pt x="f127" y="f128"/>
                  </a:lnTo>
                  <a:lnTo>
                    <a:pt x="f129" y="f130"/>
                  </a:lnTo>
                  <a:lnTo>
                    <a:pt x="f131" y="f132"/>
                  </a:lnTo>
                  <a:lnTo>
                    <a:pt x="f133" y="f64"/>
                  </a:lnTo>
                  <a:lnTo>
                    <a:pt x="f134" y="f9"/>
                  </a:lnTo>
                  <a:lnTo>
                    <a:pt x="f135" y="f7"/>
                  </a:lnTo>
                  <a:lnTo>
                    <a:pt x="f5" y="f2"/>
                  </a:lnTo>
                  <a:lnTo>
                    <a:pt x="f5" y="f2"/>
                  </a:lnTo>
                </a:path>
              </a:pathLst>
            </a:custGeom>
            <a:noFill/>
            <a:ln cap="flat">
              <a:noFill/>
              <a:prstDash val="solid"/>
            </a:ln>
          </p:spPr>
          <p:txBody>
            <a:bodyPr vert="horz" wrap="square" lIns="91421" tIns="91421" rIns="91421" bIns="91421" anchor="ctr" anchorCtr="0" compatLnSpc="1">
              <a:noAutofit/>
            </a:bodyPr>
            <a:lstStyle/>
            <a:p>
              <a:pPr marL="0" marR="0" lvl="0" indent="0" algn="l"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endParaRPr lang="es-PE" sz="1400" b="0" i="0" u="none" strike="noStrike" kern="0" cap="none" spc="0" baseline="0">
                <a:solidFill>
                  <a:srgbClr val="000000"/>
                </a:solidFill>
                <a:uFillTx/>
                <a:latin typeface="Arial"/>
                <a:ea typeface="Arial"/>
                <a:cs typeface="Arial"/>
              </a:endParaRPr>
            </a:p>
          </p:txBody>
        </p:sp>
      </p:grpSp>
      <p:grpSp>
        <p:nvGrpSpPr>
          <p:cNvPr id="29" name="Group 4">
            <a:extLst>
              <a:ext uri="{FF2B5EF4-FFF2-40B4-BE49-F238E27FC236}">
                <a16:creationId xmlns:a16="http://schemas.microsoft.com/office/drawing/2014/main" xmlns="" id="{746A710D-DF3A-FBC0-32E2-0ABA0A565B92}"/>
              </a:ext>
            </a:extLst>
          </p:cNvPr>
          <p:cNvGrpSpPr>
            <a:grpSpLocks noChangeAspect="1"/>
          </p:cNvGrpSpPr>
          <p:nvPr/>
        </p:nvGrpSpPr>
        <p:grpSpPr>
          <a:xfrm>
            <a:off x="2630488" y="3438525"/>
            <a:ext cx="4729162" cy="1325563"/>
            <a:chOff x="1657" y="2166"/>
            <a:chExt cx="2979" cy="835"/>
          </a:xfrm>
        </p:grpSpPr>
        <p:sp>
          <p:nvSpPr>
            <p:cNvPr id="31" name="Freeform 5">
              <a:extLst>
                <a:ext uri="{FF2B5EF4-FFF2-40B4-BE49-F238E27FC236}">
                  <a16:creationId xmlns:a16="http://schemas.microsoft.com/office/drawing/2014/main" xmlns="" id="{9EE44AE2-2F5F-BE42-91A0-6A21E4EE110C}"/>
                </a:ext>
              </a:extLst>
            </p:cNvPr>
            <p:cNvSpPr/>
            <p:nvPr/>
          </p:nvSpPr>
          <p:spPr bwMode="auto">
            <a:xfrm>
              <a:off x="3956" y="2248"/>
              <a:ext cx="665" cy="753"/>
            </a:xfrm>
            <a:custGeom>
              <a:avLst/>
              <a:gdLst>
                <a:gd name="T0" fmla="*/ 123 w 173"/>
                <a:gd name="T1" fmla="*/ 193 h 194"/>
                <a:gd name="T2" fmla="*/ 31 w 173"/>
                <a:gd name="T3" fmla="*/ 194 h 194"/>
                <a:gd name="T4" fmla="*/ 19 w 173"/>
                <a:gd name="T5" fmla="*/ 183 h 194"/>
                <a:gd name="T6" fmla="*/ 6 w 173"/>
                <a:gd name="T7" fmla="*/ 61 h 194"/>
                <a:gd name="T8" fmla="*/ 1 w 173"/>
                <a:gd name="T9" fmla="*/ 10 h 194"/>
                <a:gd name="T10" fmla="*/ 9 w 173"/>
                <a:gd name="T11" fmla="*/ 0 h 194"/>
                <a:gd name="T12" fmla="*/ 168 w 173"/>
                <a:gd name="T13" fmla="*/ 0 h 194"/>
                <a:gd name="T14" fmla="*/ 170 w 173"/>
                <a:gd name="T15" fmla="*/ 1 h 194"/>
                <a:gd name="T16" fmla="*/ 172 w 173"/>
                <a:gd name="T17" fmla="*/ 11 h 194"/>
                <a:gd name="T18" fmla="*/ 146 w 173"/>
                <a:gd name="T19" fmla="*/ 148 h 194"/>
                <a:gd name="T20" fmla="*/ 132 w 173"/>
                <a:gd name="T21" fmla="*/ 184 h 194"/>
                <a:gd name="T22" fmla="*/ 123 w 173"/>
                <a:gd name="T23" fmla="*/ 19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194">
                  <a:moveTo>
                    <a:pt x="123" y="193"/>
                  </a:moveTo>
                  <a:cubicBezTo>
                    <a:pt x="92" y="193"/>
                    <a:pt x="61" y="194"/>
                    <a:pt x="31" y="194"/>
                  </a:cubicBezTo>
                  <a:cubicBezTo>
                    <a:pt x="23" y="194"/>
                    <a:pt x="19" y="190"/>
                    <a:pt x="19" y="183"/>
                  </a:cubicBezTo>
                  <a:cubicBezTo>
                    <a:pt x="14" y="142"/>
                    <a:pt x="10" y="101"/>
                    <a:pt x="6" y="61"/>
                  </a:cubicBezTo>
                  <a:cubicBezTo>
                    <a:pt x="4" y="44"/>
                    <a:pt x="3" y="27"/>
                    <a:pt x="1" y="10"/>
                  </a:cubicBezTo>
                  <a:cubicBezTo>
                    <a:pt x="0" y="3"/>
                    <a:pt x="2" y="0"/>
                    <a:pt x="9" y="0"/>
                  </a:cubicBezTo>
                  <a:cubicBezTo>
                    <a:pt x="62" y="0"/>
                    <a:pt x="115" y="0"/>
                    <a:pt x="168" y="0"/>
                  </a:cubicBezTo>
                  <a:cubicBezTo>
                    <a:pt x="168" y="0"/>
                    <a:pt x="169" y="0"/>
                    <a:pt x="170" y="1"/>
                  </a:cubicBezTo>
                  <a:cubicBezTo>
                    <a:pt x="173" y="4"/>
                    <a:pt x="172" y="7"/>
                    <a:pt x="172" y="11"/>
                  </a:cubicBezTo>
                  <a:cubicBezTo>
                    <a:pt x="166" y="57"/>
                    <a:pt x="158" y="103"/>
                    <a:pt x="146" y="148"/>
                  </a:cubicBezTo>
                  <a:cubicBezTo>
                    <a:pt x="143" y="160"/>
                    <a:pt x="138" y="173"/>
                    <a:pt x="132" y="184"/>
                  </a:cubicBezTo>
                  <a:cubicBezTo>
                    <a:pt x="130" y="188"/>
                    <a:pt x="127" y="192"/>
                    <a:pt x="123" y="193"/>
                  </a:cubicBezTo>
                  <a:close/>
                </a:path>
              </a:pathLst>
            </a:custGeom>
            <a:solidFill>
              <a:srgbClr val="5385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2" name="Freeform 6">
              <a:extLst>
                <a:ext uri="{FF2B5EF4-FFF2-40B4-BE49-F238E27FC236}">
                  <a16:creationId xmlns:a16="http://schemas.microsoft.com/office/drawing/2014/main" xmlns="" id="{2751F8C7-4A8E-8CF6-45BB-FD3F5AC69521}"/>
                </a:ext>
              </a:extLst>
            </p:cNvPr>
            <p:cNvSpPr/>
            <p:nvPr/>
          </p:nvSpPr>
          <p:spPr bwMode="auto">
            <a:xfrm>
              <a:off x="3202" y="2240"/>
              <a:ext cx="669" cy="761"/>
            </a:xfrm>
            <a:custGeom>
              <a:avLst/>
              <a:gdLst>
                <a:gd name="T0" fmla="*/ 122 w 174"/>
                <a:gd name="T1" fmla="*/ 195 h 196"/>
                <a:gd name="T2" fmla="*/ 32 w 174"/>
                <a:gd name="T3" fmla="*/ 196 h 196"/>
                <a:gd name="T4" fmla="*/ 19 w 174"/>
                <a:gd name="T5" fmla="*/ 183 h 196"/>
                <a:gd name="T6" fmla="*/ 2 w 174"/>
                <a:gd name="T7" fmla="*/ 17 h 196"/>
                <a:gd name="T8" fmla="*/ 3 w 174"/>
                <a:gd name="T9" fmla="*/ 3 h 196"/>
                <a:gd name="T10" fmla="*/ 10 w 174"/>
                <a:gd name="T11" fmla="*/ 1 h 196"/>
                <a:gd name="T12" fmla="*/ 171 w 174"/>
                <a:gd name="T13" fmla="*/ 1 h 196"/>
                <a:gd name="T14" fmla="*/ 170 w 174"/>
                <a:gd name="T15" fmla="*/ 25 h 196"/>
                <a:gd name="T16" fmla="*/ 158 w 174"/>
                <a:gd name="T17" fmla="*/ 96 h 196"/>
                <a:gd name="T18" fmla="*/ 133 w 174"/>
                <a:gd name="T19" fmla="*/ 182 h 196"/>
                <a:gd name="T20" fmla="*/ 122 w 174"/>
                <a:gd name="T21" fmla="*/ 19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96">
                  <a:moveTo>
                    <a:pt x="122" y="195"/>
                  </a:moveTo>
                  <a:cubicBezTo>
                    <a:pt x="92" y="195"/>
                    <a:pt x="62" y="196"/>
                    <a:pt x="32" y="196"/>
                  </a:cubicBezTo>
                  <a:cubicBezTo>
                    <a:pt x="23" y="196"/>
                    <a:pt x="20" y="193"/>
                    <a:pt x="19" y="183"/>
                  </a:cubicBezTo>
                  <a:cubicBezTo>
                    <a:pt x="13" y="128"/>
                    <a:pt x="7" y="72"/>
                    <a:pt x="2" y="17"/>
                  </a:cubicBezTo>
                  <a:cubicBezTo>
                    <a:pt x="1" y="12"/>
                    <a:pt x="0" y="8"/>
                    <a:pt x="3" y="3"/>
                  </a:cubicBezTo>
                  <a:cubicBezTo>
                    <a:pt x="5" y="2"/>
                    <a:pt x="7" y="1"/>
                    <a:pt x="10" y="1"/>
                  </a:cubicBezTo>
                  <a:cubicBezTo>
                    <a:pt x="63" y="1"/>
                    <a:pt x="117" y="0"/>
                    <a:pt x="171" y="1"/>
                  </a:cubicBezTo>
                  <a:cubicBezTo>
                    <a:pt x="174" y="9"/>
                    <a:pt x="171" y="17"/>
                    <a:pt x="170" y="25"/>
                  </a:cubicBezTo>
                  <a:cubicBezTo>
                    <a:pt x="166" y="49"/>
                    <a:pt x="163" y="73"/>
                    <a:pt x="158" y="96"/>
                  </a:cubicBezTo>
                  <a:cubicBezTo>
                    <a:pt x="152" y="125"/>
                    <a:pt x="146" y="155"/>
                    <a:pt x="133" y="182"/>
                  </a:cubicBezTo>
                  <a:cubicBezTo>
                    <a:pt x="131" y="187"/>
                    <a:pt x="129" y="193"/>
                    <a:pt x="122" y="195"/>
                  </a:cubicBezTo>
                  <a:close/>
                </a:path>
              </a:pathLst>
            </a:custGeom>
            <a:solidFill>
              <a:srgbClr val="D6B6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3" name="Freeform 7">
              <a:extLst>
                <a:ext uri="{FF2B5EF4-FFF2-40B4-BE49-F238E27FC236}">
                  <a16:creationId xmlns:a16="http://schemas.microsoft.com/office/drawing/2014/main" xmlns="" id="{F0295247-244A-32CA-6946-B3B6442EA84E}"/>
                </a:ext>
              </a:extLst>
            </p:cNvPr>
            <p:cNvSpPr/>
            <p:nvPr/>
          </p:nvSpPr>
          <p:spPr bwMode="auto">
            <a:xfrm>
              <a:off x="1657" y="2251"/>
              <a:ext cx="665" cy="746"/>
            </a:xfrm>
            <a:custGeom>
              <a:avLst/>
              <a:gdLst>
                <a:gd name="T0" fmla="*/ 29 w 173"/>
                <a:gd name="T1" fmla="*/ 192 h 192"/>
                <a:gd name="T2" fmla="*/ 20 w 173"/>
                <a:gd name="T3" fmla="*/ 183 h 192"/>
                <a:gd name="T4" fmla="*/ 4 w 173"/>
                <a:gd name="T5" fmla="*/ 37 h 192"/>
                <a:gd name="T6" fmla="*/ 1 w 173"/>
                <a:gd name="T7" fmla="*/ 9 h 192"/>
                <a:gd name="T8" fmla="*/ 4 w 173"/>
                <a:gd name="T9" fmla="*/ 0 h 192"/>
                <a:gd name="T10" fmla="*/ 162 w 173"/>
                <a:gd name="T11" fmla="*/ 0 h 192"/>
                <a:gd name="T12" fmla="*/ 172 w 173"/>
                <a:gd name="T13" fmla="*/ 10 h 192"/>
                <a:gd name="T14" fmla="*/ 157 w 173"/>
                <a:gd name="T15" fmla="*/ 98 h 192"/>
                <a:gd name="T16" fmla="*/ 139 w 173"/>
                <a:gd name="T17" fmla="*/ 168 h 192"/>
                <a:gd name="T18" fmla="*/ 106 w 173"/>
                <a:gd name="T19" fmla="*/ 191 h 192"/>
                <a:gd name="T20" fmla="*/ 43 w 173"/>
                <a:gd name="T21" fmla="*/ 192 h 192"/>
                <a:gd name="T22" fmla="*/ 29 w 173"/>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192">
                  <a:moveTo>
                    <a:pt x="29" y="192"/>
                  </a:moveTo>
                  <a:cubicBezTo>
                    <a:pt x="23" y="192"/>
                    <a:pt x="20" y="189"/>
                    <a:pt x="20" y="183"/>
                  </a:cubicBezTo>
                  <a:cubicBezTo>
                    <a:pt x="15" y="134"/>
                    <a:pt x="9" y="86"/>
                    <a:pt x="4" y="37"/>
                  </a:cubicBezTo>
                  <a:cubicBezTo>
                    <a:pt x="3" y="27"/>
                    <a:pt x="2" y="18"/>
                    <a:pt x="1" y="9"/>
                  </a:cubicBezTo>
                  <a:cubicBezTo>
                    <a:pt x="1" y="6"/>
                    <a:pt x="0" y="2"/>
                    <a:pt x="4" y="0"/>
                  </a:cubicBezTo>
                  <a:cubicBezTo>
                    <a:pt x="57" y="0"/>
                    <a:pt x="110" y="0"/>
                    <a:pt x="162" y="0"/>
                  </a:cubicBezTo>
                  <a:cubicBezTo>
                    <a:pt x="171" y="0"/>
                    <a:pt x="173" y="2"/>
                    <a:pt x="172" y="10"/>
                  </a:cubicBezTo>
                  <a:cubicBezTo>
                    <a:pt x="168" y="40"/>
                    <a:pt x="163" y="69"/>
                    <a:pt x="157" y="98"/>
                  </a:cubicBezTo>
                  <a:cubicBezTo>
                    <a:pt x="152" y="122"/>
                    <a:pt x="147" y="145"/>
                    <a:pt x="139" y="168"/>
                  </a:cubicBezTo>
                  <a:cubicBezTo>
                    <a:pt x="130" y="191"/>
                    <a:pt x="130" y="191"/>
                    <a:pt x="106" y="191"/>
                  </a:cubicBezTo>
                  <a:cubicBezTo>
                    <a:pt x="85" y="191"/>
                    <a:pt x="64" y="190"/>
                    <a:pt x="43" y="192"/>
                  </a:cubicBezTo>
                  <a:cubicBezTo>
                    <a:pt x="38" y="192"/>
                    <a:pt x="34" y="190"/>
                    <a:pt x="29" y="192"/>
                  </a:cubicBezTo>
                  <a:close/>
                </a:path>
              </a:pathLst>
            </a:custGeom>
            <a:solidFill>
              <a:srgbClr val="8E38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4" name="Freeform 8">
              <a:extLst>
                <a:ext uri="{FF2B5EF4-FFF2-40B4-BE49-F238E27FC236}">
                  <a16:creationId xmlns:a16="http://schemas.microsoft.com/office/drawing/2014/main" xmlns="" id="{6EB5DFD8-3CED-2B37-7115-30ED23A69DE8}"/>
                </a:ext>
              </a:extLst>
            </p:cNvPr>
            <p:cNvSpPr/>
            <p:nvPr/>
          </p:nvSpPr>
          <p:spPr bwMode="auto">
            <a:xfrm>
              <a:off x="2430" y="2251"/>
              <a:ext cx="661" cy="746"/>
            </a:xfrm>
            <a:custGeom>
              <a:avLst/>
              <a:gdLst>
                <a:gd name="T0" fmla="*/ 27 w 172"/>
                <a:gd name="T1" fmla="*/ 192 h 192"/>
                <a:gd name="T2" fmla="*/ 19 w 172"/>
                <a:gd name="T3" fmla="*/ 182 h 192"/>
                <a:gd name="T4" fmla="*/ 6 w 172"/>
                <a:gd name="T5" fmla="*/ 49 h 192"/>
                <a:gd name="T6" fmla="*/ 1 w 172"/>
                <a:gd name="T7" fmla="*/ 10 h 192"/>
                <a:gd name="T8" fmla="*/ 4 w 172"/>
                <a:gd name="T9" fmla="*/ 0 h 192"/>
                <a:gd name="T10" fmla="*/ 160 w 172"/>
                <a:gd name="T11" fmla="*/ 0 h 192"/>
                <a:gd name="T12" fmla="*/ 171 w 172"/>
                <a:gd name="T13" fmla="*/ 12 h 192"/>
                <a:gd name="T14" fmla="*/ 139 w 172"/>
                <a:gd name="T15" fmla="*/ 164 h 192"/>
                <a:gd name="T16" fmla="*/ 139 w 172"/>
                <a:gd name="T17" fmla="*/ 167 h 192"/>
                <a:gd name="T18" fmla="*/ 105 w 172"/>
                <a:gd name="T19" fmla="*/ 191 h 192"/>
                <a:gd name="T20" fmla="*/ 35 w 172"/>
                <a:gd name="T21" fmla="*/ 191 h 192"/>
                <a:gd name="T22" fmla="*/ 27 w 172"/>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92">
                  <a:moveTo>
                    <a:pt x="27" y="192"/>
                  </a:moveTo>
                  <a:cubicBezTo>
                    <a:pt x="22" y="191"/>
                    <a:pt x="20" y="187"/>
                    <a:pt x="19" y="182"/>
                  </a:cubicBezTo>
                  <a:cubicBezTo>
                    <a:pt x="15" y="138"/>
                    <a:pt x="10" y="93"/>
                    <a:pt x="6" y="49"/>
                  </a:cubicBezTo>
                  <a:cubicBezTo>
                    <a:pt x="4" y="36"/>
                    <a:pt x="3" y="23"/>
                    <a:pt x="1" y="10"/>
                  </a:cubicBezTo>
                  <a:cubicBezTo>
                    <a:pt x="1" y="7"/>
                    <a:pt x="0" y="2"/>
                    <a:pt x="4" y="0"/>
                  </a:cubicBezTo>
                  <a:cubicBezTo>
                    <a:pt x="56" y="0"/>
                    <a:pt x="108" y="0"/>
                    <a:pt x="160" y="0"/>
                  </a:cubicBezTo>
                  <a:cubicBezTo>
                    <a:pt x="172" y="0"/>
                    <a:pt x="172" y="0"/>
                    <a:pt x="171" y="12"/>
                  </a:cubicBezTo>
                  <a:cubicBezTo>
                    <a:pt x="163" y="63"/>
                    <a:pt x="156" y="115"/>
                    <a:pt x="139" y="164"/>
                  </a:cubicBezTo>
                  <a:cubicBezTo>
                    <a:pt x="139" y="165"/>
                    <a:pt x="139" y="166"/>
                    <a:pt x="139" y="167"/>
                  </a:cubicBezTo>
                  <a:cubicBezTo>
                    <a:pt x="130" y="190"/>
                    <a:pt x="129" y="191"/>
                    <a:pt x="105" y="191"/>
                  </a:cubicBezTo>
                  <a:cubicBezTo>
                    <a:pt x="81" y="191"/>
                    <a:pt x="58" y="191"/>
                    <a:pt x="35" y="191"/>
                  </a:cubicBezTo>
                  <a:cubicBezTo>
                    <a:pt x="32" y="191"/>
                    <a:pt x="30" y="190"/>
                    <a:pt x="27" y="192"/>
                  </a:cubicBezTo>
                  <a:close/>
                </a:path>
              </a:pathLst>
            </a:custGeom>
            <a:solidFill>
              <a:srgbClr val="396E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5" name="Freeform 9">
              <a:extLst>
                <a:ext uri="{FF2B5EF4-FFF2-40B4-BE49-F238E27FC236}">
                  <a16:creationId xmlns:a16="http://schemas.microsoft.com/office/drawing/2014/main" xmlns="" id="{D5AA7F20-F530-2F9B-1827-CA04033B0004}"/>
                </a:ext>
              </a:extLst>
            </p:cNvPr>
            <p:cNvSpPr/>
            <p:nvPr/>
          </p:nvSpPr>
          <p:spPr bwMode="auto">
            <a:xfrm>
              <a:off x="2445" y="2248"/>
              <a:ext cx="665" cy="749"/>
            </a:xfrm>
            <a:custGeom>
              <a:avLst/>
              <a:gdLst>
                <a:gd name="T0" fmla="*/ 23 w 173"/>
                <a:gd name="T1" fmla="*/ 193 h 193"/>
                <a:gd name="T2" fmla="*/ 31 w 173"/>
                <a:gd name="T3" fmla="*/ 191 h 193"/>
                <a:gd name="T4" fmla="*/ 114 w 173"/>
                <a:gd name="T5" fmla="*/ 191 h 193"/>
                <a:gd name="T6" fmla="*/ 123 w 173"/>
                <a:gd name="T7" fmla="*/ 186 h 193"/>
                <a:gd name="T8" fmla="*/ 146 w 173"/>
                <a:gd name="T9" fmla="*/ 119 h 193"/>
                <a:gd name="T10" fmla="*/ 158 w 173"/>
                <a:gd name="T11" fmla="*/ 60 h 193"/>
                <a:gd name="T12" fmla="*/ 165 w 173"/>
                <a:gd name="T13" fmla="*/ 7 h 193"/>
                <a:gd name="T14" fmla="*/ 162 w 173"/>
                <a:gd name="T15" fmla="*/ 3 h 193"/>
                <a:gd name="T16" fmla="*/ 156 w 173"/>
                <a:gd name="T17" fmla="*/ 3 h 193"/>
                <a:gd name="T18" fmla="*/ 9 w 173"/>
                <a:gd name="T19" fmla="*/ 3 h 193"/>
                <a:gd name="T20" fmla="*/ 0 w 173"/>
                <a:gd name="T21" fmla="*/ 1 h 193"/>
                <a:gd name="T22" fmla="*/ 1 w 173"/>
                <a:gd name="T23" fmla="*/ 1 h 193"/>
                <a:gd name="T24" fmla="*/ 1 w 173"/>
                <a:gd name="T25" fmla="*/ 1 h 193"/>
                <a:gd name="T26" fmla="*/ 6 w 173"/>
                <a:gd name="T27" fmla="*/ 0 h 193"/>
                <a:gd name="T28" fmla="*/ 163 w 173"/>
                <a:gd name="T29" fmla="*/ 0 h 193"/>
                <a:gd name="T30" fmla="*/ 168 w 173"/>
                <a:gd name="T31" fmla="*/ 1 h 193"/>
                <a:gd name="T32" fmla="*/ 171 w 173"/>
                <a:gd name="T33" fmla="*/ 13 h 193"/>
                <a:gd name="T34" fmla="*/ 170 w 173"/>
                <a:gd name="T35" fmla="*/ 34 h 193"/>
                <a:gd name="T36" fmla="*/ 165 w 173"/>
                <a:gd name="T37" fmla="*/ 86 h 193"/>
                <a:gd name="T38" fmla="*/ 155 w 173"/>
                <a:gd name="T39" fmla="*/ 182 h 193"/>
                <a:gd name="T40" fmla="*/ 142 w 173"/>
                <a:gd name="T41" fmla="*/ 193 h 193"/>
                <a:gd name="T42" fmla="*/ 29 w 173"/>
                <a:gd name="T43" fmla="*/ 193 h 193"/>
                <a:gd name="T44" fmla="*/ 23 w 173"/>
                <a:gd name="T45"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193">
                  <a:moveTo>
                    <a:pt x="23" y="193"/>
                  </a:moveTo>
                  <a:cubicBezTo>
                    <a:pt x="26" y="190"/>
                    <a:pt x="29" y="191"/>
                    <a:pt x="31" y="191"/>
                  </a:cubicBezTo>
                  <a:cubicBezTo>
                    <a:pt x="59" y="191"/>
                    <a:pt x="86" y="191"/>
                    <a:pt x="114" y="191"/>
                  </a:cubicBezTo>
                  <a:cubicBezTo>
                    <a:pt x="118" y="191"/>
                    <a:pt x="121" y="190"/>
                    <a:pt x="123" y="186"/>
                  </a:cubicBezTo>
                  <a:cubicBezTo>
                    <a:pt x="135" y="165"/>
                    <a:pt x="141" y="142"/>
                    <a:pt x="146" y="119"/>
                  </a:cubicBezTo>
                  <a:cubicBezTo>
                    <a:pt x="150" y="99"/>
                    <a:pt x="154" y="80"/>
                    <a:pt x="158" y="60"/>
                  </a:cubicBezTo>
                  <a:cubicBezTo>
                    <a:pt x="161" y="42"/>
                    <a:pt x="162" y="24"/>
                    <a:pt x="165" y="7"/>
                  </a:cubicBezTo>
                  <a:cubicBezTo>
                    <a:pt x="166" y="3"/>
                    <a:pt x="164" y="3"/>
                    <a:pt x="162" y="3"/>
                  </a:cubicBezTo>
                  <a:cubicBezTo>
                    <a:pt x="160" y="3"/>
                    <a:pt x="158" y="3"/>
                    <a:pt x="156" y="3"/>
                  </a:cubicBezTo>
                  <a:cubicBezTo>
                    <a:pt x="107" y="3"/>
                    <a:pt x="58" y="3"/>
                    <a:pt x="9" y="3"/>
                  </a:cubicBezTo>
                  <a:cubicBezTo>
                    <a:pt x="6" y="3"/>
                    <a:pt x="3" y="4"/>
                    <a:pt x="0" y="1"/>
                  </a:cubicBezTo>
                  <a:cubicBezTo>
                    <a:pt x="1" y="1"/>
                    <a:pt x="1" y="1"/>
                    <a:pt x="1" y="1"/>
                  </a:cubicBezTo>
                  <a:cubicBezTo>
                    <a:pt x="1" y="1"/>
                    <a:pt x="1" y="1"/>
                    <a:pt x="1" y="1"/>
                  </a:cubicBezTo>
                  <a:cubicBezTo>
                    <a:pt x="3" y="0"/>
                    <a:pt x="5" y="0"/>
                    <a:pt x="6" y="0"/>
                  </a:cubicBezTo>
                  <a:cubicBezTo>
                    <a:pt x="59" y="0"/>
                    <a:pt x="111" y="0"/>
                    <a:pt x="163" y="0"/>
                  </a:cubicBezTo>
                  <a:cubicBezTo>
                    <a:pt x="164" y="0"/>
                    <a:pt x="166" y="0"/>
                    <a:pt x="168" y="1"/>
                  </a:cubicBezTo>
                  <a:cubicBezTo>
                    <a:pt x="172" y="4"/>
                    <a:pt x="173" y="8"/>
                    <a:pt x="171" y="13"/>
                  </a:cubicBezTo>
                  <a:cubicBezTo>
                    <a:pt x="169" y="20"/>
                    <a:pt x="170" y="27"/>
                    <a:pt x="170" y="34"/>
                  </a:cubicBezTo>
                  <a:cubicBezTo>
                    <a:pt x="168" y="51"/>
                    <a:pt x="166" y="69"/>
                    <a:pt x="165" y="86"/>
                  </a:cubicBezTo>
                  <a:cubicBezTo>
                    <a:pt x="162" y="118"/>
                    <a:pt x="158" y="150"/>
                    <a:pt x="155" y="182"/>
                  </a:cubicBezTo>
                  <a:cubicBezTo>
                    <a:pt x="154" y="191"/>
                    <a:pt x="151" y="193"/>
                    <a:pt x="142" y="193"/>
                  </a:cubicBezTo>
                  <a:cubicBezTo>
                    <a:pt x="104" y="193"/>
                    <a:pt x="66" y="193"/>
                    <a:pt x="29" y="193"/>
                  </a:cubicBezTo>
                  <a:cubicBezTo>
                    <a:pt x="27" y="193"/>
                    <a:pt x="25" y="193"/>
                    <a:pt x="23" y="193"/>
                  </a:cubicBezTo>
                  <a:close/>
                </a:path>
              </a:pathLst>
            </a:custGeom>
            <a:solidFill>
              <a:srgbClr val="2B64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6" name="Freeform 10">
              <a:extLst>
                <a:ext uri="{FF2B5EF4-FFF2-40B4-BE49-F238E27FC236}">
                  <a16:creationId xmlns:a16="http://schemas.microsoft.com/office/drawing/2014/main" xmlns="" id="{5167B2B1-3F8F-8C3A-CF97-DBEB36090184}"/>
                </a:ext>
              </a:extLst>
            </p:cNvPr>
            <p:cNvSpPr/>
            <p:nvPr/>
          </p:nvSpPr>
          <p:spPr bwMode="auto">
            <a:xfrm>
              <a:off x="1673" y="2248"/>
              <a:ext cx="661" cy="753"/>
            </a:xfrm>
            <a:custGeom>
              <a:avLst/>
              <a:gdLst>
                <a:gd name="T0" fmla="*/ 25 w 172"/>
                <a:gd name="T1" fmla="*/ 193 h 194"/>
                <a:gd name="T2" fmla="*/ 33 w 172"/>
                <a:gd name="T3" fmla="*/ 191 h 194"/>
                <a:gd name="T4" fmla="*/ 114 w 172"/>
                <a:gd name="T5" fmla="*/ 191 h 194"/>
                <a:gd name="T6" fmla="*/ 124 w 172"/>
                <a:gd name="T7" fmla="*/ 186 h 194"/>
                <a:gd name="T8" fmla="*/ 139 w 172"/>
                <a:gd name="T9" fmla="*/ 147 h 194"/>
                <a:gd name="T10" fmla="*/ 150 w 172"/>
                <a:gd name="T11" fmla="*/ 105 h 194"/>
                <a:gd name="T12" fmla="*/ 160 w 172"/>
                <a:gd name="T13" fmla="*/ 48 h 194"/>
                <a:gd name="T14" fmla="*/ 165 w 172"/>
                <a:gd name="T15" fmla="*/ 11 h 194"/>
                <a:gd name="T16" fmla="*/ 159 w 172"/>
                <a:gd name="T17" fmla="*/ 3 h 194"/>
                <a:gd name="T18" fmla="*/ 9 w 172"/>
                <a:gd name="T19" fmla="*/ 3 h 194"/>
                <a:gd name="T20" fmla="*/ 0 w 172"/>
                <a:gd name="T21" fmla="*/ 1 h 194"/>
                <a:gd name="T22" fmla="*/ 1 w 172"/>
                <a:gd name="T23" fmla="*/ 1 h 194"/>
                <a:gd name="T24" fmla="*/ 1 w 172"/>
                <a:gd name="T25" fmla="*/ 1 h 194"/>
                <a:gd name="T26" fmla="*/ 7 w 172"/>
                <a:gd name="T27" fmla="*/ 0 h 194"/>
                <a:gd name="T28" fmla="*/ 163 w 172"/>
                <a:gd name="T29" fmla="*/ 0 h 194"/>
                <a:gd name="T30" fmla="*/ 168 w 172"/>
                <a:gd name="T31" fmla="*/ 1 h 194"/>
                <a:gd name="T32" fmla="*/ 171 w 172"/>
                <a:gd name="T33" fmla="*/ 10 h 194"/>
                <a:gd name="T34" fmla="*/ 169 w 172"/>
                <a:gd name="T35" fmla="*/ 36 h 194"/>
                <a:gd name="T36" fmla="*/ 167 w 172"/>
                <a:gd name="T37" fmla="*/ 60 h 194"/>
                <a:gd name="T38" fmla="*/ 165 w 172"/>
                <a:gd name="T39" fmla="*/ 79 h 194"/>
                <a:gd name="T40" fmla="*/ 155 w 172"/>
                <a:gd name="T41" fmla="*/ 182 h 194"/>
                <a:gd name="T42" fmla="*/ 141 w 172"/>
                <a:gd name="T43" fmla="*/ 193 h 194"/>
                <a:gd name="T44" fmla="*/ 46 w 172"/>
                <a:gd name="T45" fmla="*/ 193 h 194"/>
                <a:gd name="T46" fmla="*/ 29 w 172"/>
                <a:gd name="T47" fmla="*/ 193 h 194"/>
                <a:gd name="T48" fmla="*/ 25 w 172"/>
                <a:gd name="T49" fmla="*/ 19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 h="194">
                  <a:moveTo>
                    <a:pt x="25" y="193"/>
                  </a:moveTo>
                  <a:cubicBezTo>
                    <a:pt x="27" y="190"/>
                    <a:pt x="30" y="191"/>
                    <a:pt x="33" y="191"/>
                  </a:cubicBezTo>
                  <a:cubicBezTo>
                    <a:pt x="60" y="191"/>
                    <a:pt x="87" y="191"/>
                    <a:pt x="114" y="191"/>
                  </a:cubicBezTo>
                  <a:cubicBezTo>
                    <a:pt x="119" y="191"/>
                    <a:pt x="122" y="190"/>
                    <a:pt x="124" y="186"/>
                  </a:cubicBezTo>
                  <a:cubicBezTo>
                    <a:pt x="130" y="174"/>
                    <a:pt x="135" y="161"/>
                    <a:pt x="139" y="147"/>
                  </a:cubicBezTo>
                  <a:cubicBezTo>
                    <a:pt x="144" y="133"/>
                    <a:pt x="146" y="119"/>
                    <a:pt x="150" y="105"/>
                  </a:cubicBezTo>
                  <a:cubicBezTo>
                    <a:pt x="154" y="86"/>
                    <a:pt x="156" y="67"/>
                    <a:pt x="160" y="48"/>
                  </a:cubicBezTo>
                  <a:cubicBezTo>
                    <a:pt x="163" y="36"/>
                    <a:pt x="162" y="23"/>
                    <a:pt x="165" y="11"/>
                  </a:cubicBezTo>
                  <a:cubicBezTo>
                    <a:pt x="167" y="5"/>
                    <a:pt x="166" y="3"/>
                    <a:pt x="159" y="3"/>
                  </a:cubicBezTo>
                  <a:cubicBezTo>
                    <a:pt x="109" y="3"/>
                    <a:pt x="59" y="3"/>
                    <a:pt x="9" y="3"/>
                  </a:cubicBezTo>
                  <a:cubicBezTo>
                    <a:pt x="6" y="3"/>
                    <a:pt x="3" y="4"/>
                    <a:pt x="0" y="1"/>
                  </a:cubicBezTo>
                  <a:cubicBezTo>
                    <a:pt x="1" y="1"/>
                    <a:pt x="1" y="1"/>
                    <a:pt x="1" y="1"/>
                  </a:cubicBezTo>
                  <a:cubicBezTo>
                    <a:pt x="1" y="1"/>
                    <a:pt x="1" y="1"/>
                    <a:pt x="1" y="1"/>
                  </a:cubicBezTo>
                  <a:cubicBezTo>
                    <a:pt x="3" y="0"/>
                    <a:pt x="5" y="0"/>
                    <a:pt x="7" y="0"/>
                  </a:cubicBezTo>
                  <a:cubicBezTo>
                    <a:pt x="59" y="0"/>
                    <a:pt x="111" y="0"/>
                    <a:pt x="163" y="0"/>
                  </a:cubicBezTo>
                  <a:cubicBezTo>
                    <a:pt x="164" y="0"/>
                    <a:pt x="166" y="0"/>
                    <a:pt x="168" y="1"/>
                  </a:cubicBezTo>
                  <a:cubicBezTo>
                    <a:pt x="171" y="3"/>
                    <a:pt x="172" y="6"/>
                    <a:pt x="171" y="10"/>
                  </a:cubicBezTo>
                  <a:cubicBezTo>
                    <a:pt x="170" y="19"/>
                    <a:pt x="171" y="27"/>
                    <a:pt x="169" y="36"/>
                  </a:cubicBezTo>
                  <a:cubicBezTo>
                    <a:pt x="168" y="44"/>
                    <a:pt x="167" y="52"/>
                    <a:pt x="167" y="60"/>
                  </a:cubicBezTo>
                  <a:cubicBezTo>
                    <a:pt x="166" y="66"/>
                    <a:pt x="165" y="73"/>
                    <a:pt x="165" y="79"/>
                  </a:cubicBezTo>
                  <a:cubicBezTo>
                    <a:pt x="162" y="113"/>
                    <a:pt x="159" y="147"/>
                    <a:pt x="155" y="182"/>
                  </a:cubicBezTo>
                  <a:cubicBezTo>
                    <a:pt x="154" y="191"/>
                    <a:pt x="151" y="193"/>
                    <a:pt x="141" y="193"/>
                  </a:cubicBezTo>
                  <a:cubicBezTo>
                    <a:pt x="109" y="193"/>
                    <a:pt x="77" y="193"/>
                    <a:pt x="46" y="193"/>
                  </a:cubicBezTo>
                  <a:cubicBezTo>
                    <a:pt x="40" y="194"/>
                    <a:pt x="34" y="194"/>
                    <a:pt x="29" y="193"/>
                  </a:cubicBezTo>
                  <a:cubicBezTo>
                    <a:pt x="28" y="193"/>
                    <a:pt x="26" y="193"/>
                    <a:pt x="25" y="193"/>
                  </a:cubicBezTo>
                  <a:close/>
                </a:path>
              </a:pathLst>
            </a:custGeom>
            <a:solidFill>
              <a:srgbClr val="8A2B2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7" name="Freeform 11">
              <a:extLst>
                <a:ext uri="{FF2B5EF4-FFF2-40B4-BE49-F238E27FC236}">
                  <a16:creationId xmlns:a16="http://schemas.microsoft.com/office/drawing/2014/main" xmlns="" id="{B9B6C2EC-DF74-D5AC-3CE2-1F41E3C07194}"/>
                </a:ext>
              </a:extLst>
            </p:cNvPr>
            <p:cNvSpPr/>
            <p:nvPr/>
          </p:nvSpPr>
          <p:spPr bwMode="auto">
            <a:xfrm>
              <a:off x="3671" y="2248"/>
              <a:ext cx="215" cy="749"/>
            </a:xfrm>
            <a:custGeom>
              <a:avLst/>
              <a:gdLst>
                <a:gd name="T0" fmla="*/ 0 w 56"/>
                <a:gd name="T1" fmla="*/ 193 h 193"/>
                <a:gd name="T2" fmla="*/ 18 w 56"/>
                <a:gd name="T3" fmla="*/ 157 h 193"/>
                <a:gd name="T4" fmla="*/ 40 w 56"/>
                <a:gd name="T5" fmla="*/ 66 h 193"/>
                <a:gd name="T6" fmla="*/ 48 w 56"/>
                <a:gd name="T7" fmla="*/ 6 h 193"/>
                <a:gd name="T8" fmla="*/ 50 w 56"/>
                <a:gd name="T9" fmla="*/ 1 h 193"/>
                <a:gd name="T10" fmla="*/ 52 w 56"/>
                <a:gd name="T11" fmla="*/ 2 h 193"/>
                <a:gd name="T12" fmla="*/ 54 w 56"/>
                <a:gd name="T13" fmla="*/ 22 h 193"/>
                <a:gd name="T14" fmla="*/ 37 w 56"/>
                <a:gd name="T15" fmla="*/ 178 h 193"/>
                <a:gd name="T16" fmla="*/ 20 w 56"/>
                <a:gd name="T17" fmla="*/ 193 h 193"/>
                <a:gd name="T18" fmla="*/ 0 w 56"/>
                <a:gd name="T1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93">
                  <a:moveTo>
                    <a:pt x="0" y="193"/>
                  </a:moveTo>
                  <a:cubicBezTo>
                    <a:pt x="10" y="183"/>
                    <a:pt x="14" y="169"/>
                    <a:pt x="18" y="157"/>
                  </a:cubicBezTo>
                  <a:cubicBezTo>
                    <a:pt x="29" y="127"/>
                    <a:pt x="34" y="96"/>
                    <a:pt x="40" y="66"/>
                  </a:cubicBezTo>
                  <a:cubicBezTo>
                    <a:pt x="44" y="46"/>
                    <a:pt x="45" y="26"/>
                    <a:pt x="48" y="6"/>
                  </a:cubicBezTo>
                  <a:cubicBezTo>
                    <a:pt x="48" y="4"/>
                    <a:pt x="48" y="2"/>
                    <a:pt x="50" y="1"/>
                  </a:cubicBezTo>
                  <a:cubicBezTo>
                    <a:pt x="51" y="0"/>
                    <a:pt x="52" y="0"/>
                    <a:pt x="52" y="2"/>
                  </a:cubicBezTo>
                  <a:cubicBezTo>
                    <a:pt x="56" y="8"/>
                    <a:pt x="54" y="15"/>
                    <a:pt x="54" y="22"/>
                  </a:cubicBezTo>
                  <a:cubicBezTo>
                    <a:pt x="48" y="74"/>
                    <a:pt x="43" y="126"/>
                    <a:pt x="37" y="178"/>
                  </a:cubicBezTo>
                  <a:cubicBezTo>
                    <a:pt x="36" y="192"/>
                    <a:pt x="34" y="193"/>
                    <a:pt x="20" y="193"/>
                  </a:cubicBezTo>
                  <a:cubicBezTo>
                    <a:pt x="14" y="193"/>
                    <a:pt x="7" y="193"/>
                    <a:pt x="0" y="193"/>
                  </a:cubicBezTo>
                  <a:close/>
                </a:path>
              </a:pathLst>
            </a:custGeom>
            <a:solidFill>
              <a:srgbClr val="BF9F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8" name="Freeform 12">
              <a:extLst>
                <a:ext uri="{FF2B5EF4-FFF2-40B4-BE49-F238E27FC236}">
                  <a16:creationId xmlns:a16="http://schemas.microsoft.com/office/drawing/2014/main" xmlns="" id="{54C0DC8D-0FEA-6329-12C8-4FC0EC9AAB6F}"/>
                </a:ext>
              </a:extLst>
            </p:cNvPr>
            <p:cNvSpPr/>
            <p:nvPr/>
          </p:nvSpPr>
          <p:spPr bwMode="auto">
            <a:xfrm>
              <a:off x="4428" y="2251"/>
              <a:ext cx="204" cy="746"/>
            </a:xfrm>
            <a:custGeom>
              <a:avLst/>
              <a:gdLst>
                <a:gd name="T0" fmla="*/ 0 w 53"/>
                <a:gd name="T1" fmla="*/ 192 h 192"/>
                <a:gd name="T2" fmla="*/ 14 w 53"/>
                <a:gd name="T3" fmla="*/ 167 h 192"/>
                <a:gd name="T4" fmla="*/ 35 w 53"/>
                <a:gd name="T5" fmla="*/ 86 h 192"/>
                <a:gd name="T6" fmla="*/ 47 w 53"/>
                <a:gd name="T7" fmla="*/ 10 h 192"/>
                <a:gd name="T8" fmla="*/ 47 w 53"/>
                <a:gd name="T9" fmla="*/ 0 h 192"/>
                <a:gd name="T10" fmla="*/ 53 w 53"/>
                <a:gd name="T11" fmla="*/ 10 h 192"/>
                <a:gd name="T12" fmla="*/ 44 w 53"/>
                <a:gd name="T13" fmla="*/ 101 h 192"/>
                <a:gd name="T14" fmla="*/ 35 w 53"/>
                <a:gd name="T15" fmla="*/ 181 h 192"/>
                <a:gd name="T16" fmla="*/ 22 w 53"/>
                <a:gd name="T17" fmla="*/ 192 h 192"/>
                <a:gd name="T18" fmla="*/ 0 w 53"/>
                <a:gd name="T1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192">
                  <a:moveTo>
                    <a:pt x="0" y="192"/>
                  </a:moveTo>
                  <a:cubicBezTo>
                    <a:pt x="7" y="185"/>
                    <a:pt x="10" y="176"/>
                    <a:pt x="14" y="167"/>
                  </a:cubicBezTo>
                  <a:cubicBezTo>
                    <a:pt x="24" y="141"/>
                    <a:pt x="29" y="113"/>
                    <a:pt x="35" y="86"/>
                  </a:cubicBezTo>
                  <a:cubicBezTo>
                    <a:pt x="40" y="61"/>
                    <a:pt x="43" y="35"/>
                    <a:pt x="47" y="10"/>
                  </a:cubicBezTo>
                  <a:cubicBezTo>
                    <a:pt x="48" y="6"/>
                    <a:pt x="47" y="3"/>
                    <a:pt x="47" y="0"/>
                  </a:cubicBezTo>
                  <a:cubicBezTo>
                    <a:pt x="53" y="1"/>
                    <a:pt x="53" y="5"/>
                    <a:pt x="53" y="10"/>
                  </a:cubicBezTo>
                  <a:cubicBezTo>
                    <a:pt x="50" y="40"/>
                    <a:pt x="47" y="71"/>
                    <a:pt x="44" y="101"/>
                  </a:cubicBezTo>
                  <a:cubicBezTo>
                    <a:pt x="41" y="128"/>
                    <a:pt x="38" y="154"/>
                    <a:pt x="35" y="181"/>
                  </a:cubicBezTo>
                  <a:cubicBezTo>
                    <a:pt x="34" y="190"/>
                    <a:pt x="31" y="192"/>
                    <a:pt x="22" y="192"/>
                  </a:cubicBezTo>
                  <a:cubicBezTo>
                    <a:pt x="15" y="192"/>
                    <a:pt x="7" y="192"/>
                    <a:pt x="0" y="192"/>
                  </a:cubicBezTo>
                  <a:close/>
                </a:path>
              </a:pathLst>
            </a:custGeom>
            <a:solidFill>
              <a:srgbClr val="3769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9" name="Freeform 13">
              <a:extLst>
                <a:ext uri="{FF2B5EF4-FFF2-40B4-BE49-F238E27FC236}">
                  <a16:creationId xmlns:a16="http://schemas.microsoft.com/office/drawing/2014/main" xmlns="" id="{D588E86B-1513-70F1-FC58-3677BA785B71}"/>
                </a:ext>
              </a:extLst>
            </p:cNvPr>
            <p:cNvSpPr/>
            <p:nvPr/>
          </p:nvSpPr>
          <p:spPr bwMode="auto">
            <a:xfrm>
              <a:off x="1665" y="2174"/>
              <a:ext cx="669" cy="46"/>
            </a:xfrm>
            <a:custGeom>
              <a:avLst/>
              <a:gdLst>
                <a:gd name="T0" fmla="*/ 87 w 174"/>
                <a:gd name="T1" fmla="*/ 0 h 12"/>
                <a:gd name="T2" fmla="*/ 163 w 174"/>
                <a:gd name="T3" fmla="*/ 0 h 12"/>
                <a:gd name="T4" fmla="*/ 169 w 174"/>
                <a:gd name="T5" fmla="*/ 0 h 12"/>
                <a:gd name="T6" fmla="*/ 174 w 174"/>
                <a:gd name="T7" fmla="*/ 5 h 12"/>
                <a:gd name="T8" fmla="*/ 170 w 174"/>
                <a:gd name="T9" fmla="*/ 11 h 12"/>
                <a:gd name="T10" fmla="*/ 164 w 174"/>
                <a:gd name="T11" fmla="*/ 11 h 12"/>
                <a:gd name="T12" fmla="*/ 10 w 174"/>
                <a:gd name="T13" fmla="*/ 11 h 12"/>
                <a:gd name="T14" fmla="*/ 4 w 174"/>
                <a:gd name="T15" fmla="*/ 11 h 12"/>
                <a:gd name="T16" fmla="*/ 1 w 174"/>
                <a:gd name="T17" fmla="*/ 5 h 12"/>
                <a:gd name="T18" fmla="*/ 5 w 174"/>
                <a:gd name="T19" fmla="*/ 0 h 12"/>
                <a:gd name="T20" fmla="*/ 12 w 174"/>
                <a:gd name="T21" fmla="*/ 0 h 12"/>
                <a:gd name="T22" fmla="*/ 87 w 17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4" h="12">
                  <a:moveTo>
                    <a:pt x="87" y="0"/>
                  </a:moveTo>
                  <a:cubicBezTo>
                    <a:pt x="113" y="0"/>
                    <a:pt x="138" y="0"/>
                    <a:pt x="163" y="0"/>
                  </a:cubicBezTo>
                  <a:cubicBezTo>
                    <a:pt x="165" y="0"/>
                    <a:pt x="167" y="0"/>
                    <a:pt x="169" y="0"/>
                  </a:cubicBezTo>
                  <a:cubicBezTo>
                    <a:pt x="172" y="0"/>
                    <a:pt x="174" y="3"/>
                    <a:pt x="174" y="5"/>
                  </a:cubicBezTo>
                  <a:cubicBezTo>
                    <a:pt x="174" y="8"/>
                    <a:pt x="172" y="10"/>
                    <a:pt x="170" y="11"/>
                  </a:cubicBezTo>
                  <a:cubicBezTo>
                    <a:pt x="168" y="12"/>
                    <a:pt x="166" y="11"/>
                    <a:pt x="164" y="11"/>
                  </a:cubicBezTo>
                  <a:cubicBezTo>
                    <a:pt x="113" y="11"/>
                    <a:pt x="62" y="11"/>
                    <a:pt x="10" y="11"/>
                  </a:cubicBezTo>
                  <a:cubicBezTo>
                    <a:pt x="8" y="11"/>
                    <a:pt x="6" y="12"/>
                    <a:pt x="4" y="11"/>
                  </a:cubicBezTo>
                  <a:cubicBezTo>
                    <a:pt x="2" y="10"/>
                    <a:pt x="0" y="8"/>
                    <a:pt x="1" y="5"/>
                  </a:cubicBezTo>
                  <a:cubicBezTo>
                    <a:pt x="1" y="2"/>
                    <a:pt x="2" y="1"/>
                    <a:pt x="5" y="0"/>
                  </a:cubicBezTo>
                  <a:cubicBezTo>
                    <a:pt x="7" y="0"/>
                    <a:pt x="9" y="0"/>
                    <a:pt x="12" y="0"/>
                  </a:cubicBezTo>
                  <a:cubicBezTo>
                    <a:pt x="37" y="0"/>
                    <a:pt x="62" y="0"/>
                    <a:pt x="87" y="0"/>
                  </a:cubicBezTo>
                  <a:close/>
                </a:path>
              </a:pathLst>
            </a:custGeom>
            <a:solidFill>
              <a:srgbClr val="762C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0" name="Freeform 14">
              <a:extLst>
                <a:ext uri="{FF2B5EF4-FFF2-40B4-BE49-F238E27FC236}">
                  <a16:creationId xmlns:a16="http://schemas.microsoft.com/office/drawing/2014/main" xmlns="" id="{DB6E69E4-B3FD-207D-877D-08FE023E9EC1}"/>
                </a:ext>
              </a:extLst>
            </p:cNvPr>
            <p:cNvSpPr/>
            <p:nvPr/>
          </p:nvSpPr>
          <p:spPr bwMode="auto">
            <a:xfrm>
              <a:off x="2438" y="2174"/>
              <a:ext cx="668" cy="46"/>
            </a:xfrm>
            <a:custGeom>
              <a:avLst/>
              <a:gdLst>
                <a:gd name="T0" fmla="*/ 87 w 174"/>
                <a:gd name="T1" fmla="*/ 0 h 12"/>
                <a:gd name="T2" fmla="*/ 161 w 174"/>
                <a:gd name="T3" fmla="*/ 0 h 12"/>
                <a:gd name="T4" fmla="*/ 166 w 174"/>
                <a:gd name="T5" fmla="*/ 0 h 12"/>
                <a:gd name="T6" fmla="*/ 174 w 174"/>
                <a:gd name="T7" fmla="*/ 5 h 12"/>
                <a:gd name="T8" fmla="*/ 167 w 174"/>
                <a:gd name="T9" fmla="*/ 11 h 12"/>
                <a:gd name="T10" fmla="*/ 161 w 174"/>
                <a:gd name="T11" fmla="*/ 11 h 12"/>
                <a:gd name="T12" fmla="*/ 13 w 174"/>
                <a:gd name="T13" fmla="*/ 11 h 12"/>
                <a:gd name="T14" fmla="*/ 6 w 174"/>
                <a:gd name="T15" fmla="*/ 11 h 12"/>
                <a:gd name="T16" fmla="*/ 1 w 174"/>
                <a:gd name="T17" fmla="*/ 6 h 12"/>
                <a:gd name="T18" fmla="*/ 5 w 174"/>
                <a:gd name="T19" fmla="*/ 0 h 12"/>
                <a:gd name="T20" fmla="*/ 12 w 174"/>
                <a:gd name="T21" fmla="*/ 0 h 12"/>
                <a:gd name="T22" fmla="*/ 87 w 17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4" h="12">
                  <a:moveTo>
                    <a:pt x="87" y="0"/>
                  </a:moveTo>
                  <a:cubicBezTo>
                    <a:pt x="111" y="0"/>
                    <a:pt x="136" y="0"/>
                    <a:pt x="161" y="0"/>
                  </a:cubicBezTo>
                  <a:cubicBezTo>
                    <a:pt x="163" y="0"/>
                    <a:pt x="165" y="0"/>
                    <a:pt x="166" y="0"/>
                  </a:cubicBezTo>
                  <a:cubicBezTo>
                    <a:pt x="170" y="0"/>
                    <a:pt x="174" y="1"/>
                    <a:pt x="174" y="5"/>
                  </a:cubicBezTo>
                  <a:cubicBezTo>
                    <a:pt x="174" y="10"/>
                    <a:pt x="171" y="12"/>
                    <a:pt x="167" y="11"/>
                  </a:cubicBezTo>
                  <a:cubicBezTo>
                    <a:pt x="165" y="11"/>
                    <a:pt x="163" y="11"/>
                    <a:pt x="161" y="11"/>
                  </a:cubicBezTo>
                  <a:cubicBezTo>
                    <a:pt x="112" y="11"/>
                    <a:pt x="62" y="11"/>
                    <a:pt x="13" y="11"/>
                  </a:cubicBezTo>
                  <a:cubicBezTo>
                    <a:pt x="10" y="11"/>
                    <a:pt x="8" y="12"/>
                    <a:pt x="6" y="11"/>
                  </a:cubicBezTo>
                  <a:cubicBezTo>
                    <a:pt x="2" y="11"/>
                    <a:pt x="1" y="9"/>
                    <a:pt x="1" y="6"/>
                  </a:cubicBezTo>
                  <a:cubicBezTo>
                    <a:pt x="0" y="2"/>
                    <a:pt x="2" y="0"/>
                    <a:pt x="5" y="0"/>
                  </a:cubicBezTo>
                  <a:cubicBezTo>
                    <a:pt x="7" y="0"/>
                    <a:pt x="10" y="0"/>
                    <a:pt x="12" y="0"/>
                  </a:cubicBezTo>
                  <a:cubicBezTo>
                    <a:pt x="37" y="0"/>
                    <a:pt x="62" y="0"/>
                    <a:pt x="87" y="0"/>
                  </a:cubicBezTo>
                  <a:close/>
                </a:path>
              </a:pathLst>
            </a:custGeom>
            <a:solidFill>
              <a:srgbClr val="1C4D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1" name="Freeform 15">
              <a:extLst>
                <a:ext uri="{FF2B5EF4-FFF2-40B4-BE49-F238E27FC236}">
                  <a16:creationId xmlns:a16="http://schemas.microsoft.com/office/drawing/2014/main" xmlns="" id="{2E55B152-2ACD-6B3E-DB57-CA31A1A8DB78}"/>
                </a:ext>
              </a:extLst>
            </p:cNvPr>
            <p:cNvSpPr/>
            <p:nvPr/>
          </p:nvSpPr>
          <p:spPr bwMode="auto">
            <a:xfrm>
              <a:off x="3210" y="2166"/>
              <a:ext cx="673" cy="58"/>
            </a:xfrm>
            <a:custGeom>
              <a:avLst/>
              <a:gdLst>
                <a:gd name="T0" fmla="*/ 2 w 175"/>
                <a:gd name="T1" fmla="*/ 13 h 15"/>
                <a:gd name="T2" fmla="*/ 2 w 175"/>
                <a:gd name="T3" fmla="*/ 3 h 15"/>
                <a:gd name="T4" fmla="*/ 27 w 175"/>
                <a:gd name="T5" fmla="*/ 0 h 15"/>
                <a:gd name="T6" fmla="*/ 153 w 175"/>
                <a:gd name="T7" fmla="*/ 1 h 15"/>
                <a:gd name="T8" fmla="*/ 168 w 175"/>
                <a:gd name="T9" fmla="*/ 2 h 15"/>
                <a:gd name="T10" fmla="*/ 175 w 175"/>
                <a:gd name="T11" fmla="*/ 7 h 15"/>
                <a:gd name="T12" fmla="*/ 170 w 175"/>
                <a:gd name="T13" fmla="*/ 14 h 15"/>
                <a:gd name="T14" fmla="*/ 162 w 175"/>
                <a:gd name="T15" fmla="*/ 14 h 15"/>
                <a:gd name="T16" fmla="*/ 11 w 175"/>
                <a:gd name="T17" fmla="*/ 14 h 15"/>
                <a:gd name="T18" fmla="*/ 2 w 175"/>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5">
                  <a:moveTo>
                    <a:pt x="2" y="13"/>
                  </a:moveTo>
                  <a:cubicBezTo>
                    <a:pt x="0" y="9"/>
                    <a:pt x="0" y="6"/>
                    <a:pt x="2" y="3"/>
                  </a:cubicBezTo>
                  <a:cubicBezTo>
                    <a:pt x="10" y="0"/>
                    <a:pt x="19" y="0"/>
                    <a:pt x="27" y="0"/>
                  </a:cubicBezTo>
                  <a:cubicBezTo>
                    <a:pt x="69" y="1"/>
                    <a:pt x="111" y="0"/>
                    <a:pt x="153" y="1"/>
                  </a:cubicBezTo>
                  <a:cubicBezTo>
                    <a:pt x="158" y="1"/>
                    <a:pt x="163" y="2"/>
                    <a:pt x="168" y="2"/>
                  </a:cubicBezTo>
                  <a:cubicBezTo>
                    <a:pt x="172" y="1"/>
                    <a:pt x="174" y="3"/>
                    <a:pt x="175" y="7"/>
                  </a:cubicBezTo>
                  <a:cubicBezTo>
                    <a:pt x="175" y="10"/>
                    <a:pt x="173" y="12"/>
                    <a:pt x="170" y="14"/>
                  </a:cubicBezTo>
                  <a:cubicBezTo>
                    <a:pt x="167" y="15"/>
                    <a:pt x="165" y="14"/>
                    <a:pt x="162" y="14"/>
                  </a:cubicBezTo>
                  <a:cubicBezTo>
                    <a:pt x="112" y="14"/>
                    <a:pt x="61" y="14"/>
                    <a:pt x="11" y="14"/>
                  </a:cubicBezTo>
                  <a:cubicBezTo>
                    <a:pt x="8" y="14"/>
                    <a:pt x="5" y="15"/>
                    <a:pt x="2" y="13"/>
                  </a:cubicBezTo>
                  <a:close/>
                </a:path>
              </a:pathLst>
            </a:custGeom>
            <a:solidFill>
              <a:srgbClr val="CAA9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2" name="Freeform 16">
              <a:extLst>
                <a:ext uri="{FF2B5EF4-FFF2-40B4-BE49-F238E27FC236}">
                  <a16:creationId xmlns:a16="http://schemas.microsoft.com/office/drawing/2014/main" xmlns="" id="{C9BCB01A-1003-1FE6-68C0-9056168CB78C}"/>
                </a:ext>
              </a:extLst>
            </p:cNvPr>
            <p:cNvSpPr/>
            <p:nvPr/>
          </p:nvSpPr>
          <p:spPr bwMode="auto">
            <a:xfrm>
              <a:off x="3971" y="2174"/>
              <a:ext cx="665" cy="42"/>
            </a:xfrm>
            <a:custGeom>
              <a:avLst/>
              <a:gdLst>
                <a:gd name="T0" fmla="*/ 168 w 173"/>
                <a:gd name="T1" fmla="*/ 0 h 11"/>
                <a:gd name="T2" fmla="*/ 168 w 173"/>
                <a:gd name="T3" fmla="*/ 11 h 11"/>
                <a:gd name="T4" fmla="*/ 159 w 173"/>
                <a:gd name="T5" fmla="*/ 10 h 11"/>
                <a:gd name="T6" fmla="*/ 11 w 173"/>
                <a:gd name="T7" fmla="*/ 10 h 11"/>
                <a:gd name="T8" fmla="*/ 6 w 173"/>
                <a:gd name="T9" fmla="*/ 10 h 11"/>
                <a:gd name="T10" fmla="*/ 0 w 173"/>
                <a:gd name="T11" fmla="*/ 6 h 11"/>
                <a:gd name="T12" fmla="*/ 6 w 173"/>
                <a:gd name="T13" fmla="*/ 1 h 11"/>
                <a:gd name="T14" fmla="*/ 11 w 173"/>
                <a:gd name="T15" fmla="*/ 1 h 11"/>
                <a:gd name="T16" fmla="*/ 159 w 173"/>
                <a:gd name="T17" fmla="*/ 1 h 11"/>
                <a:gd name="T18" fmla="*/ 168 w 173"/>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
                  <a:moveTo>
                    <a:pt x="168" y="0"/>
                  </a:moveTo>
                  <a:cubicBezTo>
                    <a:pt x="173" y="4"/>
                    <a:pt x="173" y="7"/>
                    <a:pt x="168" y="11"/>
                  </a:cubicBezTo>
                  <a:cubicBezTo>
                    <a:pt x="165" y="10"/>
                    <a:pt x="162" y="10"/>
                    <a:pt x="159" y="10"/>
                  </a:cubicBezTo>
                  <a:cubicBezTo>
                    <a:pt x="110" y="10"/>
                    <a:pt x="60" y="10"/>
                    <a:pt x="11" y="10"/>
                  </a:cubicBezTo>
                  <a:cubicBezTo>
                    <a:pt x="9" y="10"/>
                    <a:pt x="7" y="10"/>
                    <a:pt x="6" y="10"/>
                  </a:cubicBezTo>
                  <a:cubicBezTo>
                    <a:pt x="2" y="10"/>
                    <a:pt x="0" y="9"/>
                    <a:pt x="0" y="6"/>
                  </a:cubicBezTo>
                  <a:cubicBezTo>
                    <a:pt x="0" y="2"/>
                    <a:pt x="2" y="1"/>
                    <a:pt x="6" y="1"/>
                  </a:cubicBezTo>
                  <a:cubicBezTo>
                    <a:pt x="7" y="1"/>
                    <a:pt x="9" y="1"/>
                    <a:pt x="11" y="1"/>
                  </a:cubicBezTo>
                  <a:cubicBezTo>
                    <a:pt x="60" y="1"/>
                    <a:pt x="110" y="1"/>
                    <a:pt x="159" y="1"/>
                  </a:cubicBezTo>
                  <a:cubicBezTo>
                    <a:pt x="162" y="1"/>
                    <a:pt x="165" y="1"/>
                    <a:pt x="168" y="0"/>
                  </a:cubicBezTo>
                  <a:close/>
                </a:path>
              </a:pathLst>
            </a:custGeom>
            <a:solidFill>
              <a:srgbClr val="3868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3" name="Freeform 17">
              <a:extLst>
                <a:ext uri="{FF2B5EF4-FFF2-40B4-BE49-F238E27FC236}">
                  <a16:creationId xmlns:a16="http://schemas.microsoft.com/office/drawing/2014/main" xmlns="" id="{9831CAFA-A943-CA61-5E65-25999C87FC5A}"/>
                </a:ext>
              </a:extLst>
            </p:cNvPr>
            <p:cNvSpPr/>
            <p:nvPr/>
          </p:nvSpPr>
          <p:spPr bwMode="auto">
            <a:xfrm>
              <a:off x="3963" y="2174"/>
              <a:ext cx="654" cy="42"/>
            </a:xfrm>
            <a:custGeom>
              <a:avLst/>
              <a:gdLst>
                <a:gd name="T0" fmla="*/ 170 w 170"/>
                <a:gd name="T1" fmla="*/ 0 h 11"/>
                <a:gd name="T2" fmla="*/ 161 w 170"/>
                <a:gd name="T3" fmla="*/ 2 h 11"/>
                <a:gd name="T4" fmla="*/ 14 w 170"/>
                <a:gd name="T5" fmla="*/ 2 h 11"/>
                <a:gd name="T6" fmla="*/ 7 w 170"/>
                <a:gd name="T7" fmla="*/ 2 h 11"/>
                <a:gd name="T8" fmla="*/ 3 w 170"/>
                <a:gd name="T9" fmla="*/ 6 h 11"/>
                <a:gd name="T10" fmla="*/ 7 w 170"/>
                <a:gd name="T11" fmla="*/ 9 h 11"/>
                <a:gd name="T12" fmla="*/ 14 w 170"/>
                <a:gd name="T13" fmla="*/ 9 h 11"/>
                <a:gd name="T14" fmla="*/ 161 w 170"/>
                <a:gd name="T15" fmla="*/ 9 h 11"/>
                <a:gd name="T16" fmla="*/ 170 w 170"/>
                <a:gd name="T17" fmla="*/ 11 h 11"/>
                <a:gd name="T18" fmla="*/ 162 w 170"/>
                <a:gd name="T19" fmla="*/ 11 h 11"/>
                <a:gd name="T20" fmla="*/ 10 w 170"/>
                <a:gd name="T21" fmla="*/ 11 h 11"/>
                <a:gd name="T22" fmla="*/ 4 w 170"/>
                <a:gd name="T23" fmla="*/ 11 h 11"/>
                <a:gd name="T24" fmla="*/ 0 w 170"/>
                <a:gd name="T25" fmla="*/ 6 h 11"/>
                <a:gd name="T26" fmla="*/ 4 w 170"/>
                <a:gd name="T27" fmla="*/ 0 h 11"/>
                <a:gd name="T28" fmla="*/ 9 w 170"/>
                <a:gd name="T29" fmla="*/ 0 h 11"/>
                <a:gd name="T30" fmla="*/ 165 w 170"/>
                <a:gd name="T31" fmla="*/ 0 h 11"/>
                <a:gd name="T32" fmla="*/ 170 w 170"/>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11">
                  <a:moveTo>
                    <a:pt x="170" y="0"/>
                  </a:moveTo>
                  <a:cubicBezTo>
                    <a:pt x="167" y="3"/>
                    <a:pt x="164" y="2"/>
                    <a:pt x="161" y="2"/>
                  </a:cubicBezTo>
                  <a:cubicBezTo>
                    <a:pt x="112" y="2"/>
                    <a:pt x="63" y="2"/>
                    <a:pt x="14" y="2"/>
                  </a:cubicBezTo>
                  <a:cubicBezTo>
                    <a:pt x="11" y="2"/>
                    <a:pt x="9" y="2"/>
                    <a:pt x="7" y="2"/>
                  </a:cubicBezTo>
                  <a:cubicBezTo>
                    <a:pt x="5" y="2"/>
                    <a:pt x="3" y="3"/>
                    <a:pt x="3" y="6"/>
                  </a:cubicBezTo>
                  <a:cubicBezTo>
                    <a:pt x="3" y="8"/>
                    <a:pt x="5" y="9"/>
                    <a:pt x="7" y="9"/>
                  </a:cubicBezTo>
                  <a:cubicBezTo>
                    <a:pt x="9" y="9"/>
                    <a:pt x="11" y="9"/>
                    <a:pt x="14" y="9"/>
                  </a:cubicBezTo>
                  <a:cubicBezTo>
                    <a:pt x="63" y="9"/>
                    <a:pt x="112" y="9"/>
                    <a:pt x="161" y="9"/>
                  </a:cubicBezTo>
                  <a:cubicBezTo>
                    <a:pt x="164" y="9"/>
                    <a:pt x="167" y="8"/>
                    <a:pt x="170" y="11"/>
                  </a:cubicBezTo>
                  <a:cubicBezTo>
                    <a:pt x="167" y="11"/>
                    <a:pt x="165" y="11"/>
                    <a:pt x="162" y="11"/>
                  </a:cubicBezTo>
                  <a:cubicBezTo>
                    <a:pt x="112" y="11"/>
                    <a:pt x="61" y="11"/>
                    <a:pt x="10" y="11"/>
                  </a:cubicBezTo>
                  <a:cubicBezTo>
                    <a:pt x="8" y="11"/>
                    <a:pt x="6" y="11"/>
                    <a:pt x="4" y="11"/>
                  </a:cubicBezTo>
                  <a:cubicBezTo>
                    <a:pt x="2" y="10"/>
                    <a:pt x="0" y="8"/>
                    <a:pt x="0" y="6"/>
                  </a:cubicBezTo>
                  <a:cubicBezTo>
                    <a:pt x="0" y="3"/>
                    <a:pt x="2" y="1"/>
                    <a:pt x="4" y="0"/>
                  </a:cubicBezTo>
                  <a:cubicBezTo>
                    <a:pt x="6" y="0"/>
                    <a:pt x="7" y="0"/>
                    <a:pt x="9" y="0"/>
                  </a:cubicBezTo>
                  <a:cubicBezTo>
                    <a:pt x="61" y="0"/>
                    <a:pt x="113" y="0"/>
                    <a:pt x="165" y="0"/>
                  </a:cubicBezTo>
                  <a:cubicBezTo>
                    <a:pt x="166" y="0"/>
                    <a:pt x="168" y="0"/>
                    <a:pt x="170" y="0"/>
                  </a:cubicBezTo>
                  <a:close/>
                </a:path>
              </a:pathLst>
            </a:custGeom>
            <a:solidFill>
              <a:srgbClr val="345F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4" name="Freeform 18">
              <a:extLst>
                <a:ext uri="{FF2B5EF4-FFF2-40B4-BE49-F238E27FC236}">
                  <a16:creationId xmlns:a16="http://schemas.microsoft.com/office/drawing/2014/main" xmlns="" id="{651B10B6-A7CE-83FB-8393-27932CEB80DD}"/>
                </a:ext>
              </a:extLst>
            </p:cNvPr>
            <p:cNvSpPr/>
            <p:nvPr/>
          </p:nvSpPr>
          <p:spPr bwMode="auto">
            <a:xfrm>
              <a:off x="1677" y="2244"/>
              <a:ext cx="641" cy="7"/>
            </a:xfrm>
            <a:custGeom>
              <a:avLst/>
              <a:gdLst>
                <a:gd name="T0" fmla="*/ 167 w 167"/>
                <a:gd name="T1" fmla="*/ 2 h 2"/>
                <a:gd name="T2" fmla="*/ 0 w 167"/>
                <a:gd name="T3" fmla="*/ 2 h 2"/>
                <a:gd name="T4" fmla="*/ 7 w 167"/>
                <a:gd name="T5" fmla="*/ 1 h 2"/>
                <a:gd name="T6" fmla="*/ 160 w 167"/>
                <a:gd name="T7" fmla="*/ 1 h 2"/>
                <a:gd name="T8" fmla="*/ 167 w 167"/>
                <a:gd name="T9" fmla="*/ 2 h 2"/>
              </a:gdLst>
              <a:ahLst/>
              <a:cxnLst>
                <a:cxn ang="0">
                  <a:pos x="T0" y="T1"/>
                </a:cxn>
                <a:cxn ang="0">
                  <a:pos x="T2" y="T3"/>
                </a:cxn>
                <a:cxn ang="0">
                  <a:pos x="T4" y="T5"/>
                </a:cxn>
                <a:cxn ang="0">
                  <a:pos x="T6" y="T7"/>
                </a:cxn>
                <a:cxn ang="0">
                  <a:pos x="T8" y="T9"/>
                </a:cxn>
              </a:cxnLst>
              <a:rect l="0" t="0" r="r" b="b"/>
              <a:pathLst>
                <a:path w="167" h="2">
                  <a:moveTo>
                    <a:pt x="167" y="2"/>
                  </a:moveTo>
                  <a:cubicBezTo>
                    <a:pt x="111" y="2"/>
                    <a:pt x="56" y="2"/>
                    <a:pt x="0" y="2"/>
                  </a:cubicBezTo>
                  <a:cubicBezTo>
                    <a:pt x="2" y="0"/>
                    <a:pt x="5" y="1"/>
                    <a:pt x="7" y="1"/>
                  </a:cubicBezTo>
                  <a:cubicBezTo>
                    <a:pt x="58" y="1"/>
                    <a:pt x="109" y="1"/>
                    <a:pt x="160" y="1"/>
                  </a:cubicBezTo>
                  <a:cubicBezTo>
                    <a:pt x="162" y="1"/>
                    <a:pt x="165" y="0"/>
                    <a:pt x="167" y="2"/>
                  </a:cubicBezTo>
                  <a:close/>
                </a:path>
              </a:pathLst>
            </a:custGeom>
            <a:solidFill>
              <a:srgbClr val="8E38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5" name="Freeform 19">
              <a:extLst>
                <a:ext uri="{FF2B5EF4-FFF2-40B4-BE49-F238E27FC236}">
                  <a16:creationId xmlns:a16="http://schemas.microsoft.com/office/drawing/2014/main" xmlns="" id="{975DB444-1DEA-F189-94C4-EBF40FE430F1}"/>
                </a:ext>
              </a:extLst>
            </p:cNvPr>
            <p:cNvSpPr/>
            <p:nvPr/>
          </p:nvSpPr>
          <p:spPr bwMode="auto">
            <a:xfrm>
              <a:off x="2449" y="2244"/>
              <a:ext cx="642" cy="7"/>
            </a:xfrm>
            <a:custGeom>
              <a:avLst/>
              <a:gdLst>
                <a:gd name="T0" fmla="*/ 167 w 167"/>
                <a:gd name="T1" fmla="*/ 2 h 2"/>
                <a:gd name="T2" fmla="*/ 0 w 167"/>
                <a:gd name="T3" fmla="*/ 2 h 2"/>
                <a:gd name="T4" fmla="*/ 7 w 167"/>
                <a:gd name="T5" fmla="*/ 1 h 2"/>
                <a:gd name="T6" fmla="*/ 160 w 167"/>
                <a:gd name="T7" fmla="*/ 1 h 2"/>
                <a:gd name="T8" fmla="*/ 167 w 167"/>
                <a:gd name="T9" fmla="*/ 2 h 2"/>
              </a:gdLst>
              <a:ahLst/>
              <a:cxnLst>
                <a:cxn ang="0">
                  <a:pos x="T0" y="T1"/>
                </a:cxn>
                <a:cxn ang="0">
                  <a:pos x="T2" y="T3"/>
                </a:cxn>
                <a:cxn ang="0">
                  <a:pos x="T4" y="T5"/>
                </a:cxn>
                <a:cxn ang="0">
                  <a:pos x="T6" y="T7"/>
                </a:cxn>
                <a:cxn ang="0">
                  <a:pos x="T8" y="T9"/>
                </a:cxn>
              </a:cxnLst>
              <a:rect l="0" t="0" r="r" b="b"/>
              <a:pathLst>
                <a:path w="167" h="2">
                  <a:moveTo>
                    <a:pt x="167" y="2"/>
                  </a:moveTo>
                  <a:cubicBezTo>
                    <a:pt x="111" y="2"/>
                    <a:pt x="56" y="2"/>
                    <a:pt x="0" y="2"/>
                  </a:cubicBezTo>
                  <a:cubicBezTo>
                    <a:pt x="2" y="0"/>
                    <a:pt x="5" y="1"/>
                    <a:pt x="7" y="1"/>
                  </a:cubicBezTo>
                  <a:cubicBezTo>
                    <a:pt x="58" y="1"/>
                    <a:pt x="109" y="1"/>
                    <a:pt x="160" y="1"/>
                  </a:cubicBezTo>
                  <a:cubicBezTo>
                    <a:pt x="162" y="1"/>
                    <a:pt x="165" y="0"/>
                    <a:pt x="167" y="2"/>
                  </a:cubicBezTo>
                  <a:close/>
                </a:path>
              </a:pathLst>
            </a:custGeom>
            <a:solidFill>
              <a:srgbClr val="396E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6" name="Freeform 20">
              <a:extLst>
                <a:ext uri="{FF2B5EF4-FFF2-40B4-BE49-F238E27FC236}">
                  <a16:creationId xmlns:a16="http://schemas.microsoft.com/office/drawing/2014/main" xmlns="" id="{2CB8944B-BF4B-B2DA-74BD-7CCCC166C2A7}"/>
                </a:ext>
              </a:extLst>
            </p:cNvPr>
            <p:cNvSpPr/>
            <p:nvPr/>
          </p:nvSpPr>
          <p:spPr bwMode="auto">
            <a:xfrm>
              <a:off x="1784" y="2997"/>
              <a:ext cx="66" cy="4"/>
            </a:xfrm>
            <a:custGeom>
              <a:avLst/>
              <a:gdLst>
                <a:gd name="T0" fmla="*/ 0 w 17"/>
                <a:gd name="T1" fmla="*/ 0 h 1"/>
                <a:gd name="T2" fmla="*/ 17 w 17"/>
                <a:gd name="T3" fmla="*/ 0 h 1"/>
                <a:gd name="T4" fmla="*/ 0 w 17"/>
                <a:gd name="T5" fmla="*/ 0 h 1"/>
              </a:gdLst>
              <a:ahLst/>
              <a:cxnLst>
                <a:cxn ang="0">
                  <a:pos x="T0" y="T1"/>
                </a:cxn>
                <a:cxn ang="0">
                  <a:pos x="T2" y="T3"/>
                </a:cxn>
                <a:cxn ang="0">
                  <a:pos x="T4" y="T5"/>
                </a:cxn>
              </a:cxnLst>
              <a:rect l="0" t="0" r="r" b="b"/>
              <a:pathLst>
                <a:path w="17" h="1">
                  <a:moveTo>
                    <a:pt x="0" y="0"/>
                  </a:moveTo>
                  <a:cubicBezTo>
                    <a:pt x="5" y="0"/>
                    <a:pt x="11" y="0"/>
                    <a:pt x="17" y="0"/>
                  </a:cubicBezTo>
                  <a:cubicBezTo>
                    <a:pt x="11" y="1"/>
                    <a:pt x="5" y="1"/>
                    <a:pt x="0" y="0"/>
                  </a:cubicBezTo>
                  <a:close/>
                </a:path>
              </a:pathLst>
            </a:custGeom>
            <a:solidFill>
              <a:srgbClr val="8E38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7" name="Freeform 21">
              <a:extLst>
                <a:ext uri="{FF2B5EF4-FFF2-40B4-BE49-F238E27FC236}">
                  <a16:creationId xmlns:a16="http://schemas.microsoft.com/office/drawing/2014/main" xmlns="" id="{D4B8B39F-06BE-7602-0DEA-0D8CF62D9073}"/>
                </a:ext>
              </a:extLst>
            </p:cNvPr>
            <p:cNvSpPr/>
            <p:nvPr/>
          </p:nvSpPr>
          <p:spPr bwMode="auto">
            <a:xfrm>
              <a:off x="4159" y="2519"/>
              <a:ext cx="135" cy="156"/>
            </a:xfrm>
            <a:custGeom>
              <a:avLst/>
              <a:gdLst>
                <a:gd name="T0" fmla="*/ 32 w 35"/>
                <a:gd name="T1" fmla="*/ 32 h 40"/>
                <a:gd name="T2" fmla="*/ 30 w 35"/>
                <a:gd name="T3" fmla="*/ 40 h 40"/>
                <a:gd name="T4" fmla="*/ 14 w 35"/>
                <a:gd name="T5" fmla="*/ 34 h 40"/>
                <a:gd name="T6" fmla="*/ 8 w 35"/>
                <a:gd name="T7" fmla="*/ 5 h 40"/>
                <a:gd name="T8" fmla="*/ 9 w 35"/>
                <a:gd name="T9" fmla="*/ 2 h 40"/>
                <a:gd name="T10" fmla="*/ 20 w 35"/>
                <a:gd name="T11" fmla="*/ 4 h 40"/>
                <a:gd name="T12" fmla="*/ 25 w 35"/>
                <a:gd name="T13" fmla="*/ 12 h 40"/>
                <a:gd name="T14" fmla="*/ 24 w 35"/>
                <a:gd name="T15" fmla="*/ 15 h 40"/>
                <a:gd name="T16" fmla="*/ 19 w 35"/>
                <a:gd name="T17" fmla="*/ 22 h 40"/>
                <a:gd name="T18" fmla="*/ 26 w 35"/>
                <a:gd name="T19" fmla="*/ 23 h 40"/>
                <a:gd name="T20" fmla="*/ 32 w 35"/>
                <a:gd name="T2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2" y="32"/>
                  </a:moveTo>
                  <a:cubicBezTo>
                    <a:pt x="32" y="34"/>
                    <a:pt x="35" y="39"/>
                    <a:pt x="30" y="40"/>
                  </a:cubicBezTo>
                  <a:cubicBezTo>
                    <a:pt x="24" y="40"/>
                    <a:pt x="17" y="40"/>
                    <a:pt x="14" y="34"/>
                  </a:cubicBezTo>
                  <a:cubicBezTo>
                    <a:pt x="10" y="26"/>
                    <a:pt x="0" y="17"/>
                    <a:pt x="8" y="5"/>
                  </a:cubicBezTo>
                  <a:cubicBezTo>
                    <a:pt x="8" y="5"/>
                    <a:pt x="5" y="2"/>
                    <a:pt x="9" y="2"/>
                  </a:cubicBezTo>
                  <a:cubicBezTo>
                    <a:pt x="13" y="3"/>
                    <a:pt x="17" y="0"/>
                    <a:pt x="20" y="4"/>
                  </a:cubicBezTo>
                  <a:cubicBezTo>
                    <a:pt x="22" y="6"/>
                    <a:pt x="24" y="10"/>
                    <a:pt x="25" y="12"/>
                  </a:cubicBezTo>
                  <a:cubicBezTo>
                    <a:pt x="26" y="14"/>
                    <a:pt x="26" y="14"/>
                    <a:pt x="24" y="15"/>
                  </a:cubicBezTo>
                  <a:cubicBezTo>
                    <a:pt x="20" y="15"/>
                    <a:pt x="19" y="19"/>
                    <a:pt x="19" y="22"/>
                  </a:cubicBezTo>
                  <a:cubicBezTo>
                    <a:pt x="20" y="25"/>
                    <a:pt x="24" y="23"/>
                    <a:pt x="26" y="23"/>
                  </a:cubicBezTo>
                  <a:cubicBezTo>
                    <a:pt x="34" y="22"/>
                    <a:pt x="33" y="27"/>
                    <a:pt x="32" y="32"/>
                  </a:cubicBezTo>
                  <a:close/>
                </a:path>
              </a:pathLst>
            </a:custGeom>
            <a:solidFill>
              <a:srgbClr val="FBFC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8" name="Freeform 22">
              <a:extLst>
                <a:ext uri="{FF2B5EF4-FFF2-40B4-BE49-F238E27FC236}">
                  <a16:creationId xmlns:a16="http://schemas.microsoft.com/office/drawing/2014/main" xmlns="" id="{7A6DB243-A35D-6349-A526-E631C2AD55CF}"/>
                </a:ext>
              </a:extLst>
            </p:cNvPr>
            <p:cNvSpPr/>
            <p:nvPr/>
          </p:nvSpPr>
          <p:spPr bwMode="auto">
            <a:xfrm>
              <a:off x="4290" y="2527"/>
              <a:ext cx="127" cy="156"/>
            </a:xfrm>
            <a:custGeom>
              <a:avLst/>
              <a:gdLst>
                <a:gd name="T0" fmla="*/ 33 w 33"/>
                <a:gd name="T1" fmla="*/ 12 h 40"/>
                <a:gd name="T2" fmla="*/ 10 w 33"/>
                <a:gd name="T3" fmla="*/ 40 h 40"/>
                <a:gd name="T4" fmla="*/ 6 w 33"/>
                <a:gd name="T5" fmla="*/ 37 h 40"/>
                <a:gd name="T6" fmla="*/ 3 w 33"/>
                <a:gd name="T7" fmla="*/ 28 h 40"/>
                <a:gd name="T8" fmla="*/ 14 w 33"/>
                <a:gd name="T9" fmla="*/ 21 h 40"/>
                <a:gd name="T10" fmla="*/ 18 w 33"/>
                <a:gd name="T11" fmla="*/ 20 h 40"/>
                <a:gd name="T12" fmla="*/ 17 w 33"/>
                <a:gd name="T13" fmla="*/ 14 h 40"/>
                <a:gd name="T14" fmla="*/ 14 w 33"/>
                <a:gd name="T15" fmla="*/ 8 h 40"/>
                <a:gd name="T16" fmla="*/ 26 w 33"/>
                <a:gd name="T17" fmla="*/ 1 h 40"/>
                <a:gd name="T18" fmla="*/ 33 w 33"/>
                <a:gd name="T1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0">
                  <a:moveTo>
                    <a:pt x="33" y="12"/>
                  </a:moveTo>
                  <a:cubicBezTo>
                    <a:pt x="33" y="23"/>
                    <a:pt x="19" y="38"/>
                    <a:pt x="10" y="40"/>
                  </a:cubicBezTo>
                  <a:cubicBezTo>
                    <a:pt x="7" y="40"/>
                    <a:pt x="7" y="39"/>
                    <a:pt x="6" y="37"/>
                  </a:cubicBezTo>
                  <a:cubicBezTo>
                    <a:pt x="5" y="34"/>
                    <a:pt x="0" y="32"/>
                    <a:pt x="3" y="28"/>
                  </a:cubicBezTo>
                  <a:cubicBezTo>
                    <a:pt x="5" y="24"/>
                    <a:pt x="6" y="18"/>
                    <a:pt x="14" y="21"/>
                  </a:cubicBezTo>
                  <a:cubicBezTo>
                    <a:pt x="15" y="21"/>
                    <a:pt x="17" y="21"/>
                    <a:pt x="18" y="20"/>
                  </a:cubicBezTo>
                  <a:cubicBezTo>
                    <a:pt x="20" y="18"/>
                    <a:pt x="17" y="16"/>
                    <a:pt x="17" y="14"/>
                  </a:cubicBezTo>
                  <a:cubicBezTo>
                    <a:pt x="16" y="12"/>
                    <a:pt x="11" y="10"/>
                    <a:pt x="14" y="8"/>
                  </a:cubicBezTo>
                  <a:cubicBezTo>
                    <a:pt x="17" y="4"/>
                    <a:pt x="22" y="0"/>
                    <a:pt x="26" y="1"/>
                  </a:cubicBezTo>
                  <a:cubicBezTo>
                    <a:pt x="31" y="2"/>
                    <a:pt x="32" y="8"/>
                    <a:pt x="33" y="12"/>
                  </a:cubicBezTo>
                  <a:close/>
                </a:path>
              </a:pathLst>
            </a:custGeom>
            <a:solidFill>
              <a:srgbClr val="FCFD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9" name="Freeform 23">
              <a:extLst>
                <a:ext uri="{FF2B5EF4-FFF2-40B4-BE49-F238E27FC236}">
                  <a16:creationId xmlns:a16="http://schemas.microsoft.com/office/drawing/2014/main" xmlns="" id="{0600C526-21B5-D518-AE78-81DC02DBD33D}"/>
                </a:ext>
              </a:extLst>
            </p:cNvPr>
            <p:cNvSpPr/>
            <p:nvPr/>
          </p:nvSpPr>
          <p:spPr bwMode="auto">
            <a:xfrm>
              <a:off x="4202" y="2442"/>
              <a:ext cx="180" cy="112"/>
            </a:xfrm>
            <a:custGeom>
              <a:avLst/>
              <a:gdLst>
                <a:gd name="T0" fmla="*/ 26 w 47"/>
                <a:gd name="T1" fmla="*/ 3 h 29"/>
                <a:gd name="T2" fmla="*/ 46 w 47"/>
                <a:gd name="T3" fmla="*/ 11 h 29"/>
                <a:gd name="T4" fmla="*/ 40 w 47"/>
                <a:gd name="T5" fmla="*/ 23 h 29"/>
                <a:gd name="T6" fmla="*/ 28 w 47"/>
                <a:gd name="T7" fmla="*/ 18 h 29"/>
                <a:gd name="T8" fmla="*/ 23 w 47"/>
                <a:gd name="T9" fmla="*/ 13 h 29"/>
                <a:gd name="T10" fmla="*/ 20 w 47"/>
                <a:gd name="T11" fmla="*/ 18 h 29"/>
                <a:gd name="T12" fmla="*/ 7 w 47"/>
                <a:gd name="T13" fmla="*/ 18 h 29"/>
                <a:gd name="T14" fmla="*/ 6 w 47"/>
                <a:gd name="T15" fmla="*/ 9 h 29"/>
                <a:gd name="T16" fmla="*/ 26 w 47"/>
                <a:gd name="T17"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8">
                  <a:moveTo>
                    <a:pt x="26" y="3"/>
                  </a:moveTo>
                  <a:cubicBezTo>
                    <a:pt x="34" y="0"/>
                    <a:pt x="40" y="6"/>
                    <a:pt x="46" y="11"/>
                  </a:cubicBezTo>
                  <a:cubicBezTo>
                    <a:pt x="47" y="12"/>
                    <a:pt x="42" y="23"/>
                    <a:pt x="40" y="23"/>
                  </a:cubicBezTo>
                  <a:cubicBezTo>
                    <a:pt x="36" y="22"/>
                    <a:pt x="29" y="27"/>
                    <a:pt x="28" y="18"/>
                  </a:cubicBezTo>
                  <a:cubicBezTo>
                    <a:pt x="27" y="16"/>
                    <a:pt x="26" y="13"/>
                    <a:pt x="23" y="13"/>
                  </a:cubicBezTo>
                  <a:cubicBezTo>
                    <a:pt x="21" y="13"/>
                    <a:pt x="21" y="16"/>
                    <a:pt x="20" y="18"/>
                  </a:cubicBezTo>
                  <a:cubicBezTo>
                    <a:pt x="16" y="29"/>
                    <a:pt x="11" y="20"/>
                    <a:pt x="7" y="18"/>
                  </a:cubicBezTo>
                  <a:cubicBezTo>
                    <a:pt x="0" y="16"/>
                    <a:pt x="4" y="12"/>
                    <a:pt x="6" y="9"/>
                  </a:cubicBezTo>
                  <a:cubicBezTo>
                    <a:pt x="11" y="1"/>
                    <a:pt x="18" y="3"/>
                    <a:pt x="26" y="3"/>
                  </a:cubicBezTo>
                  <a:close/>
                </a:path>
              </a:pathLst>
            </a:custGeom>
            <a:solidFill>
              <a:srgbClr val="FCFD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0" name="Freeform 24">
              <a:extLst>
                <a:ext uri="{FF2B5EF4-FFF2-40B4-BE49-F238E27FC236}">
                  <a16:creationId xmlns:a16="http://schemas.microsoft.com/office/drawing/2014/main" xmlns="" id="{D69507E2-7E2E-E4EF-CB07-7929646B09A7}"/>
                </a:ext>
              </a:extLst>
            </p:cNvPr>
            <p:cNvSpPr/>
            <p:nvPr/>
          </p:nvSpPr>
          <p:spPr bwMode="auto">
            <a:xfrm>
              <a:off x="3429" y="2527"/>
              <a:ext cx="123" cy="152"/>
            </a:xfrm>
            <a:custGeom>
              <a:avLst/>
              <a:gdLst>
                <a:gd name="T0" fmla="*/ 29 w 32"/>
                <a:gd name="T1" fmla="*/ 30 h 39"/>
                <a:gd name="T2" fmla="*/ 27 w 32"/>
                <a:gd name="T3" fmla="*/ 38 h 39"/>
                <a:gd name="T4" fmla="*/ 12 w 32"/>
                <a:gd name="T5" fmla="*/ 33 h 39"/>
                <a:gd name="T6" fmla="*/ 3 w 32"/>
                <a:gd name="T7" fmla="*/ 16 h 39"/>
                <a:gd name="T8" fmla="*/ 12 w 32"/>
                <a:gd name="T9" fmla="*/ 0 h 39"/>
                <a:gd name="T10" fmla="*/ 19 w 32"/>
                <a:gd name="T11" fmla="*/ 5 h 39"/>
                <a:gd name="T12" fmla="*/ 19 w 32"/>
                <a:gd name="T13" fmla="*/ 14 h 39"/>
                <a:gd name="T14" fmla="*/ 17 w 32"/>
                <a:gd name="T15" fmla="*/ 21 h 39"/>
                <a:gd name="T16" fmla="*/ 23 w 32"/>
                <a:gd name="T17" fmla="*/ 21 h 39"/>
                <a:gd name="T18" fmla="*/ 29 w 32"/>
                <a:gd name="T19"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9">
                  <a:moveTo>
                    <a:pt x="29" y="30"/>
                  </a:moveTo>
                  <a:cubicBezTo>
                    <a:pt x="29" y="32"/>
                    <a:pt x="32" y="36"/>
                    <a:pt x="27" y="38"/>
                  </a:cubicBezTo>
                  <a:cubicBezTo>
                    <a:pt x="21" y="39"/>
                    <a:pt x="15" y="38"/>
                    <a:pt x="12" y="33"/>
                  </a:cubicBezTo>
                  <a:cubicBezTo>
                    <a:pt x="8" y="27"/>
                    <a:pt x="5" y="22"/>
                    <a:pt x="3" y="16"/>
                  </a:cubicBezTo>
                  <a:cubicBezTo>
                    <a:pt x="0" y="9"/>
                    <a:pt x="5" y="1"/>
                    <a:pt x="12" y="0"/>
                  </a:cubicBezTo>
                  <a:cubicBezTo>
                    <a:pt x="15" y="0"/>
                    <a:pt x="18" y="1"/>
                    <a:pt x="19" y="5"/>
                  </a:cubicBezTo>
                  <a:cubicBezTo>
                    <a:pt x="20" y="8"/>
                    <a:pt x="24" y="10"/>
                    <a:pt x="19" y="14"/>
                  </a:cubicBezTo>
                  <a:cubicBezTo>
                    <a:pt x="18" y="15"/>
                    <a:pt x="15" y="18"/>
                    <a:pt x="17" y="21"/>
                  </a:cubicBezTo>
                  <a:cubicBezTo>
                    <a:pt x="18" y="22"/>
                    <a:pt x="21" y="22"/>
                    <a:pt x="23" y="21"/>
                  </a:cubicBezTo>
                  <a:cubicBezTo>
                    <a:pt x="29" y="20"/>
                    <a:pt x="30" y="24"/>
                    <a:pt x="29" y="30"/>
                  </a:cubicBezTo>
                  <a:close/>
                </a:path>
              </a:pathLst>
            </a:custGeom>
            <a:solidFill>
              <a:srgbClr val="FEFD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 name="Freeform 25">
              <a:extLst>
                <a:ext uri="{FF2B5EF4-FFF2-40B4-BE49-F238E27FC236}">
                  <a16:creationId xmlns:a16="http://schemas.microsoft.com/office/drawing/2014/main" xmlns="" id="{A2F31CB5-BBD9-8F8B-2DAF-B869213D10D1}"/>
                </a:ext>
              </a:extLst>
            </p:cNvPr>
            <p:cNvSpPr/>
            <p:nvPr/>
          </p:nvSpPr>
          <p:spPr bwMode="auto">
            <a:xfrm>
              <a:off x="3468" y="2449"/>
              <a:ext cx="176" cy="98"/>
            </a:xfrm>
            <a:custGeom>
              <a:avLst/>
              <a:gdLst>
                <a:gd name="T0" fmla="*/ 21 w 46"/>
                <a:gd name="T1" fmla="*/ 1 h 25"/>
                <a:gd name="T2" fmla="*/ 41 w 46"/>
                <a:gd name="T3" fmla="*/ 8 h 25"/>
                <a:gd name="T4" fmla="*/ 44 w 46"/>
                <a:gd name="T5" fmla="*/ 12 h 25"/>
                <a:gd name="T6" fmla="*/ 38 w 46"/>
                <a:gd name="T7" fmla="*/ 21 h 25"/>
                <a:gd name="T8" fmla="*/ 26 w 46"/>
                <a:gd name="T9" fmla="*/ 16 h 25"/>
                <a:gd name="T10" fmla="*/ 22 w 46"/>
                <a:gd name="T11" fmla="*/ 11 h 25"/>
                <a:gd name="T12" fmla="*/ 18 w 46"/>
                <a:gd name="T13" fmla="*/ 16 h 25"/>
                <a:gd name="T14" fmla="*/ 7 w 46"/>
                <a:gd name="T15" fmla="*/ 18 h 25"/>
                <a:gd name="T16" fmla="*/ 4 w 46"/>
                <a:gd name="T17" fmla="*/ 7 h 25"/>
                <a:gd name="T18" fmla="*/ 21 w 46"/>
                <a:gd name="T19"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5">
                  <a:moveTo>
                    <a:pt x="21" y="1"/>
                  </a:moveTo>
                  <a:cubicBezTo>
                    <a:pt x="29" y="1"/>
                    <a:pt x="37" y="0"/>
                    <a:pt x="41" y="8"/>
                  </a:cubicBezTo>
                  <a:cubicBezTo>
                    <a:pt x="42" y="9"/>
                    <a:pt x="46" y="9"/>
                    <a:pt x="44" y="12"/>
                  </a:cubicBezTo>
                  <a:cubicBezTo>
                    <a:pt x="42" y="15"/>
                    <a:pt x="42" y="20"/>
                    <a:pt x="38" y="21"/>
                  </a:cubicBezTo>
                  <a:cubicBezTo>
                    <a:pt x="34" y="21"/>
                    <a:pt x="27" y="25"/>
                    <a:pt x="26" y="16"/>
                  </a:cubicBezTo>
                  <a:cubicBezTo>
                    <a:pt x="26" y="14"/>
                    <a:pt x="24" y="12"/>
                    <a:pt x="22" y="11"/>
                  </a:cubicBezTo>
                  <a:cubicBezTo>
                    <a:pt x="20" y="11"/>
                    <a:pt x="19" y="14"/>
                    <a:pt x="18" y="16"/>
                  </a:cubicBezTo>
                  <a:cubicBezTo>
                    <a:pt x="16" y="24"/>
                    <a:pt x="11" y="20"/>
                    <a:pt x="7" y="18"/>
                  </a:cubicBezTo>
                  <a:cubicBezTo>
                    <a:pt x="2" y="15"/>
                    <a:pt x="0" y="13"/>
                    <a:pt x="4" y="7"/>
                  </a:cubicBezTo>
                  <a:cubicBezTo>
                    <a:pt x="9" y="0"/>
                    <a:pt x="15" y="0"/>
                    <a:pt x="21" y="1"/>
                  </a:cubicBezTo>
                  <a:close/>
                </a:path>
              </a:pathLst>
            </a:custGeom>
            <a:solidFill>
              <a:srgbClr val="FEFD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2" name="Freeform 26">
              <a:extLst>
                <a:ext uri="{FF2B5EF4-FFF2-40B4-BE49-F238E27FC236}">
                  <a16:creationId xmlns:a16="http://schemas.microsoft.com/office/drawing/2014/main" xmlns="" id="{5BC579D9-69A8-B2EB-51CC-E3F2B7B16C32}"/>
                </a:ext>
              </a:extLst>
            </p:cNvPr>
            <p:cNvSpPr/>
            <p:nvPr/>
          </p:nvSpPr>
          <p:spPr bwMode="auto">
            <a:xfrm>
              <a:off x="3556" y="2512"/>
              <a:ext cx="127" cy="171"/>
            </a:xfrm>
            <a:custGeom>
              <a:avLst/>
              <a:gdLst>
                <a:gd name="T0" fmla="*/ 10 w 33"/>
                <a:gd name="T1" fmla="*/ 25 h 44"/>
                <a:gd name="T2" fmla="*/ 17 w 33"/>
                <a:gd name="T3" fmla="*/ 23 h 44"/>
                <a:gd name="T4" fmla="*/ 14 w 33"/>
                <a:gd name="T5" fmla="*/ 17 h 44"/>
                <a:gd name="T6" fmla="*/ 16 w 33"/>
                <a:gd name="T7" fmla="*/ 9 h 44"/>
                <a:gd name="T8" fmla="*/ 28 w 33"/>
                <a:gd name="T9" fmla="*/ 8 h 44"/>
                <a:gd name="T10" fmla="*/ 28 w 33"/>
                <a:gd name="T11" fmla="*/ 25 h 44"/>
                <a:gd name="T12" fmla="*/ 20 w 33"/>
                <a:gd name="T13" fmla="*/ 38 h 44"/>
                <a:gd name="T14" fmla="*/ 2 w 33"/>
                <a:gd name="T15" fmla="*/ 38 h 44"/>
                <a:gd name="T16" fmla="*/ 2 w 33"/>
                <a:gd name="T17" fmla="*/ 30 h 44"/>
                <a:gd name="T18" fmla="*/ 10 w 33"/>
                <a:gd name="T19"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4">
                  <a:moveTo>
                    <a:pt x="10" y="25"/>
                  </a:moveTo>
                  <a:cubicBezTo>
                    <a:pt x="12" y="25"/>
                    <a:pt x="16" y="26"/>
                    <a:pt x="17" y="23"/>
                  </a:cubicBezTo>
                  <a:cubicBezTo>
                    <a:pt x="18" y="21"/>
                    <a:pt x="16" y="19"/>
                    <a:pt x="14" y="17"/>
                  </a:cubicBezTo>
                  <a:cubicBezTo>
                    <a:pt x="9" y="12"/>
                    <a:pt x="13" y="10"/>
                    <a:pt x="16" y="9"/>
                  </a:cubicBezTo>
                  <a:cubicBezTo>
                    <a:pt x="20" y="7"/>
                    <a:pt x="24" y="0"/>
                    <a:pt x="28" y="8"/>
                  </a:cubicBezTo>
                  <a:cubicBezTo>
                    <a:pt x="31" y="14"/>
                    <a:pt x="33" y="19"/>
                    <a:pt x="28" y="25"/>
                  </a:cubicBezTo>
                  <a:cubicBezTo>
                    <a:pt x="25" y="29"/>
                    <a:pt x="23" y="34"/>
                    <a:pt x="20" y="38"/>
                  </a:cubicBezTo>
                  <a:cubicBezTo>
                    <a:pt x="15" y="44"/>
                    <a:pt x="6" y="44"/>
                    <a:pt x="2" y="38"/>
                  </a:cubicBezTo>
                  <a:cubicBezTo>
                    <a:pt x="0" y="35"/>
                    <a:pt x="0" y="32"/>
                    <a:pt x="2" y="30"/>
                  </a:cubicBezTo>
                  <a:cubicBezTo>
                    <a:pt x="4" y="27"/>
                    <a:pt x="5" y="22"/>
                    <a:pt x="10" y="25"/>
                  </a:cubicBezTo>
                  <a:close/>
                </a:path>
              </a:pathLst>
            </a:custGeom>
            <a:solidFill>
              <a:srgbClr val="FEFD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Freeform 27">
              <a:extLst>
                <a:ext uri="{FF2B5EF4-FFF2-40B4-BE49-F238E27FC236}">
                  <a16:creationId xmlns:a16="http://schemas.microsoft.com/office/drawing/2014/main" xmlns="" id="{2C95030B-42F4-7B79-B051-BE8EECF5A4AE}"/>
                </a:ext>
              </a:extLst>
            </p:cNvPr>
            <p:cNvSpPr/>
            <p:nvPr/>
          </p:nvSpPr>
          <p:spPr bwMode="auto">
            <a:xfrm>
              <a:off x="1876" y="2523"/>
              <a:ext cx="123" cy="152"/>
            </a:xfrm>
            <a:custGeom>
              <a:avLst/>
              <a:gdLst>
                <a:gd name="T0" fmla="*/ 30 w 32"/>
                <a:gd name="T1" fmla="*/ 31 h 39"/>
                <a:gd name="T2" fmla="*/ 27 w 32"/>
                <a:gd name="T3" fmla="*/ 39 h 39"/>
                <a:gd name="T4" fmla="*/ 12 w 32"/>
                <a:gd name="T5" fmla="*/ 34 h 39"/>
                <a:gd name="T6" fmla="*/ 3 w 32"/>
                <a:gd name="T7" fmla="*/ 17 h 39"/>
                <a:gd name="T8" fmla="*/ 4 w 32"/>
                <a:gd name="T9" fmla="*/ 2 h 39"/>
                <a:gd name="T10" fmla="*/ 16 w 32"/>
                <a:gd name="T11" fmla="*/ 1 h 39"/>
                <a:gd name="T12" fmla="*/ 21 w 32"/>
                <a:gd name="T13" fmla="*/ 8 h 39"/>
                <a:gd name="T14" fmla="*/ 20 w 32"/>
                <a:gd name="T15" fmla="*/ 15 h 39"/>
                <a:gd name="T16" fmla="*/ 17 w 32"/>
                <a:gd name="T17" fmla="*/ 21 h 39"/>
                <a:gd name="T18" fmla="*/ 23 w 32"/>
                <a:gd name="T19" fmla="*/ 22 h 39"/>
                <a:gd name="T20" fmla="*/ 30 w 32"/>
                <a:gd name="T21"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9">
                  <a:moveTo>
                    <a:pt x="30" y="31"/>
                  </a:moveTo>
                  <a:cubicBezTo>
                    <a:pt x="29" y="33"/>
                    <a:pt x="32" y="38"/>
                    <a:pt x="27" y="39"/>
                  </a:cubicBezTo>
                  <a:cubicBezTo>
                    <a:pt x="22" y="39"/>
                    <a:pt x="16" y="39"/>
                    <a:pt x="12" y="34"/>
                  </a:cubicBezTo>
                  <a:cubicBezTo>
                    <a:pt x="8" y="29"/>
                    <a:pt x="6" y="23"/>
                    <a:pt x="3" y="17"/>
                  </a:cubicBezTo>
                  <a:cubicBezTo>
                    <a:pt x="0" y="12"/>
                    <a:pt x="6" y="7"/>
                    <a:pt x="4" y="2"/>
                  </a:cubicBezTo>
                  <a:cubicBezTo>
                    <a:pt x="8" y="0"/>
                    <a:pt x="12" y="1"/>
                    <a:pt x="16" y="1"/>
                  </a:cubicBezTo>
                  <a:cubicBezTo>
                    <a:pt x="19" y="2"/>
                    <a:pt x="19" y="6"/>
                    <a:pt x="21" y="8"/>
                  </a:cubicBezTo>
                  <a:cubicBezTo>
                    <a:pt x="23" y="11"/>
                    <a:pt x="22" y="13"/>
                    <a:pt x="20" y="15"/>
                  </a:cubicBezTo>
                  <a:cubicBezTo>
                    <a:pt x="18" y="16"/>
                    <a:pt x="16" y="19"/>
                    <a:pt x="17" y="21"/>
                  </a:cubicBezTo>
                  <a:cubicBezTo>
                    <a:pt x="18" y="23"/>
                    <a:pt x="21" y="22"/>
                    <a:pt x="23" y="22"/>
                  </a:cubicBezTo>
                  <a:cubicBezTo>
                    <a:pt x="30" y="22"/>
                    <a:pt x="30" y="22"/>
                    <a:pt x="30" y="31"/>
                  </a:cubicBezTo>
                  <a:close/>
                </a:path>
              </a:pathLst>
            </a:custGeom>
            <a:solidFill>
              <a:srgbClr val="FDFB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4" name="Freeform 28">
              <a:extLst>
                <a:ext uri="{FF2B5EF4-FFF2-40B4-BE49-F238E27FC236}">
                  <a16:creationId xmlns:a16="http://schemas.microsoft.com/office/drawing/2014/main" xmlns="" id="{7C701F68-9EA7-2CC8-5787-623902071562}"/>
                </a:ext>
              </a:extLst>
            </p:cNvPr>
            <p:cNvSpPr/>
            <p:nvPr/>
          </p:nvSpPr>
          <p:spPr bwMode="auto">
            <a:xfrm>
              <a:off x="2003" y="2519"/>
              <a:ext cx="127" cy="167"/>
            </a:xfrm>
            <a:custGeom>
              <a:avLst/>
              <a:gdLst>
                <a:gd name="T0" fmla="*/ 18 w 33"/>
                <a:gd name="T1" fmla="*/ 22 h 43"/>
                <a:gd name="T2" fmla="*/ 15 w 33"/>
                <a:gd name="T3" fmla="*/ 16 h 43"/>
                <a:gd name="T4" fmla="*/ 17 w 33"/>
                <a:gd name="T5" fmla="*/ 6 h 43"/>
                <a:gd name="T6" fmla="*/ 26 w 33"/>
                <a:gd name="T7" fmla="*/ 4 h 43"/>
                <a:gd name="T8" fmla="*/ 30 w 33"/>
                <a:gd name="T9" fmla="*/ 20 h 43"/>
                <a:gd name="T10" fmla="*/ 22 w 33"/>
                <a:gd name="T11" fmla="*/ 35 h 43"/>
                <a:gd name="T12" fmla="*/ 7 w 33"/>
                <a:gd name="T13" fmla="*/ 42 h 43"/>
                <a:gd name="T14" fmla="*/ 1 w 33"/>
                <a:gd name="T15" fmla="*/ 30 h 43"/>
                <a:gd name="T16" fmla="*/ 12 w 33"/>
                <a:gd name="T17" fmla="*/ 23 h 43"/>
                <a:gd name="T18" fmla="*/ 18 w 33"/>
                <a:gd name="T19"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3">
                  <a:moveTo>
                    <a:pt x="18" y="22"/>
                  </a:moveTo>
                  <a:cubicBezTo>
                    <a:pt x="17" y="19"/>
                    <a:pt x="16" y="17"/>
                    <a:pt x="15" y="16"/>
                  </a:cubicBezTo>
                  <a:cubicBezTo>
                    <a:pt x="10" y="12"/>
                    <a:pt x="11" y="8"/>
                    <a:pt x="17" y="6"/>
                  </a:cubicBezTo>
                  <a:cubicBezTo>
                    <a:pt x="20" y="5"/>
                    <a:pt x="23" y="0"/>
                    <a:pt x="26" y="4"/>
                  </a:cubicBezTo>
                  <a:cubicBezTo>
                    <a:pt x="30" y="8"/>
                    <a:pt x="33" y="13"/>
                    <a:pt x="30" y="20"/>
                  </a:cubicBezTo>
                  <a:cubicBezTo>
                    <a:pt x="28" y="25"/>
                    <a:pt x="24" y="30"/>
                    <a:pt x="22" y="35"/>
                  </a:cubicBezTo>
                  <a:cubicBezTo>
                    <a:pt x="19" y="41"/>
                    <a:pt x="11" y="38"/>
                    <a:pt x="7" y="42"/>
                  </a:cubicBezTo>
                  <a:cubicBezTo>
                    <a:pt x="6" y="43"/>
                    <a:pt x="0" y="32"/>
                    <a:pt x="1" y="30"/>
                  </a:cubicBezTo>
                  <a:cubicBezTo>
                    <a:pt x="4" y="25"/>
                    <a:pt x="5" y="19"/>
                    <a:pt x="12" y="23"/>
                  </a:cubicBezTo>
                  <a:cubicBezTo>
                    <a:pt x="13" y="23"/>
                    <a:pt x="16" y="22"/>
                    <a:pt x="18" y="22"/>
                  </a:cubicBezTo>
                  <a:close/>
                </a:path>
              </a:pathLst>
            </a:custGeom>
            <a:solidFill>
              <a:srgbClr val="FE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Freeform 29">
              <a:extLst>
                <a:ext uri="{FF2B5EF4-FFF2-40B4-BE49-F238E27FC236}">
                  <a16:creationId xmlns:a16="http://schemas.microsoft.com/office/drawing/2014/main" xmlns="" id="{DAB6D41C-0743-628F-6867-29B1954DAA88}"/>
                </a:ext>
              </a:extLst>
            </p:cNvPr>
            <p:cNvSpPr/>
            <p:nvPr/>
          </p:nvSpPr>
          <p:spPr bwMode="auto">
            <a:xfrm>
              <a:off x="1919" y="2442"/>
              <a:ext cx="173" cy="97"/>
            </a:xfrm>
            <a:custGeom>
              <a:avLst/>
              <a:gdLst>
                <a:gd name="T0" fmla="*/ 22 w 45"/>
                <a:gd name="T1" fmla="*/ 12 h 25"/>
                <a:gd name="T2" fmla="*/ 18 w 45"/>
                <a:gd name="T3" fmla="*/ 18 h 25"/>
                <a:gd name="T4" fmla="*/ 8 w 45"/>
                <a:gd name="T5" fmla="*/ 21 h 25"/>
                <a:gd name="T6" fmla="*/ 1 w 45"/>
                <a:gd name="T7" fmla="*/ 14 h 25"/>
                <a:gd name="T8" fmla="*/ 12 w 45"/>
                <a:gd name="T9" fmla="*/ 3 h 25"/>
                <a:gd name="T10" fmla="*/ 43 w 45"/>
                <a:gd name="T11" fmla="*/ 11 h 25"/>
                <a:gd name="T12" fmla="*/ 37 w 45"/>
                <a:gd name="T13" fmla="*/ 23 h 25"/>
                <a:gd name="T14" fmla="*/ 27 w 45"/>
                <a:gd name="T15" fmla="*/ 23 h 25"/>
                <a:gd name="T16" fmla="*/ 25 w 45"/>
                <a:gd name="T17" fmla="*/ 21 h 25"/>
                <a:gd name="T18" fmla="*/ 22 w 45"/>
                <a:gd name="T1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25">
                  <a:moveTo>
                    <a:pt x="22" y="12"/>
                  </a:moveTo>
                  <a:cubicBezTo>
                    <a:pt x="19" y="14"/>
                    <a:pt x="18" y="16"/>
                    <a:pt x="18" y="18"/>
                  </a:cubicBezTo>
                  <a:cubicBezTo>
                    <a:pt x="16" y="24"/>
                    <a:pt x="13" y="25"/>
                    <a:pt x="8" y="21"/>
                  </a:cubicBezTo>
                  <a:cubicBezTo>
                    <a:pt x="6" y="19"/>
                    <a:pt x="0" y="18"/>
                    <a:pt x="1" y="14"/>
                  </a:cubicBezTo>
                  <a:cubicBezTo>
                    <a:pt x="2" y="9"/>
                    <a:pt x="6" y="3"/>
                    <a:pt x="12" y="3"/>
                  </a:cubicBezTo>
                  <a:cubicBezTo>
                    <a:pt x="23" y="2"/>
                    <a:pt x="35" y="0"/>
                    <a:pt x="43" y="11"/>
                  </a:cubicBezTo>
                  <a:cubicBezTo>
                    <a:pt x="45" y="13"/>
                    <a:pt x="40" y="23"/>
                    <a:pt x="37" y="23"/>
                  </a:cubicBezTo>
                  <a:cubicBezTo>
                    <a:pt x="34" y="23"/>
                    <a:pt x="30" y="23"/>
                    <a:pt x="27" y="23"/>
                  </a:cubicBezTo>
                  <a:cubicBezTo>
                    <a:pt x="26" y="23"/>
                    <a:pt x="25" y="23"/>
                    <a:pt x="25" y="21"/>
                  </a:cubicBezTo>
                  <a:cubicBezTo>
                    <a:pt x="27" y="17"/>
                    <a:pt x="23" y="15"/>
                    <a:pt x="22" y="12"/>
                  </a:cubicBezTo>
                  <a:close/>
                </a:path>
              </a:pathLst>
            </a:custGeom>
            <a:solidFill>
              <a:srgbClr val="FEFC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6" name="Freeform 30">
              <a:extLst>
                <a:ext uri="{FF2B5EF4-FFF2-40B4-BE49-F238E27FC236}">
                  <a16:creationId xmlns:a16="http://schemas.microsoft.com/office/drawing/2014/main" xmlns="" id="{F388243C-8C89-9986-090A-810340DBD39E}"/>
                </a:ext>
              </a:extLst>
            </p:cNvPr>
            <p:cNvSpPr/>
            <p:nvPr/>
          </p:nvSpPr>
          <p:spPr bwMode="auto">
            <a:xfrm>
              <a:off x="2653" y="2519"/>
              <a:ext cx="123" cy="160"/>
            </a:xfrm>
            <a:custGeom>
              <a:avLst/>
              <a:gdLst>
                <a:gd name="T0" fmla="*/ 15 w 32"/>
                <a:gd name="T1" fmla="*/ 23 h 41"/>
                <a:gd name="T2" fmla="*/ 23 w 32"/>
                <a:gd name="T3" fmla="*/ 23 h 41"/>
                <a:gd name="T4" fmla="*/ 30 w 32"/>
                <a:gd name="T5" fmla="*/ 30 h 41"/>
                <a:gd name="T6" fmla="*/ 28 w 32"/>
                <a:gd name="T7" fmla="*/ 39 h 41"/>
                <a:gd name="T8" fmla="*/ 12 w 32"/>
                <a:gd name="T9" fmla="*/ 35 h 41"/>
                <a:gd name="T10" fmla="*/ 3 w 32"/>
                <a:gd name="T11" fmla="*/ 18 h 41"/>
                <a:gd name="T12" fmla="*/ 5 w 32"/>
                <a:gd name="T13" fmla="*/ 2 h 41"/>
                <a:gd name="T14" fmla="*/ 18 w 32"/>
                <a:gd name="T15" fmla="*/ 4 h 41"/>
                <a:gd name="T16" fmla="*/ 22 w 32"/>
                <a:gd name="T17" fmla="*/ 14 h 41"/>
                <a:gd name="T18" fmla="*/ 15 w 32"/>
                <a:gd name="T19"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1">
                  <a:moveTo>
                    <a:pt x="15" y="23"/>
                  </a:moveTo>
                  <a:cubicBezTo>
                    <a:pt x="19" y="23"/>
                    <a:pt x="21" y="24"/>
                    <a:pt x="23" y="23"/>
                  </a:cubicBezTo>
                  <a:cubicBezTo>
                    <a:pt x="30" y="22"/>
                    <a:pt x="31" y="25"/>
                    <a:pt x="30" y="30"/>
                  </a:cubicBezTo>
                  <a:cubicBezTo>
                    <a:pt x="29" y="33"/>
                    <a:pt x="32" y="38"/>
                    <a:pt x="28" y="39"/>
                  </a:cubicBezTo>
                  <a:cubicBezTo>
                    <a:pt x="22" y="41"/>
                    <a:pt x="16" y="40"/>
                    <a:pt x="12" y="35"/>
                  </a:cubicBezTo>
                  <a:cubicBezTo>
                    <a:pt x="9" y="30"/>
                    <a:pt x="6" y="24"/>
                    <a:pt x="3" y="18"/>
                  </a:cubicBezTo>
                  <a:cubicBezTo>
                    <a:pt x="0" y="12"/>
                    <a:pt x="6" y="8"/>
                    <a:pt x="5" y="2"/>
                  </a:cubicBezTo>
                  <a:cubicBezTo>
                    <a:pt x="9" y="3"/>
                    <a:pt x="14" y="0"/>
                    <a:pt x="18" y="4"/>
                  </a:cubicBezTo>
                  <a:cubicBezTo>
                    <a:pt x="20" y="7"/>
                    <a:pt x="24" y="14"/>
                    <a:pt x="22" y="14"/>
                  </a:cubicBezTo>
                  <a:cubicBezTo>
                    <a:pt x="17" y="16"/>
                    <a:pt x="18" y="20"/>
                    <a:pt x="15" y="23"/>
                  </a:cubicBezTo>
                  <a:close/>
                </a:path>
              </a:pathLst>
            </a:custGeom>
            <a:solidFill>
              <a:srgbClr val="FAFB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7" name="Freeform 31">
              <a:extLst>
                <a:ext uri="{FF2B5EF4-FFF2-40B4-BE49-F238E27FC236}">
                  <a16:creationId xmlns:a16="http://schemas.microsoft.com/office/drawing/2014/main" xmlns="" id="{5B0D50F9-E44A-46C9-1956-66A6E01420F2}"/>
                </a:ext>
              </a:extLst>
            </p:cNvPr>
            <p:cNvSpPr/>
            <p:nvPr/>
          </p:nvSpPr>
          <p:spPr bwMode="auto">
            <a:xfrm>
              <a:off x="2695" y="2449"/>
              <a:ext cx="173" cy="94"/>
            </a:xfrm>
            <a:custGeom>
              <a:avLst/>
              <a:gdLst>
                <a:gd name="T0" fmla="*/ 21 w 45"/>
                <a:gd name="T1" fmla="*/ 11 h 24"/>
                <a:gd name="T2" fmla="*/ 18 w 45"/>
                <a:gd name="T3" fmla="*/ 15 h 24"/>
                <a:gd name="T4" fmla="*/ 8 w 45"/>
                <a:gd name="T5" fmla="*/ 18 h 24"/>
                <a:gd name="T6" fmla="*/ 1 w 45"/>
                <a:gd name="T7" fmla="*/ 12 h 24"/>
                <a:gd name="T8" fmla="*/ 12 w 45"/>
                <a:gd name="T9" fmla="*/ 1 h 24"/>
                <a:gd name="T10" fmla="*/ 32 w 45"/>
                <a:gd name="T11" fmla="*/ 1 h 24"/>
                <a:gd name="T12" fmla="*/ 44 w 45"/>
                <a:gd name="T13" fmla="*/ 10 h 24"/>
                <a:gd name="T14" fmla="*/ 40 w 45"/>
                <a:gd name="T15" fmla="*/ 18 h 24"/>
                <a:gd name="T16" fmla="*/ 28 w 45"/>
                <a:gd name="T17" fmla="*/ 21 h 24"/>
                <a:gd name="T18" fmla="*/ 26 w 45"/>
                <a:gd name="T19" fmla="*/ 16 h 24"/>
                <a:gd name="T20" fmla="*/ 21 w 45"/>
                <a:gd name="T21"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4">
                  <a:moveTo>
                    <a:pt x="21" y="11"/>
                  </a:moveTo>
                  <a:cubicBezTo>
                    <a:pt x="19" y="12"/>
                    <a:pt x="18" y="14"/>
                    <a:pt x="18" y="15"/>
                  </a:cubicBezTo>
                  <a:cubicBezTo>
                    <a:pt x="16" y="22"/>
                    <a:pt x="13" y="23"/>
                    <a:pt x="8" y="18"/>
                  </a:cubicBezTo>
                  <a:cubicBezTo>
                    <a:pt x="5" y="16"/>
                    <a:pt x="0" y="16"/>
                    <a:pt x="1" y="12"/>
                  </a:cubicBezTo>
                  <a:cubicBezTo>
                    <a:pt x="2" y="7"/>
                    <a:pt x="6" y="1"/>
                    <a:pt x="12" y="1"/>
                  </a:cubicBezTo>
                  <a:cubicBezTo>
                    <a:pt x="19" y="0"/>
                    <a:pt x="25" y="1"/>
                    <a:pt x="32" y="1"/>
                  </a:cubicBezTo>
                  <a:cubicBezTo>
                    <a:pt x="38" y="1"/>
                    <a:pt x="39" y="8"/>
                    <a:pt x="44" y="10"/>
                  </a:cubicBezTo>
                  <a:cubicBezTo>
                    <a:pt x="45" y="11"/>
                    <a:pt x="42" y="15"/>
                    <a:pt x="40" y="18"/>
                  </a:cubicBezTo>
                  <a:cubicBezTo>
                    <a:pt x="38" y="24"/>
                    <a:pt x="32" y="20"/>
                    <a:pt x="28" y="21"/>
                  </a:cubicBezTo>
                  <a:cubicBezTo>
                    <a:pt x="23" y="22"/>
                    <a:pt x="27" y="18"/>
                    <a:pt x="26" y="16"/>
                  </a:cubicBezTo>
                  <a:cubicBezTo>
                    <a:pt x="24" y="15"/>
                    <a:pt x="24" y="12"/>
                    <a:pt x="21" y="11"/>
                  </a:cubicBezTo>
                  <a:close/>
                </a:path>
              </a:pathLst>
            </a:custGeom>
            <a:solidFill>
              <a:srgbClr val="FBF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8" name="Freeform 32">
              <a:extLst>
                <a:ext uri="{FF2B5EF4-FFF2-40B4-BE49-F238E27FC236}">
                  <a16:creationId xmlns:a16="http://schemas.microsoft.com/office/drawing/2014/main" xmlns="" id="{490EA227-0486-C629-ADDC-C0C60EF3F09C}"/>
                </a:ext>
              </a:extLst>
            </p:cNvPr>
            <p:cNvSpPr/>
            <p:nvPr/>
          </p:nvSpPr>
          <p:spPr bwMode="auto">
            <a:xfrm>
              <a:off x="2780" y="2527"/>
              <a:ext cx="119" cy="156"/>
            </a:xfrm>
            <a:custGeom>
              <a:avLst/>
              <a:gdLst>
                <a:gd name="T0" fmla="*/ 31 w 31"/>
                <a:gd name="T1" fmla="*/ 13 h 40"/>
                <a:gd name="T2" fmla="*/ 8 w 31"/>
                <a:gd name="T3" fmla="*/ 40 h 40"/>
                <a:gd name="T4" fmla="*/ 1 w 31"/>
                <a:gd name="T5" fmla="*/ 28 h 40"/>
                <a:gd name="T6" fmla="*/ 12 w 31"/>
                <a:gd name="T7" fmla="*/ 21 h 40"/>
                <a:gd name="T8" fmla="*/ 17 w 31"/>
                <a:gd name="T9" fmla="*/ 19 h 40"/>
                <a:gd name="T10" fmla="*/ 15 w 31"/>
                <a:gd name="T11" fmla="*/ 15 h 40"/>
                <a:gd name="T12" fmla="*/ 13 w 31"/>
                <a:gd name="T13" fmla="*/ 7 h 40"/>
                <a:gd name="T14" fmla="*/ 25 w 31"/>
                <a:gd name="T15" fmla="*/ 1 h 40"/>
                <a:gd name="T16" fmla="*/ 31 w 31"/>
                <a:gd name="T17"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31" y="13"/>
                  </a:moveTo>
                  <a:cubicBezTo>
                    <a:pt x="31" y="22"/>
                    <a:pt x="16" y="40"/>
                    <a:pt x="8" y="40"/>
                  </a:cubicBezTo>
                  <a:cubicBezTo>
                    <a:pt x="5" y="40"/>
                    <a:pt x="0" y="30"/>
                    <a:pt x="1" y="28"/>
                  </a:cubicBezTo>
                  <a:cubicBezTo>
                    <a:pt x="4" y="24"/>
                    <a:pt x="5" y="18"/>
                    <a:pt x="12" y="21"/>
                  </a:cubicBezTo>
                  <a:cubicBezTo>
                    <a:pt x="13" y="21"/>
                    <a:pt x="17" y="22"/>
                    <a:pt x="17" y="19"/>
                  </a:cubicBezTo>
                  <a:cubicBezTo>
                    <a:pt x="18" y="18"/>
                    <a:pt x="16" y="16"/>
                    <a:pt x="15" y="15"/>
                  </a:cubicBezTo>
                  <a:cubicBezTo>
                    <a:pt x="15" y="12"/>
                    <a:pt x="10" y="10"/>
                    <a:pt x="13" y="7"/>
                  </a:cubicBezTo>
                  <a:cubicBezTo>
                    <a:pt x="16" y="4"/>
                    <a:pt x="21" y="0"/>
                    <a:pt x="25" y="1"/>
                  </a:cubicBezTo>
                  <a:cubicBezTo>
                    <a:pt x="30" y="2"/>
                    <a:pt x="30" y="8"/>
                    <a:pt x="31" y="13"/>
                  </a:cubicBezTo>
                  <a:close/>
                </a:path>
              </a:pathLst>
            </a:custGeom>
            <a:solidFill>
              <a:srgbClr val="FCFD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Google Shape;592;p31">
            <a:extLst>
              <a:ext uri="{FF2B5EF4-FFF2-40B4-BE49-F238E27FC236}">
                <a16:creationId xmlns:a16="http://schemas.microsoft.com/office/drawing/2014/main" xmlns="" id="{EF17A9E7-77AC-4D4E-8776-8191284498DD}"/>
              </a:ext>
            </a:extLst>
          </p:cNvPr>
          <p:cNvSpPr txBox="1">
            <a:spLocks noGrp="1"/>
          </p:cNvSpPr>
          <p:nvPr>
            <p:ph type="title"/>
          </p:nvPr>
        </p:nvSpPr>
        <p:spPr>
          <a:xfrm>
            <a:off x="1069949" y="472407"/>
            <a:ext cx="7004102" cy="1061097"/>
          </a:xfrm>
        </p:spPr>
        <p:txBody>
          <a:bodyPr/>
          <a:lstStyle/>
          <a:p>
            <a:pPr lvl="0"/>
            <a:r>
              <a:rPr lang="ar-DZ" b="1" dirty="0"/>
              <a:t>إشكالية البحث</a:t>
            </a:r>
            <a:endParaRPr lang="en-US" b="1" dirty="0"/>
          </a:p>
        </p:txBody>
      </p:sp>
      <p:sp>
        <p:nvSpPr>
          <p:cNvPr id="3" name="Google Shape;593;p31">
            <a:extLst>
              <a:ext uri="{FF2B5EF4-FFF2-40B4-BE49-F238E27FC236}">
                <a16:creationId xmlns:a16="http://schemas.microsoft.com/office/drawing/2014/main" xmlns="" id="{931DD4C2-CFE3-4862-9BBC-6C97CBFE8DE1}"/>
              </a:ext>
            </a:extLst>
          </p:cNvPr>
          <p:cNvSpPr txBox="1">
            <a:spLocks noGrp="1"/>
          </p:cNvSpPr>
          <p:nvPr>
            <p:ph type="subTitle" idx="4294967295"/>
          </p:nvPr>
        </p:nvSpPr>
        <p:spPr>
          <a:xfrm>
            <a:off x="1306577" y="3609996"/>
            <a:ext cx="6532802" cy="696900"/>
          </a:xfrm>
        </p:spPr>
        <p:txBody>
          <a:bodyPr lIns="91421" tIns="91421" rIns="91421" bIns="91421" anchor="ctr" anchorCtr="1">
            <a:noAutofit/>
          </a:bodyPr>
          <a:lstStyle/>
          <a:p>
            <a:pPr marL="342900" lvl="0" indent="-342900" algn="r" rtl="1">
              <a:lnSpc>
                <a:spcPct val="200000"/>
              </a:lnSpc>
              <a:spcAft>
                <a:spcPts val="800"/>
              </a:spcAft>
              <a:buFont typeface="Symbol" panose="05050102010706020507" pitchFamily="18" charset="2"/>
              <a:buChar char=""/>
            </a:pPr>
            <a:r>
              <a:rPr lang="ar-SA"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كيف تساهم الإدارة البيئية في تحسين فعالية إدارة النفايات وتقليل الأثر البيئي</a:t>
            </a:r>
            <a:r>
              <a:rPr lang="ar-DZ"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ar-SA"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للنفايات في المجتمعات؟</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Imagen 3">
            <a:extLst>
              <a:ext uri="{FF2B5EF4-FFF2-40B4-BE49-F238E27FC236}">
                <a16:creationId xmlns:a16="http://schemas.microsoft.com/office/drawing/2014/main" xmlns="" id="{087FCE44-A031-4A3A-8A18-516210E5F6D8}"/>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979423" y="-222304"/>
            <a:ext cx="6858000" cy="5143499"/>
          </a:xfrm>
          <a:prstGeom prst="rect">
            <a:avLst/>
          </a:prstGeom>
          <a:noFill/>
          <a:ln cap="flat">
            <a:noFill/>
          </a:ln>
        </p:spPr>
      </p:pic>
    </p:spTree>
  </p:cSld>
  <p:clrMapOvr>
    <a:masterClrMapping/>
  </p:clrMapOvr>
  <mc:AlternateContent xmlns:mc="http://schemas.openxmlformats.org/markup-compatibility/2006">
    <mc:Choice xmlns:p14="http://schemas.microsoft.com/office/powerpoint/2010/main" xmlns="" Requires="p14">
      <p:transition spd="slow" p14:dur="1500">
        <p14:window/>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57AA652D-F3D2-E9D8-03C0-32E395910B55}"/>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val="0"/>
              </a:ext>
              <a:ext uri="{837473B0-CC2E-450A-ABE3-18F120FF3D39}">
                <a1611:picAttrSrcUrl xmlns:a1611="http://schemas.microsoft.com/office/drawing/2016/11/main" xmlns="" r:id="rId5"/>
              </a:ext>
            </a:extLst>
          </a:blip>
          <a:stretch>
            <a:fillRect/>
          </a:stretch>
        </p:blipFill>
        <p:spPr>
          <a:xfrm>
            <a:off x="0" y="0"/>
            <a:ext cx="9144000" cy="5143500"/>
          </a:xfrm>
          <a:prstGeom prst="rect">
            <a:avLst/>
          </a:prstGeom>
        </p:spPr>
      </p:pic>
      <p:sp>
        <p:nvSpPr>
          <p:cNvPr id="6" name="MH_Others_1">
            <a:extLst>
              <a:ext uri="{FF2B5EF4-FFF2-40B4-BE49-F238E27FC236}">
                <a16:creationId xmlns:a16="http://schemas.microsoft.com/office/drawing/2014/main" xmlns="" id="{476156D1-0A0A-8488-D8CB-1EE195CB9C42}"/>
              </a:ext>
            </a:extLst>
          </p:cNvPr>
          <p:cNvSpPr txBox="1"/>
          <p:nvPr>
            <p:custDataLst>
              <p:tags r:id="rId1"/>
            </p:custDataLst>
          </p:nvPr>
        </p:nvSpPr>
        <p:spPr>
          <a:xfrm>
            <a:off x="468259" y="711216"/>
            <a:ext cx="4444457" cy="865584"/>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الأسئلة الفرعية</a:t>
            </a:r>
            <a:endParaRPr lang="zh-CN" altLang="en-US"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
        <p:nvSpPr>
          <p:cNvPr id="7" name="ZoneTexte 6">
            <a:extLst>
              <a:ext uri="{FF2B5EF4-FFF2-40B4-BE49-F238E27FC236}">
                <a16:creationId xmlns:a16="http://schemas.microsoft.com/office/drawing/2014/main" xmlns="" id="{75304A18-D3B1-43F7-3DC8-F7BB8CA22FC9}"/>
              </a:ext>
            </a:extLst>
          </p:cNvPr>
          <p:cNvSpPr txBox="1"/>
          <p:nvPr/>
        </p:nvSpPr>
        <p:spPr>
          <a:xfrm>
            <a:off x="609600" y="1716593"/>
            <a:ext cx="7947378" cy="2997494"/>
          </a:xfrm>
          <a:prstGeom prst="cloud">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marL="342900" lvl="0" indent="-342900" algn="r" rtl="1">
              <a:lnSpc>
                <a:spcPct val="115000"/>
              </a:lnSpc>
              <a:spcAft>
                <a:spcPts val="800"/>
              </a:spcAft>
              <a:buFont typeface="+mj-lt"/>
              <a:buAutoNum type="arabicPeriod"/>
              <a:tabLst>
                <a:tab pos="457200" algn="l"/>
              </a:tabLst>
            </a:pPr>
            <a:r>
              <a:rPr lang="ar-SA"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ما هو مفهوم الإدارة البيئية وأهم وظائفها؟</a:t>
            </a:r>
            <a:endParaRPr lang="fr-FR"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800"/>
              </a:spcAft>
              <a:buFont typeface="+mj-lt"/>
              <a:buAutoNum type="arabicPeriod"/>
              <a:tabLst>
                <a:tab pos="457200" algn="l"/>
              </a:tabLst>
            </a:pPr>
            <a:r>
              <a:rPr lang="ar-SA"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كيف يتم تصنيف أنواع النفايات وطرق إدارتها؟</a:t>
            </a:r>
            <a:endParaRPr lang="fr-FR"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800"/>
              </a:spcAft>
              <a:buFont typeface="+mj-lt"/>
              <a:buAutoNum type="arabicPeriod"/>
              <a:tabLst>
                <a:tab pos="457200" algn="l"/>
              </a:tabLst>
            </a:pPr>
            <a:r>
              <a:rPr lang="ar-SA"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ما هي العلاقة بين الإدارة البيئية وإدارة النفايات؟</a:t>
            </a:r>
            <a:endParaRPr lang="fr-FR"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2331046256"/>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598DB6E-EB11-C2D9-5222-4A3C778BE4A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xmlns="" id="{A312B9C9-101A-24AD-79FE-1E650CB987A2}"/>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val="0"/>
              </a:ext>
              <a:ext uri="{837473B0-CC2E-450A-ABE3-18F120FF3D39}">
                <a1611:picAttrSrcUrl xmlns:a1611="http://schemas.microsoft.com/office/drawing/2016/11/main" xmlns="" r:id="rId5"/>
              </a:ext>
            </a:extLst>
          </a:blip>
          <a:stretch>
            <a:fillRect/>
          </a:stretch>
        </p:blipFill>
        <p:spPr>
          <a:xfrm>
            <a:off x="0" y="0"/>
            <a:ext cx="9144000" cy="5143500"/>
          </a:xfrm>
          <a:prstGeom prst="rect">
            <a:avLst/>
          </a:prstGeom>
        </p:spPr>
      </p:pic>
      <p:sp>
        <p:nvSpPr>
          <p:cNvPr id="6" name="MH_Others_1">
            <a:extLst>
              <a:ext uri="{FF2B5EF4-FFF2-40B4-BE49-F238E27FC236}">
                <a16:creationId xmlns:a16="http://schemas.microsoft.com/office/drawing/2014/main" xmlns="" id="{9819F0A5-8ED1-766E-766C-649839D39A7B}"/>
              </a:ext>
            </a:extLst>
          </p:cNvPr>
          <p:cNvSpPr txBox="1"/>
          <p:nvPr>
            <p:custDataLst>
              <p:tags r:id="rId1"/>
            </p:custDataLst>
          </p:nvPr>
        </p:nvSpPr>
        <p:spPr>
          <a:xfrm>
            <a:off x="377948" y="508016"/>
            <a:ext cx="4444457" cy="865584"/>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فرضيات البحث:</a:t>
            </a:r>
            <a:endParaRPr lang="zh-CN" altLang="en-US"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
        <p:nvSpPr>
          <p:cNvPr id="7" name="ZoneTexte 6">
            <a:extLst>
              <a:ext uri="{FF2B5EF4-FFF2-40B4-BE49-F238E27FC236}">
                <a16:creationId xmlns:a16="http://schemas.microsoft.com/office/drawing/2014/main" xmlns="" id="{86645F20-7300-864B-5FF4-99BE0045AD3A}"/>
              </a:ext>
            </a:extLst>
          </p:cNvPr>
          <p:cNvSpPr txBox="1"/>
          <p:nvPr/>
        </p:nvSpPr>
        <p:spPr>
          <a:xfrm>
            <a:off x="468259" y="1467939"/>
            <a:ext cx="8325785" cy="3494800"/>
          </a:xfrm>
          <a:prstGeom prst="cloud">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marL="457200" lvl="0" indent="-457200" algn="r" rtl="1">
              <a:lnSpc>
                <a:spcPct val="115000"/>
              </a:lnSpc>
              <a:spcAft>
                <a:spcPts val="800"/>
              </a:spcAft>
              <a:buFont typeface="+mj-lt"/>
              <a:buAutoNum type="arabicPeriod"/>
              <a:tabLst>
                <a:tab pos="457200" algn="l"/>
              </a:tabLst>
            </a:pPr>
            <a:r>
              <a:rPr lang="ar-SA" sz="2000" b="1" dirty="0">
                <a:ln>
                  <a:solidFill>
                    <a:schemeClr val="bg1"/>
                  </a:solidFill>
                </a:ln>
                <a:solidFill>
                  <a:schemeClr val="bg1"/>
                </a:solidFill>
                <a:effectLst/>
                <a:latin typeface="Calibri" panose="020F0502020204030204" pitchFamily="34" charset="0"/>
                <a:ea typeface="Calibri" panose="020F0502020204030204" pitchFamily="34" charset="0"/>
                <a:cs typeface="Arial" panose="020B0604020202020204" pitchFamily="34" charset="0"/>
              </a:rPr>
              <a:t>	تساهم الإدارة البيئية بشكل كبير في تحسين فعالية إدارة النفايات وتقليل الأثر البيئي للنفايات من خلال تطبيق استراتيجيات وتقنيات مبتكرة.</a:t>
            </a:r>
            <a:endParaRPr lang="fr-FR" sz="2000" b="1" dirty="0">
              <a:ln>
                <a:solidFill>
                  <a:schemeClr val="bg1"/>
                </a:solidFill>
              </a:ln>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457200" lvl="0" indent="-457200" algn="r" rtl="1">
              <a:lnSpc>
                <a:spcPct val="115000"/>
              </a:lnSpc>
              <a:spcAft>
                <a:spcPts val="800"/>
              </a:spcAft>
              <a:buFont typeface="+mj-lt"/>
              <a:buAutoNum type="arabicPeriod"/>
              <a:tabLst>
                <a:tab pos="457200" algn="l"/>
              </a:tabLst>
            </a:pPr>
            <a:r>
              <a:rPr lang="ar-DZ" sz="2000" b="1" dirty="0">
                <a:ln>
                  <a:solidFill>
                    <a:schemeClr val="bg1"/>
                  </a:solidFill>
                </a:ln>
                <a:solidFill>
                  <a:schemeClr val="bg1"/>
                </a:solidFill>
                <a:effectLst/>
                <a:latin typeface="Calibri" panose="020F0502020204030204" pitchFamily="34" charset="0"/>
                <a:ea typeface="Calibri" panose="020F0502020204030204" pitchFamily="34" charset="0"/>
                <a:cs typeface="Arial" panose="020B0604020202020204" pitchFamily="34" charset="0"/>
              </a:rPr>
              <a:t>	تساهم التوعية البيئية المجتمعية في تحسين فعالية إدارة النفايات من خلال زيادة الوعي البيئي وتشجيع ممارسات إعادة التدوير.</a:t>
            </a:r>
            <a:endParaRPr lang="fr-FR" sz="2000" b="1" dirty="0">
              <a:ln>
                <a:solidFill>
                  <a:schemeClr val="bg1"/>
                </a:solidFill>
              </a:ln>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844849663"/>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75449A-18B5-8F8B-CC84-CAFEAD8053F4}"/>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xmlns="" id="{F95DEAD1-E021-AAE3-C213-347739FB6EF5}"/>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val="0"/>
              </a:ext>
              <a:ext uri="{837473B0-CC2E-450A-ABE3-18F120FF3D39}">
                <a1611:picAttrSrcUrl xmlns:a1611="http://schemas.microsoft.com/office/drawing/2016/11/main" xmlns="" r:id="rId5"/>
              </a:ext>
            </a:extLst>
          </a:blip>
          <a:stretch>
            <a:fillRect/>
          </a:stretch>
        </p:blipFill>
        <p:spPr>
          <a:xfrm>
            <a:off x="0" y="0"/>
            <a:ext cx="9144000" cy="5143500"/>
          </a:xfrm>
          <a:prstGeom prst="rect">
            <a:avLst/>
          </a:prstGeom>
        </p:spPr>
      </p:pic>
      <p:sp>
        <p:nvSpPr>
          <p:cNvPr id="6" name="MH_Others_1">
            <a:extLst>
              <a:ext uri="{FF2B5EF4-FFF2-40B4-BE49-F238E27FC236}">
                <a16:creationId xmlns:a16="http://schemas.microsoft.com/office/drawing/2014/main" xmlns="" id="{099AF1DD-F50D-7098-D016-DF474239C63B}"/>
              </a:ext>
            </a:extLst>
          </p:cNvPr>
          <p:cNvSpPr txBox="1"/>
          <p:nvPr>
            <p:custDataLst>
              <p:tags r:id="rId1"/>
            </p:custDataLst>
          </p:nvPr>
        </p:nvSpPr>
        <p:spPr>
          <a:xfrm>
            <a:off x="377948" y="508016"/>
            <a:ext cx="4444457" cy="865584"/>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أهداف البحث:</a:t>
            </a:r>
            <a:endParaRPr lang="zh-CN" altLang="en-US"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
        <p:nvSpPr>
          <p:cNvPr id="7" name="ZoneTexte 6">
            <a:extLst>
              <a:ext uri="{FF2B5EF4-FFF2-40B4-BE49-F238E27FC236}">
                <a16:creationId xmlns:a16="http://schemas.microsoft.com/office/drawing/2014/main" xmlns="" id="{A31C4D32-D6B5-8F6C-9529-BD4B103D940E}"/>
              </a:ext>
            </a:extLst>
          </p:cNvPr>
          <p:cNvSpPr txBox="1"/>
          <p:nvPr/>
        </p:nvSpPr>
        <p:spPr>
          <a:xfrm>
            <a:off x="409107" y="1534429"/>
            <a:ext cx="8325785" cy="3101055"/>
          </a:xfrm>
          <a:prstGeom prst="cloud">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marL="457200" lvl="0" indent="-457200" algn="r" rtl="1">
              <a:lnSpc>
                <a:spcPct val="115000"/>
              </a:lnSpc>
              <a:spcAft>
                <a:spcPts val="800"/>
              </a:spcAft>
              <a:buFont typeface="+mj-lt"/>
              <a:buAutoNum type="arabicPeriod"/>
              <a:tabLst>
                <a:tab pos="457200" algn="l"/>
              </a:tabLst>
            </a:pPr>
            <a:r>
              <a:rPr lang="ar-DZ" sz="2000" b="1" dirty="0">
                <a:ln>
                  <a:solidFill>
                    <a:schemeClr val="bg1"/>
                  </a:solidFill>
                </a:ln>
                <a:solidFill>
                  <a:schemeClr val="bg1"/>
                </a:solidFill>
                <a:effectLst/>
                <a:latin typeface="Calibri" panose="020F0502020204030204" pitchFamily="34" charset="0"/>
                <a:ea typeface="Calibri" panose="020F0502020204030204" pitchFamily="34" charset="0"/>
                <a:cs typeface="Arial" panose="020B0604020202020204" pitchFamily="34" charset="0"/>
              </a:rPr>
              <a:t>توضيح مفهوم الإدارة البيئية ودورها في حماية البيئة وتحقيق التوازن بين الأنشطة الاقتصادية والبيئية.</a:t>
            </a:r>
          </a:p>
          <a:p>
            <a:pPr marL="457200" lvl="0" indent="-457200" algn="r" rtl="1">
              <a:lnSpc>
                <a:spcPct val="115000"/>
              </a:lnSpc>
              <a:spcAft>
                <a:spcPts val="800"/>
              </a:spcAft>
              <a:buFont typeface="+mj-lt"/>
              <a:buAutoNum type="arabicPeriod"/>
              <a:tabLst>
                <a:tab pos="457200" algn="l"/>
              </a:tabLst>
            </a:pPr>
            <a:r>
              <a:rPr lang="ar-DZ" sz="2000" b="1" dirty="0">
                <a:ln>
                  <a:solidFill>
                    <a:schemeClr val="bg1"/>
                  </a:solidFill>
                </a:ln>
                <a:solidFill>
                  <a:schemeClr val="bg1"/>
                </a:solidFill>
                <a:effectLst/>
                <a:latin typeface="Calibri" panose="020F0502020204030204" pitchFamily="34" charset="0"/>
                <a:ea typeface="Calibri" panose="020F0502020204030204" pitchFamily="34" charset="0"/>
                <a:cs typeface="Arial" panose="020B0604020202020204" pitchFamily="34" charset="0"/>
              </a:rPr>
              <a:t>تحليل أنواع النفايات وطرق تصنيفها وإدارتها بفعالية.</a:t>
            </a:r>
          </a:p>
          <a:p>
            <a:pPr marL="457200" lvl="0" indent="-457200" algn="r" rtl="1">
              <a:lnSpc>
                <a:spcPct val="115000"/>
              </a:lnSpc>
              <a:spcAft>
                <a:spcPts val="800"/>
              </a:spcAft>
              <a:buFont typeface="+mj-lt"/>
              <a:buAutoNum type="arabicPeriod"/>
              <a:tabLst>
                <a:tab pos="457200" algn="l"/>
              </a:tabLst>
            </a:pPr>
            <a:r>
              <a:rPr lang="ar-DZ" sz="2000" b="1" dirty="0">
                <a:ln>
                  <a:solidFill>
                    <a:schemeClr val="bg1"/>
                  </a:solidFill>
                </a:ln>
                <a:solidFill>
                  <a:schemeClr val="bg1"/>
                </a:solidFill>
                <a:effectLst/>
                <a:latin typeface="Calibri" panose="020F0502020204030204" pitchFamily="34" charset="0"/>
                <a:ea typeface="Calibri" panose="020F0502020204030204" pitchFamily="34" charset="0"/>
                <a:cs typeface="Arial" panose="020B0604020202020204" pitchFamily="34" charset="0"/>
              </a:rPr>
              <a:t>استكشاف العلاقة بين الإدارة البيئية وإدارة النفايات وكيفية تفاعلها لتحقيق الاستدامة البيئية.</a:t>
            </a:r>
          </a:p>
        </p:txBody>
      </p:sp>
    </p:spTree>
    <p:extLst>
      <p:ext uri="{BB962C8B-B14F-4D97-AF65-F5344CB8AC3E}">
        <p14:creationId xmlns:p14="http://schemas.microsoft.com/office/powerpoint/2010/main" xmlns="" val="2870947167"/>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444A72-6C78-9BC6-26A7-2F61F3868A5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xmlns="" id="{BE615C89-3E59-52D6-7A10-8408E5AD61F4}"/>
              </a:ext>
            </a:extLst>
          </p:cNvPr>
          <p:cNvPicPr>
            <a:picLocks noChangeAspect="1"/>
          </p:cNvPicPr>
          <p:nvPr/>
        </p:nvPicPr>
        <p:blipFill>
          <a:blip r:embed="rId3">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val="0"/>
              </a:ext>
              <a:ext uri="{837473B0-CC2E-450A-ABE3-18F120FF3D39}">
                <a1611:picAttrSrcUrl xmlns:a1611="http://schemas.microsoft.com/office/drawing/2016/11/main" xmlns="" r:id="rId5"/>
              </a:ext>
            </a:extLst>
          </a:blip>
          <a:stretch>
            <a:fillRect/>
          </a:stretch>
        </p:blipFill>
        <p:spPr>
          <a:xfrm>
            <a:off x="0" y="0"/>
            <a:ext cx="9144000" cy="5143500"/>
          </a:xfrm>
          <a:prstGeom prst="rect">
            <a:avLst/>
          </a:prstGeom>
        </p:spPr>
      </p:pic>
      <p:sp>
        <p:nvSpPr>
          <p:cNvPr id="6" name="MH_Others_1">
            <a:extLst>
              <a:ext uri="{FF2B5EF4-FFF2-40B4-BE49-F238E27FC236}">
                <a16:creationId xmlns:a16="http://schemas.microsoft.com/office/drawing/2014/main" xmlns="" id="{09A8E5C5-0B95-0EB5-6AC2-20A27BB061A0}"/>
              </a:ext>
            </a:extLst>
          </p:cNvPr>
          <p:cNvSpPr txBox="1"/>
          <p:nvPr>
            <p:custDataLst>
              <p:tags r:id="rId1"/>
            </p:custDataLst>
          </p:nvPr>
        </p:nvSpPr>
        <p:spPr>
          <a:xfrm>
            <a:off x="377948" y="508016"/>
            <a:ext cx="4444457" cy="865584"/>
          </a:xfrm>
          <a:prstGeom prst="flowChartTerminator">
            <a:avLst/>
          </a:prstGeom>
          <a:solidFill>
            <a:schemeClr val="accent3">
              <a:lumMod val="20000"/>
              <a:lumOff val="80000"/>
            </a:schemeClr>
          </a:solidFill>
          <a:ln>
            <a:noFill/>
          </a:ln>
          <a:effectLst>
            <a:glow rad="228600">
              <a:schemeClr val="accent3">
                <a:lumMod val="20000"/>
                <a:lumOff val="80000"/>
                <a:alpha val="40000"/>
              </a:schemeClr>
            </a:glow>
          </a:effectLst>
          <a:scene3d>
            <a:camera prst="perspectiveHeroicExtremeRightFacing"/>
            <a:lightRig rig="chilly" dir="t">
              <a:rot lat="0" lon="0" rev="18480000"/>
            </a:lightRig>
          </a:scene3d>
          <a:sp3d prstMaterial="clear">
            <a:bevelT h="63500"/>
          </a:sp3d>
        </p:spPr>
        <p:txBody>
          <a:bodyPr vert="horz" wrap="square" lIns="0" tIns="0" rIns="0" bIns="0" rtlCol="0" anchor="ctr" anchorCtr="0">
            <a:spAutoFit/>
          </a:bodyPr>
          <a:lstStyle/>
          <a:p>
            <a:pPr algn="ctr" rtl="1"/>
            <a:r>
              <a:rPr lang="ar-DZ" altLang="zh-CN"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rPr>
              <a:t>منهج البحث:</a:t>
            </a:r>
            <a:endParaRPr lang="zh-CN" altLang="en-US" sz="4000" b="1" spc="38" dirty="0">
              <a:ln w="9525" cmpd="sng">
                <a:solidFill>
                  <a:schemeClr val="accent1"/>
                </a:solidFill>
                <a:prstDash val="solid"/>
              </a:ln>
              <a:solidFill>
                <a:srgbClr val="70AD47">
                  <a:tint val="1000"/>
                </a:srgbClr>
              </a:solidFill>
              <a:effectLst>
                <a:glow rad="38100">
                  <a:schemeClr val="accent1">
                    <a:alpha val="40000"/>
                  </a:schemeClr>
                </a:glow>
              </a:effectLst>
              <a:latin typeface="印品黑体" panose="00000500000000000000" pitchFamily="2" charset="-122"/>
              <a:ea typeface="印品黑体" panose="00000500000000000000" pitchFamily="2" charset="-122"/>
              <a:sym typeface="Arial" panose="020B0604020202020204" pitchFamily="34" charset="0"/>
            </a:endParaRPr>
          </a:p>
        </p:txBody>
      </p:sp>
      <p:sp>
        <p:nvSpPr>
          <p:cNvPr id="7" name="ZoneTexte 6">
            <a:extLst>
              <a:ext uri="{FF2B5EF4-FFF2-40B4-BE49-F238E27FC236}">
                <a16:creationId xmlns:a16="http://schemas.microsoft.com/office/drawing/2014/main" xmlns="" id="{E36ACD2C-AEA4-5BE6-C9B8-36DCF1D4EED6}"/>
              </a:ext>
            </a:extLst>
          </p:cNvPr>
          <p:cNvSpPr txBox="1"/>
          <p:nvPr/>
        </p:nvSpPr>
        <p:spPr>
          <a:xfrm>
            <a:off x="409107" y="2498780"/>
            <a:ext cx="8325785" cy="1172352"/>
          </a:xfrm>
          <a:prstGeom prst="cloud">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nchor="ctr">
            <a:spAutoFit/>
          </a:bodyPr>
          <a:lstStyle/>
          <a:p>
            <a:pPr lvl="0" algn="r" rtl="1">
              <a:lnSpc>
                <a:spcPct val="115000"/>
              </a:lnSpc>
              <a:spcAft>
                <a:spcPts val="800"/>
              </a:spcAft>
              <a:tabLst>
                <a:tab pos="457200" algn="l"/>
              </a:tabLst>
            </a:pPr>
            <a:r>
              <a:rPr lang="ar-DZ" sz="2000" b="1" dirty="0">
                <a:ln>
                  <a:solidFill>
                    <a:schemeClr val="bg1"/>
                  </a:solidFill>
                </a:ln>
                <a:solidFill>
                  <a:schemeClr val="bg1"/>
                </a:solidFill>
                <a:effectLst/>
                <a:latin typeface="Calibri" panose="020F0502020204030204" pitchFamily="34" charset="0"/>
                <a:ea typeface="Calibri" panose="020F0502020204030204" pitchFamily="34" charset="0"/>
                <a:cs typeface="Arial" panose="020B0604020202020204" pitchFamily="34" charset="0"/>
              </a:rPr>
              <a:t>المنهج الوصفي التحليلي:  تم استخدامه لدراسة وتحليل مفهوم الإدارة البيئية وإدارة النفايات، ووصف العلاقة بينهما.</a:t>
            </a:r>
          </a:p>
        </p:txBody>
      </p:sp>
    </p:spTree>
    <p:extLst>
      <p:ext uri="{BB962C8B-B14F-4D97-AF65-F5344CB8AC3E}">
        <p14:creationId xmlns:p14="http://schemas.microsoft.com/office/powerpoint/2010/main" xmlns="" val="3701128237"/>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xmlns="" id="{E677E1B4-5B21-492B-A43B-BD0DF047F829}"/>
              </a:ext>
            </a:extLst>
          </p:cNvPr>
          <p:cNvPicPr>
            <a:picLocks noChangeAspect="1"/>
          </p:cNvPicPr>
          <p:nvPr/>
        </p:nvPicPr>
        <p:blipFill>
          <a:blip r:embed="rId3"/>
          <a:stretch>
            <a:fillRect/>
          </a:stretch>
        </p:blipFill>
        <p:spPr>
          <a:xfrm>
            <a:off x="1275816" y="2013901"/>
            <a:ext cx="6768809" cy="3129598"/>
          </a:xfrm>
          <a:prstGeom prst="rect">
            <a:avLst/>
          </a:prstGeom>
          <a:noFill/>
          <a:ln cap="flat">
            <a:noFill/>
          </a:ln>
        </p:spPr>
      </p:pic>
      <p:sp>
        <p:nvSpPr>
          <p:cNvPr id="3" name="Google Shape;768;p34">
            <a:extLst>
              <a:ext uri="{FF2B5EF4-FFF2-40B4-BE49-F238E27FC236}">
                <a16:creationId xmlns:a16="http://schemas.microsoft.com/office/drawing/2014/main" xmlns="" id="{F662D330-FEA8-4C05-959D-A73BB498A1DF}"/>
              </a:ext>
            </a:extLst>
          </p:cNvPr>
          <p:cNvSpPr txBox="1">
            <a:spLocks noGrp="1"/>
          </p:cNvSpPr>
          <p:nvPr>
            <p:ph type="title"/>
          </p:nvPr>
        </p:nvSpPr>
        <p:spPr>
          <a:xfrm>
            <a:off x="720300" y="1154256"/>
            <a:ext cx="7703399" cy="841796"/>
          </a:xfrm>
        </p:spPr>
        <p:txBody>
          <a:bodyPr/>
          <a:lstStyle/>
          <a:p>
            <a:pPr lvl="0"/>
            <a:r>
              <a:rPr lang="ar-DZ" sz="5400" b="1" dirty="0">
                <a:latin typeface="Andalus" panose="02020603050405020304" pitchFamily="18" charset="-78"/>
                <a:cs typeface="Andalus" panose="02020603050405020304" pitchFamily="18" charset="-78"/>
              </a:rPr>
              <a:t>المبحث الأول: </a:t>
            </a:r>
            <a:r>
              <a:rPr lang="fr-FR" sz="5400" b="1" dirty="0">
                <a:latin typeface="Andalus" panose="02020603050405020304" pitchFamily="18" charset="-78"/>
                <a:cs typeface="Andalus" panose="02020603050405020304" pitchFamily="18" charset="-78"/>
              </a:rPr>
              <a:t/>
            </a:r>
            <a:br>
              <a:rPr lang="fr-FR" sz="5400" b="1" dirty="0">
                <a:latin typeface="Andalus" panose="02020603050405020304" pitchFamily="18" charset="-78"/>
                <a:cs typeface="Andalus" panose="02020603050405020304" pitchFamily="18" charset="-78"/>
              </a:rPr>
            </a:br>
            <a:r>
              <a:rPr lang="ar-DZ" sz="5400" b="1" dirty="0">
                <a:latin typeface="Andalus" panose="02020603050405020304" pitchFamily="18" charset="-78"/>
                <a:cs typeface="Andalus" panose="02020603050405020304" pitchFamily="18" charset="-78"/>
              </a:rPr>
              <a:t>ماهية الإدارة البيئية</a:t>
            </a:r>
            <a:endParaRPr lang="en-US" sz="5400" b="1" dirty="0">
              <a:latin typeface="Andalus" panose="02020603050405020304" pitchFamily="18" charset="-78"/>
              <a:cs typeface="Andalus" panose="02020603050405020304" pitchFamily="18" charset="-78"/>
            </a:endParaRPr>
          </a:p>
        </p:txBody>
      </p:sp>
      <p:sp>
        <p:nvSpPr>
          <p:cNvPr id="4" name="Google Shape;850;p34">
            <a:extLst>
              <a:ext uri="{FF2B5EF4-FFF2-40B4-BE49-F238E27FC236}">
                <a16:creationId xmlns:a16="http://schemas.microsoft.com/office/drawing/2014/main" xmlns="" id="{80BAF264-3D94-4605-B40B-DA76AF8796F5}"/>
              </a:ext>
            </a:extLst>
          </p:cNvPr>
          <p:cNvSpPr txBox="1">
            <a:spLocks noGrp="1"/>
          </p:cNvSpPr>
          <p:nvPr>
            <p:ph type="title" idx="4294967295"/>
          </p:nvPr>
        </p:nvSpPr>
        <p:spPr>
          <a:xfrm>
            <a:off x="809509" y="1978203"/>
            <a:ext cx="1272296" cy="805202"/>
          </a:xfrm>
        </p:spPr>
        <p:txBody>
          <a:bodyPr lIns="91421" tIns="91421" rIns="91421" bIns="91421" anchor="b" anchorCtr="1">
            <a:noAutofit/>
          </a:bodyPr>
          <a:lstStyle/>
          <a:p>
            <a:pPr lvl="0" algn="ctr"/>
            <a:r>
              <a:rPr lang="en-US" sz="5300"/>
              <a:t>01.</a:t>
            </a:r>
          </a:p>
        </p:txBody>
      </p:sp>
      <p:sp>
        <p:nvSpPr>
          <p:cNvPr id="6" name="ZoneTexte 5">
            <a:extLst>
              <a:ext uri="{FF2B5EF4-FFF2-40B4-BE49-F238E27FC236}">
                <a16:creationId xmlns:a16="http://schemas.microsoft.com/office/drawing/2014/main" xmlns="" id="{19C35713-4AC7-640B-99CF-4F6EB2D46583}"/>
              </a:ext>
            </a:extLst>
          </p:cNvPr>
          <p:cNvSpPr txBox="1"/>
          <p:nvPr/>
        </p:nvSpPr>
        <p:spPr>
          <a:xfrm>
            <a:off x="9562741" y="-205728"/>
            <a:ext cx="6096000" cy="400110"/>
          </a:xfrm>
          <a:prstGeom prst="rect">
            <a:avLst/>
          </a:prstGeom>
          <a:noFill/>
          <a:ln w="57150">
            <a:solidFill>
              <a:schemeClr val="accent1"/>
            </a:solidFill>
          </a:ln>
        </p:spPr>
        <p:txBody>
          <a:bodyPr wrap="square">
            <a:spAutoFit/>
          </a:bodyPr>
          <a:lstStyle/>
          <a:p>
            <a:pPr algn="ctr"/>
            <a:r>
              <a:rPr lang="ar-DZ" sz="2000" b="1" dirty="0">
                <a:ea typeface="Calibri" panose="020F0502020204030204" pitchFamily="34" charset="0"/>
                <a:cs typeface="Arial" panose="020B0604020202020204" pitchFamily="34" charset="0"/>
              </a:rPr>
              <a:t>المطلب الأول: </a:t>
            </a:r>
            <a:r>
              <a:rPr lang="ar-SA" sz="2000" b="1" dirty="0">
                <a:effectLst/>
                <a:ea typeface="Calibri" panose="020F0502020204030204" pitchFamily="34" charset="0"/>
                <a:cs typeface="Arial" panose="020B0604020202020204" pitchFamily="34" charset="0"/>
              </a:rPr>
              <a:t>مفهوم الإدارة البيئية</a:t>
            </a:r>
            <a:endParaRPr lang="fr-FR" sz="2000" dirty="0"/>
          </a:p>
        </p:txBody>
      </p:sp>
      <p:pic>
        <p:nvPicPr>
          <p:cNvPr id="2050" name="Picture 2">
            <a:extLst>
              <a:ext uri="{FF2B5EF4-FFF2-40B4-BE49-F238E27FC236}">
                <a16:creationId xmlns:a16="http://schemas.microsoft.com/office/drawing/2014/main" xmlns="" id="{8E36485F-A378-216E-1B30-D0FBC8626B6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6475" y="5161348"/>
            <a:ext cx="7131050" cy="4571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Integ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2046</Words>
  <Application>Microsoft Office PowerPoint</Application>
  <PresentationFormat>Affichage à l'écran (16:9)</PresentationFormat>
  <Paragraphs>168</Paragraphs>
  <Slides>36</Slides>
  <Notes>15</Notes>
  <HiddenSlides>0</HiddenSlides>
  <MMClips>11</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Integral</vt:lpstr>
      <vt:lpstr>Diapositive 1</vt:lpstr>
      <vt:lpstr>Diapositive 2</vt:lpstr>
      <vt:lpstr>مقدمة</vt:lpstr>
      <vt:lpstr>إشكالية البحث</vt:lpstr>
      <vt:lpstr>Diapositive 5</vt:lpstr>
      <vt:lpstr>Diapositive 6</vt:lpstr>
      <vt:lpstr>Diapositive 7</vt:lpstr>
      <vt:lpstr>Diapositive 8</vt:lpstr>
      <vt:lpstr>المبحث الأول:  ماهية الإدارة البيئية</vt:lpstr>
      <vt:lpstr>المبحث الأول:  ماهية الإدارة البيئية</vt:lpstr>
      <vt:lpstr>Diapositive 11</vt:lpstr>
      <vt:lpstr>Diapositive 12</vt:lpstr>
      <vt:lpstr>Diapositive 13</vt:lpstr>
      <vt:lpstr>المبحث الثاني:  ماهية إدارة النفايات</vt:lpstr>
      <vt:lpstr>المطلب الأول: تعريف إدارة النفايات</vt:lpstr>
      <vt:lpstr>Diapositive 16</vt:lpstr>
      <vt:lpstr>3. مفهوم إدارة النفايات</vt:lpstr>
      <vt:lpstr>المطلب الثاني: أنواع النفايات وطرق التصنيف</vt:lpstr>
      <vt:lpstr>المطلب الثالث: طرق إدارة النفايات</vt:lpstr>
      <vt:lpstr>المبحث الثالث:  دور الإدارة البيئية في  إدارة النفايات</vt:lpstr>
      <vt:lpstr>المطلب الأول: علاقة الإدارة البيئية بإدارة النفايات </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شكرا على حسن اصغائكم</vt:lpstr>
    </vt:vector>
  </TitlesOfParts>
  <Manager>slidesppt.net</Manager>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residuos</dc:title>
  <dc:creator>Grym</dc:creator>
  <cp:lastModifiedBy>Invité</cp:lastModifiedBy>
  <cp:revision>38</cp:revision>
  <dcterms:modified xsi:type="dcterms:W3CDTF">2024-11-27T17:53:01Z</dcterms:modified>
  <cp:category>slidesppt.net</cp:category>
</cp:coreProperties>
</file>