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4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9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26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3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36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70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3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2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7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02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2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Understanding Basic Accounting Principles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Lecture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Accounting principles ensure ethical and transparent financial reporting.</a:t>
            </a:r>
          </a:p>
          <a:p>
            <a:r>
              <a:t>• Essential for reliable and consistent financial information.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Accounting Principles?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Definition: Rules and guidelines for financial reporting.</a:t>
            </a:r>
          </a:p>
          <a:p>
            <a:r>
              <a:t>• Importance: Ensure consistency, reliability, and comparability of financial statements.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Accrual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Revenues and expenses are recognized when earned/incurred.</a:t>
            </a:r>
          </a:p>
          <a:p>
            <a:r>
              <a:t>• Example: Record revenue when goods are delivered, not when cash is received.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Consistency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Maintain the same accounting methods across periods.</a:t>
            </a:r>
          </a:p>
          <a:p>
            <a:r>
              <a:t>• Example: Consistently using the straight-line method for depreciation.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Going Concern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Assumes the company will continue operating indefinitely.</a:t>
            </a:r>
          </a:p>
          <a:p>
            <a:r>
              <a:t>• Impact: Assets are recorded at their original cost.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Matching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Expenses are recorded in the same period as related revenues.</a:t>
            </a:r>
          </a:p>
          <a:p>
            <a:r>
              <a:t>• Example: Advertising expense recorded in the same period as sales generated.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Cost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Assets are recorded at historical cost.</a:t>
            </a:r>
          </a:p>
          <a:p>
            <a:r>
              <a:t>• Importance: Provides objectivity in asset valuation.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Conservatism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Choose the option that results in lower profits and asset values when uncertainty exists.</a:t>
            </a:r>
          </a:p>
          <a:p>
            <a:r>
              <a:t>• Example: Recognize potential losses earlier.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Materiality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Explanation: An item is material if it influences stakeholder decisions.</a:t>
            </a:r>
          </a:p>
          <a:p>
            <a:r>
              <a:t>• Example: Small expenses may be expensed immediately if insignificant.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{498E620F-103D-224D-B5DA-95C6F371743F}tf10001119</Template>
  <TotalTime>32</TotalTime>
  <Words>255</Words>
  <Application>Microsoft Macintosh PowerPoint</Application>
  <PresentationFormat>Affichage à l'écran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Galerie</vt:lpstr>
      <vt:lpstr>Understanding Basic Accounting Principles</vt:lpstr>
      <vt:lpstr>What Are Accounting Principles?</vt:lpstr>
      <vt:lpstr>1. Accrual Principle</vt:lpstr>
      <vt:lpstr>2. Consistency Principle</vt:lpstr>
      <vt:lpstr>3. Going Concern Principle</vt:lpstr>
      <vt:lpstr>4. Matching Principle</vt:lpstr>
      <vt:lpstr>5. Cost Principle</vt:lpstr>
      <vt:lpstr>6. Conservatism Principle</vt:lpstr>
      <vt:lpstr>7. Materiality Principle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Basic Accounting Principles</dc:title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2024-10-31T13:28:28Z</dcterms:modified>
  <cp:category/>
</cp:coreProperties>
</file>