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68" r:id="rId6"/>
    <p:sldId id="263" r:id="rId7"/>
    <p:sldId id="258" r:id="rId8"/>
    <p:sldId id="266" r:id="rId9"/>
    <p:sldId id="265" r:id="rId10"/>
    <p:sldId id="267" r:id="rId11"/>
    <p:sldId id="269" r:id="rId12"/>
    <p:sldId id="259" r:id="rId13"/>
    <p:sldId id="260" r:id="rId14"/>
    <p:sldId id="261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06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98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49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88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25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71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00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92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6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98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E34C7-D38E-4BBF-9A3F-FD291DF6A40C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C3DD3-3288-4952-B447-38D4217F0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85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DZ" b="0" i="0" u="none" strike="noStrike" baseline="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التعدد الخطي: اختبارات الكشف على التعدد الخطي، معالجة</a:t>
            </a:r>
            <a:br>
              <a:rPr lang="ar-DZ" b="0" i="0" u="none" strike="noStrike" baseline="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DZ" b="0" i="0" u="none" strike="noStrike" baseline="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مشكلة التعدد الخطي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7488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69" y="391089"/>
            <a:ext cx="10457645" cy="344853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189" y="3742398"/>
            <a:ext cx="9897413" cy="289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353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41" y="1133341"/>
            <a:ext cx="9955369" cy="40568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75786" y="3747752"/>
            <a:ext cx="759853" cy="4250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0.997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0474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977" y="518706"/>
            <a:ext cx="9981127" cy="58205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865216" y="518706"/>
            <a:ext cx="489397" cy="4987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346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5" y="103031"/>
            <a:ext cx="826823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03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18" y="850006"/>
            <a:ext cx="10792496" cy="493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158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68" y="1107583"/>
            <a:ext cx="9465971" cy="46750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06118" y="1326524"/>
            <a:ext cx="785612" cy="46363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241701" y="1339403"/>
            <a:ext cx="1159099" cy="5280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022761" y="4906851"/>
            <a:ext cx="3953814" cy="8628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89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918" y="721218"/>
            <a:ext cx="9890975" cy="517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951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259" y="1897711"/>
            <a:ext cx="10515600" cy="1325563"/>
          </a:xfrm>
        </p:spPr>
        <p:txBody>
          <a:bodyPr/>
          <a:lstStyle/>
          <a:p>
            <a:pPr algn="ctr"/>
            <a:r>
              <a:rPr lang="ar-DZ" dirty="0" smtClean="0"/>
              <a:t>طرق الكشف عن التعدد الخطي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477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762" y="502276"/>
            <a:ext cx="11281892" cy="530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62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15455"/>
          <a:stretch/>
        </p:blipFill>
        <p:spPr>
          <a:xfrm>
            <a:off x="1867437" y="3953814"/>
            <a:ext cx="10006884" cy="215077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162" y="643611"/>
            <a:ext cx="10277340" cy="331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93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007" y="259808"/>
            <a:ext cx="10225824" cy="490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78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9" y="370735"/>
            <a:ext cx="10560676" cy="99073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29" y="1856788"/>
            <a:ext cx="10676585" cy="3603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28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47" y="536749"/>
            <a:ext cx="10947040" cy="101931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155" y="1841679"/>
            <a:ext cx="10740979" cy="425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2477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16</Words>
  <Application>Microsoft Office PowerPoint</Application>
  <PresentationFormat>Grand écran</PresentationFormat>
  <Paragraphs>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Sakkal Majalla</vt:lpstr>
      <vt:lpstr>Times New Roman</vt:lpstr>
      <vt:lpstr>Thème Office</vt:lpstr>
      <vt:lpstr>التعدد الخطي: اختبارات الكشف على التعدد الخطي، معالجة مشكلة التعدد الخطي</vt:lpstr>
      <vt:lpstr>Présentation PowerPoint</vt:lpstr>
      <vt:lpstr>Présentation PowerPoint</vt:lpstr>
      <vt:lpstr>طرق الكشف عن التعدد الخطي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التعدد (الازدواج، الاشتراك، التداخل) الخطي: اختبارات الكشف على التعدد الخطي، معالجة مشكلة التعدد الخطي</dc:title>
  <dc:creator>HP</dc:creator>
  <cp:lastModifiedBy>HP</cp:lastModifiedBy>
  <cp:revision>10</cp:revision>
  <dcterms:created xsi:type="dcterms:W3CDTF">2024-11-15T18:40:38Z</dcterms:created>
  <dcterms:modified xsi:type="dcterms:W3CDTF">2024-11-15T23:38:36Z</dcterms:modified>
</cp:coreProperties>
</file>