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98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95" r:id="rId26"/>
    <p:sldId id="296" r:id="rId27"/>
    <p:sldId id="297" r:id="rId28"/>
    <p:sldId id="279" r:id="rId29"/>
    <p:sldId id="291" r:id="rId30"/>
    <p:sldId id="292" r:id="rId31"/>
    <p:sldId id="294" r:id="rId32"/>
    <p:sldId id="293" r:id="rId33"/>
    <p:sldId id="280" r:id="rId34"/>
    <p:sldId id="281" r:id="rId35"/>
    <p:sldId id="282" r:id="rId36"/>
    <p:sldId id="285" r:id="rId37"/>
    <p:sldId id="287" r:id="rId3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B8289D0-A0ED-4401-B8A4-CACB41FD20CD}" type="datetimeFigureOut">
              <a:rPr lang="fr-FR" smtClean="0"/>
              <a:t>24/10/2024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36A0C90-B2FA-4666-A7BD-FEF4E1DEA885}" type="slidenum">
              <a:rPr lang="fr-FR" smtClean="0"/>
              <a:t>‹N°›</a:t>
            </a:fld>
            <a:endParaRPr lang="fr-FR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09365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289D0-A0ED-4401-B8A4-CACB41FD20CD}" type="datetimeFigureOut">
              <a:rPr lang="fr-FR" smtClean="0"/>
              <a:t>24/10/2024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A0C90-B2FA-4666-A7BD-FEF4E1DEA8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1228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289D0-A0ED-4401-B8A4-CACB41FD20CD}" type="datetimeFigureOut">
              <a:rPr lang="fr-FR" smtClean="0"/>
              <a:t>24/10/2024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A0C90-B2FA-4666-A7BD-FEF4E1DEA8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2478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289D0-A0ED-4401-B8A4-CACB41FD20CD}" type="datetimeFigureOut">
              <a:rPr lang="fr-FR" smtClean="0"/>
              <a:t>24/10/2024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A0C90-B2FA-4666-A7BD-FEF4E1DEA8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8635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B8289D0-A0ED-4401-B8A4-CACB41FD20CD}" type="datetimeFigureOut">
              <a:rPr lang="fr-FR" smtClean="0"/>
              <a:t>24/10/2024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36A0C90-B2FA-4666-A7BD-FEF4E1DEA885}" type="slidenum">
              <a:rPr lang="fr-FR" smtClean="0"/>
              <a:t>‹N°›</a:t>
            </a:fld>
            <a:endParaRPr lang="fr-FR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1626937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289D0-A0ED-4401-B8A4-CACB41FD20CD}" type="datetimeFigureOut">
              <a:rPr lang="fr-FR" smtClean="0"/>
              <a:t>24/10/2024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A0C90-B2FA-4666-A7BD-FEF4E1DEA8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920645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289D0-A0ED-4401-B8A4-CACB41FD20CD}" type="datetimeFigureOut">
              <a:rPr lang="fr-FR" smtClean="0"/>
              <a:t>24/10/2024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A0C90-B2FA-4666-A7BD-FEF4E1DEA8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330673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289D0-A0ED-4401-B8A4-CACB41FD20CD}" type="datetimeFigureOut">
              <a:rPr lang="fr-FR" smtClean="0"/>
              <a:t>24/10/2024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A0C90-B2FA-4666-A7BD-FEF4E1DEA8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3302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289D0-A0ED-4401-B8A4-CACB41FD20CD}" type="datetimeFigureOut">
              <a:rPr lang="fr-FR" smtClean="0"/>
              <a:t>24/10/2024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A0C90-B2FA-4666-A7BD-FEF4E1DEA8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8568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8B8289D0-A0ED-4401-B8A4-CACB41FD20CD}" type="datetimeFigureOut">
              <a:rPr lang="fr-FR" smtClean="0"/>
              <a:t>24/10/2024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D36A0C90-B2FA-4666-A7BD-FEF4E1DEA885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3811099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8B8289D0-A0ED-4401-B8A4-CACB41FD20CD}" type="datetimeFigureOut">
              <a:rPr lang="fr-FR" smtClean="0"/>
              <a:t>24/10/2024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D36A0C90-B2FA-4666-A7BD-FEF4E1DEA8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2417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B8289D0-A0ED-4401-B8A4-CACB41FD20CD}" type="datetimeFigureOut">
              <a:rPr lang="fr-FR" smtClean="0"/>
              <a:t>24/10/2024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36A0C90-B2FA-4666-A7BD-FEF4E1DEA885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75567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483722"/>
          </a:xfrm>
        </p:spPr>
        <p:txBody>
          <a:bodyPr/>
          <a:lstStyle/>
          <a:p>
            <a:pPr rtl="1"/>
            <a:r>
              <a:rPr lang="ar-DZ" dirty="0" smtClean="0"/>
              <a:t>مقدمة في برنامج </a:t>
            </a:r>
            <a:r>
              <a:rPr lang="fr-FR" dirty="0" err="1" smtClean="0"/>
              <a:t>EViews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254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248" y="566670"/>
            <a:ext cx="10522039" cy="5769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98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524" y="540913"/>
            <a:ext cx="10097037" cy="5898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70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158" y="702802"/>
            <a:ext cx="10509160" cy="289040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158" y="3721588"/>
            <a:ext cx="10509160" cy="2943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67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343955" y="695459"/>
            <a:ext cx="88735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DZ" sz="32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ملاحظة:</a:t>
            </a:r>
          </a:p>
          <a:p>
            <a:pPr algn="just" rtl="1"/>
            <a:r>
              <a:rPr lang="ar-DZ" sz="32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عند كتابة بيانات ربع سنوية أو نصف</a:t>
            </a:r>
            <a:r>
              <a:rPr lang="ar-DZ" sz="320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.....إلخ</a:t>
            </a:r>
            <a:r>
              <a:rPr lang="fr-FR" sz="320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DZ" sz="32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كما بينا سابقا يمكن كتابة أيضا بطريقة أخرى:</a:t>
            </a:r>
          </a:p>
          <a:p>
            <a:pPr algn="just" rtl="1"/>
            <a:r>
              <a:rPr lang="ar-DZ" sz="32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السنة يتبعها نقطتين فوق بعص مثال :</a:t>
            </a:r>
            <a:r>
              <a:rPr lang="fr-FR" sz="32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</a:p>
          <a:p>
            <a:pPr algn="just" rtl="1"/>
            <a:r>
              <a:rPr lang="fr-FR" sz="32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2012:02  </a:t>
            </a:r>
            <a:r>
              <a:rPr lang="ar-DZ" sz="32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أي ربع الثاني من السنة 2012 أو مثل ما أوضحنا سابقا</a:t>
            </a:r>
            <a:r>
              <a:rPr lang="fr-FR" sz="32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r>
              <a:rPr lang="fr-FR" dirty="0" smtClean="0"/>
              <a:t>2012, 02 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419286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3653" y="875763"/>
            <a:ext cx="8722634" cy="345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40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189" y="373487"/>
            <a:ext cx="9994005" cy="6091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67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521" y="497968"/>
            <a:ext cx="10200067" cy="215295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3494" y="2858171"/>
            <a:ext cx="9981126" cy="359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46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158" y="809259"/>
            <a:ext cx="9749307" cy="5239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04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461" y="534168"/>
            <a:ext cx="9607640" cy="341995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6525" y="4212377"/>
            <a:ext cx="9401576" cy="221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52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462" y="591837"/>
            <a:ext cx="9762185" cy="268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15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99279" y="386136"/>
            <a:ext cx="6393970" cy="264832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16" y="386136"/>
            <a:ext cx="5699855" cy="6079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50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8803"/>
            <a:ext cx="11088710" cy="560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46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487" y="678234"/>
            <a:ext cx="10985679" cy="76210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701" y="1440340"/>
            <a:ext cx="10367493" cy="501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06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763" y="128382"/>
            <a:ext cx="10225825" cy="294363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7437" y="3072018"/>
            <a:ext cx="9234151" cy="3629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95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825" y="542100"/>
            <a:ext cx="9787944" cy="317226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944" y="3580268"/>
            <a:ext cx="10496281" cy="276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54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339" y="525667"/>
            <a:ext cx="10921284" cy="266829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068" y="3870436"/>
            <a:ext cx="10470524" cy="1731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34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2434" y="461548"/>
            <a:ext cx="9800821" cy="6145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5825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287887" y="270456"/>
            <a:ext cx="9916733" cy="6426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1932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916" y="403088"/>
            <a:ext cx="10367492" cy="294541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916" y="3224112"/>
            <a:ext cx="10367491" cy="3633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4831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b="24197"/>
          <a:stretch/>
        </p:blipFill>
        <p:spPr>
          <a:xfrm>
            <a:off x="1184856" y="238260"/>
            <a:ext cx="10586434" cy="593716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207617" y="2318198"/>
            <a:ext cx="3915178" cy="88864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198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521" y="358809"/>
            <a:ext cx="10212947" cy="366763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0321" y="4267941"/>
            <a:ext cx="7817476" cy="187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99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732" y="128198"/>
            <a:ext cx="11419268" cy="268642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608" y="3071837"/>
            <a:ext cx="11256135" cy="349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20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2614" y="266202"/>
            <a:ext cx="5678635" cy="635353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062" y="1008111"/>
            <a:ext cx="5576552" cy="5849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42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670" y="713025"/>
            <a:ext cx="10740981" cy="173396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521" y="2578006"/>
            <a:ext cx="10406130" cy="3887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28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7193" y="0"/>
            <a:ext cx="5020376" cy="406289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310" y="-237868"/>
            <a:ext cx="4706007" cy="406289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2317" y="4267928"/>
            <a:ext cx="6740406" cy="203125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940345"/>
            <a:ext cx="5602310" cy="268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53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913" y="1028365"/>
            <a:ext cx="10882647" cy="480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32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918" y="780935"/>
            <a:ext cx="10225825" cy="163852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521" y="2419464"/>
            <a:ext cx="10882648" cy="387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2443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428" y="759854"/>
            <a:ext cx="10457645" cy="47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2099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701" y="306230"/>
            <a:ext cx="10702344" cy="5746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2714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468192" y="2562896"/>
            <a:ext cx="8500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DZ" sz="4800" dirty="0" smtClean="0"/>
              <a:t>شكرا لحسن الاستماع</a:t>
            </a:r>
            <a:endParaRPr lang="fr-FR" sz="4800" dirty="0"/>
          </a:p>
        </p:txBody>
      </p:sp>
    </p:spTree>
    <p:extLst>
      <p:ext uri="{BB962C8B-B14F-4D97-AF65-F5344CB8AC3E}">
        <p14:creationId xmlns:p14="http://schemas.microsoft.com/office/powerpoint/2010/main" val="4203544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5313" y="824248"/>
            <a:ext cx="9672033" cy="3902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12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281" y="660170"/>
            <a:ext cx="9247031" cy="5856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2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707" y="334851"/>
            <a:ext cx="9337183" cy="597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25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550" y="450762"/>
            <a:ext cx="10393250" cy="579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07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702" y="631066"/>
            <a:ext cx="10831132" cy="5615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10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611" y="231820"/>
            <a:ext cx="10251583" cy="602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07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1887</TotalTime>
  <Words>49</Words>
  <Application>Microsoft Office PowerPoint</Application>
  <PresentationFormat>Grand écran</PresentationFormat>
  <Paragraphs>6</Paragraphs>
  <Slides>37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37</vt:i4>
      </vt:variant>
    </vt:vector>
  </HeadingPairs>
  <TitlesOfParts>
    <vt:vector size="43" baseType="lpstr">
      <vt:lpstr>Arial</vt:lpstr>
      <vt:lpstr>Gill Sans MT</vt:lpstr>
      <vt:lpstr>Impact</vt:lpstr>
      <vt:lpstr>Majalla UI</vt:lpstr>
      <vt:lpstr>Sakkal Majalla</vt:lpstr>
      <vt:lpstr>Badge</vt:lpstr>
      <vt:lpstr>مقدمة في برنامج EViews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HP</dc:creator>
  <cp:lastModifiedBy>HP</cp:lastModifiedBy>
  <cp:revision>29</cp:revision>
  <dcterms:created xsi:type="dcterms:W3CDTF">2024-10-19T20:05:56Z</dcterms:created>
  <dcterms:modified xsi:type="dcterms:W3CDTF">2024-10-24T20:13:58Z</dcterms:modified>
</cp:coreProperties>
</file>