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70" r:id="rId9"/>
    <p:sldId id="271" r:id="rId10"/>
    <p:sldId id="269" r:id="rId11"/>
    <p:sldId id="266" r:id="rId12"/>
    <p:sldId id="267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3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8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32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2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13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7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3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7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F92-8746-4406-BE6B-1F7518695E12}" type="datetimeFigureOut">
              <a:rPr lang="fr-FR" smtClean="0"/>
              <a:t>23/11/2024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C54A-7626-4BB7-8B9B-5078C71B9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7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9093" y="1122363"/>
            <a:ext cx="10358907" cy="2387600"/>
          </a:xfrm>
        </p:spPr>
        <p:txBody>
          <a:bodyPr>
            <a:normAutofit/>
          </a:bodyPr>
          <a:lstStyle/>
          <a:p>
            <a:r>
              <a:rPr lang="ar-DZ" sz="4400" dirty="0">
                <a:latin typeface="Times New Roman" panose="02020603050405020304" pitchFamily="18" charset="0"/>
              </a:rPr>
              <a:t>اختلاف التباين: اختبارات الكشف على اختلاف التباين، معالجة اختلاف </a:t>
            </a:r>
            <a:r>
              <a:rPr lang="ar-DZ" sz="4400" dirty="0" smtClean="0">
                <a:latin typeface="Times New Roman" panose="02020603050405020304" pitchFamily="18" charset="0"/>
              </a:rPr>
              <a:t>التباين</a:t>
            </a:r>
            <a:r>
              <a:rPr lang="fr-FR" sz="4400" dirty="0">
                <a:latin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</a:rPr>
            </a:br>
            <a:r>
              <a:rPr lang="fr-FR" sz="4400" dirty="0" err="1">
                <a:latin typeface="Times New Roman" panose="02020603050405020304" pitchFamily="18" charset="0"/>
              </a:rPr>
              <a:t>heteroskedasticity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94078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2" y="547227"/>
            <a:ext cx="10496282" cy="20481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4" y="2771537"/>
            <a:ext cx="1110158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8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333968"/>
            <a:ext cx="10650827" cy="55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647312"/>
            <a:ext cx="10393249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809" y="314089"/>
            <a:ext cx="5058481" cy="485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53" y="1438962"/>
            <a:ext cx="10114700" cy="22386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56" y="3622915"/>
            <a:ext cx="9974094" cy="16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2" y="837128"/>
            <a:ext cx="10444765" cy="52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7" y="273312"/>
            <a:ext cx="10084157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4" y="450760"/>
            <a:ext cx="8834907" cy="56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4078" b="57539"/>
          <a:stretch/>
        </p:blipFill>
        <p:spPr>
          <a:xfrm>
            <a:off x="1962344" y="181294"/>
            <a:ext cx="9787944" cy="325122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263" t="34671" r="263" b="3228"/>
          <a:stretch/>
        </p:blipFill>
        <p:spPr>
          <a:xfrm>
            <a:off x="1571224" y="4004460"/>
            <a:ext cx="10168166" cy="13379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0777" y="3863660"/>
            <a:ext cx="8630680" cy="48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87143" y="4032937"/>
            <a:ext cx="725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cs typeface="+mj-cs"/>
              </a:rPr>
              <a:t>حيث يؤدي عدم ثبات التباين إلى الحصول على قيم </a:t>
            </a:r>
            <a:r>
              <a:rPr lang="fr-FR" sz="2000" dirty="0" smtClean="0">
                <a:cs typeface="+mj-cs"/>
              </a:rPr>
              <a:t>t </a:t>
            </a:r>
            <a:r>
              <a:rPr lang="ar-DZ" sz="2000" dirty="0" smtClean="0">
                <a:cs typeface="+mj-cs"/>
              </a:rPr>
              <a:t>  و</a:t>
            </a:r>
            <a:r>
              <a:rPr lang="fr-FR" sz="2000" dirty="0" smtClean="0">
                <a:cs typeface="+mj-cs"/>
              </a:rPr>
              <a:t> F</a:t>
            </a:r>
            <a:r>
              <a:rPr lang="ar-DZ" sz="2000" dirty="0" smtClean="0">
                <a:cs typeface="+mj-cs"/>
              </a:rPr>
              <a:t> </a:t>
            </a:r>
            <a:r>
              <a:rPr lang="fr-FR" sz="2000" dirty="0" smtClean="0">
                <a:cs typeface="+mj-cs"/>
              </a:rPr>
              <a:t>  </a:t>
            </a:r>
            <a:r>
              <a:rPr lang="ar-DZ" sz="2000" dirty="0" smtClean="0">
                <a:cs typeface="+mj-cs"/>
              </a:rPr>
              <a:t>أكبر من المتوقع</a:t>
            </a:r>
            <a:endParaRPr lang="fr-FR" sz="2000" dirty="0"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42849" y="4038778"/>
            <a:ext cx="73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000" dirty="0" smtClean="0"/>
              <a:t>أي أن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24508" y="3603353"/>
            <a:ext cx="342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اختلاف التباين يؤثر على اختبار الفرضيات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96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8" y="1114023"/>
            <a:ext cx="5536289" cy="45204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" y="1068947"/>
            <a:ext cx="5073529" cy="46106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98609" y="215177"/>
            <a:ext cx="227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/>
              <a:t>ثبات التباين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5809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98609" y="215177"/>
            <a:ext cx="227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 smtClean="0"/>
              <a:t>عدم ثبات </a:t>
            </a:r>
            <a:r>
              <a:rPr lang="ar-DZ" sz="2800" dirty="0"/>
              <a:t>التباين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55" y="738396"/>
            <a:ext cx="5784770" cy="29614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0" y="738396"/>
            <a:ext cx="5257738" cy="5538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55" y="3699803"/>
            <a:ext cx="5784770" cy="29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409153"/>
            <a:ext cx="8867270" cy="6039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2636" y="785611"/>
            <a:ext cx="605307" cy="334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81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21983" y="566671"/>
            <a:ext cx="81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600" dirty="0" smtClean="0"/>
              <a:t>اختبارات  للكشف عن عدم ثبات التباين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585655"/>
            <a:ext cx="10431887" cy="45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4" y="354522"/>
            <a:ext cx="10496282" cy="1667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20" y="2021630"/>
            <a:ext cx="2657846" cy="676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b="34080"/>
          <a:stretch/>
        </p:blipFill>
        <p:spPr>
          <a:xfrm>
            <a:off x="3280861" y="2500238"/>
            <a:ext cx="8154538" cy="25997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61" y="5064219"/>
            <a:ext cx="6803298" cy="16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580774"/>
            <a:ext cx="9118242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846833"/>
            <a:ext cx="8566838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74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46</Words>
  <Application>Microsoft Office PowerPoint</Application>
  <PresentationFormat>Grand écran</PresentationFormat>
  <Paragraphs>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اختلاف التباين: اختبارات الكشف على اختلاف التباين، معالجة اختلاف التباين heteroskedasticity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اختلاف التباين: اختبارات الكشف على اختلاف التباين، معالجة اختلاف التباين</dc:title>
  <dc:creator>HP</dc:creator>
  <cp:lastModifiedBy>HP</cp:lastModifiedBy>
  <cp:revision>16</cp:revision>
  <dcterms:created xsi:type="dcterms:W3CDTF">2024-11-22T21:45:36Z</dcterms:created>
  <dcterms:modified xsi:type="dcterms:W3CDTF">2024-11-23T22:37:00Z</dcterms:modified>
</cp:coreProperties>
</file>