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39"/>
  </p:notesMasterIdLst>
  <p:handoutMasterIdLst>
    <p:handoutMasterId r:id="rId40"/>
  </p:handoutMasterIdLst>
  <p:sldIdLst>
    <p:sldId id="269" r:id="rId5"/>
    <p:sldId id="271" r:id="rId6"/>
    <p:sldId id="270" r:id="rId7"/>
    <p:sldId id="273" r:id="rId8"/>
    <p:sldId id="282" r:id="rId9"/>
    <p:sldId id="275" r:id="rId10"/>
    <p:sldId id="276" r:id="rId11"/>
    <p:sldId id="279" r:id="rId12"/>
    <p:sldId id="283" r:id="rId13"/>
    <p:sldId id="289" r:id="rId14"/>
    <p:sldId id="288" r:id="rId15"/>
    <p:sldId id="291" r:id="rId16"/>
    <p:sldId id="292" r:id="rId17"/>
    <p:sldId id="293" r:id="rId18"/>
    <p:sldId id="294" r:id="rId19"/>
    <p:sldId id="295" r:id="rId20"/>
    <p:sldId id="302" r:id="rId21"/>
    <p:sldId id="303" r:id="rId22"/>
    <p:sldId id="304" r:id="rId23"/>
    <p:sldId id="297" r:id="rId24"/>
    <p:sldId id="298" r:id="rId25"/>
    <p:sldId id="300" r:id="rId26"/>
    <p:sldId id="309" r:id="rId27"/>
    <p:sldId id="312" r:id="rId28"/>
    <p:sldId id="324" r:id="rId29"/>
    <p:sldId id="318" r:id="rId30"/>
    <p:sldId id="323" r:id="rId31"/>
    <p:sldId id="333" r:id="rId32"/>
    <p:sldId id="326" r:id="rId33"/>
    <p:sldId id="342" r:id="rId34"/>
    <p:sldId id="343" r:id="rId35"/>
    <p:sldId id="339" r:id="rId36"/>
    <p:sldId id="340" r:id="rId37"/>
    <p:sldId id="356" r:id="rId38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7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E7F1D-1B4D-4C8C-A690-3328FC6405C2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18E5DAFE-7481-466E-90EA-E906E2CF004F}">
      <dgm:prSet phldrT="[Texte]"/>
      <dgm:spPr/>
      <dgm:t>
        <a:bodyPr/>
        <a:lstStyle/>
        <a:p>
          <a:r>
            <a:rPr lang="fr-FR" dirty="0" smtClean="0"/>
            <a:t>Domain of marketing research</a:t>
          </a:r>
          <a:endParaRPr lang="fr-FR" dirty="0"/>
        </a:p>
      </dgm:t>
    </dgm:pt>
    <dgm:pt modelId="{B1152BC3-23E4-4EE8-BBC1-F552D960AE5D}" type="parTrans" cxnId="{C668C3D5-927C-4FBA-AFA4-CDDB2AAB4C7E}">
      <dgm:prSet/>
      <dgm:spPr/>
      <dgm:t>
        <a:bodyPr/>
        <a:lstStyle/>
        <a:p>
          <a:endParaRPr lang="fr-FR"/>
        </a:p>
      </dgm:t>
    </dgm:pt>
    <dgm:pt modelId="{8CB09963-0BBE-4896-AEA6-AA64FE8AB8DA}" type="sibTrans" cxnId="{C668C3D5-927C-4FBA-AFA4-CDDB2AAB4C7E}">
      <dgm:prSet/>
      <dgm:spPr/>
      <dgm:t>
        <a:bodyPr/>
        <a:lstStyle/>
        <a:p>
          <a:endParaRPr lang="fr-FR"/>
        </a:p>
      </dgm:t>
    </dgm:pt>
    <dgm:pt modelId="{102C5702-9881-4AE6-BFE4-0891076B8CB1}">
      <dgm:prSet phldrT="[Texte]"/>
      <dgm:spPr/>
      <dgm:t>
        <a:bodyPr/>
        <a:lstStyle/>
        <a:p>
          <a:r>
            <a:rPr lang="fr-FR" dirty="0" err="1" smtClean="0"/>
            <a:t>Demand</a:t>
          </a:r>
          <a:r>
            <a:rPr lang="fr-FR" dirty="0" smtClean="0"/>
            <a:t> </a:t>
          </a:r>
          <a:r>
            <a:rPr lang="fr-FR" dirty="0" err="1" smtClean="0"/>
            <a:t>study</a:t>
          </a:r>
          <a:endParaRPr lang="fr-FR" dirty="0"/>
        </a:p>
      </dgm:t>
    </dgm:pt>
    <dgm:pt modelId="{6ABD730C-3892-4606-8667-EDDF3654E8E7}" type="parTrans" cxnId="{55A15241-AF6D-4C36-A6A3-E352E33DA348}">
      <dgm:prSet/>
      <dgm:spPr/>
      <dgm:t>
        <a:bodyPr/>
        <a:lstStyle/>
        <a:p>
          <a:endParaRPr lang="fr-FR"/>
        </a:p>
      </dgm:t>
    </dgm:pt>
    <dgm:pt modelId="{FB3759CB-EBD2-4269-BE89-40146BF366B4}" type="sibTrans" cxnId="{55A15241-AF6D-4C36-A6A3-E352E33DA348}">
      <dgm:prSet/>
      <dgm:spPr/>
      <dgm:t>
        <a:bodyPr/>
        <a:lstStyle/>
        <a:p>
          <a:endParaRPr lang="fr-FR"/>
        </a:p>
      </dgm:t>
    </dgm:pt>
    <dgm:pt modelId="{3409E0FD-1F4F-4DA2-844D-DBED89E0D0C0}">
      <dgm:prSet phldrT="[Texte]"/>
      <dgm:spPr/>
      <dgm:t>
        <a:bodyPr/>
        <a:lstStyle/>
        <a:p>
          <a:r>
            <a:rPr lang="fr-FR" dirty="0" smtClean="0"/>
            <a:t>Global </a:t>
          </a:r>
          <a:r>
            <a:rPr lang="fr-FR" dirty="0" err="1" smtClean="0"/>
            <a:t>demand</a:t>
          </a:r>
          <a:r>
            <a:rPr lang="fr-FR" dirty="0" smtClean="0"/>
            <a:t> of the </a:t>
          </a:r>
          <a:r>
            <a:rPr lang="fr-FR" dirty="0" err="1" smtClean="0"/>
            <a:t>market</a:t>
          </a:r>
          <a:endParaRPr lang="fr-FR" dirty="0"/>
        </a:p>
      </dgm:t>
    </dgm:pt>
    <dgm:pt modelId="{7D7E66CF-6847-4253-AFE0-7D5336BDB248}" type="parTrans" cxnId="{0FAD1372-29ED-45C7-BDEF-6436C50EDB31}">
      <dgm:prSet/>
      <dgm:spPr/>
      <dgm:t>
        <a:bodyPr/>
        <a:lstStyle/>
        <a:p>
          <a:endParaRPr lang="fr-FR"/>
        </a:p>
      </dgm:t>
    </dgm:pt>
    <dgm:pt modelId="{3AC0DB9D-2499-4C11-BF4D-5349F6AA081A}" type="sibTrans" cxnId="{0FAD1372-29ED-45C7-BDEF-6436C50EDB31}">
      <dgm:prSet/>
      <dgm:spPr/>
      <dgm:t>
        <a:bodyPr/>
        <a:lstStyle/>
        <a:p>
          <a:endParaRPr lang="fr-FR"/>
        </a:p>
      </dgm:t>
    </dgm:pt>
    <dgm:pt modelId="{032B3096-E105-432B-B095-94A6856AD7AB}">
      <dgm:prSet phldrT="[Texte]"/>
      <dgm:spPr/>
      <dgm:t>
        <a:bodyPr/>
        <a:lstStyle/>
        <a:p>
          <a:r>
            <a:rPr lang="fr-FR" dirty="0" smtClean="0"/>
            <a:t>Sales </a:t>
          </a:r>
          <a:r>
            <a:rPr lang="fr-FR" dirty="0" err="1" smtClean="0"/>
            <a:t>study</a:t>
          </a:r>
          <a:endParaRPr lang="fr-FR" dirty="0"/>
        </a:p>
      </dgm:t>
    </dgm:pt>
    <dgm:pt modelId="{A59C0ED2-2A6E-4334-A332-685362F2B0C0}" type="parTrans" cxnId="{BA58B516-272E-48D6-AC8D-1F0C24BEA645}">
      <dgm:prSet/>
      <dgm:spPr/>
      <dgm:t>
        <a:bodyPr/>
        <a:lstStyle/>
        <a:p>
          <a:endParaRPr lang="fr-FR"/>
        </a:p>
      </dgm:t>
    </dgm:pt>
    <dgm:pt modelId="{9252090F-8D31-4B4A-8936-436664010A6C}" type="sibTrans" cxnId="{BA58B516-272E-48D6-AC8D-1F0C24BEA645}">
      <dgm:prSet/>
      <dgm:spPr/>
      <dgm:t>
        <a:bodyPr/>
        <a:lstStyle/>
        <a:p>
          <a:endParaRPr lang="fr-FR"/>
        </a:p>
      </dgm:t>
    </dgm:pt>
    <dgm:pt modelId="{06332AEF-8379-4A44-86E9-E59BDB2516CF}">
      <dgm:prSet phldrT="[Texte]"/>
      <dgm:spPr/>
      <dgm:t>
        <a:bodyPr/>
        <a:lstStyle/>
        <a:p>
          <a:r>
            <a:rPr lang="fr-FR" dirty="0" smtClean="0"/>
            <a:t>-</a:t>
          </a:r>
          <a:r>
            <a:rPr lang="fr-FR" dirty="0" err="1" smtClean="0"/>
            <a:t>Offer</a:t>
          </a:r>
          <a:r>
            <a:rPr lang="fr-FR" dirty="0" smtClean="0"/>
            <a:t> </a:t>
          </a:r>
          <a:r>
            <a:rPr lang="fr-FR" dirty="0" err="1" smtClean="0"/>
            <a:t>study</a:t>
          </a:r>
          <a:r>
            <a:rPr lang="fr-FR" dirty="0" smtClean="0"/>
            <a:t> </a:t>
          </a:r>
        </a:p>
        <a:p>
          <a:r>
            <a:rPr lang="fr-FR" dirty="0" smtClean="0"/>
            <a:t>-</a:t>
          </a:r>
          <a:r>
            <a:rPr lang="fr-FR" dirty="0" err="1" smtClean="0"/>
            <a:t>competitive</a:t>
          </a:r>
          <a:r>
            <a:rPr lang="fr-FR" dirty="0" smtClean="0"/>
            <a:t> position</a:t>
          </a:r>
          <a:endParaRPr lang="fr-FR" dirty="0"/>
        </a:p>
      </dgm:t>
    </dgm:pt>
    <dgm:pt modelId="{BB318D40-5282-4661-8258-B18F47444781}" type="parTrans" cxnId="{AE2FE076-C241-40DC-AAD5-067EE218A1D8}">
      <dgm:prSet/>
      <dgm:spPr/>
      <dgm:t>
        <a:bodyPr/>
        <a:lstStyle/>
        <a:p>
          <a:endParaRPr lang="fr-FR"/>
        </a:p>
      </dgm:t>
    </dgm:pt>
    <dgm:pt modelId="{0B362687-4795-4732-A29E-DAB386C682E9}" type="sibTrans" cxnId="{AE2FE076-C241-40DC-AAD5-067EE218A1D8}">
      <dgm:prSet/>
      <dgm:spPr/>
      <dgm:t>
        <a:bodyPr/>
        <a:lstStyle/>
        <a:p>
          <a:endParaRPr lang="fr-FR"/>
        </a:p>
      </dgm:t>
    </dgm:pt>
    <dgm:pt modelId="{F544C7B6-E3CD-479E-A96B-AA6E5AD1644E}">
      <dgm:prSet phldrT="[Texte]"/>
      <dgm:spPr/>
      <dgm:t>
        <a:bodyPr/>
        <a:lstStyle/>
        <a:p>
          <a:r>
            <a:rPr lang="fr-FR" dirty="0" smtClean="0"/>
            <a:t>Ad hoc </a:t>
          </a:r>
          <a:r>
            <a:rPr lang="fr-FR" dirty="0" err="1" smtClean="0"/>
            <a:t>study</a:t>
          </a:r>
          <a:endParaRPr lang="fr-FR" dirty="0" smtClean="0"/>
        </a:p>
      </dgm:t>
    </dgm:pt>
    <dgm:pt modelId="{B80A928F-9B04-4225-BC87-E98FD3758079}" type="parTrans" cxnId="{18D2EAC9-D87A-4520-A803-F4B732533CA1}">
      <dgm:prSet/>
      <dgm:spPr/>
      <dgm:t>
        <a:bodyPr/>
        <a:lstStyle/>
        <a:p>
          <a:endParaRPr lang="fr-FR"/>
        </a:p>
      </dgm:t>
    </dgm:pt>
    <dgm:pt modelId="{BB65E3A2-ECDC-4D64-B739-82D1E2CC4A8F}" type="sibTrans" cxnId="{18D2EAC9-D87A-4520-A803-F4B732533CA1}">
      <dgm:prSet/>
      <dgm:spPr/>
      <dgm:t>
        <a:bodyPr/>
        <a:lstStyle/>
        <a:p>
          <a:endParaRPr lang="fr-FR"/>
        </a:p>
      </dgm:t>
    </dgm:pt>
    <dgm:pt modelId="{9B1FBE87-96EE-47C1-B74A-28E12405D83B}">
      <dgm:prSet phldrT="[Texte]"/>
      <dgm:spPr/>
      <dgm:t>
        <a:bodyPr/>
        <a:lstStyle/>
        <a:p>
          <a:r>
            <a:rPr lang="fr-FR" dirty="0" err="1" smtClean="0"/>
            <a:t>Competitive</a:t>
          </a:r>
          <a:r>
            <a:rPr lang="fr-FR" dirty="0" smtClean="0"/>
            <a:t> intelligence</a:t>
          </a:r>
        </a:p>
      </dgm:t>
    </dgm:pt>
    <dgm:pt modelId="{1F12C8F7-8E55-4945-946F-0E233BAFA996}" type="parTrans" cxnId="{2CE43116-650F-40BE-AA06-7EC2A0C08548}">
      <dgm:prSet/>
      <dgm:spPr/>
      <dgm:t>
        <a:bodyPr/>
        <a:lstStyle/>
        <a:p>
          <a:endParaRPr lang="fr-FR"/>
        </a:p>
      </dgm:t>
    </dgm:pt>
    <dgm:pt modelId="{C1CB46BD-8DDE-4750-AA21-B516EBBA1302}" type="sibTrans" cxnId="{2CE43116-650F-40BE-AA06-7EC2A0C08548}">
      <dgm:prSet/>
      <dgm:spPr/>
      <dgm:t>
        <a:bodyPr/>
        <a:lstStyle/>
        <a:p>
          <a:endParaRPr lang="fr-FR"/>
        </a:p>
      </dgm:t>
    </dgm:pt>
    <dgm:pt modelId="{39C65CE6-3F38-476A-91A4-80B1D7F3AA54}">
      <dgm:prSet/>
      <dgm:spPr/>
      <dgm:t>
        <a:bodyPr/>
        <a:lstStyle/>
        <a:p>
          <a:r>
            <a:rPr lang="fr-FR" dirty="0" smtClean="0"/>
            <a:t>indicators of competitive position</a:t>
          </a:r>
        </a:p>
      </dgm:t>
    </dgm:pt>
    <dgm:pt modelId="{91E16279-3B45-4443-83CE-020F24A19067}" type="parTrans" cxnId="{549A6508-CAAF-4CA3-9560-EBF0157793CA}">
      <dgm:prSet/>
      <dgm:spPr/>
      <dgm:t>
        <a:bodyPr/>
        <a:lstStyle/>
        <a:p>
          <a:endParaRPr lang="fr-FR"/>
        </a:p>
      </dgm:t>
    </dgm:pt>
    <dgm:pt modelId="{CCDBAC0E-A90B-42CA-ADB2-0CB3DF0C0DF2}" type="sibTrans" cxnId="{549A6508-CAAF-4CA3-9560-EBF0157793CA}">
      <dgm:prSet/>
      <dgm:spPr/>
      <dgm:t>
        <a:bodyPr/>
        <a:lstStyle/>
        <a:p>
          <a:endParaRPr lang="fr-FR"/>
        </a:p>
      </dgm:t>
    </dgm:pt>
    <dgm:pt modelId="{51BF927B-2D49-46A0-8732-D88330CDCF07}" type="pres">
      <dgm:prSet presAssocID="{711E7F1D-1B4D-4C8C-A690-3328FC6405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7A312F1-077F-4F06-B2C2-32EA92E7D1B9}" type="pres">
      <dgm:prSet presAssocID="{18E5DAFE-7481-466E-90EA-E906E2CF004F}" presName="hierRoot1" presStyleCnt="0"/>
      <dgm:spPr/>
    </dgm:pt>
    <dgm:pt modelId="{AC432595-0C60-49B6-9F94-57F0F13F3201}" type="pres">
      <dgm:prSet presAssocID="{18E5DAFE-7481-466E-90EA-E906E2CF004F}" presName="composite" presStyleCnt="0"/>
      <dgm:spPr/>
    </dgm:pt>
    <dgm:pt modelId="{8C2CF545-B907-4110-A665-994528D0D67A}" type="pres">
      <dgm:prSet presAssocID="{18E5DAFE-7481-466E-90EA-E906E2CF004F}" presName="background" presStyleLbl="node0" presStyleIdx="0" presStyleCnt="1"/>
      <dgm:spPr/>
    </dgm:pt>
    <dgm:pt modelId="{F5DA18D8-8633-4FE4-9660-CC79F49302BB}" type="pres">
      <dgm:prSet presAssocID="{18E5DAFE-7481-466E-90EA-E906E2CF004F}" presName="text" presStyleLbl="fgAcc0" presStyleIdx="0" presStyleCnt="1" custScaleX="190173" custScaleY="15200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6EE560-79E8-40AD-8871-AA73F5E266EE}" type="pres">
      <dgm:prSet presAssocID="{18E5DAFE-7481-466E-90EA-E906E2CF004F}" presName="hierChild2" presStyleCnt="0"/>
      <dgm:spPr/>
    </dgm:pt>
    <dgm:pt modelId="{621FDC28-0BEC-4655-A634-B1D08FECF570}" type="pres">
      <dgm:prSet presAssocID="{6ABD730C-3892-4606-8667-EDDF3654E8E7}" presName="Name10" presStyleLbl="parChTrans1D2" presStyleIdx="0" presStyleCnt="2"/>
      <dgm:spPr/>
      <dgm:t>
        <a:bodyPr/>
        <a:lstStyle/>
        <a:p>
          <a:endParaRPr lang="fr-FR"/>
        </a:p>
      </dgm:t>
    </dgm:pt>
    <dgm:pt modelId="{83AF9BF1-99C9-46E6-B168-F2B85D25691D}" type="pres">
      <dgm:prSet presAssocID="{102C5702-9881-4AE6-BFE4-0891076B8CB1}" presName="hierRoot2" presStyleCnt="0"/>
      <dgm:spPr/>
    </dgm:pt>
    <dgm:pt modelId="{7A653F0B-A16C-4CE4-9EE9-21D250FF98E9}" type="pres">
      <dgm:prSet presAssocID="{102C5702-9881-4AE6-BFE4-0891076B8CB1}" presName="composite2" presStyleCnt="0"/>
      <dgm:spPr/>
    </dgm:pt>
    <dgm:pt modelId="{14058277-AA95-4BC9-B478-16E66B602434}" type="pres">
      <dgm:prSet presAssocID="{102C5702-9881-4AE6-BFE4-0891076B8CB1}" presName="background2" presStyleLbl="node2" presStyleIdx="0" presStyleCnt="2"/>
      <dgm:spPr/>
    </dgm:pt>
    <dgm:pt modelId="{46D1757A-73B0-4B33-813D-D03B2298DDFA}" type="pres">
      <dgm:prSet presAssocID="{102C5702-9881-4AE6-BFE4-0891076B8CB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076150A-77D3-4F1D-A1B9-0536DF2613B0}" type="pres">
      <dgm:prSet presAssocID="{102C5702-9881-4AE6-BFE4-0891076B8CB1}" presName="hierChild3" presStyleCnt="0"/>
      <dgm:spPr/>
    </dgm:pt>
    <dgm:pt modelId="{A574032D-D993-4ADA-ADE3-B781503180EC}" type="pres">
      <dgm:prSet presAssocID="{7D7E66CF-6847-4253-AFE0-7D5336BDB248}" presName="Name17" presStyleLbl="parChTrans1D3" presStyleIdx="0" presStyleCnt="5"/>
      <dgm:spPr/>
      <dgm:t>
        <a:bodyPr/>
        <a:lstStyle/>
        <a:p>
          <a:endParaRPr lang="fr-FR"/>
        </a:p>
      </dgm:t>
    </dgm:pt>
    <dgm:pt modelId="{03B11683-26D7-410D-826C-7C56B9F5C481}" type="pres">
      <dgm:prSet presAssocID="{3409E0FD-1F4F-4DA2-844D-DBED89E0D0C0}" presName="hierRoot3" presStyleCnt="0"/>
      <dgm:spPr/>
    </dgm:pt>
    <dgm:pt modelId="{6D0BCCE3-116F-47FE-B253-4EE506CDBB8D}" type="pres">
      <dgm:prSet presAssocID="{3409E0FD-1F4F-4DA2-844D-DBED89E0D0C0}" presName="composite3" presStyleCnt="0"/>
      <dgm:spPr/>
    </dgm:pt>
    <dgm:pt modelId="{209C1808-3D5E-43DE-A91F-6E47432F47E4}" type="pres">
      <dgm:prSet presAssocID="{3409E0FD-1F4F-4DA2-844D-DBED89E0D0C0}" presName="background3" presStyleLbl="node3" presStyleIdx="0" presStyleCnt="5"/>
      <dgm:spPr/>
    </dgm:pt>
    <dgm:pt modelId="{C3A780CB-3FF4-40D8-AAE7-56BAF13208BF}" type="pres">
      <dgm:prSet presAssocID="{3409E0FD-1F4F-4DA2-844D-DBED89E0D0C0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A63FF3-3E34-4D7F-B8F9-D744C260715F}" type="pres">
      <dgm:prSet presAssocID="{3409E0FD-1F4F-4DA2-844D-DBED89E0D0C0}" presName="hierChild4" presStyleCnt="0"/>
      <dgm:spPr/>
    </dgm:pt>
    <dgm:pt modelId="{61FD6C0A-BB8F-41E6-B6FD-BF4AF924AE3E}" type="pres">
      <dgm:prSet presAssocID="{A59C0ED2-2A6E-4334-A332-685362F2B0C0}" presName="Name17" presStyleLbl="parChTrans1D3" presStyleIdx="1" presStyleCnt="5"/>
      <dgm:spPr/>
      <dgm:t>
        <a:bodyPr/>
        <a:lstStyle/>
        <a:p>
          <a:endParaRPr lang="fr-FR"/>
        </a:p>
      </dgm:t>
    </dgm:pt>
    <dgm:pt modelId="{52AC4C99-7089-488F-9350-A57A4423FFEC}" type="pres">
      <dgm:prSet presAssocID="{032B3096-E105-432B-B095-94A6856AD7AB}" presName="hierRoot3" presStyleCnt="0"/>
      <dgm:spPr/>
    </dgm:pt>
    <dgm:pt modelId="{046C2C18-AEB4-4AF0-8B65-C5BFA10CF105}" type="pres">
      <dgm:prSet presAssocID="{032B3096-E105-432B-B095-94A6856AD7AB}" presName="composite3" presStyleCnt="0"/>
      <dgm:spPr/>
    </dgm:pt>
    <dgm:pt modelId="{85CA350A-B324-46F0-9685-EE6457C43750}" type="pres">
      <dgm:prSet presAssocID="{032B3096-E105-432B-B095-94A6856AD7AB}" presName="background3" presStyleLbl="node3" presStyleIdx="1" presStyleCnt="5"/>
      <dgm:spPr/>
    </dgm:pt>
    <dgm:pt modelId="{C142F9D5-A79D-4DD9-8818-6D3C36DF3062}" type="pres">
      <dgm:prSet presAssocID="{032B3096-E105-432B-B095-94A6856AD7AB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8422E40-EC43-439A-B7C2-BCA7DEB7A465}" type="pres">
      <dgm:prSet presAssocID="{032B3096-E105-432B-B095-94A6856AD7AB}" presName="hierChild4" presStyleCnt="0"/>
      <dgm:spPr/>
    </dgm:pt>
    <dgm:pt modelId="{CED5AA91-715A-46D0-8341-559AA38E5F7B}" type="pres">
      <dgm:prSet presAssocID="{BB318D40-5282-4661-8258-B18F47444781}" presName="Name10" presStyleLbl="parChTrans1D2" presStyleIdx="1" presStyleCnt="2"/>
      <dgm:spPr/>
      <dgm:t>
        <a:bodyPr/>
        <a:lstStyle/>
        <a:p>
          <a:endParaRPr lang="fr-FR"/>
        </a:p>
      </dgm:t>
    </dgm:pt>
    <dgm:pt modelId="{D73A155B-4EAA-4225-B422-35E44F86404D}" type="pres">
      <dgm:prSet presAssocID="{06332AEF-8379-4A44-86E9-E59BDB2516CF}" presName="hierRoot2" presStyleCnt="0"/>
      <dgm:spPr/>
    </dgm:pt>
    <dgm:pt modelId="{4E704F66-028D-47B6-AB83-2B704B9E8B01}" type="pres">
      <dgm:prSet presAssocID="{06332AEF-8379-4A44-86E9-E59BDB2516CF}" presName="composite2" presStyleCnt="0"/>
      <dgm:spPr/>
    </dgm:pt>
    <dgm:pt modelId="{77E4437A-FFDD-41F6-98A5-D3C6AFD260CD}" type="pres">
      <dgm:prSet presAssocID="{06332AEF-8379-4A44-86E9-E59BDB2516CF}" presName="background2" presStyleLbl="node2" presStyleIdx="1" presStyleCnt="2"/>
      <dgm:spPr/>
    </dgm:pt>
    <dgm:pt modelId="{65D035F7-2A43-4C71-9517-7A280FB2914C}" type="pres">
      <dgm:prSet presAssocID="{06332AEF-8379-4A44-86E9-E59BDB2516CF}" presName="text2" presStyleLbl="fgAcc2" presStyleIdx="1" presStyleCnt="2" custScaleX="2524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5473D5-FD30-495F-9625-3DCE36FCCF7A}" type="pres">
      <dgm:prSet presAssocID="{06332AEF-8379-4A44-86E9-E59BDB2516CF}" presName="hierChild3" presStyleCnt="0"/>
      <dgm:spPr/>
    </dgm:pt>
    <dgm:pt modelId="{CAA1969C-0F6C-46EA-9256-B99D8AFA1DEB}" type="pres">
      <dgm:prSet presAssocID="{1F12C8F7-8E55-4945-946F-0E233BAFA996}" presName="Name17" presStyleLbl="parChTrans1D3" presStyleIdx="2" presStyleCnt="5"/>
      <dgm:spPr/>
      <dgm:t>
        <a:bodyPr/>
        <a:lstStyle/>
        <a:p>
          <a:endParaRPr lang="fr-FR"/>
        </a:p>
      </dgm:t>
    </dgm:pt>
    <dgm:pt modelId="{F037FD2E-99A1-4C9D-8284-B2FE4725F324}" type="pres">
      <dgm:prSet presAssocID="{9B1FBE87-96EE-47C1-B74A-28E12405D83B}" presName="hierRoot3" presStyleCnt="0"/>
      <dgm:spPr/>
    </dgm:pt>
    <dgm:pt modelId="{80AF9D60-2DFA-4876-8C8E-5FE19CF80D59}" type="pres">
      <dgm:prSet presAssocID="{9B1FBE87-96EE-47C1-B74A-28E12405D83B}" presName="composite3" presStyleCnt="0"/>
      <dgm:spPr/>
    </dgm:pt>
    <dgm:pt modelId="{8F6E6208-018A-4532-92C3-0453E65AEF2C}" type="pres">
      <dgm:prSet presAssocID="{9B1FBE87-96EE-47C1-B74A-28E12405D83B}" presName="background3" presStyleLbl="node3" presStyleIdx="2" presStyleCnt="5"/>
      <dgm:spPr/>
    </dgm:pt>
    <dgm:pt modelId="{A44B5F7B-0E78-47A9-9B37-CD15CD552C3C}" type="pres">
      <dgm:prSet presAssocID="{9B1FBE87-96EE-47C1-B74A-28E12405D83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90C0D26-A629-4B22-A1C6-848004AE1B55}" type="pres">
      <dgm:prSet presAssocID="{9B1FBE87-96EE-47C1-B74A-28E12405D83B}" presName="hierChild4" presStyleCnt="0"/>
      <dgm:spPr/>
    </dgm:pt>
    <dgm:pt modelId="{854CF7F0-696B-4F87-9D53-39C814DAC4E6}" type="pres">
      <dgm:prSet presAssocID="{91E16279-3B45-4443-83CE-020F24A19067}" presName="Name17" presStyleLbl="parChTrans1D3" presStyleIdx="3" presStyleCnt="5"/>
      <dgm:spPr/>
      <dgm:t>
        <a:bodyPr/>
        <a:lstStyle/>
        <a:p>
          <a:endParaRPr lang="fr-FR"/>
        </a:p>
      </dgm:t>
    </dgm:pt>
    <dgm:pt modelId="{24FBDF64-6C88-4C3E-A8D3-6A87FCBA18B0}" type="pres">
      <dgm:prSet presAssocID="{39C65CE6-3F38-476A-91A4-80B1D7F3AA54}" presName="hierRoot3" presStyleCnt="0"/>
      <dgm:spPr/>
    </dgm:pt>
    <dgm:pt modelId="{32C4018E-2FFC-4131-AD25-71C96B0F5767}" type="pres">
      <dgm:prSet presAssocID="{39C65CE6-3F38-476A-91A4-80B1D7F3AA54}" presName="composite3" presStyleCnt="0"/>
      <dgm:spPr/>
    </dgm:pt>
    <dgm:pt modelId="{37F417F5-6442-4823-AABC-CD516BAC0BE2}" type="pres">
      <dgm:prSet presAssocID="{39C65CE6-3F38-476A-91A4-80B1D7F3AA54}" presName="background3" presStyleLbl="node3" presStyleIdx="3" presStyleCnt="5"/>
      <dgm:spPr/>
    </dgm:pt>
    <dgm:pt modelId="{CBA4BC8F-0BDB-4467-9CCE-95345135B475}" type="pres">
      <dgm:prSet presAssocID="{39C65CE6-3F38-476A-91A4-80B1D7F3AA54}" presName="text3" presStyleLbl="fgAcc3" presStyleIdx="3" presStyleCnt="5" custScaleX="1436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ECAAE21-1FAF-4A71-9D99-508427724721}" type="pres">
      <dgm:prSet presAssocID="{39C65CE6-3F38-476A-91A4-80B1D7F3AA54}" presName="hierChild4" presStyleCnt="0"/>
      <dgm:spPr/>
    </dgm:pt>
    <dgm:pt modelId="{88CB32CC-6C0C-4D4F-B2A3-7A908B4EDA6B}" type="pres">
      <dgm:prSet presAssocID="{B80A928F-9B04-4225-BC87-E98FD3758079}" presName="Name17" presStyleLbl="parChTrans1D3" presStyleIdx="4" presStyleCnt="5"/>
      <dgm:spPr/>
      <dgm:t>
        <a:bodyPr/>
        <a:lstStyle/>
        <a:p>
          <a:endParaRPr lang="fr-FR"/>
        </a:p>
      </dgm:t>
    </dgm:pt>
    <dgm:pt modelId="{60D853DD-DFC8-404A-BC1E-1C3A81293BDB}" type="pres">
      <dgm:prSet presAssocID="{F544C7B6-E3CD-479E-A96B-AA6E5AD1644E}" presName="hierRoot3" presStyleCnt="0"/>
      <dgm:spPr/>
    </dgm:pt>
    <dgm:pt modelId="{236B27C8-D854-410A-B751-086FABFDFC91}" type="pres">
      <dgm:prSet presAssocID="{F544C7B6-E3CD-479E-A96B-AA6E5AD1644E}" presName="composite3" presStyleCnt="0"/>
      <dgm:spPr/>
    </dgm:pt>
    <dgm:pt modelId="{4F8E2C04-E81B-41C4-B2FF-CBCF295554AE}" type="pres">
      <dgm:prSet presAssocID="{F544C7B6-E3CD-479E-A96B-AA6E5AD1644E}" presName="background3" presStyleLbl="node3" presStyleIdx="4" presStyleCnt="5"/>
      <dgm:spPr/>
    </dgm:pt>
    <dgm:pt modelId="{866B1F5B-C410-434B-9FC1-948CB7560021}" type="pres">
      <dgm:prSet presAssocID="{F544C7B6-E3CD-479E-A96B-AA6E5AD1644E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4F6C5F5-DDBE-470D-977B-4B9F899A8F36}" type="pres">
      <dgm:prSet presAssocID="{F544C7B6-E3CD-479E-A96B-AA6E5AD1644E}" presName="hierChild4" presStyleCnt="0"/>
      <dgm:spPr/>
    </dgm:pt>
  </dgm:ptLst>
  <dgm:cxnLst>
    <dgm:cxn modelId="{0C1E98C6-4905-4A83-8347-912ABC6CCF4C}" type="presOf" srcId="{F544C7B6-E3CD-479E-A96B-AA6E5AD1644E}" destId="{866B1F5B-C410-434B-9FC1-948CB7560021}" srcOrd="0" destOrd="0" presId="urn:microsoft.com/office/officeart/2005/8/layout/hierarchy1"/>
    <dgm:cxn modelId="{239FB379-631F-4AE0-A4D6-43FA3E1B3752}" type="presOf" srcId="{B80A928F-9B04-4225-BC87-E98FD3758079}" destId="{88CB32CC-6C0C-4D4F-B2A3-7A908B4EDA6B}" srcOrd="0" destOrd="0" presId="urn:microsoft.com/office/officeart/2005/8/layout/hierarchy1"/>
    <dgm:cxn modelId="{55737F96-ADC1-4849-81DD-56E3B63C587B}" type="presOf" srcId="{18E5DAFE-7481-466E-90EA-E906E2CF004F}" destId="{F5DA18D8-8633-4FE4-9660-CC79F49302BB}" srcOrd="0" destOrd="0" presId="urn:microsoft.com/office/officeart/2005/8/layout/hierarchy1"/>
    <dgm:cxn modelId="{62550E00-9710-4235-BBAE-0C8A4E62B174}" type="presOf" srcId="{06332AEF-8379-4A44-86E9-E59BDB2516CF}" destId="{65D035F7-2A43-4C71-9517-7A280FB2914C}" srcOrd="0" destOrd="0" presId="urn:microsoft.com/office/officeart/2005/8/layout/hierarchy1"/>
    <dgm:cxn modelId="{549A6508-CAAF-4CA3-9560-EBF0157793CA}" srcId="{06332AEF-8379-4A44-86E9-E59BDB2516CF}" destId="{39C65CE6-3F38-476A-91A4-80B1D7F3AA54}" srcOrd="1" destOrd="0" parTransId="{91E16279-3B45-4443-83CE-020F24A19067}" sibTransId="{CCDBAC0E-A90B-42CA-ADB2-0CB3DF0C0DF2}"/>
    <dgm:cxn modelId="{C0983B0D-D5B6-49FD-B38A-EEDE5565461F}" type="presOf" srcId="{BB318D40-5282-4661-8258-B18F47444781}" destId="{CED5AA91-715A-46D0-8341-559AA38E5F7B}" srcOrd="0" destOrd="0" presId="urn:microsoft.com/office/officeart/2005/8/layout/hierarchy1"/>
    <dgm:cxn modelId="{0B9B632D-5DC1-4958-B574-C9FE4BD8CC28}" type="presOf" srcId="{91E16279-3B45-4443-83CE-020F24A19067}" destId="{854CF7F0-696B-4F87-9D53-39C814DAC4E6}" srcOrd="0" destOrd="0" presId="urn:microsoft.com/office/officeart/2005/8/layout/hierarchy1"/>
    <dgm:cxn modelId="{F7AAEEA7-8BFF-42E3-9710-AEC7462627EC}" type="presOf" srcId="{1F12C8F7-8E55-4945-946F-0E233BAFA996}" destId="{CAA1969C-0F6C-46EA-9256-B99D8AFA1DEB}" srcOrd="0" destOrd="0" presId="urn:microsoft.com/office/officeart/2005/8/layout/hierarchy1"/>
    <dgm:cxn modelId="{2CE43116-650F-40BE-AA06-7EC2A0C08548}" srcId="{06332AEF-8379-4A44-86E9-E59BDB2516CF}" destId="{9B1FBE87-96EE-47C1-B74A-28E12405D83B}" srcOrd="0" destOrd="0" parTransId="{1F12C8F7-8E55-4945-946F-0E233BAFA996}" sibTransId="{C1CB46BD-8DDE-4750-AA21-B516EBBA1302}"/>
    <dgm:cxn modelId="{0CB89321-D009-4368-A599-2DF62E581856}" type="presOf" srcId="{711E7F1D-1B4D-4C8C-A690-3328FC6405C2}" destId="{51BF927B-2D49-46A0-8732-D88330CDCF07}" srcOrd="0" destOrd="0" presId="urn:microsoft.com/office/officeart/2005/8/layout/hierarchy1"/>
    <dgm:cxn modelId="{AE2FE076-C241-40DC-AAD5-067EE218A1D8}" srcId="{18E5DAFE-7481-466E-90EA-E906E2CF004F}" destId="{06332AEF-8379-4A44-86E9-E59BDB2516CF}" srcOrd="1" destOrd="0" parTransId="{BB318D40-5282-4661-8258-B18F47444781}" sibTransId="{0B362687-4795-4732-A29E-DAB386C682E9}"/>
    <dgm:cxn modelId="{C668C3D5-927C-4FBA-AFA4-CDDB2AAB4C7E}" srcId="{711E7F1D-1B4D-4C8C-A690-3328FC6405C2}" destId="{18E5DAFE-7481-466E-90EA-E906E2CF004F}" srcOrd="0" destOrd="0" parTransId="{B1152BC3-23E4-4EE8-BBC1-F552D960AE5D}" sibTransId="{8CB09963-0BBE-4896-AEA6-AA64FE8AB8DA}"/>
    <dgm:cxn modelId="{A33CD39F-97DE-46E7-9D9B-0DFEB4FFD14E}" type="presOf" srcId="{032B3096-E105-432B-B095-94A6856AD7AB}" destId="{C142F9D5-A79D-4DD9-8818-6D3C36DF3062}" srcOrd="0" destOrd="0" presId="urn:microsoft.com/office/officeart/2005/8/layout/hierarchy1"/>
    <dgm:cxn modelId="{BA58B516-272E-48D6-AC8D-1F0C24BEA645}" srcId="{102C5702-9881-4AE6-BFE4-0891076B8CB1}" destId="{032B3096-E105-432B-B095-94A6856AD7AB}" srcOrd="1" destOrd="0" parTransId="{A59C0ED2-2A6E-4334-A332-685362F2B0C0}" sibTransId="{9252090F-8D31-4B4A-8936-436664010A6C}"/>
    <dgm:cxn modelId="{C085F19B-10FE-4379-AD1A-A8A1B2C5F378}" type="presOf" srcId="{7D7E66CF-6847-4253-AFE0-7D5336BDB248}" destId="{A574032D-D993-4ADA-ADE3-B781503180EC}" srcOrd="0" destOrd="0" presId="urn:microsoft.com/office/officeart/2005/8/layout/hierarchy1"/>
    <dgm:cxn modelId="{72ADC1CF-F642-4CA6-B92C-63CF0B868CAD}" type="presOf" srcId="{A59C0ED2-2A6E-4334-A332-685362F2B0C0}" destId="{61FD6C0A-BB8F-41E6-B6FD-BF4AF924AE3E}" srcOrd="0" destOrd="0" presId="urn:microsoft.com/office/officeart/2005/8/layout/hierarchy1"/>
    <dgm:cxn modelId="{18D2EAC9-D87A-4520-A803-F4B732533CA1}" srcId="{06332AEF-8379-4A44-86E9-E59BDB2516CF}" destId="{F544C7B6-E3CD-479E-A96B-AA6E5AD1644E}" srcOrd="2" destOrd="0" parTransId="{B80A928F-9B04-4225-BC87-E98FD3758079}" sibTransId="{BB65E3A2-ECDC-4D64-B739-82D1E2CC4A8F}"/>
    <dgm:cxn modelId="{53323A9E-20A3-4A73-8B3E-3C135D7FFC96}" type="presOf" srcId="{3409E0FD-1F4F-4DA2-844D-DBED89E0D0C0}" destId="{C3A780CB-3FF4-40D8-AAE7-56BAF13208BF}" srcOrd="0" destOrd="0" presId="urn:microsoft.com/office/officeart/2005/8/layout/hierarchy1"/>
    <dgm:cxn modelId="{85BBDE6B-FC47-48BD-A920-ADCD0502CCB7}" type="presOf" srcId="{9B1FBE87-96EE-47C1-B74A-28E12405D83B}" destId="{A44B5F7B-0E78-47A9-9B37-CD15CD552C3C}" srcOrd="0" destOrd="0" presId="urn:microsoft.com/office/officeart/2005/8/layout/hierarchy1"/>
    <dgm:cxn modelId="{13C40045-7F90-447B-B851-96B3B6495875}" type="presOf" srcId="{102C5702-9881-4AE6-BFE4-0891076B8CB1}" destId="{46D1757A-73B0-4B33-813D-D03B2298DDFA}" srcOrd="0" destOrd="0" presId="urn:microsoft.com/office/officeart/2005/8/layout/hierarchy1"/>
    <dgm:cxn modelId="{4B966DEC-D61B-456B-9942-63DCCC0B496C}" type="presOf" srcId="{39C65CE6-3F38-476A-91A4-80B1D7F3AA54}" destId="{CBA4BC8F-0BDB-4467-9CCE-95345135B475}" srcOrd="0" destOrd="0" presId="urn:microsoft.com/office/officeart/2005/8/layout/hierarchy1"/>
    <dgm:cxn modelId="{871F89FF-DC1A-4FC0-8E49-02D6848C6C0A}" type="presOf" srcId="{6ABD730C-3892-4606-8667-EDDF3654E8E7}" destId="{621FDC28-0BEC-4655-A634-B1D08FECF570}" srcOrd="0" destOrd="0" presId="urn:microsoft.com/office/officeart/2005/8/layout/hierarchy1"/>
    <dgm:cxn modelId="{0FAD1372-29ED-45C7-BDEF-6436C50EDB31}" srcId="{102C5702-9881-4AE6-BFE4-0891076B8CB1}" destId="{3409E0FD-1F4F-4DA2-844D-DBED89E0D0C0}" srcOrd="0" destOrd="0" parTransId="{7D7E66CF-6847-4253-AFE0-7D5336BDB248}" sibTransId="{3AC0DB9D-2499-4C11-BF4D-5349F6AA081A}"/>
    <dgm:cxn modelId="{55A15241-AF6D-4C36-A6A3-E352E33DA348}" srcId="{18E5DAFE-7481-466E-90EA-E906E2CF004F}" destId="{102C5702-9881-4AE6-BFE4-0891076B8CB1}" srcOrd="0" destOrd="0" parTransId="{6ABD730C-3892-4606-8667-EDDF3654E8E7}" sibTransId="{FB3759CB-EBD2-4269-BE89-40146BF366B4}"/>
    <dgm:cxn modelId="{1FD34B14-D254-408B-9C22-21B0296D2523}" type="presParOf" srcId="{51BF927B-2D49-46A0-8732-D88330CDCF07}" destId="{17A312F1-077F-4F06-B2C2-32EA92E7D1B9}" srcOrd="0" destOrd="0" presId="urn:microsoft.com/office/officeart/2005/8/layout/hierarchy1"/>
    <dgm:cxn modelId="{1C329739-FF07-4A00-80FF-D440702FCCAC}" type="presParOf" srcId="{17A312F1-077F-4F06-B2C2-32EA92E7D1B9}" destId="{AC432595-0C60-49B6-9F94-57F0F13F3201}" srcOrd="0" destOrd="0" presId="urn:microsoft.com/office/officeart/2005/8/layout/hierarchy1"/>
    <dgm:cxn modelId="{DF7DDDFB-3AAA-4EF5-8FAD-1B335DA258E9}" type="presParOf" srcId="{AC432595-0C60-49B6-9F94-57F0F13F3201}" destId="{8C2CF545-B907-4110-A665-994528D0D67A}" srcOrd="0" destOrd="0" presId="urn:microsoft.com/office/officeart/2005/8/layout/hierarchy1"/>
    <dgm:cxn modelId="{40A4D4A7-8B39-42AD-ADCC-48187F7C94AA}" type="presParOf" srcId="{AC432595-0C60-49B6-9F94-57F0F13F3201}" destId="{F5DA18D8-8633-4FE4-9660-CC79F49302BB}" srcOrd="1" destOrd="0" presId="urn:microsoft.com/office/officeart/2005/8/layout/hierarchy1"/>
    <dgm:cxn modelId="{148544FA-AEDC-4382-9C80-782E5FCE6591}" type="presParOf" srcId="{17A312F1-077F-4F06-B2C2-32EA92E7D1B9}" destId="{9D6EE560-79E8-40AD-8871-AA73F5E266EE}" srcOrd="1" destOrd="0" presId="urn:microsoft.com/office/officeart/2005/8/layout/hierarchy1"/>
    <dgm:cxn modelId="{2766FFED-CF5A-4D70-890A-FA1C79C0AEDF}" type="presParOf" srcId="{9D6EE560-79E8-40AD-8871-AA73F5E266EE}" destId="{621FDC28-0BEC-4655-A634-B1D08FECF570}" srcOrd="0" destOrd="0" presId="urn:microsoft.com/office/officeart/2005/8/layout/hierarchy1"/>
    <dgm:cxn modelId="{F93C34A8-6329-4D48-A34E-49BE1AD4A6E6}" type="presParOf" srcId="{9D6EE560-79E8-40AD-8871-AA73F5E266EE}" destId="{83AF9BF1-99C9-46E6-B168-F2B85D25691D}" srcOrd="1" destOrd="0" presId="urn:microsoft.com/office/officeart/2005/8/layout/hierarchy1"/>
    <dgm:cxn modelId="{0B588C4E-68DE-44D6-A5C1-D842810F699A}" type="presParOf" srcId="{83AF9BF1-99C9-46E6-B168-F2B85D25691D}" destId="{7A653F0B-A16C-4CE4-9EE9-21D250FF98E9}" srcOrd="0" destOrd="0" presId="urn:microsoft.com/office/officeart/2005/8/layout/hierarchy1"/>
    <dgm:cxn modelId="{560DCE1B-06C2-4516-A07C-F04C667755F1}" type="presParOf" srcId="{7A653F0B-A16C-4CE4-9EE9-21D250FF98E9}" destId="{14058277-AA95-4BC9-B478-16E66B602434}" srcOrd="0" destOrd="0" presId="urn:microsoft.com/office/officeart/2005/8/layout/hierarchy1"/>
    <dgm:cxn modelId="{0047A80D-0A26-4AE5-97E6-68D0415A3D83}" type="presParOf" srcId="{7A653F0B-A16C-4CE4-9EE9-21D250FF98E9}" destId="{46D1757A-73B0-4B33-813D-D03B2298DDFA}" srcOrd="1" destOrd="0" presId="urn:microsoft.com/office/officeart/2005/8/layout/hierarchy1"/>
    <dgm:cxn modelId="{C8172ABF-232E-4403-BB75-C76CE3BCBF26}" type="presParOf" srcId="{83AF9BF1-99C9-46E6-B168-F2B85D25691D}" destId="{A076150A-77D3-4F1D-A1B9-0536DF2613B0}" srcOrd="1" destOrd="0" presId="urn:microsoft.com/office/officeart/2005/8/layout/hierarchy1"/>
    <dgm:cxn modelId="{CBAFB489-A848-4B21-9167-2669CF1C9CA0}" type="presParOf" srcId="{A076150A-77D3-4F1D-A1B9-0536DF2613B0}" destId="{A574032D-D993-4ADA-ADE3-B781503180EC}" srcOrd="0" destOrd="0" presId="urn:microsoft.com/office/officeart/2005/8/layout/hierarchy1"/>
    <dgm:cxn modelId="{05AF786F-57E8-44D2-94B0-189F803AB64A}" type="presParOf" srcId="{A076150A-77D3-4F1D-A1B9-0536DF2613B0}" destId="{03B11683-26D7-410D-826C-7C56B9F5C481}" srcOrd="1" destOrd="0" presId="urn:microsoft.com/office/officeart/2005/8/layout/hierarchy1"/>
    <dgm:cxn modelId="{FF634742-7F05-49F5-9312-FEE6C36C9609}" type="presParOf" srcId="{03B11683-26D7-410D-826C-7C56B9F5C481}" destId="{6D0BCCE3-116F-47FE-B253-4EE506CDBB8D}" srcOrd="0" destOrd="0" presId="urn:microsoft.com/office/officeart/2005/8/layout/hierarchy1"/>
    <dgm:cxn modelId="{FF3892EF-1C9C-4C82-981B-6B8E88D0C7E3}" type="presParOf" srcId="{6D0BCCE3-116F-47FE-B253-4EE506CDBB8D}" destId="{209C1808-3D5E-43DE-A91F-6E47432F47E4}" srcOrd="0" destOrd="0" presId="urn:microsoft.com/office/officeart/2005/8/layout/hierarchy1"/>
    <dgm:cxn modelId="{15FE1184-AB9B-40E0-9038-3374B34027E7}" type="presParOf" srcId="{6D0BCCE3-116F-47FE-B253-4EE506CDBB8D}" destId="{C3A780CB-3FF4-40D8-AAE7-56BAF13208BF}" srcOrd="1" destOrd="0" presId="urn:microsoft.com/office/officeart/2005/8/layout/hierarchy1"/>
    <dgm:cxn modelId="{C3FA1D65-CCE4-4E3E-B652-FA99A6987332}" type="presParOf" srcId="{03B11683-26D7-410D-826C-7C56B9F5C481}" destId="{FAA63FF3-3E34-4D7F-B8F9-D744C260715F}" srcOrd="1" destOrd="0" presId="urn:microsoft.com/office/officeart/2005/8/layout/hierarchy1"/>
    <dgm:cxn modelId="{3A11F857-B16C-4E64-B6D6-4CEF927CFA22}" type="presParOf" srcId="{A076150A-77D3-4F1D-A1B9-0536DF2613B0}" destId="{61FD6C0A-BB8F-41E6-B6FD-BF4AF924AE3E}" srcOrd="2" destOrd="0" presId="urn:microsoft.com/office/officeart/2005/8/layout/hierarchy1"/>
    <dgm:cxn modelId="{90353AFC-9C0F-4269-A14E-7B7F18387E88}" type="presParOf" srcId="{A076150A-77D3-4F1D-A1B9-0536DF2613B0}" destId="{52AC4C99-7089-488F-9350-A57A4423FFEC}" srcOrd="3" destOrd="0" presId="urn:microsoft.com/office/officeart/2005/8/layout/hierarchy1"/>
    <dgm:cxn modelId="{32AD2AA0-2FEA-4E35-9D73-BB1BB9ACA83B}" type="presParOf" srcId="{52AC4C99-7089-488F-9350-A57A4423FFEC}" destId="{046C2C18-AEB4-4AF0-8B65-C5BFA10CF105}" srcOrd="0" destOrd="0" presId="urn:microsoft.com/office/officeart/2005/8/layout/hierarchy1"/>
    <dgm:cxn modelId="{97101758-7CB3-44E9-8126-E849D60AA837}" type="presParOf" srcId="{046C2C18-AEB4-4AF0-8B65-C5BFA10CF105}" destId="{85CA350A-B324-46F0-9685-EE6457C43750}" srcOrd="0" destOrd="0" presId="urn:microsoft.com/office/officeart/2005/8/layout/hierarchy1"/>
    <dgm:cxn modelId="{485CE986-3606-4C92-AC8F-51BC718067F4}" type="presParOf" srcId="{046C2C18-AEB4-4AF0-8B65-C5BFA10CF105}" destId="{C142F9D5-A79D-4DD9-8818-6D3C36DF3062}" srcOrd="1" destOrd="0" presId="urn:microsoft.com/office/officeart/2005/8/layout/hierarchy1"/>
    <dgm:cxn modelId="{4AEFFA89-B0D4-4AB3-B0FA-4950085AD0DE}" type="presParOf" srcId="{52AC4C99-7089-488F-9350-A57A4423FFEC}" destId="{08422E40-EC43-439A-B7C2-BCA7DEB7A465}" srcOrd="1" destOrd="0" presId="urn:microsoft.com/office/officeart/2005/8/layout/hierarchy1"/>
    <dgm:cxn modelId="{40BBDC48-BD0C-44C5-9DA1-4EC032047BAD}" type="presParOf" srcId="{9D6EE560-79E8-40AD-8871-AA73F5E266EE}" destId="{CED5AA91-715A-46D0-8341-559AA38E5F7B}" srcOrd="2" destOrd="0" presId="urn:microsoft.com/office/officeart/2005/8/layout/hierarchy1"/>
    <dgm:cxn modelId="{59414734-A19B-4298-B5C3-0BFCC7746123}" type="presParOf" srcId="{9D6EE560-79E8-40AD-8871-AA73F5E266EE}" destId="{D73A155B-4EAA-4225-B422-35E44F86404D}" srcOrd="3" destOrd="0" presId="urn:microsoft.com/office/officeart/2005/8/layout/hierarchy1"/>
    <dgm:cxn modelId="{88269B59-70F4-47E0-B19D-D42B26D7C681}" type="presParOf" srcId="{D73A155B-4EAA-4225-B422-35E44F86404D}" destId="{4E704F66-028D-47B6-AB83-2B704B9E8B01}" srcOrd="0" destOrd="0" presId="urn:microsoft.com/office/officeart/2005/8/layout/hierarchy1"/>
    <dgm:cxn modelId="{59B9E4DB-18CC-4AC9-8721-F68B5D671DBB}" type="presParOf" srcId="{4E704F66-028D-47B6-AB83-2B704B9E8B01}" destId="{77E4437A-FFDD-41F6-98A5-D3C6AFD260CD}" srcOrd="0" destOrd="0" presId="urn:microsoft.com/office/officeart/2005/8/layout/hierarchy1"/>
    <dgm:cxn modelId="{B4BDFC7F-3699-45F1-A86A-C1F290757272}" type="presParOf" srcId="{4E704F66-028D-47B6-AB83-2B704B9E8B01}" destId="{65D035F7-2A43-4C71-9517-7A280FB2914C}" srcOrd="1" destOrd="0" presId="urn:microsoft.com/office/officeart/2005/8/layout/hierarchy1"/>
    <dgm:cxn modelId="{E3887996-B20A-4F28-B92C-7D803472A78F}" type="presParOf" srcId="{D73A155B-4EAA-4225-B422-35E44F86404D}" destId="{D15473D5-FD30-495F-9625-3DCE36FCCF7A}" srcOrd="1" destOrd="0" presId="urn:microsoft.com/office/officeart/2005/8/layout/hierarchy1"/>
    <dgm:cxn modelId="{BC44EEB6-C576-4BA7-8BCF-D0DBD09A7171}" type="presParOf" srcId="{D15473D5-FD30-495F-9625-3DCE36FCCF7A}" destId="{CAA1969C-0F6C-46EA-9256-B99D8AFA1DEB}" srcOrd="0" destOrd="0" presId="urn:microsoft.com/office/officeart/2005/8/layout/hierarchy1"/>
    <dgm:cxn modelId="{C2FF38BC-BBEA-42DC-9834-7BEC72C5BE8F}" type="presParOf" srcId="{D15473D5-FD30-495F-9625-3DCE36FCCF7A}" destId="{F037FD2E-99A1-4C9D-8284-B2FE4725F324}" srcOrd="1" destOrd="0" presId="urn:microsoft.com/office/officeart/2005/8/layout/hierarchy1"/>
    <dgm:cxn modelId="{21A42256-CAE6-40AB-BCEC-444D99560948}" type="presParOf" srcId="{F037FD2E-99A1-4C9D-8284-B2FE4725F324}" destId="{80AF9D60-2DFA-4876-8C8E-5FE19CF80D59}" srcOrd="0" destOrd="0" presId="urn:microsoft.com/office/officeart/2005/8/layout/hierarchy1"/>
    <dgm:cxn modelId="{C9041AA9-9087-4667-922B-D4904BC0E30D}" type="presParOf" srcId="{80AF9D60-2DFA-4876-8C8E-5FE19CF80D59}" destId="{8F6E6208-018A-4532-92C3-0453E65AEF2C}" srcOrd="0" destOrd="0" presId="urn:microsoft.com/office/officeart/2005/8/layout/hierarchy1"/>
    <dgm:cxn modelId="{E4A36E91-6773-4D20-85FF-7C7E6A8BE4B7}" type="presParOf" srcId="{80AF9D60-2DFA-4876-8C8E-5FE19CF80D59}" destId="{A44B5F7B-0E78-47A9-9B37-CD15CD552C3C}" srcOrd="1" destOrd="0" presId="urn:microsoft.com/office/officeart/2005/8/layout/hierarchy1"/>
    <dgm:cxn modelId="{05E48445-12FB-44AA-AEAE-D85EDD0C0589}" type="presParOf" srcId="{F037FD2E-99A1-4C9D-8284-B2FE4725F324}" destId="{190C0D26-A629-4B22-A1C6-848004AE1B55}" srcOrd="1" destOrd="0" presId="urn:microsoft.com/office/officeart/2005/8/layout/hierarchy1"/>
    <dgm:cxn modelId="{4B56D3C6-1E1C-4D68-824F-7078D58E667D}" type="presParOf" srcId="{D15473D5-FD30-495F-9625-3DCE36FCCF7A}" destId="{854CF7F0-696B-4F87-9D53-39C814DAC4E6}" srcOrd="2" destOrd="0" presId="urn:microsoft.com/office/officeart/2005/8/layout/hierarchy1"/>
    <dgm:cxn modelId="{C5471D60-7B18-4D80-865C-247DE80A896B}" type="presParOf" srcId="{D15473D5-FD30-495F-9625-3DCE36FCCF7A}" destId="{24FBDF64-6C88-4C3E-A8D3-6A87FCBA18B0}" srcOrd="3" destOrd="0" presId="urn:microsoft.com/office/officeart/2005/8/layout/hierarchy1"/>
    <dgm:cxn modelId="{B5C46734-B4F7-4D02-BDA3-CD23540935C6}" type="presParOf" srcId="{24FBDF64-6C88-4C3E-A8D3-6A87FCBA18B0}" destId="{32C4018E-2FFC-4131-AD25-71C96B0F5767}" srcOrd="0" destOrd="0" presId="urn:microsoft.com/office/officeart/2005/8/layout/hierarchy1"/>
    <dgm:cxn modelId="{AC530F07-B787-4F15-B253-4F02F3FD4F54}" type="presParOf" srcId="{32C4018E-2FFC-4131-AD25-71C96B0F5767}" destId="{37F417F5-6442-4823-AABC-CD516BAC0BE2}" srcOrd="0" destOrd="0" presId="urn:microsoft.com/office/officeart/2005/8/layout/hierarchy1"/>
    <dgm:cxn modelId="{B8D2A4E1-55A2-4F37-B012-10BF30B913C4}" type="presParOf" srcId="{32C4018E-2FFC-4131-AD25-71C96B0F5767}" destId="{CBA4BC8F-0BDB-4467-9CCE-95345135B475}" srcOrd="1" destOrd="0" presId="urn:microsoft.com/office/officeart/2005/8/layout/hierarchy1"/>
    <dgm:cxn modelId="{5D59CF51-6BB8-4C48-8708-E567C3C19401}" type="presParOf" srcId="{24FBDF64-6C88-4C3E-A8D3-6A87FCBA18B0}" destId="{AECAAE21-1FAF-4A71-9D99-508427724721}" srcOrd="1" destOrd="0" presId="urn:microsoft.com/office/officeart/2005/8/layout/hierarchy1"/>
    <dgm:cxn modelId="{1729547A-6D30-496A-888F-19AB9407D238}" type="presParOf" srcId="{D15473D5-FD30-495F-9625-3DCE36FCCF7A}" destId="{88CB32CC-6C0C-4D4F-B2A3-7A908B4EDA6B}" srcOrd="4" destOrd="0" presId="urn:microsoft.com/office/officeart/2005/8/layout/hierarchy1"/>
    <dgm:cxn modelId="{18936425-8957-483C-ACEC-59E57976A1A7}" type="presParOf" srcId="{D15473D5-FD30-495F-9625-3DCE36FCCF7A}" destId="{60D853DD-DFC8-404A-BC1E-1C3A81293BDB}" srcOrd="5" destOrd="0" presId="urn:microsoft.com/office/officeart/2005/8/layout/hierarchy1"/>
    <dgm:cxn modelId="{774FD649-3587-4B6A-923C-1302D13221AD}" type="presParOf" srcId="{60D853DD-DFC8-404A-BC1E-1C3A81293BDB}" destId="{236B27C8-D854-410A-B751-086FABFDFC91}" srcOrd="0" destOrd="0" presId="urn:microsoft.com/office/officeart/2005/8/layout/hierarchy1"/>
    <dgm:cxn modelId="{0E69F113-F99C-4BD5-9A26-A84DC332B65E}" type="presParOf" srcId="{236B27C8-D854-410A-B751-086FABFDFC91}" destId="{4F8E2C04-E81B-41C4-B2FF-CBCF295554AE}" srcOrd="0" destOrd="0" presId="urn:microsoft.com/office/officeart/2005/8/layout/hierarchy1"/>
    <dgm:cxn modelId="{AF4D8959-C346-4A73-9495-51A2FC3F36AB}" type="presParOf" srcId="{236B27C8-D854-410A-B751-086FABFDFC91}" destId="{866B1F5B-C410-434B-9FC1-948CB7560021}" srcOrd="1" destOrd="0" presId="urn:microsoft.com/office/officeart/2005/8/layout/hierarchy1"/>
    <dgm:cxn modelId="{C7B08604-EAAE-4D3B-9687-62BC4095FFAA}" type="presParOf" srcId="{60D853DD-DFC8-404A-BC1E-1C3A81293BDB}" destId="{64F6C5F5-DDBE-470D-977B-4B9F899A8F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BC200E-B432-433C-B7EE-9BA1969B9B8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BCC3F7DA-C068-4B6B-82CB-3A02AD7D19D9}">
      <dgm:prSet phldrT="[Texte]" custT="1"/>
      <dgm:spPr/>
      <dgm:t>
        <a:bodyPr/>
        <a:lstStyle/>
        <a:p>
          <a:r>
            <a:rPr lang="fr-FR" sz="2200" b="1" dirty="0" smtClean="0"/>
            <a:t>Marketing research</a:t>
          </a:r>
        </a:p>
        <a:p>
          <a:r>
            <a:rPr lang="fr-FR" sz="2200" b="0" dirty="0" smtClean="0"/>
            <a:t>-</a:t>
          </a:r>
          <a:r>
            <a:rPr lang="fr-FR" sz="2200" b="0" dirty="0" err="1" smtClean="0"/>
            <a:t>understanding</a:t>
          </a:r>
          <a:endParaRPr lang="fr-FR" sz="2200" b="0" dirty="0" smtClean="0"/>
        </a:p>
        <a:p>
          <a:r>
            <a:rPr lang="fr-FR" sz="2200" b="0" dirty="0" smtClean="0"/>
            <a:t>-</a:t>
          </a:r>
          <a:r>
            <a:rPr lang="fr-FR" sz="2200" b="0" dirty="0" err="1" smtClean="0"/>
            <a:t>decision</a:t>
          </a:r>
          <a:endParaRPr lang="fr-FR" sz="2200" b="0" dirty="0" smtClean="0"/>
        </a:p>
        <a:p>
          <a:r>
            <a:rPr lang="fr-FR" sz="2200" b="0" dirty="0" smtClean="0"/>
            <a:t>-control</a:t>
          </a:r>
          <a:endParaRPr lang="fr-FR" sz="2200" b="0" dirty="0"/>
        </a:p>
      </dgm:t>
    </dgm:pt>
    <dgm:pt modelId="{AFC62549-19C7-4424-A0B3-52AD813E5D24}" type="parTrans" cxnId="{17ADFC8A-3A7D-4F4F-BAE8-CA717F0CF386}">
      <dgm:prSet/>
      <dgm:spPr/>
      <dgm:t>
        <a:bodyPr/>
        <a:lstStyle/>
        <a:p>
          <a:endParaRPr lang="fr-FR"/>
        </a:p>
      </dgm:t>
    </dgm:pt>
    <dgm:pt modelId="{784FAB0F-D063-4F7F-8689-A0205E83092A}" type="sibTrans" cxnId="{17ADFC8A-3A7D-4F4F-BAE8-CA717F0CF386}">
      <dgm:prSet/>
      <dgm:spPr/>
      <dgm:t>
        <a:bodyPr/>
        <a:lstStyle/>
        <a:p>
          <a:endParaRPr lang="fr-FR" dirty="0"/>
        </a:p>
      </dgm:t>
    </dgm:pt>
    <dgm:pt modelId="{9A03124F-0A2E-41A9-9436-EBFDCBDB6AE9}">
      <dgm:prSet phldrT="[Texte]" custT="1"/>
      <dgm:spPr/>
      <dgm:t>
        <a:bodyPr/>
        <a:lstStyle/>
        <a:p>
          <a:r>
            <a:rPr lang="fr-FR" sz="2100" dirty="0" smtClean="0"/>
            <a:t>Strategic marketing</a:t>
          </a:r>
        </a:p>
        <a:p>
          <a:r>
            <a:rPr lang="fr-FR" sz="2000" dirty="0" smtClean="0"/>
            <a:t>-Functions and </a:t>
          </a:r>
          <a:r>
            <a:rPr lang="fr-FR" sz="2000" dirty="0" err="1" smtClean="0"/>
            <a:t>needs</a:t>
          </a:r>
          <a:endParaRPr lang="fr-FR" sz="2000" dirty="0" smtClean="0"/>
        </a:p>
        <a:p>
          <a:r>
            <a:rPr lang="fr-FR" sz="2000" dirty="0" smtClean="0"/>
            <a:t>-</a:t>
          </a:r>
          <a:r>
            <a:rPr lang="fr-FR" sz="2000" dirty="0" err="1" smtClean="0"/>
            <a:t>attractiveness</a:t>
          </a:r>
          <a:endParaRPr lang="fr-FR" sz="2000" dirty="0" smtClean="0"/>
        </a:p>
        <a:p>
          <a:r>
            <a:rPr lang="fr-FR" sz="2000" dirty="0" smtClean="0"/>
            <a:t>-</a:t>
          </a:r>
          <a:r>
            <a:rPr lang="fr-FR" sz="2000" dirty="0" err="1" smtClean="0"/>
            <a:t>competitiveness</a:t>
          </a:r>
          <a:endParaRPr lang="fr-FR" sz="2000" dirty="0"/>
        </a:p>
      </dgm:t>
    </dgm:pt>
    <dgm:pt modelId="{20E3FCB1-ECCF-4703-A65E-882354F46807}" type="parTrans" cxnId="{B0D9C541-E9FF-4E75-84D1-4AB1812E3220}">
      <dgm:prSet/>
      <dgm:spPr/>
      <dgm:t>
        <a:bodyPr/>
        <a:lstStyle/>
        <a:p>
          <a:endParaRPr lang="fr-FR"/>
        </a:p>
      </dgm:t>
    </dgm:pt>
    <dgm:pt modelId="{11C6AE8C-A7F2-4D96-812B-043976C657B0}" type="sibTrans" cxnId="{B0D9C541-E9FF-4E75-84D1-4AB1812E3220}">
      <dgm:prSet custT="1"/>
      <dgm:spPr/>
      <dgm:t>
        <a:bodyPr/>
        <a:lstStyle/>
        <a:p>
          <a:r>
            <a:rPr lang="fr-FR" sz="2200" b="1" dirty="0" err="1" smtClean="0"/>
            <a:t>Operational</a:t>
          </a:r>
          <a:r>
            <a:rPr lang="fr-FR" sz="2200" b="1" dirty="0" smtClean="0"/>
            <a:t> marketing</a:t>
          </a:r>
        </a:p>
        <a:p>
          <a:r>
            <a:rPr lang="fr-FR" sz="2000" dirty="0" smtClean="0"/>
            <a:t>-Mix marketing</a:t>
          </a:r>
        </a:p>
        <a:p>
          <a:r>
            <a:rPr lang="fr-FR" sz="2000" dirty="0" smtClean="0"/>
            <a:t>-Budget</a:t>
          </a:r>
        </a:p>
        <a:p>
          <a:r>
            <a:rPr lang="fr-FR" sz="2000" dirty="0" smtClean="0"/>
            <a:t>-Objectives</a:t>
          </a:r>
        </a:p>
        <a:p>
          <a:r>
            <a:rPr lang="fr-FR" sz="2000" dirty="0" smtClean="0"/>
            <a:t>-</a:t>
          </a:r>
          <a:r>
            <a:rPr lang="fr-FR" sz="2000" dirty="0" err="1" smtClean="0"/>
            <a:t>Markets</a:t>
          </a:r>
          <a:r>
            <a:rPr lang="fr-FR" sz="2000" dirty="0" smtClean="0"/>
            <a:t> research</a:t>
          </a:r>
          <a:endParaRPr lang="fr-FR" sz="2000" dirty="0"/>
        </a:p>
      </dgm:t>
    </dgm:pt>
    <dgm:pt modelId="{B21A63BF-9A03-40C3-A66D-75E09DAB8A1F}" type="pres">
      <dgm:prSet presAssocID="{9DBC200E-B432-433C-B7EE-9BA1969B9B8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EBB2A14-10C4-4590-99A7-F853B69ABB0C}" type="pres">
      <dgm:prSet presAssocID="{BCC3F7DA-C068-4B6B-82CB-3A02AD7D19D9}" presName="composite" presStyleCnt="0"/>
      <dgm:spPr/>
    </dgm:pt>
    <dgm:pt modelId="{5681E2BB-BFC1-4FB8-BC35-416BBCB7FC6E}" type="pres">
      <dgm:prSet presAssocID="{BCC3F7DA-C068-4B6B-82CB-3A02AD7D19D9}" presName="Parent1" presStyleLbl="node1" presStyleIdx="0" presStyleCnt="4" custScaleX="1669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F2B917-0F52-4516-9FF9-E6FEBEC15948}" type="pres">
      <dgm:prSet presAssocID="{BCC3F7DA-C068-4B6B-82CB-3A02AD7D19D9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F2649C-60FE-4329-9A03-587AD100C45C}" type="pres">
      <dgm:prSet presAssocID="{BCC3F7DA-C068-4B6B-82CB-3A02AD7D19D9}" presName="BalanceSpacing" presStyleCnt="0"/>
      <dgm:spPr/>
    </dgm:pt>
    <dgm:pt modelId="{6645546F-38BC-484E-BEF2-51C7FEF21513}" type="pres">
      <dgm:prSet presAssocID="{BCC3F7DA-C068-4B6B-82CB-3A02AD7D19D9}" presName="BalanceSpacing1" presStyleCnt="0"/>
      <dgm:spPr/>
    </dgm:pt>
    <dgm:pt modelId="{566AE431-953D-45CC-BA16-AC0024E14B85}" type="pres">
      <dgm:prSet presAssocID="{784FAB0F-D063-4F7F-8689-A0205E83092A}" presName="Accent1Text" presStyleLbl="node1" presStyleIdx="1" presStyleCnt="4" custFlipVert="1" custFlipHor="1" custScaleX="2751" custScaleY="9672" custLinFactX="186795" custLinFactY="39755" custLinFactNeighborX="200000" custLinFactNeighborY="100000"/>
      <dgm:spPr/>
      <dgm:t>
        <a:bodyPr/>
        <a:lstStyle/>
        <a:p>
          <a:endParaRPr lang="fr-FR"/>
        </a:p>
      </dgm:t>
    </dgm:pt>
    <dgm:pt modelId="{F37467A3-6113-414D-8AB8-7831A132422D}" type="pres">
      <dgm:prSet presAssocID="{784FAB0F-D063-4F7F-8689-A0205E83092A}" presName="spaceBetweenRectangles" presStyleCnt="0"/>
      <dgm:spPr/>
    </dgm:pt>
    <dgm:pt modelId="{C73D83FB-8D89-457E-970E-A16D2AC24C5C}" type="pres">
      <dgm:prSet presAssocID="{9A03124F-0A2E-41A9-9436-EBFDCBDB6AE9}" presName="composite" presStyleCnt="0"/>
      <dgm:spPr/>
    </dgm:pt>
    <dgm:pt modelId="{6AC6BACA-CC74-486D-BBAF-9F66C3DE6498}" type="pres">
      <dgm:prSet presAssocID="{9A03124F-0A2E-41A9-9436-EBFDCBDB6AE9}" presName="Parent1" presStyleLbl="node1" presStyleIdx="2" presStyleCnt="4" custScaleX="178103" custScaleY="115341" custLinFactNeighborX="-38161" custLinFactNeighborY="-15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D385FC-2E96-4600-B136-D0F31F179E1F}" type="pres">
      <dgm:prSet presAssocID="{9A03124F-0A2E-41A9-9436-EBFDCBDB6AE9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1363BC-3530-4859-BC62-E232379567DB}" type="pres">
      <dgm:prSet presAssocID="{9A03124F-0A2E-41A9-9436-EBFDCBDB6AE9}" presName="BalanceSpacing" presStyleCnt="0"/>
      <dgm:spPr/>
    </dgm:pt>
    <dgm:pt modelId="{CB7DCE66-E4D1-4314-9BA3-E16B42125BBC}" type="pres">
      <dgm:prSet presAssocID="{9A03124F-0A2E-41A9-9436-EBFDCBDB6AE9}" presName="BalanceSpacing1" presStyleCnt="0"/>
      <dgm:spPr/>
    </dgm:pt>
    <dgm:pt modelId="{2B897D1F-4272-4D63-990E-877E532F7119}" type="pres">
      <dgm:prSet presAssocID="{11C6AE8C-A7F2-4D96-812B-043976C657B0}" presName="Accent1Text" presStyleLbl="node1" presStyleIdx="3" presStyleCnt="4" custScaleX="171104" custScaleY="110568" custLinFactNeighborX="37069" custLinFactNeighborY="-750"/>
      <dgm:spPr/>
      <dgm:t>
        <a:bodyPr/>
        <a:lstStyle/>
        <a:p>
          <a:endParaRPr lang="fr-FR"/>
        </a:p>
      </dgm:t>
    </dgm:pt>
  </dgm:ptLst>
  <dgm:cxnLst>
    <dgm:cxn modelId="{17ADFC8A-3A7D-4F4F-BAE8-CA717F0CF386}" srcId="{9DBC200E-B432-433C-B7EE-9BA1969B9B8A}" destId="{BCC3F7DA-C068-4B6B-82CB-3A02AD7D19D9}" srcOrd="0" destOrd="0" parTransId="{AFC62549-19C7-4424-A0B3-52AD813E5D24}" sibTransId="{784FAB0F-D063-4F7F-8689-A0205E83092A}"/>
    <dgm:cxn modelId="{8B37B1E8-9932-4D87-9E98-6BACFC248B8F}" type="presOf" srcId="{9DBC200E-B432-433C-B7EE-9BA1969B9B8A}" destId="{B21A63BF-9A03-40C3-A66D-75E09DAB8A1F}" srcOrd="0" destOrd="0" presId="urn:microsoft.com/office/officeart/2008/layout/AlternatingHexagons"/>
    <dgm:cxn modelId="{78BAB8DA-C255-4242-86BA-4AE0A3C2A798}" type="presOf" srcId="{11C6AE8C-A7F2-4D96-812B-043976C657B0}" destId="{2B897D1F-4272-4D63-990E-877E532F7119}" srcOrd="0" destOrd="0" presId="urn:microsoft.com/office/officeart/2008/layout/AlternatingHexagons"/>
    <dgm:cxn modelId="{243F3F37-73EB-4FBF-A5AD-B669ED53E896}" type="presOf" srcId="{BCC3F7DA-C068-4B6B-82CB-3A02AD7D19D9}" destId="{5681E2BB-BFC1-4FB8-BC35-416BBCB7FC6E}" srcOrd="0" destOrd="0" presId="urn:microsoft.com/office/officeart/2008/layout/AlternatingHexagons"/>
    <dgm:cxn modelId="{6D965800-8E46-47D1-A28B-1FAA99EBD060}" type="presOf" srcId="{784FAB0F-D063-4F7F-8689-A0205E83092A}" destId="{566AE431-953D-45CC-BA16-AC0024E14B85}" srcOrd="0" destOrd="0" presId="urn:microsoft.com/office/officeart/2008/layout/AlternatingHexagons"/>
    <dgm:cxn modelId="{B6A262DC-AA35-4A4A-B281-F8E3DF88F1DC}" type="presOf" srcId="{9A03124F-0A2E-41A9-9436-EBFDCBDB6AE9}" destId="{6AC6BACA-CC74-486D-BBAF-9F66C3DE6498}" srcOrd="0" destOrd="0" presId="urn:microsoft.com/office/officeart/2008/layout/AlternatingHexagons"/>
    <dgm:cxn modelId="{B0D9C541-E9FF-4E75-84D1-4AB1812E3220}" srcId="{9DBC200E-B432-433C-B7EE-9BA1969B9B8A}" destId="{9A03124F-0A2E-41A9-9436-EBFDCBDB6AE9}" srcOrd="1" destOrd="0" parTransId="{20E3FCB1-ECCF-4703-A65E-882354F46807}" sibTransId="{11C6AE8C-A7F2-4D96-812B-043976C657B0}"/>
    <dgm:cxn modelId="{C9150E58-124D-4A50-8BE7-BA82C05A261F}" type="presParOf" srcId="{B21A63BF-9A03-40C3-A66D-75E09DAB8A1F}" destId="{CEBB2A14-10C4-4590-99A7-F853B69ABB0C}" srcOrd="0" destOrd="0" presId="urn:microsoft.com/office/officeart/2008/layout/AlternatingHexagons"/>
    <dgm:cxn modelId="{8EA16833-89B0-4641-A066-198A9323884E}" type="presParOf" srcId="{CEBB2A14-10C4-4590-99A7-F853B69ABB0C}" destId="{5681E2BB-BFC1-4FB8-BC35-416BBCB7FC6E}" srcOrd="0" destOrd="0" presId="urn:microsoft.com/office/officeart/2008/layout/AlternatingHexagons"/>
    <dgm:cxn modelId="{ECCD9B67-D77D-4848-83C1-2A19984C85A9}" type="presParOf" srcId="{CEBB2A14-10C4-4590-99A7-F853B69ABB0C}" destId="{F9F2B917-0F52-4516-9FF9-E6FEBEC15948}" srcOrd="1" destOrd="0" presId="urn:microsoft.com/office/officeart/2008/layout/AlternatingHexagons"/>
    <dgm:cxn modelId="{2454D7F0-F7AF-4248-9065-A7CEA2D53ED7}" type="presParOf" srcId="{CEBB2A14-10C4-4590-99A7-F853B69ABB0C}" destId="{FFF2649C-60FE-4329-9A03-587AD100C45C}" srcOrd="2" destOrd="0" presId="urn:microsoft.com/office/officeart/2008/layout/AlternatingHexagons"/>
    <dgm:cxn modelId="{3EAA65CD-6F08-4B31-BE2F-21FEF34F558A}" type="presParOf" srcId="{CEBB2A14-10C4-4590-99A7-F853B69ABB0C}" destId="{6645546F-38BC-484E-BEF2-51C7FEF21513}" srcOrd="3" destOrd="0" presId="urn:microsoft.com/office/officeart/2008/layout/AlternatingHexagons"/>
    <dgm:cxn modelId="{10EC0FC0-B52C-4DF2-BABE-2F802D098C01}" type="presParOf" srcId="{CEBB2A14-10C4-4590-99A7-F853B69ABB0C}" destId="{566AE431-953D-45CC-BA16-AC0024E14B85}" srcOrd="4" destOrd="0" presId="urn:microsoft.com/office/officeart/2008/layout/AlternatingHexagons"/>
    <dgm:cxn modelId="{AFC4D231-67AC-4B19-A83A-D2E81F0B7796}" type="presParOf" srcId="{B21A63BF-9A03-40C3-A66D-75E09DAB8A1F}" destId="{F37467A3-6113-414D-8AB8-7831A132422D}" srcOrd="1" destOrd="0" presId="urn:microsoft.com/office/officeart/2008/layout/AlternatingHexagons"/>
    <dgm:cxn modelId="{A79083A4-608A-4B6C-BD13-DB5E9D7F2E36}" type="presParOf" srcId="{B21A63BF-9A03-40C3-A66D-75E09DAB8A1F}" destId="{C73D83FB-8D89-457E-970E-A16D2AC24C5C}" srcOrd="2" destOrd="0" presId="urn:microsoft.com/office/officeart/2008/layout/AlternatingHexagons"/>
    <dgm:cxn modelId="{E2C60EC8-0D30-415C-B545-12171E6A1070}" type="presParOf" srcId="{C73D83FB-8D89-457E-970E-A16D2AC24C5C}" destId="{6AC6BACA-CC74-486D-BBAF-9F66C3DE6498}" srcOrd="0" destOrd="0" presId="urn:microsoft.com/office/officeart/2008/layout/AlternatingHexagons"/>
    <dgm:cxn modelId="{3058DB57-1005-46E1-A4EA-9559E4D920FF}" type="presParOf" srcId="{C73D83FB-8D89-457E-970E-A16D2AC24C5C}" destId="{F4D385FC-2E96-4600-B136-D0F31F179E1F}" srcOrd="1" destOrd="0" presId="urn:microsoft.com/office/officeart/2008/layout/AlternatingHexagons"/>
    <dgm:cxn modelId="{3F0DD54B-45F9-4A02-874B-2E8C05E5E733}" type="presParOf" srcId="{C73D83FB-8D89-457E-970E-A16D2AC24C5C}" destId="{561363BC-3530-4859-BC62-E232379567DB}" srcOrd="2" destOrd="0" presId="urn:microsoft.com/office/officeart/2008/layout/AlternatingHexagons"/>
    <dgm:cxn modelId="{7AD94A6B-65C2-42C6-852F-F9EDBEAA8404}" type="presParOf" srcId="{C73D83FB-8D89-457E-970E-A16D2AC24C5C}" destId="{CB7DCE66-E4D1-4314-9BA3-E16B42125BBC}" srcOrd="3" destOrd="0" presId="urn:microsoft.com/office/officeart/2008/layout/AlternatingHexagons"/>
    <dgm:cxn modelId="{39456F0C-67D9-431C-89BF-25FDFC870D1A}" type="presParOf" srcId="{C73D83FB-8D89-457E-970E-A16D2AC24C5C}" destId="{2B897D1F-4272-4D63-990E-877E532F711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06F1F-16C7-40C1-AA8C-C2168787CCC6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FD361B4-567A-4661-B24C-A587F0EC8E7B}">
      <dgm:prSet phldrT="[Texte]" custT="1"/>
      <dgm:spPr/>
      <dgm:t>
        <a:bodyPr/>
        <a:lstStyle/>
        <a:p>
          <a:r>
            <a:rPr lang="fr-FR" sz="3200" b="1" dirty="0" err="1" smtClean="0"/>
            <a:t>Determine</a:t>
          </a:r>
          <a:r>
            <a:rPr lang="fr-FR" sz="3200" b="1" dirty="0" smtClean="0"/>
            <a:t> the </a:t>
          </a:r>
          <a:r>
            <a:rPr lang="fr-FR" sz="3200" b="1" dirty="0" err="1" smtClean="0"/>
            <a:t>problem</a:t>
          </a:r>
          <a:endParaRPr lang="fr-FR" sz="3200" b="1" dirty="0"/>
        </a:p>
      </dgm:t>
    </dgm:pt>
    <dgm:pt modelId="{A60C239F-CB8E-488D-BE02-C87FFA8B8A34}" type="parTrans" cxnId="{7EFB6CC1-80EC-47E2-8E8C-C5A214318D82}">
      <dgm:prSet/>
      <dgm:spPr/>
      <dgm:t>
        <a:bodyPr/>
        <a:lstStyle/>
        <a:p>
          <a:endParaRPr lang="fr-FR"/>
        </a:p>
      </dgm:t>
    </dgm:pt>
    <dgm:pt modelId="{D34CB73E-1E79-4E98-BBF9-BAE555D9DB2D}" type="sibTrans" cxnId="{7EFB6CC1-80EC-47E2-8E8C-C5A214318D82}">
      <dgm:prSet/>
      <dgm:spPr/>
      <dgm:t>
        <a:bodyPr/>
        <a:lstStyle/>
        <a:p>
          <a:endParaRPr lang="fr-FR"/>
        </a:p>
      </dgm:t>
    </dgm:pt>
    <dgm:pt modelId="{A5BF222F-C627-4B06-BE46-B5DA6291878C}">
      <dgm:prSet phldrT="[Texte]" custT="1"/>
      <dgm:spPr/>
      <dgm:t>
        <a:bodyPr/>
        <a:lstStyle/>
        <a:p>
          <a:r>
            <a:rPr lang="fr-FR" sz="3200" b="1" dirty="0" smtClean="0"/>
            <a:t>Plan the </a:t>
          </a:r>
          <a:r>
            <a:rPr lang="fr-FR" sz="3200" b="1" dirty="0" err="1" smtClean="0"/>
            <a:t>study</a:t>
          </a:r>
          <a:endParaRPr lang="fr-FR" sz="3200" b="1" dirty="0"/>
        </a:p>
      </dgm:t>
    </dgm:pt>
    <dgm:pt modelId="{1AE5D50B-10E1-4CA7-B337-23549F660A76}" type="parTrans" cxnId="{2C8C4437-67DE-4B79-BD55-B4F9FB194940}">
      <dgm:prSet/>
      <dgm:spPr/>
      <dgm:t>
        <a:bodyPr/>
        <a:lstStyle/>
        <a:p>
          <a:endParaRPr lang="fr-FR"/>
        </a:p>
      </dgm:t>
    </dgm:pt>
    <dgm:pt modelId="{95B6EC1C-010E-4DB9-9160-9C2893D8857C}" type="sibTrans" cxnId="{2C8C4437-67DE-4B79-BD55-B4F9FB194940}">
      <dgm:prSet/>
      <dgm:spPr/>
      <dgm:t>
        <a:bodyPr/>
        <a:lstStyle/>
        <a:p>
          <a:endParaRPr lang="fr-FR"/>
        </a:p>
      </dgm:t>
    </dgm:pt>
    <dgm:pt modelId="{94DC93EF-08A1-46F0-A5DA-C09E0DE7DBA0}">
      <dgm:prSet phldrT="[Texte]" custT="1"/>
      <dgm:spPr/>
      <dgm:t>
        <a:bodyPr/>
        <a:lstStyle/>
        <a:p>
          <a:r>
            <a:rPr lang="fr-FR" sz="3200" b="1" dirty="0" err="1" smtClean="0"/>
            <a:t>Collect</a:t>
          </a:r>
          <a:r>
            <a:rPr lang="fr-FR" sz="3200" b="1" dirty="0" smtClean="0"/>
            <a:t> the data</a:t>
          </a:r>
          <a:endParaRPr lang="fr-FR" sz="3200" b="1" dirty="0"/>
        </a:p>
      </dgm:t>
    </dgm:pt>
    <dgm:pt modelId="{96A5A1EC-DA2C-4568-8316-3D01F88939FA}" type="parTrans" cxnId="{19D35573-BB81-458A-8D30-626329B87D54}">
      <dgm:prSet/>
      <dgm:spPr/>
      <dgm:t>
        <a:bodyPr/>
        <a:lstStyle/>
        <a:p>
          <a:endParaRPr lang="fr-FR"/>
        </a:p>
      </dgm:t>
    </dgm:pt>
    <dgm:pt modelId="{2D39E0A5-8617-48DA-8704-345638110835}" type="sibTrans" cxnId="{19D35573-BB81-458A-8D30-626329B87D54}">
      <dgm:prSet/>
      <dgm:spPr/>
      <dgm:t>
        <a:bodyPr/>
        <a:lstStyle/>
        <a:p>
          <a:endParaRPr lang="fr-FR"/>
        </a:p>
      </dgm:t>
    </dgm:pt>
    <dgm:pt modelId="{8E44EFA0-58E7-4EDC-A41D-EBB5B3B9AF0C}">
      <dgm:prSet phldrT="[Texte]" custT="1"/>
      <dgm:spPr/>
      <dgm:t>
        <a:bodyPr/>
        <a:lstStyle/>
        <a:p>
          <a:r>
            <a:rPr lang="fr-FR" sz="3200" b="1" dirty="0" smtClean="0"/>
            <a:t>Analyse the data</a:t>
          </a:r>
          <a:endParaRPr lang="fr-FR" sz="3200" b="1" dirty="0"/>
        </a:p>
      </dgm:t>
    </dgm:pt>
    <dgm:pt modelId="{72B5DDEA-80E0-4E49-A07F-26CEE76A54DE}" type="parTrans" cxnId="{895DABC7-7997-4888-9B81-0FFE83AEA4E9}">
      <dgm:prSet/>
      <dgm:spPr/>
      <dgm:t>
        <a:bodyPr/>
        <a:lstStyle/>
        <a:p>
          <a:endParaRPr lang="fr-FR"/>
        </a:p>
      </dgm:t>
    </dgm:pt>
    <dgm:pt modelId="{E77B92F7-6F24-4F85-8C50-8FB01687777D}" type="sibTrans" cxnId="{895DABC7-7997-4888-9B81-0FFE83AEA4E9}">
      <dgm:prSet/>
      <dgm:spPr/>
      <dgm:t>
        <a:bodyPr/>
        <a:lstStyle/>
        <a:p>
          <a:endParaRPr lang="fr-FR"/>
        </a:p>
      </dgm:t>
    </dgm:pt>
    <dgm:pt modelId="{82E89742-8B83-49A5-A712-2CF6268FA367}">
      <dgm:prSet phldrT="[Texte]" custT="1"/>
      <dgm:spPr/>
      <dgm:t>
        <a:bodyPr/>
        <a:lstStyle/>
        <a:p>
          <a:r>
            <a:rPr lang="fr-FR" sz="3200" b="1" dirty="0" err="1" smtClean="0"/>
            <a:t>Present</a:t>
          </a:r>
          <a:r>
            <a:rPr lang="fr-FR" sz="3200" b="1" dirty="0" smtClean="0"/>
            <a:t> the </a:t>
          </a:r>
          <a:r>
            <a:rPr lang="fr-FR" sz="3200" b="1" dirty="0" err="1" smtClean="0"/>
            <a:t>results</a:t>
          </a:r>
          <a:endParaRPr lang="fr-FR" sz="3200" b="1" dirty="0"/>
        </a:p>
      </dgm:t>
    </dgm:pt>
    <dgm:pt modelId="{3B8DE2E3-9D04-4C5E-B147-79836BB21DBB}" type="parTrans" cxnId="{817613AE-1759-458D-B82C-8870D59FAA43}">
      <dgm:prSet/>
      <dgm:spPr/>
      <dgm:t>
        <a:bodyPr/>
        <a:lstStyle/>
        <a:p>
          <a:endParaRPr lang="fr-FR"/>
        </a:p>
      </dgm:t>
    </dgm:pt>
    <dgm:pt modelId="{F26E5287-174C-44F1-AE4B-9B7024EFA1A9}" type="sibTrans" cxnId="{817613AE-1759-458D-B82C-8870D59FAA43}">
      <dgm:prSet/>
      <dgm:spPr/>
      <dgm:t>
        <a:bodyPr/>
        <a:lstStyle/>
        <a:p>
          <a:endParaRPr lang="fr-FR"/>
        </a:p>
      </dgm:t>
    </dgm:pt>
    <dgm:pt modelId="{730C2544-1FA8-40FB-83D6-8D56C3803190}">
      <dgm:prSet phldrT="[Texte]" custT="1"/>
      <dgm:spPr/>
      <dgm:t>
        <a:bodyPr/>
        <a:lstStyle/>
        <a:p>
          <a:r>
            <a:rPr lang="fr-FR" sz="3200" b="1" dirty="0" err="1" smtClean="0"/>
            <a:t>Make</a:t>
          </a:r>
          <a:r>
            <a:rPr lang="fr-FR" sz="3200" b="1" dirty="0" smtClean="0"/>
            <a:t> </a:t>
          </a:r>
          <a:r>
            <a:rPr lang="fr-FR" sz="3200" b="1" dirty="0" err="1" smtClean="0"/>
            <a:t>decisions</a:t>
          </a:r>
          <a:endParaRPr lang="fr-FR" sz="3200" b="1" dirty="0"/>
        </a:p>
      </dgm:t>
    </dgm:pt>
    <dgm:pt modelId="{6C1D3F75-E406-43FA-9E1D-84EC3FEF804A}" type="parTrans" cxnId="{CDBF8D00-0B92-45C7-8E76-CCB049615633}">
      <dgm:prSet/>
      <dgm:spPr/>
      <dgm:t>
        <a:bodyPr/>
        <a:lstStyle/>
        <a:p>
          <a:endParaRPr lang="fr-FR"/>
        </a:p>
      </dgm:t>
    </dgm:pt>
    <dgm:pt modelId="{19174329-3D95-48BD-921A-D09A6958BFB0}" type="sibTrans" cxnId="{CDBF8D00-0B92-45C7-8E76-CCB049615633}">
      <dgm:prSet/>
      <dgm:spPr/>
      <dgm:t>
        <a:bodyPr/>
        <a:lstStyle/>
        <a:p>
          <a:endParaRPr lang="fr-FR"/>
        </a:p>
      </dgm:t>
    </dgm:pt>
    <dgm:pt modelId="{BD9B54F9-7B68-4BBD-846F-617D0CD62506}" type="pres">
      <dgm:prSet presAssocID="{68706F1F-16C7-40C1-AA8C-C2168787CC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7136FA-B6EF-44D5-9CBB-91DA0289EB2D}" type="pres">
      <dgm:prSet presAssocID="{0FD361B4-567A-4661-B24C-A587F0EC8E7B}" presName="parentLin" presStyleCnt="0"/>
      <dgm:spPr/>
    </dgm:pt>
    <dgm:pt modelId="{C6C494E2-7C0B-4E3A-975E-F4054F574A91}" type="pres">
      <dgm:prSet presAssocID="{0FD361B4-567A-4661-B24C-A587F0EC8E7B}" presName="parentLeftMargin" presStyleLbl="node1" presStyleIdx="0" presStyleCnt="6"/>
      <dgm:spPr/>
      <dgm:t>
        <a:bodyPr/>
        <a:lstStyle/>
        <a:p>
          <a:endParaRPr lang="fr-FR"/>
        </a:p>
      </dgm:t>
    </dgm:pt>
    <dgm:pt modelId="{A8FE4E53-9A23-4A73-888D-C05EC4D64D34}" type="pres">
      <dgm:prSet presAssocID="{0FD361B4-567A-4661-B24C-A587F0EC8E7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1E6C92-8862-4BA7-BD59-A773E2F434DC}" type="pres">
      <dgm:prSet presAssocID="{0FD361B4-567A-4661-B24C-A587F0EC8E7B}" presName="negativeSpace" presStyleCnt="0"/>
      <dgm:spPr/>
    </dgm:pt>
    <dgm:pt modelId="{2941AD43-FA65-4300-BCEF-5E712E5C32FB}" type="pres">
      <dgm:prSet presAssocID="{0FD361B4-567A-4661-B24C-A587F0EC8E7B}" presName="childText" presStyleLbl="conFgAcc1" presStyleIdx="0" presStyleCnt="6">
        <dgm:presLayoutVars>
          <dgm:bulletEnabled val="1"/>
        </dgm:presLayoutVars>
      </dgm:prSet>
      <dgm:spPr/>
    </dgm:pt>
    <dgm:pt modelId="{A102CD89-ED7F-44D6-84FE-9307C0ED6D82}" type="pres">
      <dgm:prSet presAssocID="{D34CB73E-1E79-4E98-BBF9-BAE555D9DB2D}" presName="spaceBetweenRectangles" presStyleCnt="0"/>
      <dgm:spPr/>
    </dgm:pt>
    <dgm:pt modelId="{F4878161-FC26-4BFF-9636-77BC5607F6A4}" type="pres">
      <dgm:prSet presAssocID="{A5BF222F-C627-4B06-BE46-B5DA6291878C}" presName="parentLin" presStyleCnt="0"/>
      <dgm:spPr/>
    </dgm:pt>
    <dgm:pt modelId="{2B32AB56-244D-48AD-A46B-3F380D08577A}" type="pres">
      <dgm:prSet presAssocID="{A5BF222F-C627-4B06-BE46-B5DA6291878C}" presName="parentLeftMargin" presStyleLbl="node1" presStyleIdx="0" presStyleCnt="6"/>
      <dgm:spPr/>
      <dgm:t>
        <a:bodyPr/>
        <a:lstStyle/>
        <a:p>
          <a:endParaRPr lang="fr-FR"/>
        </a:p>
      </dgm:t>
    </dgm:pt>
    <dgm:pt modelId="{480C17F1-F36A-48B0-BD83-3A0FD94E7F96}" type="pres">
      <dgm:prSet presAssocID="{A5BF222F-C627-4B06-BE46-B5DA62918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ED8BE1-6231-41AA-8755-3A3622887615}" type="pres">
      <dgm:prSet presAssocID="{A5BF222F-C627-4B06-BE46-B5DA6291878C}" presName="negativeSpace" presStyleCnt="0"/>
      <dgm:spPr/>
    </dgm:pt>
    <dgm:pt modelId="{9454A5CA-EE57-4383-8B2C-0AFA4437465E}" type="pres">
      <dgm:prSet presAssocID="{A5BF222F-C627-4B06-BE46-B5DA6291878C}" presName="childText" presStyleLbl="conFgAcc1" presStyleIdx="1" presStyleCnt="6">
        <dgm:presLayoutVars>
          <dgm:bulletEnabled val="1"/>
        </dgm:presLayoutVars>
      </dgm:prSet>
      <dgm:spPr/>
    </dgm:pt>
    <dgm:pt modelId="{0153B01A-A4C0-42AE-89D5-578A44CC7844}" type="pres">
      <dgm:prSet presAssocID="{95B6EC1C-010E-4DB9-9160-9C2893D8857C}" presName="spaceBetweenRectangles" presStyleCnt="0"/>
      <dgm:spPr/>
    </dgm:pt>
    <dgm:pt modelId="{A85ACF57-4B18-47E3-974D-E7E1555F8AF4}" type="pres">
      <dgm:prSet presAssocID="{94DC93EF-08A1-46F0-A5DA-C09E0DE7DBA0}" presName="parentLin" presStyleCnt="0"/>
      <dgm:spPr/>
    </dgm:pt>
    <dgm:pt modelId="{FA82CBAF-5E42-4AD4-968F-377813D8E31D}" type="pres">
      <dgm:prSet presAssocID="{94DC93EF-08A1-46F0-A5DA-C09E0DE7DBA0}" presName="parentLeftMargin" presStyleLbl="node1" presStyleIdx="1" presStyleCnt="6"/>
      <dgm:spPr/>
      <dgm:t>
        <a:bodyPr/>
        <a:lstStyle/>
        <a:p>
          <a:endParaRPr lang="fr-FR"/>
        </a:p>
      </dgm:t>
    </dgm:pt>
    <dgm:pt modelId="{7ED7DC9D-06C1-48FE-A55A-D1CA38CC8C74}" type="pres">
      <dgm:prSet presAssocID="{94DC93EF-08A1-46F0-A5DA-C09E0DE7DBA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18461D-8327-4FB1-A944-B6EE1BF5C31D}" type="pres">
      <dgm:prSet presAssocID="{94DC93EF-08A1-46F0-A5DA-C09E0DE7DBA0}" presName="negativeSpace" presStyleCnt="0"/>
      <dgm:spPr/>
    </dgm:pt>
    <dgm:pt modelId="{93E7C72A-88B9-4096-8F95-3821FBDA0B62}" type="pres">
      <dgm:prSet presAssocID="{94DC93EF-08A1-46F0-A5DA-C09E0DE7DBA0}" presName="childText" presStyleLbl="conFgAcc1" presStyleIdx="2" presStyleCnt="6">
        <dgm:presLayoutVars>
          <dgm:bulletEnabled val="1"/>
        </dgm:presLayoutVars>
      </dgm:prSet>
      <dgm:spPr/>
    </dgm:pt>
    <dgm:pt modelId="{3494BDB5-FE39-410B-818F-933C20B4C7A4}" type="pres">
      <dgm:prSet presAssocID="{2D39E0A5-8617-48DA-8704-345638110835}" presName="spaceBetweenRectangles" presStyleCnt="0"/>
      <dgm:spPr/>
    </dgm:pt>
    <dgm:pt modelId="{D80D5A1E-C5F7-4542-BE0F-25C9567006E4}" type="pres">
      <dgm:prSet presAssocID="{8E44EFA0-58E7-4EDC-A41D-EBB5B3B9AF0C}" presName="parentLin" presStyleCnt="0"/>
      <dgm:spPr/>
    </dgm:pt>
    <dgm:pt modelId="{FAAB4BAF-5013-42F1-A8A5-B120F4905740}" type="pres">
      <dgm:prSet presAssocID="{8E44EFA0-58E7-4EDC-A41D-EBB5B3B9AF0C}" presName="parentLeftMargin" presStyleLbl="node1" presStyleIdx="2" presStyleCnt="6"/>
      <dgm:spPr/>
      <dgm:t>
        <a:bodyPr/>
        <a:lstStyle/>
        <a:p>
          <a:endParaRPr lang="fr-FR"/>
        </a:p>
      </dgm:t>
    </dgm:pt>
    <dgm:pt modelId="{D927ED95-E766-481A-9EA3-6001EFBF7FBD}" type="pres">
      <dgm:prSet presAssocID="{8E44EFA0-58E7-4EDC-A41D-EBB5B3B9AF0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7DE44F-4AEF-4DE4-86B4-87B0EFE4CED4}" type="pres">
      <dgm:prSet presAssocID="{8E44EFA0-58E7-4EDC-A41D-EBB5B3B9AF0C}" presName="negativeSpace" presStyleCnt="0"/>
      <dgm:spPr/>
    </dgm:pt>
    <dgm:pt modelId="{BA794EFB-EECC-4C75-877F-2F213DCD427A}" type="pres">
      <dgm:prSet presAssocID="{8E44EFA0-58E7-4EDC-A41D-EBB5B3B9AF0C}" presName="childText" presStyleLbl="conFgAcc1" presStyleIdx="3" presStyleCnt="6">
        <dgm:presLayoutVars>
          <dgm:bulletEnabled val="1"/>
        </dgm:presLayoutVars>
      </dgm:prSet>
      <dgm:spPr/>
    </dgm:pt>
    <dgm:pt modelId="{BC3CECF1-25FD-46E0-B148-3646AC3FDCB6}" type="pres">
      <dgm:prSet presAssocID="{E77B92F7-6F24-4F85-8C50-8FB01687777D}" presName="spaceBetweenRectangles" presStyleCnt="0"/>
      <dgm:spPr/>
    </dgm:pt>
    <dgm:pt modelId="{E0FD86A6-79A7-4B4D-9D49-3F264651227F}" type="pres">
      <dgm:prSet presAssocID="{82E89742-8B83-49A5-A712-2CF6268FA367}" presName="parentLin" presStyleCnt="0"/>
      <dgm:spPr/>
    </dgm:pt>
    <dgm:pt modelId="{88810325-691E-4420-9602-E65D5A420F4E}" type="pres">
      <dgm:prSet presAssocID="{82E89742-8B83-49A5-A712-2CF6268FA367}" presName="parentLeftMargin" presStyleLbl="node1" presStyleIdx="3" presStyleCnt="6"/>
      <dgm:spPr/>
      <dgm:t>
        <a:bodyPr/>
        <a:lstStyle/>
        <a:p>
          <a:endParaRPr lang="fr-FR"/>
        </a:p>
      </dgm:t>
    </dgm:pt>
    <dgm:pt modelId="{40F0DACE-A4B1-46AC-9823-E7F77ADC3751}" type="pres">
      <dgm:prSet presAssocID="{82E89742-8B83-49A5-A712-2CF6268FA36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91F597-9AC3-44E5-8FEA-706A01DDE641}" type="pres">
      <dgm:prSet presAssocID="{82E89742-8B83-49A5-A712-2CF6268FA367}" presName="negativeSpace" presStyleCnt="0"/>
      <dgm:spPr/>
    </dgm:pt>
    <dgm:pt modelId="{FD3E894E-9C92-40EC-8F84-32E80C8C2018}" type="pres">
      <dgm:prSet presAssocID="{82E89742-8B83-49A5-A712-2CF6268FA367}" presName="childText" presStyleLbl="conFgAcc1" presStyleIdx="4" presStyleCnt="6">
        <dgm:presLayoutVars>
          <dgm:bulletEnabled val="1"/>
        </dgm:presLayoutVars>
      </dgm:prSet>
      <dgm:spPr/>
    </dgm:pt>
    <dgm:pt modelId="{8A654E47-BA0F-4E2C-A73F-E1212FDD2B3D}" type="pres">
      <dgm:prSet presAssocID="{F26E5287-174C-44F1-AE4B-9B7024EFA1A9}" presName="spaceBetweenRectangles" presStyleCnt="0"/>
      <dgm:spPr/>
    </dgm:pt>
    <dgm:pt modelId="{E7CCC552-8482-4AEB-BD18-2FE544E265AF}" type="pres">
      <dgm:prSet presAssocID="{730C2544-1FA8-40FB-83D6-8D56C3803190}" presName="parentLin" presStyleCnt="0"/>
      <dgm:spPr/>
    </dgm:pt>
    <dgm:pt modelId="{7D3CD5E9-F6F7-4A10-834D-CFEAE67E2F0A}" type="pres">
      <dgm:prSet presAssocID="{730C2544-1FA8-40FB-83D6-8D56C3803190}" presName="parentLeftMargin" presStyleLbl="node1" presStyleIdx="4" presStyleCnt="6"/>
      <dgm:spPr/>
      <dgm:t>
        <a:bodyPr/>
        <a:lstStyle/>
        <a:p>
          <a:endParaRPr lang="fr-FR"/>
        </a:p>
      </dgm:t>
    </dgm:pt>
    <dgm:pt modelId="{2F568BD6-397B-460C-867A-6B19C78DB680}" type="pres">
      <dgm:prSet presAssocID="{730C2544-1FA8-40FB-83D6-8D56C380319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8CF77C-2322-49A7-9C16-868614E4A4FA}" type="pres">
      <dgm:prSet presAssocID="{730C2544-1FA8-40FB-83D6-8D56C3803190}" presName="negativeSpace" presStyleCnt="0"/>
      <dgm:spPr/>
    </dgm:pt>
    <dgm:pt modelId="{F070EEF9-8B2A-4C6D-BE70-5CB85F7B94FC}" type="pres">
      <dgm:prSet presAssocID="{730C2544-1FA8-40FB-83D6-8D56C380319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70F48E8-E0DA-4A04-86AB-57EF371CC54B}" type="presOf" srcId="{730C2544-1FA8-40FB-83D6-8D56C3803190}" destId="{2F568BD6-397B-460C-867A-6B19C78DB680}" srcOrd="1" destOrd="0" presId="urn:microsoft.com/office/officeart/2005/8/layout/list1"/>
    <dgm:cxn modelId="{8F807F8F-422E-473C-A901-B74BB42B047B}" type="presOf" srcId="{94DC93EF-08A1-46F0-A5DA-C09E0DE7DBA0}" destId="{7ED7DC9D-06C1-48FE-A55A-D1CA38CC8C74}" srcOrd="1" destOrd="0" presId="urn:microsoft.com/office/officeart/2005/8/layout/list1"/>
    <dgm:cxn modelId="{DB097549-1CCD-445F-8AA7-92776471773B}" type="presOf" srcId="{A5BF222F-C627-4B06-BE46-B5DA6291878C}" destId="{2B32AB56-244D-48AD-A46B-3F380D08577A}" srcOrd="0" destOrd="0" presId="urn:microsoft.com/office/officeart/2005/8/layout/list1"/>
    <dgm:cxn modelId="{94B605B7-5FE5-4728-8DC7-D8CB1844B96B}" type="presOf" srcId="{94DC93EF-08A1-46F0-A5DA-C09E0DE7DBA0}" destId="{FA82CBAF-5E42-4AD4-968F-377813D8E31D}" srcOrd="0" destOrd="0" presId="urn:microsoft.com/office/officeart/2005/8/layout/list1"/>
    <dgm:cxn modelId="{895DABC7-7997-4888-9B81-0FFE83AEA4E9}" srcId="{68706F1F-16C7-40C1-AA8C-C2168787CCC6}" destId="{8E44EFA0-58E7-4EDC-A41D-EBB5B3B9AF0C}" srcOrd="3" destOrd="0" parTransId="{72B5DDEA-80E0-4E49-A07F-26CEE76A54DE}" sibTransId="{E77B92F7-6F24-4F85-8C50-8FB01687777D}"/>
    <dgm:cxn modelId="{B8AF95A3-8B67-4ABD-A094-7A1F8C689D03}" type="presOf" srcId="{A5BF222F-C627-4B06-BE46-B5DA6291878C}" destId="{480C17F1-F36A-48B0-BD83-3A0FD94E7F96}" srcOrd="1" destOrd="0" presId="urn:microsoft.com/office/officeart/2005/8/layout/list1"/>
    <dgm:cxn modelId="{9ABF20D9-045F-4C52-B24A-24E9BE29255F}" type="presOf" srcId="{730C2544-1FA8-40FB-83D6-8D56C3803190}" destId="{7D3CD5E9-F6F7-4A10-834D-CFEAE67E2F0A}" srcOrd="0" destOrd="0" presId="urn:microsoft.com/office/officeart/2005/8/layout/list1"/>
    <dgm:cxn modelId="{817613AE-1759-458D-B82C-8870D59FAA43}" srcId="{68706F1F-16C7-40C1-AA8C-C2168787CCC6}" destId="{82E89742-8B83-49A5-A712-2CF6268FA367}" srcOrd="4" destOrd="0" parTransId="{3B8DE2E3-9D04-4C5E-B147-79836BB21DBB}" sibTransId="{F26E5287-174C-44F1-AE4B-9B7024EFA1A9}"/>
    <dgm:cxn modelId="{19D35573-BB81-458A-8D30-626329B87D54}" srcId="{68706F1F-16C7-40C1-AA8C-C2168787CCC6}" destId="{94DC93EF-08A1-46F0-A5DA-C09E0DE7DBA0}" srcOrd="2" destOrd="0" parTransId="{96A5A1EC-DA2C-4568-8316-3D01F88939FA}" sibTransId="{2D39E0A5-8617-48DA-8704-345638110835}"/>
    <dgm:cxn modelId="{211C5C2E-CA92-4E7C-9528-D0FCF213A83B}" type="presOf" srcId="{8E44EFA0-58E7-4EDC-A41D-EBB5B3B9AF0C}" destId="{FAAB4BAF-5013-42F1-A8A5-B120F4905740}" srcOrd="0" destOrd="0" presId="urn:microsoft.com/office/officeart/2005/8/layout/list1"/>
    <dgm:cxn modelId="{CA4F61F4-BE55-4CC4-847E-148452BDA635}" type="presOf" srcId="{0FD361B4-567A-4661-B24C-A587F0EC8E7B}" destId="{A8FE4E53-9A23-4A73-888D-C05EC4D64D34}" srcOrd="1" destOrd="0" presId="urn:microsoft.com/office/officeart/2005/8/layout/list1"/>
    <dgm:cxn modelId="{78862568-13D8-4B49-AAED-DF4D60EF68C8}" type="presOf" srcId="{0FD361B4-567A-4661-B24C-A587F0EC8E7B}" destId="{C6C494E2-7C0B-4E3A-975E-F4054F574A91}" srcOrd="0" destOrd="0" presId="urn:microsoft.com/office/officeart/2005/8/layout/list1"/>
    <dgm:cxn modelId="{3B7BD0E8-D3CD-4C93-895F-D7848A604365}" type="presOf" srcId="{82E89742-8B83-49A5-A712-2CF6268FA367}" destId="{40F0DACE-A4B1-46AC-9823-E7F77ADC3751}" srcOrd="1" destOrd="0" presId="urn:microsoft.com/office/officeart/2005/8/layout/list1"/>
    <dgm:cxn modelId="{7EFB6CC1-80EC-47E2-8E8C-C5A214318D82}" srcId="{68706F1F-16C7-40C1-AA8C-C2168787CCC6}" destId="{0FD361B4-567A-4661-B24C-A587F0EC8E7B}" srcOrd="0" destOrd="0" parTransId="{A60C239F-CB8E-488D-BE02-C87FFA8B8A34}" sibTransId="{D34CB73E-1E79-4E98-BBF9-BAE555D9DB2D}"/>
    <dgm:cxn modelId="{A03FC051-C185-446F-B885-C69DB8FD84B5}" type="presOf" srcId="{82E89742-8B83-49A5-A712-2CF6268FA367}" destId="{88810325-691E-4420-9602-E65D5A420F4E}" srcOrd="0" destOrd="0" presId="urn:microsoft.com/office/officeart/2005/8/layout/list1"/>
    <dgm:cxn modelId="{2C8C4437-67DE-4B79-BD55-B4F9FB194940}" srcId="{68706F1F-16C7-40C1-AA8C-C2168787CCC6}" destId="{A5BF222F-C627-4B06-BE46-B5DA6291878C}" srcOrd="1" destOrd="0" parTransId="{1AE5D50B-10E1-4CA7-B337-23549F660A76}" sibTransId="{95B6EC1C-010E-4DB9-9160-9C2893D8857C}"/>
    <dgm:cxn modelId="{0A570D0C-4BF5-4096-A59D-1D2E0EB52DF7}" type="presOf" srcId="{68706F1F-16C7-40C1-AA8C-C2168787CCC6}" destId="{BD9B54F9-7B68-4BBD-846F-617D0CD62506}" srcOrd="0" destOrd="0" presId="urn:microsoft.com/office/officeart/2005/8/layout/list1"/>
    <dgm:cxn modelId="{CDBF8D00-0B92-45C7-8E76-CCB049615633}" srcId="{68706F1F-16C7-40C1-AA8C-C2168787CCC6}" destId="{730C2544-1FA8-40FB-83D6-8D56C3803190}" srcOrd="5" destOrd="0" parTransId="{6C1D3F75-E406-43FA-9E1D-84EC3FEF804A}" sibTransId="{19174329-3D95-48BD-921A-D09A6958BFB0}"/>
    <dgm:cxn modelId="{8A8F2C26-CFA4-4576-96FC-EA15C179123D}" type="presOf" srcId="{8E44EFA0-58E7-4EDC-A41D-EBB5B3B9AF0C}" destId="{D927ED95-E766-481A-9EA3-6001EFBF7FBD}" srcOrd="1" destOrd="0" presId="urn:microsoft.com/office/officeart/2005/8/layout/list1"/>
    <dgm:cxn modelId="{8515BC49-A22D-43AD-8693-F4DD53424037}" type="presParOf" srcId="{BD9B54F9-7B68-4BBD-846F-617D0CD62506}" destId="{207136FA-B6EF-44D5-9CBB-91DA0289EB2D}" srcOrd="0" destOrd="0" presId="urn:microsoft.com/office/officeart/2005/8/layout/list1"/>
    <dgm:cxn modelId="{1B9B6B44-8F5F-425D-8166-9BA011FD5A87}" type="presParOf" srcId="{207136FA-B6EF-44D5-9CBB-91DA0289EB2D}" destId="{C6C494E2-7C0B-4E3A-975E-F4054F574A91}" srcOrd="0" destOrd="0" presId="urn:microsoft.com/office/officeart/2005/8/layout/list1"/>
    <dgm:cxn modelId="{58D48576-CA42-49E6-9C4D-1F42B7304339}" type="presParOf" srcId="{207136FA-B6EF-44D5-9CBB-91DA0289EB2D}" destId="{A8FE4E53-9A23-4A73-888D-C05EC4D64D34}" srcOrd="1" destOrd="0" presId="urn:microsoft.com/office/officeart/2005/8/layout/list1"/>
    <dgm:cxn modelId="{71E6481C-380B-43D0-BC01-B514A60678F0}" type="presParOf" srcId="{BD9B54F9-7B68-4BBD-846F-617D0CD62506}" destId="{461E6C92-8862-4BA7-BD59-A773E2F434DC}" srcOrd="1" destOrd="0" presId="urn:microsoft.com/office/officeart/2005/8/layout/list1"/>
    <dgm:cxn modelId="{75442944-EF82-4A04-ADA1-0C3EFAD22051}" type="presParOf" srcId="{BD9B54F9-7B68-4BBD-846F-617D0CD62506}" destId="{2941AD43-FA65-4300-BCEF-5E712E5C32FB}" srcOrd="2" destOrd="0" presId="urn:microsoft.com/office/officeart/2005/8/layout/list1"/>
    <dgm:cxn modelId="{6A0D0ED2-93AA-4B86-9D9C-150507ADDA31}" type="presParOf" srcId="{BD9B54F9-7B68-4BBD-846F-617D0CD62506}" destId="{A102CD89-ED7F-44D6-84FE-9307C0ED6D82}" srcOrd="3" destOrd="0" presId="urn:microsoft.com/office/officeart/2005/8/layout/list1"/>
    <dgm:cxn modelId="{8D0E3D8A-1B1E-4913-90F1-89E36CEBE64D}" type="presParOf" srcId="{BD9B54F9-7B68-4BBD-846F-617D0CD62506}" destId="{F4878161-FC26-4BFF-9636-77BC5607F6A4}" srcOrd="4" destOrd="0" presId="urn:microsoft.com/office/officeart/2005/8/layout/list1"/>
    <dgm:cxn modelId="{51D84B36-1896-4A66-B2EC-BF1138386491}" type="presParOf" srcId="{F4878161-FC26-4BFF-9636-77BC5607F6A4}" destId="{2B32AB56-244D-48AD-A46B-3F380D08577A}" srcOrd="0" destOrd="0" presId="urn:microsoft.com/office/officeart/2005/8/layout/list1"/>
    <dgm:cxn modelId="{3E70CF72-0DDA-4894-8F86-59CCB8CDAC7D}" type="presParOf" srcId="{F4878161-FC26-4BFF-9636-77BC5607F6A4}" destId="{480C17F1-F36A-48B0-BD83-3A0FD94E7F96}" srcOrd="1" destOrd="0" presId="urn:microsoft.com/office/officeart/2005/8/layout/list1"/>
    <dgm:cxn modelId="{3458C3F2-6459-46DA-A59D-09BD1B10E32D}" type="presParOf" srcId="{BD9B54F9-7B68-4BBD-846F-617D0CD62506}" destId="{CAED8BE1-6231-41AA-8755-3A3622887615}" srcOrd="5" destOrd="0" presId="urn:microsoft.com/office/officeart/2005/8/layout/list1"/>
    <dgm:cxn modelId="{1B2EF1EE-3187-4D49-B37D-EEE02BFD7175}" type="presParOf" srcId="{BD9B54F9-7B68-4BBD-846F-617D0CD62506}" destId="{9454A5CA-EE57-4383-8B2C-0AFA4437465E}" srcOrd="6" destOrd="0" presId="urn:microsoft.com/office/officeart/2005/8/layout/list1"/>
    <dgm:cxn modelId="{E2794BBD-D2B4-476F-8EA3-3472DA7B4915}" type="presParOf" srcId="{BD9B54F9-7B68-4BBD-846F-617D0CD62506}" destId="{0153B01A-A4C0-42AE-89D5-578A44CC7844}" srcOrd="7" destOrd="0" presId="urn:microsoft.com/office/officeart/2005/8/layout/list1"/>
    <dgm:cxn modelId="{F4E2F70D-3B63-4F75-A59E-E702DAD59F84}" type="presParOf" srcId="{BD9B54F9-7B68-4BBD-846F-617D0CD62506}" destId="{A85ACF57-4B18-47E3-974D-E7E1555F8AF4}" srcOrd="8" destOrd="0" presId="urn:microsoft.com/office/officeart/2005/8/layout/list1"/>
    <dgm:cxn modelId="{F62437DF-7D70-4FFC-A199-7731CBB984EC}" type="presParOf" srcId="{A85ACF57-4B18-47E3-974D-E7E1555F8AF4}" destId="{FA82CBAF-5E42-4AD4-968F-377813D8E31D}" srcOrd="0" destOrd="0" presId="urn:microsoft.com/office/officeart/2005/8/layout/list1"/>
    <dgm:cxn modelId="{CB59A6C5-8AA5-4BE1-9FC2-2A4C2CC65FFB}" type="presParOf" srcId="{A85ACF57-4B18-47E3-974D-E7E1555F8AF4}" destId="{7ED7DC9D-06C1-48FE-A55A-D1CA38CC8C74}" srcOrd="1" destOrd="0" presId="urn:microsoft.com/office/officeart/2005/8/layout/list1"/>
    <dgm:cxn modelId="{E6D00A64-7E6E-4F73-A8DD-74401763B68F}" type="presParOf" srcId="{BD9B54F9-7B68-4BBD-846F-617D0CD62506}" destId="{8E18461D-8327-4FB1-A944-B6EE1BF5C31D}" srcOrd="9" destOrd="0" presId="urn:microsoft.com/office/officeart/2005/8/layout/list1"/>
    <dgm:cxn modelId="{2D0EA110-E48C-4D8D-B0F1-7CE0CDDA9F5B}" type="presParOf" srcId="{BD9B54F9-7B68-4BBD-846F-617D0CD62506}" destId="{93E7C72A-88B9-4096-8F95-3821FBDA0B62}" srcOrd="10" destOrd="0" presId="urn:microsoft.com/office/officeart/2005/8/layout/list1"/>
    <dgm:cxn modelId="{9B04C2A3-8C7F-43D8-9A00-40AB593DDD73}" type="presParOf" srcId="{BD9B54F9-7B68-4BBD-846F-617D0CD62506}" destId="{3494BDB5-FE39-410B-818F-933C20B4C7A4}" srcOrd="11" destOrd="0" presId="urn:microsoft.com/office/officeart/2005/8/layout/list1"/>
    <dgm:cxn modelId="{85F9D0D3-9794-457B-A333-DEC0DD3C1E19}" type="presParOf" srcId="{BD9B54F9-7B68-4BBD-846F-617D0CD62506}" destId="{D80D5A1E-C5F7-4542-BE0F-25C9567006E4}" srcOrd="12" destOrd="0" presId="urn:microsoft.com/office/officeart/2005/8/layout/list1"/>
    <dgm:cxn modelId="{0EB87BC0-C78B-4380-A3BD-9BEBA579FC26}" type="presParOf" srcId="{D80D5A1E-C5F7-4542-BE0F-25C9567006E4}" destId="{FAAB4BAF-5013-42F1-A8A5-B120F4905740}" srcOrd="0" destOrd="0" presId="urn:microsoft.com/office/officeart/2005/8/layout/list1"/>
    <dgm:cxn modelId="{B68D10B4-FDA2-4444-9D7E-1F3743CD9F06}" type="presParOf" srcId="{D80D5A1E-C5F7-4542-BE0F-25C9567006E4}" destId="{D927ED95-E766-481A-9EA3-6001EFBF7FBD}" srcOrd="1" destOrd="0" presId="urn:microsoft.com/office/officeart/2005/8/layout/list1"/>
    <dgm:cxn modelId="{793D9CA7-B4DB-4A83-BE83-5DA1225523E6}" type="presParOf" srcId="{BD9B54F9-7B68-4BBD-846F-617D0CD62506}" destId="{447DE44F-4AEF-4DE4-86B4-87B0EFE4CED4}" srcOrd="13" destOrd="0" presId="urn:microsoft.com/office/officeart/2005/8/layout/list1"/>
    <dgm:cxn modelId="{2F755967-4F14-4E3B-8B4F-1AE3B5F62DA8}" type="presParOf" srcId="{BD9B54F9-7B68-4BBD-846F-617D0CD62506}" destId="{BA794EFB-EECC-4C75-877F-2F213DCD427A}" srcOrd="14" destOrd="0" presId="urn:microsoft.com/office/officeart/2005/8/layout/list1"/>
    <dgm:cxn modelId="{19B06568-25E0-424A-8726-AB4ACA1B37F8}" type="presParOf" srcId="{BD9B54F9-7B68-4BBD-846F-617D0CD62506}" destId="{BC3CECF1-25FD-46E0-B148-3646AC3FDCB6}" srcOrd="15" destOrd="0" presId="urn:microsoft.com/office/officeart/2005/8/layout/list1"/>
    <dgm:cxn modelId="{7606DD9E-4BBA-401B-BB9F-7EA7BA138C36}" type="presParOf" srcId="{BD9B54F9-7B68-4BBD-846F-617D0CD62506}" destId="{E0FD86A6-79A7-4B4D-9D49-3F264651227F}" srcOrd="16" destOrd="0" presId="urn:microsoft.com/office/officeart/2005/8/layout/list1"/>
    <dgm:cxn modelId="{31A6D2C4-EAF8-49C1-BF06-7E90D1F39CF4}" type="presParOf" srcId="{E0FD86A6-79A7-4B4D-9D49-3F264651227F}" destId="{88810325-691E-4420-9602-E65D5A420F4E}" srcOrd="0" destOrd="0" presId="urn:microsoft.com/office/officeart/2005/8/layout/list1"/>
    <dgm:cxn modelId="{7722AD91-0C4F-4708-8BEC-553F400E9A63}" type="presParOf" srcId="{E0FD86A6-79A7-4B4D-9D49-3F264651227F}" destId="{40F0DACE-A4B1-46AC-9823-E7F77ADC3751}" srcOrd="1" destOrd="0" presId="urn:microsoft.com/office/officeart/2005/8/layout/list1"/>
    <dgm:cxn modelId="{34BC058E-E4E1-4684-A192-540ED237C4DC}" type="presParOf" srcId="{BD9B54F9-7B68-4BBD-846F-617D0CD62506}" destId="{9A91F597-9AC3-44E5-8FEA-706A01DDE641}" srcOrd="17" destOrd="0" presId="urn:microsoft.com/office/officeart/2005/8/layout/list1"/>
    <dgm:cxn modelId="{A1842B9E-D674-408C-A6F6-C58F2053A608}" type="presParOf" srcId="{BD9B54F9-7B68-4BBD-846F-617D0CD62506}" destId="{FD3E894E-9C92-40EC-8F84-32E80C8C2018}" srcOrd="18" destOrd="0" presId="urn:microsoft.com/office/officeart/2005/8/layout/list1"/>
    <dgm:cxn modelId="{2679B658-C00B-4500-A69D-C4F88CFFB9E4}" type="presParOf" srcId="{BD9B54F9-7B68-4BBD-846F-617D0CD62506}" destId="{8A654E47-BA0F-4E2C-A73F-E1212FDD2B3D}" srcOrd="19" destOrd="0" presId="urn:microsoft.com/office/officeart/2005/8/layout/list1"/>
    <dgm:cxn modelId="{553627EB-ED8D-4998-86F7-B2AA40B998A6}" type="presParOf" srcId="{BD9B54F9-7B68-4BBD-846F-617D0CD62506}" destId="{E7CCC552-8482-4AEB-BD18-2FE544E265AF}" srcOrd="20" destOrd="0" presId="urn:microsoft.com/office/officeart/2005/8/layout/list1"/>
    <dgm:cxn modelId="{A4A0B214-EE06-4174-B936-706F19F21E02}" type="presParOf" srcId="{E7CCC552-8482-4AEB-BD18-2FE544E265AF}" destId="{7D3CD5E9-F6F7-4A10-834D-CFEAE67E2F0A}" srcOrd="0" destOrd="0" presId="urn:microsoft.com/office/officeart/2005/8/layout/list1"/>
    <dgm:cxn modelId="{5482F287-B978-4650-9EF8-BAD295EDA771}" type="presParOf" srcId="{E7CCC552-8482-4AEB-BD18-2FE544E265AF}" destId="{2F568BD6-397B-460C-867A-6B19C78DB680}" srcOrd="1" destOrd="0" presId="urn:microsoft.com/office/officeart/2005/8/layout/list1"/>
    <dgm:cxn modelId="{6E66F86B-E964-44AB-BE48-6B878C3C6506}" type="presParOf" srcId="{BD9B54F9-7B68-4BBD-846F-617D0CD62506}" destId="{5E8CF77C-2322-49A7-9C16-868614E4A4FA}" srcOrd="21" destOrd="0" presId="urn:microsoft.com/office/officeart/2005/8/layout/list1"/>
    <dgm:cxn modelId="{468C196D-00B6-44D8-84C3-4460F7C714A4}" type="presParOf" srcId="{BD9B54F9-7B68-4BBD-846F-617D0CD62506}" destId="{F070EEF9-8B2A-4C6D-BE70-5CB85F7B94F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DCABC8-5CEF-420A-BAAE-9E3CD77EE1E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6237935B-9C6B-43B8-9D80-EAF956F99603}">
      <dgm:prSet phldrT="[Texte]" custT="1"/>
      <dgm:spPr/>
      <dgm:t>
        <a:bodyPr/>
        <a:lstStyle/>
        <a:p>
          <a:r>
            <a:rPr lang="fr-FR" sz="1800" b="1" dirty="0" smtClean="0"/>
            <a:t>Marketing research Data</a:t>
          </a:r>
          <a:endParaRPr lang="fr-FR" sz="1800" b="1" dirty="0"/>
        </a:p>
      </dgm:t>
    </dgm:pt>
    <dgm:pt modelId="{B1C071F1-DCEB-4912-87EB-48CCA9CE0459}" type="parTrans" cxnId="{7DDD3C52-C236-44B1-86B5-3157D2DC05FE}">
      <dgm:prSet/>
      <dgm:spPr/>
      <dgm:t>
        <a:bodyPr/>
        <a:lstStyle/>
        <a:p>
          <a:endParaRPr lang="fr-FR"/>
        </a:p>
      </dgm:t>
    </dgm:pt>
    <dgm:pt modelId="{BF33B95A-DC71-400F-B920-628EF0187CC6}" type="sibTrans" cxnId="{7DDD3C52-C236-44B1-86B5-3157D2DC05FE}">
      <dgm:prSet/>
      <dgm:spPr/>
      <dgm:t>
        <a:bodyPr/>
        <a:lstStyle/>
        <a:p>
          <a:endParaRPr lang="fr-FR"/>
        </a:p>
      </dgm:t>
    </dgm:pt>
    <dgm:pt modelId="{6FDF56A9-1919-494A-BD0B-B56BC85DB8E1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0070C0"/>
              </a:solidFill>
            </a:rPr>
            <a:t>Secondary  Data</a:t>
          </a:r>
          <a:endParaRPr lang="fr-FR" sz="2000" b="1" dirty="0">
            <a:solidFill>
              <a:srgbClr val="0070C0"/>
            </a:solidFill>
          </a:endParaRPr>
        </a:p>
      </dgm:t>
    </dgm:pt>
    <dgm:pt modelId="{53401887-A3D8-4A55-82F0-FF727F8BA1C6}" type="parTrans" cxnId="{0082FF35-086D-4236-A05D-0F1AB1DCF1F8}">
      <dgm:prSet/>
      <dgm:spPr/>
      <dgm:t>
        <a:bodyPr/>
        <a:lstStyle/>
        <a:p>
          <a:endParaRPr lang="fr-FR"/>
        </a:p>
      </dgm:t>
    </dgm:pt>
    <dgm:pt modelId="{848506F9-6856-4713-9CEC-D0EB3FCA9BA0}" type="sibTrans" cxnId="{0082FF35-086D-4236-A05D-0F1AB1DCF1F8}">
      <dgm:prSet/>
      <dgm:spPr/>
      <dgm:t>
        <a:bodyPr/>
        <a:lstStyle/>
        <a:p>
          <a:endParaRPr lang="fr-FR"/>
        </a:p>
      </dgm:t>
    </dgm:pt>
    <dgm:pt modelId="{EF94EB1F-E66C-437C-ABA2-36EF1E02CB67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C00000"/>
              </a:solidFill>
            </a:rPr>
            <a:t>Documentary research</a:t>
          </a:r>
          <a:endParaRPr lang="fr-FR" sz="2000" b="1" dirty="0">
            <a:solidFill>
              <a:srgbClr val="C00000"/>
            </a:solidFill>
          </a:endParaRPr>
        </a:p>
      </dgm:t>
    </dgm:pt>
    <dgm:pt modelId="{C69C4E7F-E9CC-4021-A291-6834B052B440}" type="parTrans" cxnId="{CB3941CA-2003-4CB6-ADEA-7E2D823F82EC}">
      <dgm:prSet/>
      <dgm:spPr/>
      <dgm:t>
        <a:bodyPr/>
        <a:lstStyle/>
        <a:p>
          <a:endParaRPr lang="fr-FR"/>
        </a:p>
      </dgm:t>
    </dgm:pt>
    <dgm:pt modelId="{35637219-1DDC-4AA0-A02E-F9C6F9810C37}" type="sibTrans" cxnId="{CB3941CA-2003-4CB6-ADEA-7E2D823F82EC}">
      <dgm:prSet/>
      <dgm:spPr/>
      <dgm:t>
        <a:bodyPr/>
        <a:lstStyle/>
        <a:p>
          <a:endParaRPr lang="fr-FR"/>
        </a:p>
      </dgm:t>
    </dgm:pt>
    <dgm:pt modelId="{48053410-39B4-47D1-9979-978CD494CB88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C00000"/>
              </a:solidFill>
            </a:rPr>
            <a:t>Qualitative research</a:t>
          </a:r>
          <a:endParaRPr lang="fr-FR" sz="2000" b="1" dirty="0">
            <a:solidFill>
              <a:srgbClr val="C00000"/>
            </a:solidFill>
          </a:endParaRPr>
        </a:p>
      </dgm:t>
    </dgm:pt>
    <dgm:pt modelId="{49EB59A8-FAED-4AE7-B910-28BD0E1716BC}" type="sibTrans" cxnId="{2C5D895A-28CB-4EFA-80DB-E5B01E63953D}">
      <dgm:prSet/>
      <dgm:spPr/>
      <dgm:t>
        <a:bodyPr/>
        <a:lstStyle/>
        <a:p>
          <a:endParaRPr lang="fr-FR"/>
        </a:p>
      </dgm:t>
    </dgm:pt>
    <dgm:pt modelId="{207DE9FC-DCB2-4D16-8245-3D871F950A20}" type="parTrans" cxnId="{2C5D895A-28CB-4EFA-80DB-E5B01E63953D}">
      <dgm:prSet/>
      <dgm:spPr/>
      <dgm:t>
        <a:bodyPr/>
        <a:lstStyle/>
        <a:p>
          <a:endParaRPr lang="fr-FR"/>
        </a:p>
      </dgm:t>
    </dgm:pt>
    <dgm:pt modelId="{A485AA1E-8CBF-4CB5-9132-0F4ABF135FFD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0070C0"/>
              </a:solidFill>
            </a:rPr>
            <a:t>Primary Data</a:t>
          </a:r>
          <a:endParaRPr lang="fr-FR" sz="2000" b="1" dirty="0">
            <a:solidFill>
              <a:srgbClr val="0070C0"/>
            </a:solidFill>
          </a:endParaRPr>
        </a:p>
      </dgm:t>
    </dgm:pt>
    <dgm:pt modelId="{DF666F39-20F0-4FA2-A73D-D533311D5CF8}" type="sibTrans" cxnId="{E8F920E4-C809-4FC4-91D0-C9DFC49082E7}">
      <dgm:prSet/>
      <dgm:spPr/>
      <dgm:t>
        <a:bodyPr/>
        <a:lstStyle/>
        <a:p>
          <a:endParaRPr lang="fr-FR"/>
        </a:p>
      </dgm:t>
    </dgm:pt>
    <dgm:pt modelId="{C6A78B15-0B69-465A-B258-C67D8F1F3BBB}" type="parTrans" cxnId="{E8F920E4-C809-4FC4-91D0-C9DFC49082E7}">
      <dgm:prSet/>
      <dgm:spPr/>
      <dgm:t>
        <a:bodyPr/>
        <a:lstStyle/>
        <a:p>
          <a:endParaRPr lang="fr-FR"/>
        </a:p>
      </dgm:t>
    </dgm:pt>
    <dgm:pt modelId="{77F49044-A55F-45AF-857A-3AA9584515BB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C00000"/>
              </a:solidFill>
            </a:rPr>
            <a:t>Quantitative research</a:t>
          </a:r>
          <a:endParaRPr lang="fr-FR" sz="2000" b="1" dirty="0">
            <a:solidFill>
              <a:srgbClr val="C00000"/>
            </a:solidFill>
          </a:endParaRPr>
        </a:p>
      </dgm:t>
    </dgm:pt>
    <dgm:pt modelId="{D60B4D26-66F2-4541-B0F8-8D6EEDDC6F32}" type="parTrans" cxnId="{7FC16BFA-0378-45AC-9ADE-2AB99DF3489F}">
      <dgm:prSet/>
      <dgm:spPr/>
      <dgm:t>
        <a:bodyPr/>
        <a:lstStyle/>
        <a:p>
          <a:endParaRPr lang="fr-FR"/>
        </a:p>
      </dgm:t>
    </dgm:pt>
    <dgm:pt modelId="{AD3F8827-7863-48BF-A9C1-F7B8B4BEEFA4}" type="sibTrans" cxnId="{7FC16BFA-0378-45AC-9ADE-2AB99DF3489F}">
      <dgm:prSet/>
      <dgm:spPr/>
      <dgm:t>
        <a:bodyPr/>
        <a:lstStyle/>
        <a:p>
          <a:endParaRPr lang="fr-FR"/>
        </a:p>
      </dgm:t>
    </dgm:pt>
    <dgm:pt modelId="{EEC0EDD1-726E-45E1-9840-3B50549A4656}">
      <dgm:prSet phldrT="[Texte]" custT="1"/>
      <dgm:spPr/>
      <dgm:t>
        <a:bodyPr/>
        <a:lstStyle/>
        <a:p>
          <a:r>
            <a:rPr lang="fr-FR" sz="2000" b="1" dirty="0" smtClean="0"/>
            <a:t>Survey</a:t>
          </a:r>
          <a:endParaRPr lang="fr-FR" sz="2000" b="1" dirty="0"/>
        </a:p>
      </dgm:t>
    </dgm:pt>
    <dgm:pt modelId="{48A88389-2786-4553-BB01-641EBD796C6D}" type="parTrans" cxnId="{8C37CBEA-C1F3-4FC7-B7A3-10825E58BED8}">
      <dgm:prSet/>
      <dgm:spPr/>
      <dgm:t>
        <a:bodyPr/>
        <a:lstStyle/>
        <a:p>
          <a:endParaRPr lang="fr-FR"/>
        </a:p>
      </dgm:t>
    </dgm:pt>
    <dgm:pt modelId="{A675703E-3AA0-4A1F-927C-56684BCD8425}" type="sibTrans" cxnId="{8C37CBEA-C1F3-4FC7-B7A3-10825E58BED8}">
      <dgm:prSet/>
      <dgm:spPr/>
      <dgm:t>
        <a:bodyPr/>
        <a:lstStyle/>
        <a:p>
          <a:endParaRPr lang="fr-FR"/>
        </a:p>
      </dgm:t>
    </dgm:pt>
    <dgm:pt modelId="{9A8A865C-752E-4037-80CF-01E1EB72850A}">
      <dgm:prSet phldrT="[Texte]" custT="1"/>
      <dgm:spPr/>
      <dgm:t>
        <a:bodyPr/>
        <a:lstStyle/>
        <a:p>
          <a:r>
            <a:rPr lang="fr-FR" sz="2000" b="1" dirty="0" smtClean="0"/>
            <a:t>Experimentation</a:t>
          </a:r>
          <a:endParaRPr lang="fr-FR" sz="2000" b="1" dirty="0"/>
        </a:p>
      </dgm:t>
    </dgm:pt>
    <dgm:pt modelId="{7C709207-8E9F-4CA0-867D-0297B6AE439D}" type="parTrans" cxnId="{19A3E0FD-2F6E-4E99-AFE4-850559EE1A9A}">
      <dgm:prSet/>
      <dgm:spPr/>
      <dgm:t>
        <a:bodyPr/>
        <a:lstStyle/>
        <a:p>
          <a:endParaRPr lang="fr-FR"/>
        </a:p>
      </dgm:t>
    </dgm:pt>
    <dgm:pt modelId="{F738A009-0E25-4C68-BCE7-C68AA358EA14}" type="sibTrans" cxnId="{19A3E0FD-2F6E-4E99-AFE4-850559EE1A9A}">
      <dgm:prSet/>
      <dgm:spPr/>
      <dgm:t>
        <a:bodyPr/>
        <a:lstStyle/>
        <a:p>
          <a:endParaRPr lang="fr-FR"/>
        </a:p>
      </dgm:t>
    </dgm:pt>
    <dgm:pt modelId="{C0AA17BE-F379-411B-A9D2-DA7F58D9E3CE}">
      <dgm:prSet phldrT="[Texte]" custT="1"/>
      <dgm:spPr/>
      <dgm:t>
        <a:bodyPr/>
        <a:lstStyle/>
        <a:p>
          <a:r>
            <a:rPr lang="fr-FR" sz="2000" b="1" dirty="0" smtClean="0"/>
            <a:t>Indirect</a:t>
          </a:r>
          <a:endParaRPr lang="fr-FR" sz="2000" b="1" dirty="0"/>
        </a:p>
      </dgm:t>
    </dgm:pt>
    <dgm:pt modelId="{88389850-1B9C-4D37-BE53-14AA74C799CC}" type="parTrans" cxnId="{F7766F09-08C7-4F75-B66C-CAE8B78449E0}">
      <dgm:prSet/>
      <dgm:spPr/>
      <dgm:t>
        <a:bodyPr/>
        <a:lstStyle/>
        <a:p>
          <a:endParaRPr lang="fr-FR"/>
        </a:p>
      </dgm:t>
    </dgm:pt>
    <dgm:pt modelId="{F6C62850-F2AB-4496-BC9D-2367D09E0C92}" type="sibTrans" cxnId="{F7766F09-08C7-4F75-B66C-CAE8B78449E0}">
      <dgm:prSet/>
      <dgm:spPr/>
      <dgm:t>
        <a:bodyPr/>
        <a:lstStyle/>
        <a:p>
          <a:endParaRPr lang="fr-FR"/>
        </a:p>
      </dgm:t>
    </dgm:pt>
    <dgm:pt modelId="{FA060815-83A4-46FE-ACC9-EE6EBC53D386}">
      <dgm:prSet phldrT="[Texte]" custT="1"/>
      <dgm:spPr/>
      <dgm:t>
        <a:bodyPr/>
        <a:lstStyle/>
        <a:p>
          <a:r>
            <a:rPr lang="fr-FR" sz="2000" b="1" dirty="0" smtClean="0"/>
            <a:t>Direct</a:t>
          </a:r>
          <a:endParaRPr lang="fr-FR" sz="2000" b="1" dirty="0"/>
        </a:p>
      </dgm:t>
    </dgm:pt>
    <dgm:pt modelId="{D3BD3FC0-ED96-4452-9495-8C968829543B}" type="parTrans" cxnId="{2E621189-1A53-4F29-BFFF-C1172A3EFC30}">
      <dgm:prSet/>
      <dgm:spPr/>
      <dgm:t>
        <a:bodyPr/>
        <a:lstStyle/>
        <a:p>
          <a:endParaRPr lang="fr-FR"/>
        </a:p>
      </dgm:t>
    </dgm:pt>
    <dgm:pt modelId="{72FD067B-1F30-4149-BBF9-218EC66D364B}" type="sibTrans" cxnId="{2E621189-1A53-4F29-BFFF-C1172A3EFC30}">
      <dgm:prSet/>
      <dgm:spPr/>
      <dgm:t>
        <a:bodyPr/>
        <a:lstStyle/>
        <a:p>
          <a:endParaRPr lang="fr-FR"/>
        </a:p>
      </dgm:t>
    </dgm:pt>
    <dgm:pt modelId="{B8E123C9-8707-41A2-83EC-C20E05843FD5}">
      <dgm:prSet phldrT="[Texte]" custT="1"/>
      <dgm:spPr/>
      <dgm:t>
        <a:bodyPr/>
        <a:lstStyle/>
        <a:p>
          <a:r>
            <a:rPr lang="fr-FR" sz="2000" b="1" dirty="0" smtClean="0"/>
            <a:t>Observation</a:t>
          </a:r>
          <a:endParaRPr lang="fr-FR" sz="2000" b="1" dirty="0"/>
        </a:p>
      </dgm:t>
    </dgm:pt>
    <dgm:pt modelId="{DFADD4C5-6750-49F6-8FBF-8E29F01EE7BA}" type="parTrans" cxnId="{8D3EB349-DB13-49EC-A93D-024B8CC7F3C0}">
      <dgm:prSet/>
      <dgm:spPr/>
      <dgm:t>
        <a:bodyPr/>
        <a:lstStyle/>
        <a:p>
          <a:endParaRPr lang="fr-FR"/>
        </a:p>
      </dgm:t>
    </dgm:pt>
    <dgm:pt modelId="{9C3323B6-8A4A-4366-8DC9-16AF5524173E}" type="sibTrans" cxnId="{8D3EB349-DB13-49EC-A93D-024B8CC7F3C0}">
      <dgm:prSet/>
      <dgm:spPr/>
      <dgm:t>
        <a:bodyPr/>
        <a:lstStyle/>
        <a:p>
          <a:endParaRPr lang="fr-FR"/>
        </a:p>
      </dgm:t>
    </dgm:pt>
    <dgm:pt modelId="{D454354F-799F-4FFF-B4DD-AF03BA141504}">
      <dgm:prSet phldrT="[Texte]" custT="1"/>
      <dgm:spPr/>
      <dgm:t>
        <a:bodyPr/>
        <a:lstStyle/>
        <a:p>
          <a:r>
            <a:rPr lang="fr-FR" sz="2000" b="1" dirty="0" smtClean="0"/>
            <a:t>Interview</a:t>
          </a:r>
          <a:endParaRPr lang="fr-FR" sz="2000" b="1" dirty="0"/>
        </a:p>
      </dgm:t>
    </dgm:pt>
    <dgm:pt modelId="{67046B87-CC57-4713-8027-93FC719B2EFE}" type="parTrans" cxnId="{9265DC95-4D52-47E8-A736-60D4631FFB49}">
      <dgm:prSet/>
      <dgm:spPr/>
      <dgm:t>
        <a:bodyPr/>
        <a:lstStyle/>
        <a:p>
          <a:endParaRPr lang="fr-FR"/>
        </a:p>
      </dgm:t>
    </dgm:pt>
    <dgm:pt modelId="{4768741F-6546-4716-98DD-61BB65285FB3}" type="sibTrans" cxnId="{9265DC95-4D52-47E8-A736-60D4631FFB49}">
      <dgm:prSet/>
      <dgm:spPr/>
      <dgm:t>
        <a:bodyPr/>
        <a:lstStyle/>
        <a:p>
          <a:endParaRPr lang="fr-FR"/>
        </a:p>
      </dgm:t>
    </dgm:pt>
    <dgm:pt modelId="{4900FE44-4A50-49A2-B092-01EA0FCC10A4}">
      <dgm:prSet phldrT="[Texte]" custT="1"/>
      <dgm:spPr/>
      <dgm:t>
        <a:bodyPr/>
        <a:lstStyle/>
        <a:p>
          <a:r>
            <a:rPr lang="fr-FR" sz="2000" b="1" dirty="0" smtClean="0"/>
            <a:t>Projection</a:t>
          </a:r>
          <a:endParaRPr lang="fr-FR" sz="2000" b="1" dirty="0"/>
        </a:p>
      </dgm:t>
    </dgm:pt>
    <dgm:pt modelId="{99764853-48D8-4781-BBE3-6DDE2590F0C3}" type="parTrans" cxnId="{3CB1FE7D-2EA7-4DB6-8D8C-876C10AD3F67}">
      <dgm:prSet/>
      <dgm:spPr/>
      <dgm:t>
        <a:bodyPr/>
        <a:lstStyle/>
        <a:p>
          <a:endParaRPr lang="fr-FR"/>
        </a:p>
      </dgm:t>
    </dgm:pt>
    <dgm:pt modelId="{34229051-FC5B-4E46-A4F3-6C3732299B1A}" type="sibTrans" cxnId="{3CB1FE7D-2EA7-4DB6-8D8C-876C10AD3F67}">
      <dgm:prSet/>
      <dgm:spPr/>
      <dgm:t>
        <a:bodyPr/>
        <a:lstStyle/>
        <a:p>
          <a:endParaRPr lang="fr-FR"/>
        </a:p>
      </dgm:t>
    </dgm:pt>
    <dgm:pt modelId="{9A78F2ED-3610-4270-AC77-E0BD9C80744E}">
      <dgm:prSet phldrT="[Texte]" custT="1"/>
      <dgm:spPr/>
      <dgm:t>
        <a:bodyPr/>
        <a:lstStyle/>
        <a:p>
          <a:r>
            <a:rPr lang="fr-FR" sz="2000" b="1" dirty="0" smtClean="0"/>
            <a:t>Free sources</a:t>
          </a:r>
          <a:endParaRPr lang="fr-FR" sz="2000" b="1" dirty="0"/>
        </a:p>
      </dgm:t>
    </dgm:pt>
    <dgm:pt modelId="{73C51DCF-04FD-451F-907D-AF55441A375B}" type="parTrans" cxnId="{28FC6BE4-E77C-4CDA-A7A7-803FD1E48F37}">
      <dgm:prSet/>
      <dgm:spPr/>
      <dgm:t>
        <a:bodyPr/>
        <a:lstStyle/>
        <a:p>
          <a:endParaRPr lang="fr-FR"/>
        </a:p>
      </dgm:t>
    </dgm:pt>
    <dgm:pt modelId="{0E73424A-E0E4-4D45-AFEF-3DE36DEB65DE}" type="sibTrans" cxnId="{28FC6BE4-E77C-4CDA-A7A7-803FD1E48F37}">
      <dgm:prSet/>
      <dgm:spPr/>
      <dgm:t>
        <a:bodyPr/>
        <a:lstStyle/>
        <a:p>
          <a:endParaRPr lang="fr-FR"/>
        </a:p>
      </dgm:t>
    </dgm:pt>
    <dgm:pt modelId="{6AADDFFA-D0D2-4E52-BE2D-EA05CAF3530B}">
      <dgm:prSet phldrT="[Texte]" custT="1"/>
      <dgm:spPr/>
      <dgm:t>
        <a:bodyPr/>
        <a:lstStyle/>
        <a:p>
          <a:r>
            <a:rPr lang="fr-FR" sz="2000" b="1" dirty="0" err="1" smtClean="0"/>
            <a:t>Paid</a:t>
          </a:r>
          <a:r>
            <a:rPr lang="fr-FR" sz="2000" b="1" dirty="0" smtClean="0"/>
            <a:t> sources</a:t>
          </a:r>
          <a:endParaRPr lang="fr-FR" sz="2000" b="1" dirty="0"/>
        </a:p>
      </dgm:t>
    </dgm:pt>
    <dgm:pt modelId="{13A9579B-4566-4F82-A524-3EACCB3CDF37}" type="parTrans" cxnId="{701E0457-6F0B-4FA8-A6A7-F7E8369B3A8C}">
      <dgm:prSet/>
      <dgm:spPr/>
      <dgm:t>
        <a:bodyPr/>
        <a:lstStyle/>
        <a:p>
          <a:endParaRPr lang="fr-FR"/>
        </a:p>
      </dgm:t>
    </dgm:pt>
    <dgm:pt modelId="{A9346C79-7CDE-43CB-BD7F-09271B1CD1F8}" type="sibTrans" cxnId="{701E0457-6F0B-4FA8-A6A7-F7E8369B3A8C}">
      <dgm:prSet/>
      <dgm:spPr/>
      <dgm:t>
        <a:bodyPr/>
        <a:lstStyle/>
        <a:p>
          <a:endParaRPr lang="fr-FR"/>
        </a:p>
      </dgm:t>
    </dgm:pt>
    <dgm:pt modelId="{037DB31F-EA83-4D5A-8F77-1FADD99EE513}">
      <dgm:prSet phldrT="[Texte]" custT="1"/>
      <dgm:spPr/>
      <dgm:t>
        <a:bodyPr/>
        <a:lstStyle/>
        <a:p>
          <a:r>
            <a:rPr lang="fr-FR" sz="2000" b="1" dirty="0" smtClean="0"/>
            <a:t>Questionnaire</a:t>
          </a:r>
          <a:endParaRPr lang="fr-FR" sz="2000" b="1" dirty="0"/>
        </a:p>
      </dgm:t>
    </dgm:pt>
    <dgm:pt modelId="{1D716538-F47E-4B45-B70B-52F29CEDCDED}" type="parTrans" cxnId="{9B37F4AC-511D-4322-82B8-190B099A25BC}">
      <dgm:prSet/>
      <dgm:spPr/>
      <dgm:t>
        <a:bodyPr/>
        <a:lstStyle/>
        <a:p>
          <a:endParaRPr lang="fr-FR"/>
        </a:p>
      </dgm:t>
    </dgm:pt>
    <dgm:pt modelId="{9FD3C858-6D9A-4A6E-8F0D-D72A4735355C}" type="sibTrans" cxnId="{9B37F4AC-511D-4322-82B8-190B099A25BC}">
      <dgm:prSet/>
      <dgm:spPr/>
      <dgm:t>
        <a:bodyPr/>
        <a:lstStyle/>
        <a:p>
          <a:endParaRPr lang="fr-FR"/>
        </a:p>
      </dgm:t>
    </dgm:pt>
    <dgm:pt modelId="{1AE9EA73-79FE-488B-802F-CD339E320591}">
      <dgm:prSet phldrT="[Texte]" custT="1"/>
      <dgm:spPr/>
      <dgm:t>
        <a:bodyPr/>
        <a:lstStyle/>
        <a:p>
          <a:r>
            <a:rPr lang="fr-FR" sz="2000" b="1" dirty="0" err="1" smtClean="0"/>
            <a:t>Adhoc</a:t>
          </a:r>
          <a:endParaRPr lang="fr-FR" sz="2000" b="1" dirty="0"/>
        </a:p>
      </dgm:t>
    </dgm:pt>
    <dgm:pt modelId="{A432B901-9603-4E75-85E0-5DA5D489B6C4}" type="parTrans" cxnId="{960E9A21-8E5E-4847-B196-FEFC2B2237B7}">
      <dgm:prSet/>
      <dgm:spPr/>
      <dgm:t>
        <a:bodyPr/>
        <a:lstStyle/>
        <a:p>
          <a:endParaRPr lang="fr-FR"/>
        </a:p>
      </dgm:t>
    </dgm:pt>
    <dgm:pt modelId="{37D8541F-C641-4FFF-88CC-C91C3298EFCB}" type="sibTrans" cxnId="{960E9A21-8E5E-4847-B196-FEFC2B2237B7}">
      <dgm:prSet/>
      <dgm:spPr/>
      <dgm:t>
        <a:bodyPr/>
        <a:lstStyle/>
        <a:p>
          <a:endParaRPr lang="fr-FR"/>
        </a:p>
      </dgm:t>
    </dgm:pt>
    <dgm:pt modelId="{03007102-B69B-479E-8ED0-CF2F985F768C}">
      <dgm:prSet phldrT="[Texte]" custT="1"/>
      <dgm:spPr/>
      <dgm:t>
        <a:bodyPr/>
        <a:lstStyle/>
        <a:p>
          <a:r>
            <a:rPr lang="fr-FR" sz="2000" b="1" dirty="0" smtClean="0"/>
            <a:t>Omnibus</a:t>
          </a:r>
          <a:endParaRPr lang="fr-FR" sz="2000" b="1" dirty="0"/>
        </a:p>
      </dgm:t>
    </dgm:pt>
    <dgm:pt modelId="{7CD9F5BA-8C6E-4725-9086-297E3661726F}" type="parTrans" cxnId="{02746FBA-A93E-469D-ABF6-23590A4A35E4}">
      <dgm:prSet/>
      <dgm:spPr/>
      <dgm:t>
        <a:bodyPr/>
        <a:lstStyle/>
        <a:p>
          <a:endParaRPr lang="fr-FR"/>
        </a:p>
      </dgm:t>
    </dgm:pt>
    <dgm:pt modelId="{7CC886F8-FCEB-4507-8FED-515D7BB011C5}" type="sibTrans" cxnId="{02746FBA-A93E-469D-ABF6-23590A4A35E4}">
      <dgm:prSet/>
      <dgm:spPr/>
      <dgm:t>
        <a:bodyPr/>
        <a:lstStyle/>
        <a:p>
          <a:endParaRPr lang="fr-FR"/>
        </a:p>
      </dgm:t>
    </dgm:pt>
    <dgm:pt modelId="{2B38396F-A8F8-4F35-9594-A62E28F635BF}">
      <dgm:prSet phldrT="[Texte]" custT="1"/>
      <dgm:spPr/>
      <dgm:t>
        <a:bodyPr/>
        <a:lstStyle/>
        <a:p>
          <a:r>
            <a:rPr lang="fr-FR" sz="2000" b="1" dirty="0" smtClean="0"/>
            <a:t>Panel</a:t>
          </a:r>
          <a:endParaRPr lang="fr-FR" sz="2000" b="1" dirty="0"/>
        </a:p>
      </dgm:t>
    </dgm:pt>
    <dgm:pt modelId="{3EB08D8A-5C0D-44D9-8B87-8FC41FD7A7BA}" type="parTrans" cxnId="{3773E06E-3389-46EC-B331-0043F456AC7B}">
      <dgm:prSet/>
      <dgm:spPr/>
      <dgm:t>
        <a:bodyPr/>
        <a:lstStyle/>
        <a:p>
          <a:endParaRPr lang="fr-FR"/>
        </a:p>
      </dgm:t>
    </dgm:pt>
    <dgm:pt modelId="{D5C1E148-40F1-481B-B36E-1C136B398BF9}" type="sibTrans" cxnId="{3773E06E-3389-46EC-B331-0043F456AC7B}">
      <dgm:prSet/>
      <dgm:spPr/>
      <dgm:t>
        <a:bodyPr/>
        <a:lstStyle/>
        <a:p>
          <a:endParaRPr lang="fr-FR"/>
        </a:p>
      </dgm:t>
    </dgm:pt>
    <dgm:pt modelId="{1A43B2C3-4E37-4768-A9AF-22E87658AB0B}" type="pres">
      <dgm:prSet presAssocID="{FBDCABC8-5CEF-420A-BAAE-9E3CD77EE1E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211DD5-8BE9-484C-8ADF-EAE17F56022E}" type="pres">
      <dgm:prSet presAssocID="{6237935B-9C6B-43B8-9D80-EAF956F99603}" presName="root1" presStyleCnt="0"/>
      <dgm:spPr/>
    </dgm:pt>
    <dgm:pt modelId="{627AF47A-3D35-4E75-9CBA-63B7FAAE08F1}" type="pres">
      <dgm:prSet presAssocID="{6237935B-9C6B-43B8-9D80-EAF956F99603}" presName="LevelOneTextNode" presStyleLbl="node0" presStyleIdx="0" presStyleCnt="1" custScaleX="164765" custScaleY="126222" custLinFactNeighborX="-48151" custLinFactNeighborY="5018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6532EA-27E2-463C-B883-C3988EB7FF1C}" type="pres">
      <dgm:prSet presAssocID="{6237935B-9C6B-43B8-9D80-EAF956F99603}" presName="level2hierChild" presStyleCnt="0"/>
      <dgm:spPr/>
    </dgm:pt>
    <dgm:pt modelId="{67057F3D-C275-42E1-BBBD-A29203CED426}" type="pres">
      <dgm:prSet presAssocID="{53401887-A3D8-4A55-82F0-FF727F8BA1C6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78496B36-FDE3-426D-B52D-7CB47CD757A3}" type="pres">
      <dgm:prSet presAssocID="{53401887-A3D8-4A55-82F0-FF727F8BA1C6}" presName="connTx" presStyleLbl="parChTrans1D2" presStyleIdx="0" presStyleCnt="2"/>
      <dgm:spPr/>
      <dgm:t>
        <a:bodyPr/>
        <a:lstStyle/>
        <a:p>
          <a:endParaRPr lang="fr-FR"/>
        </a:p>
      </dgm:t>
    </dgm:pt>
    <dgm:pt modelId="{11F3D763-E9D4-4799-B016-EFC115DF75EF}" type="pres">
      <dgm:prSet presAssocID="{6FDF56A9-1919-494A-BD0B-B56BC85DB8E1}" presName="root2" presStyleCnt="0"/>
      <dgm:spPr/>
    </dgm:pt>
    <dgm:pt modelId="{5BCF9A45-9173-41D0-870A-DAB3B130C515}" type="pres">
      <dgm:prSet presAssocID="{6FDF56A9-1919-494A-BD0B-B56BC85DB8E1}" presName="LevelTwoTextNode" presStyleLbl="node2" presStyleIdx="0" presStyleCnt="2" custScaleX="127282" custScaleY="108144" custLinFactNeighborX="-45726" custLinFactNeighborY="296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22AF1F4-417F-4EE5-8895-4DD7F3AC8928}" type="pres">
      <dgm:prSet presAssocID="{6FDF56A9-1919-494A-BD0B-B56BC85DB8E1}" presName="level3hierChild" presStyleCnt="0"/>
      <dgm:spPr/>
    </dgm:pt>
    <dgm:pt modelId="{97068404-D2EC-4974-80B5-6425B69B929B}" type="pres">
      <dgm:prSet presAssocID="{C69C4E7F-E9CC-4021-A291-6834B052B440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11ABEC5F-C06D-41F7-9C21-850A8CA16728}" type="pres">
      <dgm:prSet presAssocID="{C69C4E7F-E9CC-4021-A291-6834B052B440}" presName="connTx" presStyleLbl="parChTrans1D3" presStyleIdx="0" presStyleCnt="3"/>
      <dgm:spPr/>
      <dgm:t>
        <a:bodyPr/>
        <a:lstStyle/>
        <a:p>
          <a:endParaRPr lang="fr-FR"/>
        </a:p>
      </dgm:t>
    </dgm:pt>
    <dgm:pt modelId="{0F88217D-F3A7-4DBD-B7DA-A52D919E2BCE}" type="pres">
      <dgm:prSet presAssocID="{EF94EB1F-E66C-437C-ABA2-36EF1E02CB67}" presName="root2" presStyleCnt="0"/>
      <dgm:spPr/>
    </dgm:pt>
    <dgm:pt modelId="{930D5749-8767-47C7-8796-73498DA541BC}" type="pres">
      <dgm:prSet presAssocID="{EF94EB1F-E66C-437C-ABA2-36EF1E02CB67}" presName="LevelTwoTextNode" presStyleLbl="node3" presStyleIdx="0" presStyleCnt="3" custScaleX="156007" custLinFactNeighborX="-45476" custLinFactNeighborY="940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0C65BD1-5F5C-4799-8178-F6F6BD193140}" type="pres">
      <dgm:prSet presAssocID="{EF94EB1F-E66C-437C-ABA2-36EF1E02CB67}" presName="level3hierChild" presStyleCnt="0"/>
      <dgm:spPr/>
    </dgm:pt>
    <dgm:pt modelId="{BE20BBDE-1B0E-4C49-BDCE-E0D593FC959E}" type="pres">
      <dgm:prSet presAssocID="{73C51DCF-04FD-451F-907D-AF55441A375B}" presName="conn2-1" presStyleLbl="parChTrans1D4" presStyleIdx="0" presStyleCnt="13"/>
      <dgm:spPr/>
      <dgm:t>
        <a:bodyPr/>
        <a:lstStyle/>
        <a:p>
          <a:endParaRPr lang="fr-FR"/>
        </a:p>
      </dgm:t>
    </dgm:pt>
    <dgm:pt modelId="{229B3F7B-0E61-4131-8F8F-D4C4ADA4DF8C}" type="pres">
      <dgm:prSet presAssocID="{73C51DCF-04FD-451F-907D-AF55441A375B}" presName="connTx" presStyleLbl="parChTrans1D4" presStyleIdx="0" presStyleCnt="13"/>
      <dgm:spPr/>
      <dgm:t>
        <a:bodyPr/>
        <a:lstStyle/>
        <a:p>
          <a:endParaRPr lang="fr-FR"/>
        </a:p>
      </dgm:t>
    </dgm:pt>
    <dgm:pt modelId="{1D4AEEAE-0F5F-430D-9328-F39DEB622727}" type="pres">
      <dgm:prSet presAssocID="{9A78F2ED-3610-4270-AC77-E0BD9C80744E}" presName="root2" presStyleCnt="0"/>
      <dgm:spPr/>
    </dgm:pt>
    <dgm:pt modelId="{B48A1A7B-78AA-41CF-98C1-1C0529CD4B0C}" type="pres">
      <dgm:prSet presAssocID="{9A78F2ED-3610-4270-AC77-E0BD9C80744E}" presName="LevelTwoTextNode" presStyleLbl="node4" presStyleIdx="0" presStyleCnt="13" custScaleX="149943" custLinFactNeighborX="-19619" custLinFactNeighborY="37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B38DC5B-AB62-4FA0-8459-074B678DB92C}" type="pres">
      <dgm:prSet presAssocID="{9A78F2ED-3610-4270-AC77-E0BD9C80744E}" presName="level3hierChild" presStyleCnt="0"/>
      <dgm:spPr/>
    </dgm:pt>
    <dgm:pt modelId="{EC9ACF49-BCE9-4C8C-A271-70877D1BBAD7}" type="pres">
      <dgm:prSet presAssocID="{13A9579B-4566-4F82-A524-3EACCB3CDF37}" presName="conn2-1" presStyleLbl="parChTrans1D4" presStyleIdx="1" presStyleCnt="13"/>
      <dgm:spPr/>
      <dgm:t>
        <a:bodyPr/>
        <a:lstStyle/>
        <a:p>
          <a:endParaRPr lang="fr-FR"/>
        </a:p>
      </dgm:t>
    </dgm:pt>
    <dgm:pt modelId="{F162E6D6-F827-4CD8-85BD-198D28AAD31E}" type="pres">
      <dgm:prSet presAssocID="{13A9579B-4566-4F82-A524-3EACCB3CDF37}" presName="connTx" presStyleLbl="parChTrans1D4" presStyleIdx="1" presStyleCnt="13"/>
      <dgm:spPr/>
      <dgm:t>
        <a:bodyPr/>
        <a:lstStyle/>
        <a:p>
          <a:endParaRPr lang="fr-FR"/>
        </a:p>
      </dgm:t>
    </dgm:pt>
    <dgm:pt modelId="{6BBCB483-CB04-4B09-BF6F-C70775F8A3CA}" type="pres">
      <dgm:prSet presAssocID="{6AADDFFA-D0D2-4E52-BE2D-EA05CAF3530B}" presName="root2" presStyleCnt="0"/>
      <dgm:spPr/>
    </dgm:pt>
    <dgm:pt modelId="{FE3F5E23-C42B-4FE6-93C3-618B4384A0E8}" type="pres">
      <dgm:prSet presAssocID="{6AADDFFA-D0D2-4E52-BE2D-EA05CAF3530B}" presName="LevelTwoTextNode" presStyleLbl="node4" presStyleIdx="1" presStyleCnt="13" custScaleX="148261" custLinFactNeighborX="-20957" custLinFactNeighborY="880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C0CA9CD-6CFA-4087-AD3C-417C0A340A78}" type="pres">
      <dgm:prSet presAssocID="{6AADDFFA-D0D2-4E52-BE2D-EA05CAF3530B}" presName="level3hierChild" presStyleCnt="0"/>
      <dgm:spPr/>
    </dgm:pt>
    <dgm:pt modelId="{E0B3F74F-EFAB-4441-8271-B128D846741F}" type="pres">
      <dgm:prSet presAssocID="{C6A78B15-0B69-465A-B258-C67D8F1F3BBB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8CDAE7E8-95D7-4D03-94FC-FEEC7FA1CA2D}" type="pres">
      <dgm:prSet presAssocID="{C6A78B15-0B69-465A-B258-C67D8F1F3BBB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012BA7B-86DF-41D3-9CE1-84B8762E734F}" type="pres">
      <dgm:prSet presAssocID="{A485AA1E-8CBF-4CB5-9132-0F4ABF135FFD}" presName="root2" presStyleCnt="0"/>
      <dgm:spPr/>
    </dgm:pt>
    <dgm:pt modelId="{02482123-08CF-4F24-B421-210A18B45D81}" type="pres">
      <dgm:prSet presAssocID="{A485AA1E-8CBF-4CB5-9132-0F4ABF135FFD}" presName="LevelTwoTextNode" presStyleLbl="node2" presStyleIdx="1" presStyleCnt="2" custScaleX="124024" custLinFactNeighborX="-42468" custLinFactNeighborY="-3449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DE56818-28F9-4B6A-9213-7A1E9956FB41}" type="pres">
      <dgm:prSet presAssocID="{A485AA1E-8CBF-4CB5-9132-0F4ABF135FFD}" presName="level3hierChild" presStyleCnt="0"/>
      <dgm:spPr/>
    </dgm:pt>
    <dgm:pt modelId="{2D82A3AF-FA40-4F4D-8824-281DF641CBB9}" type="pres">
      <dgm:prSet presAssocID="{207DE9FC-DCB2-4D16-8245-3D871F950A20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CCD5EAF4-4FE9-41FE-8A8E-7968D6D25794}" type="pres">
      <dgm:prSet presAssocID="{207DE9FC-DCB2-4D16-8245-3D871F950A20}" presName="connTx" presStyleLbl="parChTrans1D3" presStyleIdx="1" presStyleCnt="3"/>
      <dgm:spPr/>
      <dgm:t>
        <a:bodyPr/>
        <a:lstStyle/>
        <a:p>
          <a:endParaRPr lang="fr-FR"/>
        </a:p>
      </dgm:t>
    </dgm:pt>
    <dgm:pt modelId="{0C227F67-C7BD-4449-B1F1-1EE9C3D5AF06}" type="pres">
      <dgm:prSet presAssocID="{48053410-39B4-47D1-9979-978CD494CB88}" presName="root2" presStyleCnt="0"/>
      <dgm:spPr/>
    </dgm:pt>
    <dgm:pt modelId="{EA673B68-9DEF-43B3-8CD3-272E65D7CB98}" type="pres">
      <dgm:prSet presAssocID="{48053410-39B4-47D1-9979-978CD494CB88}" presName="LevelTwoTextNode" presStyleLbl="node3" presStyleIdx="1" presStyleCnt="3" custScaleX="133923" custLinFactNeighborX="-39203" custLinFactNeighborY="62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9CFBD0-4EBE-42F8-ACB8-12E8E8DC49EB}" type="pres">
      <dgm:prSet presAssocID="{48053410-39B4-47D1-9979-978CD494CB88}" presName="level3hierChild" presStyleCnt="0"/>
      <dgm:spPr/>
    </dgm:pt>
    <dgm:pt modelId="{B6AEEF8A-FB03-4970-872F-13541B7B7987}" type="pres">
      <dgm:prSet presAssocID="{D3BD3FC0-ED96-4452-9495-8C968829543B}" presName="conn2-1" presStyleLbl="parChTrans1D4" presStyleIdx="2" presStyleCnt="13"/>
      <dgm:spPr/>
      <dgm:t>
        <a:bodyPr/>
        <a:lstStyle/>
        <a:p>
          <a:endParaRPr lang="fr-FR"/>
        </a:p>
      </dgm:t>
    </dgm:pt>
    <dgm:pt modelId="{188DCED1-DE8C-4DB2-B807-5F8B5AF0493C}" type="pres">
      <dgm:prSet presAssocID="{D3BD3FC0-ED96-4452-9495-8C968829543B}" presName="connTx" presStyleLbl="parChTrans1D4" presStyleIdx="2" presStyleCnt="13"/>
      <dgm:spPr/>
      <dgm:t>
        <a:bodyPr/>
        <a:lstStyle/>
        <a:p>
          <a:endParaRPr lang="fr-FR"/>
        </a:p>
      </dgm:t>
    </dgm:pt>
    <dgm:pt modelId="{FD722CC3-4E0A-48C1-90AF-0873863FE398}" type="pres">
      <dgm:prSet presAssocID="{FA060815-83A4-46FE-ACC9-EE6EBC53D386}" presName="root2" presStyleCnt="0"/>
      <dgm:spPr/>
    </dgm:pt>
    <dgm:pt modelId="{B7444E3F-E753-4ED7-BEA3-1A42FD143F2B}" type="pres">
      <dgm:prSet presAssocID="{FA060815-83A4-46FE-ACC9-EE6EBC53D386}" presName="LevelTwoTextNode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9712301-9D9D-4CC3-9348-5B5850B87EEA}" type="pres">
      <dgm:prSet presAssocID="{FA060815-83A4-46FE-ACC9-EE6EBC53D386}" presName="level3hierChild" presStyleCnt="0"/>
      <dgm:spPr/>
    </dgm:pt>
    <dgm:pt modelId="{C1B0718A-2CA5-4273-A638-40F2BCA349E6}" type="pres">
      <dgm:prSet presAssocID="{DFADD4C5-6750-49F6-8FBF-8E29F01EE7BA}" presName="conn2-1" presStyleLbl="parChTrans1D4" presStyleIdx="3" presStyleCnt="13"/>
      <dgm:spPr/>
      <dgm:t>
        <a:bodyPr/>
        <a:lstStyle/>
        <a:p>
          <a:endParaRPr lang="fr-FR"/>
        </a:p>
      </dgm:t>
    </dgm:pt>
    <dgm:pt modelId="{E8A78B3C-400E-428C-A62B-98E3252DAE3D}" type="pres">
      <dgm:prSet presAssocID="{DFADD4C5-6750-49F6-8FBF-8E29F01EE7BA}" presName="connTx" presStyleLbl="parChTrans1D4" presStyleIdx="3" presStyleCnt="13"/>
      <dgm:spPr/>
      <dgm:t>
        <a:bodyPr/>
        <a:lstStyle/>
        <a:p>
          <a:endParaRPr lang="fr-FR"/>
        </a:p>
      </dgm:t>
    </dgm:pt>
    <dgm:pt modelId="{ECF3CFBF-DFEB-4D19-955B-2B6BD809F364}" type="pres">
      <dgm:prSet presAssocID="{B8E123C9-8707-41A2-83EC-C20E05843FD5}" presName="root2" presStyleCnt="0"/>
      <dgm:spPr/>
    </dgm:pt>
    <dgm:pt modelId="{FF1C7908-EBE0-4640-A18D-4E591F678603}" type="pres">
      <dgm:prSet presAssocID="{B8E123C9-8707-41A2-83EC-C20E05843FD5}" presName="LevelTwoTextNode" presStyleLbl="node4" presStyleIdx="3" presStyleCnt="13" custScaleX="143608" custLinFactX="20402" custLinFactNeighborX="100000" custLinFactNeighborY="-336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9C382F-4578-46DF-8D6A-5654EBE972D4}" type="pres">
      <dgm:prSet presAssocID="{B8E123C9-8707-41A2-83EC-C20E05843FD5}" presName="level3hierChild" presStyleCnt="0"/>
      <dgm:spPr/>
    </dgm:pt>
    <dgm:pt modelId="{186D4E92-39EB-4C8D-8F59-CF8B9ED032DB}" type="pres">
      <dgm:prSet presAssocID="{67046B87-CC57-4713-8027-93FC719B2EFE}" presName="conn2-1" presStyleLbl="parChTrans1D4" presStyleIdx="4" presStyleCnt="13"/>
      <dgm:spPr/>
      <dgm:t>
        <a:bodyPr/>
        <a:lstStyle/>
        <a:p>
          <a:endParaRPr lang="fr-FR"/>
        </a:p>
      </dgm:t>
    </dgm:pt>
    <dgm:pt modelId="{51A2CCB0-2C8B-4CEF-80C7-00C3A0B1F1F5}" type="pres">
      <dgm:prSet presAssocID="{67046B87-CC57-4713-8027-93FC719B2EFE}" presName="connTx" presStyleLbl="parChTrans1D4" presStyleIdx="4" presStyleCnt="13"/>
      <dgm:spPr/>
      <dgm:t>
        <a:bodyPr/>
        <a:lstStyle/>
        <a:p>
          <a:endParaRPr lang="fr-FR"/>
        </a:p>
      </dgm:t>
    </dgm:pt>
    <dgm:pt modelId="{BCE4D071-C0E5-4A65-BF3B-28B8102902E4}" type="pres">
      <dgm:prSet presAssocID="{D454354F-799F-4FFF-B4DD-AF03BA141504}" presName="root2" presStyleCnt="0"/>
      <dgm:spPr/>
    </dgm:pt>
    <dgm:pt modelId="{014FBE68-1D6E-40F5-B311-FA6212FD12DB}" type="pres">
      <dgm:prSet presAssocID="{D454354F-799F-4FFF-B4DD-AF03BA141504}" presName="LevelTwoTextNode" presStyleLbl="node4" presStyleIdx="4" presStyleCnt="13" custScaleX="142238" custLinFactX="20298" custLinFactNeighborX="100000" custLinFactNeighborY="-371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EACCD3C-5C79-4388-9CA0-526BAE914D41}" type="pres">
      <dgm:prSet presAssocID="{D454354F-799F-4FFF-B4DD-AF03BA141504}" presName="level3hierChild" presStyleCnt="0"/>
      <dgm:spPr/>
    </dgm:pt>
    <dgm:pt modelId="{1F44DFA5-0C70-4652-8E52-354E2AD77B97}" type="pres">
      <dgm:prSet presAssocID="{88389850-1B9C-4D37-BE53-14AA74C799CC}" presName="conn2-1" presStyleLbl="parChTrans1D4" presStyleIdx="5" presStyleCnt="13"/>
      <dgm:spPr/>
      <dgm:t>
        <a:bodyPr/>
        <a:lstStyle/>
        <a:p>
          <a:endParaRPr lang="fr-FR"/>
        </a:p>
      </dgm:t>
    </dgm:pt>
    <dgm:pt modelId="{52A10DB8-F7B7-4DF6-95CE-B19373CF6F69}" type="pres">
      <dgm:prSet presAssocID="{88389850-1B9C-4D37-BE53-14AA74C799CC}" presName="connTx" presStyleLbl="parChTrans1D4" presStyleIdx="5" presStyleCnt="13"/>
      <dgm:spPr/>
      <dgm:t>
        <a:bodyPr/>
        <a:lstStyle/>
        <a:p>
          <a:endParaRPr lang="fr-FR"/>
        </a:p>
      </dgm:t>
    </dgm:pt>
    <dgm:pt modelId="{97E1295A-23C9-4F72-982B-54B0D40F9C2F}" type="pres">
      <dgm:prSet presAssocID="{C0AA17BE-F379-411B-A9D2-DA7F58D9E3CE}" presName="root2" presStyleCnt="0"/>
      <dgm:spPr/>
    </dgm:pt>
    <dgm:pt modelId="{EB70BE84-D4B8-43B5-A996-B808E3A900EA}" type="pres">
      <dgm:prSet presAssocID="{C0AA17BE-F379-411B-A9D2-DA7F58D9E3CE}" presName="LevelTwoTextNode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9FFE94D-34F9-4946-8608-1CBB0CEF85A8}" type="pres">
      <dgm:prSet presAssocID="{C0AA17BE-F379-411B-A9D2-DA7F58D9E3CE}" presName="level3hierChild" presStyleCnt="0"/>
      <dgm:spPr/>
    </dgm:pt>
    <dgm:pt modelId="{5A5A3C62-0DD9-4B1E-AA3B-3D98DE8D2029}" type="pres">
      <dgm:prSet presAssocID="{99764853-48D8-4781-BBE3-6DDE2590F0C3}" presName="conn2-1" presStyleLbl="parChTrans1D4" presStyleIdx="6" presStyleCnt="13"/>
      <dgm:spPr/>
      <dgm:t>
        <a:bodyPr/>
        <a:lstStyle/>
        <a:p>
          <a:endParaRPr lang="fr-FR"/>
        </a:p>
      </dgm:t>
    </dgm:pt>
    <dgm:pt modelId="{C060E437-41AF-4695-8008-8AE9434B1F19}" type="pres">
      <dgm:prSet presAssocID="{99764853-48D8-4781-BBE3-6DDE2590F0C3}" presName="connTx" presStyleLbl="parChTrans1D4" presStyleIdx="6" presStyleCnt="13"/>
      <dgm:spPr/>
      <dgm:t>
        <a:bodyPr/>
        <a:lstStyle/>
        <a:p>
          <a:endParaRPr lang="fr-FR"/>
        </a:p>
      </dgm:t>
    </dgm:pt>
    <dgm:pt modelId="{272A89B6-5A87-41B7-84BF-D6A3839E388D}" type="pres">
      <dgm:prSet presAssocID="{4900FE44-4A50-49A2-B092-01EA0FCC10A4}" presName="root2" presStyleCnt="0"/>
      <dgm:spPr/>
    </dgm:pt>
    <dgm:pt modelId="{E15F5C76-22D6-4333-8409-102B9C85E07D}" type="pres">
      <dgm:prSet presAssocID="{4900FE44-4A50-49A2-B092-01EA0FCC10A4}" presName="LevelTwoTextNode" presStyleLbl="node4" presStyleIdx="6" presStyleCnt="13" custScaleX="145762" custScaleY="69759" custLinFactX="20298" custLinFactNeighborX="100000" custLinFactNeighborY="29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5A67D1-AB9E-415B-B268-E3FF14FC6622}" type="pres">
      <dgm:prSet presAssocID="{4900FE44-4A50-49A2-B092-01EA0FCC10A4}" presName="level3hierChild" presStyleCnt="0"/>
      <dgm:spPr/>
    </dgm:pt>
    <dgm:pt modelId="{F40F81D8-1B71-4A88-92F9-E56D1580B426}" type="pres">
      <dgm:prSet presAssocID="{D60B4D26-66F2-4541-B0F8-8D6EEDDC6F32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13B74CBD-8053-4516-ABD4-D6A44BDAEFA6}" type="pres">
      <dgm:prSet presAssocID="{D60B4D26-66F2-4541-B0F8-8D6EEDDC6F32}" presName="connTx" presStyleLbl="parChTrans1D3" presStyleIdx="2" presStyleCnt="3"/>
      <dgm:spPr/>
      <dgm:t>
        <a:bodyPr/>
        <a:lstStyle/>
        <a:p>
          <a:endParaRPr lang="fr-FR"/>
        </a:p>
      </dgm:t>
    </dgm:pt>
    <dgm:pt modelId="{F33C0812-EB3A-4ADC-BE30-FBF02F036C3F}" type="pres">
      <dgm:prSet presAssocID="{77F49044-A55F-45AF-857A-3AA9584515BB}" presName="root2" presStyleCnt="0"/>
      <dgm:spPr/>
    </dgm:pt>
    <dgm:pt modelId="{3BD6623A-2A19-456F-87F5-24942FFBF007}" type="pres">
      <dgm:prSet presAssocID="{77F49044-A55F-45AF-857A-3AA9584515BB}" presName="LevelTwoTextNode" presStyleLbl="node3" presStyleIdx="2" presStyleCnt="3" custScaleX="144092" custLinFactNeighborX="-46058" custLinFactNeighborY="-47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89CA791-FD2D-4595-995B-7BDF397A3C65}" type="pres">
      <dgm:prSet presAssocID="{77F49044-A55F-45AF-857A-3AA9584515BB}" presName="level3hierChild" presStyleCnt="0"/>
      <dgm:spPr/>
    </dgm:pt>
    <dgm:pt modelId="{868633A2-D620-40EA-80A7-F73FD53A1E30}" type="pres">
      <dgm:prSet presAssocID="{48A88389-2786-4553-BB01-641EBD796C6D}" presName="conn2-1" presStyleLbl="parChTrans1D4" presStyleIdx="7" presStyleCnt="13"/>
      <dgm:spPr/>
      <dgm:t>
        <a:bodyPr/>
        <a:lstStyle/>
        <a:p>
          <a:endParaRPr lang="fr-FR"/>
        </a:p>
      </dgm:t>
    </dgm:pt>
    <dgm:pt modelId="{8507B155-0336-4EC6-B189-33A6F61E7893}" type="pres">
      <dgm:prSet presAssocID="{48A88389-2786-4553-BB01-641EBD796C6D}" presName="connTx" presStyleLbl="parChTrans1D4" presStyleIdx="7" presStyleCnt="13"/>
      <dgm:spPr/>
      <dgm:t>
        <a:bodyPr/>
        <a:lstStyle/>
        <a:p>
          <a:endParaRPr lang="fr-FR"/>
        </a:p>
      </dgm:t>
    </dgm:pt>
    <dgm:pt modelId="{6391394B-65AD-41FB-81D6-038FEDB9E63C}" type="pres">
      <dgm:prSet presAssocID="{EEC0EDD1-726E-45E1-9840-3B50549A4656}" presName="root2" presStyleCnt="0"/>
      <dgm:spPr/>
    </dgm:pt>
    <dgm:pt modelId="{0E8AD609-68D6-411A-AD24-9700EED6E746}" type="pres">
      <dgm:prSet presAssocID="{EEC0EDD1-726E-45E1-9840-3B50549A4656}" presName="LevelTwoTextNode" presStyleLbl="node4" presStyleIdx="7" presStyleCnt="13" custLinFactNeighborX="-6272" custLinFactNeighborY="3136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4771967-C739-4183-878F-4CC7656C8F79}" type="pres">
      <dgm:prSet presAssocID="{EEC0EDD1-726E-45E1-9840-3B50549A4656}" presName="level3hierChild" presStyleCnt="0"/>
      <dgm:spPr/>
    </dgm:pt>
    <dgm:pt modelId="{8B4A25E6-7E14-40B5-A0E0-A6C25A01DFD8}" type="pres">
      <dgm:prSet presAssocID="{1D716538-F47E-4B45-B70B-52F29CEDCDED}" presName="conn2-1" presStyleLbl="parChTrans1D4" presStyleIdx="8" presStyleCnt="13"/>
      <dgm:spPr/>
      <dgm:t>
        <a:bodyPr/>
        <a:lstStyle/>
        <a:p>
          <a:endParaRPr lang="fr-FR"/>
        </a:p>
      </dgm:t>
    </dgm:pt>
    <dgm:pt modelId="{70F9E844-9F98-486B-B5C2-916CBCE4CAE4}" type="pres">
      <dgm:prSet presAssocID="{1D716538-F47E-4B45-B70B-52F29CEDCDED}" presName="connTx" presStyleLbl="parChTrans1D4" presStyleIdx="8" presStyleCnt="13"/>
      <dgm:spPr/>
      <dgm:t>
        <a:bodyPr/>
        <a:lstStyle/>
        <a:p>
          <a:endParaRPr lang="fr-FR"/>
        </a:p>
      </dgm:t>
    </dgm:pt>
    <dgm:pt modelId="{E9B3132F-5E38-42F3-B543-59E331427299}" type="pres">
      <dgm:prSet presAssocID="{037DB31F-EA83-4D5A-8F77-1FADD99EE513}" presName="root2" presStyleCnt="0"/>
      <dgm:spPr/>
    </dgm:pt>
    <dgm:pt modelId="{3333E5DE-80FC-40C1-889B-F98D9061E285}" type="pres">
      <dgm:prSet presAssocID="{037DB31F-EA83-4D5A-8F77-1FADD99EE513}" presName="LevelTwoTextNode" presStyleLbl="node4" presStyleIdx="8" presStyleCnt="13" custScaleX="170874" custScaleY="112778" custLinFactNeighborX="83474" custLinFactNeighborY="7213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BED0FB8-8276-4096-A2F4-C58E7BEFA4F6}" type="pres">
      <dgm:prSet presAssocID="{037DB31F-EA83-4D5A-8F77-1FADD99EE513}" presName="level3hierChild" presStyleCnt="0"/>
      <dgm:spPr/>
    </dgm:pt>
    <dgm:pt modelId="{DDD2FF99-0258-42B7-BDB4-3D8CCCE505DD}" type="pres">
      <dgm:prSet presAssocID="{A432B901-9603-4E75-85E0-5DA5D489B6C4}" presName="conn2-1" presStyleLbl="parChTrans1D4" presStyleIdx="9" presStyleCnt="13"/>
      <dgm:spPr/>
      <dgm:t>
        <a:bodyPr/>
        <a:lstStyle/>
        <a:p>
          <a:endParaRPr lang="fr-FR"/>
        </a:p>
      </dgm:t>
    </dgm:pt>
    <dgm:pt modelId="{5E844695-4291-42D7-9702-87C1BC44CA62}" type="pres">
      <dgm:prSet presAssocID="{A432B901-9603-4E75-85E0-5DA5D489B6C4}" presName="connTx" presStyleLbl="parChTrans1D4" presStyleIdx="9" presStyleCnt="13"/>
      <dgm:spPr/>
      <dgm:t>
        <a:bodyPr/>
        <a:lstStyle/>
        <a:p>
          <a:endParaRPr lang="fr-FR"/>
        </a:p>
      </dgm:t>
    </dgm:pt>
    <dgm:pt modelId="{48679C71-0B17-40E2-BAEE-D1D19DEA5A89}" type="pres">
      <dgm:prSet presAssocID="{1AE9EA73-79FE-488B-802F-CD339E320591}" presName="root2" presStyleCnt="0"/>
      <dgm:spPr/>
    </dgm:pt>
    <dgm:pt modelId="{D1FE4CFE-15C3-405B-B0EF-DBD6F8BF0713}" type="pres">
      <dgm:prSet presAssocID="{1AE9EA73-79FE-488B-802F-CD339E320591}" presName="LevelTwoTextNode" presStyleLbl="node4" presStyleIdx="9" presStyleCnt="13" custScaleX="169155" custLinFactNeighborX="85137" custLinFactNeighborY="689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6208D23-9822-44D3-A999-6FB21ABF9B98}" type="pres">
      <dgm:prSet presAssocID="{1AE9EA73-79FE-488B-802F-CD339E320591}" presName="level3hierChild" presStyleCnt="0"/>
      <dgm:spPr/>
    </dgm:pt>
    <dgm:pt modelId="{7786CA66-9601-401B-A459-4C6682D4D62B}" type="pres">
      <dgm:prSet presAssocID="{7CD9F5BA-8C6E-4725-9086-297E3661726F}" presName="conn2-1" presStyleLbl="parChTrans1D4" presStyleIdx="10" presStyleCnt="13"/>
      <dgm:spPr/>
      <dgm:t>
        <a:bodyPr/>
        <a:lstStyle/>
        <a:p>
          <a:endParaRPr lang="fr-FR"/>
        </a:p>
      </dgm:t>
    </dgm:pt>
    <dgm:pt modelId="{37EB5820-7045-4C73-940E-4AA27FF8402C}" type="pres">
      <dgm:prSet presAssocID="{7CD9F5BA-8C6E-4725-9086-297E3661726F}" presName="connTx" presStyleLbl="parChTrans1D4" presStyleIdx="10" presStyleCnt="13"/>
      <dgm:spPr/>
      <dgm:t>
        <a:bodyPr/>
        <a:lstStyle/>
        <a:p>
          <a:endParaRPr lang="fr-FR"/>
        </a:p>
      </dgm:t>
    </dgm:pt>
    <dgm:pt modelId="{820FDB75-1C2B-4F75-BC6F-E35191C121B5}" type="pres">
      <dgm:prSet presAssocID="{03007102-B69B-479E-8ED0-CF2F985F768C}" presName="root2" presStyleCnt="0"/>
      <dgm:spPr/>
    </dgm:pt>
    <dgm:pt modelId="{9A3FBCC2-8241-45D1-B17E-E7F68700FE1A}" type="pres">
      <dgm:prSet presAssocID="{03007102-B69B-479E-8ED0-CF2F985F768C}" presName="LevelTwoTextNode" presStyleLbl="node4" presStyleIdx="10" presStyleCnt="13" custScaleX="172291" custLinFactNeighborX="80273" custLinFactNeighborY="713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314FBD-E6CC-4660-BFD9-72DC092DFB6B}" type="pres">
      <dgm:prSet presAssocID="{03007102-B69B-479E-8ED0-CF2F985F768C}" presName="level3hierChild" presStyleCnt="0"/>
      <dgm:spPr/>
    </dgm:pt>
    <dgm:pt modelId="{8B8AF301-F1C1-4B21-AB69-DC7605A3A77A}" type="pres">
      <dgm:prSet presAssocID="{3EB08D8A-5C0D-44D9-8B87-8FC41FD7A7BA}" presName="conn2-1" presStyleLbl="parChTrans1D4" presStyleIdx="11" presStyleCnt="13"/>
      <dgm:spPr/>
      <dgm:t>
        <a:bodyPr/>
        <a:lstStyle/>
        <a:p>
          <a:endParaRPr lang="fr-FR"/>
        </a:p>
      </dgm:t>
    </dgm:pt>
    <dgm:pt modelId="{A0C8C35E-79F2-4A61-9B92-94084FB28C17}" type="pres">
      <dgm:prSet presAssocID="{3EB08D8A-5C0D-44D9-8B87-8FC41FD7A7BA}" presName="connTx" presStyleLbl="parChTrans1D4" presStyleIdx="11" presStyleCnt="13"/>
      <dgm:spPr/>
      <dgm:t>
        <a:bodyPr/>
        <a:lstStyle/>
        <a:p>
          <a:endParaRPr lang="fr-FR"/>
        </a:p>
      </dgm:t>
    </dgm:pt>
    <dgm:pt modelId="{D1A52204-2135-453A-B6A6-415663538600}" type="pres">
      <dgm:prSet presAssocID="{2B38396F-A8F8-4F35-9594-A62E28F635BF}" presName="root2" presStyleCnt="0"/>
      <dgm:spPr/>
    </dgm:pt>
    <dgm:pt modelId="{EB818C3E-616D-45DB-B543-F0B5FFA3B56F}" type="pres">
      <dgm:prSet presAssocID="{2B38396F-A8F8-4F35-9594-A62E28F635BF}" presName="LevelTwoTextNode" presStyleLbl="node4" presStyleIdx="11" presStyleCnt="13" custScaleX="172291" custLinFactNeighborX="83736" custLinFactNeighborY="731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AB31CA6-6AE2-4A44-AE33-E4DBDD603381}" type="pres">
      <dgm:prSet presAssocID="{2B38396F-A8F8-4F35-9594-A62E28F635BF}" presName="level3hierChild" presStyleCnt="0"/>
      <dgm:spPr/>
    </dgm:pt>
    <dgm:pt modelId="{9B168ECC-D5C0-4236-942E-F0F56EFB74E3}" type="pres">
      <dgm:prSet presAssocID="{7C709207-8E9F-4CA0-867D-0297B6AE439D}" presName="conn2-1" presStyleLbl="parChTrans1D4" presStyleIdx="12" presStyleCnt="13"/>
      <dgm:spPr/>
      <dgm:t>
        <a:bodyPr/>
        <a:lstStyle/>
        <a:p>
          <a:endParaRPr lang="fr-FR"/>
        </a:p>
      </dgm:t>
    </dgm:pt>
    <dgm:pt modelId="{CE34275A-DE91-429F-934C-52014739C7D4}" type="pres">
      <dgm:prSet presAssocID="{7C709207-8E9F-4CA0-867D-0297B6AE439D}" presName="connTx" presStyleLbl="parChTrans1D4" presStyleIdx="12" presStyleCnt="13"/>
      <dgm:spPr/>
      <dgm:t>
        <a:bodyPr/>
        <a:lstStyle/>
        <a:p>
          <a:endParaRPr lang="fr-FR"/>
        </a:p>
      </dgm:t>
    </dgm:pt>
    <dgm:pt modelId="{266F896B-A5DC-4981-A866-F4E5921DBE25}" type="pres">
      <dgm:prSet presAssocID="{9A8A865C-752E-4037-80CF-01E1EB72850A}" presName="root2" presStyleCnt="0"/>
      <dgm:spPr/>
    </dgm:pt>
    <dgm:pt modelId="{4EB8EFAE-AE6C-4BF8-8DF8-3B6C4E1C2968}" type="pres">
      <dgm:prSet presAssocID="{9A8A865C-752E-4037-80CF-01E1EB72850A}" presName="LevelTwoTextNode" presStyleLbl="node4" presStyleIdx="12" presStyleCnt="13" custScaleX="183347" custLinFactNeighborX="-38694" custLinFactNeighborY="-258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836720D-DF8F-4BD1-8B2A-3282C72E83FE}" type="pres">
      <dgm:prSet presAssocID="{9A8A865C-752E-4037-80CF-01E1EB72850A}" presName="level3hierChild" presStyleCnt="0"/>
      <dgm:spPr/>
    </dgm:pt>
  </dgm:ptLst>
  <dgm:cxnLst>
    <dgm:cxn modelId="{7FC16BFA-0378-45AC-9ADE-2AB99DF3489F}" srcId="{A485AA1E-8CBF-4CB5-9132-0F4ABF135FFD}" destId="{77F49044-A55F-45AF-857A-3AA9584515BB}" srcOrd="1" destOrd="0" parTransId="{D60B4D26-66F2-4541-B0F8-8D6EEDDC6F32}" sibTransId="{AD3F8827-7863-48BF-A9C1-F7B8B4BEEFA4}"/>
    <dgm:cxn modelId="{62CB06B4-A878-4BA8-B3D0-7A16253A627C}" type="presOf" srcId="{13A9579B-4566-4F82-A524-3EACCB3CDF37}" destId="{F162E6D6-F827-4CD8-85BD-198D28AAD31E}" srcOrd="1" destOrd="0" presId="urn:microsoft.com/office/officeart/2005/8/layout/hierarchy2"/>
    <dgm:cxn modelId="{2DEC87E1-605A-4CA1-8E95-A8D22C4C9C24}" type="presOf" srcId="{1AE9EA73-79FE-488B-802F-CD339E320591}" destId="{D1FE4CFE-15C3-405B-B0EF-DBD6F8BF0713}" srcOrd="0" destOrd="0" presId="urn:microsoft.com/office/officeart/2005/8/layout/hierarchy2"/>
    <dgm:cxn modelId="{8D3EB349-DB13-49EC-A93D-024B8CC7F3C0}" srcId="{FA060815-83A4-46FE-ACC9-EE6EBC53D386}" destId="{B8E123C9-8707-41A2-83EC-C20E05843FD5}" srcOrd="0" destOrd="0" parTransId="{DFADD4C5-6750-49F6-8FBF-8E29F01EE7BA}" sibTransId="{9C3323B6-8A4A-4366-8DC9-16AF5524173E}"/>
    <dgm:cxn modelId="{CFE1EE97-45AF-4B8C-AC01-2D21592BBE58}" type="presOf" srcId="{6FDF56A9-1919-494A-BD0B-B56BC85DB8E1}" destId="{5BCF9A45-9173-41D0-870A-DAB3B130C515}" srcOrd="0" destOrd="0" presId="urn:microsoft.com/office/officeart/2005/8/layout/hierarchy2"/>
    <dgm:cxn modelId="{6BC7E937-289B-4803-9417-A9881B591D8A}" type="presOf" srcId="{B8E123C9-8707-41A2-83EC-C20E05843FD5}" destId="{FF1C7908-EBE0-4640-A18D-4E591F678603}" srcOrd="0" destOrd="0" presId="urn:microsoft.com/office/officeart/2005/8/layout/hierarchy2"/>
    <dgm:cxn modelId="{3CB1FE7D-2EA7-4DB6-8D8C-876C10AD3F67}" srcId="{C0AA17BE-F379-411B-A9D2-DA7F58D9E3CE}" destId="{4900FE44-4A50-49A2-B092-01EA0FCC10A4}" srcOrd="0" destOrd="0" parTransId="{99764853-48D8-4781-BBE3-6DDE2590F0C3}" sibTransId="{34229051-FC5B-4E46-A4F3-6C3732299B1A}"/>
    <dgm:cxn modelId="{02746FBA-A93E-469D-ABF6-23590A4A35E4}" srcId="{EEC0EDD1-726E-45E1-9840-3B50549A4656}" destId="{03007102-B69B-479E-8ED0-CF2F985F768C}" srcOrd="2" destOrd="0" parTransId="{7CD9F5BA-8C6E-4725-9086-297E3661726F}" sibTransId="{7CC886F8-FCEB-4507-8FED-515D7BB011C5}"/>
    <dgm:cxn modelId="{0CFBC8EE-6DF6-4A9B-9AFA-81FB9245B6AF}" type="presOf" srcId="{207DE9FC-DCB2-4D16-8245-3D871F950A20}" destId="{CCD5EAF4-4FE9-41FE-8A8E-7968D6D25794}" srcOrd="1" destOrd="0" presId="urn:microsoft.com/office/officeart/2005/8/layout/hierarchy2"/>
    <dgm:cxn modelId="{7E13BF1D-2365-4AAF-B2BC-9490559B4727}" type="presOf" srcId="{9A78F2ED-3610-4270-AC77-E0BD9C80744E}" destId="{B48A1A7B-78AA-41CF-98C1-1C0529CD4B0C}" srcOrd="0" destOrd="0" presId="urn:microsoft.com/office/officeart/2005/8/layout/hierarchy2"/>
    <dgm:cxn modelId="{7E840F26-9A3A-4F45-AC2C-9D9330867C8B}" type="presOf" srcId="{67046B87-CC57-4713-8027-93FC719B2EFE}" destId="{51A2CCB0-2C8B-4CEF-80C7-00C3A0B1F1F5}" srcOrd="1" destOrd="0" presId="urn:microsoft.com/office/officeart/2005/8/layout/hierarchy2"/>
    <dgm:cxn modelId="{766F893A-4BBE-4641-9303-F274AAFF0211}" type="presOf" srcId="{C69C4E7F-E9CC-4021-A291-6834B052B440}" destId="{11ABEC5F-C06D-41F7-9C21-850A8CA16728}" srcOrd="1" destOrd="0" presId="urn:microsoft.com/office/officeart/2005/8/layout/hierarchy2"/>
    <dgm:cxn modelId="{9265DC95-4D52-47E8-A736-60D4631FFB49}" srcId="{FA060815-83A4-46FE-ACC9-EE6EBC53D386}" destId="{D454354F-799F-4FFF-B4DD-AF03BA141504}" srcOrd="1" destOrd="0" parTransId="{67046B87-CC57-4713-8027-93FC719B2EFE}" sibTransId="{4768741F-6546-4716-98DD-61BB65285FB3}"/>
    <dgm:cxn modelId="{905AC37E-6E0C-4249-9C26-0A8713F44434}" type="presOf" srcId="{207DE9FC-DCB2-4D16-8245-3D871F950A20}" destId="{2D82A3AF-FA40-4F4D-8824-281DF641CBB9}" srcOrd="0" destOrd="0" presId="urn:microsoft.com/office/officeart/2005/8/layout/hierarchy2"/>
    <dgm:cxn modelId="{E1186117-D791-4CAD-9ED0-9B01430F32B7}" type="presOf" srcId="{1D716538-F47E-4B45-B70B-52F29CEDCDED}" destId="{70F9E844-9F98-486B-B5C2-916CBCE4CAE4}" srcOrd="1" destOrd="0" presId="urn:microsoft.com/office/officeart/2005/8/layout/hierarchy2"/>
    <dgm:cxn modelId="{0082FF35-086D-4236-A05D-0F1AB1DCF1F8}" srcId="{6237935B-9C6B-43B8-9D80-EAF956F99603}" destId="{6FDF56A9-1919-494A-BD0B-B56BC85DB8E1}" srcOrd="0" destOrd="0" parTransId="{53401887-A3D8-4A55-82F0-FF727F8BA1C6}" sibTransId="{848506F9-6856-4713-9CEC-D0EB3FCA9BA0}"/>
    <dgm:cxn modelId="{13F9123F-87C3-4B4A-93FE-80C2D7F7CEE8}" type="presOf" srcId="{7CD9F5BA-8C6E-4725-9086-297E3661726F}" destId="{37EB5820-7045-4C73-940E-4AA27FF8402C}" srcOrd="1" destOrd="0" presId="urn:microsoft.com/office/officeart/2005/8/layout/hierarchy2"/>
    <dgm:cxn modelId="{4DEA3AFC-17E9-4A10-B799-DDD87322939B}" type="presOf" srcId="{1D716538-F47E-4B45-B70B-52F29CEDCDED}" destId="{8B4A25E6-7E14-40B5-A0E0-A6C25A01DFD8}" srcOrd="0" destOrd="0" presId="urn:microsoft.com/office/officeart/2005/8/layout/hierarchy2"/>
    <dgm:cxn modelId="{9B37F4AC-511D-4322-82B8-190B099A25BC}" srcId="{EEC0EDD1-726E-45E1-9840-3B50549A4656}" destId="{037DB31F-EA83-4D5A-8F77-1FADD99EE513}" srcOrd="0" destOrd="0" parTransId="{1D716538-F47E-4B45-B70B-52F29CEDCDED}" sibTransId="{9FD3C858-6D9A-4A6E-8F0D-D72A4735355C}"/>
    <dgm:cxn modelId="{3CF4012A-EAC3-47BB-B37A-24E7DDD8F6F2}" type="presOf" srcId="{73C51DCF-04FD-451F-907D-AF55441A375B}" destId="{229B3F7B-0E61-4131-8F8F-D4C4ADA4DF8C}" srcOrd="1" destOrd="0" presId="urn:microsoft.com/office/officeart/2005/8/layout/hierarchy2"/>
    <dgm:cxn modelId="{48B31C72-2AD4-461E-99CC-78E620BB2A2D}" type="presOf" srcId="{3EB08D8A-5C0D-44D9-8B87-8FC41FD7A7BA}" destId="{8B8AF301-F1C1-4B21-AB69-DC7605A3A77A}" srcOrd="0" destOrd="0" presId="urn:microsoft.com/office/officeart/2005/8/layout/hierarchy2"/>
    <dgm:cxn modelId="{5DC7551C-819C-4B7D-AF0B-B86F2156197A}" type="presOf" srcId="{D60B4D26-66F2-4541-B0F8-8D6EEDDC6F32}" destId="{F40F81D8-1B71-4A88-92F9-E56D1580B426}" srcOrd="0" destOrd="0" presId="urn:microsoft.com/office/officeart/2005/8/layout/hierarchy2"/>
    <dgm:cxn modelId="{D629F17B-9649-4F34-B75F-574151B5031C}" type="presOf" srcId="{D60B4D26-66F2-4541-B0F8-8D6EEDDC6F32}" destId="{13B74CBD-8053-4516-ABD4-D6A44BDAEFA6}" srcOrd="1" destOrd="0" presId="urn:microsoft.com/office/officeart/2005/8/layout/hierarchy2"/>
    <dgm:cxn modelId="{19A3E0FD-2F6E-4E99-AFE4-850559EE1A9A}" srcId="{77F49044-A55F-45AF-857A-3AA9584515BB}" destId="{9A8A865C-752E-4037-80CF-01E1EB72850A}" srcOrd="1" destOrd="0" parTransId="{7C709207-8E9F-4CA0-867D-0297B6AE439D}" sibTransId="{F738A009-0E25-4C68-BCE7-C68AA358EA14}"/>
    <dgm:cxn modelId="{581127A7-C62E-427F-96C4-AE034E5201A7}" type="presOf" srcId="{D3BD3FC0-ED96-4452-9495-8C968829543B}" destId="{188DCED1-DE8C-4DB2-B807-5F8B5AF0493C}" srcOrd="1" destOrd="0" presId="urn:microsoft.com/office/officeart/2005/8/layout/hierarchy2"/>
    <dgm:cxn modelId="{75FC40FB-DDB7-419A-AD7F-C6B61E7790C8}" type="presOf" srcId="{48A88389-2786-4553-BB01-641EBD796C6D}" destId="{868633A2-D620-40EA-80A7-F73FD53A1E30}" srcOrd="0" destOrd="0" presId="urn:microsoft.com/office/officeart/2005/8/layout/hierarchy2"/>
    <dgm:cxn modelId="{CB3941CA-2003-4CB6-ADEA-7E2D823F82EC}" srcId="{6FDF56A9-1919-494A-BD0B-B56BC85DB8E1}" destId="{EF94EB1F-E66C-437C-ABA2-36EF1E02CB67}" srcOrd="0" destOrd="0" parTransId="{C69C4E7F-E9CC-4021-A291-6834B052B440}" sibTransId="{35637219-1DDC-4AA0-A02E-F9C6F9810C37}"/>
    <dgm:cxn modelId="{E8F920E4-C809-4FC4-91D0-C9DFC49082E7}" srcId="{6237935B-9C6B-43B8-9D80-EAF956F99603}" destId="{A485AA1E-8CBF-4CB5-9132-0F4ABF135FFD}" srcOrd="1" destOrd="0" parTransId="{C6A78B15-0B69-465A-B258-C67D8F1F3BBB}" sibTransId="{DF666F39-20F0-4FA2-A73D-D533311D5CF8}"/>
    <dgm:cxn modelId="{8C37CBEA-C1F3-4FC7-B7A3-10825E58BED8}" srcId="{77F49044-A55F-45AF-857A-3AA9584515BB}" destId="{EEC0EDD1-726E-45E1-9840-3B50549A4656}" srcOrd="0" destOrd="0" parTransId="{48A88389-2786-4553-BB01-641EBD796C6D}" sibTransId="{A675703E-3AA0-4A1F-927C-56684BCD8425}"/>
    <dgm:cxn modelId="{3773E06E-3389-46EC-B331-0043F456AC7B}" srcId="{EEC0EDD1-726E-45E1-9840-3B50549A4656}" destId="{2B38396F-A8F8-4F35-9594-A62E28F635BF}" srcOrd="3" destOrd="0" parTransId="{3EB08D8A-5C0D-44D9-8B87-8FC41FD7A7BA}" sibTransId="{D5C1E148-40F1-481B-B36E-1C136B398BF9}"/>
    <dgm:cxn modelId="{62D424D3-0D71-4AE3-93F2-D67C20EAC3F4}" type="presOf" srcId="{48053410-39B4-47D1-9979-978CD494CB88}" destId="{EA673B68-9DEF-43B3-8CD3-272E65D7CB98}" srcOrd="0" destOrd="0" presId="urn:microsoft.com/office/officeart/2005/8/layout/hierarchy2"/>
    <dgm:cxn modelId="{53D9B7DE-328A-48DF-A2D8-6A092A530601}" type="presOf" srcId="{EF94EB1F-E66C-437C-ABA2-36EF1E02CB67}" destId="{930D5749-8767-47C7-8796-73498DA541BC}" srcOrd="0" destOrd="0" presId="urn:microsoft.com/office/officeart/2005/8/layout/hierarchy2"/>
    <dgm:cxn modelId="{2E621189-1A53-4F29-BFFF-C1172A3EFC30}" srcId="{48053410-39B4-47D1-9979-978CD494CB88}" destId="{FA060815-83A4-46FE-ACC9-EE6EBC53D386}" srcOrd="0" destOrd="0" parTransId="{D3BD3FC0-ED96-4452-9495-8C968829543B}" sibTransId="{72FD067B-1F30-4149-BBF9-218EC66D364B}"/>
    <dgm:cxn modelId="{91A4EB7D-A24A-425F-97F3-D1BED1F6544C}" type="presOf" srcId="{A432B901-9603-4E75-85E0-5DA5D489B6C4}" destId="{5E844695-4291-42D7-9702-87C1BC44CA62}" srcOrd="1" destOrd="0" presId="urn:microsoft.com/office/officeart/2005/8/layout/hierarchy2"/>
    <dgm:cxn modelId="{3E2F9A84-8526-49BC-AEA5-ABE7326EFB9F}" type="presOf" srcId="{48A88389-2786-4553-BB01-641EBD796C6D}" destId="{8507B155-0336-4EC6-B189-33A6F61E7893}" srcOrd="1" destOrd="0" presId="urn:microsoft.com/office/officeart/2005/8/layout/hierarchy2"/>
    <dgm:cxn modelId="{980618AF-4547-497E-A39B-3F02D0E60925}" type="presOf" srcId="{3EB08D8A-5C0D-44D9-8B87-8FC41FD7A7BA}" destId="{A0C8C35E-79F2-4A61-9B92-94084FB28C17}" srcOrd="1" destOrd="0" presId="urn:microsoft.com/office/officeart/2005/8/layout/hierarchy2"/>
    <dgm:cxn modelId="{5B67BBC2-D80F-4AA7-8E68-3B56D7132688}" type="presOf" srcId="{6AADDFFA-D0D2-4E52-BE2D-EA05CAF3530B}" destId="{FE3F5E23-C42B-4FE6-93C3-618B4384A0E8}" srcOrd="0" destOrd="0" presId="urn:microsoft.com/office/officeart/2005/8/layout/hierarchy2"/>
    <dgm:cxn modelId="{396D93C1-949E-4D82-A698-D430B091778C}" type="presOf" srcId="{7C709207-8E9F-4CA0-867D-0297B6AE439D}" destId="{9B168ECC-D5C0-4236-942E-F0F56EFB74E3}" srcOrd="0" destOrd="0" presId="urn:microsoft.com/office/officeart/2005/8/layout/hierarchy2"/>
    <dgm:cxn modelId="{6FD065A6-718A-4554-8FF1-C94834C6EE39}" type="presOf" srcId="{13A9579B-4566-4F82-A524-3EACCB3CDF37}" destId="{EC9ACF49-BCE9-4C8C-A271-70877D1BBAD7}" srcOrd="0" destOrd="0" presId="urn:microsoft.com/office/officeart/2005/8/layout/hierarchy2"/>
    <dgm:cxn modelId="{2C5D895A-28CB-4EFA-80DB-E5B01E63953D}" srcId="{A485AA1E-8CBF-4CB5-9132-0F4ABF135FFD}" destId="{48053410-39B4-47D1-9979-978CD494CB88}" srcOrd="0" destOrd="0" parTransId="{207DE9FC-DCB2-4D16-8245-3D871F950A20}" sibTransId="{49EB59A8-FAED-4AE7-B910-28BD0E1716BC}"/>
    <dgm:cxn modelId="{295741C2-99C6-4218-8264-C5C673123CCC}" type="presOf" srcId="{7CD9F5BA-8C6E-4725-9086-297E3661726F}" destId="{7786CA66-9601-401B-A459-4C6682D4D62B}" srcOrd="0" destOrd="0" presId="urn:microsoft.com/office/officeart/2005/8/layout/hierarchy2"/>
    <dgm:cxn modelId="{34796961-D882-4225-B883-6770691F7D66}" type="presOf" srcId="{D3BD3FC0-ED96-4452-9495-8C968829543B}" destId="{B6AEEF8A-FB03-4970-872F-13541B7B7987}" srcOrd="0" destOrd="0" presId="urn:microsoft.com/office/officeart/2005/8/layout/hierarchy2"/>
    <dgm:cxn modelId="{C39312B5-21FC-41C8-90F0-F313B8F16F0B}" type="presOf" srcId="{9A8A865C-752E-4037-80CF-01E1EB72850A}" destId="{4EB8EFAE-AE6C-4BF8-8DF8-3B6C4E1C2968}" srcOrd="0" destOrd="0" presId="urn:microsoft.com/office/officeart/2005/8/layout/hierarchy2"/>
    <dgm:cxn modelId="{35605BA6-94F5-42C2-BE07-F8DA396135C3}" type="presOf" srcId="{C69C4E7F-E9CC-4021-A291-6834B052B440}" destId="{97068404-D2EC-4974-80B5-6425B69B929B}" srcOrd="0" destOrd="0" presId="urn:microsoft.com/office/officeart/2005/8/layout/hierarchy2"/>
    <dgm:cxn modelId="{D249A861-9142-48C4-A0C1-1DBC9F5155E7}" type="presOf" srcId="{C6A78B15-0B69-465A-B258-C67D8F1F3BBB}" destId="{8CDAE7E8-95D7-4D03-94FC-FEEC7FA1CA2D}" srcOrd="1" destOrd="0" presId="urn:microsoft.com/office/officeart/2005/8/layout/hierarchy2"/>
    <dgm:cxn modelId="{A45435B9-0D9C-4252-A0FB-E4C87FD777B1}" type="presOf" srcId="{7C709207-8E9F-4CA0-867D-0297B6AE439D}" destId="{CE34275A-DE91-429F-934C-52014739C7D4}" srcOrd="1" destOrd="0" presId="urn:microsoft.com/office/officeart/2005/8/layout/hierarchy2"/>
    <dgm:cxn modelId="{385497F6-17D6-4FE5-BB18-80DBA67047F8}" type="presOf" srcId="{53401887-A3D8-4A55-82F0-FF727F8BA1C6}" destId="{67057F3D-C275-42E1-BBBD-A29203CED426}" srcOrd="0" destOrd="0" presId="urn:microsoft.com/office/officeart/2005/8/layout/hierarchy2"/>
    <dgm:cxn modelId="{96FF6196-7859-4F4A-8146-E79B19D0517F}" type="presOf" srcId="{88389850-1B9C-4D37-BE53-14AA74C799CC}" destId="{1F44DFA5-0C70-4652-8E52-354E2AD77B97}" srcOrd="0" destOrd="0" presId="urn:microsoft.com/office/officeart/2005/8/layout/hierarchy2"/>
    <dgm:cxn modelId="{960E9A21-8E5E-4847-B196-FEFC2B2237B7}" srcId="{EEC0EDD1-726E-45E1-9840-3B50549A4656}" destId="{1AE9EA73-79FE-488B-802F-CD339E320591}" srcOrd="1" destOrd="0" parTransId="{A432B901-9603-4E75-85E0-5DA5D489B6C4}" sibTransId="{37D8541F-C641-4FFF-88CC-C91C3298EFCB}"/>
    <dgm:cxn modelId="{66574F43-BCD2-4D0E-9C81-69862540F06B}" type="presOf" srcId="{EEC0EDD1-726E-45E1-9840-3B50549A4656}" destId="{0E8AD609-68D6-411A-AD24-9700EED6E746}" srcOrd="0" destOrd="0" presId="urn:microsoft.com/office/officeart/2005/8/layout/hierarchy2"/>
    <dgm:cxn modelId="{9E1D34B9-335A-404B-A790-B7C63A393F47}" type="presOf" srcId="{FA060815-83A4-46FE-ACC9-EE6EBC53D386}" destId="{B7444E3F-E753-4ED7-BEA3-1A42FD143F2B}" srcOrd="0" destOrd="0" presId="urn:microsoft.com/office/officeart/2005/8/layout/hierarchy2"/>
    <dgm:cxn modelId="{88DCA1C7-C99F-4AF6-AB9A-A840DFFFB20D}" type="presOf" srcId="{037DB31F-EA83-4D5A-8F77-1FADD99EE513}" destId="{3333E5DE-80FC-40C1-889B-F98D9061E285}" srcOrd="0" destOrd="0" presId="urn:microsoft.com/office/officeart/2005/8/layout/hierarchy2"/>
    <dgm:cxn modelId="{9E2C1BE7-7E03-45E9-A637-58459D21139E}" type="presOf" srcId="{73C51DCF-04FD-451F-907D-AF55441A375B}" destId="{BE20BBDE-1B0E-4C49-BDCE-E0D593FC959E}" srcOrd="0" destOrd="0" presId="urn:microsoft.com/office/officeart/2005/8/layout/hierarchy2"/>
    <dgm:cxn modelId="{19F7B1A6-A411-40EC-9ACD-3B899D865137}" type="presOf" srcId="{DFADD4C5-6750-49F6-8FBF-8E29F01EE7BA}" destId="{E8A78B3C-400E-428C-A62B-98E3252DAE3D}" srcOrd="1" destOrd="0" presId="urn:microsoft.com/office/officeart/2005/8/layout/hierarchy2"/>
    <dgm:cxn modelId="{294FEC51-BA03-4BB3-A6D1-2FEC1BE686A0}" type="presOf" srcId="{53401887-A3D8-4A55-82F0-FF727F8BA1C6}" destId="{78496B36-FDE3-426D-B52D-7CB47CD757A3}" srcOrd="1" destOrd="0" presId="urn:microsoft.com/office/officeart/2005/8/layout/hierarchy2"/>
    <dgm:cxn modelId="{B6324C47-9794-4AC3-BE34-EEDF9F560481}" type="presOf" srcId="{67046B87-CC57-4713-8027-93FC719B2EFE}" destId="{186D4E92-39EB-4C8D-8F59-CF8B9ED032DB}" srcOrd="0" destOrd="0" presId="urn:microsoft.com/office/officeart/2005/8/layout/hierarchy2"/>
    <dgm:cxn modelId="{E05B1E45-027A-4CE9-A687-C24B0051DD67}" type="presOf" srcId="{DFADD4C5-6750-49F6-8FBF-8E29F01EE7BA}" destId="{C1B0718A-2CA5-4273-A638-40F2BCA349E6}" srcOrd="0" destOrd="0" presId="urn:microsoft.com/office/officeart/2005/8/layout/hierarchy2"/>
    <dgm:cxn modelId="{C4184AF4-D835-4D33-80AB-9F1691DBC11F}" type="presOf" srcId="{88389850-1B9C-4D37-BE53-14AA74C799CC}" destId="{52A10DB8-F7B7-4DF6-95CE-B19373CF6F69}" srcOrd="1" destOrd="0" presId="urn:microsoft.com/office/officeart/2005/8/layout/hierarchy2"/>
    <dgm:cxn modelId="{3F032240-C769-433D-BF82-613D26DD9A40}" type="presOf" srcId="{03007102-B69B-479E-8ED0-CF2F985F768C}" destId="{9A3FBCC2-8241-45D1-B17E-E7F68700FE1A}" srcOrd="0" destOrd="0" presId="urn:microsoft.com/office/officeart/2005/8/layout/hierarchy2"/>
    <dgm:cxn modelId="{191DEB03-EF9A-4B0D-84AC-E837D4BB301F}" type="presOf" srcId="{D454354F-799F-4FFF-B4DD-AF03BA141504}" destId="{014FBE68-1D6E-40F5-B311-FA6212FD12DB}" srcOrd="0" destOrd="0" presId="urn:microsoft.com/office/officeart/2005/8/layout/hierarchy2"/>
    <dgm:cxn modelId="{B03FD75D-71D3-4A14-96F4-5977FE4937BB}" type="presOf" srcId="{99764853-48D8-4781-BBE3-6DDE2590F0C3}" destId="{C060E437-41AF-4695-8008-8AE9434B1F19}" srcOrd="1" destOrd="0" presId="urn:microsoft.com/office/officeart/2005/8/layout/hierarchy2"/>
    <dgm:cxn modelId="{A3486835-6801-4855-B040-0FE344716145}" type="presOf" srcId="{6237935B-9C6B-43B8-9D80-EAF956F99603}" destId="{627AF47A-3D35-4E75-9CBA-63B7FAAE08F1}" srcOrd="0" destOrd="0" presId="urn:microsoft.com/office/officeart/2005/8/layout/hierarchy2"/>
    <dgm:cxn modelId="{829D3180-245A-4E29-9CD1-90E556D6B2C3}" type="presOf" srcId="{FBDCABC8-5CEF-420A-BAAE-9E3CD77EE1E8}" destId="{1A43B2C3-4E37-4768-A9AF-22E87658AB0B}" srcOrd="0" destOrd="0" presId="urn:microsoft.com/office/officeart/2005/8/layout/hierarchy2"/>
    <dgm:cxn modelId="{82D36910-9C41-4A04-8C99-A115566B8B9F}" type="presOf" srcId="{C0AA17BE-F379-411B-A9D2-DA7F58D9E3CE}" destId="{EB70BE84-D4B8-43B5-A996-B808E3A900EA}" srcOrd="0" destOrd="0" presId="urn:microsoft.com/office/officeart/2005/8/layout/hierarchy2"/>
    <dgm:cxn modelId="{F7766F09-08C7-4F75-B66C-CAE8B78449E0}" srcId="{48053410-39B4-47D1-9979-978CD494CB88}" destId="{C0AA17BE-F379-411B-A9D2-DA7F58D9E3CE}" srcOrd="1" destOrd="0" parTransId="{88389850-1B9C-4D37-BE53-14AA74C799CC}" sibTransId="{F6C62850-F2AB-4496-BC9D-2367D09E0C92}"/>
    <dgm:cxn modelId="{28FC6BE4-E77C-4CDA-A7A7-803FD1E48F37}" srcId="{EF94EB1F-E66C-437C-ABA2-36EF1E02CB67}" destId="{9A78F2ED-3610-4270-AC77-E0BD9C80744E}" srcOrd="0" destOrd="0" parTransId="{73C51DCF-04FD-451F-907D-AF55441A375B}" sibTransId="{0E73424A-E0E4-4D45-AFEF-3DE36DEB65DE}"/>
    <dgm:cxn modelId="{8526B976-E8AB-4138-8FF8-886E28B64FF6}" type="presOf" srcId="{A432B901-9603-4E75-85E0-5DA5D489B6C4}" destId="{DDD2FF99-0258-42B7-BDB4-3D8CCCE505DD}" srcOrd="0" destOrd="0" presId="urn:microsoft.com/office/officeart/2005/8/layout/hierarchy2"/>
    <dgm:cxn modelId="{303F97C5-40DE-4F5A-8903-D29AB53780DB}" type="presOf" srcId="{A485AA1E-8CBF-4CB5-9132-0F4ABF135FFD}" destId="{02482123-08CF-4F24-B421-210A18B45D81}" srcOrd="0" destOrd="0" presId="urn:microsoft.com/office/officeart/2005/8/layout/hierarchy2"/>
    <dgm:cxn modelId="{EC70C81D-484B-4F9E-BDA5-09502445425A}" type="presOf" srcId="{77F49044-A55F-45AF-857A-3AA9584515BB}" destId="{3BD6623A-2A19-456F-87F5-24942FFBF007}" srcOrd="0" destOrd="0" presId="urn:microsoft.com/office/officeart/2005/8/layout/hierarchy2"/>
    <dgm:cxn modelId="{46128AA7-D956-437A-BB10-D7CB53930825}" type="presOf" srcId="{99764853-48D8-4781-BBE3-6DDE2590F0C3}" destId="{5A5A3C62-0DD9-4B1E-AA3B-3D98DE8D2029}" srcOrd="0" destOrd="0" presId="urn:microsoft.com/office/officeart/2005/8/layout/hierarchy2"/>
    <dgm:cxn modelId="{E31A3EB4-EF62-40D7-A23E-D1F9134A5CEE}" type="presOf" srcId="{4900FE44-4A50-49A2-B092-01EA0FCC10A4}" destId="{E15F5C76-22D6-4333-8409-102B9C85E07D}" srcOrd="0" destOrd="0" presId="urn:microsoft.com/office/officeart/2005/8/layout/hierarchy2"/>
    <dgm:cxn modelId="{7DDD3C52-C236-44B1-86B5-3157D2DC05FE}" srcId="{FBDCABC8-5CEF-420A-BAAE-9E3CD77EE1E8}" destId="{6237935B-9C6B-43B8-9D80-EAF956F99603}" srcOrd="0" destOrd="0" parTransId="{B1C071F1-DCEB-4912-87EB-48CCA9CE0459}" sibTransId="{BF33B95A-DC71-400F-B920-628EF0187CC6}"/>
    <dgm:cxn modelId="{701E0457-6F0B-4FA8-A6A7-F7E8369B3A8C}" srcId="{EF94EB1F-E66C-437C-ABA2-36EF1E02CB67}" destId="{6AADDFFA-D0D2-4E52-BE2D-EA05CAF3530B}" srcOrd="1" destOrd="0" parTransId="{13A9579B-4566-4F82-A524-3EACCB3CDF37}" sibTransId="{A9346C79-7CDE-43CB-BD7F-09271B1CD1F8}"/>
    <dgm:cxn modelId="{5EE6FBA5-D51D-4B3E-A9AC-C668F244A118}" type="presOf" srcId="{C6A78B15-0B69-465A-B258-C67D8F1F3BBB}" destId="{E0B3F74F-EFAB-4441-8271-B128D846741F}" srcOrd="0" destOrd="0" presId="urn:microsoft.com/office/officeart/2005/8/layout/hierarchy2"/>
    <dgm:cxn modelId="{271969CE-1FF1-43E6-9B4F-A7D054AC1F38}" type="presOf" srcId="{2B38396F-A8F8-4F35-9594-A62E28F635BF}" destId="{EB818C3E-616D-45DB-B543-F0B5FFA3B56F}" srcOrd="0" destOrd="0" presId="urn:microsoft.com/office/officeart/2005/8/layout/hierarchy2"/>
    <dgm:cxn modelId="{729B5941-9CBC-464A-A101-C8925E19C12B}" type="presParOf" srcId="{1A43B2C3-4E37-4768-A9AF-22E87658AB0B}" destId="{17211DD5-8BE9-484C-8ADF-EAE17F56022E}" srcOrd="0" destOrd="0" presId="urn:microsoft.com/office/officeart/2005/8/layout/hierarchy2"/>
    <dgm:cxn modelId="{F649DBE3-2798-4EFA-B06B-C259E07BD482}" type="presParOf" srcId="{17211DD5-8BE9-484C-8ADF-EAE17F56022E}" destId="{627AF47A-3D35-4E75-9CBA-63B7FAAE08F1}" srcOrd="0" destOrd="0" presId="urn:microsoft.com/office/officeart/2005/8/layout/hierarchy2"/>
    <dgm:cxn modelId="{4BC39E67-EEB4-461D-8807-1A19A6711253}" type="presParOf" srcId="{17211DD5-8BE9-484C-8ADF-EAE17F56022E}" destId="{1C6532EA-27E2-463C-B883-C3988EB7FF1C}" srcOrd="1" destOrd="0" presId="urn:microsoft.com/office/officeart/2005/8/layout/hierarchy2"/>
    <dgm:cxn modelId="{DCF1C2F1-BC7D-47D6-B176-EDF7C2C4A6C4}" type="presParOf" srcId="{1C6532EA-27E2-463C-B883-C3988EB7FF1C}" destId="{67057F3D-C275-42E1-BBBD-A29203CED426}" srcOrd="0" destOrd="0" presId="urn:microsoft.com/office/officeart/2005/8/layout/hierarchy2"/>
    <dgm:cxn modelId="{19EF3B05-F309-4A4C-9E71-2A8690407FEC}" type="presParOf" srcId="{67057F3D-C275-42E1-BBBD-A29203CED426}" destId="{78496B36-FDE3-426D-B52D-7CB47CD757A3}" srcOrd="0" destOrd="0" presId="urn:microsoft.com/office/officeart/2005/8/layout/hierarchy2"/>
    <dgm:cxn modelId="{27F87F96-3C63-45A3-8814-631F16576F2A}" type="presParOf" srcId="{1C6532EA-27E2-463C-B883-C3988EB7FF1C}" destId="{11F3D763-E9D4-4799-B016-EFC115DF75EF}" srcOrd="1" destOrd="0" presId="urn:microsoft.com/office/officeart/2005/8/layout/hierarchy2"/>
    <dgm:cxn modelId="{948F725C-3C36-46EA-B945-CD20EEF9411D}" type="presParOf" srcId="{11F3D763-E9D4-4799-B016-EFC115DF75EF}" destId="{5BCF9A45-9173-41D0-870A-DAB3B130C515}" srcOrd="0" destOrd="0" presId="urn:microsoft.com/office/officeart/2005/8/layout/hierarchy2"/>
    <dgm:cxn modelId="{3270F206-9EEB-46F8-8CC0-F5543F3ED9E7}" type="presParOf" srcId="{11F3D763-E9D4-4799-B016-EFC115DF75EF}" destId="{922AF1F4-417F-4EE5-8895-4DD7F3AC8928}" srcOrd="1" destOrd="0" presId="urn:microsoft.com/office/officeart/2005/8/layout/hierarchy2"/>
    <dgm:cxn modelId="{8AB35E76-FDFE-40FC-A1BC-85570B1DF94B}" type="presParOf" srcId="{922AF1F4-417F-4EE5-8895-4DD7F3AC8928}" destId="{97068404-D2EC-4974-80B5-6425B69B929B}" srcOrd="0" destOrd="0" presId="urn:microsoft.com/office/officeart/2005/8/layout/hierarchy2"/>
    <dgm:cxn modelId="{17E9D5C9-4957-439A-9677-86319B83325E}" type="presParOf" srcId="{97068404-D2EC-4974-80B5-6425B69B929B}" destId="{11ABEC5F-C06D-41F7-9C21-850A8CA16728}" srcOrd="0" destOrd="0" presId="urn:microsoft.com/office/officeart/2005/8/layout/hierarchy2"/>
    <dgm:cxn modelId="{7C30D21A-361A-4992-8CB4-1D6CE84A955D}" type="presParOf" srcId="{922AF1F4-417F-4EE5-8895-4DD7F3AC8928}" destId="{0F88217D-F3A7-4DBD-B7DA-A52D919E2BCE}" srcOrd="1" destOrd="0" presId="urn:microsoft.com/office/officeart/2005/8/layout/hierarchy2"/>
    <dgm:cxn modelId="{DC0237F5-D462-4283-BBF6-5E60BA27C850}" type="presParOf" srcId="{0F88217D-F3A7-4DBD-B7DA-A52D919E2BCE}" destId="{930D5749-8767-47C7-8796-73498DA541BC}" srcOrd="0" destOrd="0" presId="urn:microsoft.com/office/officeart/2005/8/layout/hierarchy2"/>
    <dgm:cxn modelId="{C4F9A3FE-4C61-4A8A-AFFD-2CD89497B2DF}" type="presParOf" srcId="{0F88217D-F3A7-4DBD-B7DA-A52D919E2BCE}" destId="{D0C65BD1-5F5C-4799-8178-F6F6BD193140}" srcOrd="1" destOrd="0" presId="urn:microsoft.com/office/officeart/2005/8/layout/hierarchy2"/>
    <dgm:cxn modelId="{10616491-F25D-4D67-AE3F-2BE74AF79F22}" type="presParOf" srcId="{D0C65BD1-5F5C-4799-8178-F6F6BD193140}" destId="{BE20BBDE-1B0E-4C49-BDCE-E0D593FC959E}" srcOrd="0" destOrd="0" presId="urn:microsoft.com/office/officeart/2005/8/layout/hierarchy2"/>
    <dgm:cxn modelId="{E86569D7-194E-4FD9-8A1F-E87FEA3DB820}" type="presParOf" srcId="{BE20BBDE-1B0E-4C49-BDCE-E0D593FC959E}" destId="{229B3F7B-0E61-4131-8F8F-D4C4ADA4DF8C}" srcOrd="0" destOrd="0" presId="urn:microsoft.com/office/officeart/2005/8/layout/hierarchy2"/>
    <dgm:cxn modelId="{11F8175B-90F5-4A43-8227-A5C2722F9C52}" type="presParOf" srcId="{D0C65BD1-5F5C-4799-8178-F6F6BD193140}" destId="{1D4AEEAE-0F5F-430D-9328-F39DEB622727}" srcOrd="1" destOrd="0" presId="urn:microsoft.com/office/officeart/2005/8/layout/hierarchy2"/>
    <dgm:cxn modelId="{88F1A9AC-5EC7-422B-9D67-679DA8132814}" type="presParOf" srcId="{1D4AEEAE-0F5F-430D-9328-F39DEB622727}" destId="{B48A1A7B-78AA-41CF-98C1-1C0529CD4B0C}" srcOrd="0" destOrd="0" presId="urn:microsoft.com/office/officeart/2005/8/layout/hierarchy2"/>
    <dgm:cxn modelId="{49B2B115-0532-4EAB-A605-D5D7AA95DA56}" type="presParOf" srcId="{1D4AEEAE-0F5F-430D-9328-F39DEB622727}" destId="{9B38DC5B-AB62-4FA0-8459-074B678DB92C}" srcOrd="1" destOrd="0" presId="urn:microsoft.com/office/officeart/2005/8/layout/hierarchy2"/>
    <dgm:cxn modelId="{54EFB215-456F-415A-B641-33384E2C324C}" type="presParOf" srcId="{D0C65BD1-5F5C-4799-8178-F6F6BD193140}" destId="{EC9ACF49-BCE9-4C8C-A271-70877D1BBAD7}" srcOrd="2" destOrd="0" presId="urn:microsoft.com/office/officeart/2005/8/layout/hierarchy2"/>
    <dgm:cxn modelId="{6D11C147-1DD5-4CCA-A9AF-7599B9A8C48D}" type="presParOf" srcId="{EC9ACF49-BCE9-4C8C-A271-70877D1BBAD7}" destId="{F162E6D6-F827-4CD8-85BD-198D28AAD31E}" srcOrd="0" destOrd="0" presId="urn:microsoft.com/office/officeart/2005/8/layout/hierarchy2"/>
    <dgm:cxn modelId="{32A0587B-A0B1-405E-8F5E-4D7DC7C4C111}" type="presParOf" srcId="{D0C65BD1-5F5C-4799-8178-F6F6BD193140}" destId="{6BBCB483-CB04-4B09-BF6F-C70775F8A3CA}" srcOrd="3" destOrd="0" presId="urn:microsoft.com/office/officeart/2005/8/layout/hierarchy2"/>
    <dgm:cxn modelId="{B0B03071-D71F-43D1-8A2D-41FE4DB867ED}" type="presParOf" srcId="{6BBCB483-CB04-4B09-BF6F-C70775F8A3CA}" destId="{FE3F5E23-C42B-4FE6-93C3-618B4384A0E8}" srcOrd="0" destOrd="0" presId="urn:microsoft.com/office/officeart/2005/8/layout/hierarchy2"/>
    <dgm:cxn modelId="{57D4E887-C470-4937-81F3-EFCF5746B4A5}" type="presParOf" srcId="{6BBCB483-CB04-4B09-BF6F-C70775F8A3CA}" destId="{BC0CA9CD-6CFA-4087-AD3C-417C0A340A78}" srcOrd="1" destOrd="0" presId="urn:microsoft.com/office/officeart/2005/8/layout/hierarchy2"/>
    <dgm:cxn modelId="{CD868988-0C73-48CD-9CFA-95A0CF60933E}" type="presParOf" srcId="{1C6532EA-27E2-463C-B883-C3988EB7FF1C}" destId="{E0B3F74F-EFAB-4441-8271-B128D846741F}" srcOrd="2" destOrd="0" presId="urn:microsoft.com/office/officeart/2005/8/layout/hierarchy2"/>
    <dgm:cxn modelId="{140AAD68-9E00-4B97-9BA8-1D48E58A6397}" type="presParOf" srcId="{E0B3F74F-EFAB-4441-8271-B128D846741F}" destId="{8CDAE7E8-95D7-4D03-94FC-FEEC7FA1CA2D}" srcOrd="0" destOrd="0" presId="urn:microsoft.com/office/officeart/2005/8/layout/hierarchy2"/>
    <dgm:cxn modelId="{A6EB7B72-E82E-4340-A500-668F57E29EDE}" type="presParOf" srcId="{1C6532EA-27E2-463C-B883-C3988EB7FF1C}" destId="{C012BA7B-86DF-41D3-9CE1-84B8762E734F}" srcOrd="3" destOrd="0" presId="urn:microsoft.com/office/officeart/2005/8/layout/hierarchy2"/>
    <dgm:cxn modelId="{5A81031A-1A42-4A0B-BF4B-75D5EB4EA7C8}" type="presParOf" srcId="{C012BA7B-86DF-41D3-9CE1-84B8762E734F}" destId="{02482123-08CF-4F24-B421-210A18B45D81}" srcOrd="0" destOrd="0" presId="urn:microsoft.com/office/officeart/2005/8/layout/hierarchy2"/>
    <dgm:cxn modelId="{153DF810-DC17-43C4-AF4F-18DB4B67A59A}" type="presParOf" srcId="{C012BA7B-86DF-41D3-9CE1-84B8762E734F}" destId="{DDE56818-28F9-4B6A-9213-7A1E9956FB41}" srcOrd="1" destOrd="0" presId="urn:microsoft.com/office/officeart/2005/8/layout/hierarchy2"/>
    <dgm:cxn modelId="{FBBE2DB5-CDEA-4A3E-B8BC-9CC0C785E2CE}" type="presParOf" srcId="{DDE56818-28F9-4B6A-9213-7A1E9956FB41}" destId="{2D82A3AF-FA40-4F4D-8824-281DF641CBB9}" srcOrd="0" destOrd="0" presId="urn:microsoft.com/office/officeart/2005/8/layout/hierarchy2"/>
    <dgm:cxn modelId="{27788DEB-92AB-412E-B065-573CA521AAD5}" type="presParOf" srcId="{2D82A3AF-FA40-4F4D-8824-281DF641CBB9}" destId="{CCD5EAF4-4FE9-41FE-8A8E-7968D6D25794}" srcOrd="0" destOrd="0" presId="urn:microsoft.com/office/officeart/2005/8/layout/hierarchy2"/>
    <dgm:cxn modelId="{2D91952F-7C9C-4AE4-9913-2AF27C8FF0D8}" type="presParOf" srcId="{DDE56818-28F9-4B6A-9213-7A1E9956FB41}" destId="{0C227F67-C7BD-4449-B1F1-1EE9C3D5AF06}" srcOrd="1" destOrd="0" presId="urn:microsoft.com/office/officeart/2005/8/layout/hierarchy2"/>
    <dgm:cxn modelId="{33DA4DEC-771C-4E40-8794-C35A6240DD43}" type="presParOf" srcId="{0C227F67-C7BD-4449-B1F1-1EE9C3D5AF06}" destId="{EA673B68-9DEF-43B3-8CD3-272E65D7CB98}" srcOrd="0" destOrd="0" presId="urn:microsoft.com/office/officeart/2005/8/layout/hierarchy2"/>
    <dgm:cxn modelId="{688E2B87-AA23-44E0-AF0F-C44874485FB6}" type="presParOf" srcId="{0C227F67-C7BD-4449-B1F1-1EE9C3D5AF06}" destId="{9A9CFBD0-4EBE-42F8-ACB8-12E8E8DC49EB}" srcOrd="1" destOrd="0" presId="urn:microsoft.com/office/officeart/2005/8/layout/hierarchy2"/>
    <dgm:cxn modelId="{DD86E908-E321-435C-BEEA-4B205E746023}" type="presParOf" srcId="{9A9CFBD0-4EBE-42F8-ACB8-12E8E8DC49EB}" destId="{B6AEEF8A-FB03-4970-872F-13541B7B7987}" srcOrd="0" destOrd="0" presId="urn:microsoft.com/office/officeart/2005/8/layout/hierarchy2"/>
    <dgm:cxn modelId="{67D81762-5FB3-4501-989D-82D6B1C12E92}" type="presParOf" srcId="{B6AEEF8A-FB03-4970-872F-13541B7B7987}" destId="{188DCED1-DE8C-4DB2-B807-5F8B5AF0493C}" srcOrd="0" destOrd="0" presId="urn:microsoft.com/office/officeart/2005/8/layout/hierarchy2"/>
    <dgm:cxn modelId="{1CA2D694-1323-490C-B3DA-20816331E816}" type="presParOf" srcId="{9A9CFBD0-4EBE-42F8-ACB8-12E8E8DC49EB}" destId="{FD722CC3-4E0A-48C1-90AF-0873863FE398}" srcOrd="1" destOrd="0" presId="urn:microsoft.com/office/officeart/2005/8/layout/hierarchy2"/>
    <dgm:cxn modelId="{D09DBD0C-26CF-453A-B1FF-78E874FCFF4C}" type="presParOf" srcId="{FD722CC3-4E0A-48C1-90AF-0873863FE398}" destId="{B7444E3F-E753-4ED7-BEA3-1A42FD143F2B}" srcOrd="0" destOrd="0" presId="urn:microsoft.com/office/officeart/2005/8/layout/hierarchy2"/>
    <dgm:cxn modelId="{4AB27394-F3D0-47F3-89FA-6EE3A8D74169}" type="presParOf" srcId="{FD722CC3-4E0A-48C1-90AF-0873863FE398}" destId="{F9712301-9D9D-4CC3-9348-5B5850B87EEA}" srcOrd="1" destOrd="0" presId="urn:microsoft.com/office/officeart/2005/8/layout/hierarchy2"/>
    <dgm:cxn modelId="{5AE2C351-B0D6-43F1-9590-FAF83FA14BE1}" type="presParOf" srcId="{F9712301-9D9D-4CC3-9348-5B5850B87EEA}" destId="{C1B0718A-2CA5-4273-A638-40F2BCA349E6}" srcOrd="0" destOrd="0" presId="urn:microsoft.com/office/officeart/2005/8/layout/hierarchy2"/>
    <dgm:cxn modelId="{F0F36233-65BD-4CBC-BBF0-41404DF9A85A}" type="presParOf" srcId="{C1B0718A-2CA5-4273-A638-40F2BCA349E6}" destId="{E8A78B3C-400E-428C-A62B-98E3252DAE3D}" srcOrd="0" destOrd="0" presId="urn:microsoft.com/office/officeart/2005/8/layout/hierarchy2"/>
    <dgm:cxn modelId="{0164663A-C06C-4B50-AF09-61F86C5E6BD3}" type="presParOf" srcId="{F9712301-9D9D-4CC3-9348-5B5850B87EEA}" destId="{ECF3CFBF-DFEB-4D19-955B-2B6BD809F364}" srcOrd="1" destOrd="0" presId="urn:microsoft.com/office/officeart/2005/8/layout/hierarchy2"/>
    <dgm:cxn modelId="{19F67099-F2E9-494F-A572-FCE356ADDAB1}" type="presParOf" srcId="{ECF3CFBF-DFEB-4D19-955B-2B6BD809F364}" destId="{FF1C7908-EBE0-4640-A18D-4E591F678603}" srcOrd="0" destOrd="0" presId="urn:microsoft.com/office/officeart/2005/8/layout/hierarchy2"/>
    <dgm:cxn modelId="{C5DB7279-D608-4BF8-8B9E-09F5F217102B}" type="presParOf" srcId="{ECF3CFBF-DFEB-4D19-955B-2B6BD809F364}" destId="{9A9C382F-4578-46DF-8D6A-5654EBE972D4}" srcOrd="1" destOrd="0" presId="urn:microsoft.com/office/officeart/2005/8/layout/hierarchy2"/>
    <dgm:cxn modelId="{8F8BF8B9-1700-495D-9344-0926494E149B}" type="presParOf" srcId="{F9712301-9D9D-4CC3-9348-5B5850B87EEA}" destId="{186D4E92-39EB-4C8D-8F59-CF8B9ED032DB}" srcOrd="2" destOrd="0" presId="urn:microsoft.com/office/officeart/2005/8/layout/hierarchy2"/>
    <dgm:cxn modelId="{7F9748A3-084F-4B37-BDC8-A0C929D2D713}" type="presParOf" srcId="{186D4E92-39EB-4C8D-8F59-CF8B9ED032DB}" destId="{51A2CCB0-2C8B-4CEF-80C7-00C3A0B1F1F5}" srcOrd="0" destOrd="0" presId="urn:microsoft.com/office/officeart/2005/8/layout/hierarchy2"/>
    <dgm:cxn modelId="{4432B426-B21F-4A3E-8FF5-BA5B31E676F0}" type="presParOf" srcId="{F9712301-9D9D-4CC3-9348-5B5850B87EEA}" destId="{BCE4D071-C0E5-4A65-BF3B-28B8102902E4}" srcOrd="3" destOrd="0" presId="urn:microsoft.com/office/officeart/2005/8/layout/hierarchy2"/>
    <dgm:cxn modelId="{85B2AEAB-B6A9-461B-BC76-48B73CD63916}" type="presParOf" srcId="{BCE4D071-C0E5-4A65-BF3B-28B8102902E4}" destId="{014FBE68-1D6E-40F5-B311-FA6212FD12DB}" srcOrd="0" destOrd="0" presId="urn:microsoft.com/office/officeart/2005/8/layout/hierarchy2"/>
    <dgm:cxn modelId="{F3E8B7DD-5DBD-4781-B615-E70495E64F21}" type="presParOf" srcId="{BCE4D071-C0E5-4A65-BF3B-28B8102902E4}" destId="{3EACCD3C-5C79-4388-9CA0-526BAE914D41}" srcOrd="1" destOrd="0" presId="urn:microsoft.com/office/officeart/2005/8/layout/hierarchy2"/>
    <dgm:cxn modelId="{759642A8-5372-473E-8902-36AA0D610725}" type="presParOf" srcId="{9A9CFBD0-4EBE-42F8-ACB8-12E8E8DC49EB}" destId="{1F44DFA5-0C70-4652-8E52-354E2AD77B97}" srcOrd="2" destOrd="0" presId="urn:microsoft.com/office/officeart/2005/8/layout/hierarchy2"/>
    <dgm:cxn modelId="{D3889C4E-C6FF-4539-A0A2-0D3E8316B3A3}" type="presParOf" srcId="{1F44DFA5-0C70-4652-8E52-354E2AD77B97}" destId="{52A10DB8-F7B7-4DF6-95CE-B19373CF6F69}" srcOrd="0" destOrd="0" presId="urn:microsoft.com/office/officeart/2005/8/layout/hierarchy2"/>
    <dgm:cxn modelId="{357D402E-5C6C-4B3A-B669-42E3F310A5BB}" type="presParOf" srcId="{9A9CFBD0-4EBE-42F8-ACB8-12E8E8DC49EB}" destId="{97E1295A-23C9-4F72-982B-54B0D40F9C2F}" srcOrd="3" destOrd="0" presId="urn:microsoft.com/office/officeart/2005/8/layout/hierarchy2"/>
    <dgm:cxn modelId="{628C5C34-AD88-4F51-9735-5B9EAC36F95A}" type="presParOf" srcId="{97E1295A-23C9-4F72-982B-54B0D40F9C2F}" destId="{EB70BE84-D4B8-43B5-A996-B808E3A900EA}" srcOrd="0" destOrd="0" presId="urn:microsoft.com/office/officeart/2005/8/layout/hierarchy2"/>
    <dgm:cxn modelId="{8513C3D2-DB83-4BE3-92DB-E2161C895AA5}" type="presParOf" srcId="{97E1295A-23C9-4F72-982B-54B0D40F9C2F}" destId="{89FFE94D-34F9-4946-8608-1CBB0CEF85A8}" srcOrd="1" destOrd="0" presId="urn:microsoft.com/office/officeart/2005/8/layout/hierarchy2"/>
    <dgm:cxn modelId="{EBB05A00-B4B4-494A-95BD-EA3C70880EA0}" type="presParOf" srcId="{89FFE94D-34F9-4946-8608-1CBB0CEF85A8}" destId="{5A5A3C62-0DD9-4B1E-AA3B-3D98DE8D2029}" srcOrd="0" destOrd="0" presId="urn:microsoft.com/office/officeart/2005/8/layout/hierarchy2"/>
    <dgm:cxn modelId="{4C854E14-C37C-412D-8951-06CC4289DE1C}" type="presParOf" srcId="{5A5A3C62-0DD9-4B1E-AA3B-3D98DE8D2029}" destId="{C060E437-41AF-4695-8008-8AE9434B1F19}" srcOrd="0" destOrd="0" presId="urn:microsoft.com/office/officeart/2005/8/layout/hierarchy2"/>
    <dgm:cxn modelId="{0BBF78C8-7193-41F1-AB4D-72BF9701BA96}" type="presParOf" srcId="{89FFE94D-34F9-4946-8608-1CBB0CEF85A8}" destId="{272A89B6-5A87-41B7-84BF-D6A3839E388D}" srcOrd="1" destOrd="0" presId="urn:microsoft.com/office/officeart/2005/8/layout/hierarchy2"/>
    <dgm:cxn modelId="{6F155193-531C-4D57-AE9C-3E63055872FC}" type="presParOf" srcId="{272A89B6-5A87-41B7-84BF-D6A3839E388D}" destId="{E15F5C76-22D6-4333-8409-102B9C85E07D}" srcOrd="0" destOrd="0" presId="urn:microsoft.com/office/officeart/2005/8/layout/hierarchy2"/>
    <dgm:cxn modelId="{59D874B4-28DC-4819-A76B-E8AE0742F7AC}" type="presParOf" srcId="{272A89B6-5A87-41B7-84BF-D6A3839E388D}" destId="{675A67D1-AB9E-415B-B268-E3FF14FC6622}" srcOrd="1" destOrd="0" presId="urn:microsoft.com/office/officeart/2005/8/layout/hierarchy2"/>
    <dgm:cxn modelId="{5B26E0E2-94F8-40AC-AEC8-B2CC8FF194D6}" type="presParOf" srcId="{DDE56818-28F9-4B6A-9213-7A1E9956FB41}" destId="{F40F81D8-1B71-4A88-92F9-E56D1580B426}" srcOrd="2" destOrd="0" presId="urn:microsoft.com/office/officeart/2005/8/layout/hierarchy2"/>
    <dgm:cxn modelId="{FA94FA33-C2EE-486E-9371-F2F13E82263B}" type="presParOf" srcId="{F40F81D8-1B71-4A88-92F9-E56D1580B426}" destId="{13B74CBD-8053-4516-ABD4-D6A44BDAEFA6}" srcOrd="0" destOrd="0" presId="urn:microsoft.com/office/officeart/2005/8/layout/hierarchy2"/>
    <dgm:cxn modelId="{52CE68C2-C7BB-4F4E-86C8-886C14611F8B}" type="presParOf" srcId="{DDE56818-28F9-4B6A-9213-7A1E9956FB41}" destId="{F33C0812-EB3A-4ADC-BE30-FBF02F036C3F}" srcOrd="3" destOrd="0" presId="urn:microsoft.com/office/officeart/2005/8/layout/hierarchy2"/>
    <dgm:cxn modelId="{90C3F3B9-87B1-4A1A-A05F-22560A9FA62E}" type="presParOf" srcId="{F33C0812-EB3A-4ADC-BE30-FBF02F036C3F}" destId="{3BD6623A-2A19-456F-87F5-24942FFBF007}" srcOrd="0" destOrd="0" presId="urn:microsoft.com/office/officeart/2005/8/layout/hierarchy2"/>
    <dgm:cxn modelId="{53A9FD38-43E8-40B2-BB30-022DC362FB5B}" type="presParOf" srcId="{F33C0812-EB3A-4ADC-BE30-FBF02F036C3F}" destId="{E89CA791-FD2D-4595-995B-7BDF397A3C65}" srcOrd="1" destOrd="0" presId="urn:microsoft.com/office/officeart/2005/8/layout/hierarchy2"/>
    <dgm:cxn modelId="{45D476C3-E2FF-47C6-937E-5F41492AAC3B}" type="presParOf" srcId="{E89CA791-FD2D-4595-995B-7BDF397A3C65}" destId="{868633A2-D620-40EA-80A7-F73FD53A1E30}" srcOrd="0" destOrd="0" presId="urn:microsoft.com/office/officeart/2005/8/layout/hierarchy2"/>
    <dgm:cxn modelId="{111038D0-FC72-4A15-9615-9C9EF96F2B5D}" type="presParOf" srcId="{868633A2-D620-40EA-80A7-F73FD53A1E30}" destId="{8507B155-0336-4EC6-B189-33A6F61E7893}" srcOrd="0" destOrd="0" presId="urn:microsoft.com/office/officeart/2005/8/layout/hierarchy2"/>
    <dgm:cxn modelId="{BDEC2C3D-1FAD-4C1E-8194-DE7DF9CDBB26}" type="presParOf" srcId="{E89CA791-FD2D-4595-995B-7BDF397A3C65}" destId="{6391394B-65AD-41FB-81D6-038FEDB9E63C}" srcOrd="1" destOrd="0" presId="urn:microsoft.com/office/officeart/2005/8/layout/hierarchy2"/>
    <dgm:cxn modelId="{8C5BFB3A-7335-48CF-85B5-73753A011577}" type="presParOf" srcId="{6391394B-65AD-41FB-81D6-038FEDB9E63C}" destId="{0E8AD609-68D6-411A-AD24-9700EED6E746}" srcOrd="0" destOrd="0" presId="urn:microsoft.com/office/officeart/2005/8/layout/hierarchy2"/>
    <dgm:cxn modelId="{10B936D7-D3E4-4B02-9C83-A503E6051630}" type="presParOf" srcId="{6391394B-65AD-41FB-81D6-038FEDB9E63C}" destId="{44771967-C739-4183-878F-4CC7656C8F79}" srcOrd="1" destOrd="0" presId="urn:microsoft.com/office/officeart/2005/8/layout/hierarchy2"/>
    <dgm:cxn modelId="{62E7D305-FB11-4E7E-94FD-13DB3CC37C2E}" type="presParOf" srcId="{44771967-C739-4183-878F-4CC7656C8F79}" destId="{8B4A25E6-7E14-40B5-A0E0-A6C25A01DFD8}" srcOrd="0" destOrd="0" presId="urn:microsoft.com/office/officeart/2005/8/layout/hierarchy2"/>
    <dgm:cxn modelId="{0059B084-92A5-465E-9595-6DAC29A05423}" type="presParOf" srcId="{8B4A25E6-7E14-40B5-A0E0-A6C25A01DFD8}" destId="{70F9E844-9F98-486B-B5C2-916CBCE4CAE4}" srcOrd="0" destOrd="0" presId="urn:microsoft.com/office/officeart/2005/8/layout/hierarchy2"/>
    <dgm:cxn modelId="{563746EF-5E49-4BCB-9022-B750FBE291BF}" type="presParOf" srcId="{44771967-C739-4183-878F-4CC7656C8F79}" destId="{E9B3132F-5E38-42F3-B543-59E331427299}" srcOrd="1" destOrd="0" presId="urn:microsoft.com/office/officeart/2005/8/layout/hierarchy2"/>
    <dgm:cxn modelId="{FE03AD40-FE9B-473B-BEA3-1151BF9CAC53}" type="presParOf" srcId="{E9B3132F-5E38-42F3-B543-59E331427299}" destId="{3333E5DE-80FC-40C1-889B-F98D9061E285}" srcOrd="0" destOrd="0" presId="urn:microsoft.com/office/officeart/2005/8/layout/hierarchy2"/>
    <dgm:cxn modelId="{2774280F-26B8-4634-B09E-344D8951780C}" type="presParOf" srcId="{E9B3132F-5E38-42F3-B543-59E331427299}" destId="{7BED0FB8-8276-4096-A2F4-C58E7BEFA4F6}" srcOrd="1" destOrd="0" presId="urn:microsoft.com/office/officeart/2005/8/layout/hierarchy2"/>
    <dgm:cxn modelId="{1A47A49C-4A4F-4A7A-8D38-BB23E392315F}" type="presParOf" srcId="{44771967-C739-4183-878F-4CC7656C8F79}" destId="{DDD2FF99-0258-42B7-BDB4-3D8CCCE505DD}" srcOrd="2" destOrd="0" presId="urn:microsoft.com/office/officeart/2005/8/layout/hierarchy2"/>
    <dgm:cxn modelId="{08B96335-D826-4A11-8BDE-34785F919A8D}" type="presParOf" srcId="{DDD2FF99-0258-42B7-BDB4-3D8CCCE505DD}" destId="{5E844695-4291-42D7-9702-87C1BC44CA62}" srcOrd="0" destOrd="0" presId="urn:microsoft.com/office/officeart/2005/8/layout/hierarchy2"/>
    <dgm:cxn modelId="{FDB06CD5-1F76-4CB2-A571-C0F4085281A6}" type="presParOf" srcId="{44771967-C739-4183-878F-4CC7656C8F79}" destId="{48679C71-0B17-40E2-BAEE-D1D19DEA5A89}" srcOrd="3" destOrd="0" presId="urn:microsoft.com/office/officeart/2005/8/layout/hierarchy2"/>
    <dgm:cxn modelId="{E8850180-3676-414F-A40E-79D4D8A274F4}" type="presParOf" srcId="{48679C71-0B17-40E2-BAEE-D1D19DEA5A89}" destId="{D1FE4CFE-15C3-405B-B0EF-DBD6F8BF0713}" srcOrd="0" destOrd="0" presId="urn:microsoft.com/office/officeart/2005/8/layout/hierarchy2"/>
    <dgm:cxn modelId="{7AD3E0F3-DC3A-4A94-AC5D-77B35E510368}" type="presParOf" srcId="{48679C71-0B17-40E2-BAEE-D1D19DEA5A89}" destId="{66208D23-9822-44D3-A999-6FB21ABF9B98}" srcOrd="1" destOrd="0" presId="urn:microsoft.com/office/officeart/2005/8/layout/hierarchy2"/>
    <dgm:cxn modelId="{8961293A-E60A-4D9E-9C79-C433EFE26876}" type="presParOf" srcId="{44771967-C739-4183-878F-4CC7656C8F79}" destId="{7786CA66-9601-401B-A459-4C6682D4D62B}" srcOrd="4" destOrd="0" presId="urn:microsoft.com/office/officeart/2005/8/layout/hierarchy2"/>
    <dgm:cxn modelId="{B74CEEB9-1FC4-48AC-AEEE-D3AD47A8A69A}" type="presParOf" srcId="{7786CA66-9601-401B-A459-4C6682D4D62B}" destId="{37EB5820-7045-4C73-940E-4AA27FF8402C}" srcOrd="0" destOrd="0" presId="urn:microsoft.com/office/officeart/2005/8/layout/hierarchy2"/>
    <dgm:cxn modelId="{D034A96C-F8FD-4949-92E1-F165CEBC0ACA}" type="presParOf" srcId="{44771967-C739-4183-878F-4CC7656C8F79}" destId="{820FDB75-1C2B-4F75-BC6F-E35191C121B5}" srcOrd="5" destOrd="0" presId="urn:microsoft.com/office/officeart/2005/8/layout/hierarchy2"/>
    <dgm:cxn modelId="{B143E8B8-2164-4579-B65C-150636E3F8DE}" type="presParOf" srcId="{820FDB75-1C2B-4F75-BC6F-E35191C121B5}" destId="{9A3FBCC2-8241-45D1-B17E-E7F68700FE1A}" srcOrd="0" destOrd="0" presId="urn:microsoft.com/office/officeart/2005/8/layout/hierarchy2"/>
    <dgm:cxn modelId="{2E5ACE3B-2DEA-49F3-A2D1-02E009440077}" type="presParOf" srcId="{820FDB75-1C2B-4F75-BC6F-E35191C121B5}" destId="{FF314FBD-E6CC-4660-BFD9-72DC092DFB6B}" srcOrd="1" destOrd="0" presId="urn:microsoft.com/office/officeart/2005/8/layout/hierarchy2"/>
    <dgm:cxn modelId="{B5178934-5869-40B9-A6B2-A746672C796C}" type="presParOf" srcId="{44771967-C739-4183-878F-4CC7656C8F79}" destId="{8B8AF301-F1C1-4B21-AB69-DC7605A3A77A}" srcOrd="6" destOrd="0" presId="urn:microsoft.com/office/officeart/2005/8/layout/hierarchy2"/>
    <dgm:cxn modelId="{61027BB3-E901-436C-A763-D96AAF3A63CF}" type="presParOf" srcId="{8B8AF301-F1C1-4B21-AB69-DC7605A3A77A}" destId="{A0C8C35E-79F2-4A61-9B92-94084FB28C17}" srcOrd="0" destOrd="0" presId="urn:microsoft.com/office/officeart/2005/8/layout/hierarchy2"/>
    <dgm:cxn modelId="{FF1E1D24-B86F-4102-988A-ECE3BDC1BE64}" type="presParOf" srcId="{44771967-C739-4183-878F-4CC7656C8F79}" destId="{D1A52204-2135-453A-B6A6-415663538600}" srcOrd="7" destOrd="0" presId="urn:microsoft.com/office/officeart/2005/8/layout/hierarchy2"/>
    <dgm:cxn modelId="{59EC5DF5-253A-411C-81C2-6E1320E8ED36}" type="presParOf" srcId="{D1A52204-2135-453A-B6A6-415663538600}" destId="{EB818C3E-616D-45DB-B543-F0B5FFA3B56F}" srcOrd="0" destOrd="0" presId="urn:microsoft.com/office/officeart/2005/8/layout/hierarchy2"/>
    <dgm:cxn modelId="{7EC9C422-22ED-4B86-8B61-B12C11DE50AB}" type="presParOf" srcId="{D1A52204-2135-453A-B6A6-415663538600}" destId="{4AB31CA6-6AE2-4A44-AE33-E4DBDD603381}" srcOrd="1" destOrd="0" presId="urn:microsoft.com/office/officeart/2005/8/layout/hierarchy2"/>
    <dgm:cxn modelId="{8A0F7EC3-43BB-4A9C-9C0F-A4BFA481888B}" type="presParOf" srcId="{E89CA791-FD2D-4595-995B-7BDF397A3C65}" destId="{9B168ECC-D5C0-4236-942E-F0F56EFB74E3}" srcOrd="2" destOrd="0" presId="urn:microsoft.com/office/officeart/2005/8/layout/hierarchy2"/>
    <dgm:cxn modelId="{886540BC-F5B7-4F0B-8EE6-A4AD21697A94}" type="presParOf" srcId="{9B168ECC-D5C0-4236-942E-F0F56EFB74E3}" destId="{CE34275A-DE91-429F-934C-52014739C7D4}" srcOrd="0" destOrd="0" presId="urn:microsoft.com/office/officeart/2005/8/layout/hierarchy2"/>
    <dgm:cxn modelId="{D8976C90-B656-4807-B03F-93AF7CA6156B}" type="presParOf" srcId="{E89CA791-FD2D-4595-995B-7BDF397A3C65}" destId="{266F896B-A5DC-4981-A866-F4E5921DBE25}" srcOrd="3" destOrd="0" presId="urn:microsoft.com/office/officeart/2005/8/layout/hierarchy2"/>
    <dgm:cxn modelId="{1E23E62C-D5E0-4C36-825B-2E3DF01ECFF3}" type="presParOf" srcId="{266F896B-A5DC-4981-A866-F4E5921DBE25}" destId="{4EB8EFAE-AE6C-4BF8-8DF8-3B6C4E1C2968}" srcOrd="0" destOrd="0" presId="urn:microsoft.com/office/officeart/2005/8/layout/hierarchy2"/>
    <dgm:cxn modelId="{BF6E9C10-1268-4BE5-AA22-AAA7CE34581F}" type="presParOf" srcId="{266F896B-A5DC-4981-A866-F4E5921DBE25}" destId="{8836720D-DF8F-4BD1-8B2A-3282C72E83F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8AEAC7-DABE-4FFD-95EF-CB2B85922E2E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B72A8E6C-2F73-444A-AD3E-04EAA0EA241E}">
      <dgm:prSet phldrT="[Texte]"/>
      <dgm:spPr/>
      <dgm:t>
        <a:bodyPr/>
        <a:lstStyle/>
        <a:p>
          <a:r>
            <a:rPr lang="fr-FR" dirty="0" smtClean="0"/>
            <a:t>Secondary sources</a:t>
          </a:r>
          <a:endParaRPr lang="fr-FR" dirty="0"/>
        </a:p>
      </dgm:t>
    </dgm:pt>
    <dgm:pt modelId="{33D1CBD5-CCAF-47A6-9310-633F96FE3902}" type="parTrans" cxnId="{A6E16B5D-5048-4F54-B001-B6356AF893A4}">
      <dgm:prSet/>
      <dgm:spPr/>
      <dgm:t>
        <a:bodyPr/>
        <a:lstStyle/>
        <a:p>
          <a:endParaRPr lang="fr-FR"/>
        </a:p>
      </dgm:t>
    </dgm:pt>
    <dgm:pt modelId="{90DD77A8-D962-4E6C-BE55-F5BE7D8700A2}" type="sibTrans" cxnId="{A6E16B5D-5048-4F54-B001-B6356AF893A4}">
      <dgm:prSet/>
      <dgm:spPr/>
      <dgm:t>
        <a:bodyPr/>
        <a:lstStyle/>
        <a:p>
          <a:endParaRPr lang="fr-FR"/>
        </a:p>
      </dgm:t>
    </dgm:pt>
    <dgm:pt modelId="{11757F47-4628-45B4-8BB6-9FED04DDE266}">
      <dgm:prSet phldrT="[Texte]"/>
      <dgm:spPr/>
      <dgm:t>
        <a:bodyPr/>
        <a:lstStyle/>
        <a:p>
          <a:r>
            <a:rPr lang="fr-FR" dirty="0" smtClean="0"/>
            <a:t>Documentary sources</a:t>
          </a:r>
          <a:endParaRPr lang="fr-FR" dirty="0"/>
        </a:p>
      </dgm:t>
    </dgm:pt>
    <dgm:pt modelId="{C6C76484-A953-406D-8629-08218124857B}" type="parTrans" cxnId="{068F49CB-6AD3-4B9E-9828-34FCD4BCB19B}">
      <dgm:prSet/>
      <dgm:spPr/>
      <dgm:t>
        <a:bodyPr/>
        <a:lstStyle/>
        <a:p>
          <a:endParaRPr lang="fr-FR"/>
        </a:p>
      </dgm:t>
    </dgm:pt>
    <dgm:pt modelId="{32B381AC-8602-48B2-963E-092D0531F07C}" type="sibTrans" cxnId="{068F49CB-6AD3-4B9E-9828-34FCD4BCB19B}">
      <dgm:prSet/>
      <dgm:spPr/>
      <dgm:t>
        <a:bodyPr/>
        <a:lstStyle/>
        <a:p>
          <a:endParaRPr lang="fr-FR"/>
        </a:p>
      </dgm:t>
    </dgm:pt>
    <dgm:pt modelId="{B6F3A93D-9EE4-4374-B851-A8FE440B2959}">
      <dgm:prSet phldrT="[Texte]"/>
      <dgm:spPr/>
      <dgm:t>
        <a:bodyPr/>
        <a:lstStyle/>
        <a:p>
          <a:r>
            <a:rPr lang="fr-FR" dirty="0" smtClean="0"/>
            <a:t>Free sources</a:t>
          </a:r>
          <a:endParaRPr lang="fr-FR" dirty="0"/>
        </a:p>
      </dgm:t>
    </dgm:pt>
    <dgm:pt modelId="{F5DAF93D-6B1A-4F49-B42A-9779317F5F26}" type="parTrans" cxnId="{51DC1EA6-5FDB-4F27-A60A-258175DF7943}">
      <dgm:prSet/>
      <dgm:spPr/>
      <dgm:t>
        <a:bodyPr/>
        <a:lstStyle/>
        <a:p>
          <a:endParaRPr lang="fr-FR"/>
        </a:p>
      </dgm:t>
    </dgm:pt>
    <dgm:pt modelId="{04316D84-26CC-4B6E-82C7-7ECF94A76AC9}" type="sibTrans" cxnId="{51DC1EA6-5FDB-4F27-A60A-258175DF7943}">
      <dgm:prSet/>
      <dgm:spPr/>
      <dgm:t>
        <a:bodyPr/>
        <a:lstStyle/>
        <a:p>
          <a:endParaRPr lang="fr-FR"/>
        </a:p>
      </dgm:t>
    </dgm:pt>
    <dgm:pt modelId="{8182A00C-D7F7-40E5-A83E-2FFA5A2D930E}">
      <dgm:prSet phldrT="[Texte]"/>
      <dgm:spPr/>
      <dgm:t>
        <a:bodyPr/>
        <a:lstStyle/>
        <a:p>
          <a:r>
            <a:rPr lang="fr-FR" dirty="0" err="1" smtClean="0"/>
            <a:t>Paid</a:t>
          </a:r>
          <a:r>
            <a:rPr lang="fr-FR" dirty="0" smtClean="0"/>
            <a:t> sources</a:t>
          </a:r>
          <a:endParaRPr lang="fr-FR" dirty="0"/>
        </a:p>
      </dgm:t>
    </dgm:pt>
    <dgm:pt modelId="{CA0B76E4-5507-4E06-9C01-E08CACC34B1A}" type="parTrans" cxnId="{4359A667-44AD-4748-989C-8D3444F11F3D}">
      <dgm:prSet/>
      <dgm:spPr/>
      <dgm:t>
        <a:bodyPr/>
        <a:lstStyle/>
        <a:p>
          <a:endParaRPr lang="fr-FR"/>
        </a:p>
      </dgm:t>
    </dgm:pt>
    <dgm:pt modelId="{713DAE57-95D6-4D37-9173-97CD6602B41F}" type="sibTrans" cxnId="{4359A667-44AD-4748-989C-8D3444F11F3D}">
      <dgm:prSet/>
      <dgm:spPr/>
      <dgm:t>
        <a:bodyPr/>
        <a:lstStyle/>
        <a:p>
          <a:endParaRPr lang="fr-FR"/>
        </a:p>
      </dgm:t>
    </dgm:pt>
    <dgm:pt modelId="{84193187-5CC7-4592-B044-CA46032BAA4C}">
      <dgm:prSet phldrT="[Texte]"/>
      <dgm:spPr/>
      <dgm:t>
        <a:bodyPr/>
        <a:lstStyle/>
        <a:p>
          <a:r>
            <a:rPr lang="fr-FR" dirty="0" smtClean="0"/>
            <a:t>Internet, public administrations and </a:t>
          </a:r>
          <a:r>
            <a:rPr lang="fr-FR" dirty="0" err="1" smtClean="0"/>
            <a:t>companies</a:t>
          </a:r>
          <a:endParaRPr lang="fr-FR" dirty="0"/>
        </a:p>
      </dgm:t>
    </dgm:pt>
    <dgm:pt modelId="{D5A6F3B3-67DC-4733-B5CA-B7FBBEE07C10}" type="parTrans" cxnId="{AF712339-D769-4912-8D8F-002C74F68248}">
      <dgm:prSet/>
      <dgm:spPr/>
      <dgm:t>
        <a:bodyPr/>
        <a:lstStyle/>
        <a:p>
          <a:endParaRPr lang="fr-FR"/>
        </a:p>
      </dgm:t>
    </dgm:pt>
    <dgm:pt modelId="{D3E6FC49-13AE-46C1-B407-16186589EFF1}" type="sibTrans" cxnId="{AF712339-D769-4912-8D8F-002C74F68248}">
      <dgm:prSet/>
      <dgm:spPr/>
      <dgm:t>
        <a:bodyPr/>
        <a:lstStyle/>
        <a:p>
          <a:endParaRPr lang="fr-FR"/>
        </a:p>
      </dgm:t>
    </dgm:pt>
    <dgm:pt modelId="{95806212-FCD3-446E-8845-457CE6E87284}">
      <dgm:prSet phldrT="[Texte]"/>
      <dgm:spPr/>
      <dgm:t>
        <a:bodyPr/>
        <a:lstStyle/>
        <a:p>
          <a:r>
            <a:rPr lang="fr-FR" dirty="0" err="1" smtClean="0"/>
            <a:t>Private</a:t>
          </a:r>
          <a:r>
            <a:rPr lang="fr-FR" dirty="0" smtClean="0"/>
            <a:t> marketing </a:t>
          </a:r>
          <a:r>
            <a:rPr lang="fr-FR" dirty="0" err="1" smtClean="0"/>
            <a:t>agencies</a:t>
          </a:r>
          <a:r>
            <a:rPr lang="fr-FR" dirty="0" smtClean="0"/>
            <a:t> and </a:t>
          </a:r>
          <a:r>
            <a:rPr lang="fr-FR" dirty="0" err="1" smtClean="0"/>
            <a:t>companies</a:t>
          </a:r>
          <a:endParaRPr lang="fr-FR" dirty="0"/>
        </a:p>
      </dgm:t>
    </dgm:pt>
    <dgm:pt modelId="{25EC3519-A2D5-4912-B5DA-4F208F247CB8}" type="parTrans" cxnId="{93BC58AE-F91D-4656-A4E7-120E526D914F}">
      <dgm:prSet/>
      <dgm:spPr/>
      <dgm:t>
        <a:bodyPr/>
        <a:lstStyle/>
        <a:p>
          <a:endParaRPr lang="fr-FR"/>
        </a:p>
      </dgm:t>
    </dgm:pt>
    <dgm:pt modelId="{123EBEA0-CEF3-473C-B63B-0FF86E2A819F}" type="sibTrans" cxnId="{93BC58AE-F91D-4656-A4E7-120E526D914F}">
      <dgm:prSet/>
      <dgm:spPr/>
      <dgm:t>
        <a:bodyPr/>
        <a:lstStyle/>
        <a:p>
          <a:endParaRPr lang="fr-FR"/>
        </a:p>
      </dgm:t>
    </dgm:pt>
    <dgm:pt modelId="{1C56EA1D-BD79-43C0-8F71-2ABBA37090D7}" type="pres">
      <dgm:prSet presAssocID="{148AEAC7-DABE-4FFD-95EF-CB2B85922E2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D8ECB6E-2992-4A63-B2DD-B9C37B99199C}" type="pres">
      <dgm:prSet presAssocID="{B72A8E6C-2F73-444A-AD3E-04EAA0EA241E}" presName="root1" presStyleCnt="0"/>
      <dgm:spPr/>
    </dgm:pt>
    <dgm:pt modelId="{0AE99DA9-82AA-463D-9C36-DECE23A10E72}" type="pres">
      <dgm:prSet presAssocID="{B72A8E6C-2F73-444A-AD3E-04EAA0EA241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3816896-41EE-4EBF-8F67-CB3E6EBDC074}" type="pres">
      <dgm:prSet presAssocID="{B72A8E6C-2F73-444A-AD3E-04EAA0EA241E}" presName="level2hierChild" presStyleCnt="0"/>
      <dgm:spPr/>
    </dgm:pt>
    <dgm:pt modelId="{C8D881EB-A447-4ED9-9577-EDBA85664ACC}" type="pres">
      <dgm:prSet presAssocID="{C6C76484-A953-406D-8629-08218124857B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A21A82B2-3566-4F85-B3F6-BBD29F5BE120}" type="pres">
      <dgm:prSet presAssocID="{C6C76484-A953-406D-8629-08218124857B}" presName="connTx" presStyleLbl="parChTrans1D2" presStyleIdx="0" presStyleCnt="1"/>
      <dgm:spPr/>
      <dgm:t>
        <a:bodyPr/>
        <a:lstStyle/>
        <a:p>
          <a:endParaRPr lang="fr-FR"/>
        </a:p>
      </dgm:t>
    </dgm:pt>
    <dgm:pt modelId="{A40674B9-9495-4CEF-B582-F877582C1295}" type="pres">
      <dgm:prSet presAssocID="{11757F47-4628-45B4-8BB6-9FED04DDE266}" presName="root2" presStyleCnt="0"/>
      <dgm:spPr/>
    </dgm:pt>
    <dgm:pt modelId="{C29CEF19-206E-4359-AE6E-A29290635977}" type="pres">
      <dgm:prSet presAssocID="{11757F47-4628-45B4-8BB6-9FED04DDE26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0ED1FA-184B-4B17-95B0-7AD2747C47B9}" type="pres">
      <dgm:prSet presAssocID="{11757F47-4628-45B4-8BB6-9FED04DDE266}" presName="level3hierChild" presStyleCnt="0"/>
      <dgm:spPr/>
    </dgm:pt>
    <dgm:pt modelId="{D4D7A4E4-7682-4518-8E40-E1B92A518B94}" type="pres">
      <dgm:prSet presAssocID="{F5DAF93D-6B1A-4F49-B42A-9779317F5F26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7446CC97-8E38-43DA-BDDF-FB9FEFD2C546}" type="pres">
      <dgm:prSet presAssocID="{F5DAF93D-6B1A-4F49-B42A-9779317F5F26}" presName="connTx" presStyleLbl="parChTrans1D3" presStyleIdx="0" presStyleCnt="2"/>
      <dgm:spPr/>
      <dgm:t>
        <a:bodyPr/>
        <a:lstStyle/>
        <a:p>
          <a:endParaRPr lang="fr-FR"/>
        </a:p>
      </dgm:t>
    </dgm:pt>
    <dgm:pt modelId="{B5335AE6-5638-4559-AC75-4DBCB0E42C04}" type="pres">
      <dgm:prSet presAssocID="{B6F3A93D-9EE4-4374-B851-A8FE440B2959}" presName="root2" presStyleCnt="0"/>
      <dgm:spPr/>
    </dgm:pt>
    <dgm:pt modelId="{AEB82983-6CFE-4CAA-9B59-500703DA11C2}" type="pres">
      <dgm:prSet presAssocID="{B6F3A93D-9EE4-4374-B851-A8FE440B295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813F0C7-8043-47B6-B09D-1EEDA3553D9B}" type="pres">
      <dgm:prSet presAssocID="{B6F3A93D-9EE4-4374-B851-A8FE440B2959}" presName="level3hierChild" presStyleCnt="0"/>
      <dgm:spPr/>
    </dgm:pt>
    <dgm:pt modelId="{EA7CC0EF-AA8C-4AB4-8F26-674AE55DDA67}" type="pres">
      <dgm:prSet presAssocID="{D5A6F3B3-67DC-4733-B5CA-B7FBBEE07C10}" presName="conn2-1" presStyleLbl="parChTrans1D4" presStyleIdx="0" presStyleCnt="2"/>
      <dgm:spPr/>
      <dgm:t>
        <a:bodyPr/>
        <a:lstStyle/>
        <a:p>
          <a:endParaRPr lang="fr-FR"/>
        </a:p>
      </dgm:t>
    </dgm:pt>
    <dgm:pt modelId="{528A187C-EE4D-487F-87BC-FBA3D70FF319}" type="pres">
      <dgm:prSet presAssocID="{D5A6F3B3-67DC-4733-B5CA-B7FBBEE07C10}" presName="connTx" presStyleLbl="parChTrans1D4" presStyleIdx="0" presStyleCnt="2"/>
      <dgm:spPr/>
      <dgm:t>
        <a:bodyPr/>
        <a:lstStyle/>
        <a:p>
          <a:endParaRPr lang="fr-FR"/>
        </a:p>
      </dgm:t>
    </dgm:pt>
    <dgm:pt modelId="{CAB724F4-FBF5-442C-BACD-3E18403AE933}" type="pres">
      <dgm:prSet presAssocID="{84193187-5CC7-4592-B044-CA46032BAA4C}" presName="root2" presStyleCnt="0"/>
      <dgm:spPr/>
    </dgm:pt>
    <dgm:pt modelId="{66D8F835-A78E-4899-BACD-2D4539D362B3}" type="pres">
      <dgm:prSet presAssocID="{84193187-5CC7-4592-B044-CA46032BAA4C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0B8D34C-D7FB-4A6F-93D7-EA9AF5C4956E}" type="pres">
      <dgm:prSet presAssocID="{84193187-5CC7-4592-B044-CA46032BAA4C}" presName="level3hierChild" presStyleCnt="0"/>
      <dgm:spPr/>
    </dgm:pt>
    <dgm:pt modelId="{ABC7896F-0202-47EE-A701-FFAC8E368A81}" type="pres">
      <dgm:prSet presAssocID="{CA0B76E4-5507-4E06-9C01-E08CACC34B1A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3640F5E7-BEF6-47C1-97D9-F046927CF7DE}" type="pres">
      <dgm:prSet presAssocID="{CA0B76E4-5507-4E06-9C01-E08CACC34B1A}" presName="connTx" presStyleLbl="parChTrans1D3" presStyleIdx="1" presStyleCnt="2"/>
      <dgm:spPr/>
      <dgm:t>
        <a:bodyPr/>
        <a:lstStyle/>
        <a:p>
          <a:endParaRPr lang="fr-FR"/>
        </a:p>
      </dgm:t>
    </dgm:pt>
    <dgm:pt modelId="{E9F587EC-26B2-43F9-A113-B08C0C56763F}" type="pres">
      <dgm:prSet presAssocID="{8182A00C-D7F7-40E5-A83E-2FFA5A2D930E}" presName="root2" presStyleCnt="0"/>
      <dgm:spPr/>
    </dgm:pt>
    <dgm:pt modelId="{46A307F4-3F94-49BE-8576-287B1EFE0EC8}" type="pres">
      <dgm:prSet presAssocID="{8182A00C-D7F7-40E5-A83E-2FFA5A2D930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BAFB29-14A1-41D5-995E-6D2414C9EAA0}" type="pres">
      <dgm:prSet presAssocID="{8182A00C-D7F7-40E5-A83E-2FFA5A2D930E}" presName="level3hierChild" presStyleCnt="0"/>
      <dgm:spPr/>
    </dgm:pt>
    <dgm:pt modelId="{583FCD27-89A6-44F2-AE7A-F2E3D1D8F9CE}" type="pres">
      <dgm:prSet presAssocID="{25EC3519-A2D5-4912-B5DA-4F208F247CB8}" presName="conn2-1" presStyleLbl="parChTrans1D4" presStyleIdx="1" presStyleCnt="2"/>
      <dgm:spPr/>
      <dgm:t>
        <a:bodyPr/>
        <a:lstStyle/>
        <a:p>
          <a:endParaRPr lang="fr-FR"/>
        </a:p>
      </dgm:t>
    </dgm:pt>
    <dgm:pt modelId="{79FA6E79-D58A-4735-A099-40ED97D67FCA}" type="pres">
      <dgm:prSet presAssocID="{25EC3519-A2D5-4912-B5DA-4F208F247CB8}" presName="connTx" presStyleLbl="parChTrans1D4" presStyleIdx="1" presStyleCnt="2"/>
      <dgm:spPr/>
      <dgm:t>
        <a:bodyPr/>
        <a:lstStyle/>
        <a:p>
          <a:endParaRPr lang="fr-FR"/>
        </a:p>
      </dgm:t>
    </dgm:pt>
    <dgm:pt modelId="{AC8AF1F3-A84A-4F69-9B46-5FEE0B2A87EB}" type="pres">
      <dgm:prSet presAssocID="{95806212-FCD3-446E-8845-457CE6E87284}" presName="root2" presStyleCnt="0"/>
      <dgm:spPr/>
    </dgm:pt>
    <dgm:pt modelId="{89A346AE-3BBC-4F9B-8774-BA3C9F25203D}" type="pres">
      <dgm:prSet presAssocID="{95806212-FCD3-446E-8845-457CE6E87284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6CEEE70-771A-48FE-B552-B7D0860861C8}" type="pres">
      <dgm:prSet presAssocID="{95806212-FCD3-446E-8845-457CE6E87284}" presName="level3hierChild" presStyleCnt="0"/>
      <dgm:spPr/>
    </dgm:pt>
  </dgm:ptLst>
  <dgm:cxnLst>
    <dgm:cxn modelId="{068F49CB-6AD3-4B9E-9828-34FCD4BCB19B}" srcId="{B72A8E6C-2F73-444A-AD3E-04EAA0EA241E}" destId="{11757F47-4628-45B4-8BB6-9FED04DDE266}" srcOrd="0" destOrd="0" parTransId="{C6C76484-A953-406D-8629-08218124857B}" sibTransId="{32B381AC-8602-48B2-963E-092D0531F07C}"/>
    <dgm:cxn modelId="{FEB82943-2370-42A5-AFC6-4ADF7744189F}" type="presOf" srcId="{148AEAC7-DABE-4FFD-95EF-CB2B85922E2E}" destId="{1C56EA1D-BD79-43C0-8F71-2ABBA37090D7}" srcOrd="0" destOrd="0" presId="urn:microsoft.com/office/officeart/2005/8/layout/hierarchy2"/>
    <dgm:cxn modelId="{89082B3E-2DF8-4E2C-8B26-A88A76B41F77}" type="presOf" srcId="{11757F47-4628-45B4-8BB6-9FED04DDE266}" destId="{C29CEF19-206E-4359-AE6E-A29290635977}" srcOrd="0" destOrd="0" presId="urn:microsoft.com/office/officeart/2005/8/layout/hierarchy2"/>
    <dgm:cxn modelId="{DDBEC5EA-E002-4380-BF57-6E36CB2C7EF3}" type="presOf" srcId="{F5DAF93D-6B1A-4F49-B42A-9779317F5F26}" destId="{D4D7A4E4-7682-4518-8E40-E1B92A518B94}" srcOrd="0" destOrd="0" presId="urn:microsoft.com/office/officeart/2005/8/layout/hierarchy2"/>
    <dgm:cxn modelId="{B496BA0B-D9AE-4597-885E-3D7148B51076}" type="presOf" srcId="{B72A8E6C-2F73-444A-AD3E-04EAA0EA241E}" destId="{0AE99DA9-82AA-463D-9C36-DECE23A10E72}" srcOrd="0" destOrd="0" presId="urn:microsoft.com/office/officeart/2005/8/layout/hierarchy2"/>
    <dgm:cxn modelId="{A6E16B5D-5048-4F54-B001-B6356AF893A4}" srcId="{148AEAC7-DABE-4FFD-95EF-CB2B85922E2E}" destId="{B72A8E6C-2F73-444A-AD3E-04EAA0EA241E}" srcOrd="0" destOrd="0" parTransId="{33D1CBD5-CCAF-47A6-9310-633F96FE3902}" sibTransId="{90DD77A8-D962-4E6C-BE55-F5BE7D8700A2}"/>
    <dgm:cxn modelId="{012D6AED-A838-4F9C-A230-4975F6BF671C}" type="presOf" srcId="{F5DAF93D-6B1A-4F49-B42A-9779317F5F26}" destId="{7446CC97-8E38-43DA-BDDF-FB9FEFD2C546}" srcOrd="1" destOrd="0" presId="urn:microsoft.com/office/officeart/2005/8/layout/hierarchy2"/>
    <dgm:cxn modelId="{25DAA429-7B98-4622-B07B-6ED4A84AFD3D}" type="presOf" srcId="{8182A00C-D7F7-40E5-A83E-2FFA5A2D930E}" destId="{46A307F4-3F94-49BE-8576-287B1EFE0EC8}" srcOrd="0" destOrd="0" presId="urn:microsoft.com/office/officeart/2005/8/layout/hierarchy2"/>
    <dgm:cxn modelId="{9F6FC760-3D3D-4E1B-BFA0-A0E3791B9423}" type="presOf" srcId="{C6C76484-A953-406D-8629-08218124857B}" destId="{C8D881EB-A447-4ED9-9577-EDBA85664ACC}" srcOrd="0" destOrd="0" presId="urn:microsoft.com/office/officeart/2005/8/layout/hierarchy2"/>
    <dgm:cxn modelId="{4359A667-44AD-4748-989C-8D3444F11F3D}" srcId="{11757F47-4628-45B4-8BB6-9FED04DDE266}" destId="{8182A00C-D7F7-40E5-A83E-2FFA5A2D930E}" srcOrd="1" destOrd="0" parTransId="{CA0B76E4-5507-4E06-9C01-E08CACC34B1A}" sibTransId="{713DAE57-95D6-4D37-9173-97CD6602B41F}"/>
    <dgm:cxn modelId="{34C226CA-29FE-4486-A792-FA4CA0F81FEC}" type="presOf" srcId="{95806212-FCD3-446E-8845-457CE6E87284}" destId="{89A346AE-3BBC-4F9B-8774-BA3C9F25203D}" srcOrd="0" destOrd="0" presId="urn:microsoft.com/office/officeart/2005/8/layout/hierarchy2"/>
    <dgm:cxn modelId="{6CD5DE3D-31FA-40CA-B92D-736716B87AC0}" type="presOf" srcId="{C6C76484-A953-406D-8629-08218124857B}" destId="{A21A82B2-3566-4F85-B3F6-BBD29F5BE120}" srcOrd="1" destOrd="0" presId="urn:microsoft.com/office/officeart/2005/8/layout/hierarchy2"/>
    <dgm:cxn modelId="{1738A7E7-3F30-4145-94E9-138CBF43ABF0}" type="presOf" srcId="{D5A6F3B3-67DC-4733-B5CA-B7FBBEE07C10}" destId="{EA7CC0EF-AA8C-4AB4-8F26-674AE55DDA67}" srcOrd="0" destOrd="0" presId="urn:microsoft.com/office/officeart/2005/8/layout/hierarchy2"/>
    <dgm:cxn modelId="{21CCAC84-6185-44C1-ADC4-6EDE524543D7}" type="presOf" srcId="{B6F3A93D-9EE4-4374-B851-A8FE440B2959}" destId="{AEB82983-6CFE-4CAA-9B59-500703DA11C2}" srcOrd="0" destOrd="0" presId="urn:microsoft.com/office/officeart/2005/8/layout/hierarchy2"/>
    <dgm:cxn modelId="{AF712339-D769-4912-8D8F-002C74F68248}" srcId="{B6F3A93D-9EE4-4374-B851-A8FE440B2959}" destId="{84193187-5CC7-4592-B044-CA46032BAA4C}" srcOrd="0" destOrd="0" parTransId="{D5A6F3B3-67DC-4733-B5CA-B7FBBEE07C10}" sibTransId="{D3E6FC49-13AE-46C1-B407-16186589EFF1}"/>
    <dgm:cxn modelId="{E685F393-6138-4F98-97C2-66055DAB588F}" type="presOf" srcId="{25EC3519-A2D5-4912-B5DA-4F208F247CB8}" destId="{583FCD27-89A6-44F2-AE7A-F2E3D1D8F9CE}" srcOrd="0" destOrd="0" presId="urn:microsoft.com/office/officeart/2005/8/layout/hierarchy2"/>
    <dgm:cxn modelId="{93BC58AE-F91D-4656-A4E7-120E526D914F}" srcId="{8182A00C-D7F7-40E5-A83E-2FFA5A2D930E}" destId="{95806212-FCD3-446E-8845-457CE6E87284}" srcOrd="0" destOrd="0" parTransId="{25EC3519-A2D5-4912-B5DA-4F208F247CB8}" sibTransId="{123EBEA0-CEF3-473C-B63B-0FF86E2A819F}"/>
    <dgm:cxn modelId="{D2DC0588-922E-4515-A620-B2439217CD43}" type="presOf" srcId="{CA0B76E4-5507-4E06-9C01-E08CACC34B1A}" destId="{3640F5E7-BEF6-47C1-97D9-F046927CF7DE}" srcOrd="1" destOrd="0" presId="urn:microsoft.com/office/officeart/2005/8/layout/hierarchy2"/>
    <dgm:cxn modelId="{EF265B84-D244-4B04-9E21-D5B62C176A20}" type="presOf" srcId="{D5A6F3B3-67DC-4733-B5CA-B7FBBEE07C10}" destId="{528A187C-EE4D-487F-87BC-FBA3D70FF319}" srcOrd="1" destOrd="0" presId="urn:microsoft.com/office/officeart/2005/8/layout/hierarchy2"/>
    <dgm:cxn modelId="{BB5485D6-62DD-41DC-BBE0-36EC9ABAB61B}" type="presOf" srcId="{25EC3519-A2D5-4912-B5DA-4F208F247CB8}" destId="{79FA6E79-D58A-4735-A099-40ED97D67FCA}" srcOrd="1" destOrd="0" presId="urn:microsoft.com/office/officeart/2005/8/layout/hierarchy2"/>
    <dgm:cxn modelId="{37D97923-D6BD-43C6-B462-C2AE5829E765}" type="presOf" srcId="{CA0B76E4-5507-4E06-9C01-E08CACC34B1A}" destId="{ABC7896F-0202-47EE-A701-FFAC8E368A81}" srcOrd="0" destOrd="0" presId="urn:microsoft.com/office/officeart/2005/8/layout/hierarchy2"/>
    <dgm:cxn modelId="{6B5F4725-7E96-4F73-95BC-93E3DB93A8B7}" type="presOf" srcId="{84193187-5CC7-4592-B044-CA46032BAA4C}" destId="{66D8F835-A78E-4899-BACD-2D4539D362B3}" srcOrd="0" destOrd="0" presId="urn:microsoft.com/office/officeart/2005/8/layout/hierarchy2"/>
    <dgm:cxn modelId="{51DC1EA6-5FDB-4F27-A60A-258175DF7943}" srcId="{11757F47-4628-45B4-8BB6-9FED04DDE266}" destId="{B6F3A93D-9EE4-4374-B851-A8FE440B2959}" srcOrd="0" destOrd="0" parTransId="{F5DAF93D-6B1A-4F49-B42A-9779317F5F26}" sibTransId="{04316D84-26CC-4B6E-82C7-7ECF94A76AC9}"/>
    <dgm:cxn modelId="{F8A7949B-3B64-4278-BE97-0360309AC870}" type="presParOf" srcId="{1C56EA1D-BD79-43C0-8F71-2ABBA37090D7}" destId="{9D8ECB6E-2992-4A63-B2DD-B9C37B99199C}" srcOrd="0" destOrd="0" presId="urn:microsoft.com/office/officeart/2005/8/layout/hierarchy2"/>
    <dgm:cxn modelId="{73BAAF0D-454D-499E-9E87-6F7DEE74EDC2}" type="presParOf" srcId="{9D8ECB6E-2992-4A63-B2DD-B9C37B99199C}" destId="{0AE99DA9-82AA-463D-9C36-DECE23A10E72}" srcOrd="0" destOrd="0" presId="urn:microsoft.com/office/officeart/2005/8/layout/hierarchy2"/>
    <dgm:cxn modelId="{3D05E78D-4A7A-4513-BF98-AF7491ACF2A2}" type="presParOf" srcId="{9D8ECB6E-2992-4A63-B2DD-B9C37B99199C}" destId="{53816896-41EE-4EBF-8F67-CB3E6EBDC074}" srcOrd="1" destOrd="0" presId="urn:microsoft.com/office/officeart/2005/8/layout/hierarchy2"/>
    <dgm:cxn modelId="{72B5B2D9-9F1F-446A-80DC-924461E62887}" type="presParOf" srcId="{53816896-41EE-4EBF-8F67-CB3E6EBDC074}" destId="{C8D881EB-A447-4ED9-9577-EDBA85664ACC}" srcOrd="0" destOrd="0" presId="urn:microsoft.com/office/officeart/2005/8/layout/hierarchy2"/>
    <dgm:cxn modelId="{CA756759-D11E-4484-BE54-5CCB9B532BEF}" type="presParOf" srcId="{C8D881EB-A447-4ED9-9577-EDBA85664ACC}" destId="{A21A82B2-3566-4F85-B3F6-BBD29F5BE120}" srcOrd="0" destOrd="0" presId="urn:microsoft.com/office/officeart/2005/8/layout/hierarchy2"/>
    <dgm:cxn modelId="{1E768A9C-AB6D-41CB-8978-72A21FA73191}" type="presParOf" srcId="{53816896-41EE-4EBF-8F67-CB3E6EBDC074}" destId="{A40674B9-9495-4CEF-B582-F877582C1295}" srcOrd="1" destOrd="0" presId="urn:microsoft.com/office/officeart/2005/8/layout/hierarchy2"/>
    <dgm:cxn modelId="{8C3092BA-702E-42E8-BA81-7C7F78B76183}" type="presParOf" srcId="{A40674B9-9495-4CEF-B582-F877582C1295}" destId="{C29CEF19-206E-4359-AE6E-A29290635977}" srcOrd="0" destOrd="0" presId="urn:microsoft.com/office/officeart/2005/8/layout/hierarchy2"/>
    <dgm:cxn modelId="{785027C6-9A37-4854-B1AB-62576E6F2DE0}" type="presParOf" srcId="{A40674B9-9495-4CEF-B582-F877582C1295}" destId="{670ED1FA-184B-4B17-95B0-7AD2747C47B9}" srcOrd="1" destOrd="0" presId="urn:microsoft.com/office/officeart/2005/8/layout/hierarchy2"/>
    <dgm:cxn modelId="{D51DD1D5-5EFF-41AE-84BB-E4FB16C6164B}" type="presParOf" srcId="{670ED1FA-184B-4B17-95B0-7AD2747C47B9}" destId="{D4D7A4E4-7682-4518-8E40-E1B92A518B94}" srcOrd="0" destOrd="0" presId="urn:microsoft.com/office/officeart/2005/8/layout/hierarchy2"/>
    <dgm:cxn modelId="{025B0AC3-C9FF-4092-AE4F-F7924D3E9CC6}" type="presParOf" srcId="{D4D7A4E4-7682-4518-8E40-E1B92A518B94}" destId="{7446CC97-8E38-43DA-BDDF-FB9FEFD2C546}" srcOrd="0" destOrd="0" presId="urn:microsoft.com/office/officeart/2005/8/layout/hierarchy2"/>
    <dgm:cxn modelId="{E9A92802-2298-4C2D-9DB3-309257197EE3}" type="presParOf" srcId="{670ED1FA-184B-4B17-95B0-7AD2747C47B9}" destId="{B5335AE6-5638-4559-AC75-4DBCB0E42C04}" srcOrd="1" destOrd="0" presId="urn:microsoft.com/office/officeart/2005/8/layout/hierarchy2"/>
    <dgm:cxn modelId="{67B583C3-3C57-441A-A528-95D501719C5C}" type="presParOf" srcId="{B5335AE6-5638-4559-AC75-4DBCB0E42C04}" destId="{AEB82983-6CFE-4CAA-9B59-500703DA11C2}" srcOrd="0" destOrd="0" presId="urn:microsoft.com/office/officeart/2005/8/layout/hierarchy2"/>
    <dgm:cxn modelId="{CAA637AC-2797-4FA1-94AF-3419C76A708A}" type="presParOf" srcId="{B5335AE6-5638-4559-AC75-4DBCB0E42C04}" destId="{D813F0C7-8043-47B6-B09D-1EEDA3553D9B}" srcOrd="1" destOrd="0" presId="urn:microsoft.com/office/officeart/2005/8/layout/hierarchy2"/>
    <dgm:cxn modelId="{3FB0E181-5276-424C-BC41-0625F74D6E4E}" type="presParOf" srcId="{D813F0C7-8043-47B6-B09D-1EEDA3553D9B}" destId="{EA7CC0EF-AA8C-4AB4-8F26-674AE55DDA67}" srcOrd="0" destOrd="0" presId="urn:microsoft.com/office/officeart/2005/8/layout/hierarchy2"/>
    <dgm:cxn modelId="{5A96DF54-0D88-45EB-912E-CFD9AA897EA6}" type="presParOf" srcId="{EA7CC0EF-AA8C-4AB4-8F26-674AE55DDA67}" destId="{528A187C-EE4D-487F-87BC-FBA3D70FF319}" srcOrd="0" destOrd="0" presId="urn:microsoft.com/office/officeart/2005/8/layout/hierarchy2"/>
    <dgm:cxn modelId="{C6B6929F-6C16-403C-99BE-8655A436BAEF}" type="presParOf" srcId="{D813F0C7-8043-47B6-B09D-1EEDA3553D9B}" destId="{CAB724F4-FBF5-442C-BACD-3E18403AE933}" srcOrd="1" destOrd="0" presId="urn:microsoft.com/office/officeart/2005/8/layout/hierarchy2"/>
    <dgm:cxn modelId="{56697E2D-3A12-4E0A-AF54-15788C9A7751}" type="presParOf" srcId="{CAB724F4-FBF5-442C-BACD-3E18403AE933}" destId="{66D8F835-A78E-4899-BACD-2D4539D362B3}" srcOrd="0" destOrd="0" presId="urn:microsoft.com/office/officeart/2005/8/layout/hierarchy2"/>
    <dgm:cxn modelId="{E6179316-60F4-4BE3-BF22-F09D77551DEE}" type="presParOf" srcId="{CAB724F4-FBF5-442C-BACD-3E18403AE933}" destId="{10B8D34C-D7FB-4A6F-93D7-EA9AF5C4956E}" srcOrd="1" destOrd="0" presId="urn:microsoft.com/office/officeart/2005/8/layout/hierarchy2"/>
    <dgm:cxn modelId="{CCC9F449-9E5D-4450-8B26-DA97B57A419C}" type="presParOf" srcId="{670ED1FA-184B-4B17-95B0-7AD2747C47B9}" destId="{ABC7896F-0202-47EE-A701-FFAC8E368A81}" srcOrd="2" destOrd="0" presId="urn:microsoft.com/office/officeart/2005/8/layout/hierarchy2"/>
    <dgm:cxn modelId="{892537F8-0E61-4938-A497-0B372A98F7EA}" type="presParOf" srcId="{ABC7896F-0202-47EE-A701-FFAC8E368A81}" destId="{3640F5E7-BEF6-47C1-97D9-F046927CF7DE}" srcOrd="0" destOrd="0" presId="urn:microsoft.com/office/officeart/2005/8/layout/hierarchy2"/>
    <dgm:cxn modelId="{C66AD2B5-ACC8-4618-A260-885D148A8435}" type="presParOf" srcId="{670ED1FA-184B-4B17-95B0-7AD2747C47B9}" destId="{E9F587EC-26B2-43F9-A113-B08C0C56763F}" srcOrd="3" destOrd="0" presId="urn:microsoft.com/office/officeart/2005/8/layout/hierarchy2"/>
    <dgm:cxn modelId="{DB4238FD-3978-41E0-808E-72DD41573ACF}" type="presParOf" srcId="{E9F587EC-26B2-43F9-A113-B08C0C56763F}" destId="{46A307F4-3F94-49BE-8576-287B1EFE0EC8}" srcOrd="0" destOrd="0" presId="urn:microsoft.com/office/officeart/2005/8/layout/hierarchy2"/>
    <dgm:cxn modelId="{A204A950-E0BC-49F7-AA2B-5F3574BC3B3B}" type="presParOf" srcId="{E9F587EC-26B2-43F9-A113-B08C0C56763F}" destId="{0ABAFB29-14A1-41D5-995E-6D2414C9EAA0}" srcOrd="1" destOrd="0" presId="urn:microsoft.com/office/officeart/2005/8/layout/hierarchy2"/>
    <dgm:cxn modelId="{FA9E5416-DFA2-497B-A806-D75337B1950B}" type="presParOf" srcId="{0ABAFB29-14A1-41D5-995E-6D2414C9EAA0}" destId="{583FCD27-89A6-44F2-AE7A-F2E3D1D8F9CE}" srcOrd="0" destOrd="0" presId="urn:microsoft.com/office/officeart/2005/8/layout/hierarchy2"/>
    <dgm:cxn modelId="{6BE37711-70C4-41BA-8C02-E4E7389F4742}" type="presParOf" srcId="{583FCD27-89A6-44F2-AE7A-F2E3D1D8F9CE}" destId="{79FA6E79-D58A-4735-A099-40ED97D67FCA}" srcOrd="0" destOrd="0" presId="urn:microsoft.com/office/officeart/2005/8/layout/hierarchy2"/>
    <dgm:cxn modelId="{1A3C5042-F818-4904-B2E0-1FBEAC2EDA8A}" type="presParOf" srcId="{0ABAFB29-14A1-41D5-995E-6D2414C9EAA0}" destId="{AC8AF1F3-A84A-4F69-9B46-5FEE0B2A87EB}" srcOrd="1" destOrd="0" presId="urn:microsoft.com/office/officeart/2005/8/layout/hierarchy2"/>
    <dgm:cxn modelId="{89B26D3B-78FE-47D6-BB73-60DC29FE889F}" type="presParOf" srcId="{AC8AF1F3-A84A-4F69-9B46-5FEE0B2A87EB}" destId="{89A346AE-3BBC-4F9B-8774-BA3C9F25203D}" srcOrd="0" destOrd="0" presId="urn:microsoft.com/office/officeart/2005/8/layout/hierarchy2"/>
    <dgm:cxn modelId="{AC666932-964C-4B76-A2EA-6A0B3E9EBE9D}" type="presParOf" srcId="{AC8AF1F3-A84A-4F69-9B46-5FEE0B2A87EB}" destId="{46CEEE70-771A-48FE-B552-B7D0860861C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B941EF-CA8C-4671-822B-E7CB35FEF0C9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46D057E-EDB4-4DDE-9480-51C10378BC64}">
      <dgm:prSet phldrT="[Texte]"/>
      <dgm:spPr/>
      <dgm:t>
        <a:bodyPr/>
        <a:lstStyle/>
        <a:p>
          <a:r>
            <a:rPr lang="fr-FR" dirty="0" smtClean="0"/>
            <a:t>Primary sources</a:t>
          </a:r>
          <a:endParaRPr lang="fr-FR" dirty="0"/>
        </a:p>
      </dgm:t>
    </dgm:pt>
    <dgm:pt modelId="{80FD7FAB-0CC4-41B0-A92A-23DB3F0DCCE7}" type="parTrans" cxnId="{0AB11701-90B0-456F-824E-9DA63064E2C9}">
      <dgm:prSet/>
      <dgm:spPr/>
      <dgm:t>
        <a:bodyPr/>
        <a:lstStyle/>
        <a:p>
          <a:endParaRPr lang="fr-FR"/>
        </a:p>
      </dgm:t>
    </dgm:pt>
    <dgm:pt modelId="{C7A1F58F-E98F-4658-BDDB-CE6A3435C6D9}" type="sibTrans" cxnId="{0AB11701-90B0-456F-824E-9DA63064E2C9}">
      <dgm:prSet/>
      <dgm:spPr/>
      <dgm:t>
        <a:bodyPr/>
        <a:lstStyle/>
        <a:p>
          <a:endParaRPr lang="fr-FR"/>
        </a:p>
      </dgm:t>
    </dgm:pt>
    <dgm:pt modelId="{AEDAB4D1-5519-4EA5-8827-3DCE6B1DC307}">
      <dgm:prSet phldrT="[Texte]"/>
      <dgm:spPr/>
      <dgm:t>
        <a:bodyPr/>
        <a:lstStyle/>
        <a:p>
          <a:r>
            <a:rPr lang="fr-FR" dirty="0" smtClean="0"/>
            <a:t>Qualitative sources</a:t>
          </a:r>
          <a:endParaRPr lang="fr-FR" dirty="0"/>
        </a:p>
      </dgm:t>
    </dgm:pt>
    <dgm:pt modelId="{0C90935A-9DFA-41C4-AD91-60764972DE0E}" type="parTrans" cxnId="{246638E3-4CD8-4199-B757-DDAAF22D7B4B}">
      <dgm:prSet/>
      <dgm:spPr/>
      <dgm:t>
        <a:bodyPr/>
        <a:lstStyle/>
        <a:p>
          <a:endParaRPr lang="fr-FR"/>
        </a:p>
      </dgm:t>
    </dgm:pt>
    <dgm:pt modelId="{8D856498-1EED-4FB8-BED5-CCA55098481B}" type="sibTrans" cxnId="{246638E3-4CD8-4199-B757-DDAAF22D7B4B}">
      <dgm:prSet/>
      <dgm:spPr/>
      <dgm:t>
        <a:bodyPr/>
        <a:lstStyle/>
        <a:p>
          <a:endParaRPr lang="fr-FR"/>
        </a:p>
      </dgm:t>
    </dgm:pt>
    <dgm:pt modelId="{B4365C6C-4B29-4DAD-8A1B-C686AC3B10A1}">
      <dgm:prSet phldrT="[Texte]"/>
      <dgm:spPr/>
      <dgm:t>
        <a:bodyPr/>
        <a:lstStyle/>
        <a:p>
          <a:r>
            <a:rPr lang="fr-FR" dirty="0" smtClean="0"/>
            <a:t>Direct sources</a:t>
          </a:r>
          <a:endParaRPr lang="fr-FR" dirty="0"/>
        </a:p>
      </dgm:t>
    </dgm:pt>
    <dgm:pt modelId="{40DF2280-F394-43D7-A5B6-F47B90B948D7}" type="parTrans" cxnId="{FBC4BE6B-43EA-4136-98DE-EDDC0C8BBED6}">
      <dgm:prSet/>
      <dgm:spPr/>
      <dgm:t>
        <a:bodyPr/>
        <a:lstStyle/>
        <a:p>
          <a:endParaRPr lang="fr-FR"/>
        </a:p>
      </dgm:t>
    </dgm:pt>
    <dgm:pt modelId="{1263ED56-6379-4B5C-B156-FE59058C8B9E}" type="sibTrans" cxnId="{FBC4BE6B-43EA-4136-98DE-EDDC0C8BBED6}">
      <dgm:prSet/>
      <dgm:spPr/>
      <dgm:t>
        <a:bodyPr/>
        <a:lstStyle/>
        <a:p>
          <a:endParaRPr lang="fr-FR"/>
        </a:p>
      </dgm:t>
    </dgm:pt>
    <dgm:pt modelId="{EEB3D53F-0FB9-44D4-BDBF-C889511BC448}">
      <dgm:prSet phldrT="[Texte]"/>
      <dgm:spPr/>
      <dgm:t>
        <a:bodyPr/>
        <a:lstStyle/>
        <a:p>
          <a:r>
            <a:rPr lang="fr-FR" dirty="0" smtClean="0"/>
            <a:t>Indirect sources</a:t>
          </a:r>
          <a:endParaRPr lang="fr-FR" dirty="0"/>
        </a:p>
      </dgm:t>
    </dgm:pt>
    <dgm:pt modelId="{E9AD3AF9-5608-4163-A5CA-64C230E441F8}" type="parTrans" cxnId="{6BB9FD15-2D59-4EC6-9226-4618A21F1F8F}">
      <dgm:prSet/>
      <dgm:spPr/>
      <dgm:t>
        <a:bodyPr/>
        <a:lstStyle/>
        <a:p>
          <a:endParaRPr lang="fr-FR"/>
        </a:p>
      </dgm:t>
    </dgm:pt>
    <dgm:pt modelId="{10112D95-8353-4B00-BC76-DA5DA06C6099}" type="sibTrans" cxnId="{6BB9FD15-2D59-4EC6-9226-4618A21F1F8F}">
      <dgm:prSet/>
      <dgm:spPr/>
      <dgm:t>
        <a:bodyPr/>
        <a:lstStyle/>
        <a:p>
          <a:endParaRPr lang="fr-FR"/>
        </a:p>
      </dgm:t>
    </dgm:pt>
    <dgm:pt modelId="{15A9B8D9-578D-4419-ABED-CD6949FA4EDD}">
      <dgm:prSet phldrT="[Texte]"/>
      <dgm:spPr/>
      <dgm:t>
        <a:bodyPr/>
        <a:lstStyle/>
        <a:p>
          <a:r>
            <a:rPr lang="fr-FR" dirty="0" smtClean="0"/>
            <a:t>Observation</a:t>
          </a:r>
          <a:endParaRPr lang="fr-FR" dirty="0"/>
        </a:p>
      </dgm:t>
    </dgm:pt>
    <dgm:pt modelId="{33F63DBA-70BC-4166-8CC1-6F4396A7CF67}" type="parTrans" cxnId="{B9152F2A-51F9-47E8-973E-3CC8F2D8CD77}">
      <dgm:prSet/>
      <dgm:spPr/>
      <dgm:t>
        <a:bodyPr/>
        <a:lstStyle/>
        <a:p>
          <a:endParaRPr lang="fr-FR"/>
        </a:p>
      </dgm:t>
    </dgm:pt>
    <dgm:pt modelId="{77E8E194-A298-4EC2-AED4-AF51C65DCE63}" type="sibTrans" cxnId="{B9152F2A-51F9-47E8-973E-3CC8F2D8CD77}">
      <dgm:prSet/>
      <dgm:spPr/>
      <dgm:t>
        <a:bodyPr/>
        <a:lstStyle/>
        <a:p>
          <a:endParaRPr lang="fr-FR"/>
        </a:p>
      </dgm:t>
    </dgm:pt>
    <dgm:pt modelId="{2D6D7EF2-2ECA-4EE8-AE60-F66426F98943}">
      <dgm:prSet phldrT="[Texte]"/>
      <dgm:spPr/>
      <dgm:t>
        <a:bodyPr/>
        <a:lstStyle/>
        <a:p>
          <a:r>
            <a:rPr lang="fr-FR" dirty="0" smtClean="0"/>
            <a:t>Interview</a:t>
          </a:r>
          <a:endParaRPr lang="fr-FR" dirty="0"/>
        </a:p>
      </dgm:t>
    </dgm:pt>
    <dgm:pt modelId="{BC4C04D0-DB7B-48A2-BBEF-29DB37B8337C}" type="parTrans" cxnId="{71D473ED-C0A0-4E09-B4A0-D00C285A5DEA}">
      <dgm:prSet/>
      <dgm:spPr/>
      <dgm:t>
        <a:bodyPr/>
        <a:lstStyle/>
        <a:p>
          <a:endParaRPr lang="fr-FR"/>
        </a:p>
      </dgm:t>
    </dgm:pt>
    <dgm:pt modelId="{C6F0AFF8-96ED-4B76-AB56-C737F54B2A40}" type="sibTrans" cxnId="{71D473ED-C0A0-4E09-B4A0-D00C285A5DEA}">
      <dgm:prSet/>
      <dgm:spPr/>
      <dgm:t>
        <a:bodyPr/>
        <a:lstStyle/>
        <a:p>
          <a:endParaRPr lang="fr-FR"/>
        </a:p>
      </dgm:t>
    </dgm:pt>
    <dgm:pt modelId="{F2273B23-E66C-4D19-91E9-039A5522D680}">
      <dgm:prSet phldrT="[Texte]"/>
      <dgm:spPr/>
      <dgm:t>
        <a:bodyPr/>
        <a:lstStyle/>
        <a:p>
          <a:r>
            <a:rPr lang="fr-FR" dirty="0" smtClean="0"/>
            <a:t>Projection </a:t>
          </a:r>
          <a:endParaRPr lang="fr-FR" dirty="0"/>
        </a:p>
      </dgm:t>
    </dgm:pt>
    <dgm:pt modelId="{49873E5A-2D86-48FA-8DEE-13ECAE1DE473}" type="parTrans" cxnId="{13D095BB-6CFD-416E-811D-22B06E1C0C4E}">
      <dgm:prSet/>
      <dgm:spPr/>
      <dgm:t>
        <a:bodyPr/>
        <a:lstStyle/>
        <a:p>
          <a:endParaRPr lang="fr-FR"/>
        </a:p>
      </dgm:t>
    </dgm:pt>
    <dgm:pt modelId="{F184545E-5C7B-4FD1-A445-4E653056CFA7}" type="sibTrans" cxnId="{13D095BB-6CFD-416E-811D-22B06E1C0C4E}">
      <dgm:prSet/>
      <dgm:spPr/>
      <dgm:t>
        <a:bodyPr/>
        <a:lstStyle/>
        <a:p>
          <a:endParaRPr lang="fr-FR"/>
        </a:p>
      </dgm:t>
    </dgm:pt>
    <dgm:pt modelId="{B761D9FA-C156-4958-9BA9-CFF43E95ACBC}">
      <dgm:prSet phldrT="[Texte]"/>
      <dgm:spPr/>
      <dgm:t>
        <a:bodyPr/>
        <a:lstStyle/>
        <a:p>
          <a:r>
            <a:rPr lang="fr-FR" dirty="0" smtClean="0"/>
            <a:t>Focus group</a:t>
          </a:r>
          <a:endParaRPr lang="fr-FR" dirty="0"/>
        </a:p>
      </dgm:t>
    </dgm:pt>
    <dgm:pt modelId="{EDB93563-DAD9-4B17-B07F-81060B4CAD50}" type="parTrans" cxnId="{E00FE1BD-BB8A-4402-A649-1E8CCA6AE69A}">
      <dgm:prSet/>
      <dgm:spPr/>
      <dgm:t>
        <a:bodyPr/>
        <a:lstStyle/>
        <a:p>
          <a:endParaRPr lang="fr-FR"/>
        </a:p>
      </dgm:t>
    </dgm:pt>
    <dgm:pt modelId="{302C6B63-9A6B-464A-964A-D387BA2F907C}" type="sibTrans" cxnId="{E00FE1BD-BB8A-4402-A649-1E8CCA6AE69A}">
      <dgm:prSet/>
      <dgm:spPr/>
      <dgm:t>
        <a:bodyPr/>
        <a:lstStyle/>
        <a:p>
          <a:endParaRPr lang="fr-FR"/>
        </a:p>
      </dgm:t>
    </dgm:pt>
    <dgm:pt modelId="{3D150486-49C2-4F3A-858C-C7E7E18D0D18}">
      <dgm:prSet phldrT="[Texte]"/>
      <dgm:spPr/>
      <dgm:t>
        <a:bodyPr/>
        <a:lstStyle/>
        <a:p>
          <a:r>
            <a:rPr lang="fr-FR" dirty="0" err="1" smtClean="0"/>
            <a:t>Deep</a:t>
          </a:r>
          <a:r>
            <a:rPr lang="fr-FR" dirty="0" smtClean="0"/>
            <a:t> interview</a:t>
          </a:r>
          <a:endParaRPr lang="fr-FR" dirty="0"/>
        </a:p>
      </dgm:t>
    </dgm:pt>
    <dgm:pt modelId="{58C95510-8A02-4741-80F6-E99DCAB15F7C}" type="parTrans" cxnId="{39449EA0-149A-4CBC-A5AD-953E02B23D0F}">
      <dgm:prSet/>
      <dgm:spPr/>
      <dgm:t>
        <a:bodyPr/>
        <a:lstStyle/>
        <a:p>
          <a:endParaRPr lang="fr-FR"/>
        </a:p>
      </dgm:t>
    </dgm:pt>
    <dgm:pt modelId="{2CA9A86D-CD4B-45CD-8AE0-DD38D07C0852}" type="sibTrans" cxnId="{39449EA0-149A-4CBC-A5AD-953E02B23D0F}">
      <dgm:prSet/>
      <dgm:spPr/>
      <dgm:t>
        <a:bodyPr/>
        <a:lstStyle/>
        <a:p>
          <a:endParaRPr lang="fr-FR"/>
        </a:p>
      </dgm:t>
    </dgm:pt>
    <dgm:pt modelId="{C4162BB2-A737-497A-8DB6-11EE16779EF0}">
      <dgm:prSet phldrT="[Texte]"/>
      <dgm:spPr/>
      <dgm:t>
        <a:bodyPr/>
        <a:lstStyle/>
        <a:p>
          <a:r>
            <a:rPr lang="fr-FR" dirty="0" smtClean="0"/>
            <a:t>Sentences to </a:t>
          </a:r>
          <a:r>
            <a:rPr lang="fr-FR" dirty="0" err="1" smtClean="0"/>
            <a:t>complete</a:t>
          </a:r>
          <a:endParaRPr lang="fr-FR" dirty="0"/>
        </a:p>
      </dgm:t>
    </dgm:pt>
    <dgm:pt modelId="{DE69CF19-1109-46CA-A96E-0250C4F99BAF}" type="parTrans" cxnId="{7CDE7450-6F7F-4FAC-B021-0296CF227459}">
      <dgm:prSet/>
      <dgm:spPr/>
      <dgm:t>
        <a:bodyPr/>
        <a:lstStyle/>
        <a:p>
          <a:endParaRPr lang="fr-FR"/>
        </a:p>
      </dgm:t>
    </dgm:pt>
    <dgm:pt modelId="{7C4BD6FA-1042-4083-9A10-3A8797468F35}" type="sibTrans" cxnId="{7CDE7450-6F7F-4FAC-B021-0296CF227459}">
      <dgm:prSet/>
      <dgm:spPr/>
      <dgm:t>
        <a:bodyPr/>
        <a:lstStyle/>
        <a:p>
          <a:endParaRPr lang="fr-FR"/>
        </a:p>
      </dgm:t>
    </dgm:pt>
    <dgm:pt modelId="{635E2906-89B6-4FD9-9471-B73EC22AF6BD}">
      <dgm:prSet phldrT="[Texte]"/>
      <dgm:spPr/>
      <dgm:t>
        <a:bodyPr/>
        <a:lstStyle/>
        <a:p>
          <a:r>
            <a:rPr lang="fr-FR" dirty="0" smtClean="0"/>
            <a:t>Construction </a:t>
          </a:r>
          <a:r>
            <a:rPr lang="fr-FR" dirty="0" err="1" smtClean="0"/>
            <a:t>methods</a:t>
          </a:r>
          <a:endParaRPr lang="fr-FR" dirty="0"/>
        </a:p>
      </dgm:t>
    </dgm:pt>
    <dgm:pt modelId="{8AA4DE15-AAD1-4F27-90A0-37012A09694A}" type="parTrans" cxnId="{A02CA2D6-985F-4AA1-9F09-2F8DB074127F}">
      <dgm:prSet/>
      <dgm:spPr/>
      <dgm:t>
        <a:bodyPr/>
        <a:lstStyle/>
        <a:p>
          <a:endParaRPr lang="fr-FR"/>
        </a:p>
      </dgm:t>
    </dgm:pt>
    <dgm:pt modelId="{582F7703-EE67-47E2-A14C-D110F1A08D0E}" type="sibTrans" cxnId="{A02CA2D6-985F-4AA1-9F09-2F8DB074127F}">
      <dgm:prSet/>
      <dgm:spPr/>
      <dgm:t>
        <a:bodyPr/>
        <a:lstStyle/>
        <a:p>
          <a:endParaRPr lang="fr-FR"/>
        </a:p>
      </dgm:t>
    </dgm:pt>
    <dgm:pt modelId="{2FCCCBC9-9D3A-4449-B13F-2B98864157EA}">
      <dgm:prSet phldrT="[Texte]"/>
      <dgm:spPr/>
      <dgm:t>
        <a:bodyPr/>
        <a:lstStyle/>
        <a:p>
          <a:r>
            <a:rPr lang="fr-FR" dirty="0" smtClean="0"/>
            <a:t>Expression </a:t>
          </a:r>
          <a:r>
            <a:rPr lang="fr-FR" dirty="0" err="1" smtClean="0"/>
            <a:t>methods</a:t>
          </a:r>
          <a:endParaRPr lang="fr-FR" dirty="0"/>
        </a:p>
      </dgm:t>
    </dgm:pt>
    <dgm:pt modelId="{34375303-56EF-4646-9526-685D54BD30CB}" type="parTrans" cxnId="{5448AE3D-183F-4A51-AF6B-60FA6E437DD9}">
      <dgm:prSet/>
      <dgm:spPr/>
      <dgm:t>
        <a:bodyPr/>
        <a:lstStyle/>
        <a:p>
          <a:endParaRPr lang="fr-FR"/>
        </a:p>
      </dgm:t>
    </dgm:pt>
    <dgm:pt modelId="{C50F78A5-F781-41EB-AA80-D6167F291937}" type="sibTrans" cxnId="{5448AE3D-183F-4A51-AF6B-60FA6E437DD9}">
      <dgm:prSet/>
      <dgm:spPr/>
      <dgm:t>
        <a:bodyPr/>
        <a:lstStyle/>
        <a:p>
          <a:endParaRPr lang="fr-FR"/>
        </a:p>
      </dgm:t>
    </dgm:pt>
    <dgm:pt modelId="{A0738D87-B2B0-4F1B-BC4B-AFD3C1AF3697}">
      <dgm:prSet phldrT="[Texte]"/>
      <dgm:spPr/>
      <dgm:t>
        <a:bodyPr/>
        <a:lstStyle/>
        <a:p>
          <a:r>
            <a:rPr lang="fr-FR" dirty="0" smtClean="0"/>
            <a:t>Association </a:t>
          </a:r>
          <a:r>
            <a:rPr lang="fr-FR" dirty="0" err="1" smtClean="0"/>
            <a:t>methods</a:t>
          </a:r>
          <a:endParaRPr lang="fr-FR" dirty="0"/>
        </a:p>
      </dgm:t>
    </dgm:pt>
    <dgm:pt modelId="{63D5297C-A0C9-479D-8FB3-0FE53B771069}" type="parTrans" cxnId="{495F7988-FB7C-4845-8B1F-DB3F86468333}">
      <dgm:prSet/>
      <dgm:spPr/>
      <dgm:t>
        <a:bodyPr/>
        <a:lstStyle/>
        <a:p>
          <a:endParaRPr lang="fr-FR"/>
        </a:p>
      </dgm:t>
    </dgm:pt>
    <dgm:pt modelId="{AC8FCC06-475F-44D0-836E-6522E3115459}" type="sibTrans" cxnId="{495F7988-FB7C-4845-8B1F-DB3F86468333}">
      <dgm:prSet/>
      <dgm:spPr/>
      <dgm:t>
        <a:bodyPr/>
        <a:lstStyle/>
        <a:p>
          <a:endParaRPr lang="fr-FR"/>
        </a:p>
      </dgm:t>
    </dgm:pt>
    <dgm:pt modelId="{3C6EFEC6-65D2-4948-8206-1FB9F485F132}" type="pres">
      <dgm:prSet presAssocID="{9CB941EF-CA8C-4671-822B-E7CB35FEF0C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9816333-AE24-4654-93B6-1B200BA4CE85}" type="pres">
      <dgm:prSet presAssocID="{C46D057E-EDB4-4DDE-9480-51C10378BC64}" presName="root1" presStyleCnt="0"/>
      <dgm:spPr/>
    </dgm:pt>
    <dgm:pt modelId="{606FBE8F-F12D-4137-967A-340EF29947A4}" type="pres">
      <dgm:prSet presAssocID="{C46D057E-EDB4-4DDE-9480-51C10378BC6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99F86C1-6928-42C9-BD9A-2B1699C0FF84}" type="pres">
      <dgm:prSet presAssocID="{C46D057E-EDB4-4DDE-9480-51C10378BC64}" presName="level2hierChild" presStyleCnt="0"/>
      <dgm:spPr/>
    </dgm:pt>
    <dgm:pt modelId="{10D09826-83AE-4406-947D-18822589E206}" type="pres">
      <dgm:prSet presAssocID="{0C90935A-9DFA-41C4-AD91-60764972DE0E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95C28F5D-19D1-46E3-82C9-2553EF4DAE3C}" type="pres">
      <dgm:prSet presAssocID="{0C90935A-9DFA-41C4-AD91-60764972DE0E}" presName="connTx" presStyleLbl="parChTrans1D2" presStyleIdx="0" presStyleCnt="1"/>
      <dgm:spPr/>
      <dgm:t>
        <a:bodyPr/>
        <a:lstStyle/>
        <a:p>
          <a:endParaRPr lang="fr-FR"/>
        </a:p>
      </dgm:t>
    </dgm:pt>
    <dgm:pt modelId="{A3A3127A-0AE4-4319-86CF-C2A2D83176E7}" type="pres">
      <dgm:prSet presAssocID="{AEDAB4D1-5519-4EA5-8827-3DCE6B1DC307}" presName="root2" presStyleCnt="0"/>
      <dgm:spPr/>
    </dgm:pt>
    <dgm:pt modelId="{D8925213-73F8-41A5-A446-35298486B79B}" type="pres">
      <dgm:prSet presAssocID="{AEDAB4D1-5519-4EA5-8827-3DCE6B1DC307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BA111B3-424F-4DB0-98A5-680886F8BD65}" type="pres">
      <dgm:prSet presAssocID="{AEDAB4D1-5519-4EA5-8827-3DCE6B1DC307}" presName="level3hierChild" presStyleCnt="0"/>
      <dgm:spPr/>
    </dgm:pt>
    <dgm:pt modelId="{9B5F2E7C-BBD5-4B26-97EE-EEA2CD1FB547}" type="pres">
      <dgm:prSet presAssocID="{40DF2280-F394-43D7-A5B6-F47B90B948D7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1741ADCC-7BEC-485A-83B1-DFD2D61D3D5E}" type="pres">
      <dgm:prSet presAssocID="{40DF2280-F394-43D7-A5B6-F47B90B948D7}" presName="connTx" presStyleLbl="parChTrans1D3" presStyleIdx="0" presStyleCnt="2"/>
      <dgm:spPr/>
      <dgm:t>
        <a:bodyPr/>
        <a:lstStyle/>
        <a:p>
          <a:endParaRPr lang="fr-FR"/>
        </a:p>
      </dgm:t>
    </dgm:pt>
    <dgm:pt modelId="{399E84D7-C6F9-406D-B992-A0E8DD166497}" type="pres">
      <dgm:prSet presAssocID="{B4365C6C-4B29-4DAD-8A1B-C686AC3B10A1}" presName="root2" presStyleCnt="0"/>
      <dgm:spPr/>
    </dgm:pt>
    <dgm:pt modelId="{F2225716-7402-4772-8CF2-F756C00251CD}" type="pres">
      <dgm:prSet presAssocID="{B4365C6C-4B29-4DAD-8A1B-C686AC3B10A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D9E6821-3AAD-4FDF-9FC7-97FE2BD605B4}" type="pres">
      <dgm:prSet presAssocID="{B4365C6C-4B29-4DAD-8A1B-C686AC3B10A1}" presName="level3hierChild" presStyleCnt="0"/>
      <dgm:spPr/>
    </dgm:pt>
    <dgm:pt modelId="{8B907C46-ECD7-4A9A-9A2A-542DC328BD1A}" type="pres">
      <dgm:prSet presAssocID="{33F63DBA-70BC-4166-8CC1-6F4396A7CF67}" presName="conn2-1" presStyleLbl="parChTrans1D4" presStyleIdx="0" presStyleCnt="9"/>
      <dgm:spPr/>
      <dgm:t>
        <a:bodyPr/>
        <a:lstStyle/>
        <a:p>
          <a:endParaRPr lang="fr-FR"/>
        </a:p>
      </dgm:t>
    </dgm:pt>
    <dgm:pt modelId="{ABF59DBA-E6AA-4CB8-B6BF-A1C8EF0BC543}" type="pres">
      <dgm:prSet presAssocID="{33F63DBA-70BC-4166-8CC1-6F4396A7CF67}" presName="connTx" presStyleLbl="parChTrans1D4" presStyleIdx="0" presStyleCnt="9"/>
      <dgm:spPr/>
      <dgm:t>
        <a:bodyPr/>
        <a:lstStyle/>
        <a:p>
          <a:endParaRPr lang="fr-FR"/>
        </a:p>
      </dgm:t>
    </dgm:pt>
    <dgm:pt modelId="{A841E2EB-DE76-4E3F-9940-FF22211C2E7D}" type="pres">
      <dgm:prSet presAssocID="{15A9B8D9-578D-4419-ABED-CD6949FA4EDD}" presName="root2" presStyleCnt="0"/>
      <dgm:spPr/>
    </dgm:pt>
    <dgm:pt modelId="{557A8E39-D446-4082-B81B-52BA3756BC43}" type="pres">
      <dgm:prSet presAssocID="{15A9B8D9-578D-4419-ABED-CD6949FA4EDD}" presName="LevelTwoTextNode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69B01C-54E2-43BF-B02F-34E12425F5B7}" type="pres">
      <dgm:prSet presAssocID="{15A9B8D9-578D-4419-ABED-CD6949FA4EDD}" presName="level3hierChild" presStyleCnt="0"/>
      <dgm:spPr/>
    </dgm:pt>
    <dgm:pt modelId="{81DCB2E3-A569-4DF0-B507-CBA687E298FC}" type="pres">
      <dgm:prSet presAssocID="{BC4C04D0-DB7B-48A2-BBEF-29DB37B8337C}" presName="conn2-1" presStyleLbl="parChTrans1D4" presStyleIdx="1" presStyleCnt="9"/>
      <dgm:spPr/>
      <dgm:t>
        <a:bodyPr/>
        <a:lstStyle/>
        <a:p>
          <a:endParaRPr lang="fr-FR"/>
        </a:p>
      </dgm:t>
    </dgm:pt>
    <dgm:pt modelId="{A418FD47-5717-4A13-90E7-A70B4E85691D}" type="pres">
      <dgm:prSet presAssocID="{BC4C04D0-DB7B-48A2-BBEF-29DB37B8337C}" presName="connTx" presStyleLbl="parChTrans1D4" presStyleIdx="1" presStyleCnt="9"/>
      <dgm:spPr/>
      <dgm:t>
        <a:bodyPr/>
        <a:lstStyle/>
        <a:p>
          <a:endParaRPr lang="fr-FR"/>
        </a:p>
      </dgm:t>
    </dgm:pt>
    <dgm:pt modelId="{36A99971-B429-41C0-96F9-9F7F778496ED}" type="pres">
      <dgm:prSet presAssocID="{2D6D7EF2-2ECA-4EE8-AE60-F66426F98943}" presName="root2" presStyleCnt="0"/>
      <dgm:spPr/>
    </dgm:pt>
    <dgm:pt modelId="{D9497ACB-6BE2-4C71-896A-B7088BD6CC10}" type="pres">
      <dgm:prSet presAssocID="{2D6D7EF2-2ECA-4EE8-AE60-F66426F98943}" presName="LevelTwoTextNode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6AE114E-8CD9-41A3-A039-C06BC9901215}" type="pres">
      <dgm:prSet presAssocID="{2D6D7EF2-2ECA-4EE8-AE60-F66426F98943}" presName="level3hierChild" presStyleCnt="0"/>
      <dgm:spPr/>
    </dgm:pt>
    <dgm:pt modelId="{3F96464C-ED5F-46D2-8631-9BD217A3A6D0}" type="pres">
      <dgm:prSet presAssocID="{EDB93563-DAD9-4B17-B07F-81060B4CAD50}" presName="conn2-1" presStyleLbl="parChTrans1D4" presStyleIdx="2" presStyleCnt="9"/>
      <dgm:spPr/>
      <dgm:t>
        <a:bodyPr/>
        <a:lstStyle/>
        <a:p>
          <a:endParaRPr lang="fr-FR"/>
        </a:p>
      </dgm:t>
    </dgm:pt>
    <dgm:pt modelId="{CF76C8AF-6D83-4230-9E9F-360852E10F91}" type="pres">
      <dgm:prSet presAssocID="{EDB93563-DAD9-4B17-B07F-81060B4CAD50}" presName="connTx" presStyleLbl="parChTrans1D4" presStyleIdx="2" presStyleCnt="9"/>
      <dgm:spPr/>
      <dgm:t>
        <a:bodyPr/>
        <a:lstStyle/>
        <a:p>
          <a:endParaRPr lang="fr-FR"/>
        </a:p>
      </dgm:t>
    </dgm:pt>
    <dgm:pt modelId="{8A5325D1-F209-48F3-A50B-7C30881A98F5}" type="pres">
      <dgm:prSet presAssocID="{B761D9FA-C156-4958-9BA9-CFF43E95ACBC}" presName="root2" presStyleCnt="0"/>
      <dgm:spPr/>
    </dgm:pt>
    <dgm:pt modelId="{AA514A3C-9589-4342-93C0-8E9023D4AD8D}" type="pres">
      <dgm:prSet presAssocID="{B761D9FA-C156-4958-9BA9-CFF43E95ACBC}" presName="LevelTwoTextNode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AED208-549E-48C8-BFCC-AA364E3D64E1}" type="pres">
      <dgm:prSet presAssocID="{B761D9FA-C156-4958-9BA9-CFF43E95ACBC}" presName="level3hierChild" presStyleCnt="0"/>
      <dgm:spPr/>
    </dgm:pt>
    <dgm:pt modelId="{A54B89F1-9860-4ED1-AE99-5BD718F15395}" type="pres">
      <dgm:prSet presAssocID="{58C95510-8A02-4741-80F6-E99DCAB15F7C}" presName="conn2-1" presStyleLbl="parChTrans1D4" presStyleIdx="3" presStyleCnt="9"/>
      <dgm:spPr/>
      <dgm:t>
        <a:bodyPr/>
        <a:lstStyle/>
        <a:p>
          <a:endParaRPr lang="fr-FR"/>
        </a:p>
      </dgm:t>
    </dgm:pt>
    <dgm:pt modelId="{2894C670-F200-4AA2-9C99-9FAADD0AC811}" type="pres">
      <dgm:prSet presAssocID="{58C95510-8A02-4741-80F6-E99DCAB15F7C}" presName="connTx" presStyleLbl="parChTrans1D4" presStyleIdx="3" presStyleCnt="9"/>
      <dgm:spPr/>
      <dgm:t>
        <a:bodyPr/>
        <a:lstStyle/>
        <a:p>
          <a:endParaRPr lang="fr-FR"/>
        </a:p>
      </dgm:t>
    </dgm:pt>
    <dgm:pt modelId="{A2BF63C5-B13D-444D-9018-6A641F5672F3}" type="pres">
      <dgm:prSet presAssocID="{3D150486-49C2-4F3A-858C-C7E7E18D0D18}" presName="root2" presStyleCnt="0"/>
      <dgm:spPr/>
    </dgm:pt>
    <dgm:pt modelId="{BC6EDD65-693A-4486-9640-28CD625B8A14}" type="pres">
      <dgm:prSet presAssocID="{3D150486-49C2-4F3A-858C-C7E7E18D0D18}" presName="LevelTwoTextNode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02C08FF-41B6-4259-9D38-A8405428CD14}" type="pres">
      <dgm:prSet presAssocID="{3D150486-49C2-4F3A-858C-C7E7E18D0D18}" presName="level3hierChild" presStyleCnt="0"/>
      <dgm:spPr/>
    </dgm:pt>
    <dgm:pt modelId="{8DDAF448-45B2-435E-8868-B00CCD5E5DA6}" type="pres">
      <dgm:prSet presAssocID="{E9AD3AF9-5608-4163-A5CA-64C230E441F8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746C9F0F-64A6-4D70-B769-25591E2266D2}" type="pres">
      <dgm:prSet presAssocID="{E9AD3AF9-5608-4163-A5CA-64C230E441F8}" presName="connTx" presStyleLbl="parChTrans1D3" presStyleIdx="1" presStyleCnt="2"/>
      <dgm:spPr/>
      <dgm:t>
        <a:bodyPr/>
        <a:lstStyle/>
        <a:p>
          <a:endParaRPr lang="fr-FR"/>
        </a:p>
      </dgm:t>
    </dgm:pt>
    <dgm:pt modelId="{A7578553-4705-4F0A-A25D-D5CE6B297FE0}" type="pres">
      <dgm:prSet presAssocID="{EEB3D53F-0FB9-44D4-BDBF-C889511BC448}" presName="root2" presStyleCnt="0"/>
      <dgm:spPr/>
    </dgm:pt>
    <dgm:pt modelId="{281341E6-6608-434E-8993-CEAC6251457C}" type="pres">
      <dgm:prSet presAssocID="{EEB3D53F-0FB9-44D4-BDBF-C889511BC44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2182225-4FC3-4322-A465-129E7020A567}" type="pres">
      <dgm:prSet presAssocID="{EEB3D53F-0FB9-44D4-BDBF-C889511BC448}" presName="level3hierChild" presStyleCnt="0"/>
      <dgm:spPr/>
    </dgm:pt>
    <dgm:pt modelId="{7041C6E9-3867-4874-B024-55DFBF007CDD}" type="pres">
      <dgm:prSet presAssocID="{49873E5A-2D86-48FA-8DEE-13ECAE1DE473}" presName="conn2-1" presStyleLbl="parChTrans1D4" presStyleIdx="4" presStyleCnt="9"/>
      <dgm:spPr/>
      <dgm:t>
        <a:bodyPr/>
        <a:lstStyle/>
        <a:p>
          <a:endParaRPr lang="fr-FR"/>
        </a:p>
      </dgm:t>
    </dgm:pt>
    <dgm:pt modelId="{6C5E88BA-C24E-4D66-AC4C-3454C97F957E}" type="pres">
      <dgm:prSet presAssocID="{49873E5A-2D86-48FA-8DEE-13ECAE1DE473}" presName="connTx" presStyleLbl="parChTrans1D4" presStyleIdx="4" presStyleCnt="9"/>
      <dgm:spPr/>
      <dgm:t>
        <a:bodyPr/>
        <a:lstStyle/>
        <a:p>
          <a:endParaRPr lang="fr-FR"/>
        </a:p>
      </dgm:t>
    </dgm:pt>
    <dgm:pt modelId="{76270B1A-834A-4ABF-8290-DC0AE23D299A}" type="pres">
      <dgm:prSet presAssocID="{F2273B23-E66C-4D19-91E9-039A5522D680}" presName="root2" presStyleCnt="0"/>
      <dgm:spPr/>
    </dgm:pt>
    <dgm:pt modelId="{71C0AA1E-2A60-4BBD-9D18-8FB3432BF116}" type="pres">
      <dgm:prSet presAssocID="{F2273B23-E66C-4D19-91E9-039A5522D680}" presName="LevelTwoTextNode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59D8282-8A5E-4E39-8330-AD5BAF88B50F}" type="pres">
      <dgm:prSet presAssocID="{F2273B23-E66C-4D19-91E9-039A5522D680}" presName="level3hierChild" presStyleCnt="0"/>
      <dgm:spPr/>
    </dgm:pt>
    <dgm:pt modelId="{EDA9931E-91ED-4F32-965D-86DD056574CB}" type="pres">
      <dgm:prSet presAssocID="{DE69CF19-1109-46CA-A96E-0250C4F99BAF}" presName="conn2-1" presStyleLbl="parChTrans1D4" presStyleIdx="5" presStyleCnt="9"/>
      <dgm:spPr/>
      <dgm:t>
        <a:bodyPr/>
        <a:lstStyle/>
        <a:p>
          <a:endParaRPr lang="fr-FR"/>
        </a:p>
      </dgm:t>
    </dgm:pt>
    <dgm:pt modelId="{8FE876F2-FB2C-485D-9D0E-D72BC878C2FC}" type="pres">
      <dgm:prSet presAssocID="{DE69CF19-1109-46CA-A96E-0250C4F99BAF}" presName="connTx" presStyleLbl="parChTrans1D4" presStyleIdx="5" presStyleCnt="9"/>
      <dgm:spPr/>
      <dgm:t>
        <a:bodyPr/>
        <a:lstStyle/>
        <a:p>
          <a:endParaRPr lang="fr-FR"/>
        </a:p>
      </dgm:t>
    </dgm:pt>
    <dgm:pt modelId="{A2BEBA6A-C6F0-4A73-BF3B-D7CED2F9C952}" type="pres">
      <dgm:prSet presAssocID="{C4162BB2-A737-497A-8DB6-11EE16779EF0}" presName="root2" presStyleCnt="0"/>
      <dgm:spPr/>
    </dgm:pt>
    <dgm:pt modelId="{A3D2B3CE-2B42-4B18-A453-5EFEB982775D}" type="pres">
      <dgm:prSet presAssocID="{C4162BB2-A737-497A-8DB6-11EE16779EF0}" presName="LevelTwoTextNode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D9A7D1-AC8A-4FA9-B9CE-5BE213D00C7B}" type="pres">
      <dgm:prSet presAssocID="{C4162BB2-A737-497A-8DB6-11EE16779EF0}" presName="level3hierChild" presStyleCnt="0"/>
      <dgm:spPr/>
    </dgm:pt>
    <dgm:pt modelId="{E8511DED-126C-4E13-9AD3-6DFD8FD0886F}" type="pres">
      <dgm:prSet presAssocID="{34375303-56EF-4646-9526-685D54BD30CB}" presName="conn2-1" presStyleLbl="parChTrans1D4" presStyleIdx="6" presStyleCnt="9"/>
      <dgm:spPr/>
      <dgm:t>
        <a:bodyPr/>
        <a:lstStyle/>
        <a:p>
          <a:endParaRPr lang="fr-FR"/>
        </a:p>
      </dgm:t>
    </dgm:pt>
    <dgm:pt modelId="{BD304DA8-3060-4C7A-B07D-7C3346C40775}" type="pres">
      <dgm:prSet presAssocID="{34375303-56EF-4646-9526-685D54BD30CB}" presName="connTx" presStyleLbl="parChTrans1D4" presStyleIdx="6" presStyleCnt="9"/>
      <dgm:spPr/>
      <dgm:t>
        <a:bodyPr/>
        <a:lstStyle/>
        <a:p>
          <a:endParaRPr lang="fr-FR"/>
        </a:p>
      </dgm:t>
    </dgm:pt>
    <dgm:pt modelId="{0CF45272-2E9A-43A4-8B74-C7D4967C7DD7}" type="pres">
      <dgm:prSet presAssocID="{2FCCCBC9-9D3A-4449-B13F-2B98864157EA}" presName="root2" presStyleCnt="0"/>
      <dgm:spPr/>
    </dgm:pt>
    <dgm:pt modelId="{F70B3996-80F2-4BBE-9327-CB202CE888B0}" type="pres">
      <dgm:prSet presAssocID="{2FCCCBC9-9D3A-4449-B13F-2B98864157EA}" presName="LevelTwoTextNode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93D1486-D8FF-46B2-A8E9-1EB0718E4B27}" type="pres">
      <dgm:prSet presAssocID="{2FCCCBC9-9D3A-4449-B13F-2B98864157EA}" presName="level3hierChild" presStyleCnt="0"/>
      <dgm:spPr/>
    </dgm:pt>
    <dgm:pt modelId="{136F380E-E7A0-4E7A-8152-FB9FE62A89CB}" type="pres">
      <dgm:prSet presAssocID="{8AA4DE15-AAD1-4F27-90A0-37012A09694A}" presName="conn2-1" presStyleLbl="parChTrans1D4" presStyleIdx="7" presStyleCnt="9"/>
      <dgm:spPr/>
      <dgm:t>
        <a:bodyPr/>
        <a:lstStyle/>
        <a:p>
          <a:endParaRPr lang="fr-FR"/>
        </a:p>
      </dgm:t>
    </dgm:pt>
    <dgm:pt modelId="{22B8739B-D161-4CE8-9F13-2BF7957AF033}" type="pres">
      <dgm:prSet presAssocID="{8AA4DE15-AAD1-4F27-90A0-37012A09694A}" presName="connTx" presStyleLbl="parChTrans1D4" presStyleIdx="7" presStyleCnt="9"/>
      <dgm:spPr/>
      <dgm:t>
        <a:bodyPr/>
        <a:lstStyle/>
        <a:p>
          <a:endParaRPr lang="fr-FR"/>
        </a:p>
      </dgm:t>
    </dgm:pt>
    <dgm:pt modelId="{A4399040-9DE0-42A5-B274-37DBA41493A8}" type="pres">
      <dgm:prSet presAssocID="{635E2906-89B6-4FD9-9471-B73EC22AF6BD}" presName="root2" presStyleCnt="0"/>
      <dgm:spPr/>
    </dgm:pt>
    <dgm:pt modelId="{F96DBE4D-7793-49FB-B3FD-B90D71CBC340}" type="pres">
      <dgm:prSet presAssocID="{635E2906-89B6-4FD9-9471-B73EC22AF6BD}" presName="LevelTwoTextNode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590F22F-A0FA-4F7A-AF35-DC995C013434}" type="pres">
      <dgm:prSet presAssocID="{635E2906-89B6-4FD9-9471-B73EC22AF6BD}" presName="level3hierChild" presStyleCnt="0"/>
      <dgm:spPr/>
    </dgm:pt>
    <dgm:pt modelId="{DEA7FC98-76C3-4D37-97B1-9440E4988AB4}" type="pres">
      <dgm:prSet presAssocID="{63D5297C-A0C9-479D-8FB3-0FE53B771069}" presName="conn2-1" presStyleLbl="parChTrans1D4" presStyleIdx="8" presStyleCnt="9"/>
      <dgm:spPr/>
      <dgm:t>
        <a:bodyPr/>
        <a:lstStyle/>
        <a:p>
          <a:endParaRPr lang="fr-FR"/>
        </a:p>
      </dgm:t>
    </dgm:pt>
    <dgm:pt modelId="{14B29429-1D01-4EBB-B837-17F746B083B3}" type="pres">
      <dgm:prSet presAssocID="{63D5297C-A0C9-479D-8FB3-0FE53B771069}" presName="connTx" presStyleLbl="parChTrans1D4" presStyleIdx="8" presStyleCnt="9"/>
      <dgm:spPr/>
      <dgm:t>
        <a:bodyPr/>
        <a:lstStyle/>
        <a:p>
          <a:endParaRPr lang="fr-FR"/>
        </a:p>
      </dgm:t>
    </dgm:pt>
    <dgm:pt modelId="{759B9230-EC57-4A94-BCAB-6FF584CDF481}" type="pres">
      <dgm:prSet presAssocID="{A0738D87-B2B0-4F1B-BC4B-AFD3C1AF3697}" presName="root2" presStyleCnt="0"/>
      <dgm:spPr/>
    </dgm:pt>
    <dgm:pt modelId="{7A1EA639-74C5-45FD-AEC9-5D5E5266D557}" type="pres">
      <dgm:prSet presAssocID="{A0738D87-B2B0-4F1B-BC4B-AFD3C1AF3697}" presName="LevelTwoTextNode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A5F59C-ED9B-46E3-9400-16DA136ECB59}" type="pres">
      <dgm:prSet presAssocID="{A0738D87-B2B0-4F1B-BC4B-AFD3C1AF3697}" presName="level3hierChild" presStyleCnt="0"/>
      <dgm:spPr/>
    </dgm:pt>
  </dgm:ptLst>
  <dgm:cxnLst>
    <dgm:cxn modelId="{A5CBDF76-E080-45E1-878E-F000AF72BBED}" type="presOf" srcId="{58C95510-8A02-4741-80F6-E99DCAB15F7C}" destId="{A54B89F1-9860-4ED1-AE99-5BD718F15395}" srcOrd="0" destOrd="0" presId="urn:microsoft.com/office/officeart/2005/8/layout/hierarchy2"/>
    <dgm:cxn modelId="{8D10EE21-EE14-4019-A4ED-17EC30A0475D}" type="presOf" srcId="{33F63DBA-70BC-4166-8CC1-6F4396A7CF67}" destId="{8B907C46-ECD7-4A9A-9A2A-542DC328BD1A}" srcOrd="0" destOrd="0" presId="urn:microsoft.com/office/officeart/2005/8/layout/hierarchy2"/>
    <dgm:cxn modelId="{13D095BB-6CFD-416E-811D-22B06E1C0C4E}" srcId="{EEB3D53F-0FB9-44D4-BDBF-C889511BC448}" destId="{F2273B23-E66C-4D19-91E9-039A5522D680}" srcOrd="0" destOrd="0" parTransId="{49873E5A-2D86-48FA-8DEE-13ECAE1DE473}" sibTransId="{F184545E-5C7B-4FD1-A445-4E653056CFA7}"/>
    <dgm:cxn modelId="{3A01EFAF-7E89-4768-B94B-139A5910939B}" type="presOf" srcId="{EEB3D53F-0FB9-44D4-BDBF-C889511BC448}" destId="{281341E6-6608-434E-8993-CEAC6251457C}" srcOrd="0" destOrd="0" presId="urn:microsoft.com/office/officeart/2005/8/layout/hierarchy2"/>
    <dgm:cxn modelId="{CA6EC7BF-AE05-42E1-AC10-767658DE9521}" type="presOf" srcId="{AEDAB4D1-5519-4EA5-8827-3DCE6B1DC307}" destId="{D8925213-73F8-41A5-A446-35298486B79B}" srcOrd="0" destOrd="0" presId="urn:microsoft.com/office/officeart/2005/8/layout/hierarchy2"/>
    <dgm:cxn modelId="{41983996-C8B4-4342-99F7-91020DEB9452}" type="presOf" srcId="{34375303-56EF-4646-9526-685D54BD30CB}" destId="{E8511DED-126C-4E13-9AD3-6DFD8FD0886F}" srcOrd="0" destOrd="0" presId="urn:microsoft.com/office/officeart/2005/8/layout/hierarchy2"/>
    <dgm:cxn modelId="{ABB3811E-AAD6-4C43-8A77-60F3015AEB0F}" type="presOf" srcId="{40DF2280-F394-43D7-A5B6-F47B90B948D7}" destId="{1741ADCC-7BEC-485A-83B1-DFD2D61D3D5E}" srcOrd="1" destOrd="0" presId="urn:microsoft.com/office/officeart/2005/8/layout/hierarchy2"/>
    <dgm:cxn modelId="{39449EA0-149A-4CBC-A5AD-953E02B23D0F}" srcId="{2D6D7EF2-2ECA-4EE8-AE60-F66426F98943}" destId="{3D150486-49C2-4F3A-858C-C7E7E18D0D18}" srcOrd="1" destOrd="0" parTransId="{58C95510-8A02-4741-80F6-E99DCAB15F7C}" sibTransId="{2CA9A86D-CD4B-45CD-8AE0-DD38D07C0852}"/>
    <dgm:cxn modelId="{B01959A8-47A0-4051-A29C-86FCB95BDB75}" type="presOf" srcId="{635E2906-89B6-4FD9-9471-B73EC22AF6BD}" destId="{F96DBE4D-7793-49FB-B3FD-B90D71CBC340}" srcOrd="0" destOrd="0" presId="urn:microsoft.com/office/officeart/2005/8/layout/hierarchy2"/>
    <dgm:cxn modelId="{AAC00987-0B54-4386-B1AA-007D96C406A8}" type="presOf" srcId="{2FCCCBC9-9D3A-4449-B13F-2B98864157EA}" destId="{F70B3996-80F2-4BBE-9327-CB202CE888B0}" srcOrd="0" destOrd="0" presId="urn:microsoft.com/office/officeart/2005/8/layout/hierarchy2"/>
    <dgm:cxn modelId="{3162472F-A824-41E8-85FF-9869508E749A}" type="presOf" srcId="{58C95510-8A02-4741-80F6-E99DCAB15F7C}" destId="{2894C670-F200-4AA2-9C99-9FAADD0AC811}" srcOrd="1" destOrd="0" presId="urn:microsoft.com/office/officeart/2005/8/layout/hierarchy2"/>
    <dgm:cxn modelId="{A01781F6-6ECB-4077-96D4-B91C8632E5A9}" type="presOf" srcId="{C46D057E-EDB4-4DDE-9480-51C10378BC64}" destId="{606FBE8F-F12D-4137-967A-340EF29947A4}" srcOrd="0" destOrd="0" presId="urn:microsoft.com/office/officeart/2005/8/layout/hierarchy2"/>
    <dgm:cxn modelId="{A02CA2D6-985F-4AA1-9F09-2F8DB074127F}" srcId="{F2273B23-E66C-4D19-91E9-039A5522D680}" destId="{635E2906-89B6-4FD9-9471-B73EC22AF6BD}" srcOrd="2" destOrd="0" parTransId="{8AA4DE15-AAD1-4F27-90A0-37012A09694A}" sibTransId="{582F7703-EE67-47E2-A14C-D110F1A08D0E}"/>
    <dgm:cxn modelId="{998BC7B1-676B-42DD-8B8E-FFDEB2DF29D3}" type="presOf" srcId="{E9AD3AF9-5608-4163-A5CA-64C230E441F8}" destId="{8DDAF448-45B2-435E-8868-B00CCD5E5DA6}" srcOrd="0" destOrd="0" presId="urn:microsoft.com/office/officeart/2005/8/layout/hierarchy2"/>
    <dgm:cxn modelId="{5448AE3D-183F-4A51-AF6B-60FA6E437DD9}" srcId="{F2273B23-E66C-4D19-91E9-039A5522D680}" destId="{2FCCCBC9-9D3A-4449-B13F-2B98864157EA}" srcOrd="1" destOrd="0" parTransId="{34375303-56EF-4646-9526-685D54BD30CB}" sibTransId="{C50F78A5-F781-41EB-AA80-D6167F291937}"/>
    <dgm:cxn modelId="{B6B5CD13-2EDB-4E1F-A60E-207964689515}" type="presOf" srcId="{63D5297C-A0C9-479D-8FB3-0FE53B771069}" destId="{14B29429-1D01-4EBB-B837-17F746B083B3}" srcOrd="1" destOrd="0" presId="urn:microsoft.com/office/officeart/2005/8/layout/hierarchy2"/>
    <dgm:cxn modelId="{C97B170A-FE4C-4B9E-8D48-C629A54520E4}" type="presOf" srcId="{B761D9FA-C156-4958-9BA9-CFF43E95ACBC}" destId="{AA514A3C-9589-4342-93C0-8E9023D4AD8D}" srcOrd="0" destOrd="0" presId="urn:microsoft.com/office/officeart/2005/8/layout/hierarchy2"/>
    <dgm:cxn modelId="{0AB11701-90B0-456F-824E-9DA63064E2C9}" srcId="{9CB941EF-CA8C-4671-822B-E7CB35FEF0C9}" destId="{C46D057E-EDB4-4DDE-9480-51C10378BC64}" srcOrd="0" destOrd="0" parTransId="{80FD7FAB-0CC4-41B0-A92A-23DB3F0DCCE7}" sibTransId="{C7A1F58F-E98F-4658-BDDB-CE6A3435C6D9}"/>
    <dgm:cxn modelId="{7196D20E-36DE-4172-B77D-B16C335DACE8}" type="presOf" srcId="{0C90935A-9DFA-41C4-AD91-60764972DE0E}" destId="{10D09826-83AE-4406-947D-18822589E206}" srcOrd="0" destOrd="0" presId="urn:microsoft.com/office/officeart/2005/8/layout/hierarchy2"/>
    <dgm:cxn modelId="{3AA22F75-3940-4823-AD7F-04E1D22B1800}" type="presOf" srcId="{3D150486-49C2-4F3A-858C-C7E7E18D0D18}" destId="{BC6EDD65-693A-4486-9640-28CD625B8A14}" srcOrd="0" destOrd="0" presId="urn:microsoft.com/office/officeart/2005/8/layout/hierarchy2"/>
    <dgm:cxn modelId="{6BB9FD15-2D59-4EC6-9226-4618A21F1F8F}" srcId="{AEDAB4D1-5519-4EA5-8827-3DCE6B1DC307}" destId="{EEB3D53F-0FB9-44D4-BDBF-C889511BC448}" srcOrd="1" destOrd="0" parTransId="{E9AD3AF9-5608-4163-A5CA-64C230E441F8}" sibTransId="{10112D95-8353-4B00-BC76-DA5DA06C6099}"/>
    <dgm:cxn modelId="{602D5E83-B254-4F33-83C7-442D1D9B7068}" type="presOf" srcId="{A0738D87-B2B0-4F1B-BC4B-AFD3C1AF3697}" destId="{7A1EA639-74C5-45FD-AEC9-5D5E5266D557}" srcOrd="0" destOrd="0" presId="urn:microsoft.com/office/officeart/2005/8/layout/hierarchy2"/>
    <dgm:cxn modelId="{A7659CC0-619D-4729-AF0B-2C9785ABDA70}" type="presOf" srcId="{DE69CF19-1109-46CA-A96E-0250C4F99BAF}" destId="{EDA9931E-91ED-4F32-965D-86DD056574CB}" srcOrd="0" destOrd="0" presId="urn:microsoft.com/office/officeart/2005/8/layout/hierarchy2"/>
    <dgm:cxn modelId="{0AC919D7-D3CF-46D6-BD53-0515B0D70466}" type="presOf" srcId="{49873E5A-2D86-48FA-8DEE-13ECAE1DE473}" destId="{7041C6E9-3867-4874-B024-55DFBF007CDD}" srcOrd="0" destOrd="0" presId="urn:microsoft.com/office/officeart/2005/8/layout/hierarchy2"/>
    <dgm:cxn modelId="{D2983418-27A3-4D83-A2EA-A6AD5E4E87AD}" type="presOf" srcId="{0C90935A-9DFA-41C4-AD91-60764972DE0E}" destId="{95C28F5D-19D1-46E3-82C9-2553EF4DAE3C}" srcOrd="1" destOrd="0" presId="urn:microsoft.com/office/officeart/2005/8/layout/hierarchy2"/>
    <dgm:cxn modelId="{CCA9BBD5-1B4A-47C5-AC8B-BE5BCE9F36B1}" type="presOf" srcId="{EDB93563-DAD9-4B17-B07F-81060B4CAD50}" destId="{3F96464C-ED5F-46D2-8631-9BD217A3A6D0}" srcOrd="0" destOrd="0" presId="urn:microsoft.com/office/officeart/2005/8/layout/hierarchy2"/>
    <dgm:cxn modelId="{C6EA4754-259D-4EEE-8907-F3BF430536A1}" type="presOf" srcId="{8AA4DE15-AAD1-4F27-90A0-37012A09694A}" destId="{136F380E-E7A0-4E7A-8152-FB9FE62A89CB}" srcOrd="0" destOrd="0" presId="urn:microsoft.com/office/officeart/2005/8/layout/hierarchy2"/>
    <dgm:cxn modelId="{E00FE1BD-BB8A-4402-A649-1E8CCA6AE69A}" srcId="{2D6D7EF2-2ECA-4EE8-AE60-F66426F98943}" destId="{B761D9FA-C156-4958-9BA9-CFF43E95ACBC}" srcOrd="0" destOrd="0" parTransId="{EDB93563-DAD9-4B17-B07F-81060B4CAD50}" sibTransId="{302C6B63-9A6B-464A-964A-D387BA2F907C}"/>
    <dgm:cxn modelId="{14FD21C7-D014-4CC7-9973-4A6D28B65687}" type="presOf" srcId="{9CB941EF-CA8C-4671-822B-E7CB35FEF0C9}" destId="{3C6EFEC6-65D2-4948-8206-1FB9F485F132}" srcOrd="0" destOrd="0" presId="urn:microsoft.com/office/officeart/2005/8/layout/hierarchy2"/>
    <dgm:cxn modelId="{587A928B-E3B6-43CC-BE83-65641F498DCB}" type="presOf" srcId="{49873E5A-2D86-48FA-8DEE-13ECAE1DE473}" destId="{6C5E88BA-C24E-4D66-AC4C-3454C97F957E}" srcOrd="1" destOrd="0" presId="urn:microsoft.com/office/officeart/2005/8/layout/hierarchy2"/>
    <dgm:cxn modelId="{62112B05-3690-465E-B796-FE807E3258B9}" type="presOf" srcId="{40DF2280-F394-43D7-A5B6-F47B90B948D7}" destId="{9B5F2E7C-BBD5-4B26-97EE-EEA2CD1FB547}" srcOrd="0" destOrd="0" presId="urn:microsoft.com/office/officeart/2005/8/layout/hierarchy2"/>
    <dgm:cxn modelId="{D99C9598-9FD5-4E86-8241-D29663F10F7A}" type="presOf" srcId="{2D6D7EF2-2ECA-4EE8-AE60-F66426F98943}" destId="{D9497ACB-6BE2-4C71-896A-B7088BD6CC10}" srcOrd="0" destOrd="0" presId="urn:microsoft.com/office/officeart/2005/8/layout/hierarchy2"/>
    <dgm:cxn modelId="{D154555D-5EEF-4247-87A9-05B20BF19787}" type="presOf" srcId="{63D5297C-A0C9-479D-8FB3-0FE53B771069}" destId="{DEA7FC98-76C3-4D37-97B1-9440E4988AB4}" srcOrd="0" destOrd="0" presId="urn:microsoft.com/office/officeart/2005/8/layout/hierarchy2"/>
    <dgm:cxn modelId="{71D473ED-C0A0-4E09-B4A0-D00C285A5DEA}" srcId="{B4365C6C-4B29-4DAD-8A1B-C686AC3B10A1}" destId="{2D6D7EF2-2ECA-4EE8-AE60-F66426F98943}" srcOrd="1" destOrd="0" parTransId="{BC4C04D0-DB7B-48A2-BBEF-29DB37B8337C}" sibTransId="{C6F0AFF8-96ED-4B76-AB56-C737F54B2A40}"/>
    <dgm:cxn modelId="{FBC4BE6B-43EA-4136-98DE-EDDC0C8BBED6}" srcId="{AEDAB4D1-5519-4EA5-8827-3DCE6B1DC307}" destId="{B4365C6C-4B29-4DAD-8A1B-C686AC3B10A1}" srcOrd="0" destOrd="0" parTransId="{40DF2280-F394-43D7-A5B6-F47B90B948D7}" sibTransId="{1263ED56-6379-4B5C-B156-FE59058C8B9E}"/>
    <dgm:cxn modelId="{B9152F2A-51F9-47E8-973E-3CC8F2D8CD77}" srcId="{B4365C6C-4B29-4DAD-8A1B-C686AC3B10A1}" destId="{15A9B8D9-578D-4419-ABED-CD6949FA4EDD}" srcOrd="0" destOrd="0" parTransId="{33F63DBA-70BC-4166-8CC1-6F4396A7CF67}" sibTransId="{77E8E194-A298-4EC2-AED4-AF51C65DCE63}"/>
    <dgm:cxn modelId="{BDBB060A-063E-4BA3-8929-54EDE524F4EB}" type="presOf" srcId="{BC4C04D0-DB7B-48A2-BBEF-29DB37B8337C}" destId="{A418FD47-5717-4A13-90E7-A70B4E85691D}" srcOrd="1" destOrd="0" presId="urn:microsoft.com/office/officeart/2005/8/layout/hierarchy2"/>
    <dgm:cxn modelId="{2DE0DA42-4AEB-4C4F-879C-0A4F6F29283E}" type="presOf" srcId="{C4162BB2-A737-497A-8DB6-11EE16779EF0}" destId="{A3D2B3CE-2B42-4B18-A453-5EFEB982775D}" srcOrd="0" destOrd="0" presId="urn:microsoft.com/office/officeart/2005/8/layout/hierarchy2"/>
    <dgm:cxn modelId="{6B5E9201-9602-485F-994B-2ADDD16660E1}" type="presOf" srcId="{33F63DBA-70BC-4166-8CC1-6F4396A7CF67}" destId="{ABF59DBA-E6AA-4CB8-B6BF-A1C8EF0BC543}" srcOrd="1" destOrd="0" presId="urn:microsoft.com/office/officeart/2005/8/layout/hierarchy2"/>
    <dgm:cxn modelId="{7CDE7450-6F7F-4FAC-B021-0296CF227459}" srcId="{F2273B23-E66C-4D19-91E9-039A5522D680}" destId="{C4162BB2-A737-497A-8DB6-11EE16779EF0}" srcOrd="0" destOrd="0" parTransId="{DE69CF19-1109-46CA-A96E-0250C4F99BAF}" sibTransId="{7C4BD6FA-1042-4083-9A10-3A8797468F35}"/>
    <dgm:cxn modelId="{406EF28B-A34F-4CAA-AB59-B7E630D6134E}" type="presOf" srcId="{E9AD3AF9-5608-4163-A5CA-64C230E441F8}" destId="{746C9F0F-64A6-4D70-B769-25591E2266D2}" srcOrd="1" destOrd="0" presId="urn:microsoft.com/office/officeart/2005/8/layout/hierarchy2"/>
    <dgm:cxn modelId="{4CA39651-AAC0-4BC8-AA78-E7EF0445ACC2}" type="presOf" srcId="{B4365C6C-4B29-4DAD-8A1B-C686AC3B10A1}" destId="{F2225716-7402-4772-8CF2-F756C00251CD}" srcOrd="0" destOrd="0" presId="urn:microsoft.com/office/officeart/2005/8/layout/hierarchy2"/>
    <dgm:cxn modelId="{AFEA353C-391F-41E2-8DB8-292FAD6D7DB7}" type="presOf" srcId="{8AA4DE15-AAD1-4F27-90A0-37012A09694A}" destId="{22B8739B-D161-4CE8-9F13-2BF7957AF033}" srcOrd="1" destOrd="0" presId="urn:microsoft.com/office/officeart/2005/8/layout/hierarchy2"/>
    <dgm:cxn modelId="{EFCB52FE-D28A-4584-82C4-B97960562257}" type="presOf" srcId="{DE69CF19-1109-46CA-A96E-0250C4F99BAF}" destId="{8FE876F2-FB2C-485D-9D0E-D72BC878C2FC}" srcOrd="1" destOrd="0" presId="urn:microsoft.com/office/officeart/2005/8/layout/hierarchy2"/>
    <dgm:cxn modelId="{BE1E46E0-04A5-4926-98BE-71C73D4CDA76}" type="presOf" srcId="{34375303-56EF-4646-9526-685D54BD30CB}" destId="{BD304DA8-3060-4C7A-B07D-7C3346C40775}" srcOrd="1" destOrd="0" presId="urn:microsoft.com/office/officeart/2005/8/layout/hierarchy2"/>
    <dgm:cxn modelId="{9E793FFC-0CDE-4417-ABDE-C9BDC0BC7031}" type="presOf" srcId="{15A9B8D9-578D-4419-ABED-CD6949FA4EDD}" destId="{557A8E39-D446-4082-B81B-52BA3756BC43}" srcOrd="0" destOrd="0" presId="urn:microsoft.com/office/officeart/2005/8/layout/hierarchy2"/>
    <dgm:cxn modelId="{495F7988-FB7C-4845-8B1F-DB3F86468333}" srcId="{F2273B23-E66C-4D19-91E9-039A5522D680}" destId="{A0738D87-B2B0-4F1B-BC4B-AFD3C1AF3697}" srcOrd="3" destOrd="0" parTransId="{63D5297C-A0C9-479D-8FB3-0FE53B771069}" sibTransId="{AC8FCC06-475F-44D0-836E-6522E3115459}"/>
    <dgm:cxn modelId="{246638E3-4CD8-4199-B757-DDAAF22D7B4B}" srcId="{C46D057E-EDB4-4DDE-9480-51C10378BC64}" destId="{AEDAB4D1-5519-4EA5-8827-3DCE6B1DC307}" srcOrd="0" destOrd="0" parTransId="{0C90935A-9DFA-41C4-AD91-60764972DE0E}" sibTransId="{8D856498-1EED-4FB8-BED5-CCA55098481B}"/>
    <dgm:cxn modelId="{2B8BD5A9-5DE5-4CAD-A20A-04BA8A81C6C8}" type="presOf" srcId="{EDB93563-DAD9-4B17-B07F-81060B4CAD50}" destId="{CF76C8AF-6D83-4230-9E9F-360852E10F91}" srcOrd="1" destOrd="0" presId="urn:microsoft.com/office/officeart/2005/8/layout/hierarchy2"/>
    <dgm:cxn modelId="{F1AD03D0-B77D-4A9C-9CE9-0A8FE79B4C49}" type="presOf" srcId="{F2273B23-E66C-4D19-91E9-039A5522D680}" destId="{71C0AA1E-2A60-4BBD-9D18-8FB3432BF116}" srcOrd="0" destOrd="0" presId="urn:microsoft.com/office/officeart/2005/8/layout/hierarchy2"/>
    <dgm:cxn modelId="{F261B237-61B5-4A90-8DB9-B758116EC47B}" type="presOf" srcId="{BC4C04D0-DB7B-48A2-BBEF-29DB37B8337C}" destId="{81DCB2E3-A569-4DF0-B507-CBA687E298FC}" srcOrd="0" destOrd="0" presId="urn:microsoft.com/office/officeart/2005/8/layout/hierarchy2"/>
    <dgm:cxn modelId="{BB8C395A-A266-4EE6-8032-2E9C09B00CFE}" type="presParOf" srcId="{3C6EFEC6-65D2-4948-8206-1FB9F485F132}" destId="{49816333-AE24-4654-93B6-1B200BA4CE85}" srcOrd="0" destOrd="0" presId="urn:microsoft.com/office/officeart/2005/8/layout/hierarchy2"/>
    <dgm:cxn modelId="{51B3532F-63BC-44D8-9832-EB10768189F8}" type="presParOf" srcId="{49816333-AE24-4654-93B6-1B200BA4CE85}" destId="{606FBE8F-F12D-4137-967A-340EF29947A4}" srcOrd="0" destOrd="0" presId="urn:microsoft.com/office/officeart/2005/8/layout/hierarchy2"/>
    <dgm:cxn modelId="{BCF6E6C6-8ACC-415B-A17E-07B5B4DD8C14}" type="presParOf" srcId="{49816333-AE24-4654-93B6-1B200BA4CE85}" destId="{499F86C1-6928-42C9-BD9A-2B1699C0FF84}" srcOrd="1" destOrd="0" presId="urn:microsoft.com/office/officeart/2005/8/layout/hierarchy2"/>
    <dgm:cxn modelId="{B165299E-C969-4D4C-80F6-7A42D88D8B27}" type="presParOf" srcId="{499F86C1-6928-42C9-BD9A-2B1699C0FF84}" destId="{10D09826-83AE-4406-947D-18822589E206}" srcOrd="0" destOrd="0" presId="urn:microsoft.com/office/officeart/2005/8/layout/hierarchy2"/>
    <dgm:cxn modelId="{3570EFE4-A7FA-44D2-9A02-7B89247CC0F5}" type="presParOf" srcId="{10D09826-83AE-4406-947D-18822589E206}" destId="{95C28F5D-19D1-46E3-82C9-2553EF4DAE3C}" srcOrd="0" destOrd="0" presId="urn:microsoft.com/office/officeart/2005/8/layout/hierarchy2"/>
    <dgm:cxn modelId="{08FC8DE1-B6AA-4A15-98AD-1884066D87B9}" type="presParOf" srcId="{499F86C1-6928-42C9-BD9A-2B1699C0FF84}" destId="{A3A3127A-0AE4-4319-86CF-C2A2D83176E7}" srcOrd="1" destOrd="0" presId="urn:microsoft.com/office/officeart/2005/8/layout/hierarchy2"/>
    <dgm:cxn modelId="{6882A5CA-470D-4A83-912E-2D7E7E841C7D}" type="presParOf" srcId="{A3A3127A-0AE4-4319-86CF-C2A2D83176E7}" destId="{D8925213-73F8-41A5-A446-35298486B79B}" srcOrd="0" destOrd="0" presId="urn:microsoft.com/office/officeart/2005/8/layout/hierarchy2"/>
    <dgm:cxn modelId="{11EBCD0F-85A6-4BE1-ABC5-48109FE73BAB}" type="presParOf" srcId="{A3A3127A-0AE4-4319-86CF-C2A2D83176E7}" destId="{FBA111B3-424F-4DB0-98A5-680886F8BD65}" srcOrd="1" destOrd="0" presId="urn:microsoft.com/office/officeart/2005/8/layout/hierarchy2"/>
    <dgm:cxn modelId="{6B28B4F6-1CF0-4406-B594-D0F5AD15742D}" type="presParOf" srcId="{FBA111B3-424F-4DB0-98A5-680886F8BD65}" destId="{9B5F2E7C-BBD5-4B26-97EE-EEA2CD1FB547}" srcOrd="0" destOrd="0" presId="urn:microsoft.com/office/officeart/2005/8/layout/hierarchy2"/>
    <dgm:cxn modelId="{B6349D2E-A583-44F3-91BC-CF6454AAE1EA}" type="presParOf" srcId="{9B5F2E7C-BBD5-4B26-97EE-EEA2CD1FB547}" destId="{1741ADCC-7BEC-485A-83B1-DFD2D61D3D5E}" srcOrd="0" destOrd="0" presId="urn:microsoft.com/office/officeart/2005/8/layout/hierarchy2"/>
    <dgm:cxn modelId="{A7EA09D6-29F6-4C24-AFA8-A673419A4842}" type="presParOf" srcId="{FBA111B3-424F-4DB0-98A5-680886F8BD65}" destId="{399E84D7-C6F9-406D-B992-A0E8DD166497}" srcOrd="1" destOrd="0" presId="urn:microsoft.com/office/officeart/2005/8/layout/hierarchy2"/>
    <dgm:cxn modelId="{FF4A446A-1C27-4A26-8CEF-104CBDAA9DF4}" type="presParOf" srcId="{399E84D7-C6F9-406D-B992-A0E8DD166497}" destId="{F2225716-7402-4772-8CF2-F756C00251CD}" srcOrd="0" destOrd="0" presId="urn:microsoft.com/office/officeart/2005/8/layout/hierarchy2"/>
    <dgm:cxn modelId="{54A4B5B3-E0B7-47E5-A289-8E32ADEC8E3A}" type="presParOf" srcId="{399E84D7-C6F9-406D-B992-A0E8DD166497}" destId="{BD9E6821-3AAD-4FDF-9FC7-97FE2BD605B4}" srcOrd="1" destOrd="0" presId="urn:microsoft.com/office/officeart/2005/8/layout/hierarchy2"/>
    <dgm:cxn modelId="{0E4B5E04-B5A0-4B47-8F45-351A5171244F}" type="presParOf" srcId="{BD9E6821-3AAD-4FDF-9FC7-97FE2BD605B4}" destId="{8B907C46-ECD7-4A9A-9A2A-542DC328BD1A}" srcOrd="0" destOrd="0" presId="urn:microsoft.com/office/officeart/2005/8/layout/hierarchy2"/>
    <dgm:cxn modelId="{091F481B-85DB-42C2-A65A-EEBB71DFC2B7}" type="presParOf" srcId="{8B907C46-ECD7-4A9A-9A2A-542DC328BD1A}" destId="{ABF59DBA-E6AA-4CB8-B6BF-A1C8EF0BC543}" srcOrd="0" destOrd="0" presId="urn:microsoft.com/office/officeart/2005/8/layout/hierarchy2"/>
    <dgm:cxn modelId="{37D09B9F-5121-4C86-91EF-74D78542EB74}" type="presParOf" srcId="{BD9E6821-3AAD-4FDF-9FC7-97FE2BD605B4}" destId="{A841E2EB-DE76-4E3F-9940-FF22211C2E7D}" srcOrd="1" destOrd="0" presId="urn:microsoft.com/office/officeart/2005/8/layout/hierarchy2"/>
    <dgm:cxn modelId="{EC30DF81-0326-4096-84A6-9DCA9B4808B8}" type="presParOf" srcId="{A841E2EB-DE76-4E3F-9940-FF22211C2E7D}" destId="{557A8E39-D446-4082-B81B-52BA3756BC43}" srcOrd="0" destOrd="0" presId="urn:microsoft.com/office/officeart/2005/8/layout/hierarchy2"/>
    <dgm:cxn modelId="{72EAA791-C6F4-405A-BFF4-A6ADF6E505EA}" type="presParOf" srcId="{A841E2EB-DE76-4E3F-9940-FF22211C2E7D}" destId="{2169B01C-54E2-43BF-B02F-34E12425F5B7}" srcOrd="1" destOrd="0" presId="urn:microsoft.com/office/officeart/2005/8/layout/hierarchy2"/>
    <dgm:cxn modelId="{4AEB5301-EBC7-40F8-B15E-54F6A54D9C2F}" type="presParOf" srcId="{BD9E6821-3AAD-4FDF-9FC7-97FE2BD605B4}" destId="{81DCB2E3-A569-4DF0-B507-CBA687E298FC}" srcOrd="2" destOrd="0" presId="urn:microsoft.com/office/officeart/2005/8/layout/hierarchy2"/>
    <dgm:cxn modelId="{813A6761-8490-425B-B8C6-7D957CB2FEB6}" type="presParOf" srcId="{81DCB2E3-A569-4DF0-B507-CBA687E298FC}" destId="{A418FD47-5717-4A13-90E7-A70B4E85691D}" srcOrd="0" destOrd="0" presId="urn:microsoft.com/office/officeart/2005/8/layout/hierarchy2"/>
    <dgm:cxn modelId="{D299E39B-90BF-47A6-9A0E-D562B2974F78}" type="presParOf" srcId="{BD9E6821-3AAD-4FDF-9FC7-97FE2BD605B4}" destId="{36A99971-B429-41C0-96F9-9F7F778496ED}" srcOrd="3" destOrd="0" presId="urn:microsoft.com/office/officeart/2005/8/layout/hierarchy2"/>
    <dgm:cxn modelId="{64C71435-476F-4557-8BC0-216977A71BA9}" type="presParOf" srcId="{36A99971-B429-41C0-96F9-9F7F778496ED}" destId="{D9497ACB-6BE2-4C71-896A-B7088BD6CC10}" srcOrd="0" destOrd="0" presId="urn:microsoft.com/office/officeart/2005/8/layout/hierarchy2"/>
    <dgm:cxn modelId="{121B6A60-DA59-47CD-A27E-950C6787C3C2}" type="presParOf" srcId="{36A99971-B429-41C0-96F9-9F7F778496ED}" destId="{46AE114E-8CD9-41A3-A039-C06BC9901215}" srcOrd="1" destOrd="0" presId="urn:microsoft.com/office/officeart/2005/8/layout/hierarchy2"/>
    <dgm:cxn modelId="{8762425C-ED22-4DCE-B87F-41B428533602}" type="presParOf" srcId="{46AE114E-8CD9-41A3-A039-C06BC9901215}" destId="{3F96464C-ED5F-46D2-8631-9BD217A3A6D0}" srcOrd="0" destOrd="0" presId="urn:microsoft.com/office/officeart/2005/8/layout/hierarchy2"/>
    <dgm:cxn modelId="{6B50C0C8-5A9A-49EB-9B6B-D5BA2CC967C4}" type="presParOf" srcId="{3F96464C-ED5F-46D2-8631-9BD217A3A6D0}" destId="{CF76C8AF-6D83-4230-9E9F-360852E10F91}" srcOrd="0" destOrd="0" presId="urn:microsoft.com/office/officeart/2005/8/layout/hierarchy2"/>
    <dgm:cxn modelId="{ABE337CD-B3A2-463C-AF7B-B2F3B50EA8C2}" type="presParOf" srcId="{46AE114E-8CD9-41A3-A039-C06BC9901215}" destId="{8A5325D1-F209-48F3-A50B-7C30881A98F5}" srcOrd="1" destOrd="0" presId="urn:microsoft.com/office/officeart/2005/8/layout/hierarchy2"/>
    <dgm:cxn modelId="{BD0E995E-37A5-4A24-8B95-08A7AE282861}" type="presParOf" srcId="{8A5325D1-F209-48F3-A50B-7C30881A98F5}" destId="{AA514A3C-9589-4342-93C0-8E9023D4AD8D}" srcOrd="0" destOrd="0" presId="urn:microsoft.com/office/officeart/2005/8/layout/hierarchy2"/>
    <dgm:cxn modelId="{75005024-24D9-4BE4-822B-A90BA429982E}" type="presParOf" srcId="{8A5325D1-F209-48F3-A50B-7C30881A98F5}" destId="{5EAED208-549E-48C8-BFCC-AA364E3D64E1}" srcOrd="1" destOrd="0" presId="urn:microsoft.com/office/officeart/2005/8/layout/hierarchy2"/>
    <dgm:cxn modelId="{EA212B47-52C6-4C8E-8A4E-945E7EDC427F}" type="presParOf" srcId="{46AE114E-8CD9-41A3-A039-C06BC9901215}" destId="{A54B89F1-9860-4ED1-AE99-5BD718F15395}" srcOrd="2" destOrd="0" presId="urn:microsoft.com/office/officeart/2005/8/layout/hierarchy2"/>
    <dgm:cxn modelId="{CA707C63-074E-4425-B2CF-A8C92F07D537}" type="presParOf" srcId="{A54B89F1-9860-4ED1-AE99-5BD718F15395}" destId="{2894C670-F200-4AA2-9C99-9FAADD0AC811}" srcOrd="0" destOrd="0" presId="urn:microsoft.com/office/officeart/2005/8/layout/hierarchy2"/>
    <dgm:cxn modelId="{C254036B-B4A3-4A92-8526-67B77255BEA4}" type="presParOf" srcId="{46AE114E-8CD9-41A3-A039-C06BC9901215}" destId="{A2BF63C5-B13D-444D-9018-6A641F5672F3}" srcOrd="3" destOrd="0" presId="urn:microsoft.com/office/officeart/2005/8/layout/hierarchy2"/>
    <dgm:cxn modelId="{70086198-D198-4C79-9C44-CA80572C0C18}" type="presParOf" srcId="{A2BF63C5-B13D-444D-9018-6A641F5672F3}" destId="{BC6EDD65-693A-4486-9640-28CD625B8A14}" srcOrd="0" destOrd="0" presId="urn:microsoft.com/office/officeart/2005/8/layout/hierarchy2"/>
    <dgm:cxn modelId="{664AF148-8939-454E-AB5E-8B2BE3A1DCD0}" type="presParOf" srcId="{A2BF63C5-B13D-444D-9018-6A641F5672F3}" destId="{C02C08FF-41B6-4259-9D38-A8405428CD14}" srcOrd="1" destOrd="0" presId="urn:microsoft.com/office/officeart/2005/8/layout/hierarchy2"/>
    <dgm:cxn modelId="{90FF891E-EC4E-46AE-917E-52D83DAA7C5C}" type="presParOf" srcId="{FBA111B3-424F-4DB0-98A5-680886F8BD65}" destId="{8DDAF448-45B2-435E-8868-B00CCD5E5DA6}" srcOrd="2" destOrd="0" presId="urn:microsoft.com/office/officeart/2005/8/layout/hierarchy2"/>
    <dgm:cxn modelId="{5F0EF477-D453-4C44-9ADB-45E65B682721}" type="presParOf" srcId="{8DDAF448-45B2-435E-8868-B00CCD5E5DA6}" destId="{746C9F0F-64A6-4D70-B769-25591E2266D2}" srcOrd="0" destOrd="0" presId="urn:microsoft.com/office/officeart/2005/8/layout/hierarchy2"/>
    <dgm:cxn modelId="{E9D07513-97CA-4215-B6D2-ACACED6EA34E}" type="presParOf" srcId="{FBA111B3-424F-4DB0-98A5-680886F8BD65}" destId="{A7578553-4705-4F0A-A25D-D5CE6B297FE0}" srcOrd="3" destOrd="0" presId="urn:microsoft.com/office/officeart/2005/8/layout/hierarchy2"/>
    <dgm:cxn modelId="{F741566D-0851-4CCE-8FD6-6579AF74974C}" type="presParOf" srcId="{A7578553-4705-4F0A-A25D-D5CE6B297FE0}" destId="{281341E6-6608-434E-8993-CEAC6251457C}" srcOrd="0" destOrd="0" presId="urn:microsoft.com/office/officeart/2005/8/layout/hierarchy2"/>
    <dgm:cxn modelId="{77723381-5CEE-46F4-B3C5-667DC554F5C0}" type="presParOf" srcId="{A7578553-4705-4F0A-A25D-D5CE6B297FE0}" destId="{82182225-4FC3-4322-A465-129E7020A567}" srcOrd="1" destOrd="0" presId="urn:microsoft.com/office/officeart/2005/8/layout/hierarchy2"/>
    <dgm:cxn modelId="{CB974BE6-D5E7-4394-B812-A689B34A28DC}" type="presParOf" srcId="{82182225-4FC3-4322-A465-129E7020A567}" destId="{7041C6E9-3867-4874-B024-55DFBF007CDD}" srcOrd="0" destOrd="0" presId="urn:microsoft.com/office/officeart/2005/8/layout/hierarchy2"/>
    <dgm:cxn modelId="{810B747D-61B0-4F92-BBAB-30C07E2BFF8F}" type="presParOf" srcId="{7041C6E9-3867-4874-B024-55DFBF007CDD}" destId="{6C5E88BA-C24E-4D66-AC4C-3454C97F957E}" srcOrd="0" destOrd="0" presId="urn:microsoft.com/office/officeart/2005/8/layout/hierarchy2"/>
    <dgm:cxn modelId="{97E49D28-4F33-4F3C-A7B3-EA82AD3F71FC}" type="presParOf" srcId="{82182225-4FC3-4322-A465-129E7020A567}" destId="{76270B1A-834A-4ABF-8290-DC0AE23D299A}" srcOrd="1" destOrd="0" presId="urn:microsoft.com/office/officeart/2005/8/layout/hierarchy2"/>
    <dgm:cxn modelId="{F2773009-B5A9-4760-8712-7FED97792603}" type="presParOf" srcId="{76270B1A-834A-4ABF-8290-DC0AE23D299A}" destId="{71C0AA1E-2A60-4BBD-9D18-8FB3432BF116}" srcOrd="0" destOrd="0" presId="urn:microsoft.com/office/officeart/2005/8/layout/hierarchy2"/>
    <dgm:cxn modelId="{691A401D-8489-44BA-BF21-DDD86A6BE8BA}" type="presParOf" srcId="{76270B1A-834A-4ABF-8290-DC0AE23D299A}" destId="{659D8282-8A5E-4E39-8330-AD5BAF88B50F}" srcOrd="1" destOrd="0" presId="urn:microsoft.com/office/officeart/2005/8/layout/hierarchy2"/>
    <dgm:cxn modelId="{7386238F-6980-48C8-BAB3-65418B44E63C}" type="presParOf" srcId="{659D8282-8A5E-4E39-8330-AD5BAF88B50F}" destId="{EDA9931E-91ED-4F32-965D-86DD056574CB}" srcOrd="0" destOrd="0" presId="urn:microsoft.com/office/officeart/2005/8/layout/hierarchy2"/>
    <dgm:cxn modelId="{DF34A418-6E3B-4938-A2DC-DA5C9F5E6E49}" type="presParOf" srcId="{EDA9931E-91ED-4F32-965D-86DD056574CB}" destId="{8FE876F2-FB2C-485D-9D0E-D72BC878C2FC}" srcOrd="0" destOrd="0" presId="urn:microsoft.com/office/officeart/2005/8/layout/hierarchy2"/>
    <dgm:cxn modelId="{113A0C30-8A3A-4FB9-BD3D-C30E00E7E7C3}" type="presParOf" srcId="{659D8282-8A5E-4E39-8330-AD5BAF88B50F}" destId="{A2BEBA6A-C6F0-4A73-BF3B-D7CED2F9C952}" srcOrd="1" destOrd="0" presId="urn:microsoft.com/office/officeart/2005/8/layout/hierarchy2"/>
    <dgm:cxn modelId="{CF109C2D-BBD1-4B66-B037-C213896577B7}" type="presParOf" srcId="{A2BEBA6A-C6F0-4A73-BF3B-D7CED2F9C952}" destId="{A3D2B3CE-2B42-4B18-A453-5EFEB982775D}" srcOrd="0" destOrd="0" presId="urn:microsoft.com/office/officeart/2005/8/layout/hierarchy2"/>
    <dgm:cxn modelId="{EE68988F-7B33-4878-94B7-A218AB053311}" type="presParOf" srcId="{A2BEBA6A-C6F0-4A73-BF3B-D7CED2F9C952}" destId="{CBD9A7D1-AC8A-4FA9-B9CE-5BE213D00C7B}" srcOrd="1" destOrd="0" presId="urn:microsoft.com/office/officeart/2005/8/layout/hierarchy2"/>
    <dgm:cxn modelId="{683DE5D1-1CA5-41F7-8B4C-D472E7B314FD}" type="presParOf" srcId="{659D8282-8A5E-4E39-8330-AD5BAF88B50F}" destId="{E8511DED-126C-4E13-9AD3-6DFD8FD0886F}" srcOrd="2" destOrd="0" presId="urn:microsoft.com/office/officeart/2005/8/layout/hierarchy2"/>
    <dgm:cxn modelId="{D426D0EE-AB93-4F7F-97F8-EFE34F3D90DE}" type="presParOf" srcId="{E8511DED-126C-4E13-9AD3-6DFD8FD0886F}" destId="{BD304DA8-3060-4C7A-B07D-7C3346C40775}" srcOrd="0" destOrd="0" presId="urn:microsoft.com/office/officeart/2005/8/layout/hierarchy2"/>
    <dgm:cxn modelId="{2FBD95DF-9F3C-4843-84B3-F1628E0A3813}" type="presParOf" srcId="{659D8282-8A5E-4E39-8330-AD5BAF88B50F}" destId="{0CF45272-2E9A-43A4-8B74-C7D4967C7DD7}" srcOrd="3" destOrd="0" presId="urn:microsoft.com/office/officeart/2005/8/layout/hierarchy2"/>
    <dgm:cxn modelId="{0B5A8B4D-586E-45D3-A944-F65F070BE44D}" type="presParOf" srcId="{0CF45272-2E9A-43A4-8B74-C7D4967C7DD7}" destId="{F70B3996-80F2-4BBE-9327-CB202CE888B0}" srcOrd="0" destOrd="0" presId="urn:microsoft.com/office/officeart/2005/8/layout/hierarchy2"/>
    <dgm:cxn modelId="{FC4B9B33-AB6D-46A4-8858-3EC332092F02}" type="presParOf" srcId="{0CF45272-2E9A-43A4-8B74-C7D4967C7DD7}" destId="{393D1486-D8FF-46B2-A8E9-1EB0718E4B27}" srcOrd="1" destOrd="0" presId="urn:microsoft.com/office/officeart/2005/8/layout/hierarchy2"/>
    <dgm:cxn modelId="{661C204B-A05A-46B9-899B-48A3AD7E89F1}" type="presParOf" srcId="{659D8282-8A5E-4E39-8330-AD5BAF88B50F}" destId="{136F380E-E7A0-4E7A-8152-FB9FE62A89CB}" srcOrd="4" destOrd="0" presId="urn:microsoft.com/office/officeart/2005/8/layout/hierarchy2"/>
    <dgm:cxn modelId="{D2DB56C1-1E78-4CAD-AC49-76FE2471F3F4}" type="presParOf" srcId="{136F380E-E7A0-4E7A-8152-FB9FE62A89CB}" destId="{22B8739B-D161-4CE8-9F13-2BF7957AF033}" srcOrd="0" destOrd="0" presId="urn:microsoft.com/office/officeart/2005/8/layout/hierarchy2"/>
    <dgm:cxn modelId="{067DB81D-CF18-478A-8EF9-59A00218519E}" type="presParOf" srcId="{659D8282-8A5E-4E39-8330-AD5BAF88B50F}" destId="{A4399040-9DE0-42A5-B274-37DBA41493A8}" srcOrd="5" destOrd="0" presId="urn:microsoft.com/office/officeart/2005/8/layout/hierarchy2"/>
    <dgm:cxn modelId="{7BD3FBF0-B4B5-436A-A1CB-8FAD7A5CEF5D}" type="presParOf" srcId="{A4399040-9DE0-42A5-B274-37DBA41493A8}" destId="{F96DBE4D-7793-49FB-B3FD-B90D71CBC340}" srcOrd="0" destOrd="0" presId="urn:microsoft.com/office/officeart/2005/8/layout/hierarchy2"/>
    <dgm:cxn modelId="{1871F2D5-0A79-45C2-872B-566E7E5A6E6B}" type="presParOf" srcId="{A4399040-9DE0-42A5-B274-37DBA41493A8}" destId="{B590F22F-A0FA-4F7A-AF35-DC995C013434}" srcOrd="1" destOrd="0" presId="urn:microsoft.com/office/officeart/2005/8/layout/hierarchy2"/>
    <dgm:cxn modelId="{1D3EADAA-E3E1-47B6-82CE-B325D3487C8D}" type="presParOf" srcId="{659D8282-8A5E-4E39-8330-AD5BAF88B50F}" destId="{DEA7FC98-76C3-4D37-97B1-9440E4988AB4}" srcOrd="6" destOrd="0" presId="urn:microsoft.com/office/officeart/2005/8/layout/hierarchy2"/>
    <dgm:cxn modelId="{9D057459-9FD7-482D-926D-A05D9FEDA75B}" type="presParOf" srcId="{DEA7FC98-76C3-4D37-97B1-9440E4988AB4}" destId="{14B29429-1D01-4EBB-B837-17F746B083B3}" srcOrd="0" destOrd="0" presId="urn:microsoft.com/office/officeart/2005/8/layout/hierarchy2"/>
    <dgm:cxn modelId="{E2BDC893-AB56-4865-9C7D-C8C5A5901D15}" type="presParOf" srcId="{659D8282-8A5E-4E39-8330-AD5BAF88B50F}" destId="{759B9230-EC57-4A94-BCAB-6FF584CDF481}" srcOrd="7" destOrd="0" presId="urn:microsoft.com/office/officeart/2005/8/layout/hierarchy2"/>
    <dgm:cxn modelId="{73131057-1CA2-4F4D-87B4-6F164A45785F}" type="presParOf" srcId="{759B9230-EC57-4A94-BCAB-6FF584CDF481}" destId="{7A1EA639-74C5-45FD-AEC9-5D5E5266D557}" srcOrd="0" destOrd="0" presId="urn:microsoft.com/office/officeart/2005/8/layout/hierarchy2"/>
    <dgm:cxn modelId="{F4AE5726-EAE2-431D-AB6C-31F0A11D9A41}" type="presParOf" srcId="{759B9230-EC57-4A94-BCAB-6FF584CDF481}" destId="{70A5F59C-ED9B-46E3-9400-16DA136ECB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B32CC-6C0C-4D4F-B2A3-7A908B4EDA6B}">
      <dsp:nvSpPr>
        <dsp:cNvPr id="0" name=""/>
        <dsp:cNvSpPr/>
      </dsp:nvSpPr>
      <dsp:spPr>
        <a:xfrm>
          <a:off x="7661963" y="3551353"/>
          <a:ext cx="2516928" cy="50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285"/>
              </a:lnTo>
              <a:lnTo>
                <a:pt x="2516928" y="346285"/>
              </a:lnTo>
              <a:lnTo>
                <a:pt x="2516928" y="508144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CF7F0-696B-4F87-9D53-39C814DAC4E6}">
      <dsp:nvSpPr>
        <dsp:cNvPr id="0" name=""/>
        <dsp:cNvSpPr/>
      </dsp:nvSpPr>
      <dsp:spPr>
        <a:xfrm>
          <a:off x="7616243" y="3551353"/>
          <a:ext cx="91440" cy="50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144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1969C-0F6C-46EA-9256-B99D8AFA1DEB}">
      <dsp:nvSpPr>
        <dsp:cNvPr id="0" name=""/>
        <dsp:cNvSpPr/>
      </dsp:nvSpPr>
      <dsp:spPr>
        <a:xfrm>
          <a:off x="5145035" y="3551353"/>
          <a:ext cx="2516928" cy="508144"/>
        </a:xfrm>
        <a:custGeom>
          <a:avLst/>
          <a:gdLst/>
          <a:ahLst/>
          <a:cxnLst/>
          <a:rect l="0" t="0" r="0" b="0"/>
          <a:pathLst>
            <a:path>
              <a:moveTo>
                <a:pt x="2516928" y="0"/>
              </a:moveTo>
              <a:lnTo>
                <a:pt x="2516928" y="346285"/>
              </a:lnTo>
              <a:lnTo>
                <a:pt x="0" y="346285"/>
              </a:lnTo>
              <a:lnTo>
                <a:pt x="0" y="508144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5AA91-715A-46D0-8341-559AA38E5F7B}">
      <dsp:nvSpPr>
        <dsp:cNvPr id="0" name=""/>
        <dsp:cNvSpPr/>
      </dsp:nvSpPr>
      <dsp:spPr>
        <a:xfrm>
          <a:off x="5467624" y="1933734"/>
          <a:ext cx="2194338" cy="50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285"/>
              </a:lnTo>
              <a:lnTo>
                <a:pt x="2194338" y="346285"/>
              </a:lnTo>
              <a:lnTo>
                <a:pt x="2194338" y="50814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D6C0A-BB8F-41E6-B6FD-BF4AF924AE3E}">
      <dsp:nvSpPr>
        <dsp:cNvPr id="0" name=""/>
        <dsp:cNvSpPr/>
      </dsp:nvSpPr>
      <dsp:spPr>
        <a:xfrm>
          <a:off x="1941830" y="3551353"/>
          <a:ext cx="1067735" cy="50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285"/>
              </a:lnTo>
              <a:lnTo>
                <a:pt x="1067735" y="346285"/>
              </a:lnTo>
              <a:lnTo>
                <a:pt x="1067735" y="508144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4032D-D993-4ADA-ADE3-B781503180EC}">
      <dsp:nvSpPr>
        <dsp:cNvPr id="0" name=""/>
        <dsp:cNvSpPr/>
      </dsp:nvSpPr>
      <dsp:spPr>
        <a:xfrm>
          <a:off x="874095" y="3551353"/>
          <a:ext cx="1067735" cy="508144"/>
        </a:xfrm>
        <a:custGeom>
          <a:avLst/>
          <a:gdLst/>
          <a:ahLst/>
          <a:cxnLst/>
          <a:rect l="0" t="0" r="0" b="0"/>
          <a:pathLst>
            <a:path>
              <a:moveTo>
                <a:pt x="1067735" y="0"/>
              </a:moveTo>
              <a:lnTo>
                <a:pt x="1067735" y="346285"/>
              </a:lnTo>
              <a:lnTo>
                <a:pt x="0" y="346285"/>
              </a:lnTo>
              <a:lnTo>
                <a:pt x="0" y="508144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FDC28-0BEC-4655-A634-B1D08FECF570}">
      <dsp:nvSpPr>
        <dsp:cNvPr id="0" name=""/>
        <dsp:cNvSpPr/>
      </dsp:nvSpPr>
      <dsp:spPr>
        <a:xfrm>
          <a:off x="1941830" y="1933734"/>
          <a:ext cx="3525794" cy="508144"/>
        </a:xfrm>
        <a:custGeom>
          <a:avLst/>
          <a:gdLst/>
          <a:ahLst/>
          <a:cxnLst/>
          <a:rect l="0" t="0" r="0" b="0"/>
          <a:pathLst>
            <a:path>
              <a:moveTo>
                <a:pt x="3525794" y="0"/>
              </a:moveTo>
              <a:lnTo>
                <a:pt x="3525794" y="346285"/>
              </a:lnTo>
              <a:lnTo>
                <a:pt x="0" y="346285"/>
              </a:lnTo>
              <a:lnTo>
                <a:pt x="0" y="50814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CF545-B907-4110-A665-994528D0D67A}">
      <dsp:nvSpPr>
        <dsp:cNvPr id="0" name=""/>
        <dsp:cNvSpPr/>
      </dsp:nvSpPr>
      <dsp:spPr>
        <a:xfrm>
          <a:off x="3806270" y="247301"/>
          <a:ext cx="3322707" cy="16864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A18D8-8633-4FE4-9660-CC79F49302BB}">
      <dsp:nvSpPr>
        <dsp:cNvPr id="0" name=""/>
        <dsp:cNvSpPr/>
      </dsp:nvSpPr>
      <dsp:spPr>
        <a:xfrm>
          <a:off x="4000404" y="431728"/>
          <a:ext cx="3322707" cy="1686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Domain of marketing research</a:t>
          </a:r>
          <a:endParaRPr lang="fr-FR" sz="2000" kern="1200" dirty="0"/>
        </a:p>
      </dsp:txBody>
      <dsp:txXfrm>
        <a:off x="4049798" y="481122"/>
        <a:ext cx="3223919" cy="1587645"/>
      </dsp:txXfrm>
    </dsp:sp>
    <dsp:sp modelId="{14058277-AA95-4BC9-B478-16E66B602434}">
      <dsp:nvSpPr>
        <dsp:cNvPr id="0" name=""/>
        <dsp:cNvSpPr/>
      </dsp:nvSpPr>
      <dsp:spPr>
        <a:xfrm>
          <a:off x="1068228" y="2441879"/>
          <a:ext cx="1747202" cy="11094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1757A-73B0-4B33-813D-D03B2298DDFA}">
      <dsp:nvSpPr>
        <dsp:cNvPr id="0" name=""/>
        <dsp:cNvSpPr/>
      </dsp:nvSpPr>
      <dsp:spPr>
        <a:xfrm>
          <a:off x="1262362" y="2626306"/>
          <a:ext cx="1747202" cy="1109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Demand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study</a:t>
          </a:r>
          <a:endParaRPr lang="fr-FR" sz="2000" kern="1200" dirty="0"/>
        </a:p>
      </dsp:txBody>
      <dsp:txXfrm>
        <a:off x="1294857" y="2658801"/>
        <a:ext cx="1682212" cy="1044483"/>
      </dsp:txXfrm>
    </dsp:sp>
    <dsp:sp modelId="{209C1808-3D5E-43DE-A91F-6E47432F47E4}">
      <dsp:nvSpPr>
        <dsp:cNvPr id="0" name=""/>
        <dsp:cNvSpPr/>
      </dsp:nvSpPr>
      <dsp:spPr>
        <a:xfrm>
          <a:off x="493" y="4059498"/>
          <a:ext cx="1747202" cy="11094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780CB-3FF4-40D8-AAE7-56BAF13208BF}">
      <dsp:nvSpPr>
        <dsp:cNvPr id="0" name=""/>
        <dsp:cNvSpPr/>
      </dsp:nvSpPr>
      <dsp:spPr>
        <a:xfrm>
          <a:off x="194627" y="4243924"/>
          <a:ext cx="1747202" cy="1109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Global </a:t>
          </a:r>
          <a:r>
            <a:rPr lang="fr-FR" sz="2000" kern="1200" dirty="0" err="1" smtClean="0"/>
            <a:t>demand</a:t>
          </a:r>
          <a:r>
            <a:rPr lang="fr-FR" sz="2000" kern="1200" dirty="0" smtClean="0"/>
            <a:t> of the </a:t>
          </a:r>
          <a:r>
            <a:rPr lang="fr-FR" sz="2000" kern="1200" dirty="0" err="1" smtClean="0"/>
            <a:t>market</a:t>
          </a:r>
          <a:endParaRPr lang="fr-FR" sz="2000" kern="1200" dirty="0"/>
        </a:p>
      </dsp:txBody>
      <dsp:txXfrm>
        <a:off x="227122" y="4276419"/>
        <a:ext cx="1682212" cy="1044483"/>
      </dsp:txXfrm>
    </dsp:sp>
    <dsp:sp modelId="{85CA350A-B324-46F0-9685-EE6457C43750}">
      <dsp:nvSpPr>
        <dsp:cNvPr id="0" name=""/>
        <dsp:cNvSpPr/>
      </dsp:nvSpPr>
      <dsp:spPr>
        <a:xfrm>
          <a:off x="2135963" y="4059498"/>
          <a:ext cx="1747202" cy="11094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2F9D5-A79D-4DD9-8818-6D3C36DF3062}">
      <dsp:nvSpPr>
        <dsp:cNvPr id="0" name=""/>
        <dsp:cNvSpPr/>
      </dsp:nvSpPr>
      <dsp:spPr>
        <a:xfrm>
          <a:off x="2330097" y="4243924"/>
          <a:ext cx="1747202" cy="1109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Sales </a:t>
          </a:r>
          <a:r>
            <a:rPr lang="fr-FR" sz="2000" kern="1200" dirty="0" err="1" smtClean="0"/>
            <a:t>study</a:t>
          </a:r>
          <a:endParaRPr lang="fr-FR" sz="2000" kern="1200" dirty="0"/>
        </a:p>
      </dsp:txBody>
      <dsp:txXfrm>
        <a:off x="2362592" y="4276419"/>
        <a:ext cx="1682212" cy="1044483"/>
      </dsp:txXfrm>
    </dsp:sp>
    <dsp:sp modelId="{77E4437A-FFDD-41F6-98A5-D3C6AFD260CD}">
      <dsp:nvSpPr>
        <dsp:cNvPr id="0" name=""/>
        <dsp:cNvSpPr/>
      </dsp:nvSpPr>
      <dsp:spPr>
        <a:xfrm>
          <a:off x="5456905" y="2441879"/>
          <a:ext cx="4410114" cy="11094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035F7-2A43-4C71-9517-7A280FB2914C}">
      <dsp:nvSpPr>
        <dsp:cNvPr id="0" name=""/>
        <dsp:cNvSpPr/>
      </dsp:nvSpPr>
      <dsp:spPr>
        <a:xfrm>
          <a:off x="5651039" y="2626306"/>
          <a:ext cx="4410114" cy="1109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-</a:t>
          </a:r>
          <a:r>
            <a:rPr lang="fr-FR" sz="2000" kern="1200" dirty="0" err="1" smtClean="0"/>
            <a:t>Offer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study</a:t>
          </a:r>
          <a:r>
            <a:rPr lang="fr-FR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-</a:t>
          </a:r>
          <a:r>
            <a:rPr lang="fr-FR" sz="2000" kern="1200" dirty="0" err="1" smtClean="0"/>
            <a:t>competitive</a:t>
          </a:r>
          <a:r>
            <a:rPr lang="fr-FR" sz="2000" kern="1200" dirty="0" smtClean="0"/>
            <a:t> position</a:t>
          </a:r>
          <a:endParaRPr lang="fr-FR" sz="2000" kern="1200" dirty="0"/>
        </a:p>
      </dsp:txBody>
      <dsp:txXfrm>
        <a:off x="5683534" y="2658801"/>
        <a:ext cx="4345124" cy="1044483"/>
      </dsp:txXfrm>
    </dsp:sp>
    <dsp:sp modelId="{8F6E6208-018A-4532-92C3-0453E65AEF2C}">
      <dsp:nvSpPr>
        <dsp:cNvPr id="0" name=""/>
        <dsp:cNvSpPr/>
      </dsp:nvSpPr>
      <dsp:spPr>
        <a:xfrm>
          <a:off x="4271433" y="4059498"/>
          <a:ext cx="1747202" cy="11094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B5F7B-0E78-47A9-9B37-CD15CD552C3C}">
      <dsp:nvSpPr>
        <dsp:cNvPr id="0" name=""/>
        <dsp:cNvSpPr/>
      </dsp:nvSpPr>
      <dsp:spPr>
        <a:xfrm>
          <a:off x="4465567" y="4243924"/>
          <a:ext cx="1747202" cy="1109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Competitive</a:t>
          </a:r>
          <a:r>
            <a:rPr lang="fr-FR" sz="2000" kern="1200" dirty="0" smtClean="0"/>
            <a:t> intelligence</a:t>
          </a:r>
        </a:p>
      </dsp:txBody>
      <dsp:txXfrm>
        <a:off x="4498062" y="4276419"/>
        <a:ext cx="1682212" cy="1044483"/>
      </dsp:txXfrm>
    </dsp:sp>
    <dsp:sp modelId="{37F417F5-6442-4823-AABC-CD516BAC0BE2}">
      <dsp:nvSpPr>
        <dsp:cNvPr id="0" name=""/>
        <dsp:cNvSpPr/>
      </dsp:nvSpPr>
      <dsp:spPr>
        <a:xfrm>
          <a:off x="6406903" y="4059498"/>
          <a:ext cx="2510118" cy="11094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4BC8F-0BDB-4467-9CCE-95345135B475}">
      <dsp:nvSpPr>
        <dsp:cNvPr id="0" name=""/>
        <dsp:cNvSpPr/>
      </dsp:nvSpPr>
      <dsp:spPr>
        <a:xfrm>
          <a:off x="6601037" y="4243924"/>
          <a:ext cx="2510118" cy="1109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indicators of competitive position</a:t>
          </a:r>
        </a:p>
      </dsp:txBody>
      <dsp:txXfrm>
        <a:off x="6633532" y="4276419"/>
        <a:ext cx="2445128" cy="1044483"/>
      </dsp:txXfrm>
    </dsp:sp>
    <dsp:sp modelId="{4F8E2C04-E81B-41C4-B2FF-CBCF295554AE}">
      <dsp:nvSpPr>
        <dsp:cNvPr id="0" name=""/>
        <dsp:cNvSpPr/>
      </dsp:nvSpPr>
      <dsp:spPr>
        <a:xfrm>
          <a:off x="9305289" y="4059498"/>
          <a:ext cx="1747202" cy="11094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B1F5B-C410-434B-9FC1-948CB7560021}">
      <dsp:nvSpPr>
        <dsp:cNvPr id="0" name=""/>
        <dsp:cNvSpPr/>
      </dsp:nvSpPr>
      <dsp:spPr>
        <a:xfrm>
          <a:off x="9499423" y="4243924"/>
          <a:ext cx="1747202" cy="1109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Ad hoc </a:t>
          </a:r>
          <a:r>
            <a:rPr lang="fr-FR" sz="2000" kern="1200" dirty="0" err="1" smtClean="0"/>
            <a:t>study</a:t>
          </a:r>
          <a:endParaRPr lang="fr-FR" sz="2000" kern="1200" dirty="0" smtClean="0"/>
        </a:p>
      </dsp:txBody>
      <dsp:txXfrm>
        <a:off x="9531918" y="4276419"/>
        <a:ext cx="1682212" cy="1044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1E2BB-BFC1-4FB8-BC35-416BBCB7FC6E}">
      <dsp:nvSpPr>
        <dsp:cNvPr id="0" name=""/>
        <dsp:cNvSpPr/>
      </dsp:nvSpPr>
      <dsp:spPr>
        <a:xfrm rot="5400000">
          <a:off x="4589532" y="-592749"/>
          <a:ext cx="2628792" cy="38188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/>
            <a:t>Marketing research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kern="1200" dirty="0" smtClean="0"/>
            <a:t>-</a:t>
          </a:r>
          <a:r>
            <a:rPr lang="fr-FR" sz="2200" b="0" kern="1200" dirty="0" err="1" smtClean="0"/>
            <a:t>understanding</a:t>
          </a:r>
          <a:endParaRPr lang="fr-FR" sz="2200" b="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kern="1200" dirty="0" smtClean="0"/>
            <a:t>-</a:t>
          </a:r>
          <a:r>
            <a:rPr lang="fr-FR" sz="2200" b="0" kern="1200" dirty="0" err="1" smtClean="0"/>
            <a:t>decision</a:t>
          </a:r>
          <a:endParaRPr lang="fr-FR" sz="2200" b="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kern="1200" dirty="0" smtClean="0"/>
            <a:t>-control</a:t>
          </a:r>
          <a:endParaRPr lang="fr-FR" sz="2200" b="0" kern="1200" dirty="0"/>
        </a:p>
      </dsp:txBody>
      <dsp:txXfrm rot="-5400000">
        <a:off x="4630972" y="440421"/>
        <a:ext cx="2545913" cy="1752528"/>
      </dsp:txXfrm>
    </dsp:sp>
    <dsp:sp modelId="{F9F2B917-0F52-4516-9FF9-E6FEBEC15948}">
      <dsp:nvSpPr>
        <dsp:cNvPr id="0" name=""/>
        <dsp:cNvSpPr/>
      </dsp:nvSpPr>
      <dsp:spPr>
        <a:xfrm>
          <a:off x="7116854" y="528047"/>
          <a:ext cx="2933732" cy="157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AE431-953D-45CC-BA16-AC0024E14B85}">
      <dsp:nvSpPr>
        <dsp:cNvPr id="0" name=""/>
        <dsp:cNvSpPr/>
      </dsp:nvSpPr>
      <dsp:spPr>
        <a:xfrm rot="5400000" flipH="1" flipV="1">
          <a:off x="10478933" y="4959096"/>
          <a:ext cx="254256" cy="6291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 rot="-5400000">
        <a:off x="10581143" y="4889857"/>
        <a:ext cx="49836" cy="201394"/>
      </dsp:txXfrm>
    </dsp:sp>
    <dsp:sp modelId="{6AC6BACA-CC74-486D-BBAF-9F66C3DE6498}">
      <dsp:nvSpPr>
        <dsp:cNvPr id="0" name=""/>
        <dsp:cNvSpPr/>
      </dsp:nvSpPr>
      <dsp:spPr>
        <a:xfrm rot="5400000">
          <a:off x="2275391" y="1673325"/>
          <a:ext cx="3032075" cy="407330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Strategic marketing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-Functions and </a:t>
          </a:r>
          <a:r>
            <a:rPr lang="fr-FR" sz="2000" kern="1200" dirty="0" err="1" smtClean="0"/>
            <a:t>needs</a:t>
          </a:r>
          <a:endParaRPr lang="fr-FR" sz="20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-</a:t>
          </a:r>
          <a:r>
            <a:rPr lang="fr-FR" sz="2000" kern="1200" dirty="0" err="1" smtClean="0"/>
            <a:t>attractiveness</a:t>
          </a:r>
          <a:endParaRPr lang="fr-FR" sz="20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-</a:t>
          </a:r>
          <a:r>
            <a:rPr lang="fr-FR" sz="2000" kern="1200" dirty="0" err="1" smtClean="0"/>
            <a:t>competitiveness</a:t>
          </a:r>
          <a:endParaRPr lang="fr-FR" sz="2000" kern="1200" dirty="0"/>
        </a:p>
      </dsp:txBody>
      <dsp:txXfrm rot="-5400000">
        <a:off x="2433661" y="2699285"/>
        <a:ext cx="2715535" cy="2021383"/>
      </dsp:txXfrm>
    </dsp:sp>
    <dsp:sp modelId="{F4D385FC-2E96-4600-B136-D0F31F179E1F}">
      <dsp:nvSpPr>
        <dsp:cNvPr id="0" name=""/>
        <dsp:cNvSpPr/>
      </dsp:nvSpPr>
      <dsp:spPr>
        <a:xfrm>
          <a:off x="586933" y="2961008"/>
          <a:ext cx="2839095" cy="157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97D1F-4272-4D63-990E-877E532F7119}">
      <dsp:nvSpPr>
        <dsp:cNvPr id="0" name=""/>
        <dsp:cNvSpPr/>
      </dsp:nvSpPr>
      <dsp:spPr>
        <a:xfrm rot="5400000">
          <a:off x="6528688" y="1773313"/>
          <a:ext cx="2906603" cy="391323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err="1" smtClean="0"/>
            <a:t>Operational</a:t>
          </a:r>
          <a:r>
            <a:rPr lang="fr-FR" sz="2200" b="1" kern="1200" dirty="0" smtClean="0"/>
            <a:t> marketing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-Mix marketing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-Budget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-Objectives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-</a:t>
          </a:r>
          <a:r>
            <a:rPr lang="fr-FR" sz="2000" kern="1200" dirty="0" err="1" smtClean="0"/>
            <a:t>Markets</a:t>
          </a:r>
          <a:r>
            <a:rPr lang="fr-FR" sz="2000" kern="1200" dirty="0" smtClean="0"/>
            <a:t> research</a:t>
          </a:r>
          <a:endParaRPr lang="fr-FR" sz="2000" kern="1200" dirty="0"/>
        </a:p>
      </dsp:txBody>
      <dsp:txXfrm rot="-5400000">
        <a:off x="6677579" y="2761062"/>
        <a:ext cx="2608822" cy="1937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1AD43-FA65-4300-BCEF-5E712E5C32FB}">
      <dsp:nvSpPr>
        <dsp:cNvPr id="0" name=""/>
        <dsp:cNvSpPr/>
      </dsp:nvSpPr>
      <dsp:spPr>
        <a:xfrm>
          <a:off x="0" y="369914"/>
          <a:ext cx="93916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FE4E53-9A23-4A73-888D-C05EC4D64D34}">
      <dsp:nvSpPr>
        <dsp:cNvPr id="0" name=""/>
        <dsp:cNvSpPr/>
      </dsp:nvSpPr>
      <dsp:spPr>
        <a:xfrm>
          <a:off x="469582" y="104234"/>
          <a:ext cx="6574155" cy="531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487" tIns="0" rIns="24848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err="1" smtClean="0"/>
            <a:t>Determine</a:t>
          </a:r>
          <a:r>
            <a:rPr lang="fr-FR" sz="3200" b="1" kern="1200" dirty="0" smtClean="0"/>
            <a:t> the </a:t>
          </a:r>
          <a:r>
            <a:rPr lang="fr-FR" sz="3200" b="1" kern="1200" dirty="0" err="1" smtClean="0"/>
            <a:t>problem</a:t>
          </a:r>
          <a:endParaRPr lang="fr-FR" sz="3200" b="1" kern="1200" dirty="0"/>
        </a:p>
      </dsp:txBody>
      <dsp:txXfrm>
        <a:off x="495521" y="130173"/>
        <a:ext cx="6522277" cy="479482"/>
      </dsp:txXfrm>
    </dsp:sp>
    <dsp:sp modelId="{9454A5CA-EE57-4383-8B2C-0AFA4437465E}">
      <dsp:nvSpPr>
        <dsp:cNvPr id="0" name=""/>
        <dsp:cNvSpPr/>
      </dsp:nvSpPr>
      <dsp:spPr>
        <a:xfrm>
          <a:off x="0" y="1186394"/>
          <a:ext cx="93916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305671"/>
              <a:satOff val="-2049"/>
              <a:lumOff val="-2118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0C17F1-F36A-48B0-BD83-3A0FD94E7F96}">
      <dsp:nvSpPr>
        <dsp:cNvPr id="0" name=""/>
        <dsp:cNvSpPr/>
      </dsp:nvSpPr>
      <dsp:spPr>
        <a:xfrm>
          <a:off x="469582" y="920714"/>
          <a:ext cx="6574155" cy="531360"/>
        </a:xfrm>
        <a:prstGeom prst="roundRect">
          <a:avLst/>
        </a:prstGeom>
        <a:gradFill rotWithShape="0">
          <a:gsLst>
            <a:gs pos="0">
              <a:schemeClr val="accent4">
                <a:hueOff val="-305671"/>
                <a:satOff val="-2049"/>
                <a:lumOff val="-2118"/>
                <a:alphaOff val="0"/>
                <a:satMod val="100000"/>
                <a:lumMod val="100000"/>
              </a:schemeClr>
            </a:gs>
            <a:gs pos="50000">
              <a:schemeClr val="accent4">
                <a:hueOff val="-305671"/>
                <a:satOff val="-2049"/>
                <a:lumOff val="-211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305671"/>
                <a:satOff val="-2049"/>
                <a:lumOff val="-211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487" tIns="0" rIns="24848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Plan the </a:t>
          </a:r>
          <a:r>
            <a:rPr lang="fr-FR" sz="3200" b="1" kern="1200" dirty="0" err="1" smtClean="0"/>
            <a:t>study</a:t>
          </a:r>
          <a:endParaRPr lang="fr-FR" sz="3200" b="1" kern="1200" dirty="0"/>
        </a:p>
      </dsp:txBody>
      <dsp:txXfrm>
        <a:off x="495521" y="946653"/>
        <a:ext cx="6522277" cy="479482"/>
      </dsp:txXfrm>
    </dsp:sp>
    <dsp:sp modelId="{93E7C72A-88B9-4096-8F95-3821FBDA0B62}">
      <dsp:nvSpPr>
        <dsp:cNvPr id="0" name=""/>
        <dsp:cNvSpPr/>
      </dsp:nvSpPr>
      <dsp:spPr>
        <a:xfrm>
          <a:off x="0" y="2002874"/>
          <a:ext cx="93916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611342"/>
              <a:satOff val="-4098"/>
              <a:lumOff val="-4236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D7DC9D-06C1-48FE-A55A-D1CA38CC8C74}">
      <dsp:nvSpPr>
        <dsp:cNvPr id="0" name=""/>
        <dsp:cNvSpPr/>
      </dsp:nvSpPr>
      <dsp:spPr>
        <a:xfrm>
          <a:off x="469582" y="1737194"/>
          <a:ext cx="6574155" cy="531360"/>
        </a:xfrm>
        <a:prstGeom prst="roundRect">
          <a:avLst/>
        </a:prstGeom>
        <a:gradFill rotWithShape="0">
          <a:gsLst>
            <a:gs pos="0">
              <a:schemeClr val="accent4">
                <a:hueOff val="-611342"/>
                <a:satOff val="-4098"/>
                <a:lumOff val="-4236"/>
                <a:alphaOff val="0"/>
                <a:satMod val="100000"/>
                <a:lumMod val="100000"/>
              </a:schemeClr>
            </a:gs>
            <a:gs pos="50000">
              <a:schemeClr val="accent4">
                <a:hueOff val="-611342"/>
                <a:satOff val="-4098"/>
                <a:lumOff val="-4236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611342"/>
                <a:satOff val="-4098"/>
                <a:lumOff val="-4236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487" tIns="0" rIns="24848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err="1" smtClean="0"/>
            <a:t>Collect</a:t>
          </a:r>
          <a:r>
            <a:rPr lang="fr-FR" sz="3200" b="1" kern="1200" dirty="0" smtClean="0"/>
            <a:t> the data</a:t>
          </a:r>
          <a:endParaRPr lang="fr-FR" sz="3200" b="1" kern="1200" dirty="0"/>
        </a:p>
      </dsp:txBody>
      <dsp:txXfrm>
        <a:off x="495521" y="1763133"/>
        <a:ext cx="6522277" cy="479482"/>
      </dsp:txXfrm>
    </dsp:sp>
    <dsp:sp modelId="{BA794EFB-EECC-4C75-877F-2F213DCD427A}">
      <dsp:nvSpPr>
        <dsp:cNvPr id="0" name=""/>
        <dsp:cNvSpPr/>
      </dsp:nvSpPr>
      <dsp:spPr>
        <a:xfrm>
          <a:off x="0" y="2819355"/>
          <a:ext cx="93916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917013"/>
              <a:satOff val="-6147"/>
              <a:lumOff val="-6353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27ED95-E766-481A-9EA3-6001EFBF7FBD}">
      <dsp:nvSpPr>
        <dsp:cNvPr id="0" name=""/>
        <dsp:cNvSpPr/>
      </dsp:nvSpPr>
      <dsp:spPr>
        <a:xfrm>
          <a:off x="469582" y="2553674"/>
          <a:ext cx="6574155" cy="531360"/>
        </a:xfrm>
        <a:prstGeom prst="roundRect">
          <a:avLst/>
        </a:prstGeom>
        <a:gradFill rotWithShape="0">
          <a:gsLst>
            <a:gs pos="0">
              <a:schemeClr val="accent4">
                <a:hueOff val="-917013"/>
                <a:satOff val="-6147"/>
                <a:lumOff val="-6353"/>
                <a:alphaOff val="0"/>
                <a:satMod val="100000"/>
                <a:lumMod val="100000"/>
              </a:schemeClr>
            </a:gs>
            <a:gs pos="50000">
              <a:schemeClr val="accent4">
                <a:hueOff val="-917013"/>
                <a:satOff val="-6147"/>
                <a:lumOff val="-635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917013"/>
                <a:satOff val="-6147"/>
                <a:lumOff val="-635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487" tIns="0" rIns="24848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Analyse the data</a:t>
          </a:r>
          <a:endParaRPr lang="fr-FR" sz="3200" b="1" kern="1200" dirty="0"/>
        </a:p>
      </dsp:txBody>
      <dsp:txXfrm>
        <a:off x="495521" y="2579613"/>
        <a:ext cx="6522277" cy="479482"/>
      </dsp:txXfrm>
    </dsp:sp>
    <dsp:sp modelId="{FD3E894E-9C92-40EC-8F84-32E80C8C2018}">
      <dsp:nvSpPr>
        <dsp:cNvPr id="0" name=""/>
        <dsp:cNvSpPr/>
      </dsp:nvSpPr>
      <dsp:spPr>
        <a:xfrm>
          <a:off x="0" y="3635835"/>
          <a:ext cx="93916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222684"/>
              <a:satOff val="-8196"/>
              <a:lumOff val="-8471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F0DACE-A4B1-46AC-9823-E7F77ADC3751}">
      <dsp:nvSpPr>
        <dsp:cNvPr id="0" name=""/>
        <dsp:cNvSpPr/>
      </dsp:nvSpPr>
      <dsp:spPr>
        <a:xfrm>
          <a:off x="469582" y="3370155"/>
          <a:ext cx="6574155" cy="531360"/>
        </a:xfrm>
        <a:prstGeom prst="roundRect">
          <a:avLst/>
        </a:prstGeom>
        <a:gradFill rotWithShape="0">
          <a:gsLst>
            <a:gs pos="0">
              <a:schemeClr val="accent4">
                <a:hueOff val="-1222684"/>
                <a:satOff val="-8196"/>
                <a:lumOff val="-8471"/>
                <a:alphaOff val="0"/>
                <a:satMod val="100000"/>
                <a:lumMod val="100000"/>
              </a:schemeClr>
            </a:gs>
            <a:gs pos="50000">
              <a:schemeClr val="accent4">
                <a:hueOff val="-1222684"/>
                <a:satOff val="-8196"/>
                <a:lumOff val="-847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1222684"/>
                <a:satOff val="-8196"/>
                <a:lumOff val="-847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487" tIns="0" rIns="24848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err="1" smtClean="0"/>
            <a:t>Present</a:t>
          </a:r>
          <a:r>
            <a:rPr lang="fr-FR" sz="3200" b="1" kern="1200" dirty="0" smtClean="0"/>
            <a:t> the </a:t>
          </a:r>
          <a:r>
            <a:rPr lang="fr-FR" sz="3200" b="1" kern="1200" dirty="0" err="1" smtClean="0"/>
            <a:t>results</a:t>
          </a:r>
          <a:endParaRPr lang="fr-FR" sz="3200" b="1" kern="1200" dirty="0"/>
        </a:p>
      </dsp:txBody>
      <dsp:txXfrm>
        <a:off x="495521" y="3396094"/>
        <a:ext cx="6522277" cy="479482"/>
      </dsp:txXfrm>
    </dsp:sp>
    <dsp:sp modelId="{F070EEF9-8B2A-4C6D-BE70-5CB85F7B94FC}">
      <dsp:nvSpPr>
        <dsp:cNvPr id="0" name=""/>
        <dsp:cNvSpPr/>
      </dsp:nvSpPr>
      <dsp:spPr>
        <a:xfrm>
          <a:off x="0" y="4452315"/>
          <a:ext cx="93916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568BD6-397B-460C-867A-6B19C78DB680}">
      <dsp:nvSpPr>
        <dsp:cNvPr id="0" name=""/>
        <dsp:cNvSpPr/>
      </dsp:nvSpPr>
      <dsp:spPr>
        <a:xfrm>
          <a:off x="469582" y="4186635"/>
          <a:ext cx="6574155" cy="531360"/>
        </a:xfrm>
        <a:prstGeom prst="roundRect">
          <a:avLst/>
        </a:prstGeom>
        <a:gradFill rotWithShape="0">
          <a:gsLst>
            <a:gs pos="0">
              <a:schemeClr val="accent4">
                <a:hueOff val="-1528355"/>
                <a:satOff val="-10245"/>
                <a:lumOff val="-10589"/>
                <a:alphaOff val="0"/>
                <a:satMod val="100000"/>
                <a:lumMod val="100000"/>
              </a:schemeClr>
            </a:gs>
            <a:gs pos="50000">
              <a:schemeClr val="accent4">
                <a:hueOff val="-1528355"/>
                <a:satOff val="-10245"/>
                <a:lumOff val="-10589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1528355"/>
                <a:satOff val="-10245"/>
                <a:lumOff val="-10589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487" tIns="0" rIns="24848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err="1" smtClean="0"/>
            <a:t>Make</a:t>
          </a:r>
          <a:r>
            <a:rPr lang="fr-FR" sz="3200" b="1" kern="1200" dirty="0" smtClean="0"/>
            <a:t> </a:t>
          </a:r>
          <a:r>
            <a:rPr lang="fr-FR" sz="3200" b="1" kern="1200" dirty="0" err="1" smtClean="0"/>
            <a:t>decisions</a:t>
          </a:r>
          <a:endParaRPr lang="fr-FR" sz="3200" b="1" kern="1200" dirty="0"/>
        </a:p>
      </dsp:txBody>
      <dsp:txXfrm>
        <a:off x="495521" y="4212574"/>
        <a:ext cx="6522277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AF47A-3D35-4E75-9CBA-63B7FAAE08F1}">
      <dsp:nvSpPr>
        <dsp:cNvPr id="0" name=""/>
        <dsp:cNvSpPr/>
      </dsp:nvSpPr>
      <dsp:spPr>
        <a:xfrm>
          <a:off x="415525" y="2136878"/>
          <a:ext cx="1865279" cy="7144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Marketing research Data</a:t>
          </a:r>
          <a:endParaRPr lang="fr-FR" sz="1800" b="1" kern="1200" dirty="0"/>
        </a:p>
      </dsp:txBody>
      <dsp:txXfrm>
        <a:off x="436451" y="2157804"/>
        <a:ext cx="1823427" cy="672617"/>
      </dsp:txXfrm>
    </dsp:sp>
    <dsp:sp modelId="{67057F3D-C275-42E1-BBBD-A29203CED426}">
      <dsp:nvSpPr>
        <dsp:cNvPr id="0" name=""/>
        <dsp:cNvSpPr/>
      </dsp:nvSpPr>
      <dsp:spPr>
        <a:xfrm rot="17066677">
          <a:off x="1558233" y="1553895"/>
          <a:ext cx="1925428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1925428" y="79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2472812" y="1513695"/>
        <a:ext cx="96271" cy="96271"/>
      </dsp:txXfrm>
    </dsp:sp>
    <dsp:sp modelId="{5BCF9A45-9173-41D0-870A-DAB3B130C515}">
      <dsp:nvSpPr>
        <dsp:cNvPr id="0" name=""/>
        <dsp:cNvSpPr/>
      </dsp:nvSpPr>
      <dsp:spPr>
        <a:xfrm>
          <a:off x="2761091" y="323478"/>
          <a:ext cx="1440940" cy="6121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70C0"/>
              </a:solidFill>
            </a:rPr>
            <a:t>Secondary  Data</a:t>
          </a:r>
          <a:endParaRPr lang="fr-FR" sz="2000" b="1" kern="1200" dirty="0">
            <a:solidFill>
              <a:srgbClr val="0070C0"/>
            </a:solidFill>
          </a:endParaRPr>
        </a:p>
      </dsp:txBody>
      <dsp:txXfrm>
        <a:off x="2779020" y="341407"/>
        <a:ext cx="1405082" cy="576282"/>
      </dsp:txXfrm>
    </dsp:sp>
    <dsp:sp modelId="{97068404-D2EC-4974-80B5-6425B69B929B}">
      <dsp:nvSpPr>
        <dsp:cNvPr id="0" name=""/>
        <dsp:cNvSpPr/>
      </dsp:nvSpPr>
      <dsp:spPr>
        <a:xfrm rot="274520">
          <a:off x="4201303" y="639845"/>
          <a:ext cx="457120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457120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418435" y="636353"/>
        <a:ext cx="22856" cy="22856"/>
      </dsp:txXfrm>
    </dsp:sp>
    <dsp:sp modelId="{930D5749-8767-47C7-8796-73498DA541BC}">
      <dsp:nvSpPr>
        <dsp:cNvPr id="0" name=""/>
        <dsp:cNvSpPr/>
      </dsp:nvSpPr>
      <dsp:spPr>
        <a:xfrm>
          <a:off x="4657695" y="382992"/>
          <a:ext cx="1766131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C00000"/>
              </a:solidFill>
            </a:rPr>
            <a:t>Documentary research</a:t>
          </a:r>
          <a:endParaRPr lang="fr-FR" sz="2000" b="1" kern="1200" dirty="0">
            <a:solidFill>
              <a:srgbClr val="C00000"/>
            </a:solidFill>
          </a:endParaRPr>
        </a:p>
      </dsp:txBody>
      <dsp:txXfrm>
        <a:off x="4674274" y="399571"/>
        <a:ext cx="1732973" cy="532884"/>
      </dsp:txXfrm>
    </dsp:sp>
    <dsp:sp modelId="{BE20BBDE-1B0E-4C49-BDCE-E0D593FC959E}">
      <dsp:nvSpPr>
        <dsp:cNvPr id="0" name=""/>
        <dsp:cNvSpPr/>
      </dsp:nvSpPr>
      <dsp:spPr>
        <a:xfrm rot="20062701">
          <a:off x="6383173" y="479299"/>
          <a:ext cx="826863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826863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775933" y="466562"/>
        <a:ext cx="41343" cy="41343"/>
      </dsp:txXfrm>
    </dsp:sp>
    <dsp:sp modelId="{B48A1A7B-78AA-41CF-98C1-1C0529CD4B0C}">
      <dsp:nvSpPr>
        <dsp:cNvPr id="0" name=""/>
        <dsp:cNvSpPr/>
      </dsp:nvSpPr>
      <dsp:spPr>
        <a:xfrm>
          <a:off x="7169383" y="25434"/>
          <a:ext cx="1697481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Free sources</a:t>
          </a:r>
          <a:endParaRPr lang="fr-FR" sz="2000" b="1" kern="1200" dirty="0"/>
        </a:p>
      </dsp:txBody>
      <dsp:txXfrm>
        <a:off x="7185962" y="42013"/>
        <a:ext cx="1664323" cy="532884"/>
      </dsp:txXfrm>
    </dsp:sp>
    <dsp:sp modelId="{EC9ACF49-BCE9-4C8C-A271-70877D1BBAD7}">
      <dsp:nvSpPr>
        <dsp:cNvPr id="0" name=""/>
        <dsp:cNvSpPr/>
      </dsp:nvSpPr>
      <dsp:spPr>
        <a:xfrm rot="1427720">
          <a:off x="6389897" y="819116"/>
          <a:ext cx="798268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798268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769074" y="807095"/>
        <a:ext cx="39913" cy="39913"/>
      </dsp:txXfrm>
    </dsp:sp>
    <dsp:sp modelId="{FE3F5E23-C42B-4FE6-93C3-618B4384A0E8}">
      <dsp:nvSpPr>
        <dsp:cNvPr id="0" name=""/>
        <dsp:cNvSpPr/>
      </dsp:nvSpPr>
      <dsp:spPr>
        <a:xfrm>
          <a:off x="7154236" y="705070"/>
          <a:ext cx="1678440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/>
            <a:t>Paid</a:t>
          </a:r>
          <a:r>
            <a:rPr lang="fr-FR" sz="2000" b="1" kern="1200" dirty="0" smtClean="0"/>
            <a:t> sources</a:t>
          </a:r>
          <a:endParaRPr lang="fr-FR" sz="2000" b="1" kern="1200" dirty="0"/>
        </a:p>
      </dsp:txBody>
      <dsp:txXfrm>
        <a:off x="7170815" y="721649"/>
        <a:ext cx="1645282" cy="532884"/>
      </dsp:txXfrm>
    </dsp:sp>
    <dsp:sp modelId="{E0B3F74F-EFAB-4441-8271-B128D846741F}">
      <dsp:nvSpPr>
        <dsp:cNvPr id="0" name=""/>
        <dsp:cNvSpPr/>
      </dsp:nvSpPr>
      <dsp:spPr>
        <a:xfrm rot="3937075">
          <a:off x="1913002" y="3056699"/>
          <a:ext cx="1252774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1252774" y="79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508070" y="3033315"/>
        <a:ext cx="62638" cy="62638"/>
      </dsp:txXfrm>
    </dsp:sp>
    <dsp:sp modelId="{02482123-08CF-4F24-B421-210A18B45D81}">
      <dsp:nvSpPr>
        <dsp:cNvPr id="0" name=""/>
        <dsp:cNvSpPr/>
      </dsp:nvSpPr>
      <dsp:spPr>
        <a:xfrm>
          <a:off x="2797974" y="3352135"/>
          <a:ext cx="1404056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70C0"/>
              </a:solidFill>
            </a:rPr>
            <a:t>Primary Data</a:t>
          </a:r>
          <a:endParaRPr lang="fr-FR" sz="2000" b="1" kern="1200" dirty="0">
            <a:solidFill>
              <a:srgbClr val="0070C0"/>
            </a:solidFill>
          </a:endParaRPr>
        </a:p>
      </dsp:txBody>
      <dsp:txXfrm>
        <a:off x="2814553" y="3368714"/>
        <a:ext cx="1370898" cy="532884"/>
      </dsp:txXfrm>
    </dsp:sp>
    <dsp:sp modelId="{2D82A3AF-FA40-4F4D-8824-281DF641CBB9}">
      <dsp:nvSpPr>
        <dsp:cNvPr id="0" name=""/>
        <dsp:cNvSpPr/>
      </dsp:nvSpPr>
      <dsp:spPr>
        <a:xfrm rot="17493636">
          <a:off x="3780513" y="3007434"/>
          <a:ext cx="1332833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1332833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413608" y="2982048"/>
        <a:ext cx="66641" cy="66641"/>
      </dsp:txXfrm>
    </dsp:sp>
    <dsp:sp modelId="{EA673B68-9DEF-43B3-8CD3-272E65D7CB98}">
      <dsp:nvSpPr>
        <dsp:cNvPr id="0" name=""/>
        <dsp:cNvSpPr/>
      </dsp:nvSpPr>
      <dsp:spPr>
        <a:xfrm>
          <a:off x="4691827" y="2112561"/>
          <a:ext cx="1516121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C00000"/>
              </a:solidFill>
            </a:rPr>
            <a:t>Qualitative research</a:t>
          </a:r>
          <a:endParaRPr lang="fr-FR" sz="2000" b="1" kern="1200" dirty="0">
            <a:solidFill>
              <a:srgbClr val="C00000"/>
            </a:solidFill>
          </a:endParaRPr>
        </a:p>
      </dsp:txBody>
      <dsp:txXfrm>
        <a:off x="4708406" y="2129140"/>
        <a:ext cx="1482963" cy="532884"/>
      </dsp:txXfrm>
    </dsp:sp>
    <dsp:sp modelId="{B6AEEF8A-FB03-4970-872F-13541B7B7987}">
      <dsp:nvSpPr>
        <dsp:cNvPr id="0" name=""/>
        <dsp:cNvSpPr/>
      </dsp:nvSpPr>
      <dsp:spPr>
        <a:xfrm rot="19907558">
          <a:off x="6147533" y="2147184"/>
          <a:ext cx="1017477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1017477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630835" y="2129683"/>
        <a:ext cx="50873" cy="50873"/>
      </dsp:txXfrm>
    </dsp:sp>
    <dsp:sp modelId="{B7444E3F-E753-4ED7-BEA3-1A42FD143F2B}">
      <dsp:nvSpPr>
        <dsp:cNvPr id="0" name=""/>
        <dsp:cNvSpPr/>
      </dsp:nvSpPr>
      <dsp:spPr>
        <a:xfrm>
          <a:off x="7104594" y="1631636"/>
          <a:ext cx="1132084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Direct</a:t>
          </a:r>
          <a:endParaRPr lang="fr-FR" sz="2000" b="1" kern="1200" dirty="0"/>
        </a:p>
      </dsp:txBody>
      <dsp:txXfrm>
        <a:off x="7121173" y="1648215"/>
        <a:ext cx="1098926" cy="532884"/>
      </dsp:txXfrm>
    </dsp:sp>
    <dsp:sp modelId="{C1B0718A-2CA5-4273-A638-40F2BCA349E6}">
      <dsp:nvSpPr>
        <dsp:cNvPr id="0" name=""/>
        <dsp:cNvSpPr/>
      </dsp:nvSpPr>
      <dsp:spPr>
        <a:xfrm rot="20648443">
          <a:off x="8200751" y="1648785"/>
          <a:ext cx="1887741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1887741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9097428" y="1609526"/>
        <a:ext cx="94387" cy="94387"/>
      </dsp:txXfrm>
    </dsp:sp>
    <dsp:sp modelId="{FF1C7908-EBE0-4640-A18D-4E591F678603}">
      <dsp:nvSpPr>
        <dsp:cNvPr id="0" name=""/>
        <dsp:cNvSpPr/>
      </dsp:nvSpPr>
      <dsp:spPr>
        <a:xfrm>
          <a:off x="10052565" y="1115762"/>
          <a:ext cx="1625764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Observation</a:t>
          </a:r>
          <a:endParaRPr lang="fr-FR" sz="2000" b="1" kern="1200" dirty="0"/>
        </a:p>
      </dsp:txBody>
      <dsp:txXfrm>
        <a:off x="10069144" y="1132341"/>
        <a:ext cx="1592606" cy="532884"/>
      </dsp:txXfrm>
    </dsp:sp>
    <dsp:sp modelId="{186D4E92-39EB-4C8D-8F59-CF8B9ED032DB}">
      <dsp:nvSpPr>
        <dsp:cNvPr id="0" name=""/>
        <dsp:cNvSpPr/>
      </dsp:nvSpPr>
      <dsp:spPr>
        <a:xfrm rot="217536">
          <a:off x="8234859" y="1964214"/>
          <a:ext cx="1818348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1818348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9098575" y="1926691"/>
        <a:ext cx="90917" cy="90917"/>
      </dsp:txXfrm>
    </dsp:sp>
    <dsp:sp modelId="{014FBE68-1D6E-40F5-B311-FA6212FD12DB}">
      <dsp:nvSpPr>
        <dsp:cNvPr id="0" name=""/>
        <dsp:cNvSpPr/>
      </dsp:nvSpPr>
      <dsp:spPr>
        <a:xfrm>
          <a:off x="10051388" y="1746622"/>
          <a:ext cx="1610254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Interview</a:t>
          </a:r>
          <a:endParaRPr lang="fr-FR" sz="2000" b="1" kern="1200" dirty="0"/>
        </a:p>
      </dsp:txBody>
      <dsp:txXfrm>
        <a:off x="10067967" y="1763201"/>
        <a:ext cx="1577096" cy="532884"/>
      </dsp:txXfrm>
    </dsp:sp>
    <dsp:sp modelId="{1F44DFA5-0C70-4652-8E52-354E2AD77B97}">
      <dsp:nvSpPr>
        <dsp:cNvPr id="0" name=""/>
        <dsp:cNvSpPr/>
      </dsp:nvSpPr>
      <dsp:spPr>
        <a:xfrm rot="1474077">
          <a:off x="6163322" y="2592601"/>
          <a:ext cx="985899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985899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631624" y="2575889"/>
        <a:ext cx="49294" cy="49294"/>
      </dsp:txXfrm>
    </dsp:sp>
    <dsp:sp modelId="{EB70BE84-D4B8-43B5-A996-B808E3A900EA}">
      <dsp:nvSpPr>
        <dsp:cNvPr id="0" name=""/>
        <dsp:cNvSpPr/>
      </dsp:nvSpPr>
      <dsp:spPr>
        <a:xfrm>
          <a:off x="7104594" y="2522470"/>
          <a:ext cx="1132084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Indirect</a:t>
          </a:r>
          <a:endParaRPr lang="fr-FR" sz="2000" b="1" kern="1200" dirty="0"/>
        </a:p>
      </dsp:txBody>
      <dsp:txXfrm>
        <a:off x="7121173" y="2539049"/>
        <a:ext cx="1098926" cy="532884"/>
      </dsp:txXfrm>
    </dsp:sp>
    <dsp:sp modelId="{5A5A3C62-0DD9-4B1E-AA3B-3D98DE8D2029}">
      <dsp:nvSpPr>
        <dsp:cNvPr id="0" name=""/>
        <dsp:cNvSpPr/>
      </dsp:nvSpPr>
      <dsp:spPr>
        <a:xfrm rot="31417">
          <a:off x="8236641" y="2805849"/>
          <a:ext cx="1814784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1814784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9098664" y="2768414"/>
        <a:ext cx="90739" cy="90739"/>
      </dsp:txXfrm>
    </dsp:sp>
    <dsp:sp modelId="{E15F5C76-22D6-4333-8409-102B9C85E07D}">
      <dsp:nvSpPr>
        <dsp:cNvPr id="0" name=""/>
        <dsp:cNvSpPr/>
      </dsp:nvSpPr>
      <dsp:spPr>
        <a:xfrm>
          <a:off x="10051388" y="2624644"/>
          <a:ext cx="1650149" cy="394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Projection</a:t>
          </a:r>
          <a:endParaRPr lang="fr-FR" sz="2000" b="1" kern="1200" dirty="0"/>
        </a:p>
      </dsp:txBody>
      <dsp:txXfrm>
        <a:off x="10062953" y="2636209"/>
        <a:ext cx="1627019" cy="371735"/>
      </dsp:txXfrm>
    </dsp:sp>
    <dsp:sp modelId="{F40F81D8-1B71-4A88-92F9-E56D1580B426}">
      <dsp:nvSpPr>
        <dsp:cNvPr id="0" name=""/>
        <dsp:cNvSpPr/>
      </dsp:nvSpPr>
      <dsp:spPr>
        <a:xfrm rot="4415226">
          <a:off x="3678732" y="4326893"/>
          <a:ext cx="1458790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1458790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71657" y="4298359"/>
        <a:ext cx="72939" cy="72939"/>
      </dsp:txXfrm>
    </dsp:sp>
    <dsp:sp modelId="{3BD6623A-2A19-456F-87F5-24942FFBF007}">
      <dsp:nvSpPr>
        <dsp:cNvPr id="0" name=""/>
        <dsp:cNvSpPr/>
      </dsp:nvSpPr>
      <dsp:spPr>
        <a:xfrm>
          <a:off x="4614223" y="4751480"/>
          <a:ext cx="1631243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C00000"/>
              </a:solidFill>
            </a:rPr>
            <a:t>Quantitative research</a:t>
          </a:r>
          <a:endParaRPr lang="fr-FR" sz="2000" b="1" kern="1200" dirty="0">
            <a:solidFill>
              <a:srgbClr val="C00000"/>
            </a:solidFill>
          </a:endParaRPr>
        </a:p>
      </dsp:txBody>
      <dsp:txXfrm>
        <a:off x="4630802" y="4768059"/>
        <a:ext cx="1598085" cy="532884"/>
      </dsp:txXfrm>
    </dsp:sp>
    <dsp:sp modelId="{868633A2-D620-40EA-80A7-F73FD53A1E30}">
      <dsp:nvSpPr>
        <dsp:cNvPr id="0" name=""/>
        <dsp:cNvSpPr/>
      </dsp:nvSpPr>
      <dsp:spPr>
        <a:xfrm rot="20205383">
          <a:off x="6205572" y="4832593"/>
          <a:ext cx="983032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983032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672513" y="4815952"/>
        <a:ext cx="49151" cy="49151"/>
      </dsp:txXfrm>
    </dsp:sp>
    <dsp:sp modelId="{0E8AD609-68D6-411A-AD24-9700EED6E746}">
      <dsp:nvSpPr>
        <dsp:cNvPr id="0" name=""/>
        <dsp:cNvSpPr/>
      </dsp:nvSpPr>
      <dsp:spPr>
        <a:xfrm>
          <a:off x="7148711" y="4363534"/>
          <a:ext cx="1132084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Survey</a:t>
          </a:r>
          <a:endParaRPr lang="fr-FR" sz="2000" b="1" kern="1200" dirty="0"/>
        </a:p>
      </dsp:txBody>
      <dsp:txXfrm>
        <a:off x="7165290" y="4380113"/>
        <a:ext cx="1098926" cy="532884"/>
      </dsp:txXfrm>
    </dsp:sp>
    <dsp:sp modelId="{8B4A25E6-7E14-40B5-A0E0-A6C25A01DFD8}">
      <dsp:nvSpPr>
        <dsp:cNvPr id="0" name=""/>
        <dsp:cNvSpPr/>
      </dsp:nvSpPr>
      <dsp:spPr>
        <a:xfrm rot="19985155">
          <a:off x="8191586" y="4265802"/>
          <a:ext cx="1647254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1647254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974032" y="4232556"/>
        <a:ext cx="82362" cy="82362"/>
      </dsp:txXfrm>
    </dsp:sp>
    <dsp:sp modelId="{3333E5DE-80FC-40C1-889B-F98D9061E285}">
      <dsp:nvSpPr>
        <dsp:cNvPr id="0" name=""/>
        <dsp:cNvSpPr/>
      </dsp:nvSpPr>
      <dsp:spPr>
        <a:xfrm>
          <a:off x="9749631" y="3581734"/>
          <a:ext cx="1934438" cy="638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Questionnaire</a:t>
          </a:r>
          <a:endParaRPr lang="fr-FR" sz="2000" b="1" kern="1200" dirty="0"/>
        </a:p>
      </dsp:txBody>
      <dsp:txXfrm>
        <a:off x="9768328" y="3600431"/>
        <a:ext cx="1897044" cy="600977"/>
      </dsp:txXfrm>
    </dsp:sp>
    <dsp:sp modelId="{DDD2FF99-0258-42B7-BDB4-3D8CCCE505DD}">
      <dsp:nvSpPr>
        <dsp:cNvPr id="0" name=""/>
        <dsp:cNvSpPr/>
      </dsp:nvSpPr>
      <dsp:spPr>
        <a:xfrm rot="21423884">
          <a:off x="8279819" y="4600480"/>
          <a:ext cx="1489615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1489615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987386" y="4571175"/>
        <a:ext cx="74480" cy="74480"/>
      </dsp:txXfrm>
    </dsp:sp>
    <dsp:sp modelId="{D1FE4CFE-15C3-405B-B0EF-DBD6F8BF0713}">
      <dsp:nvSpPr>
        <dsp:cNvPr id="0" name=""/>
        <dsp:cNvSpPr/>
      </dsp:nvSpPr>
      <dsp:spPr>
        <a:xfrm>
          <a:off x="9768457" y="4287254"/>
          <a:ext cx="1914977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/>
            <a:t>Adhoc</a:t>
          </a:r>
          <a:endParaRPr lang="fr-FR" sz="2000" b="1" kern="1200" dirty="0"/>
        </a:p>
      </dsp:txBody>
      <dsp:txXfrm>
        <a:off x="9785036" y="4303833"/>
        <a:ext cx="1881819" cy="532884"/>
      </dsp:txXfrm>
    </dsp:sp>
    <dsp:sp modelId="{7786CA66-9601-401B-A459-4C6682D4D62B}">
      <dsp:nvSpPr>
        <dsp:cNvPr id="0" name=""/>
        <dsp:cNvSpPr/>
      </dsp:nvSpPr>
      <dsp:spPr>
        <a:xfrm rot="1339002">
          <a:off x="8222801" y="4932640"/>
          <a:ext cx="1548587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1548587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958380" y="4901860"/>
        <a:ext cx="77429" cy="77429"/>
      </dsp:txXfrm>
    </dsp:sp>
    <dsp:sp modelId="{9A3FBCC2-8241-45D1-B17E-E7F68700FE1A}">
      <dsp:nvSpPr>
        <dsp:cNvPr id="0" name=""/>
        <dsp:cNvSpPr/>
      </dsp:nvSpPr>
      <dsp:spPr>
        <a:xfrm>
          <a:off x="9713393" y="4951573"/>
          <a:ext cx="1950479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Omnibus</a:t>
          </a:r>
          <a:endParaRPr lang="fr-FR" sz="2000" b="1" kern="1200" dirty="0"/>
        </a:p>
      </dsp:txBody>
      <dsp:txXfrm>
        <a:off x="9729972" y="4968152"/>
        <a:ext cx="1917321" cy="532884"/>
      </dsp:txXfrm>
    </dsp:sp>
    <dsp:sp modelId="{8B8AF301-F1C1-4B21-AB69-DC7605A3A77A}">
      <dsp:nvSpPr>
        <dsp:cNvPr id="0" name=""/>
        <dsp:cNvSpPr/>
      </dsp:nvSpPr>
      <dsp:spPr>
        <a:xfrm rot="2419387">
          <a:off x="8051464" y="5263220"/>
          <a:ext cx="1930464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1930464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8968435" y="5222893"/>
        <a:ext cx="96523" cy="96523"/>
      </dsp:txXfrm>
    </dsp:sp>
    <dsp:sp modelId="{EB818C3E-616D-45DB-B543-F0B5FFA3B56F}">
      <dsp:nvSpPr>
        <dsp:cNvPr id="0" name=""/>
        <dsp:cNvSpPr/>
      </dsp:nvSpPr>
      <dsp:spPr>
        <a:xfrm>
          <a:off x="9752597" y="5612733"/>
          <a:ext cx="1950479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Panel</a:t>
          </a:r>
          <a:endParaRPr lang="fr-FR" sz="2000" b="1" kern="1200" dirty="0"/>
        </a:p>
      </dsp:txBody>
      <dsp:txXfrm>
        <a:off x="9769176" y="5629312"/>
        <a:ext cx="1917321" cy="532884"/>
      </dsp:txXfrm>
    </dsp:sp>
    <dsp:sp modelId="{9B168ECC-D5C0-4236-942E-F0F56EFB74E3}">
      <dsp:nvSpPr>
        <dsp:cNvPr id="0" name=""/>
        <dsp:cNvSpPr/>
      </dsp:nvSpPr>
      <dsp:spPr>
        <a:xfrm rot="3636196">
          <a:off x="5967375" y="5502430"/>
          <a:ext cx="1092382" cy="15870"/>
        </a:xfrm>
        <a:custGeom>
          <a:avLst/>
          <a:gdLst/>
          <a:ahLst/>
          <a:cxnLst/>
          <a:rect l="0" t="0" r="0" b="0"/>
          <a:pathLst>
            <a:path>
              <a:moveTo>
                <a:pt x="0" y="7935"/>
              </a:moveTo>
              <a:lnTo>
                <a:pt x="1092382" y="7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486257" y="5483056"/>
        <a:ext cx="54619" cy="54619"/>
      </dsp:txXfrm>
    </dsp:sp>
    <dsp:sp modelId="{4EB8EFAE-AE6C-4BF8-8DF8-3B6C4E1C2968}">
      <dsp:nvSpPr>
        <dsp:cNvPr id="0" name=""/>
        <dsp:cNvSpPr/>
      </dsp:nvSpPr>
      <dsp:spPr>
        <a:xfrm>
          <a:off x="6781667" y="5703209"/>
          <a:ext cx="2075643" cy="566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Experimentation</a:t>
          </a:r>
          <a:endParaRPr lang="fr-FR" sz="2000" b="1" kern="1200" dirty="0"/>
        </a:p>
      </dsp:txBody>
      <dsp:txXfrm>
        <a:off x="6798246" y="5719788"/>
        <a:ext cx="2042485" cy="5328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9DA9-82AA-463D-9C36-DECE23A10E72}">
      <dsp:nvSpPr>
        <dsp:cNvPr id="0" name=""/>
        <dsp:cNvSpPr/>
      </dsp:nvSpPr>
      <dsp:spPr>
        <a:xfrm>
          <a:off x="4306" y="2388075"/>
          <a:ext cx="2068199" cy="1034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Secondary sources</a:t>
          </a:r>
          <a:endParaRPr lang="fr-FR" sz="1800" kern="1200" dirty="0"/>
        </a:p>
      </dsp:txBody>
      <dsp:txXfrm>
        <a:off x="34594" y="2418363"/>
        <a:ext cx="2007623" cy="973523"/>
      </dsp:txXfrm>
    </dsp:sp>
    <dsp:sp modelId="{C8D881EB-A447-4ED9-9577-EDBA85664ACC}">
      <dsp:nvSpPr>
        <dsp:cNvPr id="0" name=""/>
        <dsp:cNvSpPr/>
      </dsp:nvSpPr>
      <dsp:spPr>
        <a:xfrm>
          <a:off x="2072506" y="2889106"/>
          <a:ext cx="827279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827279" y="16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465463" y="2884443"/>
        <a:ext cx="41363" cy="41363"/>
      </dsp:txXfrm>
    </dsp:sp>
    <dsp:sp modelId="{C29CEF19-206E-4359-AE6E-A29290635977}">
      <dsp:nvSpPr>
        <dsp:cNvPr id="0" name=""/>
        <dsp:cNvSpPr/>
      </dsp:nvSpPr>
      <dsp:spPr>
        <a:xfrm>
          <a:off x="2899785" y="2388075"/>
          <a:ext cx="2068199" cy="1034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Documentary sources</a:t>
          </a:r>
          <a:endParaRPr lang="fr-FR" sz="1800" kern="1200" dirty="0"/>
        </a:p>
      </dsp:txBody>
      <dsp:txXfrm>
        <a:off x="2930073" y="2418363"/>
        <a:ext cx="2007623" cy="973523"/>
      </dsp:txXfrm>
    </dsp:sp>
    <dsp:sp modelId="{D4D7A4E4-7682-4518-8E40-E1B92A518B94}">
      <dsp:nvSpPr>
        <dsp:cNvPr id="0" name=""/>
        <dsp:cNvSpPr/>
      </dsp:nvSpPr>
      <dsp:spPr>
        <a:xfrm rot="19457599">
          <a:off x="4872225" y="2591803"/>
          <a:ext cx="1018798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1018798" y="160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356155" y="2582351"/>
        <a:ext cx="50939" cy="50939"/>
      </dsp:txXfrm>
    </dsp:sp>
    <dsp:sp modelId="{AEB82983-6CFE-4CAA-9B59-500703DA11C2}">
      <dsp:nvSpPr>
        <dsp:cNvPr id="0" name=""/>
        <dsp:cNvSpPr/>
      </dsp:nvSpPr>
      <dsp:spPr>
        <a:xfrm>
          <a:off x="5795264" y="1793467"/>
          <a:ext cx="2068199" cy="1034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Free sources</a:t>
          </a:r>
          <a:endParaRPr lang="fr-FR" sz="1800" kern="1200" dirty="0"/>
        </a:p>
      </dsp:txBody>
      <dsp:txXfrm>
        <a:off x="5825552" y="1823755"/>
        <a:ext cx="2007623" cy="973523"/>
      </dsp:txXfrm>
    </dsp:sp>
    <dsp:sp modelId="{EA7CC0EF-AA8C-4AB4-8F26-674AE55DDA67}">
      <dsp:nvSpPr>
        <dsp:cNvPr id="0" name=""/>
        <dsp:cNvSpPr/>
      </dsp:nvSpPr>
      <dsp:spPr>
        <a:xfrm>
          <a:off x="7863464" y="2294499"/>
          <a:ext cx="827279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827279" y="160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256422" y="2289835"/>
        <a:ext cx="41363" cy="41363"/>
      </dsp:txXfrm>
    </dsp:sp>
    <dsp:sp modelId="{66D8F835-A78E-4899-BACD-2D4539D362B3}">
      <dsp:nvSpPr>
        <dsp:cNvPr id="0" name=""/>
        <dsp:cNvSpPr/>
      </dsp:nvSpPr>
      <dsp:spPr>
        <a:xfrm>
          <a:off x="8690743" y="1793467"/>
          <a:ext cx="2068199" cy="1034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Internet, public administrations and </a:t>
          </a:r>
          <a:r>
            <a:rPr lang="fr-FR" sz="1800" kern="1200" dirty="0" err="1" smtClean="0"/>
            <a:t>companies</a:t>
          </a:r>
          <a:endParaRPr lang="fr-FR" sz="1800" kern="1200" dirty="0"/>
        </a:p>
      </dsp:txBody>
      <dsp:txXfrm>
        <a:off x="8721031" y="1823755"/>
        <a:ext cx="2007623" cy="973523"/>
      </dsp:txXfrm>
    </dsp:sp>
    <dsp:sp modelId="{ABC7896F-0202-47EE-A701-FFAC8E368A81}">
      <dsp:nvSpPr>
        <dsp:cNvPr id="0" name=""/>
        <dsp:cNvSpPr/>
      </dsp:nvSpPr>
      <dsp:spPr>
        <a:xfrm rot="2142401">
          <a:off x="4872225" y="3186410"/>
          <a:ext cx="1018798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1018798" y="160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356155" y="3176958"/>
        <a:ext cx="50939" cy="50939"/>
      </dsp:txXfrm>
    </dsp:sp>
    <dsp:sp modelId="{46A307F4-3F94-49BE-8576-287B1EFE0EC8}">
      <dsp:nvSpPr>
        <dsp:cNvPr id="0" name=""/>
        <dsp:cNvSpPr/>
      </dsp:nvSpPr>
      <dsp:spPr>
        <a:xfrm>
          <a:off x="5795264" y="2982682"/>
          <a:ext cx="2068199" cy="1034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Paid</a:t>
          </a:r>
          <a:r>
            <a:rPr lang="fr-FR" sz="1800" kern="1200" dirty="0" smtClean="0"/>
            <a:t> sources</a:t>
          </a:r>
          <a:endParaRPr lang="fr-FR" sz="1800" kern="1200" dirty="0"/>
        </a:p>
      </dsp:txBody>
      <dsp:txXfrm>
        <a:off x="5825552" y="3012970"/>
        <a:ext cx="2007623" cy="973523"/>
      </dsp:txXfrm>
    </dsp:sp>
    <dsp:sp modelId="{583FCD27-89A6-44F2-AE7A-F2E3D1D8F9CE}">
      <dsp:nvSpPr>
        <dsp:cNvPr id="0" name=""/>
        <dsp:cNvSpPr/>
      </dsp:nvSpPr>
      <dsp:spPr>
        <a:xfrm>
          <a:off x="7863464" y="3483714"/>
          <a:ext cx="827279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827279" y="160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256422" y="3479050"/>
        <a:ext cx="41363" cy="41363"/>
      </dsp:txXfrm>
    </dsp:sp>
    <dsp:sp modelId="{89A346AE-3BBC-4F9B-8774-BA3C9F25203D}">
      <dsp:nvSpPr>
        <dsp:cNvPr id="0" name=""/>
        <dsp:cNvSpPr/>
      </dsp:nvSpPr>
      <dsp:spPr>
        <a:xfrm>
          <a:off x="8690743" y="2982682"/>
          <a:ext cx="2068199" cy="1034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Private</a:t>
          </a:r>
          <a:r>
            <a:rPr lang="fr-FR" sz="1800" kern="1200" dirty="0" smtClean="0"/>
            <a:t> marketing </a:t>
          </a:r>
          <a:r>
            <a:rPr lang="fr-FR" sz="1800" kern="1200" dirty="0" err="1" smtClean="0"/>
            <a:t>agencies</a:t>
          </a:r>
          <a:r>
            <a:rPr lang="fr-FR" sz="1800" kern="1200" dirty="0" smtClean="0"/>
            <a:t> and </a:t>
          </a:r>
          <a:r>
            <a:rPr lang="fr-FR" sz="1800" kern="1200" dirty="0" err="1" smtClean="0"/>
            <a:t>companies</a:t>
          </a:r>
          <a:endParaRPr lang="fr-FR" sz="1800" kern="1200" dirty="0"/>
        </a:p>
      </dsp:txBody>
      <dsp:txXfrm>
        <a:off x="8721031" y="3012970"/>
        <a:ext cx="2007623" cy="9735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FBE8F-F12D-4137-967A-340EF29947A4}">
      <dsp:nvSpPr>
        <dsp:cNvPr id="0" name=""/>
        <dsp:cNvSpPr/>
      </dsp:nvSpPr>
      <dsp:spPr>
        <a:xfrm>
          <a:off x="790380" y="1931558"/>
          <a:ext cx="1492308" cy="746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Primary sources</a:t>
          </a:r>
          <a:endParaRPr lang="fr-FR" sz="1800" kern="1200" dirty="0"/>
        </a:p>
      </dsp:txBody>
      <dsp:txXfrm>
        <a:off x="812234" y="1953412"/>
        <a:ext cx="1448600" cy="702446"/>
      </dsp:txXfrm>
    </dsp:sp>
    <dsp:sp modelId="{10D09826-83AE-4406-947D-18822589E206}">
      <dsp:nvSpPr>
        <dsp:cNvPr id="0" name=""/>
        <dsp:cNvSpPr/>
      </dsp:nvSpPr>
      <dsp:spPr>
        <a:xfrm>
          <a:off x="2282689" y="2292353"/>
          <a:ext cx="59692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96923" y="122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566228" y="2289713"/>
        <a:ext cx="29846" cy="29846"/>
      </dsp:txXfrm>
    </dsp:sp>
    <dsp:sp modelId="{D8925213-73F8-41A5-A446-35298486B79B}">
      <dsp:nvSpPr>
        <dsp:cNvPr id="0" name=""/>
        <dsp:cNvSpPr/>
      </dsp:nvSpPr>
      <dsp:spPr>
        <a:xfrm>
          <a:off x="2879613" y="1931558"/>
          <a:ext cx="1492308" cy="746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Qualitative sources</a:t>
          </a:r>
          <a:endParaRPr lang="fr-FR" sz="1800" kern="1200" dirty="0"/>
        </a:p>
      </dsp:txBody>
      <dsp:txXfrm>
        <a:off x="2901467" y="1953412"/>
        <a:ext cx="1448600" cy="702446"/>
      </dsp:txXfrm>
    </dsp:sp>
    <dsp:sp modelId="{9B5F2E7C-BBD5-4B26-97EE-EEA2CD1FB547}">
      <dsp:nvSpPr>
        <dsp:cNvPr id="0" name=""/>
        <dsp:cNvSpPr/>
      </dsp:nvSpPr>
      <dsp:spPr>
        <a:xfrm rot="17500715">
          <a:off x="3862419" y="1541535"/>
          <a:ext cx="161592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615929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629985" y="1513420"/>
        <a:ext cx="80796" cy="80796"/>
      </dsp:txXfrm>
    </dsp:sp>
    <dsp:sp modelId="{F2225716-7402-4772-8CF2-F756C00251CD}">
      <dsp:nvSpPr>
        <dsp:cNvPr id="0" name=""/>
        <dsp:cNvSpPr/>
      </dsp:nvSpPr>
      <dsp:spPr>
        <a:xfrm>
          <a:off x="4968845" y="429923"/>
          <a:ext cx="1492308" cy="746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Direct sources</a:t>
          </a:r>
          <a:endParaRPr lang="fr-FR" sz="1800" kern="1200" dirty="0"/>
        </a:p>
      </dsp:txBody>
      <dsp:txXfrm>
        <a:off x="4990699" y="451777"/>
        <a:ext cx="1448600" cy="702446"/>
      </dsp:txXfrm>
    </dsp:sp>
    <dsp:sp modelId="{8B907C46-ECD7-4A9A-9A2A-542DC328BD1A}">
      <dsp:nvSpPr>
        <dsp:cNvPr id="0" name=""/>
        <dsp:cNvSpPr/>
      </dsp:nvSpPr>
      <dsp:spPr>
        <a:xfrm rot="19457599">
          <a:off x="6392059" y="576198"/>
          <a:ext cx="73511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735113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741238" y="570103"/>
        <a:ext cx="36755" cy="36755"/>
      </dsp:txXfrm>
    </dsp:sp>
    <dsp:sp modelId="{557A8E39-D446-4082-B81B-52BA3756BC43}">
      <dsp:nvSpPr>
        <dsp:cNvPr id="0" name=""/>
        <dsp:cNvSpPr/>
      </dsp:nvSpPr>
      <dsp:spPr>
        <a:xfrm>
          <a:off x="7058078" y="884"/>
          <a:ext cx="1492308" cy="746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Observation</a:t>
          </a:r>
          <a:endParaRPr lang="fr-FR" sz="1800" kern="1200" dirty="0"/>
        </a:p>
      </dsp:txBody>
      <dsp:txXfrm>
        <a:off x="7079932" y="22738"/>
        <a:ext cx="1448600" cy="702446"/>
      </dsp:txXfrm>
    </dsp:sp>
    <dsp:sp modelId="{81DCB2E3-A569-4DF0-B507-CBA687E298FC}">
      <dsp:nvSpPr>
        <dsp:cNvPr id="0" name=""/>
        <dsp:cNvSpPr/>
      </dsp:nvSpPr>
      <dsp:spPr>
        <a:xfrm rot="2142401">
          <a:off x="6392059" y="1005237"/>
          <a:ext cx="73511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735113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741238" y="999141"/>
        <a:ext cx="36755" cy="36755"/>
      </dsp:txXfrm>
    </dsp:sp>
    <dsp:sp modelId="{D9497ACB-6BE2-4C71-896A-B7088BD6CC10}">
      <dsp:nvSpPr>
        <dsp:cNvPr id="0" name=""/>
        <dsp:cNvSpPr/>
      </dsp:nvSpPr>
      <dsp:spPr>
        <a:xfrm>
          <a:off x="7058078" y="858961"/>
          <a:ext cx="1492308" cy="746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Interview</a:t>
          </a:r>
          <a:endParaRPr lang="fr-FR" sz="1800" kern="1200" dirty="0"/>
        </a:p>
      </dsp:txBody>
      <dsp:txXfrm>
        <a:off x="7079932" y="880815"/>
        <a:ext cx="1448600" cy="702446"/>
      </dsp:txXfrm>
    </dsp:sp>
    <dsp:sp modelId="{3F96464C-ED5F-46D2-8631-9BD217A3A6D0}">
      <dsp:nvSpPr>
        <dsp:cNvPr id="0" name=""/>
        <dsp:cNvSpPr/>
      </dsp:nvSpPr>
      <dsp:spPr>
        <a:xfrm rot="19457599">
          <a:off x="8481291" y="1005237"/>
          <a:ext cx="73511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735113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830470" y="999141"/>
        <a:ext cx="36755" cy="36755"/>
      </dsp:txXfrm>
    </dsp:sp>
    <dsp:sp modelId="{AA514A3C-9589-4342-93C0-8E9023D4AD8D}">
      <dsp:nvSpPr>
        <dsp:cNvPr id="0" name=""/>
        <dsp:cNvSpPr/>
      </dsp:nvSpPr>
      <dsp:spPr>
        <a:xfrm>
          <a:off x="9147310" y="429923"/>
          <a:ext cx="1492308" cy="746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Focus group</a:t>
          </a:r>
          <a:endParaRPr lang="fr-FR" sz="1800" kern="1200" dirty="0"/>
        </a:p>
      </dsp:txBody>
      <dsp:txXfrm>
        <a:off x="9169164" y="451777"/>
        <a:ext cx="1448600" cy="702446"/>
      </dsp:txXfrm>
    </dsp:sp>
    <dsp:sp modelId="{A54B89F1-9860-4ED1-AE99-5BD718F15395}">
      <dsp:nvSpPr>
        <dsp:cNvPr id="0" name=""/>
        <dsp:cNvSpPr/>
      </dsp:nvSpPr>
      <dsp:spPr>
        <a:xfrm rot="2142401">
          <a:off x="8481291" y="1434275"/>
          <a:ext cx="73511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735113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830470" y="1428180"/>
        <a:ext cx="36755" cy="36755"/>
      </dsp:txXfrm>
    </dsp:sp>
    <dsp:sp modelId="{BC6EDD65-693A-4486-9640-28CD625B8A14}">
      <dsp:nvSpPr>
        <dsp:cNvPr id="0" name=""/>
        <dsp:cNvSpPr/>
      </dsp:nvSpPr>
      <dsp:spPr>
        <a:xfrm>
          <a:off x="9147310" y="1288000"/>
          <a:ext cx="1492308" cy="746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Deep</a:t>
          </a:r>
          <a:r>
            <a:rPr lang="fr-FR" sz="1800" kern="1200" dirty="0" smtClean="0"/>
            <a:t> interview</a:t>
          </a:r>
          <a:endParaRPr lang="fr-FR" sz="1800" kern="1200" dirty="0"/>
        </a:p>
      </dsp:txBody>
      <dsp:txXfrm>
        <a:off x="9169164" y="1309854"/>
        <a:ext cx="1448600" cy="702446"/>
      </dsp:txXfrm>
    </dsp:sp>
    <dsp:sp modelId="{8DDAF448-45B2-435E-8868-B00CCD5E5DA6}">
      <dsp:nvSpPr>
        <dsp:cNvPr id="0" name=""/>
        <dsp:cNvSpPr/>
      </dsp:nvSpPr>
      <dsp:spPr>
        <a:xfrm rot="4099285">
          <a:off x="3862419" y="3043171"/>
          <a:ext cx="161592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615929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629985" y="3015055"/>
        <a:ext cx="80796" cy="80796"/>
      </dsp:txXfrm>
    </dsp:sp>
    <dsp:sp modelId="{281341E6-6608-434E-8993-CEAC6251457C}">
      <dsp:nvSpPr>
        <dsp:cNvPr id="0" name=""/>
        <dsp:cNvSpPr/>
      </dsp:nvSpPr>
      <dsp:spPr>
        <a:xfrm>
          <a:off x="4968845" y="3433194"/>
          <a:ext cx="1492308" cy="746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Indirect sources</a:t>
          </a:r>
          <a:endParaRPr lang="fr-FR" sz="1800" kern="1200" dirty="0"/>
        </a:p>
      </dsp:txBody>
      <dsp:txXfrm>
        <a:off x="4990699" y="3455048"/>
        <a:ext cx="1448600" cy="702446"/>
      </dsp:txXfrm>
    </dsp:sp>
    <dsp:sp modelId="{7041C6E9-3867-4874-B024-55DFBF007CDD}">
      <dsp:nvSpPr>
        <dsp:cNvPr id="0" name=""/>
        <dsp:cNvSpPr/>
      </dsp:nvSpPr>
      <dsp:spPr>
        <a:xfrm>
          <a:off x="6461154" y="3793989"/>
          <a:ext cx="59692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596923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744693" y="3791348"/>
        <a:ext cx="29846" cy="29846"/>
      </dsp:txXfrm>
    </dsp:sp>
    <dsp:sp modelId="{71C0AA1E-2A60-4BBD-9D18-8FB3432BF116}">
      <dsp:nvSpPr>
        <dsp:cNvPr id="0" name=""/>
        <dsp:cNvSpPr/>
      </dsp:nvSpPr>
      <dsp:spPr>
        <a:xfrm>
          <a:off x="7058078" y="3433194"/>
          <a:ext cx="1492308" cy="746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Projection </a:t>
          </a:r>
          <a:endParaRPr lang="fr-FR" sz="1800" kern="1200" dirty="0"/>
        </a:p>
      </dsp:txBody>
      <dsp:txXfrm>
        <a:off x="7079932" y="3455048"/>
        <a:ext cx="1448600" cy="702446"/>
      </dsp:txXfrm>
    </dsp:sp>
    <dsp:sp modelId="{EDA9931E-91ED-4F32-965D-86DD056574CB}">
      <dsp:nvSpPr>
        <dsp:cNvPr id="0" name=""/>
        <dsp:cNvSpPr/>
      </dsp:nvSpPr>
      <dsp:spPr>
        <a:xfrm rot="17692822">
          <a:off x="8139449" y="3150431"/>
          <a:ext cx="1418797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418797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813378" y="3127243"/>
        <a:ext cx="70939" cy="70939"/>
      </dsp:txXfrm>
    </dsp:sp>
    <dsp:sp modelId="{A3D2B3CE-2B42-4B18-A453-5EFEB982775D}">
      <dsp:nvSpPr>
        <dsp:cNvPr id="0" name=""/>
        <dsp:cNvSpPr/>
      </dsp:nvSpPr>
      <dsp:spPr>
        <a:xfrm>
          <a:off x="9147310" y="2146078"/>
          <a:ext cx="1492308" cy="746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Sentences to </a:t>
          </a:r>
          <a:r>
            <a:rPr lang="fr-FR" sz="1800" kern="1200" dirty="0" err="1" smtClean="0"/>
            <a:t>complete</a:t>
          </a:r>
          <a:endParaRPr lang="fr-FR" sz="1800" kern="1200" dirty="0"/>
        </a:p>
      </dsp:txBody>
      <dsp:txXfrm>
        <a:off x="9169164" y="2167932"/>
        <a:ext cx="1448600" cy="702446"/>
      </dsp:txXfrm>
    </dsp:sp>
    <dsp:sp modelId="{E8511DED-126C-4E13-9AD3-6DFD8FD0886F}">
      <dsp:nvSpPr>
        <dsp:cNvPr id="0" name=""/>
        <dsp:cNvSpPr/>
      </dsp:nvSpPr>
      <dsp:spPr>
        <a:xfrm rot="19457599">
          <a:off x="8481291" y="3579469"/>
          <a:ext cx="73511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735113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830470" y="3573374"/>
        <a:ext cx="36755" cy="36755"/>
      </dsp:txXfrm>
    </dsp:sp>
    <dsp:sp modelId="{F70B3996-80F2-4BBE-9327-CB202CE888B0}">
      <dsp:nvSpPr>
        <dsp:cNvPr id="0" name=""/>
        <dsp:cNvSpPr/>
      </dsp:nvSpPr>
      <dsp:spPr>
        <a:xfrm>
          <a:off x="9147310" y="3004155"/>
          <a:ext cx="1492308" cy="746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Expression </a:t>
          </a:r>
          <a:r>
            <a:rPr lang="fr-FR" sz="1800" kern="1200" dirty="0" err="1" smtClean="0"/>
            <a:t>methods</a:t>
          </a:r>
          <a:endParaRPr lang="fr-FR" sz="1800" kern="1200" dirty="0"/>
        </a:p>
      </dsp:txBody>
      <dsp:txXfrm>
        <a:off x="9169164" y="3026009"/>
        <a:ext cx="1448600" cy="702446"/>
      </dsp:txXfrm>
    </dsp:sp>
    <dsp:sp modelId="{136F380E-E7A0-4E7A-8152-FB9FE62A89CB}">
      <dsp:nvSpPr>
        <dsp:cNvPr id="0" name=""/>
        <dsp:cNvSpPr/>
      </dsp:nvSpPr>
      <dsp:spPr>
        <a:xfrm rot="2142401">
          <a:off x="8481291" y="4008508"/>
          <a:ext cx="73511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735113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830470" y="4002413"/>
        <a:ext cx="36755" cy="36755"/>
      </dsp:txXfrm>
    </dsp:sp>
    <dsp:sp modelId="{F96DBE4D-7793-49FB-B3FD-B90D71CBC340}">
      <dsp:nvSpPr>
        <dsp:cNvPr id="0" name=""/>
        <dsp:cNvSpPr/>
      </dsp:nvSpPr>
      <dsp:spPr>
        <a:xfrm>
          <a:off x="9147310" y="3862233"/>
          <a:ext cx="1492308" cy="746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Construction </a:t>
          </a:r>
          <a:r>
            <a:rPr lang="fr-FR" sz="1800" kern="1200" dirty="0" err="1" smtClean="0"/>
            <a:t>methods</a:t>
          </a:r>
          <a:endParaRPr lang="fr-FR" sz="1800" kern="1200" dirty="0"/>
        </a:p>
      </dsp:txBody>
      <dsp:txXfrm>
        <a:off x="9169164" y="3884087"/>
        <a:ext cx="1448600" cy="702446"/>
      </dsp:txXfrm>
    </dsp:sp>
    <dsp:sp modelId="{DEA7FC98-76C3-4D37-97B1-9440E4988AB4}">
      <dsp:nvSpPr>
        <dsp:cNvPr id="0" name=""/>
        <dsp:cNvSpPr/>
      </dsp:nvSpPr>
      <dsp:spPr>
        <a:xfrm rot="3907178">
          <a:off x="8139449" y="4437547"/>
          <a:ext cx="1418797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418797" y="12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8813378" y="4414360"/>
        <a:ext cx="70939" cy="70939"/>
      </dsp:txXfrm>
    </dsp:sp>
    <dsp:sp modelId="{7A1EA639-74C5-45FD-AEC9-5D5E5266D557}">
      <dsp:nvSpPr>
        <dsp:cNvPr id="0" name=""/>
        <dsp:cNvSpPr/>
      </dsp:nvSpPr>
      <dsp:spPr>
        <a:xfrm>
          <a:off x="9147310" y="4720311"/>
          <a:ext cx="1492308" cy="7461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Association </a:t>
          </a:r>
          <a:r>
            <a:rPr lang="fr-FR" sz="1800" kern="1200" dirty="0" err="1" smtClean="0"/>
            <a:t>methods</a:t>
          </a:r>
          <a:endParaRPr lang="fr-FR" sz="1800" kern="1200" dirty="0"/>
        </a:p>
      </dsp:txBody>
      <dsp:txXfrm>
        <a:off x="9169164" y="4742165"/>
        <a:ext cx="1448600" cy="70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33BFB4-C903-4543-8022-7C47D7CF8A87}" type="datetime1">
              <a:rPr lang="fr-FR" smtClean="0"/>
              <a:t>27/11/2024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63CFFE-8462-416E-AEB2-4E7281CE0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707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038543-6FDB-406D-A4C2-E864076D2CF2}" type="datetime1">
              <a:rPr lang="fr-FR" noProof="0" smtClean="0"/>
              <a:t>27/11/2024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E81925-CA98-455D-A45B-7A71D36D905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29094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4E81925-CA98-455D-A45B-7A71D36D90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26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e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 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ACFA6CAF-7D6A-49D2-A935-965066A555D0}" type="datetime1">
              <a:rPr lang="fr-FR" noProof="0" smtClean="0"/>
              <a:t>27/11/2024</a:t>
            </a:fld>
            <a:endParaRPr lang="fr-FR" noProof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D80286-FD39-40A7-8A03-CE6177118B57}" type="datetime1">
              <a:rPr lang="fr-FR" noProof="0" smtClean="0"/>
              <a:t>27/11/2024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EC489E-827B-460C-A45D-A38FE15233C4}" type="datetime1">
              <a:rPr lang="fr-FR" noProof="0" smtClean="0"/>
              <a:t>27/11/2024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CF92BF-3D3C-43EA-B15D-EB569B2F2857}" type="datetime1">
              <a:rPr lang="fr-FR" noProof="0" smtClean="0"/>
              <a:t>27/11/2024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e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necteur droit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C864DD9-B809-47D0-93D8-6CABD605B5D4}" type="datetime1">
              <a:rPr lang="fr-FR" noProof="0" smtClean="0"/>
              <a:t>27/11/2024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43EDC4-695A-4809-88AA-E6000541A579}" type="datetime1">
              <a:rPr lang="fr-FR" noProof="0" smtClean="0"/>
              <a:t>27/11/2024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7925DB-8857-4509-BF5C-735A9F90608E}" type="datetime1">
              <a:rPr lang="fr-FR" noProof="0" smtClean="0"/>
              <a:t>27/11/2024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376E92-ACE3-4C0C-80DA-D6EB49D61A6C}" type="datetime1">
              <a:rPr lang="fr-FR" noProof="0" smtClean="0"/>
              <a:t>27/11/2024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97691C-2408-47F8-8391-B6B27B7DEE7D}" type="datetime1">
              <a:rPr lang="fr-FR" noProof="0" smtClean="0"/>
              <a:t>27/11/2024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 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5800" y="609600"/>
            <a:ext cx="7772400" cy="53340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64B4E1-2802-44F2-BF5D-A8D5878D22A6}" type="datetime1">
              <a:rPr lang="fr-FR" noProof="0" smtClean="0"/>
              <a:t>27/11/2024</a:t>
            </a:fld>
            <a:endParaRPr lang="fr-FR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endParaRPr lang="fr-FR" noProof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2" name="Rectangle 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pour une 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AB7591E-7189-477E-A11E-0A13A8B174D9}" type="datetime1">
              <a:rPr lang="fr-FR" noProof="0" smtClean="0"/>
              <a:t>27/11/2024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174246C-B495-4CC1-95AD-2D0ACCC20168}" type="datetime1">
              <a:rPr lang="fr-FR" noProof="0" smtClean="0"/>
              <a:t>27/11/2024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5" name="Image 4" descr="couches de soie blanche à l’arrière-plan">
            <a:extLst>
              <a:ext uri="{FF2B5EF4-FFF2-40B4-BE49-F238E27FC236}">
                <a16:creationId xmlns:a16="http://schemas.microsoft.com/office/drawing/2014/main" id="{F64AC3CD-1328-415A-B204-EEA3F73A9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 1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6AE06C-CFD8-4FEF-B40F-369A5B066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Marketing </a:t>
            </a:r>
            <a:r>
              <a:rPr lang="en-US" dirty="0"/>
              <a:t>research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 smtClean="0"/>
              <a:t>For marketing </a:t>
            </a:r>
            <a:r>
              <a:rPr lang="fr-FR" sz="1600" dirty="0" err="1" smtClean="0"/>
              <a:t>students</a:t>
            </a:r>
            <a:r>
              <a:rPr lang="fr-FR" sz="1600" dirty="0" smtClean="0"/>
              <a:t> (License)</a:t>
            </a:r>
            <a:endParaRPr lang="fr-FR" sz="1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CBB618-D822-4C25-B8B8-6F165AAF9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4623127"/>
            <a:ext cx="9070848" cy="609288"/>
          </a:xfrm>
        </p:spPr>
        <p:txBody>
          <a:bodyPr rtlCol="0">
            <a:noAutofit/>
          </a:bodyPr>
          <a:lstStyle/>
          <a:p>
            <a:pPr rtl="0">
              <a:spcAft>
                <a:spcPts val="600"/>
              </a:spcAft>
            </a:pPr>
            <a:r>
              <a:rPr lang="fr-FR" sz="1400" dirty="0" smtClean="0"/>
              <a:t>Dr GOURI Meriem</a:t>
            </a:r>
          </a:p>
          <a:p>
            <a:pPr rtl="0">
              <a:spcAft>
                <a:spcPts val="600"/>
              </a:spcAft>
            </a:pPr>
            <a:r>
              <a:rPr lang="fr-FR" sz="1400" dirty="0" err="1" smtClean="0"/>
              <a:t>Faculty</a:t>
            </a:r>
            <a:r>
              <a:rPr lang="fr-FR" sz="1400" dirty="0" smtClean="0"/>
              <a:t> of </a:t>
            </a:r>
            <a:r>
              <a:rPr lang="fr-FR" sz="1400" dirty="0" err="1" smtClean="0"/>
              <a:t>economics-Badji</a:t>
            </a:r>
            <a:r>
              <a:rPr lang="fr-FR" sz="1400" dirty="0" smtClean="0"/>
              <a:t> Mokhtar Annaba</a:t>
            </a:r>
            <a:endParaRPr lang="fr-FR" sz="1400" dirty="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02518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82574"/>
            <a:ext cx="11140440" cy="797586"/>
          </a:xfrm>
        </p:spPr>
        <p:txBody>
          <a:bodyPr>
            <a:noAutofit/>
          </a:bodyPr>
          <a:lstStyle/>
          <a:p>
            <a:r>
              <a:rPr lang="en-US" sz="3200" dirty="0" smtClean="0"/>
              <a:t>3. Place </a:t>
            </a:r>
            <a:r>
              <a:rPr lang="en-US" sz="3200" dirty="0"/>
              <a:t>of marketing research in marketing approach:</a:t>
            </a:r>
            <a:endParaRPr lang="fr-FR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920651"/>
              </p:ext>
            </p:extLst>
          </p:nvPr>
        </p:nvGraphicFramePr>
        <p:xfrm>
          <a:off x="609600" y="1280159"/>
          <a:ext cx="10637520" cy="5267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3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897" y="424884"/>
            <a:ext cx="10476412" cy="990263"/>
          </a:xfrm>
        </p:spPr>
        <p:txBody>
          <a:bodyPr>
            <a:normAutofit/>
          </a:bodyPr>
          <a:lstStyle/>
          <a:p>
            <a:r>
              <a:rPr lang="fr-FR" sz="4400" dirty="0" smtClean="0"/>
              <a:t>4. Classification of marketing research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182" y="2002976"/>
            <a:ext cx="11255829" cy="2660464"/>
          </a:xfrm>
        </p:spPr>
        <p:txBody>
          <a:bodyPr>
            <a:normAutofit/>
          </a:bodyPr>
          <a:lstStyle/>
          <a:p>
            <a:r>
              <a:rPr lang="en-US" sz="2400" dirty="0"/>
              <a:t>4.1	according to the </a:t>
            </a:r>
            <a:r>
              <a:rPr lang="en-US" sz="2400" dirty="0" smtClean="0"/>
              <a:t>goal</a:t>
            </a:r>
          </a:p>
          <a:p>
            <a:r>
              <a:rPr lang="en-US" sz="2400" dirty="0" smtClean="0"/>
              <a:t>4.2</a:t>
            </a:r>
            <a:r>
              <a:rPr lang="en-US" sz="2400" dirty="0"/>
              <a:t>	According to  the </a:t>
            </a:r>
            <a:r>
              <a:rPr lang="en-US" sz="2400" dirty="0" smtClean="0"/>
              <a:t>problem</a:t>
            </a:r>
          </a:p>
          <a:p>
            <a:r>
              <a:rPr lang="en-US" sz="2400" dirty="0" smtClean="0"/>
              <a:t>4.3</a:t>
            </a:r>
            <a:r>
              <a:rPr lang="en-US" sz="2400" dirty="0"/>
              <a:t>	According to the </a:t>
            </a:r>
            <a:r>
              <a:rPr lang="en-US" sz="2400" dirty="0" smtClean="0"/>
              <a:t>methodology</a:t>
            </a:r>
          </a:p>
          <a:p>
            <a:r>
              <a:rPr lang="en-US" sz="2400" dirty="0" smtClean="0"/>
              <a:t>4.4</a:t>
            </a:r>
            <a:r>
              <a:rPr lang="en-US" sz="2400" dirty="0"/>
              <a:t>	According to the type of information </a:t>
            </a:r>
            <a:r>
              <a:rPr lang="en-US" sz="2400" dirty="0" smtClean="0"/>
              <a:t>source</a:t>
            </a:r>
            <a:endParaRPr lang="en-US" sz="2400" dirty="0" smtClean="0"/>
          </a:p>
          <a:p>
            <a:r>
              <a:rPr lang="en-US" sz="2400" dirty="0" smtClean="0"/>
              <a:t>4.5</a:t>
            </a:r>
            <a:r>
              <a:rPr lang="en-US" sz="2400" dirty="0"/>
              <a:t>	According to the </a:t>
            </a:r>
            <a:r>
              <a:rPr lang="en-US" sz="2400" dirty="0" smtClean="0"/>
              <a:t>time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58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4050" y="2712720"/>
            <a:ext cx="8477250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8000" b="1" dirty="0" err="1" smtClean="0"/>
              <a:t>Chapter</a:t>
            </a:r>
            <a:r>
              <a:rPr lang="fr-FR" sz="8000" b="1" dirty="0" smtClean="0"/>
              <a:t> 02: MIS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11447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678" y="642594"/>
            <a:ext cx="10772077" cy="695552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1.Marketing </a:t>
            </a:r>
            <a:r>
              <a:rPr lang="fr-FR" sz="4000" dirty="0"/>
              <a:t>information </a:t>
            </a:r>
            <a:r>
              <a:rPr lang="fr-FR" sz="4000" dirty="0" smtClean="0"/>
              <a:t>system-MIS: </a:t>
            </a:r>
            <a:r>
              <a:rPr lang="fr-FR" sz="4000" dirty="0" err="1" smtClean="0"/>
              <a:t>Definition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5029" y="2019326"/>
            <a:ext cx="9894423" cy="249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"A marketing information system is a continuing and interacting structure of people, equipment and procedures to gather, sort, </a:t>
            </a:r>
            <a:r>
              <a:rPr lang="en-US" sz="2400" dirty="0" err="1"/>
              <a:t>analyse</a:t>
            </a:r>
            <a:r>
              <a:rPr lang="en-US" sz="2400" dirty="0"/>
              <a:t>, evaluate, and distribute pertinent, timely and accurate information for use by marketing decision makers to improve their marketing planning, implementation, and control". Kotler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353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0651" y="419574"/>
            <a:ext cx="11173523" cy="8739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2.Marketing </a:t>
            </a:r>
            <a:r>
              <a:rPr lang="fr-FR" dirty="0"/>
              <a:t>information </a:t>
            </a:r>
            <a:r>
              <a:rPr lang="fr-FR" dirty="0" smtClean="0"/>
              <a:t>system-MIS: Utility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6522" y="2239803"/>
            <a:ext cx="7204964" cy="18358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Control </a:t>
            </a:r>
            <a:r>
              <a:rPr lang="en-US" sz="2400" dirty="0" smtClean="0"/>
              <a:t>decisions</a:t>
            </a:r>
            <a:endParaRPr lang="en-US" sz="2400" dirty="0"/>
          </a:p>
          <a:p>
            <a:r>
              <a:rPr lang="en-US" sz="2400" dirty="0" smtClean="0"/>
              <a:t>Operational </a:t>
            </a:r>
            <a:r>
              <a:rPr lang="en-US" sz="2400" dirty="0" smtClean="0"/>
              <a:t>decisions</a:t>
            </a:r>
            <a:endParaRPr lang="en-US" sz="2400" dirty="0"/>
          </a:p>
          <a:p>
            <a:r>
              <a:rPr lang="en-US" sz="2400" dirty="0" smtClean="0"/>
              <a:t>Strategic </a:t>
            </a:r>
            <a:r>
              <a:rPr lang="en-US" sz="2400" dirty="0" smtClean="0"/>
              <a:t>decisions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9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621" y="397267"/>
            <a:ext cx="11803567" cy="8962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3.Marketing </a:t>
            </a:r>
            <a:r>
              <a:rPr lang="fr-FR" dirty="0"/>
              <a:t>information system-MIS: </a:t>
            </a:r>
            <a:r>
              <a:rPr lang="fr-FR" dirty="0" smtClean="0"/>
              <a:t>Process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1639" y="1806499"/>
            <a:ext cx="11141927" cy="43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1-Determine the appropriate marketing metrics.</a:t>
            </a:r>
            <a:endParaRPr lang="fr-FR" sz="2800" dirty="0"/>
          </a:p>
          <a:p>
            <a:pPr marL="0" indent="0">
              <a:buNone/>
            </a:pPr>
            <a:r>
              <a:rPr lang="en-US" sz="2800" dirty="0"/>
              <a:t>2-Gather relevant data from external and internal sources.</a:t>
            </a:r>
            <a:endParaRPr lang="fr-FR" sz="2800" dirty="0"/>
          </a:p>
          <a:p>
            <a:pPr marL="0" indent="0">
              <a:buNone/>
            </a:pPr>
            <a:r>
              <a:rPr lang="en-US" sz="2800" dirty="0"/>
              <a:t>3-Graph the data to visualize trends.</a:t>
            </a:r>
            <a:endParaRPr lang="fr-FR" sz="2800" dirty="0"/>
          </a:p>
          <a:p>
            <a:pPr marL="0" indent="0">
              <a:buNone/>
            </a:pPr>
            <a:r>
              <a:rPr lang="en-US" sz="2800" dirty="0"/>
              <a:t>4-Distribute the trend information to the appropriate departments.</a:t>
            </a:r>
            <a:endParaRPr lang="fr-FR" sz="2800" dirty="0"/>
          </a:p>
          <a:p>
            <a:pPr marL="0" indent="0">
              <a:buNone/>
            </a:pPr>
            <a:r>
              <a:rPr lang="en-US" sz="2800" dirty="0"/>
              <a:t>5-Use the data to determine the right course of action to take</a:t>
            </a:r>
            <a:r>
              <a:rPr lang="en-US" sz="2800" dirty="0" smtClean="0"/>
              <a:t>.</a:t>
            </a:r>
            <a:endParaRPr lang="fr-FR" sz="28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2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0647" y="486481"/>
            <a:ext cx="11329645" cy="695552"/>
          </a:xfrm>
        </p:spPr>
        <p:txBody>
          <a:bodyPr>
            <a:noAutofit/>
          </a:bodyPr>
          <a:lstStyle/>
          <a:p>
            <a:r>
              <a:rPr lang="fr-FR" sz="3600" dirty="0" smtClean="0"/>
              <a:t>4.Marketing </a:t>
            </a:r>
            <a:r>
              <a:rPr lang="fr-FR" sz="3600" dirty="0"/>
              <a:t>information system-MIS: </a:t>
            </a:r>
            <a:r>
              <a:rPr lang="fr-FR" sz="3600" dirty="0" smtClean="0"/>
              <a:t>Components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err="1" smtClean="0"/>
              <a:t>Internal</a:t>
            </a:r>
            <a:r>
              <a:rPr lang="fr-FR" sz="4000" dirty="0" smtClean="0"/>
              <a:t> </a:t>
            </a:r>
            <a:r>
              <a:rPr lang="fr-FR" sz="4000" dirty="0" err="1" smtClean="0"/>
              <a:t>reporting</a:t>
            </a:r>
            <a:r>
              <a:rPr lang="fr-FR" sz="4000" dirty="0" smtClean="0"/>
              <a:t> </a:t>
            </a:r>
            <a:r>
              <a:rPr lang="fr-FR" sz="4000" dirty="0" err="1" smtClean="0"/>
              <a:t>systems</a:t>
            </a:r>
            <a:endParaRPr lang="fr-FR" sz="4000" dirty="0"/>
          </a:p>
          <a:p>
            <a:r>
              <a:rPr lang="fr-FR" sz="4000" dirty="0"/>
              <a:t>Marketing intelligence </a:t>
            </a:r>
            <a:r>
              <a:rPr lang="fr-FR" sz="4000" dirty="0" err="1" smtClean="0"/>
              <a:t>systems</a:t>
            </a:r>
            <a:endParaRPr lang="fr-FR" sz="4000" dirty="0" smtClean="0"/>
          </a:p>
          <a:p>
            <a:r>
              <a:rPr lang="fr-FR" sz="4000" dirty="0" smtClean="0"/>
              <a:t>Marketing research</a:t>
            </a:r>
          </a:p>
          <a:p>
            <a:r>
              <a:rPr lang="fr-FR" sz="4000" dirty="0"/>
              <a:t>Marketing data support </a:t>
            </a:r>
            <a:r>
              <a:rPr lang="fr-FR" sz="4000" dirty="0" err="1"/>
              <a:t>systems</a:t>
            </a:r>
            <a:endParaRPr lang="fr-FR" sz="4000" dirty="0" smtClean="0"/>
          </a:p>
        </p:txBody>
      </p:sp>
    </p:spTree>
    <p:extLst>
      <p:ext uri="{BB962C8B-B14F-4D97-AF65-F5344CB8AC3E}">
        <p14:creationId xmlns:p14="http://schemas.microsoft.com/office/powerpoint/2010/main" val="27726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50176" y="1928948"/>
            <a:ext cx="8477250" cy="2590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8000" b="1" dirty="0" err="1" smtClean="0"/>
              <a:t>Chapter</a:t>
            </a:r>
            <a:r>
              <a:rPr lang="fr-FR" sz="8000" b="1" dirty="0" smtClean="0"/>
              <a:t> 03: Types of Marketing research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3078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06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Exploratory </a:t>
            </a:r>
            <a:r>
              <a:rPr lang="en-US" sz="2400" dirty="0" err="1"/>
              <a:t>researchs</a:t>
            </a:r>
            <a:r>
              <a:rPr lang="en-US" sz="2400" dirty="0"/>
              <a:t> are documentary and qualitative studies which are not intended to give representative results, but to shed light on the complexity of a subject, to show the different aspects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Exploratory studies often precede studies quantitative: they help to build hypotheses that quantitative studies then make it possible to validate and quantify.</a:t>
            </a:r>
          </a:p>
        </p:txBody>
      </p:sp>
    </p:spTree>
    <p:extLst>
      <p:ext uri="{BB962C8B-B14F-4D97-AF65-F5344CB8AC3E}">
        <p14:creationId xmlns:p14="http://schemas.microsoft.com/office/powerpoint/2010/main" val="10671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361027"/>
            <a:ext cx="10058400" cy="1062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dirty="0" smtClean="0"/>
              <a:t>I)- Documentary research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499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5450" y="1988820"/>
            <a:ext cx="8477250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8000" b="1" dirty="0" err="1" smtClean="0"/>
              <a:t>Chapter</a:t>
            </a:r>
            <a:r>
              <a:rPr lang="fr-FR" sz="8000" b="1" dirty="0" smtClean="0"/>
              <a:t> 01: CONCEPTS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18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490197"/>
            <a:ext cx="11277600" cy="990263"/>
          </a:xfrm>
        </p:spPr>
        <p:txBody>
          <a:bodyPr>
            <a:normAutofit/>
          </a:bodyPr>
          <a:lstStyle/>
          <a:p>
            <a:r>
              <a:rPr lang="fr-FR" dirty="0" smtClean="0"/>
              <a:t>1. </a:t>
            </a:r>
            <a:r>
              <a:rPr lang="fr-FR" sz="4000" dirty="0" smtClean="0"/>
              <a:t>Documentary</a:t>
            </a:r>
            <a:r>
              <a:rPr lang="fr-FR" dirty="0" smtClean="0"/>
              <a:t> research: </a:t>
            </a:r>
            <a:r>
              <a:rPr lang="fr-FR" dirty="0" err="1" smtClean="0"/>
              <a:t>Definition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Documentary research:</a:t>
            </a:r>
          </a:p>
          <a:p>
            <a:pPr marL="0" indent="0">
              <a:buNone/>
            </a:pPr>
            <a:r>
              <a:rPr lang="en-US" sz="2400" dirty="0"/>
              <a:t>Documentary research consists of selecting, synthesizing and analyzing secondary information which, by definition, has not been produced for the purposes of the study</a:t>
            </a:r>
            <a:r>
              <a:rPr lang="en-US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4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031" y="595701"/>
            <a:ext cx="11418277" cy="1068975"/>
          </a:xfrm>
        </p:spPr>
        <p:txBody>
          <a:bodyPr>
            <a:noAutofit/>
          </a:bodyPr>
          <a:lstStyle/>
          <a:p>
            <a:r>
              <a:rPr lang="fr-FR" sz="4000" dirty="0" smtClean="0"/>
              <a:t>2. </a:t>
            </a:r>
            <a:r>
              <a:rPr lang="fr-FR" sz="4000" dirty="0"/>
              <a:t>Documentary research: </a:t>
            </a:r>
            <a:r>
              <a:rPr lang="fr-FR" sz="4000" dirty="0" err="1" smtClean="0"/>
              <a:t>Advantages</a:t>
            </a:r>
            <a:r>
              <a:rPr lang="fr-FR" sz="4000" dirty="0" smtClean="0"/>
              <a:t>/ </a:t>
            </a:r>
            <a:r>
              <a:rPr lang="fr-FR" sz="4000" dirty="0" err="1" smtClean="0"/>
              <a:t>Disadvantages</a:t>
            </a:r>
            <a:endParaRPr lang="fr-FR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875531"/>
              </p:ext>
            </p:extLst>
          </p:nvPr>
        </p:nvGraphicFramePr>
        <p:xfrm>
          <a:off x="422031" y="1916400"/>
          <a:ext cx="11418277" cy="454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384">
                  <a:extLst>
                    <a:ext uri="{9D8B030D-6E8A-4147-A177-3AD203B41FA5}">
                      <a16:colId xmlns:a16="http://schemas.microsoft.com/office/drawing/2014/main" val="100901775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668646668"/>
                    </a:ext>
                  </a:extLst>
                </a:gridCol>
                <a:gridCol w="4314093">
                  <a:extLst>
                    <a:ext uri="{9D8B030D-6E8A-4147-A177-3AD203B41FA5}">
                      <a16:colId xmlns:a16="http://schemas.microsoft.com/office/drawing/2014/main" val="2230671940"/>
                    </a:ext>
                  </a:extLst>
                </a:gridCol>
              </a:tblGrid>
              <a:tr h="8295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Advantages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</a:rPr>
                        <a:t>Disadvantages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4639"/>
                  </a:ext>
                </a:extLst>
              </a:tr>
              <a:tr h="3717233">
                <a:tc>
                  <a:txBody>
                    <a:bodyPr/>
                    <a:lstStyle/>
                    <a:p>
                      <a:endParaRPr lang="fr-FR" sz="2400" b="1" dirty="0" smtClean="0"/>
                    </a:p>
                    <a:p>
                      <a:endParaRPr lang="fr-FR" sz="2400" b="1" dirty="0" smtClean="0"/>
                    </a:p>
                    <a:p>
                      <a:r>
                        <a:rPr lang="fr-FR" sz="2400" b="1" dirty="0" smtClean="0"/>
                        <a:t>Documentary research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-Relatively </a:t>
                      </a:r>
                      <a:r>
                        <a:rPr lang="en-US" b="1" dirty="0" smtClean="0"/>
                        <a:t>quick</a:t>
                      </a:r>
                      <a:r>
                        <a:rPr lang="en-US" dirty="0" smtClean="0"/>
                        <a:t> to carry out if it is based on easily accessible data.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</a:t>
                      </a:r>
                      <a:r>
                        <a:rPr lang="en-US" b="1" dirty="0" smtClean="0"/>
                        <a:t>Inexpensive</a:t>
                      </a:r>
                      <a:r>
                        <a:rPr lang="en-US" dirty="0" smtClean="0"/>
                        <a:t> if it is public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-The only type of study carried out by those who do not have neither the </a:t>
                      </a:r>
                      <a:r>
                        <a:rPr lang="en-US" b="1" dirty="0" smtClean="0"/>
                        <a:t>means</a:t>
                      </a:r>
                      <a:r>
                        <a:rPr lang="en-US" dirty="0" smtClean="0"/>
                        <a:t> nor the </a:t>
                      </a:r>
                      <a:r>
                        <a:rPr lang="en-US" b="1" dirty="0" smtClean="0"/>
                        <a:t>expertise</a:t>
                      </a:r>
                      <a:r>
                        <a:rPr lang="en-US" dirty="0" smtClean="0"/>
                        <a:t> to lead others.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</a:t>
                      </a:r>
                      <a:r>
                        <a:rPr lang="en-US" b="1" dirty="0" smtClean="0"/>
                        <a:t>Availability</a:t>
                      </a:r>
                      <a:r>
                        <a:rPr lang="en-US" dirty="0" smtClean="0"/>
                        <a:t> of mass information on the internet and on the market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-The Reliability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smtClean="0"/>
                        <a:t>of data is not ensured</a:t>
                      </a:r>
                    </a:p>
                    <a:p>
                      <a:endParaRPr lang="en-US" b="0" baseline="0" dirty="0" smtClean="0"/>
                    </a:p>
                    <a:p>
                      <a:endParaRPr lang="en-US" b="0" baseline="0" dirty="0" smtClean="0"/>
                    </a:p>
                    <a:p>
                      <a:r>
                        <a:rPr lang="en-US" b="0" baseline="0" dirty="0" smtClean="0"/>
                        <a:t>-Risk of </a:t>
                      </a:r>
                      <a:r>
                        <a:rPr lang="en-US" b="1" baseline="0" dirty="0" smtClean="0"/>
                        <a:t>obsolete</a:t>
                      </a:r>
                      <a:r>
                        <a:rPr lang="en-US" b="0" baseline="0" dirty="0" smtClean="0"/>
                        <a:t> (Old) Data </a:t>
                      </a:r>
                    </a:p>
                    <a:p>
                      <a:endParaRPr lang="en-US" b="0" baseline="0" dirty="0" smtClean="0"/>
                    </a:p>
                    <a:p>
                      <a:r>
                        <a:rPr lang="en-US" b="0" baseline="0" dirty="0" smtClean="0"/>
                        <a:t>-If the problem is specific (concerns a brand), it is not easy to find </a:t>
                      </a:r>
                      <a:r>
                        <a:rPr lang="en-US" b="1" baseline="0" dirty="0" smtClean="0"/>
                        <a:t>precise data</a:t>
                      </a:r>
                    </a:p>
                    <a:p>
                      <a:endParaRPr lang="en-US" b="0" baseline="0" dirty="0" smtClean="0"/>
                    </a:p>
                    <a:p>
                      <a:r>
                        <a:rPr lang="en-US" b="0" dirty="0" smtClean="0"/>
                        <a:t>-Available data is not necessarily </a:t>
                      </a:r>
                      <a:r>
                        <a:rPr lang="en-US" b="1" dirty="0" smtClean="0"/>
                        <a:t>enough</a:t>
                      </a:r>
                      <a:r>
                        <a:rPr lang="en-US" b="0" dirty="0" smtClean="0"/>
                        <a:t> to answer the marketing 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78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2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066800" y="3040966"/>
            <a:ext cx="10058400" cy="1038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dirty="0" smtClean="0"/>
              <a:t>II)- Qualitative research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2576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1.Qualitative </a:t>
            </a:r>
            <a:r>
              <a:rPr lang="fr-FR" dirty="0" smtClean="0"/>
              <a:t>research: </a:t>
            </a:r>
            <a:r>
              <a:rPr lang="fr-FR" dirty="0" err="1" smtClean="0"/>
              <a:t>Definition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829951"/>
            <a:ext cx="10058400" cy="2140634"/>
          </a:xfrm>
        </p:spPr>
        <p:txBody>
          <a:bodyPr>
            <a:normAutofit/>
          </a:bodyPr>
          <a:lstStyle/>
          <a:p>
            <a:r>
              <a:rPr lang="en-US" sz="2400" dirty="0"/>
              <a:t>Qualitative research is often characterized by </a:t>
            </a:r>
            <a:r>
              <a:rPr lang="en-US" sz="2400" dirty="0" smtClean="0"/>
              <a:t>a deep evaluation </a:t>
            </a:r>
            <a:r>
              <a:rPr lang="en-US" sz="2400" dirty="0"/>
              <a:t>of the </a:t>
            </a:r>
            <a:r>
              <a:rPr lang="en-US" sz="2400" b="1" dirty="0"/>
              <a:t>motivations</a:t>
            </a:r>
            <a:r>
              <a:rPr lang="en-US" sz="2400" dirty="0"/>
              <a:t> and </a:t>
            </a:r>
            <a:r>
              <a:rPr lang="en-US" sz="2400" b="1" dirty="0"/>
              <a:t>obstacles</a:t>
            </a:r>
            <a:r>
              <a:rPr lang="en-US" sz="2400" dirty="0"/>
              <a:t> to purchasing. In practice, qualitative research is carried out with significantly smaller groups of </a:t>
            </a:r>
            <a:r>
              <a:rPr lang="en-US" sz="2400" dirty="0" smtClean="0"/>
              <a:t>respondents.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854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262" y="431578"/>
            <a:ext cx="10726615" cy="1371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2.Qualitative </a:t>
            </a:r>
            <a:r>
              <a:rPr lang="fr-FR" dirty="0" smtClean="0"/>
              <a:t>research: </a:t>
            </a:r>
            <a:r>
              <a:rPr lang="fr-FR" dirty="0" err="1" smtClean="0"/>
              <a:t>Advantages</a:t>
            </a:r>
            <a:r>
              <a:rPr lang="fr-FR" dirty="0" smtClean="0"/>
              <a:t>/</a:t>
            </a:r>
            <a:r>
              <a:rPr lang="fr-FR" dirty="0" err="1" smtClean="0"/>
              <a:t>desadvantages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106636"/>
              </p:ext>
            </p:extLst>
          </p:nvPr>
        </p:nvGraphicFramePr>
        <p:xfrm>
          <a:off x="1066795" y="2250833"/>
          <a:ext cx="10539050" cy="403273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269525">
                  <a:extLst>
                    <a:ext uri="{9D8B030D-6E8A-4147-A177-3AD203B41FA5}">
                      <a16:colId xmlns:a16="http://schemas.microsoft.com/office/drawing/2014/main" val="1767612435"/>
                    </a:ext>
                  </a:extLst>
                </a:gridCol>
                <a:gridCol w="5269525">
                  <a:extLst>
                    <a:ext uri="{9D8B030D-6E8A-4147-A177-3AD203B41FA5}">
                      <a16:colId xmlns:a16="http://schemas.microsoft.com/office/drawing/2014/main" val="1573403120"/>
                    </a:ext>
                  </a:extLst>
                </a:gridCol>
              </a:tblGrid>
              <a:tr h="602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Advantages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Disadvantages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753707"/>
                  </a:ext>
                </a:extLst>
              </a:tr>
              <a:tr h="1589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They are soft and flexible, in fact, to analyze delicate and complex psychological or social situations.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interviewees may not be representative, that’s why the results will be in the form of hypotheses.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582924"/>
                  </a:ext>
                </a:extLst>
              </a:tr>
              <a:tr h="60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inexpensive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Absence of the credibility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8298024"/>
                  </a:ext>
                </a:extLst>
              </a:tr>
              <a:tr h="123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Coverage of all facets of the problem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Bias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440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68215" y="2384474"/>
            <a:ext cx="10058400" cy="1038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dirty="0" smtClean="0"/>
              <a:t>III)- Quantitative research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40465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1.Quantitative </a:t>
            </a:r>
            <a:r>
              <a:rPr lang="fr-FR" dirty="0"/>
              <a:t>research</a:t>
            </a:r>
            <a:r>
              <a:rPr lang="fr-FR" dirty="0" smtClean="0"/>
              <a:t>: </a:t>
            </a:r>
            <a:r>
              <a:rPr lang="fr-FR" dirty="0" err="1" smtClean="0"/>
              <a:t>Definition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400743"/>
            <a:ext cx="10058400" cy="2750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Research </a:t>
            </a:r>
            <a:r>
              <a:rPr lang="en-US" sz="2400" dirty="0"/>
              <a:t>that allows opinions or behaviors to be measured. It is most often based on a survey carried out on a representative sample of the population studied. The numerical results from this survey give, after analysis, the measurement of the phenomenon studied (for example, measuring the notoriety of a brand)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170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2.Quantitative </a:t>
            </a:r>
            <a:r>
              <a:rPr lang="fr-FR" dirty="0"/>
              <a:t>research: </a:t>
            </a:r>
            <a:r>
              <a:rPr lang="fr-FR" dirty="0" err="1" smtClean="0"/>
              <a:t>Advantages</a:t>
            </a:r>
            <a:r>
              <a:rPr lang="fr-FR" dirty="0" smtClean="0"/>
              <a:t>/ </a:t>
            </a:r>
            <a:r>
              <a:rPr lang="fr-FR" dirty="0" err="1" smtClean="0"/>
              <a:t>disadvantages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681149"/>
              </p:ext>
            </p:extLst>
          </p:nvPr>
        </p:nvGraphicFramePr>
        <p:xfrm>
          <a:off x="844060" y="2368062"/>
          <a:ext cx="10281139" cy="372793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250739">
                  <a:extLst>
                    <a:ext uri="{9D8B030D-6E8A-4147-A177-3AD203B41FA5}">
                      <a16:colId xmlns:a16="http://schemas.microsoft.com/office/drawing/2014/main" val="3999490914"/>
                    </a:ext>
                  </a:extLst>
                </a:gridCol>
                <a:gridCol w="4030400">
                  <a:extLst>
                    <a:ext uri="{9D8B030D-6E8A-4147-A177-3AD203B41FA5}">
                      <a16:colId xmlns:a16="http://schemas.microsoft.com/office/drawing/2014/main" val="1034880754"/>
                    </a:ext>
                  </a:extLst>
                </a:gridCol>
              </a:tblGrid>
              <a:tr h="69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Advantages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Disadvantages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156009"/>
                  </a:ext>
                </a:extLst>
              </a:tr>
              <a:tr h="599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Important number of interviewees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Problem in reliability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015665"/>
                  </a:ext>
                </a:extLst>
              </a:tr>
              <a:tr h="599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Limited time per interviewee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Bias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520929"/>
                  </a:ext>
                </a:extLst>
              </a:tr>
              <a:tr h="599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Automatic processing of data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The questions arn’t deep.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9353182"/>
                  </a:ext>
                </a:extLst>
              </a:tr>
              <a:tr h="1230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Adapted to many studies like notoriety 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Expensive 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970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6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6621" y="1812834"/>
            <a:ext cx="8477250" cy="2590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8000" b="1" dirty="0" err="1" smtClean="0"/>
              <a:t>Chapter</a:t>
            </a:r>
            <a:r>
              <a:rPr lang="fr-FR" sz="8000" b="1" dirty="0" smtClean="0"/>
              <a:t> 04: Process of Marketing research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35206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4850" y="318744"/>
            <a:ext cx="9429750" cy="7290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Process of marketing research: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351523"/>
              </p:ext>
            </p:extLst>
          </p:nvPr>
        </p:nvGraphicFramePr>
        <p:xfrm>
          <a:off x="1600200" y="1352550"/>
          <a:ext cx="9391650" cy="501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5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252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Marketing research is a discipline that is both theoretical and practical for identifying the needs and behaviors of multiple audiences in a market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To better understand the different techniques, it seemed </a:t>
            </a:r>
            <a:r>
              <a:rPr lang="en-US" sz="2400" dirty="0" smtClean="0"/>
              <a:t>essential to </a:t>
            </a:r>
            <a:r>
              <a:rPr lang="en-US" sz="2400" dirty="0"/>
              <a:t>start by defining marketing research and demonstrating its place in the marketing approach.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573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1650" y="1912620"/>
            <a:ext cx="8477250" cy="25908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8000" b="1" dirty="0" err="1" smtClean="0"/>
              <a:t>Chapter</a:t>
            </a:r>
            <a:r>
              <a:rPr lang="fr-FR" sz="8000" b="1" dirty="0" smtClean="0"/>
              <a:t> 05: Information sources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28047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467091"/>
              </p:ext>
            </p:extLst>
          </p:nvPr>
        </p:nvGraphicFramePr>
        <p:xfrm>
          <a:off x="247650" y="254622"/>
          <a:ext cx="11715750" cy="641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95300" y="5697816"/>
            <a:ext cx="3924300" cy="519456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Information sources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5199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3375" y="394944"/>
            <a:ext cx="11525250" cy="70995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1.Information sources: </a:t>
            </a:r>
            <a:r>
              <a:rPr lang="fr-FR" sz="3600" dirty="0" err="1" smtClean="0"/>
              <a:t>From</a:t>
            </a:r>
            <a:r>
              <a:rPr lang="fr-FR" sz="3600" dirty="0" smtClean="0"/>
              <a:t> </a:t>
            </a:r>
            <a:r>
              <a:rPr lang="fr-FR" sz="3600" dirty="0" err="1" smtClean="0"/>
              <a:t>documentary</a:t>
            </a:r>
            <a:r>
              <a:rPr lang="fr-FR" sz="3600" dirty="0" smtClean="0"/>
              <a:t> research</a:t>
            </a:r>
            <a:endParaRPr lang="fr-FR" sz="36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408337232"/>
              </p:ext>
            </p:extLst>
          </p:nvPr>
        </p:nvGraphicFramePr>
        <p:xfrm>
          <a:off x="800100" y="628650"/>
          <a:ext cx="10763250" cy="581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1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337794"/>
            <a:ext cx="11296650" cy="786156"/>
          </a:xfrm>
        </p:spPr>
        <p:txBody>
          <a:bodyPr>
            <a:noAutofit/>
          </a:bodyPr>
          <a:lstStyle/>
          <a:p>
            <a:r>
              <a:rPr lang="fr-FR" sz="3600" dirty="0" smtClean="0"/>
              <a:t>2. Information sources: </a:t>
            </a:r>
            <a:r>
              <a:rPr lang="fr-FR" sz="3600" dirty="0" err="1" smtClean="0"/>
              <a:t>From</a:t>
            </a:r>
            <a:r>
              <a:rPr lang="fr-FR" sz="3600" dirty="0" smtClean="0"/>
              <a:t> Qualitative research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809607"/>
              </p:ext>
            </p:extLst>
          </p:nvPr>
        </p:nvGraphicFramePr>
        <p:xfrm>
          <a:off x="476250" y="1123950"/>
          <a:ext cx="11430000" cy="546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5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dirty="0" err="1" smtClean="0"/>
              <a:t>Thank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you</a:t>
            </a:r>
            <a:r>
              <a:rPr lang="fr-FR" sz="4000" b="1" dirty="0" smtClean="0"/>
              <a:t> !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89569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1.CONCEPTS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Marketing research:</a:t>
            </a:r>
          </a:p>
          <a:p>
            <a:pPr marL="0" indent="0">
              <a:buNone/>
            </a:pPr>
            <a:r>
              <a:rPr lang="en-US" sz="2400" dirty="0"/>
              <a:t>Marketing research is a methodical work of collecting and analyzing information allowing us to better know and understand a market, </a:t>
            </a:r>
            <a:r>
              <a:rPr lang="en-US" sz="2400" dirty="0" smtClean="0"/>
              <a:t>a public </a:t>
            </a:r>
            <a:r>
              <a:rPr lang="en-US" sz="2400" dirty="0"/>
              <a:t>or an offer with the aim of making better marketing decisions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-Mercator-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146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1.CONCEPTS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20"/>
            <a:ext cx="10420350" cy="3931920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Characteristics of Marketing research: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Organization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Objectivity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Generality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Relativity </a:t>
            </a:r>
            <a:r>
              <a:rPr lang="en-US" sz="2400" dirty="0"/>
              <a:t>to scientific </a:t>
            </a:r>
            <a:r>
              <a:rPr lang="en-US" sz="2400" dirty="0" smtClean="0"/>
              <a:t>problems</a:t>
            </a:r>
            <a:r>
              <a:rPr lang="en-US" sz="2400" dirty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704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1.CONCEPTS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 smtClean="0"/>
              <a:t>Marketing </a:t>
            </a:r>
            <a:r>
              <a:rPr lang="fr-FR" sz="2400" b="1" dirty="0" err="1" smtClean="0"/>
              <a:t>studies</a:t>
            </a:r>
            <a:r>
              <a:rPr lang="fr-FR" sz="2400" b="1" dirty="0"/>
              <a:t>:</a:t>
            </a:r>
          </a:p>
          <a:p>
            <a:pPr marL="0" indent="0">
              <a:buNone/>
            </a:pPr>
            <a:r>
              <a:rPr lang="en-US" sz="2400" dirty="0" smtClean="0"/>
              <a:t>It </a:t>
            </a:r>
            <a:r>
              <a:rPr lang="en-US" sz="2400" dirty="0"/>
              <a:t>is the activity of analyzing consumers, customers or the public. </a:t>
            </a:r>
            <a:r>
              <a:rPr lang="en-US" sz="2400" dirty="0" smtClean="0"/>
              <a:t>The information is used to identify </a:t>
            </a:r>
            <a:r>
              <a:rPr lang="en-US" sz="2400" dirty="0"/>
              <a:t>market </a:t>
            </a:r>
            <a:r>
              <a:rPr lang="en-US" sz="2400" dirty="0" smtClean="0"/>
              <a:t>opportunities and </a:t>
            </a:r>
            <a:r>
              <a:rPr lang="en-US" sz="2400" dirty="0"/>
              <a:t>threats; evaluate marketing operations; </a:t>
            </a:r>
            <a:r>
              <a:rPr lang="en-US" sz="2400" dirty="0" smtClean="0"/>
              <a:t>and track </a:t>
            </a:r>
            <a:r>
              <a:rPr lang="en-US" sz="2400" dirty="0"/>
              <a:t>marketing </a:t>
            </a:r>
            <a:r>
              <a:rPr lang="en-US" sz="2400" dirty="0" smtClean="0"/>
              <a:t>performance</a:t>
            </a:r>
            <a:r>
              <a:rPr lang="en-US" sz="2400" dirty="0"/>
              <a:t>.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2308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90956"/>
          </a:xfrm>
        </p:spPr>
        <p:txBody>
          <a:bodyPr/>
          <a:lstStyle/>
          <a:p>
            <a:r>
              <a:rPr lang="fr-FR" dirty="0" smtClean="0"/>
              <a:t>1.CONCEPTS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5657" y="2151561"/>
            <a:ext cx="10289857" cy="2067741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Information Marketing System</a:t>
            </a:r>
          </a:p>
          <a:p>
            <a:pPr marL="0" indent="0">
              <a:buNone/>
            </a:pPr>
            <a:r>
              <a:rPr lang="en-US" sz="2400" dirty="0" smtClean="0"/>
              <a:t>It associates </a:t>
            </a:r>
            <a:r>
              <a:rPr lang="en-US" sz="2400" dirty="0"/>
              <a:t>men, equipment and procedures in order to bring </a:t>
            </a:r>
            <a:r>
              <a:rPr lang="en-US" sz="2400" dirty="0" smtClean="0"/>
              <a:t>together, </a:t>
            </a:r>
            <a:r>
              <a:rPr lang="en-US" sz="2400" dirty="0"/>
              <a:t>analyze and disseminate </a:t>
            </a:r>
            <a:r>
              <a:rPr lang="en-US" sz="2400" dirty="0" smtClean="0"/>
              <a:t>useful information to marketing </a:t>
            </a:r>
            <a:r>
              <a:rPr lang="en-US" sz="2400" dirty="0"/>
              <a:t>managers </a:t>
            </a:r>
            <a:r>
              <a:rPr lang="en-US" sz="2400" dirty="0" smtClean="0"/>
              <a:t>to </a:t>
            </a:r>
            <a:r>
              <a:rPr lang="en-US" sz="2400" dirty="0"/>
              <a:t>make their decisions.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848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1.Concepts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Objectives of Marketing Research: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It helps to </a:t>
            </a:r>
            <a:r>
              <a:rPr lang="en-US" sz="2800" dirty="0" smtClean="0"/>
              <a:t>understand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It </a:t>
            </a:r>
            <a:r>
              <a:rPr lang="en-US" sz="2800" dirty="0"/>
              <a:t>helps to </a:t>
            </a:r>
            <a:r>
              <a:rPr lang="en-US" sz="2800" dirty="0" smtClean="0"/>
              <a:t>decide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</a:t>
            </a:r>
            <a:r>
              <a:rPr lang="en-US" sz="2800" dirty="0" smtClean="0"/>
              <a:t>t </a:t>
            </a:r>
            <a:r>
              <a:rPr lang="en-US" sz="2800" dirty="0"/>
              <a:t>helps to </a:t>
            </a:r>
            <a:r>
              <a:rPr lang="en-US" sz="2800" dirty="0" smtClean="0"/>
              <a:t>control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25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360" y="596874"/>
            <a:ext cx="10058400" cy="843306"/>
          </a:xfrm>
        </p:spPr>
        <p:txBody>
          <a:bodyPr/>
          <a:lstStyle/>
          <a:p>
            <a:r>
              <a:rPr lang="fr-FR" dirty="0" smtClean="0"/>
              <a:t>2. DOMAINS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306766"/>
              </p:ext>
            </p:extLst>
          </p:nvPr>
        </p:nvGraphicFramePr>
        <p:xfrm>
          <a:off x="594360" y="937260"/>
          <a:ext cx="11247120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8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961_TF78757031.potx" id="{6E4A0479-5566-43F2-A71B-4E157D0D5541}" vid="{D0D5BACC-5029-4894-A72E-8B6D5F0D62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8CC0DF8-A3C6-4F0C-AAB6-327115DBB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1B96DA-D61E-4352-8013-F432E69A26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28D249-1983-451D-8451-059C0BA5C7B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« Savon »</Template>
  <TotalTime>0</TotalTime>
  <Words>963</Words>
  <Application>Microsoft Office PowerPoint</Application>
  <PresentationFormat>Grand écran</PresentationFormat>
  <Paragraphs>186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Garamond</vt:lpstr>
      <vt:lpstr>Wingdings</vt:lpstr>
      <vt:lpstr>Savon</vt:lpstr>
      <vt:lpstr>Marketing research For marketing students (License)</vt:lpstr>
      <vt:lpstr>Présentation PowerPoint</vt:lpstr>
      <vt:lpstr>INTRODUCTION</vt:lpstr>
      <vt:lpstr> 1.CONCEPTS</vt:lpstr>
      <vt:lpstr>1.CONCEPTS</vt:lpstr>
      <vt:lpstr>1.CONCEPTS</vt:lpstr>
      <vt:lpstr>1.CONCEPTS</vt:lpstr>
      <vt:lpstr>1.Concepts</vt:lpstr>
      <vt:lpstr>2. DOMAINS</vt:lpstr>
      <vt:lpstr>3. Place of marketing research in marketing approach:</vt:lpstr>
      <vt:lpstr>4. Classification of marketing research</vt:lpstr>
      <vt:lpstr>Présentation PowerPoint</vt:lpstr>
      <vt:lpstr>1.Marketing information system-MIS: Definition</vt:lpstr>
      <vt:lpstr>2.Marketing information system-MIS: Utility</vt:lpstr>
      <vt:lpstr>3.Marketing information system-MIS: Process</vt:lpstr>
      <vt:lpstr>4.Marketing information system-MIS: Components</vt:lpstr>
      <vt:lpstr>Présentation PowerPoint</vt:lpstr>
      <vt:lpstr>INTRODUCTION</vt:lpstr>
      <vt:lpstr>Présentation PowerPoint</vt:lpstr>
      <vt:lpstr>1. Documentary research: Definition</vt:lpstr>
      <vt:lpstr>2. Documentary research: Advantages/ Disadvantages</vt:lpstr>
      <vt:lpstr>Présentation PowerPoint</vt:lpstr>
      <vt:lpstr>1.Qualitative research: Definition</vt:lpstr>
      <vt:lpstr>2.Qualitative research: Advantages/desadvantages</vt:lpstr>
      <vt:lpstr>Présentation PowerPoint</vt:lpstr>
      <vt:lpstr>1.Quantitative research: Definition</vt:lpstr>
      <vt:lpstr>2.Quantitative research: Advantages/ disadvantages</vt:lpstr>
      <vt:lpstr>Présentation PowerPoint</vt:lpstr>
      <vt:lpstr>Process of marketing research:</vt:lpstr>
      <vt:lpstr>Présentation PowerPoint</vt:lpstr>
      <vt:lpstr>Information sources</vt:lpstr>
      <vt:lpstr>1.Information sources: From documentary research</vt:lpstr>
      <vt:lpstr>2. Information sources: From Qualitative research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2024-10-06T20:06:55Z</dcterms:created>
  <dcterms:modified xsi:type="dcterms:W3CDTF">2024-11-27T21:49:49Z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