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3"/>
  </p:notesMasterIdLst>
  <p:sldIdLst>
    <p:sldId id="296" r:id="rId2"/>
    <p:sldId id="278" r:id="rId3"/>
    <p:sldId id="279" r:id="rId4"/>
    <p:sldId id="293" r:id="rId5"/>
    <p:sldId id="289" r:id="rId6"/>
    <p:sldId id="295" r:id="rId7"/>
    <p:sldId id="294" r:id="rId8"/>
    <p:sldId id="297" r:id="rId9"/>
    <p:sldId id="288" r:id="rId10"/>
    <p:sldId id="298" r:id="rId11"/>
    <p:sldId id="277" r:id="rId12"/>
  </p:sldIdLst>
  <p:sldSz cx="12192000" cy="6858000"/>
  <p:notesSz cx="6858000" cy="9144000"/>
  <p:defaultTextStyle>
    <a:defPPr>
      <a:defRPr lang="fr-D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49" autoAdjust="0"/>
    <p:restoredTop sz="94660"/>
  </p:normalViewPr>
  <p:slideViewPr>
    <p:cSldViewPr snapToGrid="0">
      <p:cViewPr varScale="1">
        <p:scale>
          <a:sx n="76" d="100"/>
          <a:sy n="76" d="100"/>
        </p:scale>
        <p:origin x="88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A925C8-1A97-4EE3-A6B7-174A0EE92D8F}" type="doc">
      <dgm:prSet loTypeId="urn:microsoft.com/office/officeart/2005/8/layout/hierarchy2" loCatId="hierarchy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fr-DZ"/>
        </a:p>
      </dgm:t>
    </dgm:pt>
    <dgm:pt modelId="{1137A25F-BA76-4998-96BB-0E4A59D7B78D}">
      <dgm:prSet phldrT="[Texte]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ar-SA" b="1"/>
            <a:t>المنتجات الاجتماعية</a:t>
          </a:r>
          <a:endParaRPr lang="fr-DZ" b="1" dirty="0"/>
        </a:p>
      </dgm:t>
    </dgm:pt>
    <dgm:pt modelId="{B57823BF-5CBC-4031-B0BC-6E72DFDEF0E1}" type="parTrans" cxnId="{F9CA84D9-323C-4881-B04E-A7B35EDAF9E8}">
      <dgm:prSet/>
      <dgm:spPr/>
      <dgm:t>
        <a:bodyPr/>
        <a:lstStyle/>
        <a:p>
          <a:endParaRPr lang="fr-DZ" b="1">
            <a:solidFill>
              <a:schemeClr val="tx1"/>
            </a:solidFill>
          </a:endParaRPr>
        </a:p>
      </dgm:t>
    </dgm:pt>
    <dgm:pt modelId="{3F1CB643-10E5-4F61-A160-BED160257AD0}" type="sibTrans" cxnId="{F9CA84D9-323C-4881-B04E-A7B35EDAF9E8}">
      <dgm:prSet/>
      <dgm:spPr/>
      <dgm:t>
        <a:bodyPr/>
        <a:lstStyle/>
        <a:p>
          <a:endParaRPr lang="fr-DZ" b="1">
            <a:solidFill>
              <a:schemeClr val="tx1"/>
            </a:solidFill>
          </a:endParaRPr>
        </a:p>
      </dgm:t>
    </dgm:pt>
    <dgm:pt modelId="{DF1A7223-7CA1-45B1-8161-9F98D4F50FB6}">
      <dgm:prSet phldrT="[Texte]"/>
      <dgm:spPr>
        <a:solidFill>
          <a:srgbClr val="0070C0"/>
        </a:solidFill>
      </dgm:spPr>
      <dgm:t>
        <a:bodyPr/>
        <a:lstStyle/>
        <a:p>
          <a:r>
            <a:rPr lang="ar-SA" b="1"/>
            <a:t>فكرة</a:t>
          </a:r>
          <a:endParaRPr lang="fr-DZ" b="1" dirty="0"/>
        </a:p>
      </dgm:t>
    </dgm:pt>
    <dgm:pt modelId="{5936CAFD-693C-49D9-8CE7-B29C26D6A0D7}" type="parTrans" cxnId="{9B297B27-4F4A-4E92-82E6-346F73261A2E}">
      <dgm:prSet/>
      <dgm:spPr/>
      <dgm:t>
        <a:bodyPr/>
        <a:lstStyle/>
        <a:p>
          <a:endParaRPr lang="fr-DZ" b="1">
            <a:solidFill>
              <a:schemeClr val="tx1"/>
            </a:solidFill>
          </a:endParaRPr>
        </a:p>
      </dgm:t>
    </dgm:pt>
    <dgm:pt modelId="{3A95C077-952E-4150-9FDB-FC5D8F343435}" type="sibTrans" cxnId="{9B297B27-4F4A-4E92-82E6-346F73261A2E}">
      <dgm:prSet/>
      <dgm:spPr/>
      <dgm:t>
        <a:bodyPr/>
        <a:lstStyle/>
        <a:p>
          <a:endParaRPr lang="fr-DZ" b="1">
            <a:solidFill>
              <a:schemeClr val="tx1"/>
            </a:solidFill>
          </a:endParaRPr>
        </a:p>
      </dgm:t>
    </dgm:pt>
    <dgm:pt modelId="{68484D0C-8D5A-4094-8997-48595B708CA1}">
      <dgm:prSet phldrT="[Texte]"/>
      <dgm:spPr>
        <a:solidFill>
          <a:srgbClr val="00B0F0"/>
        </a:solidFill>
      </dgm:spPr>
      <dgm:t>
        <a:bodyPr/>
        <a:lstStyle/>
        <a:p>
          <a:r>
            <a:rPr lang="ar-SA" b="1"/>
            <a:t>الايمان</a:t>
          </a:r>
          <a:endParaRPr lang="ar-SA" b="1" dirty="0"/>
        </a:p>
      </dgm:t>
    </dgm:pt>
    <dgm:pt modelId="{6C7A435F-FA04-4CF8-9A8B-25F485061433}" type="parTrans" cxnId="{C9D503AA-5E27-4C6F-AAB8-23FBC594C436}">
      <dgm:prSet/>
      <dgm:spPr/>
      <dgm:t>
        <a:bodyPr/>
        <a:lstStyle/>
        <a:p>
          <a:endParaRPr lang="fr-DZ" b="1">
            <a:solidFill>
              <a:schemeClr val="tx1"/>
            </a:solidFill>
          </a:endParaRPr>
        </a:p>
      </dgm:t>
    </dgm:pt>
    <dgm:pt modelId="{A080F23C-01B9-429E-A757-36BCAF110E2A}" type="sibTrans" cxnId="{C9D503AA-5E27-4C6F-AAB8-23FBC594C436}">
      <dgm:prSet/>
      <dgm:spPr/>
      <dgm:t>
        <a:bodyPr/>
        <a:lstStyle/>
        <a:p>
          <a:endParaRPr lang="fr-DZ" b="1">
            <a:solidFill>
              <a:schemeClr val="tx1"/>
            </a:solidFill>
          </a:endParaRPr>
        </a:p>
      </dgm:t>
    </dgm:pt>
    <dgm:pt modelId="{8FB33C30-13CC-4BCD-8934-48301A72BE42}">
      <dgm:prSet phldrT="[Texte]"/>
      <dgm:spPr>
        <a:solidFill>
          <a:srgbClr val="00B0F0"/>
        </a:solidFill>
      </dgm:spPr>
      <dgm:t>
        <a:bodyPr/>
        <a:lstStyle/>
        <a:p>
          <a:r>
            <a:rPr lang="ar-SA" b="1"/>
            <a:t>الموقف</a:t>
          </a:r>
          <a:endParaRPr lang="fr-DZ" b="1" dirty="0"/>
        </a:p>
      </dgm:t>
    </dgm:pt>
    <dgm:pt modelId="{F209C713-03D3-4214-8FD8-4D31BE064268}" type="parTrans" cxnId="{3010B189-5ECC-4D30-80D3-7D7842F07B99}">
      <dgm:prSet/>
      <dgm:spPr/>
      <dgm:t>
        <a:bodyPr/>
        <a:lstStyle/>
        <a:p>
          <a:endParaRPr lang="fr-DZ" b="1">
            <a:solidFill>
              <a:schemeClr val="tx1"/>
            </a:solidFill>
          </a:endParaRPr>
        </a:p>
      </dgm:t>
    </dgm:pt>
    <dgm:pt modelId="{46DF12F2-747E-4369-A29B-BCD044F4D6C3}" type="sibTrans" cxnId="{3010B189-5ECC-4D30-80D3-7D7842F07B99}">
      <dgm:prSet/>
      <dgm:spPr/>
      <dgm:t>
        <a:bodyPr/>
        <a:lstStyle/>
        <a:p>
          <a:endParaRPr lang="fr-DZ" b="1">
            <a:solidFill>
              <a:schemeClr val="tx1"/>
            </a:solidFill>
          </a:endParaRPr>
        </a:p>
      </dgm:t>
    </dgm:pt>
    <dgm:pt modelId="{D2814EAC-9330-4F94-A8D2-19AFE909A9EB}">
      <dgm:prSet phldrT="[Texte]"/>
      <dgm:spPr>
        <a:solidFill>
          <a:srgbClr val="7030A0"/>
        </a:solidFill>
      </dgm:spPr>
      <dgm:t>
        <a:bodyPr/>
        <a:lstStyle/>
        <a:p>
          <a:r>
            <a:rPr lang="ar-SA" b="1"/>
            <a:t>منتج ملموس</a:t>
          </a:r>
          <a:endParaRPr lang="fr-DZ" b="1" dirty="0"/>
        </a:p>
      </dgm:t>
    </dgm:pt>
    <dgm:pt modelId="{DCF0BBC5-2E26-41FF-A2C9-E6BC6494C3C8}" type="parTrans" cxnId="{544EB801-DDD1-45B8-BFC6-CF1E0D3450B0}">
      <dgm:prSet/>
      <dgm:spPr/>
      <dgm:t>
        <a:bodyPr/>
        <a:lstStyle/>
        <a:p>
          <a:endParaRPr lang="fr-DZ" b="1">
            <a:solidFill>
              <a:schemeClr val="tx1"/>
            </a:solidFill>
          </a:endParaRPr>
        </a:p>
      </dgm:t>
    </dgm:pt>
    <dgm:pt modelId="{1E86AA89-57D1-4FDF-9B8B-89F4E4AF5895}" type="sibTrans" cxnId="{544EB801-DDD1-45B8-BFC6-CF1E0D3450B0}">
      <dgm:prSet/>
      <dgm:spPr/>
      <dgm:t>
        <a:bodyPr/>
        <a:lstStyle/>
        <a:p>
          <a:endParaRPr lang="fr-DZ" b="1">
            <a:solidFill>
              <a:schemeClr val="tx1"/>
            </a:solidFill>
          </a:endParaRPr>
        </a:p>
      </dgm:t>
    </dgm:pt>
    <dgm:pt modelId="{AE3A3591-C79D-42D9-9A24-81ABE2F16A3E}">
      <dgm:prSet phldrT="[Texte]"/>
      <dgm:spPr>
        <a:solidFill>
          <a:srgbClr val="FF0000"/>
        </a:solidFill>
      </dgm:spPr>
      <dgm:t>
        <a:bodyPr/>
        <a:lstStyle/>
        <a:p>
          <a:r>
            <a:rPr lang="ar-SA" b="1"/>
            <a:t>الفعل</a:t>
          </a:r>
          <a:endParaRPr lang="fr-DZ" b="1" dirty="0"/>
        </a:p>
      </dgm:t>
    </dgm:pt>
    <dgm:pt modelId="{CED006D4-B7C5-43A6-9483-4DEE911F321B}" type="parTrans" cxnId="{FFF4E26E-A38B-4CA2-A448-7AB93804DCA3}">
      <dgm:prSet/>
      <dgm:spPr/>
      <dgm:t>
        <a:bodyPr/>
        <a:lstStyle/>
        <a:p>
          <a:endParaRPr lang="fr-DZ" b="1">
            <a:solidFill>
              <a:schemeClr val="tx1"/>
            </a:solidFill>
          </a:endParaRPr>
        </a:p>
      </dgm:t>
    </dgm:pt>
    <dgm:pt modelId="{2E06B077-CF72-4FFF-AC5A-A34EFD8101C5}" type="sibTrans" cxnId="{FFF4E26E-A38B-4CA2-A448-7AB93804DCA3}">
      <dgm:prSet/>
      <dgm:spPr/>
      <dgm:t>
        <a:bodyPr/>
        <a:lstStyle/>
        <a:p>
          <a:endParaRPr lang="fr-DZ" b="1">
            <a:solidFill>
              <a:schemeClr val="tx1"/>
            </a:solidFill>
          </a:endParaRPr>
        </a:p>
      </dgm:t>
    </dgm:pt>
    <dgm:pt modelId="{EE51FE34-8DE8-4AB6-959F-E256CDC51396}">
      <dgm:prSet phldrT="[Texte]"/>
      <dgm:spPr>
        <a:solidFill>
          <a:srgbClr val="C00000"/>
        </a:solidFill>
      </dgm:spPr>
      <dgm:t>
        <a:bodyPr/>
        <a:lstStyle/>
        <a:p>
          <a:r>
            <a:rPr lang="ar-SA" b="1"/>
            <a:t>يمارس</a:t>
          </a:r>
          <a:endParaRPr lang="fr-DZ" b="1" dirty="0"/>
        </a:p>
      </dgm:t>
    </dgm:pt>
    <dgm:pt modelId="{8882157E-A9C0-46C4-8029-B6983BDAE1DC}" type="parTrans" cxnId="{B32269A8-27CE-4D6C-835E-B74D7B86D1CD}">
      <dgm:prSet/>
      <dgm:spPr/>
      <dgm:t>
        <a:bodyPr/>
        <a:lstStyle/>
        <a:p>
          <a:endParaRPr lang="fr-DZ" b="1">
            <a:solidFill>
              <a:schemeClr val="tx1"/>
            </a:solidFill>
          </a:endParaRPr>
        </a:p>
      </dgm:t>
    </dgm:pt>
    <dgm:pt modelId="{3A7BE833-A8F4-4BD7-93BC-39F7D205B558}" type="sibTrans" cxnId="{B32269A8-27CE-4D6C-835E-B74D7B86D1CD}">
      <dgm:prSet/>
      <dgm:spPr/>
      <dgm:t>
        <a:bodyPr/>
        <a:lstStyle/>
        <a:p>
          <a:endParaRPr lang="fr-DZ" b="1">
            <a:solidFill>
              <a:schemeClr val="tx1"/>
            </a:solidFill>
          </a:endParaRPr>
        </a:p>
      </dgm:t>
    </dgm:pt>
    <dgm:pt modelId="{6AF93266-BA70-44E8-ACBA-C941955787F4}">
      <dgm:prSet phldrT="[Texte]"/>
      <dgm:spPr>
        <a:solidFill>
          <a:srgbClr val="FF0000"/>
        </a:solidFill>
      </dgm:spPr>
      <dgm:t>
        <a:bodyPr/>
        <a:lstStyle/>
        <a:p>
          <a:r>
            <a:rPr lang="ar-SA" b="1"/>
            <a:t>السلوك</a:t>
          </a:r>
          <a:endParaRPr lang="fr-DZ" b="1" dirty="0"/>
        </a:p>
      </dgm:t>
    </dgm:pt>
    <dgm:pt modelId="{8B1D19DF-6C27-4653-AB82-340EC24DF57C}" type="parTrans" cxnId="{98AABA41-4813-49EA-A246-67F9C2874670}">
      <dgm:prSet/>
      <dgm:spPr/>
      <dgm:t>
        <a:bodyPr/>
        <a:lstStyle/>
        <a:p>
          <a:endParaRPr lang="fr-DZ" b="1">
            <a:solidFill>
              <a:schemeClr val="tx1"/>
            </a:solidFill>
          </a:endParaRPr>
        </a:p>
      </dgm:t>
    </dgm:pt>
    <dgm:pt modelId="{EAC0B999-A8F6-41E5-BF9B-6A87882AAA5C}" type="sibTrans" cxnId="{98AABA41-4813-49EA-A246-67F9C2874670}">
      <dgm:prSet/>
      <dgm:spPr/>
      <dgm:t>
        <a:bodyPr/>
        <a:lstStyle/>
        <a:p>
          <a:endParaRPr lang="fr-DZ" b="1">
            <a:solidFill>
              <a:schemeClr val="tx1"/>
            </a:solidFill>
          </a:endParaRPr>
        </a:p>
      </dgm:t>
    </dgm:pt>
    <dgm:pt modelId="{0CB5CF7B-CBB4-4979-8EDA-277108B51A30}">
      <dgm:prSet phldrT="[Texte]"/>
      <dgm:spPr>
        <a:solidFill>
          <a:srgbClr val="00B0F0"/>
        </a:solidFill>
      </dgm:spPr>
      <dgm:t>
        <a:bodyPr/>
        <a:lstStyle/>
        <a:p>
          <a:r>
            <a:rPr lang="ar-SA" b="1" dirty="0"/>
            <a:t>القيمة</a:t>
          </a:r>
          <a:endParaRPr lang="fr-DZ" b="1" dirty="0"/>
        </a:p>
      </dgm:t>
    </dgm:pt>
    <dgm:pt modelId="{4CD7BE17-2AC4-41E9-8DE7-07C9C0EC5570}" type="parTrans" cxnId="{72B5DFC2-B0A4-4718-8C65-AD96EF1CC762}">
      <dgm:prSet/>
      <dgm:spPr/>
      <dgm:t>
        <a:bodyPr/>
        <a:lstStyle/>
        <a:p>
          <a:endParaRPr lang="fr-DZ" b="1">
            <a:solidFill>
              <a:schemeClr val="tx1"/>
            </a:solidFill>
          </a:endParaRPr>
        </a:p>
      </dgm:t>
    </dgm:pt>
    <dgm:pt modelId="{223CC6B6-88A6-4DB8-882F-2E828F09BCD8}" type="sibTrans" cxnId="{72B5DFC2-B0A4-4718-8C65-AD96EF1CC762}">
      <dgm:prSet/>
      <dgm:spPr/>
      <dgm:t>
        <a:bodyPr/>
        <a:lstStyle/>
        <a:p>
          <a:endParaRPr lang="fr-DZ" b="1">
            <a:solidFill>
              <a:schemeClr val="tx1"/>
            </a:solidFill>
          </a:endParaRPr>
        </a:p>
      </dgm:t>
    </dgm:pt>
    <dgm:pt modelId="{7ADE6C0D-7AE9-4C5E-BECF-B0DF70FBD854}" type="pres">
      <dgm:prSet presAssocID="{AEA925C8-1A97-4EE3-A6B7-174A0EE92D8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497A062-2BFF-4709-A8A1-76AF9E2990DE}" type="pres">
      <dgm:prSet presAssocID="{1137A25F-BA76-4998-96BB-0E4A59D7B78D}" presName="root1" presStyleCnt="0"/>
      <dgm:spPr/>
    </dgm:pt>
    <dgm:pt modelId="{BB3073A3-77E7-48E7-B9A5-FD8A2962DE58}" type="pres">
      <dgm:prSet presAssocID="{1137A25F-BA76-4998-96BB-0E4A59D7B78D}" presName="LevelOneTextNode" presStyleLbl="node0" presStyleIdx="0" presStyleCnt="1" custScaleX="208613">
        <dgm:presLayoutVars>
          <dgm:chPref val="3"/>
        </dgm:presLayoutVars>
      </dgm:prSet>
      <dgm:spPr/>
    </dgm:pt>
    <dgm:pt modelId="{57207CF7-9598-4C6B-805C-B637231F6D4D}" type="pres">
      <dgm:prSet presAssocID="{1137A25F-BA76-4998-96BB-0E4A59D7B78D}" presName="level2hierChild" presStyleCnt="0"/>
      <dgm:spPr/>
    </dgm:pt>
    <dgm:pt modelId="{3D6FB57C-0A6E-4D1E-A133-9F93E5E21031}" type="pres">
      <dgm:prSet presAssocID="{5936CAFD-693C-49D9-8CE7-B29C26D6A0D7}" presName="conn2-1" presStyleLbl="parChTrans1D2" presStyleIdx="0" presStyleCnt="3"/>
      <dgm:spPr/>
    </dgm:pt>
    <dgm:pt modelId="{24761C6A-C5DB-4479-9A1D-EC35A49BA62F}" type="pres">
      <dgm:prSet presAssocID="{5936CAFD-693C-49D9-8CE7-B29C26D6A0D7}" presName="connTx" presStyleLbl="parChTrans1D2" presStyleIdx="0" presStyleCnt="3"/>
      <dgm:spPr/>
    </dgm:pt>
    <dgm:pt modelId="{F811F1CF-68A2-40F5-B408-CFA10A4949D0}" type="pres">
      <dgm:prSet presAssocID="{DF1A7223-7CA1-45B1-8161-9F98D4F50FB6}" presName="root2" presStyleCnt="0"/>
      <dgm:spPr/>
    </dgm:pt>
    <dgm:pt modelId="{F274DC62-4EAF-4307-A79B-5D7688398F07}" type="pres">
      <dgm:prSet presAssocID="{DF1A7223-7CA1-45B1-8161-9F98D4F50FB6}" presName="LevelTwoTextNode" presStyleLbl="node2" presStyleIdx="0" presStyleCnt="3">
        <dgm:presLayoutVars>
          <dgm:chPref val="3"/>
        </dgm:presLayoutVars>
      </dgm:prSet>
      <dgm:spPr/>
    </dgm:pt>
    <dgm:pt modelId="{E09624E7-B03F-4525-89A1-92F3EA98CAF0}" type="pres">
      <dgm:prSet presAssocID="{DF1A7223-7CA1-45B1-8161-9F98D4F50FB6}" presName="level3hierChild" presStyleCnt="0"/>
      <dgm:spPr/>
    </dgm:pt>
    <dgm:pt modelId="{68491A2E-C758-4372-A073-42FDF8923681}" type="pres">
      <dgm:prSet presAssocID="{6C7A435F-FA04-4CF8-9A8B-25F485061433}" presName="conn2-1" presStyleLbl="parChTrans1D3" presStyleIdx="0" presStyleCnt="5"/>
      <dgm:spPr/>
    </dgm:pt>
    <dgm:pt modelId="{33FC9F4A-AEF7-4656-9443-43358B5909F9}" type="pres">
      <dgm:prSet presAssocID="{6C7A435F-FA04-4CF8-9A8B-25F485061433}" presName="connTx" presStyleLbl="parChTrans1D3" presStyleIdx="0" presStyleCnt="5"/>
      <dgm:spPr/>
    </dgm:pt>
    <dgm:pt modelId="{33F776F5-B122-48C4-83DC-47EA5E0F5AFD}" type="pres">
      <dgm:prSet presAssocID="{68484D0C-8D5A-4094-8997-48595B708CA1}" presName="root2" presStyleCnt="0"/>
      <dgm:spPr/>
    </dgm:pt>
    <dgm:pt modelId="{4ECCEA78-1735-4A34-93C7-6C0A7CE2CA7D}" type="pres">
      <dgm:prSet presAssocID="{68484D0C-8D5A-4094-8997-48595B708CA1}" presName="LevelTwoTextNode" presStyleLbl="node3" presStyleIdx="0" presStyleCnt="5">
        <dgm:presLayoutVars>
          <dgm:chPref val="3"/>
        </dgm:presLayoutVars>
      </dgm:prSet>
      <dgm:spPr/>
    </dgm:pt>
    <dgm:pt modelId="{D83D2B7F-8FB8-41F0-B6FF-6876A03A2137}" type="pres">
      <dgm:prSet presAssocID="{68484D0C-8D5A-4094-8997-48595B708CA1}" presName="level3hierChild" presStyleCnt="0"/>
      <dgm:spPr/>
    </dgm:pt>
    <dgm:pt modelId="{EA59CF58-6BD7-42D3-9AA2-841D4C68B3BA}" type="pres">
      <dgm:prSet presAssocID="{F209C713-03D3-4214-8FD8-4D31BE064268}" presName="conn2-1" presStyleLbl="parChTrans1D3" presStyleIdx="1" presStyleCnt="5"/>
      <dgm:spPr/>
    </dgm:pt>
    <dgm:pt modelId="{85EAA8F9-FD31-4E34-98B6-B50CD8963B99}" type="pres">
      <dgm:prSet presAssocID="{F209C713-03D3-4214-8FD8-4D31BE064268}" presName="connTx" presStyleLbl="parChTrans1D3" presStyleIdx="1" presStyleCnt="5"/>
      <dgm:spPr/>
    </dgm:pt>
    <dgm:pt modelId="{3D0CEAB0-742D-45F2-BB9F-D61CF0A3A488}" type="pres">
      <dgm:prSet presAssocID="{8FB33C30-13CC-4BCD-8934-48301A72BE42}" presName="root2" presStyleCnt="0"/>
      <dgm:spPr/>
    </dgm:pt>
    <dgm:pt modelId="{B4730B43-D76A-44E4-AAAC-A0FA7637CB07}" type="pres">
      <dgm:prSet presAssocID="{8FB33C30-13CC-4BCD-8934-48301A72BE42}" presName="LevelTwoTextNode" presStyleLbl="node3" presStyleIdx="1" presStyleCnt="5">
        <dgm:presLayoutVars>
          <dgm:chPref val="3"/>
        </dgm:presLayoutVars>
      </dgm:prSet>
      <dgm:spPr/>
    </dgm:pt>
    <dgm:pt modelId="{6F56A2BB-7DB9-458D-8897-6513CE434F2C}" type="pres">
      <dgm:prSet presAssocID="{8FB33C30-13CC-4BCD-8934-48301A72BE42}" presName="level3hierChild" presStyleCnt="0"/>
      <dgm:spPr/>
    </dgm:pt>
    <dgm:pt modelId="{64FC2846-B310-4022-83B5-9CDF59DFD4B9}" type="pres">
      <dgm:prSet presAssocID="{4CD7BE17-2AC4-41E9-8DE7-07C9C0EC5570}" presName="conn2-1" presStyleLbl="parChTrans1D3" presStyleIdx="2" presStyleCnt="5"/>
      <dgm:spPr/>
    </dgm:pt>
    <dgm:pt modelId="{B1A10161-362D-42B5-8972-4125E2B3D856}" type="pres">
      <dgm:prSet presAssocID="{4CD7BE17-2AC4-41E9-8DE7-07C9C0EC5570}" presName="connTx" presStyleLbl="parChTrans1D3" presStyleIdx="2" presStyleCnt="5"/>
      <dgm:spPr/>
    </dgm:pt>
    <dgm:pt modelId="{2A3FDFBF-05E8-4CA9-9BDE-61B1AA70AAA1}" type="pres">
      <dgm:prSet presAssocID="{0CB5CF7B-CBB4-4979-8EDA-277108B51A30}" presName="root2" presStyleCnt="0"/>
      <dgm:spPr/>
    </dgm:pt>
    <dgm:pt modelId="{F628D3C8-92CE-4D08-8815-222E2A684429}" type="pres">
      <dgm:prSet presAssocID="{0CB5CF7B-CBB4-4979-8EDA-277108B51A30}" presName="LevelTwoTextNode" presStyleLbl="node3" presStyleIdx="2" presStyleCnt="5">
        <dgm:presLayoutVars>
          <dgm:chPref val="3"/>
        </dgm:presLayoutVars>
      </dgm:prSet>
      <dgm:spPr/>
    </dgm:pt>
    <dgm:pt modelId="{E674ACF6-2203-4ABF-A55D-1861C3D75894}" type="pres">
      <dgm:prSet presAssocID="{0CB5CF7B-CBB4-4979-8EDA-277108B51A30}" presName="level3hierChild" presStyleCnt="0"/>
      <dgm:spPr/>
    </dgm:pt>
    <dgm:pt modelId="{8A2B9071-3B75-49DB-BCD5-9DA8033983F8}" type="pres">
      <dgm:prSet presAssocID="{DCF0BBC5-2E26-41FF-A2C9-E6BC6494C3C8}" presName="conn2-1" presStyleLbl="parChTrans1D2" presStyleIdx="1" presStyleCnt="3"/>
      <dgm:spPr/>
    </dgm:pt>
    <dgm:pt modelId="{0A0C9F5B-4F64-4094-B31C-B733C55EF211}" type="pres">
      <dgm:prSet presAssocID="{DCF0BBC5-2E26-41FF-A2C9-E6BC6494C3C8}" presName="connTx" presStyleLbl="parChTrans1D2" presStyleIdx="1" presStyleCnt="3"/>
      <dgm:spPr/>
    </dgm:pt>
    <dgm:pt modelId="{D2DCBFBD-33B8-44B3-A5F8-EEDAF4D0B47C}" type="pres">
      <dgm:prSet presAssocID="{D2814EAC-9330-4F94-A8D2-19AFE909A9EB}" presName="root2" presStyleCnt="0"/>
      <dgm:spPr/>
    </dgm:pt>
    <dgm:pt modelId="{8E9E75E9-A11C-47C1-AF20-0071E31231FE}" type="pres">
      <dgm:prSet presAssocID="{D2814EAC-9330-4F94-A8D2-19AFE909A9EB}" presName="LevelTwoTextNode" presStyleLbl="node2" presStyleIdx="1" presStyleCnt="3" custLinFactNeighborX="5202" custLinFactNeighborY="24589">
        <dgm:presLayoutVars>
          <dgm:chPref val="3"/>
        </dgm:presLayoutVars>
      </dgm:prSet>
      <dgm:spPr/>
    </dgm:pt>
    <dgm:pt modelId="{90EEB3EE-D600-4560-9031-69E06792F987}" type="pres">
      <dgm:prSet presAssocID="{D2814EAC-9330-4F94-A8D2-19AFE909A9EB}" presName="level3hierChild" presStyleCnt="0"/>
      <dgm:spPr/>
    </dgm:pt>
    <dgm:pt modelId="{6AAAD1C4-5AC8-4AA1-B2A4-916E79FC1DE5}" type="pres">
      <dgm:prSet presAssocID="{8882157E-A9C0-46C4-8029-B6983BDAE1DC}" presName="conn2-1" presStyleLbl="parChTrans1D2" presStyleIdx="2" presStyleCnt="3"/>
      <dgm:spPr/>
    </dgm:pt>
    <dgm:pt modelId="{9B0E7BBA-4FBF-4B7E-B3C1-3FDFDB8AD40F}" type="pres">
      <dgm:prSet presAssocID="{8882157E-A9C0-46C4-8029-B6983BDAE1DC}" presName="connTx" presStyleLbl="parChTrans1D2" presStyleIdx="2" presStyleCnt="3"/>
      <dgm:spPr/>
    </dgm:pt>
    <dgm:pt modelId="{6D18503D-65DF-40E8-91AF-F30BEA8E2EA2}" type="pres">
      <dgm:prSet presAssocID="{EE51FE34-8DE8-4AB6-959F-E256CDC51396}" presName="root2" presStyleCnt="0"/>
      <dgm:spPr/>
    </dgm:pt>
    <dgm:pt modelId="{6CADA7C7-DDFD-478B-A30C-45A08EEAE67F}" type="pres">
      <dgm:prSet presAssocID="{EE51FE34-8DE8-4AB6-959F-E256CDC51396}" presName="LevelTwoTextNode" presStyleLbl="node2" presStyleIdx="2" presStyleCnt="3">
        <dgm:presLayoutVars>
          <dgm:chPref val="3"/>
        </dgm:presLayoutVars>
      </dgm:prSet>
      <dgm:spPr/>
    </dgm:pt>
    <dgm:pt modelId="{5CDA3828-8EBC-44F3-8182-32CD3CFFF1E1}" type="pres">
      <dgm:prSet presAssocID="{EE51FE34-8DE8-4AB6-959F-E256CDC51396}" presName="level3hierChild" presStyleCnt="0"/>
      <dgm:spPr/>
    </dgm:pt>
    <dgm:pt modelId="{7A8B3AA8-3B57-48E7-98C7-EE99898C9A8E}" type="pres">
      <dgm:prSet presAssocID="{CED006D4-B7C5-43A6-9483-4DEE911F321B}" presName="conn2-1" presStyleLbl="parChTrans1D3" presStyleIdx="3" presStyleCnt="5"/>
      <dgm:spPr/>
    </dgm:pt>
    <dgm:pt modelId="{57A6B806-8EA7-46FC-ABBF-21A8DAF14F36}" type="pres">
      <dgm:prSet presAssocID="{CED006D4-B7C5-43A6-9483-4DEE911F321B}" presName="connTx" presStyleLbl="parChTrans1D3" presStyleIdx="3" presStyleCnt="5"/>
      <dgm:spPr/>
    </dgm:pt>
    <dgm:pt modelId="{ECEA0439-BF6F-473C-9F00-720876A84A63}" type="pres">
      <dgm:prSet presAssocID="{AE3A3591-C79D-42D9-9A24-81ABE2F16A3E}" presName="root2" presStyleCnt="0"/>
      <dgm:spPr/>
    </dgm:pt>
    <dgm:pt modelId="{EDC82637-6A37-49CE-B3FB-97BD199E7033}" type="pres">
      <dgm:prSet presAssocID="{AE3A3591-C79D-42D9-9A24-81ABE2F16A3E}" presName="LevelTwoTextNode" presStyleLbl="node3" presStyleIdx="3" presStyleCnt="5">
        <dgm:presLayoutVars>
          <dgm:chPref val="3"/>
        </dgm:presLayoutVars>
      </dgm:prSet>
      <dgm:spPr/>
    </dgm:pt>
    <dgm:pt modelId="{984F3066-4CB4-48A5-981B-76103B0016AA}" type="pres">
      <dgm:prSet presAssocID="{AE3A3591-C79D-42D9-9A24-81ABE2F16A3E}" presName="level3hierChild" presStyleCnt="0"/>
      <dgm:spPr/>
    </dgm:pt>
    <dgm:pt modelId="{63A79243-5E63-42D1-9083-F7B03C8D9EEE}" type="pres">
      <dgm:prSet presAssocID="{8B1D19DF-6C27-4653-AB82-340EC24DF57C}" presName="conn2-1" presStyleLbl="parChTrans1D3" presStyleIdx="4" presStyleCnt="5"/>
      <dgm:spPr/>
    </dgm:pt>
    <dgm:pt modelId="{1F408B77-02AD-4432-B031-AA55E429DA97}" type="pres">
      <dgm:prSet presAssocID="{8B1D19DF-6C27-4653-AB82-340EC24DF57C}" presName="connTx" presStyleLbl="parChTrans1D3" presStyleIdx="4" presStyleCnt="5"/>
      <dgm:spPr/>
    </dgm:pt>
    <dgm:pt modelId="{288C046C-3188-429C-A8C6-98A3F952B7DA}" type="pres">
      <dgm:prSet presAssocID="{6AF93266-BA70-44E8-ACBA-C941955787F4}" presName="root2" presStyleCnt="0"/>
      <dgm:spPr/>
    </dgm:pt>
    <dgm:pt modelId="{9636EFA3-75BC-414F-A586-1DC02DACCFD5}" type="pres">
      <dgm:prSet presAssocID="{6AF93266-BA70-44E8-ACBA-C941955787F4}" presName="LevelTwoTextNode" presStyleLbl="node3" presStyleIdx="4" presStyleCnt="5">
        <dgm:presLayoutVars>
          <dgm:chPref val="3"/>
        </dgm:presLayoutVars>
      </dgm:prSet>
      <dgm:spPr/>
    </dgm:pt>
    <dgm:pt modelId="{7E331D36-FFAC-4E86-A90D-2FA8F872FBC4}" type="pres">
      <dgm:prSet presAssocID="{6AF93266-BA70-44E8-ACBA-C941955787F4}" presName="level3hierChild" presStyleCnt="0"/>
      <dgm:spPr/>
    </dgm:pt>
  </dgm:ptLst>
  <dgm:cxnLst>
    <dgm:cxn modelId="{544EB801-DDD1-45B8-BFC6-CF1E0D3450B0}" srcId="{1137A25F-BA76-4998-96BB-0E4A59D7B78D}" destId="{D2814EAC-9330-4F94-A8D2-19AFE909A9EB}" srcOrd="1" destOrd="0" parTransId="{DCF0BBC5-2E26-41FF-A2C9-E6BC6494C3C8}" sibTransId="{1E86AA89-57D1-4FDF-9B8B-89F4E4AF5895}"/>
    <dgm:cxn modelId="{78153B09-9655-4A88-938E-DE98EC897739}" type="presOf" srcId="{DCF0BBC5-2E26-41FF-A2C9-E6BC6494C3C8}" destId="{8A2B9071-3B75-49DB-BCD5-9DA8033983F8}" srcOrd="0" destOrd="0" presId="urn:microsoft.com/office/officeart/2005/8/layout/hierarchy2"/>
    <dgm:cxn modelId="{C947071B-A299-4978-856B-35559D2A0691}" type="presOf" srcId="{CED006D4-B7C5-43A6-9483-4DEE911F321B}" destId="{57A6B806-8EA7-46FC-ABBF-21A8DAF14F36}" srcOrd="1" destOrd="0" presId="urn:microsoft.com/office/officeart/2005/8/layout/hierarchy2"/>
    <dgm:cxn modelId="{9B297B27-4F4A-4E92-82E6-346F73261A2E}" srcId="{1137A25F-BA76-4998-96BB-0E4A59D7B78D}" destId="{DF1A7223-7CA1-45B1-8161-9F98D4F50FB6}" srcOrd="0" destOrd="0" parTransId="{5936CAFD-693C-49D9-8CE7-B29C26D6A0D7}" sibTransId="{3A95C077-952E-4150-9FDB-FC5D8F343435}"/>
    <dgm:cxn modelId="{3D946928-A678-47AF-9791-A2D01524091F}" type="presOf" srcId="{DCF0BBC5-2E26-41FF-A2C9-E6BC6494C3C8}" destId="{0A0C9F5B-4F64-4094-B31C-B733C55EF211}" srcOrd="1" destOrd="0" presId="urn:microsoft.com/office/officeart/2005/8/layout/hierarchy2"/>
    <dgm:cxn modelId="{59792B30-A3DF-4DB0-AA0F-82806FBF1485}" type="presOf" srcId="{6C7A435F-FA04-4CF8-9A8B-25F485061433}" destId="{33FC9F4A-AEF7-4656-9443-43358B5909F9}" srcOrd="1" destOrd="0" presId="urn:microsoft.com/office/officeart/2005/8/layout/hierarchy2"/>
    <dgm:cxn modelId="{A5F54430-6AE8-44BA-A686-44F4948ADBC1}" type="presOf" srcId="{F209C713-03D3-4214-8FD8-4D31BE064268}" destId="{85EAA8F9-FD31-4E34-98B6-B50CD8963B99}" srcOrd="1" destOrd="0" presId="urn:microsoft.com/office/officeart/2005/8/layout/hierarchy2"/>
    <dgm:cxn modelId="{C61E8830-5902-4E98-B0DD-BAEC44643A1B}" type="presOf" srcId="{AE3A3591-C79D-42D9-9A24-81ABE2F16A3E}" destId="{EDC82637-6A37-49CE-B3FB-97BD199E7033}" srcOrd="0" destOrd="0" presId="urn:microsoft.com/office/officeart/2005/8/layout/hierarchy2"/>
    <dgm:cxn modelId="{98AABA41-4813-49EA-A246-67F9C2874670}" srcId="{EE51FE34-8DE8-4AB6-959F-E256CDC51396}" destId="{6AF93266-BA70-44E8-ACBA-C941955787F4}" srcOrd="1" destOrd="0" parTransId="{8B1D19DF-6C27-4653-AB82-340EC24DF57C}" sibTransId="{EAC0B999-A8F6-41E5-BF9B-6A87882AAA5C}"/>
    <dgm:cxn modelId="{6841D043-9E15-4AA5-86B1-81478C0AD51E}" type="presOf" srcId="{AEA925C8-1A97-4EE3-A6B7-174A0EE92D8F}" destId="{7ADE6C0D-7AE9-4C5E-BECF-B0DF70FBD854}" srcOrd="0" destOrd="0" presId="urn:microsoft.com/office/officeart/2005/8/layout/hierarchy2"/>
    <dgm:cxn modelId="{98921245-F364-43A9-BED3-D1442FEA360D}" type="presOf" srcId="{6AF93266-BA70-44E8-ACBA-C941955787F4}" destId="{9636EFA3-75BC-414F-A586-1DC02DACCFD5}" srcOrd="0" destOrd="0" presId="urn:microsoft.com/office/officeart/2005/8/layout/hierarchy2"/>
    <dgm:cxn modelId="{151B1A67-646B-4121-9162-F2A50EB852A8}" type="presOf" srcId="{68484D0C-8D5A-4094-8997-48595B708CA1}" destId="{4ECCEA78-1735-4A34-93C7-6C0A7CE2CA7D}" srcOrd="0" destOrd="0" presId="urn:microsoft.com/office/officeart/2005/8/layout/hierarchy2"/>
    <dgm:cxn modelId="{7EF9B24B-7873-4461-885C-682115456509}" type="presOf" srcId="{EE51FE34-8DE8-4AB6-959F-E256CDC51396}" destId="{6CADA7C7-DDFD-478B-A30C-45A08EEAE67F}" srcOrd="0" destOrd="0" presId="urn:microsoft.com/office/officeart/2005/8/layout/hierarchy2"/>
    <dgm:cxn modelId="{FFF4E26E-A38B-4CA2-A448-7AB93804DCA3}" srcId="{EE51FE34-8DE8-4AB6-959F-E256CDC51396}" destId="{AE3A3591-C79D-42D9-9A24-81ABE2F16A3E}" srcOrd="0" destOrd="0" parTransId="{CED006D4-B7C5-43A6-9483-4DEE911F321B}" sibTransId="{2E06B077-CF72-4FFF-AC5A-A34EFD8101C5}"/>
    <dgm:cxn modelId="{EE84DA50-DAA1-4294-87F2-F9DFED54B58A}" type="presOf" srcId="{4CD7BE17-2AC4-41E9-8DE7-07C9C0EC5570}" destId="{64FC2846-B310-4022-83B5-9CDF59DFD4B9}" srcOrd="0" destOrd="0" presId="urn:microsoft.com/office/officeart/2005/8/layout/hierarchy2"/>
    <dgm:cxn modelId="{20F17E51-FDE7-4199-9A05-8CFFDD6FC494}" type="presOf" srcId="{DF1A7223-7CA1-45B1-8161-9F98D4F50FB6}" destId="{F274DC62-4EAF-4307-A79B-5D7688398F07}" srcOrd="0" destOrd="0" presId="urn:microsoft.com/office/officeart/2005/8/layout/hierarchy2"/>
    <dgm:cxn modelId="{7AA8F379-5F93-4993-A943-DE1D2E041C58}" type="presOf" srcId="{CED006D4-B7C5-43A6-9483-4DEE911F321B}" destId="{7A8B3AA8-3B57-48E7-98C7-EE99898C9A8E}" srcOrd="0" destOrd="0" presId="urn:microsoft.com/office/officeart/2005/8/layout/hierarchy2"/>
    <dgm:cxn modelId="{7C40C387-9C08-4A21-A1E6-301B3514E279}" type="presOf" srcId="{8B1D19DF-6C27-4653-AB82-340EC24DF57C}" destId="{63A79243-5E63-42D1-9083-F7B03C8D9EEE}" srcOrd="0" destOrd="0" presId="urn:microsoft.com/office/officeart/2005/8/layout/hierarchy2"/>
    <dgm:cxn modelId="{3010B189-5ECC-4D30-80D3-7D7842F07B99}" srcId="{DF1A7223-7CA1-45B1-8161-9F98D4F50FB6}" destId="{8FB33C30-13CC-4BCD-8934-48301A72BE42}" srcOrd="1" destOrd="0" parTransId="{F209C713-03D3-4214-8FD8-4D31BE064268}" sibTransId="{46DF12F2-747E-4369-A29B-BCD044F4D6C3}"/>
    <dgm:cxn modelId="{73EE7792-6CEB-48E2-9251-32FEE6515DEE}" type="presOf" srcId="{8FB33C30-13CC-4BCD-8934-48301A72BE42}" destId="{B4730B43-D76A-44E4-AAAC-A0FA7637CB07}" srcOrd="0" destOrd="0" presId="urn:microsoft.com/office/officeart/2005/8/layout/hierarchy2"/>
    <dgm:cxn modelId="{E7A95D9A-0A61-44BA-AFEF-2FE133A57E16}" type="presOf" srcId="{8B1D19DF-6C27-4653-AB82-340EC24DF57C}" destId="{1F408B77-02AD-4432-B031-AA55E429DA97}" srcOrd="1" destOrd="0" presId="urn:microsoft.com/office/officeart/2005/8/layout/hierarchy2"/>
    <dgm:cxn modelId="{6B359DA3-B7DB-4FEE-9BE9-983BFF66CE83}" type="presOf" srcId="{4CD7BE17-2AC4-41E9-8DE7-07C9C0EC5570}" destId="{B1A10161-362D-42B5-8972-4125E2B3D856}" srcOrd="1" destOrd="0" presId="urn:microsoft.com/office/officeart/2005/8/layout/hierarchy2"/>
    <dgm:cxn modelId="{B32269A8-27CE-4D6C-835E-B74D7B86D1CD}" srcId="{1137A25F-BA76-4998-96BB-0E4A59D7B78D}" destId="{EE51FE34-8DE8-4AB6-959F-E256CDC51396}" srcOrd="2" destOrd="0" parTransId="{8882157E-A9C0-46C4-8029-B6983BDAE1DC}" sibTransId="{3A7BE833-A8F4-4BD7-93BC-39F7D205B558}"/>
    <dgm:cxn modelId="{9D5E77A9-E292-40BE-9952-E9FC46C9D620}" type="presOf" srcId="{6C7A435F-FA04-4CF8-9A8B-25F485061433}" destId="{68491A2E-C758-4372-A073-42FDF8923681}" srcOrd="0" destOrd="0" presId="urn:microsoft.com/office/officeart/2005/8/layout/hierarchy2"/>
    <dgm:cxn modelId="{C9D503AA-5E27-4C6F-AAB8-23FBC594C436}" srcId="{DF1A7223-7CA1-45B1-8161-9F98D4F50FB6}" destId="{68484D0C-8D5A-4094-8997-48595B708CA1}" srcOrd="0" destOrd="0" parTransId="{6C7A435F-FA04-4CF8-9A8B-25F485061433}" sibTransId="{A080F23C-01B9-429E-A757-36BCAF110E2A}"/>
    <dgm:cxn modelId="{EFB418BF-CA4C-4EDF-B410-05D3931EE4D3}" type="presOf" srcId="{8882157E-A9C0-46C4-8029-B6983BDAE1DC}" destId="{6AAAD1C4-5AC8-4AA1-B2A4-916E79FC1DE5}" srcOrd="0" destOrd="0" presId="urn:microsoft.com/office/officeart/2005/8/layout/hierarchy2"/>
    <dgm:cxn modelId="{72B5DFC2-B0A4-4718-8C65-AD96EF1CC762}" srcId="{DF1A7223-7CA1-45B1-8161-9F98D4F50FB6}" destId="{0CB5CF7B-CBB4-4979-8EDA-277108B51A30}" srcOrd="2" destOrd="0" parTransId="{4CD7BE17-2AC4-41E9-8DE7-07C9C0EC5570}" sibTransId="{223CC6B6-88A6-4DB8-882F-2E828F09BCD8}"/>
    <dgm:cxn modelId="{3C5B8ECC-C8F5-4CFF-81D0-E9AB82B69447}" type="presOf" srcId="{8882157E-A9C0-46C4-8029-B6983BDAE1DC}" destId="{9B0E7BBA-4FBF-4B7E-B3C1-3FDFDB8AD40F}" srcOrd="1" destOrd="0" presId="urn:microsoft.com/office/officeart/2005/8/layout/hierarchy2"/>
    <dgm:cxn modelId="{6015C5CD-B425-48E0-BEBF-98B000FE8EA8}" type="presOf" srcId="{5936CAFD-693C-49D9-8CE7-B29C26D6A0D7}" destId="{24761C6A-C5DB-4479-9A1D-EC35A49BA62F}" srcOrd="1" destOrd="0" presId="urn:microsoft.com/office/officeart/2005/8/layout/hierarchy2"/>
    <dgm:cxn modelId="{159FD4CF-E54C-4249-9331-5BE4EF439FEC}" type="presOf" srcId="{F209C713-03D3-4214-8FD8-4D31BE064268}" destId="{EA59CF58-6BD7-42D3-9AA2-841D4C68B3BA}" srcOrd="0" destOrd="0" presId="urn:microsoft.com/office/officeart/2005/8/layout/hierarchy2"/>
    <dgm:cxn modelId="{BC70DECF-4B5F-42EB-A473-098A8E658412}" type="presOf" srcId="{5936CAFD-693C-49D9-8CE7-B29C26D6A0D7}" destId="{3D6FB57C-0A6E-4D1E-A133-9F93E5E21031}" srcOrd="0" destOrd="0" presId="urn:microsoft.com/office/officeart/2005/8/layout/hierarchy2"/>
    <dgm:cxn modelId="{F9CA84D9-323C-4881-B04E-A7B35EDAF9E8}" srcId="{AEA925C8-1A97-4EE3-A6B7-174A0EE92D8F}" destId="{1137A25F-BA76-4998-96BB-0E4A59D7B78D}" srcOrd="0" destOrd="0" parTransId="{B57823BF-5CBC-4031-B0BC-6E72DFDEF0E1}" sibTransId="{3F1CB643-10E5-4F61-A160-BED160257AD0}"/>
    <dgm:cxn modelId="{F51532E1-219E-4FCE-9632-3F696F310BB9}" type="presOf" srcId="{D2814EAC-9330-4F94-A8D2-19AFE909A9EB}" destId="{8E9E75E9-A11C-47C1-AF20-0071E31231FE}" srcOrd="0" destOrd="0" presId="urn:microsoft.com/office/officeart/2005/8/layout/hierarchy2"/>
    <dgm:cxn modelId="{1094A0E1-26E0-435A-BFF2-FD62C9CB68D8}" type="presOf" srcId="{1137A25F-BA76-4998-96BB-0E4A59D7B78D}" destId="{BB3073A3-77E7-48E7-B9A5-FD8A2962DE58}" srcOrd="0" destOrd="0" presId="urn:microsoft.com/office/officeart/2005/8/layout/hierarchy2"/>
    <dgm:cxn modelId="{136926EC-40D9-4D02-822C-629A7E8B6E70}" type="presOf" srcId="{0CB5CF7B-CBB4-4979-8EDA-277108B51A30}" destId="{F628D3C8-92CE-4D08-8815-222E2A684429}" srcOrd="0" destOrd="0" presId="urn:microsoft.com/office/officeart/2005/8/layout/hierarchy2"/>
    <dgm:cxn modelId="{A1782353-252D-45C8-A452-35464897530E}" type="presParOf" srcId="{7ADE6C0D-7AE9-4C5E-BECF-B0DF70FBD854}" destId="{1497A062-2BFF-4709-A8A1-76AF9E2990DE}" srcOrd="0" destOrd="0" presId="urn:microsoft.com/office/officeart/2005/8/layout/hierarchy2"/>
    <dgm:cxn modelId="{A2079A2C-027D-4257-94AA-383B7468A5D5}" type="presParOf" srcId="{1497A062-2BFF-4709-A8A1-76AF9E2990DE}" destId="{BB3073A3-77E7-48E7-B9A5-FD8A2962DE58}" srcOrd="0" destOrd="0" presId="urn:microsoft.com/office/officeart/2005/8/layout/hierarchy2"/>
    <dgm:cxn modelId="{8D35B8E4-6774-439D-B689-1152663D03B3}" type="presParOf" srcId="{1497A062-2BFF-4709-A8A1-76AF9E2990DE}" destId="{57207CF7-9598-4C6B-805C-B637231F6D4D}" srcOrd="1" destOrd="0" presId="urn:microsoft.com/office/officeart/2005/8/layout/hierarchy2"/>
    <dgm:cxn modelId="{ECCD3E12-7E30-4049-A958-5A4EDB172C8C}" type="presParOf" srcId="{57207CF7-9598-4C6B-805C-B637231F6D4D}" destId="{3D6FB57C-0A6E-4D1E-A133-9F93E5E21031}" srcOrd="0" destOrd="0" presId="urn:microsoft.com/office/officeart/2005/8/layout/hierarchy2"/>
    <dgm:cxn modelId="{C16BCC6D-93E4-409D-BD52-D02224F713FE}" type="presParOf" srcId="{3D6FB57C-0A6E-4D1E-A133-9F93E5E21031}" destId="{24761C6A-C5DB-4479-9A1D-EC35A49BA62F}" srcOrd="0" destOrd="0" presId="urn:microsoft.com/office/officeart/2005/8/layout/hierarchy2"/>
    <dgm:cxn modelId="{50E40C81-27C6-411E-9FBE-9C53F289F8DF}" type="presParOf" srcId="{57207CF7-9598-4C6B-805C-B637231F6D4D}" destId="{F811F1CF-68A2-40F5-B408-CFA10A4949D0}" srcOrd="1" destOrd="0" presId="urn:microsoft.com/office/officeart/2005/8/layout/hierarchy2"/>
    <dgm:cxn modelId="{423E8852-EA49-45AB-B845-7C919FDD5B80}" type="presParOf" srcId="{F811F1CF-68A2-40F5-B408-CFA10A4949D0}" destId="{F274DC62-4EAF-4307-A79B-5D7688398F07}" srcOrd="0" destOrd="0" presId="urn:microsoft.com/office/officeart/2005/8/layout/hierarchy2"/>
    <dgm:cxn modelId="{F86AB9EF-4351-447F-B852-F91B320343BD}" type="presParOf" srcId="{F811F1CF-68A2-40F5-B408-CFA10A4949D0}" destId="{E09624E7-B03F-4525-89A1-92F3EA98CAF0}" srcOrd="1" destOrd="0" presId="urn:microsoft.com/office/officeart/2005/8/layout/hierarchy2"/>
    <dgm:cxn modelId="{EF173A25-E775-4D88-AD8B-65DB7A9E45AC}" type="presParOf" srcId="{E09624E7-B03F-4525-89A1-92F3EA98CAF0}" destId="{68491A2E-C758-4372-A073-42FDF8923681}" srcOrd="0" destOrd="0" presId="urn:microsoft.com/office/officeart/2005/8/layout/hierarchy2"/>
    <dgm:cxn modelId="{F4924313-4F06-4AB0-A057-A90005C314DB}" type="presParOf" srcId="{68491A2E-C758-4372-A073-42FDF8923681}" destId="{33FC9F4A-AEF7-4656-9443-43358B5909F9}" srcOrd="0" destOrd="0" presId="urn:microsoft.com/office/officeart/2005/8/layout/hierarchy2"/>
    <dgm:cxn modelId="{0271A0ED-CBA1-4E36-A796-2746C931A2C0}" type="presParOf" srcId="{E09624E7-B03F-4525-89A1-92F3EA98CAF0}" destId="{33F776F5-B122-48C4-83DC-47EA5E0F5AFD}" srcOrd="1" destOrd="0" presId="urn:microsoft.com/office/officeart/2005/8/layout/hierarchy2"/>
    <dgm:cxn modelId="{EF41B203-5C36-4AA7-BBD0-8325B0A5EF50}" type="presParOf" srcId="{33F776F5-B122-48C4-83DC-47EA5E0F5AFD}" destId="{4ECCEA78-1735-4A34-93C7-6C0A7CE2CA7D}" srcOrd="0" destOrd="0" presId="urn:microsoft.com/office/officeart/2005/8/layout/hierarchy2"/>
    <dgm:cxn modelId="{8510FC0A-AAB7-4EC6-85F0-8984CFC2AF8B}" type="presParOf" srcId="{33F776F5-B122-48C4-83DC-47EA5E0F5AFD}" destId="{D83D2B7F-8FB8-41F0-B6FF-6876A03A2137}" srcOrd="1" destOrd="0" presId="urn:microsoft.com/office/officeart/2005/8/layout/hierarchy2"/>
    <dgm:cxn modelId="{A5C7867A-6487-4D82-B300-CAABD246EEC0}" type="presParOf" srcId="{E09624E7-B03F-4525-89A1-92F3EA98CAF0}" destId="{EA59CF58-6BD7-42D3-9AA2-841D4C68B3BA}" srcOrd="2" destOrd="0" presId="urn:microsoft.com/office/officeart/2005/8/layout/hierarchy2"/>
    <dgm:cxn modelId="{1B25BA30-0F3E-4F9A-8B40-A8F7218F8CBB}" type="presParOf" srcId="{EA59CF58-6BD7-42D3-9AA2-841D4C68B3BA}" destId="{85EAA8F9-FD31-4E34-98B6-B50CD8963B99}" srcOrd="0" destOrd="0" presId="urn:microsoft.com/office/officeart/2005/8/layout/hierarchy2"/>
    <dgm:cxn modelId="{B43E53A8-5B6A-48AD-98AA-69039395EFCE}" type="presParOf" srcId="{E09624E7-B03F-4525-89A1-92F3EA98CAF0}" destId="{3D0CEAB0-742D-45F2-BB9F-D61CF0A3A488}" srcOrd="3" destOrd="0" presId="urn:microsoft.com/office/officeart/2005/8/layout/hierarchy2"/>
    <dgm:cxn modelId="{3957401F-038E-46CF-9519-995B95531998}" type="presParOf" srcId="{3D0CEAB0-742D-45F2-BB9F-D61CF0A3A488}" destId="{B4730B43-D76A-44E4-AAAC-A0FA7637CB07}" srcOrd="0" destOrd="0" presId="urn:microsoft.com/office/officeart/2005/8/layout/hierarchy2"/>
    <dgm:cxn modelId="{9924314E-971D-4DC2-9D03-1CD609395E63}" type="presParOf" srcId="{3D0CEAB0-742D-45F2-BB9F-D61CF0A3A488}" destId="{6F56A2BB-7DB9-458D-8897-6513CE434F2C}" srcOrd="1" destOrd="0" presId="urn:microsoft.com/office/officeart/2005/8/layout/hierarchy2"/>
    <dgm:cxn modelId="{EE8389EF-A56F-4E27-B031-377B008DFD29}" type="presParOf" srcId="{E09624E7-B03F-4525-89A1-92F3EA98CAF0}" destId="{64FC2846-B310-4022-83B5-9CDF59DFD4B9}" srcOrd="4" destOrd="0" presId="urn:microsoft.com/office/officeart/2005/8/layout/hierarchy2"/>
    <dgm:cxn modelId="{0E670BBA-CB1D-4B2B-92C3-15867DDAEB92}" type="presParOf" srcId="{64FC2846-B310-4022-83B5-9CDF59DFD4B9}" destId="{B1A10161-362D-42B5-8972-4125E2B3D856}" srcOrd="0" destOrd="0" presId="urn:microsoft.com/office/officeart/2005/8/layout/hierarchy2"/>
    <dgm:cxn modelId="{71B95B92-E050-4933-838B-A075879B352D}" type="presParOf" srcId="{E09624E7-B03F-4525-89A1-92F3EA98CAF0}" destId="{2A3FDFBF-05E8-4CA9-9BDE-61B1AA70AAA1}" srcOrd="5" destOrd="0" presId="urn:microsoft.com/office/officeart/2005/8/layout/hierarchy2"/>
    <dgm:cxn modelId="{704A52B9-EDE0-4BF3-8EED-1DF73695B71F}" type="presParOf" srcId="{2A3FDFBF-05E8-4CA9-9BDE-61B1AA70AAA1}" destId="{F628D3C8-92CE-4D08-8815-222E2A684429}" srcOrd="0" destOrd="0" presId="urn:microsoft.com/office/officeart/2005/8/layout/hierarchy2"/>
    <dgm:cxn modelId="{EC07CAE3-7036-4FCB-8CFB-2794A195215A}" type="presParOf" srcId="{2A3FDFBF-05E8-4CA9-9BDE-61B1AA70AAA1}" destId="{E674ACF6-2203-4ABF-A55D-1861C3D75894}" srcOrd="1" destOrd="0" presId="urn:microsoft.com/office/officeart/2005/8/layout/hierarchy2"/>
    <dgm:cxn modelId="{73D68672-D121-4F3F-9201-87D3D20E0F94}" type="presParOf" srcId="{57207CF7-9598-4C6B-805C-B637231F6D4D}" destId="{8A2B9071-3B75-49DB-BCD5-9DA8033983F8}" srcOrd="2" destOrd="0" presId="urn:microsoft.com/office/officeart/2005/8/layout/hierarchy2"/>
    <dgm:cxn modelId="{A3A5EB81-B044-42D6-8331-65B4356D1D40}" type="presParOf" srcId="{8A2B9071-3B75-49DB-BCD5-9DA8033983F8}" destId="{0A0C9F5B-4F64-4094-B31C-B733C55EF211}" srcOrd="0" destOrd="0" presId="urn:microsoft.com/office/officeart/2005/8/layout/hierarchy2"/>
    <dgm:cxn modelId="{9000111C-DA8D-4A48-BFA6-4054B0B9F577}" type="presParOf" srcId="{57207CF7-9598-4C6B-805C-B637231F6D4D}" destId="{D2DCBFBD-33B8-44B3-A5F8-EEDAF4D0B47C}" srcOrd="3" destOrd="0" presId="urn:microsoft.com/office/officeart/2005/8/layout/hierarchy2"/>
    <dgm:cxn modelId="{E80CDC3F-EFFD-4424-8185-6D2D713F4825}" type="presParOf" srcId="{D2DCBFBD-33B8-44B3-A5F8-EEDAF4D0B47C}" destId="{8E9E75E9-A11C-47C1-AF20-0071E31231FE}" srcOrd="0" destOrd="0" presId="urn:microsoft.com/office/officeart/2005/8/layout/hierarchy2"/>
    <dgm:cxn modelId="{3A229271-B224-4ADE-B493-040C3D3F99D8}" type="presParOf" srcId="{D2DCBFBD-33B8-44B3-A5F8-EEDAF4D0B47C}" destId="{90EEB3EE-D600-4560-9031-69E06792F987}" srcOrd="1" destOrd="0" presId="urn:microsoft.com/office/officeart/2005/8/layout/hierarchy2"/>
    <dgm:cxn modelId="{1A15EC3B-06EC-4158-B9BA-21A819AD695A}" type="presParOf" srcId="{57207CF7-9598-4C6B-805C-B637231F6D4D}" destId="{6AAAD1C4-5AC8-4AA1-B2A4-916E79FC1DE5}" srcOrd="4" destOrd="0" presId="urn:microsoft.com/office/officeart/2005/8/layout/hierarchy2"/>
    <dgm:cxn modelId="{C2AD9FDC-60E4-4C87-B163-33647C38EEE5}" type="presParOf" srcId="{6AAAD1C4-5AC8-4AA1-B2A4-916E79FC1DE5}" destId="{9B0E7BBA-4FBF-4B7E-B3C1-3FDFDB8AD40F}" srcOrd="0" destOrd="0" presId="urn:microsoft.com/office/officeart/2005/8/layout/hierarchy2"/>
    <dgm:cxn modelId="{054AFA78-9B03-4DE9-B6DD-EF65B98CCA9C}" type="presParOf" srcId="{57207CF7-9598-4C6B-805C-B637231F6D4D}" destId="{6D18503D-65DF-40E8-91AF-F30BEA8E2EA2}" srcOrd="5" destOrd="0" presId="urn:microsoft.com/office/officeart/2005/8/layout/hierarchy2"/>
    <dgm:cxn modelId="{3E45F477-177E-49B9-9FCE-9ECBA267D2DE}" type="presParOf" srcId="{6D18503D-65DF-40E8-91AF-F30BEA8E2EA2}" destId="{6CADA7C7-DDFD-478B-A30C-45A08EEAE67F}" srcOrd="0" destOrd="0" presId="urn:microsoft.com/office/officeart/2005/8/layout/hierarchy2"/>
    <dgm:cxn modelId="{030C7D83-56F8-40BE-93DA-715396C978EB}" type="presParOf" srcId="{6D18503D-65DF-40E8-91AF-F30BEA8E2EA2}" destId="{5CDA3828-8EBC-44F3-8182-32CD3CFFF1E1}" srcOrd="1" destOrd="0" presId="urn:microsoft.com/office/officeart/2005/8/layout/hierarchy2"/>
    <dgm:cxn modelId="{4CE6EFC6-C2C9-41C1-B2AC-20F2EBAF42D6}" type="presParOf" srcId="{5CDA3828-8EBC-44F3-8182-32CD3CFFF1E1}" destId="{7A8B3AA8-3B57-48E7-98C7-EE99898C9A8E}" srcOrd="0" destOrd="0" presId="urn:microsoft.com/office/officeart/2005/8/layout/hierarchy2"/>
    <dgm:cxn modelId="{B1E3B525-DFD3-4F8E-B82C-728F1E0582EB}" type="presParOf" srcId="{7A8B3AA8-3B57-48E7-98C7-EE99898C9A8E}" destId="{57A6B806-8EA7-46FC-ABBF-21A8DAF14F36}" srcOrd="0" destOrd="0" presId="urn:microsoft.com/office/officeart/2005/8/layout/hierarchy2"/>
    <dgm:cxn modelId="{329EF1E1-9933-4FA2-8E9E-3BB2BFF2E1BF}" type="presParOf" srcId="{5CDA3828-8EBC-44F3-8182-32CD3CFFF1E1}" destId="{ECEA0439-BF6F-473C-9F00-720876A84A63}" srcOrd="1" destOrd="0" presId="urn:microsoft.com/office/officeart/2005/8/layout/hierarchy2"/>
    <dgm:cxn modelId="{34452F4F-8ABE-4A3B-9FCD-0C92A68A91D3}" type="presParOf" srcId="{ECEA0439-BF6F-473C-9F00-720876A84A63}" destId="{EDC82637-6A37-49CE-B3FB-97BD199E7033}" srcOrd="0" destOrd="0" presId="urn:microsoft.com/office/officeart/2005/8/layout/hierarchy2"/>
    <dgm:cxn modelId="{B192FE85-5217-484B-9243-69A58BC63264}" type="presParOf" srcId="{ECEA0439-BF6F-473C-9F00-720876A84A63}" destId="{984F3066-4CB4-48A5-981B-76103B0016AA}" srcOrd="1" destOrd="0" presId="urn:microsoft.com/office/officeart/2005/8/layout/hierarchy2"/>
    <dgm:cxn modelId="{BE7AE24A-B441-4598-9CC6-DC936022DDCA}" type="presParOf" srcId="{5CDA3828-8EBC-44F3-8182-32CD3CFFF1E1}" destId="{63A79243-5E63-42D1-9083-F7B03C8D9EEE}" srcOrd="2" destOrd="0" presId="urn:microsoft.com/office/officeart/2005/8/layout/hierarchy2"/>
    <dgm:cxn modelId="{CDB851EE-1C2F-4B1F-89B1-DCD8C1B2C12D}" type="presParOf" srcId="{63A79243-5E63-42D1-9083-F7B03C8D9EEE}" destId="{1F408B77-02AD-4432-B031-AA55E429DA97}" srcOrd="0" destOrd="0" presId="urn:microsoft.com/office/officeart/2005/8/layout/hierarchy2"/>
    <dgm:cxn modelId="{488F0E06-B118-4CEC-B46B-E69523046569}" type="presParOf" srcId="{5CDA3828-8EBC-44F3-8182-32CD3CFFF1E1}" destId="{288C046C-3188-429C-A8C6-98A3F952B7DA}" srcOrd="3" destOrd="0" presId="urn:microsoft.com/office/officeart/2005/8/layout/hierarchy2"/>
    <dgm:cxn modelId="{6595F182-74CC-44DF-99A7-86DA1F69BE30}" type="presParOf" srcId="{288C046C-3188-429C-A8C6-98A3F952B7DA}" destId="{9636EFA3-75BC-414F-A586-1DC02DACCFD5}" srcOrd="0" destOrd="0" presId="urn:microsoft.com/office/officeart/2005/8/layout/hierarchy2"/>
    <dgm:cxn modelId="{A175B418-D67D-47A1-8B4E-DAC13802D8E0}" type="presParOf" srcId="{288C046C-3188-429C-A8C6-98A3F952B7DA}" destId="{7E331D36-FFAC-4E86-A90D-2FA8F872FBC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4EF37C-4066-4228-973F-8F4391EBBE1A}" type="doc">
      <dgm:prSet loTypeId="urn:microsoft.com/office/officeart/2005/8/layout/radial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DZ"/>
        </a:p>
      </dgm:t>
    </dgm:pt>
    <dgm:pt modelId="{C0166849-7BA2-432B-B852-C61A4FF43A08}">
      <dgm:prSet phldrT="[Texte]" custT="1"/>
      <dgm:spPr/>
      <dgm:t>
        <a:bodyPr/>
        <a:lstStyle/>
        <a:p>
          <a:r>
            <a:rPr lang="fr-FR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Marketing Mix</a:t>
          </a:r>
          <a:endParaRPr lang="fr-DZ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B3E5E8-8D48-4C66-88DE-289BB590C401}" type="parTrans" cxnId="{72F7BE1C-8550-43A1-832F-2EBAF424D1F3}">
      <dgm:prSet/>
      <dgm:spPr/>
      <dgm:t>
        <a:bodyPr/>
        <a:lstStyle/>
        <a:p>
          <a:endParaRPr lang="fr-DZ" sz="2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083821-45C5-41CD-BAF9-D3C3A430CA27}" type="sibTrans" cxnId="{72F7BE1C-8550-43A1-832F-2EBAF424D1F3}">
      <dgm:prSet/>
      <dgm:spPr/>
      <dgm:t>
        <a:bodyPr/>
        <a:lstStyle/>
        <a:p>
          <a:endParaRPr lang="fr-DZ" sz="2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4DC49A-8AF1-4B43-8017-513595603494}">
      <dgm:prSet phldrT="[Texte]" custT="1"/>
      <dgm:spPr/>
      <dgm:t>
        <a:bodyPr/>
        <a:lstStyle/>
        <a:p>
          <a:r>
            <a:rPr lang="fr-F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Product</a:t>
          </a:r>
          <a:endParaRPr lang="ar-S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fr-FR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Idea</a:t>
          </a:r>
          <a:endParaRPr lang="fr-DZ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20C1CE-FF14-4C28-82DB-340B83FC6905}" type="parTrans" cxnId="{E475F796-B4ED-43E1-97C3-0DB7880DA510}">
      <dgm:prSet custT="1"/>
      <dgm:spPr/>
      <dgm:t>
        <a:bodyPr/>
        <a:lstStyle/>
        <a:p>
          <a:endParaRPr lang="fr-DZ" sz="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237D9C-96BA-405F-8A3D-D2508C820E02}" type="sibTrans" cxnId="{E475F796-B4ED-43E1-97C3-0DB7880DA510}">
      <dgm:prSet/>
      <dgm:spPr/>
      <dgm:t>
        <a:bodyPr/>
        <a:lstStyle/>
        <a:p>
          <a:endParaRPr lang="fr-DZ" sz="2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226AF5-7C00-4D51-B743-62BDAF98E780}">
      <dgm:prSet phldrT="[Texte]" custT="1"/>
      <dgm:spPr/>
      <dgm:t>
        <a:bodyPr/>
        <a:lstStyle/>
        <a:p>
          <a:r>
            <a:rPr lang="fr-F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Price</a:t>
          </a:r>
          <a:endParaRPr lang="fr-DZ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EEAD27-A505-4EB0-98F0-ABB754B25B07}" type="parTrans" cxnId="{AB82C6DD-B118-45C2-9C1A-D12C3A8147C0}">
      <dgm:prSet custT="1"/>
      <dgm:spPr/>
      <dgm:t>
        <a:bodyPr/>
        <a:lstStyle/>
        <a:p>
          <a:endParaRPr lang="fr-DZ" sz="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E90D55-ED0C-474F-8696-5822135155EA}" type="sibTrans" cxnId="{AB82C6DD-B118-45C2-9C1A-D12C3A8147C0}">
      <dgm:prSet/>
      <dgm:spPr/>
      <dgm:t>
        <a:bodyPr/>
        <a:lstStyle/>
        <a:p>
          <a:endParaRPr lang="fr-DZ" sz="2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FBDD05-F4B7-4F4F-BDDE-BDCA01B6FAEF}">
      <dgm:prSet phldrT="[Texte]" custT="1"/>
      <dgm:spPr/>
      <dgm:t>
        <a:bodyPr/>
        <a:lstStyle/>
        <a:p>
          <a:r>
            <a:rPr lang="fr-F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Place</a:t>
          </a:r>
          <a:endParaRPr lang="fr-DZ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7D44F4-6322-403A-B934-5C0BECDC0271}" type="parTrans" cxnId="{F1D33BFB-13D5-425D-AC61-CAE8E5684EBB}">
      <dgm:prSet custT="1"/>
      <dgm:spPr/>
      <dgm:t>
        <a:bodyPr/>
        <a:lstStyle/>
        <a:p>
          <a:endParaRPr lang="fr-DZ" sz="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B74DB7-D689-42D7-BDAA-3623F0443E9A}" type="sibTrans" cxnId="{F1D33BFB-13D5-425D-AC61-CAE8E5684EBB}">
      <dgm:prSet/>
      <dgm:spPr/>
      <dgm:t>
        <a:bodyPr/>
        <a:lstStyle/>
        <a:p>
          <a:endParaRPr lang="fr-DZ" sz="2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D5760E-CA96-437F-B9A3-9C463B247500}">
      <dgm:prSet phldrT="[Texte]" custT="1"/>
      <dgm:spPr/>
      <dgm:t>
        <a:bodyPr/>
        <a:lstStyle/>
        <a:p>
          <a:r>
            <a:rPr lang="fr-FR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Promotion</a:t>
          </a:r>
          <a:endParaRPr lang="fr-DZ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C819C8-3ABE-424A-BCD3-4563D65A244A}" type="parTrans" cxnId="{4BC3A6C9-454F-4072-9864-9A329D81753D}">
      <dgm:prSet custT="1"/>
      <dgm:spPr/>
      <dgm:t>
        <a:bodyPr/>
        <a:lstStyle/>
        <a:p>
          <a:endParaRPr lang="fr-DZ" sz="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6A599D-3F74-4785-AA7F-327D97525CD5}" type="sibTrans" cxnId="{4BC3A6C9-454F-4072-9864-9A329D81753D}">
      <dgm:prSet/>
      <dgm:spPr/>
      <dgm:t>
        <a:bodyPr/>
        <a:lstStyle/>
        <a:p>
          <a:endParaRPr lang="fr-DZ" sz="2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50671A-FC9C-4449-8A43-212CE48ABAB7}" type="pres">
      <dgm:prSet presAssocID="{344EF37C-4066-4228-973F-8F4391EBBE1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FDD6F3D-B8E1-40A4-882F-85C6D1F03624}" type="pres">
      <dgm:prSet presAssocID="{C0166849-7BA2-432B-B852-C61A4FF43A08}" presName="centerShape" presStyleLbl="node0" presStyleIdx="0" presStyleCnt="1"/>
      <dgm:spPr/>
    </dgm:pt>
    <dgm:pt modelId="{90ECA5D2-8E33-4992-B3CE-F3C055431521}" type="pres">
      <dgm:prSet presAssocID="{C020C1CE-FF14-4C28-82DB-340B83FC6905}" presName="Name9" presStyleLbl="parChTrans1D2" presStyleIdx="0" presStyleCnt="4"/>
      <dgm:spPr/>
    </dgm:pt>
    <dgm:pt modelId="{BDD142D3-BFF9-4FA3-9356-EA7C29F5E542}" type="pres">
      <dgm:prSet presAssocID="{C020C1CE-FF14-4C28-82DB-340B83FC6905}" presName="connTx" presStyleLbl="parChTrans1D2" presStyleIdx="0" presStyleCnt="4"/>
      <dgm:spPr/>
    </dgm:pt>
    <dgm:pt modelId="{EBF1C372-647C-4DC2-9043-F942AE65465B}" type="pres">
      <dgm:prSet presAssocID="{4F4DC49A-8AF1-4B43-8017-513595603494}" presName="node" presStyleLbl="node1" presStyleIdx="0" presStyleCnt="4" custRadScaleRad="98451">
        <dgm:presLayoutVars>
          <dgm:bulletEnabled val="1"/>
        </dgm:presLayoutVars>
      </dgm:prSet>
      <dgm:spPr/>
    </dgm:pt>
    <dgm:pt modelId="{7D4DD7D2-5C47-4EE6-8711-D7A302C224CD}" type="pres">
      <dgm:prSet presAssocID="{C5EEAD27-A505-4EB0-98F0-ABB754B25B07}" presName="Name9" presStyleLbl="parChTrans1D2" presStyleIdx="1" presStyleCnt="4"/>
      <dgm:spPr/>
    </dgm:pt>
    <dgm:pt modelId="{23503EE2-2342-45CC-BEDE-C138C01E1ADE}" type="pres">
      <dgm:prSet presAssocID="{C5EEAD27-A505-4EB0-98F0-ABB754B25B07}" presName="connTx" presStyleLbl="parChTrans1D2" presStyleIdx="1" presStyleCnt="4"/>
      <dgm:spPr/>
    </dgm:pt>
    <dgm:pt modelId="{2AB46978-3F7B-42E5-BEEF-DE15017251C1}" type="pres">
      <dgm:prSet presAssocID="{E5226AF5-7C00-4D51-B743-62BDAF98E780}" presName="node" presStyleLbl="node1" presStyleIdx="1" presStyleCnt="4">
        <dgm:presLayoutVars>
          <dgm:bulletEnabled val="1"/>
        </dgm:presLayoutVars>
      </dgm:prSet>
      <dgm:spPr/>
    </dgm:pt>
    <dgm:pt modelId="{56613F28-19A8-4C62-838C-70F927726C32}" type="pres">
      <dgm:prSet presAssocID="{417D44F4-6322-403A-B934-5C0BECDC0271}" presName="Name9" presStyleLbl="parChTrans1D2" presStyleIdx="2" presStyleCnt="4"/>
      <dgm:spPr/>
    </dgm:pt>
    <dgm:pt modelId="{1FC14D2A-4BF1-4A2F-B97F-8505B81ABD7E}" type="pres">
      <dgm:prSet presAssocID="{417D44F4-6322-403A-B934-5C0BECDC0271}" presName="connTx" presStyleLbl="parChTrans1D2" presStyleIdx="2" presStyleCnt="4"/>
      <dgm:spPr/>
    </dgm:pt>
    <dgm:pt modelId="{C4D74C19-3A7B-4179-AF80-8E8E12908472}" type="pres">
      <dgm:prSet presAssocID="{16FBDD05-F4B7-4F4F-BDDE-BDCA01B6FAEF}" presName="node" presStyleLbl="node1" presStyleIdx="2" presStyleCnt="4">
        <dgm:presLayoutVars>
          <dgm:bulletEnabled val="1"/>
        </dgm:presLayoutVars>
      </dgm:prSet>
      <dgm:spPr/>
    </dgm:pt>
    <dgm:pt modelId="{EC22ACA0-2C8E-4B73-9099-4882C08D588E}" type="pres">
      <dgm:prSet presAssocID="{80C819C8-3ABE-424A-BCD3-4563D65A244A}" presName="Name9" presStyleLbl="parChTrans1D2" presStyleIdx="3" presStyleCnt="4"/>
      <dgm:spPr/>
    </dgm:pt>
    <dgm:pt modelId="{DEC90991-448A-4E93-ABA8-7B4CA915E606}" type="pres">
      <dgm:prSet presAssocID="{80C819C8-3ABE-424A-BCD3-4563D65A244A}" presName="connTx" presStyleLbl="parChTrans1D2" presStyleIdx="3" presStyleCnt="4"/>
      <dgm:spPr/>
    </dgm:pt>
    <dgm:pt modelId="{AF6EB966-0510-44D4-A767-EDDBF53F045F}" type="pres">
      <dgm:prSet presAssocID="{5FD5760E-CA96-437F-B9A3-9C463B247500}" presName="node" presStyleLbl="node1" presStyleIdx="3" presStyleCnt="4">
        <dgm:presLayoutVars>
          <dgm:bulletEnabled val="1"/>
        </dgm:presLayoutVars>
      </dgm:prSet>
      <dgm:spPr/>
    </dgm:pt>
  </dgm:ptLst>
  <dgm:cxnLst>
    <dgm:cxn modelId="{18CC0617-70A8-4DC4-AB3F-F7D710FF18FA}" type="presOf" srcId="{80C819C8-3ABE-424A-BCD3-4563D65A244A}" destId="{EC22ACA0-2C8E-4B73-9099-4882C08D588E}" srcOrd="0" destOrd="0" presId="urn:microsoft.com/office/officeart/2005/8/layout/radial1"/>
    <dgm:cxn modelId="{72F7BE1C-8550-43A1-832F-2EBAF424D1F3}" srcId="{344EF37C-4066-4228-973F-8F4391EBBE1A}" destId="{C0166849-7BA2-432B-B852-C61A4FF43A08}" srcOrd="0" destOrd="0" parTransId="{32B3E5E8-8D48-4C66-88DE-289BB590C401}" sibTransId="{20083821-45C5-41CD-BAF9-D3C3A430CA27}"/>
    <dgm:cxn modelId="{7F16F12B-4797-4FE3-8EC3-9F2685B29DF6}" type="presOf" srcId="{16FBDD05-F4B7-4F4F-BDDE-BDCA01B6FAEF}" destId="{C4D74C19-3A7B-4179-AF80-8E8E12908472}" srcOrd="0" destOrd="0" presId="urn:microsoft.com/office/officeart/2005/8/layout/radial1"/>
    <dgm:cxn modelId="{F71DBF61-9B7C-4A78-A779-32DEE06D53F4}" type="presOf" srcId="{80C819C8-3ABE-424A-BCD3-4563D65A244A}" destId="{DEC90991-448A-4E93-ABA8-7B4CA915E606}" srcOrd="1" destOrd="0" presId="urn:microsoft.com/office/officeart/2005/8/layout/radial1"/>
    <dgm:cxn modelId="{4817BF55-6540-4B5E-AE5E-E09AD983ACE7}" type="presOf" srcId="{C5EEAD27-A505-4EB0-98F0-ABB754B25B07}" destId="{23503EE2-2342-45CC-BEDE-C138C01E1ADE}" srcOrd="1" destOrd="0" presId="urn:microsoft.com/office/officeart/2005/8/layout/radial1"/>
    <dgm:cxn modelId="{D1C2A358-CE36-482F-8B39-45B2D91D67A9}" type="presOf" srcId="{5FD5760E-CA96-437F-B9A3-9C463B247500}" destId="{AF6EB966-0510-44D4-A767-EDDBF53F045F}" srcOrd="0" destOrd="0" presId="urn:microsoft.com/office/officeart/2005/8/layout/radial1"/>
    <dgm:cxn modelId="{FC6DA680-4510-40DD-862C-75D38048F97A}" type="presOf" srcId="{C020C1CE-FF14-4C28-82DB-340B83FC6905}" destId="{90ECA5D2-8E33-4992-B3CE-F3C055431521}" srcOrd="0" destOrd="0" presId="urn:microsoft.com/office/officeart/2005/8/layout/radial1"/>
    <dgm:cxn modelId="{E475F796-B4ED-43E1-97C3-0DB7880DA510}" srcId="{C0166849-7BA2-432B-B852-C61A4FF43A08}" destId="{4F4DC49A-8AF1-4B43-8017-513595603494}" srcOrd="0" destOrd="0" parTransId="{C020C1CE-FF14-4C28-82DB-340B83FC6905}" sibTransId="{4D237D9C-96BA-405F-8A3D-D2508C820E02}"/>
    <dgm:cxn modelId="{169389A2-BDFA-480C-81A1-A56D5E8FEB1A}" type="presOf" srcId="{E5226AF5-7C00-4D51-B743-62BDAF98E780}" destId="{2AB46978-3F7B-42E5-BEEF-DE15017251C1}" srcOrd="0" destOrd="0" presId="urn:microsoft.com/office/officeart/2005/8/layout/radial1"/>
    <dgm:cxn modelId="{F7BC17B1-0E84-4225-ADB0-0312D9676076}" type="presOf" srcId="{4F4DC49A-8AF1-4B43-8017-513595603494}" destId="{EBF1C372-647C-4DC2-9043-F942AE65465B}" srcOrd="0" destOrd="0" presId="urn:microsoft.com/office/officeart/2005/8/layout/radial1"/>
    <dgm:cxn modelId="{80E142B2-4635-4BD1-A5CD-EA181932F7EC}" type="presOf" srcId="{417D44F4-6322-403A-B934-5C0BECDC0271}" destId="{56613F28-19A8-4C62-838C-70F927726C32}" srcOrd="0" destOrd="0" presId="urn:microsoft.com/office/officeart/2005/8/layout/radial1"/>
    <dgm:cxn modelId="{6B9E85C2-28B8-4E1F-B9E2-13E08B0891E0}" type="presOf" srcId="{C0166849-7BA2-432B-B852-C61A4FF43A08}" destId="{1FDD6F3D-B8E1-40A4-882F-85C6D1F03624}" srcOrd="0" destOrd="0" presId="urn:microsoft.com/office/officeart/2005/8/layout/radial1"/>
    <dgm:cxn modelId="{F171BBC2-E733-4A2B-95E3-087E55B513D8}" type="presOf" srcId="{344EF37C-4066-4228-973F-8F4391EBBE1A}" destId="{5450671A-FC9C-4449-8A43-212CE48ABAB7}" srcOrd="0" destOrd="0" presId="urn:microsoft.com/office/officeart/2005/8/layout/radial1"/>
    <dgm:cxn modelId="{4BC3A6C9-454F-4072-9864-9A329D81753D}" srcId="{C0166849-7BA2-432B-B852-C61A4FF43A08}" destId="{5FD5760E-CA96-437F-B9A3-9C463B247500}" srcOrd="3" destOrd="0" parTransId="{80C819C8-3ABE-424A-BCD3-4563D65A244A}" sibTransId="{E56A599D-3F74-4785-AA7F-327D97525CD5}"/>
    <dgm:cxn modelId="{44A247DD-FF83-4934-9277-82997D85EB87}" type="presOf" srcId="{C020C1CE-FF14-4C28-82DB-340B83FC6905}" destId="{BDD142D3-BFF9-4FA3-9356-EA7C29F5E542}" srcOrd="1" destOrd="0" presId="urn:microsoft.com/office/officeart/2005/8/layout/radial1"/>
    <dgm:cxn modelId="{AB82C6DD-B118-45C2-9C1A-D12C3A8147C0}" srcId="{C0166849-7BA2-432B-B852-C61A4FF43A08}" destId="{E5226AF5-7C00-4D51-B743-62BDAF98E780}" srcOrd="1" destOrd="0" parTransId="{C5EEAD27-A505-4EB0-98F0-ABB754B25B07}" sibTransId="{CBE90D55-ED0C-474F-8696-5822135155EA}"/>
    <dgm:cxn modelId="{B21660E8-6023-4BC3-9CA4-9A0E147AE981}" type="presOf" srcId="{C5EEAD27-A505-4EB0-98F0-ABB754B25B07}" destId="{7D4DD7D2-5C47-4EE6-8711-D7A302C224CD}" srcOrd="0" destOrd="0" presId="urn:microsoft.com/office/officeart/2005/8/layout/radial1"/>
    <dgm:cxn modelId="{F1D33BFB-13D5-425D-AC61-CAE8E5684EBB}" srcId="{C0166849-7BA2-432B-B852-C61A4FF43A08}" destId="{16FBDD05-F4B7-4F4F-BDDE-BDCA01B6FAEF}" srcOrd="2" destOrd="0" parTransId="{417D44F4-6322-403A-B934-5C0BECDC0271}" sibTransId="{DBB74DB7-D689-42D7-BDAA-3623F0443E9A}"/>
    <dgm:cxn modelId="{973BBFFD-25C3-4F68-8249-919158FA4B3D}" type="presOf" srcId="{417D44F4-6322-403A-B934-5C0BECDC0271}" destId="{1FC14D2A-4BF1-4A2F-B97F-8505B81ABD7E}" srcOrd="1" destOrd="0" presId="urn:microsoft.com/office/officeart/2005/8/layout/radial1"/>
    <dgm:cxn modelId="{44453DF7-1B7A-41CF-8B3F-D3133408C3AE}" type="presParOf" srcId="{5450671A-FC9C-4449-8A43-212CE48ABAB7}" destId="{1FDD6F3D-B8E1-40A4-882F-85C6D1F03624}" srcOrd="0" destOrd="0" presId="urn:microsoft.com/office/officeart/2005/8/layout/radial1"/>
    <dgm:cxn modelId="{CEEB4641-A541-4CB6-9779-282C8AF3877A}" type="presParOf" srcId="{5450671A-FC9C-4449-8A43-212CE48ABAB7}" destId="{90ECA5D2-8E33-4992-B3CE-F3C055431521}" srcOrd="1" destOrd="0" presId="urn:microsoft.com/office/officeart/2005/8/layout/radial1"/>
    <dgm:cxn modelId="{6127AD7B-F10E-49B8-825A-70F7BA822E3A}" type="presParOf" srcId="{90ECA5D2-8E33-4992-B3CE-F3C055431521}" destId="{BDD142D3-BFF9-4FA3-9356-EA7C29F5E542}" srcOrd="0" destOrd="0" presId="urn:microsoft.com/office/officeart/2005/8/layout/radial1"/>
    <dgm:cxn modelId="{3D4E2869-F0AD-4AA5-806A-B680DEE7DDB7}" type="presParOf" srcId="{5450671A-FC9C-4449-8A43-212CE48ABAB7}" destId="{EBF1C372-647C-4DC2-9043-F942AE65465B}" srcOrd="2" destOrd="0" presId="urn:microsoft.com/office/officeart/2005/8/layout/radial1"/>
    <dgm:cxn modelId="{799612B8-835A-4672-9C76-4095C9DC08B6}" type="presParOf" srcId="{5450671A-FC9C-4449-8A43-212CE48ABAB7}" destId="{7D4DD7D2-5C47-4EE6-8711-D7A302C224CD}" srcOrd="3" destOrd="0" presId="urn:microsoft.com/office/officeart/2005/8/layout/radial1"/>
    <dgm:cxn modelId="{3027A2B7-558D-4EF6-BD67-43EBAACF1B8E}" type="presParOf" srcId="{7D4DD7D2-5C47-4EE6-8711-D7A302C224CD}" destId="{23503EE2-2342-45CC-BEDE-C138C01E1ADE}" srcOrd="0" destOrd="0" presId="urn:microsoft.com/office/officeart/2005/8/layout/radial1"/>
    <dgm:cxn modelId="{E748F132-4FB3-4DFE-BF8B-0D84ADEAF446}" type="presParOf" srcId="{5450671A-FC9C-4449-8A43-212CE48ABAB7}" destId="{2AB46978-3F7B-42E5-BEEF-DE15017251C1}" srcOrd="4" destOrd="0" presId="urn:microsoft.com/office/officeart/2005/8/layout/radial1"/>
    <dgm:cxn modelId="{6E51F978-B82E-4B0D-826A-FFE42EC8690A}" type="presParOf" srcId="{5450671A-FC9C-4449-8A43-212CE48ABAB7}" destId="{56613F28-19A8-4C62-838C-70F927726C32}" srcOrd="5" destOrd="0" presId="urn:microsoft.com/office/officeart/2005/8/layout/radial1"/>
    <dgm:cxn modelId="{B55A2DEE-3217-48EB-B170-C4B5BD40066F}" type="presParOf" srcId="{56613F28-19A8-4C62-838C-70F927726C32}" destId="{1FC14D2A-4BF1-4A2F-B97F-8505B81ABD7E}" srcOrd="0" destOrd="0" presId="urn:microsoft.com/office/officeart/2005/8/layout/radial1"/>
    <dgm:cxn modelId="{B9418EBC-6886-48DA-A929-8AAB045FFCB0}" type="presParOf" srcId="{5450671A-FC9C-4449-8A43-212CE48ABAB7}" destId="{C4D74C19-3A7B-4179-AF80-8E8E12908472}" srcOrd="6" destOrd="0" presId="urn:microsoft.com/office/officeart/2005/8/layout/radial1"/>
    <dgm:cxn modelId="{D566CBA2-D3EF-4CE3-AD36-411BFBB443D4}" type="presParOf" srcId="{5450671A-FC9C-4449-8A43-212CE48ABAB7}" destId="{EC22ACA0-2C8E-4B73-9099-4882C08D588E}" srcOrd="7" destOrd="0" presId="urn:microsoft.com/office/officeart/2005/8/layout/radial1"/>
    <dgm:cxn modelId="{8147EE27-B68A-440E-9879-296533063722}" type="presParOf" srcId="{EC22ACA0-2C8E-4B73-9099-4882C08D588E}" destId="{DEC90991-448A-4E93-ABA8-7B4CA915E606}" srcOrd="0" destOrd="0" presId="urn:microsoft.com/office/officeart/2005/8/layout/radial1"/>
    <dgm:cxn modelId="{599E3938-51B4-4E86-BB4D-4A98A42E35F7}" type="presParOf" srcId="{5450671A-FC9C-4449-8A43-212CE48ABAB7}" destId="{AF6EB966-0510-44D4-A767-EDDBF53F045F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4EF37C-4066-4228-973F-8F4391EBBE1A}" type="doc">
      <dgm:prSet loTypeId="urn:microsoft.com/office/officeart/2005/8/layout/radial1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fr-DZ"/>
        </a:p>
      </dgm:t>
    </dgm:pt>
    <dgm:pt modelId="{C0166849-7BA2-432B-B852-C61A4FF43A08}">
      <dgm:prSet phldrT="[Texte]" custT="1"/>
      <dgm:spPr>
        <a:solidFill>
          <a:srgbClr val="C00000"/>
        </a:solidFill>
      </dgm:spPr>
      <dgm:t>
        <a:bodyPr/>
        <a:lstStyle/>
        <a:p>
          <a:r>
            <a:rPr lang="fr-FR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Marketing Mix</a:t>
          </a:r>
          <a:endParaRPr lang="fr-DZ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B3E5E8-8D48-4C66-88DE-289BB590C401}" type="parTrans" cxnId="{72F7BE1C-8550-43A1-832F-2EBAF424D1F3}">
      <dgm:prSet/>
      <dgm:spPr/>
      <dgm:t>
        <a:bodyPr/>
        <a:lstStyle/>
        <a:p>
          <a:endParaRPr lang="fr-DZ" sz="2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083821-45C5-41CD-BAF9-D3C3A430CA27}" type="sibTrans" cxnId="{72F7BE1C-8550-43A1-832F-2EBAF424D1F3}">
      <dgm:prSet/>
      <dgm:spPr/>
      <dgm:t>
        <a:bodyPr/>
        <a:lstStyle/>
        <a:p>
          <a:endParaRPr lang="fr-DZ" sz="2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4DC49A-8AF1-4B43-8017-513595603494}">
      <dgm:prSet phldrT="[Texte]" custT="1"/>
      <dgm:spPr/>
      <dgm:t>
        <a:bodyPr/>
        <a:lstStyle/>
        <a:p>
          <a:r>
            <a:rPr lang="fr-F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Product</a:t>
          </a:r>
          <a:endParaRPr lang="ar-S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ar-SA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فكرة</a:t>
          </a:r>
          <a:endParaRPr lang="fr-DZ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20C1CE-FF14-4C28-82DB-340B83FC6905}" type="parTrans" cxnId="{E475F796-B4ED-43E1-97C3-0DB7880DA510}">
      <dgm:prSet custT="1"/>
      <dgm:spPr/>
      <dgm:t>
        <a:bodyPr/>
        <a:lstStyle/>
        <a:p>
          <a:endParaRPr lang="fr-DZ" sz="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237D9C-96BA-405F-8A3D-D2508C820E02}" type="sibTrans" cxnId="{E475F796-B4ED-43E1-97C3-0DB7880DA510}">
      <dgm:prSet/>
      <dgm:spPr/>
      <dgm:t>
        <a:bodyPr/>
        <a:lstStyle/>
        <a:p>
          <a:endParaRPr lang="fr-DZ" sz="2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226AF5-7C00-4D51-B743-62BDAF98E780}">
      <dgm:prSet phldrT="[Texte]" custT="1"/>
      <dgm:spPr/>
      <dgm:t>
        <a:bodyPr/>
        <a:lstStyle/>
        <a:p>
          <a:r>
            <a:rPr lang="fr-F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Price</a:t>
          </a:r>
          <a:endParaRPr lang="ar-S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ar-SA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مرتفع / رمزي / مكافئات غير نقدية</a:t>
          </a:r>
          <a:endParaRPr lang="fr-DZ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EEAD27-A505-4EB0-98F0-ABB754B25B07}" type="parTrans" cxnId="{AB82C6DD-B118-45C2-9C1A-D12C3A8147C0}">
      <dgm:prSet custT="1"/>
      <dgm:spPr/>
      <dgm:t>
        <a:bodyPr/>
        <a:lstStyle/>
        <a:p>
          <a:endParaRPr lang="fr-DZ" sz="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E90D55-ED0C-474F-8696-5822135155EA}" type="sibTrans" cxnId="{AB82C6DD-B118-45C2-9C1A-D12C3A8147C0}">
      <dgm:prSet/>
      <dgm:spPr/>
      <dgm:t>
        <a:bodyPr/>
        <a:lstStyle/>
        <a:p>
          <a:endParaRPr lang="fr-DZ" sz="2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FBDD05-F4B7-4F4F-BDDE-BDCA01B6FAEF}">
      <dgm:prSet phldrT="[Texte]" custT="1"/>
      <dgm:spPr/>
      <dgm:t>
        <a:bodyPr/>
        <a:lstStyle/>
        <a:p>
          <a:r>
            <a:rPr lang="fr-FR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Place</a:t>
          </a:r>
          <a:endParaRPr lang="ar-SA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ar-SA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الانتشار / تقليل</a:t>
          </a:r>
          <a:endParaRPr lang="fr-DZ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7D44F4-6322-403A-B934-5C0BECDC0271}" type="parTrans" cxnId="{F1D33BFB-13D5-425D-AC61-CAE8E5684EBB}">
      <dgm:prSet custT="1"/>
      <dgm:spPr/>
      <dgm:t>
        <a:bodyPr/>
        <a:lstStyle/>
        <a:p>
          <a:endParaRPr lang="fr-DZ" sz="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B74DB7-D689-42D7-BDAA-3623F0443E9A}" type="sibTrans" cxnId="{F1D33BFB-13D5-425D-AC61-CAE8E5684EBB}">
      <dgm:prSet/>
      <dgm:spPr/>
      <dgm:t>
        <a:bodyPr/>
        <a:lstStyle/>
        <a:p>
          <a:endParaRPr lang="fr-DZ" sz="2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D5760E-CA96-437F-B9A3-9C463B247500}">
      <dgm:prSet phldrT="[Texte]" custT="1"/>
      <dgm:spPr/>
      <dgm:t>
        <a:bodyPr/>
        <a:lstStyle/>
        <a:p>
          <a:r>
            <a:rPr lang="fr-FR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Promotion</a:t>
          </a:r>
          <a:endParaRPr lang="ar-SA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ar-SA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تقليدية / رقمية</a:t>
          </a:r>
        </a:p>
        <a:p>
          <a:r>
            <a:rPr lang="ar-SA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ترهيب / ترغيب</a:t>
          </a:r>
          <a:endParaRPr lang="fr-DZ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C819C8-3ABE-424A-BCD3-4563D65A244A}" type="parTrans" cxnId="{4BC3A6C9-454F-4072-9864-9A329D81753D}">
      <dgm:prSet custT="1"/>
      <dgm:spPr/>
      <dgm:t>
        <a:bodyPr/>
        <a:lstStyle/>
        <a:p>
          <a:endParaRPr lang="fr-DZ" sz="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6A599D-3F74-4785-AA7F-327D97525CD5}" type="sibTrans" cxnId="{4BC3A6C9-454F-4072-9864-9A329D81753D}">
      <dgm:prSet/>
      <dgm:spPr/>
      <dgm:t>
        <a:bodyPr/>
        <a:lstStyle/>
        <a:p>
          <a:endParaRPr lang="fr-DZ" sz="2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50671A-FC9C-4449-8A43-212CE48ABAB7}" type="pres">
      <dgm:prSet presAssocID="{344EF37C-4066-4228-973F-8F4391EBBE1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FDD6F3D-B8E1-40A4-882F-85C6D1F03624}" type="pres">
      <dgm:prSet presAssocID="{C0166849-7BA2-432B-B852-C61A4FF43A08}" presName="centerShape" presStyleLbl="node0" presStyleIdx="0" presStyleCnt="1"/>
      <dgm:spPr/>
    </dgm:pt>
    <dgm:pt modelId="{90ECA5D2-8E33-4992-B3CE-F3C055431521}" type="pres">
      <dgm:prSet presAssocID="{C020C1CE-FF14-4C28-82DB-340B83FC6905}" presName="Name9" presStyleLbl="parChTrans1D2" presStyleIdx="0" presStyleCnt="4"/>
      <dgm:spPr/>
    </dgm:pt>
    <dgm:pt modelId="{BDD142D3-BFF9-4FA3-9356-EA7C29F5E542}" type="pres">
      <dgm:prSet presAssocID="{C020C1CE-FF14-4C28-82DB-340B83FC6905}" presName="connTx" presStyleLbl="parChTrans1D2" presStyleIdx="0" presStyleCnt="4"/>
      <dgm:spPr/>
    </dgm:pt>
    <dgm:pt modelId="{EBF1C372-647C-4DC2-9043-F942AE65465B}" type="pres">
      <dgm:prSet presAssocID="{4F4DC49A-8AF1-4B43-8017-513595603494}" presName="node" presStyleLbl="node1" presStyleIdx="0" presStyleCnt="4" custRadScaleRad="98451">
        <dgm:presLayoutVars>
          <dgm:bulletEnabled val="1"/>
        </dgm:presLayoutVars>
      </dgm:prSet>
      <dgm:spPr/>
    </dgm:pt>
    <dgm:pt modelId="{7D4DD7D2-5C47-4EE6-8711-D7A302C224CD}" type="pres">
      <dgm:prSet presAssocID="{C5EEAD27-A505-4EB0-98F0-ABB754B25B07}" presName="Name9" presStyleLbl="parChTrans1D2" presStyleIdx="1" presStyleCnt="4"/>
      <dgm:spPr/>
    </dgm:pt>
    <dgm:pt modelId="{23503EE2-2342-45CC-BEDE-C138C01E1ADE}" type="pres">
      <dgm:prSet presAssocID="{C5EEAD27-A505-4EB0-98F0-ABB754B25B07}" presName="connTx" presStyleLbl="parChTrans1D2" presStyleIdx="1" presStyleCnt="4"/>
      <dgm:spPr/>
    </dgm:pt>
    <dgm:pt modelId="{2AB46978-3F7B-42E5-BEEF-DE15017251C1}" type="pres">
      <dgm:prSet presAssocID="{E5226AF5-7C00-4D51-B743-62BDAF98E780}" presName="node" presStyleLbl="node1" presStyleIdx="1" presStyleCnt="4">
        <dgm:presLayoutVars>
          <dgm:bulletEnabled val="1"/>
        </dgm:presLayoutVars>
      </dgm:prSet>
      <dgm:spPr/>
    </dgm:pt>
    <dgm:pt modelId="{56613F28-19A8-4C62-838C-70F927726C32}" type="pres">
      <dgm:prSet presAssocID="{417D44F4-6322-403A-B934-5C0BECDC0271}" presName="Name9" presStyleLbl="parChTrans1D2" presStyleIdx="2" presStyleCnt="4"/>
      <dgm:spPr/>
    </dgm:pt>
    <dgm:pt modelId="{1FC14D2A-4BF1-4A2F-B97F-8505B81ABD7E}" type="pres">
      <dgm:prSet presAssocID="{417D44F4-6322-403A-B934-5C0BECDC0271}" presName="connTx" presStyleLbl="parChTrans1D2" presStyleIdx="2" presStyleCnt="4"/>
      <dgm:spPr/>
    </dgm:pt>
    <dgm:pt modelId="{C4D74C19-3A7B-4179-AF80-8E8E12908472}" type="pres">
      <dgm:prSet presAssocID="{16FBDD05-F4B7-4F4F-BDDE-BDCA01B6FAEF}" presName="node" presStyleLbl="node1" presStyleIdx="2" presStyleCnt="4">
        <dgm:presLayoutVars>
          <dgm:bulletEnabled val="1"/>
        </dgm:presLayoutVars>
      </dgm:prSet>
      <dgm:spPr/>
    </dgm:pt>
    <dgm:pt modelId="{EC22ACA0-2C8E-4B73-9099-4882C08D588E}" type="pres">
      <dgm:prSet presAssocID="{80C819C8-3ABE-424A-BCD3-4563D65A244A}" presName="Name9" presStyleLbl="parChTrans1D2" presStyleIdx="3" presStyleCnt="4"/>
      <dgm:spPr/>
    </dgm:pt>
    <dgm:pt modelId="{DEC90991-448A-4E93-ABA8-7B4CA915E606}" type="pres">
      <dgm:prSet presAssocID="{80C819C8-3ABE-424A-BCD3-4563D65A244A}" presName="connTx" presStyleLbl="parChTrans1D2" presStyleIdx="3" presStyleCnt="4"/>
      <dgm:spPr/>
    </dgm:pt>
    <dgm:pt modelId="{AF6EB966-0510-44D4-A767-EDDBF53F045F}" type="pres">
      <dgm:prSet presAssocID="{5FD5760E-CA96-437F-B9A3-9C463B247500}" presName="node" presStyleLbl="node1" presStyleIdx="3" presStyleCnt="4">
        <dgm:presLayoutVars>
          <dgm:bulletEnabled val="1"/>
        </dgm:presLayoutVars>
      </dgm:prSet>
      <dgm:spPr/>
    </dgm:pt>
  </dgm:ptLst>
  <dgm:cxnLst>
    <dgm:cxn modelId="{18CC0617-70A8-4DC4-AB3F-F7D710FF18FA}" type="presOf" srcId="{80C819C8-3ABE-424A-BCD3-4563D65A244A}" destId="{EC22ACA0-2C8E-4B73-9099-4882C08D588E}" srcOrd="0" destOrd="0" presId="urn:microsoft.com/office/officeart/2005/8/layout/radial1"/>
    <dgm:cxn modelId="{72F7BE1C-8550-43A1-832F-2EBAF424D1F3}" srcId="{344EF37C-4066-4228-973F-8F4391EBBE1A}" destId="{C0166849-7BA2-432B-B852-C61A4FF43A08}" srcOrd="0" destOrd="0" parTransId="{32B3E5E8-8D48-4C66-88DE-289BB590C401}" sibTransId="{20083821-45C5-41CD-BAF9-D3C3A430CA27}"/>
    <dgm:cxn modelId="{7F16F12B-4797-4FE3-8EC3-9F2685B29DF6}" type="presOf" srcId="{16FBDD05-F4B7-4F4F-BDDE-BDCA01B6FAEF}" destId="{C4D74C19-3A7B-4179-AF80-8E8E12908472}" srcOrd="0" destOrd="0" presId="urn:microsoft.com/office/officeart/2005/8/layout/radial1"/>
    <dgm:cxn modelId="{F71DBF61-9B7C-4A78-A779-32DEE06D53F4}" type="presOf" srcId="{80C819C8-3ABE-424A-BCD3-4563D65A244A}" destId="{DEC90991-448A-4E93-ABA8-7B4CA915E606}" srcOrd="1" destOrd="0" presId="urn:microsoft.com/office/officeart/2005/8/layout/radial1"/>
    <dgm:cxn modelId="{4817BF55-6540-4B5E-AE5E-E09AD983ACE7}" type="presOf" srcId="{C5EEAD27-A505-4EB0-98F0-ABB754B25B07}" destId="{23503EE2-2342-45CC-BEDE-C138C01E1ADE}" srcOrd="1" destOrd="0" presId="urn:microsoft.com/office/officeart/2005/8/layout/radial1"/>
    <dgm:cxn modelId="{D1C2A358-CE36-482F-8B39-45B2D91D67A9}" type="presOf" srcId="{5FD5760E-CA96-437F-B9A3-9C463B247500}" destId="{AF6EB966-0510-44D4-A767-EDDBF53F045F}" srcOrd="0" destOrd="0" presId="urn:microsoft.com/office/officeart/2005/8/layout/radial1"/>
    <dgm:cxn modelId="{FC6DA680-4510-40DD-862C-75D38048F97A}" type="presOf" srcId="{C020C1CE-FF14-4C28-82DB-340B83FC6905}" destId="{90ECA5D2-8E33-4992-B3CE-F3C055431521}" srcOrd="0" destOrd="0" presId="urn:microsoft.com/office/officeart/2005/8/layout/radial1"/>
    <dgm:cxn modelId="{E475F796-B4ED-43E1-97C3-0DB7880DA510}" srcId="{C0166849-7BA2-432B-B852-C61A4FF43A08}" destId="{4F4DC49A-8AF1-4B43-8017-513595603494}" srcOrd="0" destOrd="0" parTransId="{C020C1CE-FF14-4C28-82DB-340B83FC6905}" sibTransId="{4D237D9C-96BA-405F-8A3D-D2508C820E02}"/>
    <dgm:cxn modelId="{169389A2-BDFA-480C-81A1-A56D5E8FEB1A}" type="presOf" srcId="{E5226AF5-7C00-4D51-B743-62BDAF98E780}" destId="{2AB46978-3F7B-42E5-BEEF-DE15017251C1}" srcOrd="0" destOrd="0" presId="urn:microsoft.com/office/officeart/2005/8/layout/radial1"/>
    <dgm:cxn modelId="{F7BC17B1-0E84-4225-ADB0-0312D9676076}" type="presOf" srcId="{4F4DC49A-8AF1-4B43-8017-513595603494}" destId="{EBF1C372-647C-4DC2-9043-F942AE65465B}" srcOrd="0" destOrd="0" presId="urn:microsoft.com/office/officeart/2005/8/layout/radial1"/>
    <dgm:cxn modelId="{80E142B2-4635-4BD1-A5CD-EA181932F7EC}" type="presOf" srcId="{417D44F4-6322-403A-B934-5C0BECDC0271}" destId="{56613F28-19A8-4C62-838C-70F927726C32}" srcOrd="0" destOrd="0" presId="urn:microsoft.com/office/officeart/2005/8/layout/radial1"/>
    <dgm:cxn modelId="{6B9E85C2-28B8-4E1F-B9E2-13E08B0891E0}" type="presOf" srcId="{C0166849-7BA2-432B-B852-C61A4FF43A08}" destId="{1FDD6F3D-B8E1-40A4-882F-85C6D1F03624}" srcOrd="0" destOrd="0" presId="urn:microsoft.com/office/officeart/2005/8/layout/radial1"/>
    <dgm:cxn modelId="{F171BBC2-E733-4A2B-95E3-087E55B513D8}" type="presOf" srcId="{344EF37C-4066-4228-973F-8F4391EBBE1A}" destId="{5450671A-FC9C-4449-8A43-212CE48ABAB7}" srcOrd="0" destOrd="0" presId="urn:microsoft.com/office/officeart/2005/8/layout/radial1"/>
    <dgm:cxn modelId="{4BC3A6C9-454F-4072-9864-9A329D81753D}" srcId="{C0166849-7BA2-432B-B852-C61A4FF43A08}" destId="{5FD5760E-CA96-437F-B9A3-9C463B247500}" srcOrd="3" destOrd="0" parTransId="{80C819C8-3ABE-424A-BCD3-4563D65A244A}" sibTransId="{E56A599D-3F74-4785-AA7F-327D97525CD5}"/>
    <dgm:cxn modelId="{44A247DD-FF83-4934-9277-82997D85EB87}" type="presOf" srcId="{C020C1CE-FF14-4C28-82DB-340B83FC6905}" destId="{BDD142D3-BFF9-4FA3-9356-EA7C29F5E542}" srcOrd="1" destOrd="0" presId="urn:microsoft.com/office/officeart/2005/8/layout/radial1"/>
    <dgm:cxn modelId="{AB82C6DD-B118-45C2-9C1A-D12C3A8147C0}" srcId="{C0166849-7BA2-432B-B852-C61A4FF43A08}" destId="{E5226AF5-7C00-4D51-B743-62BDAF98E780}" srcOrd="1" destOrd="0" parTransId="{C5EEAD27-A505-4EB0-98F0-ABB754B25B07}" sibTransId="{CBE90D55-ED0C-474F-8696-5822135155EA}"/>
    <dgm:cxn modelId="{B21660E8-6023-4BC3-9CA4-9A0E147AE981}" type="presOf" srcId="{C5EEAD27-A505-4EB0-98F0-ABB754B25B07}" destId="{7D4DD7D2-5C47-4EE6-8711-D7A302C224CD}" srcOrd="0" destOrd="0" presId="urn:microsoft.com/office/officeart/2005/8/layout/radial1"/>
    <dgm:cxn modelId="{F1D33BFB-13D5-425D-AC61-CAE8E5684EBB}" srcId="{C0166849-7BA2-432B-B852-C61A4FF43A08}" destId="{16FBDD05-F4B7-4F4F-BDDE-BDCA01B6FAEF}" srcOrd="2" destOrd="0" parTransId="{417D44F4-6322-403A-B934-5C0BECDC0271}" sibTransId="{DBB74DB7-D689-42D7-BDAA-3623F0443E9A}"/>
    <dgm:cxn modelId="{973BBFFD-25C3-4F68-8249-919158FA4B3D}" type="presOf" srcId="{417D44F4-6322-403A-B934-5C0BECDC0271}" destId="{1FC14D2A-4BF1-4A2F-B97F-8505B81ABD7E}" srcOrd="1" destOrd="0" presId="urn:microsoft.com/office/officeart/2005/8/layout/radial1"/>
    <dgm:cxn modelId="{44453DF7-1B7A-41CF-8B3F-D3133408C3AE}" type="presParOf" srcId="{5450671A-FC9C-4449-8A43-212CE48ABAB7}" destId="{1FDD6F3D-B8E1-40A4-882F-85C6D1F03624}" srcOrd="0" destOrd="0" presId="urn:microsoft.com/office/officeart/2005/8/layout/radial1"/>
    <dgm:cxn modelId="{CEEB4641-A541-4CB6-9779-282C8AF3877A}" type="presParOf" srcId="{5450671A-FC9C-4449-8A43-212CE48ABAB7}" destId="{90ECA5D2-8E33-4992-B3CE-F3C055431521}" srcOrd="1" destOrd="0" presId="urn:microsoft.com/office/officeart/2005/8/layout/radial1"/>
    <dgm:cxn modelId="{6127AD7B-F10E-49B8-825A-70F7BA822E3A}" type="presParOf" srcId="{90ECA5D2-8E33-4992-B3CE-F3C055431521}" destId="{BDD142D3-BFF9-4FA3-9356-EA7C29F5E542}" srcOrd="0" destOrd="0" presId="urn:microsoft.com/office/officeart/2005/8/layout/radial1"/>
    <dgm:cxn modelId="{3D4E2869-F0AD-4AA5-806A-B680DEE7DDB7}" type="presParOf" srcId="{5450671A-FC9C-4449-8A43-212CE48ABAB7}" destId="{EBF1C372-647C-4DC2-9043-F942AE65465B}" srcOrd="2" destOrd="0" presId="urn:microsoft.com/office/officeart/2005/8/layout/radial1"/>
    <dgm:cxn modelId="{799612B8-835A-4672-9C76-4095C9DC08B6}" type="presParOf" srcId="{5450671A-FC9C-4449-8A43-212CE48ABAB7}" destId="{7D4DD7D2-5C47-4EE6-8711-D7A302C224CD}" srcOrd="3" destOrd="0" presId="urn:microsoft.com/office/officeart/2005/8/layout/radial1"/>
    <dgm:cxn modelId="{3027A2B7-558D-4EF6-BD67-43EBAACF1B8E}" type="presParOf" srcId="{7D4DD7D2-5C47-4EE6-8711-D7A302C224CD}" destId="{23503EE2-2342-45CC-BEDE-C138C01E1ADE}" srcOrd="0" destOrd="0" presId="urn:microsoft.com/office/officeart/2005/8/layout/radial1"/>
    <dgm:cxn modelId="{E748F132-4FB3-4DFE-BF8B-0D84ADEAF446}" type="presParOf" srcId="{5450671A-FC9C-4449-8A43-212CE48ABAB7}" destId="{2AB46978-3F7B-42E5-BEEF-DE15017251C1}" srcOrd="4" destOrd="0" presId="urn:microsoft.com/office/officeart/2005/8/layout/radial1"/>
    <dgm:cxn modelId="{6E51F978-B82E-4B0D-826A-FFE42EC8690A}" type="presParOf" srcId="{5450671A-FC9C-4449-8A43-212CE48ABAB7}" destId="{56613F28-19A8-4C62-838C-70F927726C32}" srcOrd="5" destOrd="0" presId="urn:microsoft.com/office/officeart/2005/8/layout/radial1"/>
    <dgm:cxn modelId="{B55A2DEE-3217-48EB-B170-C4B5BD40066F}" type="presParOf" srcId="{56613F28-19A8-4C62-838C-70F927726C32}" destId="{1FC14D2A-4BF1-4A2F-B97F-8505B81ABD7E}" srcOrd="0" destOrd="0" presId="urn:microsoft.com/office/officeart/2005/8/layout/radial1"/>
    <dgm:cxn modelId="{B9418EBC-6886-48DA-A929-8AAB045FFCB0}" type="presParOf" srcId="{5450671A-FC9C-4449-8A43-212CE48ABAB7}" destId="{C4D74C19-3A7B-4179-AF80-8E8E12908472}" srcOrd="6" destOrd="0" presId="urn:microsoft.com/office/officeart/2005/8/layout/radial1"/>
    <dgm:cxn modelId="{D566CBA2-D3EF-4CE3-AD36-411BFBB443D4}" type="presParOf" srcId="{5450671A-FC9C-4449-8A43-212CE48ABAB7}" destId="{EC22ACA0-2C8E-4B73-9099-4882C08D588E}" srcOrd="7" destOrd="0" presId="urn:microsoft.com/office/officeart/2005/8/layout/radial1"/>
    <dgm:cxn modelId="{8147EE27-B68A-440E-9879-296533063722}" type="presParOf" srcId="{EC22ACA0-2C8E-4B73-9099-4882C08D588E}" destId="{DEC90991-448A-4E93-ABA8-7B4CA915E606}" srcOrd="0" destOrd="0" presId="urn:microsoft.com/office/officeart/2005/8/layout/radial1"/>
    <dgm:cxn modelId="{599E3938-51B4-4E86-BB4D-4A98A42E35F7}" type="presParOf" srcId="{5450671A-FC9C-4449-8A43-212CE48ABAB7}" destId="{AF6EB966-0510-44D4-A767-EDDBF53F045F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7E5BFC-8CB7-4FE9-95EB-BCCF356E8D35}" type="doc">
      <dgm:prSet loTypeId="urn:microsoft.com/office/officeart/2005/8/layout/cycle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fr-DZ"/>
        </a:p>
      </dgm:t>
    </dgm:pt>
    <dgm:pt modelId="{7531492E-4028-473C-AB5D-2558961ED8B7}">
      <dgm:prSet phldrT="[Texte]"/>
      <dgm:spPr/>
      <dgm:t>
        <a:bodyPr/>
        <a:lstStyle/>
        <a:p>
          <a:r>
            <a:rPr lang="ar-SA" b="1" dirty="0"/>
            <a:t>تحديد الفكرة الجوهرية</a:t>
          </a:r>
          <a:endParaRPr lang="fr-DZ" b="1" dirty="0"/>
        </a:p>
      </dgm:t>
    </dgm:pt>
    <dgm:pt modelId="{ECF889F1-1399-4F69-9264-773AFF6BC68D}" type="parTrans" cxnId="{B6281376-8227-4E51-A97A-2F334061E5CC}">
      <dgm:prSet/>
      <dgm:spPr/>
      <dgm:t>
        <a:bodyPr/>
        <a:lstStyle/>
        <a:p>
          <a:endParaRPr lang="fr-DZ" b="1"/>
        </a:p>
      </dgm:t>
    </dgm:pt>
    <dgm:pt modelId="{CAD97EC6-18F5-455A-8A92-C4447E6D997C}" type="sibTrans" cxnId="{B6281376-8227-4E51-A97A-2F334061E5CC}">
      <dgm:prSet/>
      <dgm:spPr/>
      <dgm:t>
        <a:bodyPr/>
        <a:lstStyle/>
        <a:p>
          <a:endParaRPr lang="fr-DZ" b="1"/>
        </a:p>
      </dgm:t>
    </dgm:pt>
    <dgm:pt modelId="{E287F626-A097-457C-8BF4-C8FDB0CD14AD}">
      <dgm:prSet phldrT="[Texte]"/>
      <dgm:spPr/>
      <dgm:t>
        <a:bodyPr/>
        <a:lstStyle/>
        <a:p>
          <a:r>
            <a:rPr lang="ar-SA" b="1" dirty="0"/>
            <a:t>تحديد الجمهور المستهدف</a:t>
          </a:r>
          <a:endParaRPr lang="fr-DZ" b="1" dirty="0"/>
        </a:p>
      </dgm:t>
    </dgm:pt>
    <dgm:pt modelId="{EF280A32-8344-4DB1-98D5-9540D161E042}" type="parTrans" cxnId="{D5D3BA26-F0BF-4640-8359-F15C41515CDD}">
      <dgm:prSet/>
      <dgm:spPr/>
      <dgm:t>
        <a:bodyPr/>
        <a:lstStyle/>
        <a:p>
          <a:endParaRPr lang="fr-DZ" b="1"/>
        </a:p>
      </dgm:t>
    </dgm:pt>
    <dgm:pt modelId="{A02CA685-16EB-4F72-AB7E-B7CF0571F9C3}" type="sibTrans" cxnId="{D5D3BA26-F0BF-4640-8359-F15C41515CDD}">
      <dgm:prSet/>
      <dgm:spPr/>
      <dgm:t>
        <a:bodyPr/>
        <a:lstStyle/>
        <a:p>
          <a:endParaRPr lang="fr-DZ" b="1"/>
        </a:p>
      </dgm:t>
    </dgm:pt>
    <dgm:pt modelId="{1D4C20B2-E152-486A-91E8-C154803EDC1A}">
      <dgm:prSet phldrT="[Texte]"/>
      <dgm:spPr/>
      <dgm:t>
        <a:bodyPr/>
        <a:lstStyle/>
        <a:p>
          <a:r>
            <a:rPr lang="ar-SA" b="1" dirty="0"/>
            <a:t>تحليل العوائق المعرفية والعاطفية</a:t>
          </a:r>
          <a:endParaRPr lang="fr-DZ" b="1" dirty="0"/>
        </a:p>
      </dgm:t>
    </dgm:pt>
    <dgm:pt modelId="{44EE6E12-798A-4EE2-A37E-576AC3486D44}" type="parTrans" cxnId="{528777FE-DB50-40E6-AA38-27592BB76E2E}">
      <dgm:prSet/>
      <dgm:spPr/>
      <dgm:t>
        <a:bodyPr/>
        <a:lstStyle/>
        <a:p>
          <a:endParaRPr lang="fr-DZ" b="1"/>
        </a:p>
      </dgm:t>
    </dgm:pt>
    <dgm:pt modelId="{52A8B64E-7408-407F-82AA-797EC566A350}" type="sibTrans" cxnId="{528777FE-DB50-40E6-AA38-27592BB76E2E}">
      <dgm:prSet/>
      <dgm:spPr/>
      <dgm:t>
        <a:bodyPr/>
        <a:lstStyle/>
        <a:p>
          <a:endParaRPr lang="fr-DZ" b="1"/>
        </a:p>
      </dgm:t>
    </dgm:pt>
    <dgm:pt modelId="{BB9C1837-EAC9-40A8-A29F-B253C792F67A}">
      <dgm:prSet phldrT="[Texte]"/>
      <dgm:spPr/>
      <dgm:t>
        <a:bodyPr/>
        <a:lstStyle/>
        <a:p>
          <a:r>
            <a:rPr lang="ar-SA" b="1" dirty="0"/>
            <a:t>اختيار الرسالة المناسبة</a:t>
          </a:r>
          <a:endParaRPr lang="fr-DZ" b="1" dirty="0"/>
        </a:p>
      </dgm:t>
    </dgm:pt>
    <dgm:pt modelId="{1DE88894-3981-43E0-9A70-70B95088E980}" type="parTrans" cxnId="{D5C98E21-0028-47E8-9892-13661D2D3641}">
      <dgm:prSet/>
      <dgm:spPr/>
      <dgm:t>
        <a:bodyPr/>
        <a:lstStyle/>
        <a:p>
          <a:endParaRPr lang="fr-DZ" b="1"/>
        </a:p>
      </dgm:t>
    </dgm:pt>
    <dgm:pt modelId="{FDDD8A94-BD4B-404A-9A3B-DD714AC9D469}" type="sibTrans" cxnId="{D5C98E21-0028-47E8-9892-13661D2D3641}">
      <dgm:prSet/>
      <dgm:spPr/>
      <dgm:t>
        <a:bodyPr/>
        <a:lstStyle/>
        <a:p>
          <a:endParaRPr lang="fr-DZ" b="1"/>
        </a:p>
      </dgm:t>
    </dgm:pt>
    <dgm:pt modelId="{835DC356-00F1-414F-B9A9-7AE46E7FDF6E}">
      <dgm:prSet phldrT="[Texte]"/>
      <dgm:spPr/>
      <dgm:t>
        <a:bodyPr/>
        <a:lstStyle/>
        <a:p>
          <a:r>
            <a:rPr lang="ar-SA" b="1" dirty="0"/>
            <a:t>اختيار القنوات</a:t>
          </a:r>
          <a:endParaRPr lang="fr-DZ" b="1" dirty="0"/>
        </a:p>
      </dgm:t>
    </dgm:pt>
    <dgm:pt modelId="{CAD7F038-CE5E-46C6-B364-F9BA47776157}" type="parTrans" cxnId="{C63D0E42-0769-4891-90D6-55941832039E}">
      <dgm:prSet/>
      <dgm:spPr/>
      <dgm:t>
        <a:bodyPr/>
        <a:lstStyle/>
        <a:p>
          <a:endParaRPr lang="fr-DZ" b="1"/>
        </a:p>
      </dgm:t>
    </dgm:pt>
    <dgm:pt modelId="{14D03CE4-F604-49D3-8B6A-0D493BADE030}" type="sibTrans" cxnId="{C63D0E42-0769-4891-90D6-55941832039E}">
      <dgm:prSet/>
      <dgm:spPr/>
      <dgm:t>
        <a:bodyPr/>
        <a:lstStyle/>
        <a:p>
          <a:endParaRPr lang="fr-DZ" b="1"/>
        </a:p>
      </dgm:t>
    </dgm:pt>
    <dgm:pt modelId="{346689E2-A2A8-4EC6-BA1E-899A3A50FE00}">
      <dgm:prSet phldrT="[Texte]"/>
      <dgm:spPr/>
      <dgm:t>
        <a:bodyPr/>
        <a:lstStyle/>
        <a:p>
          <a:r>
            <a:rPr lang="ar-SA" b="1" dirty="0"/>
            <a:t>قياس التأثير</a:t>
          </a:r>
          <a:endParaRPr lang="fr-DZ" b="1" dirty="0"/>
        </a:p>
      </dgm:t>
    </dgm:pt>
    <dgm:pt modelId="{AC11A31F-2976-40CF-9195-22A99CFCA601}" type="parTrans" cxnId="{951D1FB8-9CEB-47E8-A581-F522D503A08C}">
      <dgm:prSet/>
      <dgm:spPr/>
      <dgm:t>
        <a:bodyPr/>
        <a:lstStyle/>
        <a:p>
          <a:endParaRPr lang="fr-DZ" b="1"/>
        </a:p>
      </dgm:t>
    </dgm:pt>
    <dgm:pt modelId="{BFA5AB96-1286-42C3-9A16-9234EA3CE3CA}" type="sibTrans" cxnId="{951D1FB8-9CEB-47E8-A581-F522D503A08C}">
      <dgm:prSet/>
      <dgm:spPr/>
      <dgm:t>
        <a:bodyPr/>
        <a:lstStyle/>
        <a:p>
          <a:endParaRPr lang="fr-DZ" b="1"/>
        </a:p>
      </dgm:t>
    </dgm:pt>
    <dgm:pt modelId="{127D3DB4-DEF7-4A3B-B1D1-CBC417D293A5}" type="pres">
      <dgm:prSet presAssocID="{177E5BFC-8CB7-4FE9-95EB-BCCF356E8D35}" presName="cycle" presStyleCnt="0">
        <dgm:presLayoutVars>
          <dgm:dir/>
          <dgm:resizeHandles val="exact"/>
        </dgm:presLayoutVars>
      </dgm:prSet>
      <dgm:spPr/>
    </dgm:pt>
    <dgm:pt modelId="{2982928B-493B-4EF6-A9B9-FD5A41CAAE9F}" type="pres">
      <dgm:prSet presAssocID="{7531492E-4028-473C-AB5D-2558961ED8B7}" presName="node" presStyleLbl="node1" presStyleIdx="0" presStyleCnt="6">
        <dgm:presLayoutVars>
          <dgm:bulletEnabled val="1"/>
        </dgm:presLayoutVars>
      </dgm:prSet>
      <dgm:spPr/>
    </dgm:pt>
    <dgm:pt modelId="{8DA0E171-9CBA-4B4B-9717-49D47AB5C4B0}" type="pres">
      <dgm:prSet presAssocID="{7531492E-4028-473C-AB5D-2558961ED8B7}" presName="spNode" presStyleCnt="0"/>
      <dgm:spPr/>
    </dgm:pt>
    <dgm:pt modelId="{281F0CCC-36ED-4B7F-93DE-DF2AAA5C443F}" type="pres">
      <dgm:prSet presAssocID="{CAD97EC6-18F5-455A-8A92-C4447E6D997C}" presName="sibTrans" presStyleLbl="sibTrans1D1" presStyleIdx="0" presStyleCnt="6"/>
      <dgm:spPr/>
    </dgm:pt>
    <dgm:pt modelId="{2AADEBFE-15F7-43A1-82BD-ECAE9CDDDB11}" type="pres">
      <dgm:prSet presAssocID="{E287F626-A097-457C-8BF4-C8FDB0CD14AD}" presName="node" presStyleLbl="node1" presStyleIdx="1" presStyleCnt="6">
        <dgm:presLayoutVars>
          <dgm:bulletEnabled val="1"/>
        </dgm:presLayoutVars>
      </dgm:prSet>
      <dgm:spPr/>
    </dgm:pt>
    <dgm:pt modelId="{0D7DD534-BFA7-49A3-957D-063CEC1E7141}" type="pres">
      <dgm:prSet presAssocID="{E287F626-A097-457C-8BF4-C8FDB0CD14AD}" presName="spNode" presStyleCnt="0"/>
      <dgm:spPr/>
    </dgm:pt>
    <dgm:pt modelId="{F18D2184-40C5-45E1-A250-2BD51F9AA4B4}" type="pres">
      <dgm:prSet presAssocID="{A02CA685-16EB-4F72-AB7E-B7CF0571F9C3}" presName="sibTrans" presStyleLbl="sibTrans1D1" presStyleIdx="1" presStyleCnt="6"/>
      <dgm:spPr/>
    </dgm:pt>
    <dgm:pt modelId="{FAEA08AE-2260-401D-8244-17BAD1B98EB1}" type="pres">
      <dgm:prSet presAssocID="{1D4C20B2-E152-486A-91E8-C154803EDC1A}" presName="node" presStyleLbl="node1" presStyleIdx="2" presStyleCnt="6">
        <dgm:presLayoutVars>
          <dgm:bulletEnabled val="1"/>
        </dgm:presLayoutVars>
      </dgm:prSet>
      <dgm:spPr/>
    </dgm:pt>
    <dgm:pt modelId="{4BDEE5D0-93F4-4E58-BC97-EF205BDC960D}" type="pres">
      <dgm:prSet presAssocID="{1D4C20B2-E152-486A-91E8-C154803EDC1A}" presName="spNode" presStyleCnt="0"/>
      <dgm:spPr/>
    </dgm:pt>
    <dgm:pt modelId="{F674B7BD-F9B5-4EE8-AA0C-04D004681174}" type="pres">
      <dgm:prSet presAssocID="{52A8B64E-7408-407F-82AA-797EC566A350}" presName="sibTrans" presStyleLbl="sibTrans1D1" presStyleIdx="2" presStyleCnt="6"/>
      <dgm:spPr/>
    </dgm:pt>
    <dgm:pt modelId="{1306F57C-35D4-4E55-AD43-7D2445CD9269}" type="pres">
      <dgm:prSet presAssocID="{BB9C1837-EAC9-40A8-A29F-B253C792F67A}" presName="node" presStyleLbl="node1" presStyleIdx="3" presStyleCnt="6">
        <dgm:presLayoutVars>
          <dgm:bulletEnabled val="1"/>
        </dgm:presLayoutVars>
      </dgm:prSet>
      <dgm:spPr/>
    </dgm:pt>
    <dgm:pt modelId="{4A728D76-B218-44FB-B55B-6B796217B5E6}" type="pres">
      <dgm:prSet presAssocID="{BB9C1837-EAC9-40A8-A29F-B253C792F67A}" presName="spNode" presStyleCnt="0"/>
      <dgm:spPr/>
    </dgm:pt>
    <dgm:pt modelId="{2CDE398A-2564-4DE6-849B-F8574EC30C33}" type="pres">
      <dgm:prSet presAssocID="{FDDD8A94-BD4B-404A-9A3B-DD714AC9D469}" presName="sibTrans" presStyleLbl="sibTrans1D1" presStyleIdx="3" presStyleCnt="6"/>
      <dgm:spPr/>
    </dgm:pt>
    <dgm:pt modelId="{F167AC1F-F02E-49F0-856E-C9D20E7F6D37}" type="pres">
      <dgm:prSet presAssocID="{835DC356-00F1-414F-B9A9-7AE46E7FDF6E}" presName="node" presStyleLbl="node1" presStyleIdx="4" presStyleCnt="6">
        <dgm:presLayoutVars>
          <dgm:bulletEnabled val="1"/>
        </dgm:presLayoutVars>
      </dgm:prSet>
      <dgm:spPr/>
    </dgm:pt>
    <dgm:pt modelId="{B3FCFB4C-97EB-42D0-8405-AF10F6B310BD}" type="pres">
      <dgm:prSet presAssocID="{835DC356-00F1-414F-B9A9-7AE46E7FDF6E}" presName="spNode" presStyleCnt="0"/>
      <dgm:spPr/>
    </dgm:pt>
    <dgm:pt modelId="{287F82E5-BC7E-413E-96A8-54BA980D5D5E}" type="pres">
      <dgm:prSet presAssocID="{14D03CE4-F604-49D3-8B6A-0D493BADE030}" presName="sibTrans" presStyleLbl="sibTrans1D1" presStyleIdx="4" presStyleCnt="6"/>
      <dgm:spPr/>
    </dgm:pt>
    <dgm:pt modelId="{0B27D8FF-C27C-4035-9D6C-EDD11080BD95}" type="pres">
      <dgm:prSet presAssocID="{346689E2-A2A8-4EC6-BA1E-899A3A50FE00}" presName="node" presStyleLbl="node1" presStyleIdx="5" presStyleCnt="6">
        <dgm:presLayoutVars>
          <dgm:bulletEnabled val="1"/>
        </dgm:presLayoutVars>
      </dgm:prSet>
      <dgm:spPr/>
    </dgm:pt>
    <dgm:pt modelId="{0A8C7476-4136-4D4B-9DDB-8976BFAF2170}" type="pres">
      <dgm:prSet presAssocID="{346689E2-A2A8-4EC6-BA1E-899A3A50FE00}" presName="spNode" presStyleCnt="0"/>
      <dgm:spPr/>
    </dgm:pt>
    <dgm:pt modelId="{C922F7F5-0FD4-46EF-B02A-BA84ECBCCE40}" type="pres">
      <dgm:prSet presAssocID="{BFA5AB96-1286-42C3-9A16-9234EA3CE3CA}" presName="sibTrans" presStyleLbl="sibTrans1D1" presStyleIdx="5" presStyleCnt="6"/>
      <dgm:spPr/>
    </dgm:pt>
  </dgm:ptLst>
  <dgm:cxnLst>
    <dgm:cxn modelId="{DE995808-E17C-45BB-AB95-ACEB32E515DE}" type="presOf" srcId="{CAD97EC6-18F5-455A-8A92-C4447E6D997C}" destId="{281F0CCC-36ED-4B7F-93DE-DF2AAA5C443F}" srcOrd="0" destOrd="0" presId="urn:microsoft.com/office/officeart/2005/8/layout/cycle5"/>
    <dgm:cxn modelId="{BDC86210-9062-467F-9176-C6424B80D4F3}" type="presOf" srcId="{52A8B64E-7408-407F-82AA-797EC566A350}" destId="{F674B7BD-F9B5-4EE8-AA0C-04D004681174}" srcOrd="0" destOrd="0" presId="urn:microsoft.com/office/officeart/2005/8/layout/cycle5"/>
    <dgm:cxn modelId="{BBB2C613-0356-4593-AF91-2D725093AA77}" type="presOf" srcId="{A02CA685-16EB-4F72-AB7E-B7CF0571F9C3}" destId="{F18D2184-40C5-45E1-A250-2BD51F9AA4B4}" srcOrd="0" destOrd="0" presId="urn:microsoft.com/office/officeart/2005/8/layout/cycle5"/>
    <dgm:cxn modelId="{E7F28914-FD7C-4299-9F55-7E6511431707}" type="presOf" srcId="{14D03CE4-F604-49D3-8B6A-0D493BADE030}" destId="{287F82E5-BC7E-413E-96A8-54BA980D5D5E}" srcOrd="0" destOrd="0" presId="urn:microsoft.com/office/officeart/2005/8/layout/cycle5"/>
    <dgm:cxn modelId="{D5C98E21-0028-47E8-9892-13661D2D3641}" srcId="{177E5BFC-8CB7-4FE9-95EB-BCCF356E8D35}" destId="{BB9C1837-EAC9-40A8-A29F-B253C792F67A}" srcOrd="3" destOrd="0" parTransId="{1DE88894-3981-43E0-9A70-70B95088E980}" sibTransId="{FDDD8A94-BD4B-404A-9A3B-DD714AC9D469}"/>
    <dgm:cxn modelId="{D5D3BA26-F0BF-4640-8359-F15C41515CDD}" srcId="{177E5BFC-8CB7-4FE9-95EB-BCCF356E8D35}" destId="{E287F626-A097-457C-8BF4-C8FDB0CD14AD}" srcOrd="1" destOrd="0" parTransId="{EF280A32-8344-4DB1-98D5-9540D161E042}" sibTransId="{A02CA685-16EB-4F72-AB7E-B7CF0571F9C3}"/>
    <dgm:cxn modelId="{54A81627-B7B5-4EDE-8E16-E7BF891DE479}" type="presOf" srcId="{1D4C20B2-E152-486A-91E8-C154803EDC1A}" destId="{FAEA08AE-2260-401D-8244-17BAD1B98EB1}" srcOrd="0" destOrd="0" presId="urn:microsoft.com/office/officeart/2005/8/layout/cycle5"/>
    <dgm:cxn modelId="{C63D0E42-0769-4891-90D6-55941832039E}" srcId="{177E5BFC-8CB7-4FE9-95EB-BCCF356E8D35}" destId="{835DC356-00F1-414F-B9A9-7AE46E7FDF6E}" srcOrd="4" destOrd="0" parTransId="{CAD7F038-CE5E-46C6-B364-F9BA47776157}" sibTransId="{14D03CE4-F604-49D3-8B6A-0D493BADE030}"/>
    <dgm:cxn modelId="{A688BE63-B7D4-48E0-858E-A3F2756E76C0}" type="presOf" srcId="{177E5BFC-8CB7-4FE9-95EB-BCCF356E8D35}" destId="{127D3DB4-DEF7-4A3B-B1D1-CBC417D293A5}" srcOrd="0" destOrd="0" presId="urn:microsoft.com/office/officeart/2005/8/layout/cycle5"/>
    <dgm:cxn modelId="{730AF250-D059-4E79-B2AB-6F7FAF375EFC}" type="presOf" srcId="{835DC356-00F1-414F-B9A9-7AE46E7FDF6E}" destId="{F167AC1F-F02E-49F0-856E-C9D20E7F6D37}" srcOrd="0" destOrd="0" presId="urn:microsoft.com/office/officeart/2005/8/layout/cycle5"/>
    <dgm:cxn modelId="{B6281376-8227-4E51-A97A-2F334061E5CC}" srcId="{177E5BFC-8CB7-4FE9-95EB-BCCF356E8D35}" destId="{7531492E-4028-473C-AB5D-2558961ED8B7}" srcOrd="0" destOrd="0" parTransId="{ECF889F1-1399-4F69-9264-773AFF6BC68D}" sibTransId="{CAD97EC6-18F5-455A-8A92-C4447E6D997C}"/>
    <dgm:cxn modelId="{E388397F-802D-4FED-BCAF-372F9B7D5350}" type="presOf" srcId="{346689E2-A2A8-4EC6-BA1E-899A3A50FE00}" destId="{0B27D8FF-C27C-4035-9D6C-EDD11080BD95}" srcOrd="0" destOrd="0" presId="urn:microsoft.com/office/officeart/2005/8/layout/cycle5"/>
    <dgm:cxn modelId="{C50A1483-F8BC-4235-8B8A-DB03F38BB3A0}" type="presOf" srcId="{FDDD8A94-BD4B-404A-9A3B-DD714AC9D469}" destId="{2CDE398A-2564-4DE6-849B-F8574EC30C33}" srcOrd="0" destOrd="0" presId="urn:microsoft.com/office/officeart/2005/8/layout/cycle5"/>
    <dgm:cxn modelId="{DDC91DA1-B281-49AD-9746-F5D442F172B8}" type="presOf" srcId="{E287F626-A097-457C-8BF4-C8FDB0CD14AD}" destId="{2AADEBFE-15F7-43A1-82BD-ECAE9CDDDB11}" srcOrd="0" destOrd="0" presId="urn:microsoft.com/office/officeart/2005/8/layout/cycle5"/>
    <dgm:cxn modelId="{951D1FB8-9CEB-47E8-A581-F522D503A08C}" srcId="{177E5BFC-8CB7-4FE9-95EB-BCCF356E8D35}" destId="{346689E2-A2A8-4EC6-BA1E-899A3A50FE00}" srcOrd="5" destOrd="0" parTransId="{AC11A31F-2976-40CF-9195-22A99CFCA601}" sibTransId="{BFA5AB96-1286-42C3-9A16-9234EA3CE3CA}"/>
    <dgm:cxn modelId="{F6F4F4C2-903E-4C14-AD1C-136E269C9091}" type="presOf" srcId="{BB9C1837-EAC9-40A8-A29F-B253C792F67A}" destId="{1306F57C-35D4-4E55-AD43-7D2445CD9269}" srcOrd="0" destOrd="0" presId="urn:microsoft.com/office/officeart/2005/8/layout/cycle5"/>
    <dgm:cxn modelId="{2A23BACC-3197-40E8-93D2-53981275BE70}" type="presOf" srcId="{BFA5AB96-1286-42C3-9A16-9234EA3CE3CA}" destId="{C922F7F5-0FD4-46EF-B02A-BA84ECBCCE40}" srcOrd="0" destOrd="0" presId="urn:microsoft.com/office/officeart/2005/8/layout/cycle5"/>
    <dgm:cxn modelId="{48216ACD-6E13-4EBA-84E5-BBF9518C8610}" type="presOf" srcId="{7531492E-4028-473C-AB5D-2558961ED8B7}" destId="{2982928B-493B-4EF6-A9B9-FD5A41CAAE9F}" srcOrd="0" destOrd="0" presId="urn:microsoft.com/office/officeart/2005/8/layout/cycle5"/>
    <dgm:cxn modelId="{528777FE-DB50-40E6-AA38-27592BB76E2E}" srcId="{177E5BFC-8CB7-4FE9-95EB-BCCF356E8D35}" destId="{1D4C20B2-E152-486A-91E8-C154803EDC1A}" srcOrd="2" destOrd="0" parTransId="{44EE6E12-798A-4EE2-A37E-576AC3486D44}" sibTransId="{52A8B64E-7408-407F-82AA-797EC566A350}"/>
    <dgm:cxn modelId="{9652B2C0-5553-4DE9-96C9-52290B9FAA5A}" type="presParOf" srcId="{127D3DB4-DEF7-4A3B-B1D1-CBC417D293A5}" destId="{2982928B-493B-4EF6-A9B9-FD5A41CAAE9F}" srcOrd="0" destOrd="0" presId="urn:microsoft.com/office/officeart/2005/8/layout/cycle5"/>
    <dgm:cxn modelId="{7CB89B4B-A804-4142-BAAE-ADDFBF9FBB65}" type="presParOf" srcId="{127D3DB4-DEF7-4A3B-B1D1-CBC417D293A5}" destId="{8DA0E171-9CBA-4B4B-9717-49D47AB5C4B0}" srcOrd="1" destOrd="0" presId="urn:microsoft.com/office/officeart/2005/8/layout/cycle5"/>
    <dgm:cxn modelId="{05BAEFAD-1C6F-4C11-BC83-843F95E9B864}" type="presParOf" srcId="{127D3DB4-DEF7-4A3B-B1D1-CBC417D293A5}" destId="{281F0CCC-36ED-4B7F-93DE-DF2AAA5C443F}" srcOrd="2" destOrd="0" presId="urn:microsoft.com/office/officeart/2005/8/layout/cycle5"/>
    <dgm:cxn modelId="{A1DCFE37-B100-4F12-9CD9-9C6F40CDEC3A}" type="presParOf" srcId="{127D3DB4-DEF7-4A3B-B1D1-CBC417D293A5}" destId="{2AADEBFE-15F7-43A1-82BD-ECAE9CDDDB11}" srcOrd="3" destOrd="0" presId="urn:microsoft.com/office/officeart/2005/8/layout/cycle5"/>
    <dgm:cxn modelId="{4468927F-295F-4E22-8504-64DDE7DD56EF}" type="presParOf" srcId="{127D3DB4-DEF7-4A3B-B1D1-CBC417D293A5}" destId="{0D7DD534-BFA7-49A3-957D-063CEC1E7141}" srcOrd="4" destOrd="0" presId="urn:microsoft.com/office/officeart/2005/8/layout/cycle5"/>
    <dgm:cxn modelId="{7398CC7A-E60E-45E0-893B-3596DEEB3AF4}" type="presParOf" srcId="{127D3DB4-DEF7-4A3B-B1D1-CBC417D293A5}" destId="{F18D2184-40C5-45E1-A250-2BD51F9AA4B4}" srcOrd="5" destOrd="0" presId="urn:microsoft.com/office/officeart/2005/8/layout/cycle5"/>
    <dgm:cxn modelId="{70D7535F-33BD-49FE-A290-E1A209923928}" type="presParOf" srcId="{127D3DB4-DEF7-4A3B-B1D1-CBC417D293A5}" destId="{FAEA08AE-2260-401D-8244-17BAD1B98EB1}" srcOrd="6" destOrd="0" presId="urn:microsoft.com/office/officeart/2005/8/layout/cycle5"/>
    <dgm:cxn modelId="{2627E7EB-50CC-432E-A78F-B627939E8DCC}" type="presParOf" srcId="{127D3DB4-DEF7-4A3B-B1D1-CBC417D293A5}" destId="{4BDEE5D0-93F4-4E58-BC97-EF205BDC960D}" srcOrd="7" destOrd="0" presId="urn:microsoft.com/office/officeart/2005/8/layout/cycle5"/>
    <dgm:cxn modelId="{F8BF2AEB-0246-464E-9B07-68CFD4405F03}" type="presParOf" srcId="{127D3DB4-DEF7-4A3B-B1D1-CBC417D293A5}" destId="{F674B7BD-F9B5-4EE8-AA0C-04D004681174}" srcOrd="8" destOrd="0" presId="urn:microsoft.com/office/officeart/2005/8/layout/cycle5"/>
    <dgm:cxn modelId="{CCA63B0A-A37F-4623-AFAD-5B90445A3BB5}" type="presParOf" srcId="{127D3DB4-DEF7-4A3B-B1D1-CBC417D293A5}" destId="{1306F57C-35D4-4E55-AD43-7D2445CD9269}" srcOrd="9" destOrd="0" presId="urn:microsoft.com/office/officeart/2005/8/layout/cycle5"/>
    <dgm:cxn modelId="{3DF825E8-54E6-4169-BD13-5266FCBFFE4D}" type="presParOf" srcId="{127D3DB4-DEF7-4A3B-B1D1-CBC417D293A5}" destId="{4A728D76-B218-44FB-B55B-6B796217B5E6}" srcOrd="10" destOrd="0" presId="urn:microsoft.com/office/officeart/2005/8/layout/cycle5"/>
    <dgm:cxn modelId="{0DA616AA-E5F9-4E7E-8022-98C1EACEF7AC}" type="presParOf" srcId="{127D3DB4-DEF7-4A3B-B1D1-CBC417D293A5}" destId="{2CDE398A-2564-4DE6-849B-F8574EC30C33}" srcOrd="11" destOrd="0" presId="urn:microsoft.com/office/officeart/2005/8/layout/cycle5"/>
    <dgm:cxn modelId="{57294D9A-BA1A-41B5-BED3-6FFD5FAF7700}" type="presParOf" srcId="{127D3DB4-DEF7-4A3B-B1D1-CBC417D293A5}" destId="{F167AC1F-F02E-49F0-856E-C9D20E7F6D37}" srcOrd="12" destOrd="0" presId="urn:microsoft.com/office/officeart/2005/8/layout/cycle5"/>
    <dgm:cxn modelId="{78A77987-82C4-49F7-B7CC-398BB51278C4}" type="presParOf" srcId="{127D3DB4-DEF7-4A3B-B1D1-CBC417D293A5}" destId="{B3FCFB4C-97EB-42D0-8405-AF10F6B310BD}" srcOrd="13" destOrd="0" presId="urn:microsoft.com/office/officeart/2005/8/layout/cycle5"/>
    <dgm:cxn modelId="{15111F74-BBFF-455C-82D7-98EEAD0599ED}" type="presParOf" srcId="{127D3DB4-DEF7-4A3B-B1D1-CBC417D293A5}" destId="{287F82E5-BC7E-413E-96A8-54BA980D5D5E}" srcOrd="14" destOrd="0" presId="urn:microsoft.com/office/officeart/2005/8/layout/cycle5"/>
    <dgm:cxn modelId="{9A2DB520-EA8E-48F2-8BAA-A0E758BCFFE3}" type="presParOf" srcId="{127D3DB4-DEF7-4A3B-B1D1-CBC417D293A5}" destId="{0B27D8FF-C27C-4035-9D6C-EDD11080BD95}" srcOrd="15" destOrd="0" presId="urn:microsoft.com/office/officeart/2005/8/layout/cycle5"/>
    <dgm:cxn modelId="{31A26B27-F4D9-4B9C-80E1-806AAB550FCA}" type="presParOf" srcId="{127D3DB4-DEF7-4A3B-B1D1-CBC417D293A5}" destId="{0A8C7476-4136-4D4B-9DDB-8976BFAF2170}" srcOrd="16" destOrd="0" presId="urn:microsoft.com/office/officeart/2005/8/layout/cycle5"/>
    <dgm:cxn modelId="{BD67534F-9F85-44EC-875A-D7FDF1A8CD72}" type="presParOf" srcId="{127D3DB4-DEF7-4A3B-B1D1-CBC417D293A5}" destId="{C922F7F5-0FD4-46EF-B02A-BA84ECBCCE40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AC503B9-1A98-40C0-8105-0FA20526A096}" type="doc">
      <dgm:prSet loTypeId="urn:microsoft.com/office/officeart/2005/8/layout/gear1" loCatId="cycle" qsTypeId="urn:microsoft.com/office/officeart/2005/8/quickstyle/simple1" qsCatId="simple" csTypeId="urn:microsoft.com/office/officeart/2005/8/colors/accent0_1" csCatId="mainScheme" phldr="1"/>
      <dgm:spPr/>
    </dgm:pt>
    <dgm:pt modelId="{45A7C3FB-0CDE-4425-AC79-2F653E45C66B}">
      <dgm:prSet phldrT="[Texte]"/>
      <dgm:spPr/>
      <dgm:t>
        <a:bodyPr/>
        <a:lstStyle/>
        <a:p>
          <a:r>
            <a:rPr lang="ar-SA" b="1" dirty="0"/>
            <a:t>السرد القصصي القصير</a:t>
          </a:r>
          <a:endParaRPr lang="fr-DZ" b="1" dirty="0"/>
        </a:p>
      </dgm:t>
    </dgm:pt>
    <dgm:pt modelId="{CB4CC9A2-C0DE-40CC-9966-1FCBDDAD0C49}" type="parTrans" cxnId="{7D2E6379-169D-439C-9EAC-65B03CE02D13}">
      <dgm:prSet/>
      <dgm:spPr/>
      <dgm:t>
        <a:bodyPr/>
        <a:lstStyle/>
        <a:p>
          <a:endParaRPr lang="fr-DZ" b="1"/>
        </a:p>
      </dgm:t>
    </dgm:pt>
    <dgm:pt modelId="{967E33A2-6BCF-451B-B12E-58D2F5709490}" type="sibTrans" cxnId="{7D2E6379-169D-439C-9EAC-65B03CE02D13}">
      <dgm:prSet/>
      <dgm:spPr>
        <a:solidFill>
          <a:schemeClr val="bg1"/>
        </a:solidFill>
      </dgm:spPr>
      <dgm:t>
        <a:bodyPr/>
        <a:lstStyle/>
        <a:p>
          <a:endParaRPr lang="fr-DZ" b="1"/>
        </a:p>
      </dgm:t>
    </dgm:pt>
    <dgm:pt modelId="{FD71EFEC-CB02-404F-8C71-65421E58F403}">
      <dgm:prSet phldrT="[Texte]"/>
      <dgm:spPr/>
      <dgm:t>
        <a:bodyPr/>
        <a:lstStyle/>
        <a:p>
          <a:r>
            <a:rPr lang="ar-SA" b="1" dirty="0"/>
            <a:t>حملات القضية الواحدة</a:t>
          </a:r>
          <a:endParaRPr lang="fr-DZ" b="1" dirty="0"/>
        </a:p>
      </dgm:t>
    </dgm:pt>
    <dgm:pt modelId="{3B5C9029-598B-43DC-9224-1FEC61FB4139}" type="parTrans" cxnId="{DA9572F7-03C5-4376-9D9D-02D71FFAD8DD}">
      <dgm:prSet/>
      <dgm:spPr/>
      <dgm:t>
        <a:bodyPr/>
        <a:lstStyle/>
        <a:p>
          <a:endParaRPr lang="fr-DZ" b="1"/>
        </a:p>
      </dgm:t>
    </dgm:pt>
    <dgm:pt modelId="{C1E65F4B-E0C0-44E9-9F44-64661AB51850}" type="sibTrans" cxnId="{DA9572F7-03C5-4376-9D9D-02D71FFAD8DD}">
      <dgm:prSet/>
      <dgm:spPr>
        <a:solidFill>
          <a:schemeClr val="bg1"/>
        </a:solidFill>
      </dgm:spPr>
      <dgm:t>
        <a:bodyPr/>
        <a:lstStyle/>
        <a:p>
          <a:endParaRPr lang="fr-DZ" b="1"/>
        </a:p>
      </dgm:t>
    </dgm:pt>
    <dgm:pt modelId="{970A9F43-D6BE-489B-A057-82FFE9B3D888}">
      <dgm:prSet phldrT="[Texte]"/>
      <dgm:spPr/>
      <dgm:t>
        <a:bodyPr/>
        <a:lstStyle/>
        <a:p>
          <a:r>
            <a:rPr lang="ar-SA" b="1" dirty="0"/>
            <a:t>الرموز والشعارات الفكرية</a:t>
          </a:r>
          <a:endParaRPr lang="fr-DZ" b="1" dirty="0"/>
        </a:p>
      </dgm:t>
    </dgm:pt>
    <dgm:pt modelId="{105E93E6-1026-4072-8E64-B9E39C260AB0}" type="parTrans" cxnId="{501F3B5C-F2C8-4A5F-BA5B-1FE35988BC0D}">
      <dgm:prSet/>
      <dgm:spPr/>
      <dgm:t>
        <a:bodyPr/>
        <a:lstStyle/>
        <a:p>
          <a:endParaRPr lang="fr-DZ" b="1"/>
        </a:p>
      </dgm:t>
    </dgm:pt>
    <dgm:pt modelId="{C4037527-8C38-48D6-97F8-D2E3FE8D537A}" type="sibTrans" cxnId="{501F3B5C-F2C8-4A5F-BA5B-1FE35988BC0D}">
      <dgm:prSet/>
      <dgm:spPr>
        <a:solidFill>
          <a:schemeClr val="bg1"/>
        </a:solidFill>
      </dgm:spPr>
      <dgm:t>
        <a:bodyPr/>
        <a:lstStyle/>
        <a:p>
          <a:endParaRPr lang="fr-DZ" b="1"/>
        </a:p>
      </dgm:t>
    </dgm:pt>
    <dgm:pt modelId="{BCB15A0D-F0F4-4412-B9F0-208D81D15A7E}">
      <dgm:prSet phldrT="[Texte]"/>
      <dgm:spPr/>
      <dgm:t>
        <a:bodyPr/>
        <a:lstStyle/>
        <a:p>
          <a:endParaRPr lang="fr-DZ" b="1" dirty="0"/>
        </a:p>
      </dgm:t>
    </dgm:pt>
    <dgm:pt modelId="{2679588A-F5D9-4413-81F3-0E614D6B2D95}" type="parTrans" cxnId="{C321A830-54D4-4B06-AC3A-95962B32E087}">
      <dgm:prSet/>
      <dgm:spPr/>
      <dgm:t>
        <a:bodyPr/>
        <a:lstStyle/>
        <a:p>
          <a:endParaRPr lang="fr-DZ" b="1"/>
        </a:p>
      </dgm:t>
    </dgm:pt>
    <dgm:pt modelId="{69E5E43E-920C-4FE8-B436-E0238A1848B2}" type="sibTrans" cxnId="{C321A830-54D4-4B06-AC3A-95962B32E087}">
      <dgm:prSet/>
      <dgm:spPr/>
      <dgm:t>
        <a:bodyPr/>
        <a:lstStyle/>
        <a:p>
          <a:endParaRPr lang="fr-DZ" b="1"/>
        </a:p>
      </dgm:t>
    </dgm:pt>
    <dgm:pt modelId="{BA86E68A-17A7-4E84-BA3A-32A36D773C44}" type="pres">
      <dgm:prSet presAssocID="{2AC503B9-1A98-40C0-8105-0FA20526A096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FC7C2BE2-2AB5-4816-A52C-9490158B5C92}" type="pres">
      <dgm:prSet presAssocID="{45A7C3FB-0CDE-4425-AC79-2F653E45C66B}" presName="gear1" presStyleLbl="node1" presStyleIdx="0" presStyleCnt="3">
        <dgm:presLayoutVars>
          <dgm:chMax val="1"/>
          <dgm:bulletEnabled val="1"/>
        </dgm:presLayoutVars>
      </dgm:prSet>
      <dgm:spPr/>
    </dgm:pt>
    <dgm:pt modelId="{7C886857-3DDC-4201-8CAD-F0BC8ED3A8BE}" type="pres">
      <dgm:prSet presAssocID="{45A7C3FB-0CDE-4425-AC79-2F653E45C66B}" presName="gear1srcNode" presStyleLbl="node1" presStyleIdx="0" presStyleCnt="3"/>
      <dgm:spPr/>
    </dgm:pt>
    <dgm:pt modelId="{67D533E6-9CC7-44A5-A38E-457992499EC7}" type="pres">
      <dgm:prSet presAssocID="{45A7C3FB-0CDE-4425-AC79-2F653E45C66B}" presName="gear1dstNode" presStyleLbl="node1" presStyleIdx="0" presStyleCnt="3"/>
      <dgm:spPr/>
    </dgm:pt>
    <dgm:pt modelId="{EA8825FE-B4CA-422C-B190-6718A6E4A03C}" type="pres">
      <dgm:prSet presAssocID="{FD71EFEC-CB02-404F-8C71-65421E58F403}" presName="gear2" presStyleLbl="node1" presStyleIdx="1" presStyleCnt="3">
        <dgm:presLayoutVars>
          <dgm:chMax val="1"/>
          <dgm:bulletEnabled val="1"/>
        </dgm:presLayoutVars>
      </dgm:prSet>
      <dgm:spPr/>
    </dgm:pt>
    <dgm:pt modelId="{20610F94-AA23-4680-A324-09D01D0E2CE3}" type="pres">
      <dgm:prSet presAssocID="{FD71EFEC-CB02-404F-8C71-65421E58F403}" presName="gear2srcNode" presStyleLbl="node1" presStyleIdx="1" presStyleCnt="3"/>
      <dgm:spPr/>
    </dgm:pt>
    <dgm:pt modelId="{2CC39E81-7A96-424E-9020-A2D9CDAC15FA}" type="pres">
      <dgm:prSet presAssocID="{FD71EFEC-CB02-404F-8C71-65421E58F403}" presName="gear2dstNode" presStyleLbl="node1" presStyleIdx="1" presStyleCnt="3"/>
      <dgm:spPr/>
    </dgm:pt>
    <dgm:pt modelId="{03A0B816-17F0-4C38-AB4E-C7C0CA17EF41}" type="pres">
      <dgm:prSet presAssocID="{970A9F43-D6BE-489B-A057-82FFE9B3D888}" presName="gear3" presStyleLbl="node1" presStyleIdx="2" presStyleCnt="3"/>
      <dgm:spPr/>
    </dgm:pt>
    <dgm:pt modelId="{0E6205C9-FCEE-437D-BAC8-C2422B883EA6}" type="pres">
      <dgm:prSet presAssocID="{970A9F43-D6BE-489B-A057-82FFE9B3D888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7AD6286F-65C5-4E0B-BE9C-1F4C72C33097}" type="pres">
      <dgm:prSet presAssocID="{970A9F43-D6BE-489B-A057-82FFE9B3D888}" presName="gear3srcNode" presStyleLbl="node1" presStyleIdx="2" presStyleCnt="3"/>
      <dgm:spPr/>
    </dgm:pt>
    <dgm:pt modelId="{F88192D6-5BD9-4A0B-8F57-408362FEF10B}" type="pres">
      <dgm:prSet presAssocID="{970A9F43-D6BE-489B-A057-82FFE9B3D888}" presName="gear3dstNode" presStyleLbl="node1" presStyleIdx="2" presStyleCnt="3"/>
      <dgm:spPr/>
    </dgm:pt>
    <dgm:pt modelId="{AB9185DC-1FF4-428A-9991-FB6069587B94}" type="pres">
      <dgm:prSet presAssocID="{967E33A2-6BCF-451B-B12E-58D2F5709490}" presName="connector1" presStyleLbl="sibTrans2D1" presStyleIdx="0" presStyleCnt="3"/>
      <dgm:spPr/>
    </dgm:pt>
    <dgm:pt modelId="{4503C37D-C154-4905-B201-8677D8D65FBC}" type="pres">
      <dgm:prSet presAssocID="{C1E65F4B-E0C0-44E9-9F44-64661AB51850}" presName="connector2" presStyleLbl="sibTrans2D1" presStyleIdx="1" presStyleCnt="3"/>
      <dgm:spPr/>
    </dgm:pt>
    <dgm:pt modelId="{3B157BE4-4C78-4249-AA38-D3529C61F88B}" type="pres">
      <dgm:prSet presAssocID="{C4037527-8C38-48D6-97F8-D2E3FE8D537A}" presName="connector3" presStyleLbl="sibTrans2D1" presStyleIdx="2" presStyleCnt="3"/>
      <dgm:spPr/>
    </dgm:pt>
  </dgm:ptLst>
  <dgm:cxnLst>
    <dgm:cxn modelId="{0273570B-E5C0-4DC2-9204-8BFE9F523A91}" type="presOf" srcId="{2AC503B9-1A98-40C0-8105-0FA20526A096}" destId="{BA86E68A-17A7-4E84-BA3A-32A36D773C44}" srcOrd="0" destOrd="0" presId="urn:microsoft.com/office/officeart/2005/8/layout/gear1"/>
    <dgm:cxn modelId="{38F4901D-2D39-40C4-8B35-05F0DBCA6746}" type="presOf" srcId="{967E33A2-6BCF-451B-B12E-58D2F5709490}" destId="{AB9185DC-1FF4-428A-9991-FB6069587B94}" srcOrd="0" destOrd="0" presId="urn:microsoft.com/office/officeart/2005/8/layout/gear1"/>
    <dgm:cxn modelId="{13AACD2E-6B62-4C7C-9852-3EC86F5FA5CA}" type="presOf" srcId="{970A9F43-D6BE-489B-A057-82FFE9B3D888}" destId="{F88192D6-5BD9-4A0B-8F57-408362FEF10B}" srcOrd="3" destOrd="0" presId="urn:microsoft.com/office/officeart/2005/8/layout/gear1"/>
    <dgm:cxn modelId="{C321A830-54D4-4B06-AC3A-95962B32E087}" srcId="{2AC503B9-1A98-40C0-8105-0FA20526A096}" destId="{BCB15A0D-F0F4-4412-B9F0-208D81D15A7E}" srcOrd="3" destOrd="0" parTransId="{2679588A-F5D9-4413-81F3-0E614D6B2D95}" sibTransId="{69E5E43E-920C-4FE8-B436-E0238A1848B2}"/>
    <dgm:cxn modelId="{744E9F34-2D8A-4A0B-A8EA-4C3DCCF4DF05}" type="presOf" srcId="{970A9F43-D6BE-489B-A057-82FFE9B3D888}" destId="{7AD6286F-65C5-4E0B-BE9C-1F4C72C33097}" srcOrd="2" destOrd="0" presId="urn:microsoft.com/office/officeart/2005/8/layout/gear1"/>
    <dgm:cxn modelId="{4BE0D036-3BCD-4E4E-AB6A-EA178223B54D}" type="presOf" srcId="{C4037527-8C38-48D6-97F8-D2E3FE8D537A}" destId="{3B157BE4-4C78-4249-AA38-D3529C61F88B}" srcOrd="0" destOrd="0" presId="urn:microsoft.com/office/officeart/2005/8/layout/gear1"/>
    <dgm:cxn modelId="{501F3B5C-F2C8-4A5F-BA5B-1FE35988BC0D}" srcId="{2AC503B9-1A98-40C0-8105-0FA20526A096}" destId="{970A9F43-D6BE-489B-A057-82FFE9B3D888}" srcOrd="2" destOrd="0" parTransId="{105E93E6-1026-4072-8E64-B9E39C260AB0}" sibTransId="{C4037527-8C38-48D6-97F8-D2E3FE8D537A}"/>
    <dgm:cxn modelId="{80B73244-08C4-41DD-9665-4B1B816BC4DF}" type="presOf" srcId="{970A9F43-D6BE-489B-A057-82FFE9B3D888}" destId="{03A0B816-17F0-4C38-AB4E-C7C0CA17EF41}" srcOrd="0" destOrd="0" presId="urn:microsoft.com/office/officeart/2005/8/layout/gear1"/>
    <dgm:cxn modelId="{BA996A6C-0DDD-4C54-B4B5-65ACFF6DC32B}" type="presOf" srcId="{970A9F43-D6BE-489B-A057-82FFE9B3D888}" destId="{0E6205C9-FCEE-437D-BAC8-C2422B883EA6}" srcOrd="1" destOrd="0" presId="urn:microsoft.com/office/officeart/2005/8/layout/gear1"/>
    <dgm:cxn modelId="{83ADD16D-C69C-448A-BA50-7493E3CFBEB4}" type="presOf" srcId="{C1E65F4B-E0C0-44E9-9F44-64661AB51850}" destId="{4503C37D-C154-4905-B201-8677D8D65FBC}" srcOrd="0" destOrd="0" presId="urn:microsoft.com/office/officeart/2005/8/layout/gear1"/>
    <dgm:cxn modelId="{7D2E6379-169D-439C-9EAC-65B03CE02D13}" srcId="{2AC503B9-1A98-40C0-8105-0FA20526A096}" destId="{45A7C3FB-0CDE-4425-AC79-2F653E45C66B}" srcOrd="0" destOrd="0" parTransId="{CB4CC9A2-C0DE-40CC-9966-1FCBDDAD0C49}" sibTransId="{967E33A2-6BCF-451B-B12E-58D2F5709490}"/>
    <dgm:cxn modelId="{16333E8F-544A-461F-9AC9-90DAADACBBC9}" type="presOf" srcId="{FD71EFEC-CB02-404F-8C71-65421E58F403}" destId="{20610F94-AA23-4680-A324-09D01D0E2CE3}" srcOrd="1" destOrd="0" presId="urn:microsoft.com/office/officeart/2005/8/layout/gear1"/>
    <dgm:cxn modelId="{B1230BA1-5936-414E-B2C2-C62054BAA663}" type="presOf" srcId="{45A7C3FB-0CDE-4425-AC79-2F653E45C66B}" destId="{FC7C2BE2-2AB5-4816-A52C-9490158B5C92}" srcOrd="0" destOrd="0" presId="urn:microsoft.com/office/officeart/2005/8/layout/gear1"/>
    <dgm:cxn modelId="{020E17B6-1708-41F7-8056-40D5B40FD8D0}" type="presOf" srcId="{45A7C3FB-0CDE-4425-AC79-2F653E45C66B}" destId="{7C886857-3DDC-4201-8CAD-F0BC8ED3A8BE}" srcOrd="1" destOrd="0" presId="urn:microsoft.com/office/officeart/2005/8/layout/gear1"/>
    <dgm:cxn modelId="{084D46DF-3AC4-4CB2-B45A-A6ECC46CE64B}" type="presOf" srcId="{FD71EFEC-CB02-404F-8C71-65421E58F403}" destId="{EA8825FE-B4CA-422C-B190-6718A6E4A03C}" srcOrd="0" destOrd="0" presId="urn:microsoft.com/office/officeart/2005/8/layout/gear1"/>
    <dgm:cxn modelId="{2FB884F4-8E37-478C-90D9-4CE56E23FAFF}" type="presOf" srcId="{45A7C3FB-0CDE-4425-AC79-2F653E45C66B}" destId="{67D533E6-9CC7-44A5-A38E-457992499EC7}" srcOrd="2" destOrd="0" presId="urn:microsoft.com/office/officeart/2005/8/layout/gear1"/>
    <dgm:cxn modelId="{DA9572F7-03C5-4376-9D9D-02D71FFAD8DD}" srcId="{2AC503B9-1A98-40C0-8105-0FA20526A096}" destId="{FD71EFEC-CB02-404F-8C71-65421E58F403}" srcOrd="1" destOrd="0" parTransId="{3B5C9029-598B-43DC-9224-1FEC61FB4139}" sibTransId="{C1E65F4B-E0C0-44E9-9F44-64661AB51850}"/>
    <dgm:cxn modelId="{48C3DCFF-780E-4ECE-8D51-7DD7AAC3FEDD}" type="presOf" srcId="{FD71EFEC-CB02-404F-8C71-65421E58F403}" destId="{2CC39E81-7A96-424E-9020-A2D9CDAC15FA}" srcOrd="2" destOrd="0" presId="urn:microsoft.com/office/officeart/2005/8/layout/gear1"/>
    <dgm:cxn modelId="{050A4650-CF03-45F9-AB9A-43816EBDE387}" type="presParOf" srcId="{BA86E68A-17A7-4E84-BA3A-32A36D773C44}" destId="{FC7C2BE2-2AB5-4816-A52C-9490158B5C92}" srcOrd="0" destOrd="0" presId="urn:microsoft.com/office/officeart/2005/8/layout/gear1"/>
    <dgm:cxn modelId="{48F1F994-BC01-41E0-9DF6-4388D7F7E997}" type="presParOf" srcId="{BA86E68A-17A7-4E84-BA3A-32A36D773C44}" destId="{7C886857-3DDC-4201-8CAD-F0BC8ED3A8BE}" srcOrd="1" destOrd="0" presId="urn:microsoft.com/office/officeart/2005/8/layout/gear1"/>
    <dgm:cxn modelId="{A8A76DED-9B28-420A-9DD7-7922A765F288}" type="presParOf" srcId="{BA86E68A-17A7-4E84-BA3A-32A36D773C44}" destId="{67D533E6-9CC7-44A5-A38E-457992499EC7}" srcOrd="2" destOrd="0" presId="urn:microsoft.com/office/officeart/2005/8/layout/gear1"/>
    <dgm:cxn modelId="{66CE8FE8-F6F5-4A4F-87A7-CD7667A79E60}" type="presParOf" srcId="{BA86E68A-17A7-4E84-BA3A-32A36D773C44}" destId="{EA8825FE-B4CA-422C-B190-6718A6E4A03C}" srcOrd="3" destOrd="0" presId="urn:microsoft.com/office/officeart/2005/8/layout/gear1"/>
    <dgm:cxn modelId="{170ACE53-ADE7-4168-9227-9852FBCE0705}" type="presParOf" srcId="{BA86E68A-17A7-4E84-BA3A-32A36D773C44}" destId="{20610F94-AA23-4680-A324-09D01D0E2CE3}" srcOrd="4" destOrd="0" presId="urn:microsoft.com/office/officeart/2005/8/layout/gear1"/>
    <dgm:cxn modelId="{1657A6E9-84AC-4BCA-905F-79D2DDFA59B3}" type="presParOf" srcId="{BA86E68A-17A7-4E84-BA3A-32A36D773C44}" destId="{2CC39E81-7A96-424E-9020-A2D9CDAC15FA}" srcOrd="5" destOrd="0" presId="urn:microsoft.com/office/officeart/2005/8/layout/gear1"/>
    <dgm:cxn modelId="{936C76C4-E91F-4060-964D-4E1980746BB9}" type="presParOf" srcId="{BA86E68A-17A7-4E84-BA3A-32A36D773C44}" destId="{03A0B816-17F0-4C38-AB4E-C7C0CA17EF41}" srcOrd="6" destOrd="0" presId="urn:microsoft.com/office/officeart/2005/8/layout/gear1"/>
    <dgm:cxn modelId="{13376549-0E3F-4DC1-9063-794BC8754590}" type="presParOf" srcId="{BA86E68A-17A7-4E84-BA3A-32A36D773C44}" destId="{0E6205C9-FCEE-437D-BAC8-C2422B883EA6}" srcOrd="7" destOrd="0" presId="urn:microsoft.com/office/officeart/2005/8/layout/gear1"/>
    <dgm:cxn modelId="{65425D89-B9BC-48C9-A623-C7FD2EFBE207}" type="presParOf" srcId="{BA86E68A-17A7-4E84-BA3A-32A36D773C44}" destId="{7AD6286F-65C5-4E0B-BE9C-1F4C72C33097}" srcOrd="8" destOrd="0" presId="urn:microsoft.com/office/officeart/2005/8/layout/gear1"/>
    <dgm:cxn modelId="{CA41F91B-F5BE-45B4-914B-88191CECBEDB}" type="presParOf" srcId="{BA86E68A-17A7-4E84-BA3A-32A36D773C44}" destId="{F88192D6-5BD9-4A0B-8F57-408362FEF10B}" srcOrd="9" destOrd="0" presId="urn:microsoft.com/office/officeart/2005/8/layout/gear1"/>
    <dgm:cxn modelId="{590C6C87-F858-49C9-8007-8628EB7ABDF9}" type="presParOf" srcId="{BA86E68A-17A7-4E84-BA3A-32A36D773C44}" destId="{AB9185DC-1FF4-428A-9991-FB6069587B94}" srcOrd="10" destOrd="0" presId="urn:microsoft.com/office/officeart/2005/8/layout/gear1"/>
    <dgm:cxn modelId="{33C0C1E7-DDBF-43C5-BC0D-494BC3615A6B}" type="presParOf" srcId="{BA86E68A-17A7-4E84-BA3A-32A36D773C44}" destId="{4503C37D-C154-4905-B201-8677D8D65FBC}" srcOrd="11" destOrd="0" presId="urn:microsoft.com/office/officeart/2005/8/layout/gear1"/>
    <dgm:cxn modelId="{694CB085-8841-48A3-BCF7-FC8A9D6A3F85}" type="presParOf" srcId="{BA86E68A-17A7-4E84-BA3A-32A36D773C44}" destId="{3B157BE4-4C78-4249-AA38-D3529C61F88B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AC503B9-1A98-40C0-8105-0FA20526A096}" type="doc">
      <dgm:prSet loTypeId="urn:microsoft.com/office/officeart/2005/8/layout/gear1" loCatId="cycle" qsTypeId="urn:microsoft.com/office/officeart/2005/8/quickstyle/simple1" qsCatId="simple" csTypeId="urn:microsoft.com/office/officeart/2005/8/colors/accent0_1" csCatId="mainScheme" phldr="1"/>
      <dgm:spPr/>
    </dgm:pt>
    <dgm:pt modelId="{45A7C3FB-0CDE-4425-AC79-2F653E45C66B}">
      <dgm:prSet phldrT="[Texte]"/>
      <dgm:spPr/>
      <dgm:t>
        <a:bodyPr/>
        <a:lstStyle/>
        <a:p>
          <a:r>
            <a:rPr lang="ar-SA" b="1" dirty="0"/>
            <a:t>التعاون مع قادة الرأي والمجتمع المدني</a:t>
          </a:r>
          <a:endParaRPr lang="fr-DZ" b="1" dirty="0"/>
        </a:p>
      </dgm:t>
    </dgm:pt>
    <dgm:pt modelId="{CB4CC9A2-C0DE-40CC-9966-1FCBDDAD0C49}" type="parTrans" cxnId="{7D2E6379-169D-439C-9EAC-65B03CE02D13}">
      <dgm:prSet/>
      <dgm:spPr/>
      <dgm:t>
        <a:bodyPr/>
        <a:lstStyle/>
        <a:p>
          <a:endParaRPr lang="fr-DZ" b="1"/>
        </a:p>
      </dgm:t>
    </dgm:pt>
    <dgm:pt modelId="{967E33A2-6BCF-451B-B12E-58D2F5709490}" type="sibTrans" cxnId="{7D2E6379-169D-439C-9EAC-65B03CE02D13}">
      <dgm:prSet/>
      <dgm:spPr>
        <a:noFill/>
      </dgm:spPr>
      <dgm:t>
        <a:bodyPr/>
        <a:lstStyle/>
        <a:p>
          <a:endParaRPr lang="fr-DZ" b="1"/>
        </a:p>
      </dgm:t>
    </dgm:pt>
    <dgm:pt modelId="{FD71EFEC-CB02-404F-8C71-65421E58F403}">
      <dgm:prSet phldrT="[Texte]"/>
      <dgm:spPr/>
      <dgm:t>
        <a:bodyPr/>
        <a:lstStyle/>
        <a:p>
          <a:r>
            <a:rPr lang="ar-SA" b="1" dirty="0"/>
            <a:t>الحملات الرقمية القائمة على المشاعر</a:t>
          </a:r>
          <a:endParaRPr lang="fr-DZ" b="1" dirty="0"/>
        </a:p>
      </dgm:t>
    </dgm:pt>
    <dgm:pt modelId="{3B5C9029-598B-43DC-9224-1FEC61FB4139}" type="parTrans" cxnId="{DA9572F7-03C5-4376-9D9D-02D71FFAD8DD}">
      <dgm:prSet/>
      <dgm:spPr/>
      <dgm:t>
        <a:bodyPr/>
        <a:lstStyle/>
        <a:p>
          <a:endParaRPr lang="fr-DZ" b="1"/>
        </a:p>
      </dgm:t>
    </dgm:pt>
    <dgm:pt modelId="{C1E65F4B-E0C0-44E9-9F44-64661AB51850}" type="sibTrans" cxnId="{DA9572F7-03C5-4376-9D9D-02D71FFAD8DD}">
      <dgm:prSet/>
      <dgm:spPr>
        <a:noFill/>
      </dgm:spPr>
      <dgm:t>
        <a:bodyPr/>
        <a:lstStyle/>
        <a:p>
          <a:endParaRPr lang="fr-DZ" b="1"/>
        </a:p>
      </dgm:t>
    </dgm:pt>
    <dgm:pt modelId="{BA86E68A-17A7-4E84-BA3A-32A36D773C44}" type="pres">
      <dgm:prSet presAssocID="{2AC503B9-1A98-40C0-8105-0FA20526A096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FC7C2BE2-2AB5-4816-A52C-9490158B5C92}" type="pres">
      <dgm:prSet presAssocID="{45A7C3FB-0CDE-4425-AC79-2F653E45C66B}" presName="gear1" presStyleLbl="node1" presStyleIdx="0" presStyleCnt="2" custLinFactX="100000" custLinFactNeighborX="155187" custLinFactNeighborY="-99004">
        <dgm:presLayoutVars>
          <dgm:chMax val="1"/>
          <dgm:bulletEnabled val="1"/>
        </dgm:presLayoutVars>
      </dgm:prSet>
      <dgm:spPr/>
    </dgm:pt>
    <dgm:pt modelId="{7C886857-3DDC-4201-8CAD-F0BC8ED3A8BE}" type="pres">
      <dgm:prSet presAssocID="{45A7C3FB-0CDE-4425-AC79-2F653E45C66B}" presName="gear1srcNode" presStyleLbl="node1" presStyleIdx="0" presStyleCnt="2"/>
      <dgm:spPr/>
    </dgm:pt>
    <dgm:pt modelId="{67D533E6-9CC7-44A5-A38E-457992499EC7}" type="pres">
      <dgm:prSet presAssocID="{45A7C3FB-0CDE-4425-AC79-2F653E45C66B}" presName="gear1dstNode" presStyleLbl="node1" presStyleIdx="0" presStyleCnt="2"/>
      <dgm:spPr/>
    </dgm:pt>
    <dgm:pt modelId="{EA8825FE-B4CA-422C-B190-6718A6E4A03C}" type="pres">
      <dgm:prSet presAssocID="{FD71EFEC-CB02-404F-8C71-65421E58F403}" presName="gear2" presStyleLbl="node1" presStyleIdx="1" presStyleCnt="2" custLinFactX="100000" custLinFactY="4080" custLinFactNeighborX="156507" custLinFactNeighborY="100000">
        <dgm:presLayoutVars>
          <dgm:chMax val="1"/>
          <dgm:bulletEnabled val="1"/>
        </dgm:presLayoutVars>
      </dgm:prSet>
      <dgm:spPr/>
    </dgm:pt>
    <dgm:pt modelId="{20610F94-AA23-4680-A324-09D01D0E2CE3}" type="pres">
      <dgm:prSet presAssocID="{FD71EFEC-CB02-404F-8C71-65421E58F403}" presName="gear2srcNode" presStyleLbl="node1" presStyleIdx="1" presStyleCnt="2"/>
      <dgm:spPr/>
    </dgm:pt>
    <dgm:pt modelId="{2CC39E81-7A96-424E-9020-A2D9CDAC15FA}" type="pres">
      <dgm:prSet presAssocID="{FD71EFEC-CB02-404F-8C71-65421E58F403}" presName="gear2dstNode" presStyleLbl="node1" presStyleIdx="1" presStyleCnt="2"/>
      <dgm:spPr/>
    </dgm:pt>
    <dgm:pt modelId="{AB9185DC-1FF4-428A-9991-FB6069587B94}" type="pres">
      <dgm:prSet presAssocID="{967E33A2-6BCF-451B-B12E-58D2F5709490}" presName="connector1" presStyleLbl="sibTrans2D1" presStyleIdx="0" presStyleCnt="2" custLinFactNeighborX="-63464" custLinFactNeighborY="1099"/>
      <dgm:spPr/>
    </dgm:pt>
    <dgm:pt modelId="{4503C37D-C154-4905-B201-8677D8D65FBC}" type="pres">
      <dgm:prSet presAssocID="{C1E65F4B-E0C0-44E9-9F44-64661AB51850}" presName="connector2" presStyleLbl="sibTrans2D1" presStyleIdx="1" presStyleCnt="2"/>
      <dgm:spPr/>
    </dgm:pt>
  </dgm:ptLst>
  <dgm:cxnLst>
    <dgm:cxn modelId="{0273570B-E5C0-4DC2-9204-8BFE9F523A91}" type="presOf" srcId="{2AC503B9-1A98-40C0-8105-0FA20526A096}" destId="{BA86E68A-17A7-4E84-BA3A-32A36D773C44}" srcOrd="0" destOrd="0" presId="urn:microsoft.com/office/officeart/2005/8/layout/gear1"/>
    <dgm:cxn modelId="{38F4901D-2D39-40C4-8B35-05F0DBCA6746}" type="presOf" srcId="{967E33A2-6BCF-451B-B12E-58D2F5709490}" destId="{AB9185DC-1FF4-428A-9991-FB6069587B94}" srcOrd="0" destOrd="0" presId="urn:microsoft.com/office/officeart/2005/8/layout/gear1"/>
    <dgm:cxn modelId="{83ADD16D-C69C-448A-BA50-7493E3CFBEB4}" type="presOf" srcId="{C1E65F4B-E0C0-44E9-9F44-64661AB51850}" destId="{4503C37D-C154-4905-B201-8677D8D65FBC}" srcOrd="0" destOrd="0" presId="urn:microsoft.com/office/officeart/2005/8/layout/gear1"/>
    <dgm:cxn modelId="{7D2E6379-169D-439C-9EAC-65B03CE02D13}" srcId="{2AC503B9-1A98-40C0-8105-0FA20526A096}" destId="{45A7C3FB-0CDE-4425-AC79-2F653E45C66B}" srcOrd="0" destOrd="0" parTransId="{CB4CC9A2-C0DE-40CC-9966-1FCBDDAD0C49}" sibTransId="{967E33A2-6BCF-451B-B12E-58D2F5709490}"/>
    <dgm:cxn modelId="{16333E8F-544A-461F-9AC9-90DAADACBBC9}" type="presOf" srcId="{FD71EFEC-CB02-404F-8C71-65421E58F403}" destId="{20610F94-AA23-4680-A324-09D01D0E2CE3}" srcOrd="1" destOrd="0" presId="urn:microsoft.com/office/officeart/2005/8/layout/gear1"/>
    <dgm:cxn modelId="{B1230BA1-5936-414E-B2C2-C62054BAA663}" type="presOf" srcId="{45A7C3FB-0CDE-4425-AC79-2F653E45C66B}" destId="{FC7C2BE2-2AB5-4816-A52C-9490158B5C92}" srcOrd="0" destOrd="0" presId="urn:microsoft.com/office/officeart/2005/8/layout/gear1"/>
    <dgm:cxn modelId="{020E17B6-1708-41F7-8056-40D5B40FD8D0}" type="presOf" srcId="{45A7C3FB-0CDE-4425-AC79-2F653E45C66B}" destId="{7C886857-3DDC-4201-8CAD-F0BC8ED3A8BE}" srcOrd="1" destOrd="0" presId="urn:microsoft.com/office/officeart/2005/8/layout/gear1"/>
    <dgm:cxn modelId="{084D46DF-3AC4-4CB2-B45A-A6ECC46CE64B}" type="presOf" srcId="{FD71EFEC-CB02-404F-8C71-65421E58F403}" destId="{EA8825FE-B4CA-422C-B190-6718A6E4A03C}" srcOrd="0" destOrd="0" presId="urn:microsoft.com/office/officeart/2005/8/layout/gear1"/>
    <dgm:cxn modelId="{2FB884F4-8E37-478C-90D9-4CE56E23FAFF}" type="presOf" srcId="{45A7C3FB-0CDE-4425-AC79-2F653E45C66B}" destId="{67D533E6-9CC7-44A5-A38E-457992499EC7}" srcOrd="2" destOrd="0" presId="urn:microsoft.com/office/officeart/2005/8/layout/gear1"/>
    <dgm:cxn modelId="{DA9572F7-03C5-4376-9D9D-02D71FFAD8DD}" srcId="{2AC503B9-1A98-40C0-8105-0FA20526A096}" destId="{FD71EFEC-CB02-404F-8C71-65421E58F403}" srcOrd="1" destOrd="0" parTransId="{3B5C9029-598B-43DC-9224-1FEC61FB4139}" sibTransId="{C1E65F4B-E0C0-44E9-9F44-64661AB51850}"/>
    <dgm:cxn modelId="{48C3DCFF-780E-4ECE-8D51-7DD7AAC3FEDD}" type="presOf" srcId="{FD71EFEC-CB02-404F-8C71-65421E58F403}" destId="{2CC39E81-7A96-424E-9020-A2D9CDAC15FA}" srcOrd="2" destOrd="0" presId="urn:microsoft.com/office/officeart/2005/8/layout/gear1"/>
    <dgm:cxn modelId="{050A4650-CF03-45F9-AB9A-43816EBDE387}" type="presParOf" srcId="{BA86E68A-17A7-4E84-BA3A-32A36D773C44}" destId="{FC7C2BE2-2AB5-4816-A52C-9490158B5C92}" srcOrd="0" destOrd="0" presId="urn:microsoft.com/office/officeart/2005/8/layout/gear1"/>
    <dgm:cxn modelId="{48F1F994-BC01-41E0-9DF6-4388D7F7E997}" type="presParOf" srcId="{BA86E68A-17A7-4E84-BA3A-32A36D773C44}" destId="{7C886857-3DDC-4201-8CAD-F0BC8ED3A8BE}" srcOrd="1" destOrd="0" presId="urn:microsoft.com/office/officeart/2005/8/layout/gear1"/>
    <dgm:cxn modelId="{A8A76DED-9B28-420A-9DD7-7922A765F288}" type="presParOf" srcId="{BA86E68A-17A7-4E84-BA3A-32A36D773C44}" destId="{67D533E6-9CC7-44A5-A38E-457992499EC7}" srcOrd="2" destOrd="0" presId="urn:microsoft.com/office/officeart/2005/8/layout/gear1"/>
    <dgm:cxn modelId="{66CE8FE8-F6F5-4A4F-87A7-CD7667A79E60}" type="presParOf" srcId="{BA86E68A-17A7-4E84-BA3A-32A36D773C44}" destId="{EA8825FE-B4CA-422C-B190-6718A6E4A03C}" srcOrd="3" destOrd="0" presId="urn:microsoft.com/office/officeart/2005/8/layout/gear1"/>
    <dgm:cxn modelId="{170ACE53-ADE7-4168-9227-9852FBCE0705}" type="presParOf" srcId="{BA86E68A-17A7-4E84-BA3A-32A36D773C44}" destId="{20610F94-AA23-4680-A324-09D01D0E2CE3}" srcOrd="4" destOrd="0" presId="urn:microsoft.com/office/officeart/2005/8/layout/gear1"/>
    <dgm:cxn modelId="{1657A6E9-84AC-4BCA-905F-79D2DDFA59B3}" type="presParOf" srcId="{BA86E68A-17A7-4E84-BA3A-32A36D773C44}" destId="{2CC39E81-7A96-424E-9020-A2D9CDAC15FA}" srcOrd="5" destOrd="0" presId="urn:microsoft.com/office/officeart/2005/8/layout/gear1"/>
    <dgm:cxn modelId="{590C6C87-F858-49C9-8007-8628EB7ABDF9}" type="presParOf" srcId="{BA86E68A-17A7-4E84-BA3A-32A36D773C44}" destId="{AB9185DC-1FF4-428A-9991-FB6069587B94}" srcOrd="6" destOrd="0" presId="urn:microsoft.com/office/officeart/2005/8/layout/gear1"/>
    <dgm:cxn modelId="{33C0C1E7-DDBF-43C5-BC0D-494BC3615A6B}" type="presParOf" srcId="{BA86E68A-17A7-4E84-BA3A-32A36D773C44}" destId="{4503C37D-C154-4905-B201-8677D8D65FBC}" srcOrd="7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3073A3-77E7-48E7-B9A5-FD8A2962DE58}">
      <dsp:nvSpPr>
        <dsp:cNvPr id="0" name=""/>
        <dsp:cNvSpPr/>
      </dsp:nvSpPr>
      <dsp:spPr>
        <a:xfrm>
          <a:off x="904347" y="2751036"/>
          <a:ext cx="4433145" cy="1062528"/>
        </a:xfrm>
        <a:prstGeom prst="roundRect">
          <a:avLst>
            <a:gd name="adj" fmla="val 10000"/>
          </a:avLst>
        </a:prstGeom>
        <a:solidFill>
          <a:schemeClr val="accent6">
            <a:lumMod val="5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600" b="1" kern="1200"/>
            <a:t>المنتجات الاجتماعية</a:t>
          </a:r>
          <a:endParaRPr lang="fr-DZ" sz="3600" b="1" kern="1200" dirty="0"/>
        </a:p>
      </dsp:txBody>
      <dsp:txXfrm>
        <a:off x="935467" y="2782156"/>
        <a:ext cx="4370905" cy="1000288"/>
      </dsp:txXfrm>
    </dsp:sp>
    <dsp:sp modelId="{3D6FB57C-0A6E-4D1E-A133-9F93E5E21031}">
      <dsp:nvSpPr>
        <dsp:cNvPr id="0" name=""/>
        <dsp:cNvSpPr/>
      </dsp:nvSpPr>
      <dsp:spPr>
        <a:xfrm rot="17945813">
          <a:off x="4888512" y="2502546"/>
          <a:ext cx="1747982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747982" y="1606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DZ" sz="600" b="1" kern="1200">
            <a:solidFill>
              <a:schemeClr val="tx1"/>
            </a:solidFill>
          </a:endParaRPr>
        </a:p>
      </dsp:txBody>
      <dsp:txXfrm>
        <a:off x="5718804" y="2474909"/>
        <a:ext cx="87399" cy="87399"/>
      </dsp:txXfrm>
    </dsp:sp>
    <dsp:sp modelId="{F274DC62-4EAF-4307-A79B-5D7688398F07}">
      <dsp:nvSpPr>
        <dsp:cNvPr id="0" name=""/>
        <dsp:cNvSpPr/>
      </dsp:nvSpPr>
      <dsp:spPr>
        <a:xfrm>
          <a:off x="6187515" y="1223651"/>
          <a:ext cx="2125056" cy="1062528"/>
        </a:xfrm>
        <a:prstGeom prst="roundRect">
          <a:avLst>
            <a:gd name="adj" fmla="val 10000"/>
          </a:avLst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600" b="1" kern="1200"/>
            <a:t>فكرة</a:t>
          </a:r>
          <a:endParaRPr lang="fr-DZ" sz="3600" b="1" kern="1200" dirty="0"/>
        </a:p>
      </dsp:txBody>
      <dsp:txXfrm>
        <a:off x="6218635" y="1254771"/>
        <a:ext cx="2062816" cy="1000288"/>
      </dsp:txXfrm>
    </dsp:sp>
    <dsp:sp modelId="{68491A2E-C758-4372-A073-42FDF8923681}">
      <dsp:nvSpPr>
        <dsp:cNvPr id="0" name=""/>
        <dsp:cNvSpPr/>
      </dsp:nvSpPr>
      <dsp:spPr>
        <a:xfrm rot="18289469">
          <a:off x="7993339" y="1127900"/>
          <a:ext cx="1488488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488488" y="1606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DZ" sz="500" b="1" kern="1200">
            <a:solidFill>
              <a:schemeClr val="tx1"/>
            </a:solidFill>
          </a:endParaRPr>
        </a:p>
      </dsp:txBody>
      <dsp:txXfrm>
        <a:off x="8700371" y="1106750"/>
        <a:ext cx="74424" cy="74424"/>
      </dsp:txXfrm>
    </dsp:sp>
    <dsp:sp modelId="{4ECCEA78-1735-4A34-93C7-6C0A7CE2CA7D}">
      <dsp:nvSpPr>
        <dsp:cNvPr id="0" name=""/>
        <dsp:cNvSpPr/>
      </dsp:nvSpPr>
      <dsp:spPr>
        <a:xfrm>
          <a:off x="9162595" y="1744"/>
          <a:ext cx="2125056" cy="1062528"/>
        </a:xfrm>
        <a:prstGeom prst="roundRect">
          <a:avLst>
            <a:gd name="adj" fmla="val 10000"/>
          </a:avLst>
        </a:prstGeom>
        <a:solidFill>
          <a:srgbClr val="00B0F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600" b="1" kern="1200"/>
            <a:t>الايمان</a:t>
          </a:r>
          <a:endParaRPr lang="ar-SA" sz="3600" b="1" kern="1200" dirty="0"/>
        </a:p>
      </dsp:txBody>
      <dsp:txXfrm>
        <a:off x="9193715" y="32864"/>
        <a:ext cx="2062816" cy="1000288"/>
      </dsp:txXfrm>
    </dsp:sp>
    <dsp:sp modelId="{EA59CF58-6BD7-42D3-9AA2-841D4C68B3BA}">
      <dsp:nvSpPr>
        <dsp:cNvPr id="0" name=""/>
        <dsp:cNvSpPr/>
      </dsp:nvSpPr>
      <dsp:spPr>
        <a:xfrm>
          <a:off x="8312572" y="1738854"/>
          <a:ext cx="850022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850022" y="1606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DZ" sz="500" b="1" kern="1200">
            <a:solidFill>
              <a:schemeClr val="tx1"/>
            </a:solidFill>
          </a:endParaRPr>
        </a:p>
      </dsp:txBody>
      <dsp:txXfrm>
        <a:off x="8716333" y="1733665"/>
        <a:ext cx="42501" cy="42501"/>
      </dsp:txXfrm>
    </dsp:sp>
    <dsp:sp modelId="{B4730B43-D76A-44E4-AAAC-A0FA7637CB07}">
      <dsp:nvSpPr>
        <dsp:cNvPr id="0" name=""/>
        <dsp:cNvSpPr/>
      </dsp:nvSpPr>
      <dsp:spPr>
        <a:xfrm>
          <a:off x="9162595" y="1223651"/>
          <a:ext cx="2125056" cy="1062528"/>
        </a:xfrm>
        <a:prstGeom prst="roundRect">
          <a:avLst>
            <a:gd name="adj" fmla="val 10000"/>
          </a:avLst>
        </a:prstGeom>
        <a:solidFill>
          <a:srgbClr val="00B0F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600" b="1" kern="1200"/>
            <a:t>الموقف</a:t>
          </a:r>
          <a:endParaRPr lang="fr-DZ" sz="3600" b="1" kern="1200" dirty="0"/>
        </a:p>
      </dsp:txBody>
      <dsp:txXfrm>
        <a:off x="9193715" y="1254771"/>
        <a:ext cx="2062816" cy="1000288"/>
      </dsp:txXfrm>
    </dsp:sp>
    <dsp:sp modelId="{64FC2846-B310-4022-83B5-9CDF59DFD4B9}">
      <dsp:nvSpPr>
        <dsp:cNvPr id="0" name=""/>
        <dsp:cNvSpPr/>
      </dsp:nvSpPr>
      <dsp:spPr>
        <a:xfrm rot="3310531">
          <a:off x="7993339" y="2349808"/>
          <a:ext cx="1488488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488488" y="1606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DZ" sz="500" b="1" kern="1200">
            <a:solidFill>
              <a:schemeClr val="tx1"/>
            </a:solidFill>
          </a:endParaRPr>
        </a:p>
      </dsp:txBody>
      <dsp:txXfrm>
        <a:off x="8700371" y="2328657"/>
        <a:ext cx="74424" cy="74424"/>
      </dsp:txXfrm>
    </dsp:sp>
    <dsp:sp modelId="{F628D3C8-92CE-4D08-8815-222E2A684429}">
      <dsp:nvSpPr>
        <dsp:cNvPr id="0" name=""/>
        <dsp:cNvSpPr/>
      </dsp:nvSpPr>
      <dsp:spPr>
        <a:xfrm>
          <a:off x="9162595" y="2445559"/>
          <a:ext cx="2125056" cy="1062528"/>
        </a:xfrm>
        <a:prstGeom prst="roundRect">
          <a:avLst>
            <a:gd name="adj" fmla="val 10000"/>
          </a:avLst>
        </a:prstGeom>
        <a:solidFill>
          <a:srgbClr val="00B0F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600" b="1" kern="1200" dirty="0"/>
            <a:t>القيمة</a:t>
          </a:r>
          <a:endParaRPr lang="fr-DZ" sz="3600" b="1" kern="1200" dirty="0"/>
        </a:p>
      </dsp:txBody>
      <dsp:txXfrm>
        <a:off x="9193715" y="2476679"/>
        <a:ext cx="2062816" cy="1000288"/>
      </dsp:txXfrm>
    </dsp:sp>
    <dsp:sp modelId="{8A2B9071-3B75-49DB-BCD5-9DA8033983F8}">
      <dsp:nvSpPr>
        <dsp:cNvPr id="0" name=""/>
        <dsp:cNvSpPr/>
      </dsp:nvSpPr>
      <dsp:spPr>
        <a:xfrm rot="21441883">
          <a:off x="5336984" y="3244133"/>
          <a:ext cx="961585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961585" y="1606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DZ" sz="500" b="1" kern="1200">
            <a:solidFill>
              <a:schemeClr val="tx1"/>
            </a:solidFill>
          </a:endParaRPr>
        </a:p>
      </dsp:txBody>
      <dsp:txXfrm>
        <a:off x="5793737" y="3236155"/>
        <a:ext cx="48079" cy="48079"/>
      </dsp:txXfrm>
    </dsp:sp>
    <dsp:sp modelId="{8E9E75E9-A11C-47C1-AF20-0071E31231FE}">
      <dsp:nvSpPr>
        <dsp:cNvPr id="0" name=""/>
        <dsp:cNvSpPr/>
      </dsp:nvSpPr>
      <dsp:spPr>
        <a:xfrm>
          <a:off x="6298061" y="2706824"/>
          <a:ext cx="2125056" cy="1062528"/>
        </a:xfrm>
        <a:prstGeom prst="roundRect">
          <a:avLst>
            <a:gd name="adj" fmla="val 10000"/>
          </a:avLst>
        </a:prstGeom>
        <a:solidFill>
          <a:srgbClr val="7030A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600" b="1" kern="1200"/>
            <a:t>منتج ملموس</a:t>
          </a:r>
          <a:endParaRPr lang="fr-DZ" sz="3600" b="1" kern="1200" dirty="0"/>
        </a:p>
      </dsp:txBody>
      <dsp:txXfrm>
        <a:off x="6329181" y="2737944"/>
        <a:ext cx="2062816" cy="1000288"/>
      </dsp:txXfrm>
    </dsp:sp>
    <dsp:sp modelId="{6AAAD1C4-5AC8-4AA1-B2A4-916E79FC1DE5}">
      <dsp:nvSpPr>
        <dsp:cNvPr id="0" name=""/>
        <dsp:cNvSpPr/>
      </dsp:nvSpPr>
      <dsp:spPr>
        <a:xfrm rot="3654187">
          <a:off x="4888512" y="4029931"/>
          <a:ext cx="1747982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747982" y="1606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DZ" sz="600" b="1" kern="1200">
            <a:solidFill>
              <a:schemeClr val="tx1"/>
            </a:solidFill>
          </a:endParaRPr>
        </a:p>
      </dsp:txBody>
      <dsp:txXfrm>
        <a:off x="5718804" y="4002293"/>
        <a:ext cx="87399" cy="87399"/>
      </dsp:txXfrm>
    </dsp:sp>
    <dsp:sp modelId="{6CADA7C7-DDFD-478B-A30C-45A08EEAE67F}">
      <dsp:nvSpPr>
        <dsp:cNvPr id="0" name=""/>
        <dsp:cNvSpPr/>
      </dsp:nvSpPr>
      <dsp:spPr>
        <a:xfrm>
          <a:off x="6187515" y="4278421"/>
          <a:ext cx="2125056" cy="1062528"/>
        </a:xfrm>
        <a:prstGeom prst="roundRect">
          <a:avLst>
            <a:gd name="adj" fmla="val 10000"/>
          </a:avLst>
        </a:prstGeom>
        <a:solidFill>
          <a:srgbClr val="C000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600" b="1" kern="1200"/>
            <a:t>يمارس</a:t>
          </a:r>
          <a:endParaRPr lang="fr-DZ" sz="3600" b="1" kern="1200" dirty="0"/>
        </a:p>
      </dsp:txBody>
      <dsp:txXfrm>
        <a:off x="6218635" y="4309541"/>
        <a:ext cx="2062816" cy="1000288"/>
      </dsp:txXfrm>
    </dsp:sp>
    <dsp:sp modelId="{7A8B3AA8-3B57-48E7-98C7-EE99898C9A8E}">
      <dsp:nvSpPr>
        <dsp:cNvPr id="0" name=""/>
        <dsp:cNvSpPr/>
      </dsp:nvSpPr>
      <dsp:spPr>
        <a:xfrm rot="19457599">
          <a:off x="8214180" y="4488146"/>
          <a:ext cx="104680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046806" y="1606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DZ" sz="500" b="1" kern="1200">
            <a:solidFill>
              <a:schemeClr val="tx1"/>
            </a:solidFill>
          </a:endParaRPr>
        </a:p>
      </dsp:txBody>
      <dsp:txXfrm>
        <a:off x="8711413" y="4478038"/>
        <a:ext cx="52340" cy="52340"/>
      </dsp:txXfrm>
    </dsp:sp>
    <dsp:sp modelId="{EDC82637-6A37-49CE-B3FB-97BD199E7033}">
      <dsp:nvSpPr>
        <dsp:cNvPr id="0" name=""/>
        <dsp:cNvSpPr/>
      </dsp:nvSpPr>
      <dsp:spPr>
        <a:xfrm>
          <a:off x="9162595" y="3667467"/>
          <a:ext cx="2125056" cy="1062528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600" b="1" kern="1200"/>
            <a:t>الفعل</a:t>
          </a:r>
          <a:endParaRPr lang="fr-DZ" sz="3600" b="1" kern="1200" dirty="0"/>
        </a:p>
      </dsp:txBody>
      <dsp:txXfrm>
        <a:off x="9193715" y="3698587"/>
        <a:ext cx="2062816" cy="1000288"/>
      </dsp:txXfrm>
    </dsp:sp>
    <dsp:sp modelId="{63A79243-5E63-42D1-9083-F7B03C8D9EEE}">
      <dsp:nvSpPr>
        <dsp:cNvPr id="0" name=""/>
        <dsp:cNvSpPr/>
      </dsp:nvSpPr>
      <dsp:spPr>
        <a:xfrm rot="2142401">
          <a:off x="8214180" y="5099100"/>
          <a:ext cx="104680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046806" y="1606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DZ" sz="500" b="1" kern="1200">
            <a:solidFill>
              <a:schemeClr val="tx1"/>
            </a:solidFill>
          </a:endParaRPr>
        </a:p>
      </dsp:txBody>
      <dsp:txXfrm>
        <a:off x="8711413" y="5088992"/>
        <a:ext cx="52340" cy="52340"/>
      </dsp:txXfrm>
    </dsp:sp>
    <dsp:sp modelId="{9636EFA3-75BC-414F-A586-1DC02DACCFD5}">
      <dsp:nvSpPr>
        <dsp:cNvPr id="0" name=""/>
        <dsp:cNvSpPr/>
      </dsp:nvSpPr>
      <dsp:spPr>
        <a:xfrm>
          <a:off x="9162595" y="4889375"/>
          <a:ext cx="2125056" cy="1062528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600" b="1" kern="1200"/>
            <a:t>السلوك</a:t>
          </a:r>
          <a:endParaRPr lang="fr-DZ" sz="3600" b="1" kern="1200" dirty="0"/>
        </a:p>
      </dsp:txBody>
      <dsp:txXfrm>
        <a:off x="9193715" y="4920495"/>
        <a:ext cx="2062816" cy="10002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DD6F3D-B8E1-40A4-882F-85C6D1F03624}">
      <dsp:nvSpPr>
        <dsp:cNvPr id="0" name=""/>
        <dsp:cNvSpPr/>
      </dsp:nvSpPr>
      <dsp:spPr>
        <a:xfrm>
          <a:off x="5321626" y="1967989"/>
          <a:ext cx="1495155" cy="149515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Marketing Mix</a:t>
          </a:r>
          <a:endParaRPr lang="fr-DZ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40586" y="2186949"/>
        <a:ext cx="1057235" cy="1057235"/>
      </dsp:txXfrm>
    </dsp:sp>
    <dsp:sp modelId="{90ECA5D2-8E33-4992-B3CE-F3C055431521}">
      <dsp:nvSpPr>
        <dsp:cNvPr id="0" name=""/>
        <dsp:cNvSpPr/>
      </dsp:nvSpPr>
      <dsp:spPr>
        <a:xfrm rot="16200000">
          <a:off x="5858771" y="1746471"/>
          <a:ext cx="420864" cy="22171"/>
        </a:xfrm>
        <a:custGeom>
          <a:avLst/>
          <a:gdLst/>
          <a:ahLst/>
          <a:cxnLst/>
          <a:rect l="0" t="0" r="0" b="0"/>
          <a:pathLst>
            <a:path>
              <a:moveTo>
                <a:pt x="0" y="11085"/>
              </a:moveTo>
              <a:lnTo>
                <a:pt x="420864" y="1108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DZ" sz="8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58682" y="1747035"/>
        <a:ext cx="21043" cy="21043"/>
      </dsp:txXfrm>
    </dsp:sp>
    <dsp:sp modelId="{EBF1C372-647C-4DC2-9043-F942AE65465B}">
      <dsp:nvSpPr>
        <dsp:cNvPr id="0" name=""/>
        <dsp:cNvSpPr/>
      </dsp:nvSpPr>
      <dsp:spPr>
        <a:xfrm>
          <a:off x="5321626" y="51968"/>
          <a:ext cx="1495155" cy="149515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Product</a:t>
          </a:r>
          <a:endParaRPr lang="ar-SA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Idea</a:t>
          </a:r>
          <a:endParaRPr lang="fr-DZ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40586" y="270928"/>
        <a:ext cx="1057235" cy="1057235"/>
      </dsp:txXfrm>
    </dsp:sp>
    <dsp:sp modelId="{7D4DD7D2-5C47-4EE6-8711-D7A302C224CD}">
      <dsp:nvSpPr>
        <dsp:cNvPr id="0" name=""/>
        <dsp:cNvSpPr/>
      </dsp:nvSpPr>
      <dsp:spPr>
        <a:xfrm>
          <a:off x="6816781" y="2704481"/>
          <a:ext cx="451010" cy="22171"/>
        </a:xfrm>
        <a:custGeom>
          <a:avLst/>
          <a:gdLst/>
          <a:ahLst/>
          <a:cxnLst/>
          <a:rect l="0" t="0" r="0" b="0"/>
          <a:pathLst>
            <a:path>
              <a:moveTo>
                <a:pt x="0" y="11085"/>
              </a:moveTo>
              <a:lnTo>
                <a:pt x="451010" y="1108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DZ" sz="8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31011" y="2704291"/>
        <a:ext cx="22550" cy="22550"/>
      </dsp:txXfrm>
    </dsp:sp>
    <dsp:sp modelId="{2AB46978-3F7B-42E5-BEEF-DE15017251C1}">
      <dsp:nvSpPr>
        <dsp:cNvPr id="0" name=""/>
        <dsp:cNvSpPr/>
      </dsp:nvSpPr>
      <dsp:spPr>
        <a:xfrm>
          <a:off x="7267792" y="1967989"/>
          <a:ext cx="1495155" cy="149515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Price</a:t>
          </a:r>
          <a:endParaRPr lang="fr-DZ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86752" y="2186949"/>
        <a:ext cx="1057235" cy="1057235"/>
      </dsp:txXfrm>
    </dsp:sp>
    <dsp:sp modelId="{56613F28-19A8-4C62-838C-70F927726C32}">
      <dsp:nvSpPr>
        <dsp:cNvPr id="0" name=""/>
        <dsp:cNvSpPr/>
      </dsp:nvSpPr>
      <dsp:spPr>
        <a:xfrm rot="5400000">
          <a:off x="5843698" y="3677564"/>
          <a:ext cx="451010" cy="22171"/>
        </a:xfrm>
        <a:custGeom>
          <a:avLst/>
          <a:gdLst/>
          <a:ahLst/>
          <a:cxnLst/>
          <a:rect l="0" t="0" r="0" b="0"/>
          <a:pathLst>
            <a:path>
              <a:moveTo>
                <a:pt x="0" y="11085"/>
              </a:moveTo>
              <a:lnTo>
                <a:pt x="451010" y="1108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DZ" sz="8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57928" y="3677374"/>
        <a:ext cx="22550" cy="22550"/>
      </dsp:txXfrm>
    </dsp:sp>
    <dsp:sp modelId="{C4D74C19-3A7B-4179-AF80-8E8E12908472}">
      <dsp:nvSpPr>
        <dsp:cNvPr id="0" name=""/>
        <dsp:cNvSpPr/>
      </dsp:nvSpPr>
      <dsp:spPr>
        <a:xfrm>
          <a:off x="5321626" y="3914155"/>
          <a:ext cx="1495155" cy="149515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Place</a:t>
          </a:r>
          <a:endParaRPr lang="fr-DZ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40586" y="4133115"/>
        <a:ext cx="1057235" cy="1057235"/>
      </dsp:txXfrm>
    </dsp:sp>
    <dsp:sp modelId="{EC22ACA0-2C8E-4B73-9099-4882C08D588E}">
      <dsp:nvSpPr>
        <dsp:cNvPr id="0" name=""/>
        <dsp:cNvSpPr/>
      </dsp:nvSpPr>
      <dsp:spPr>
        <a:xfrm rot="10800000">
          <a:off x="4870615" y="2704481"/>
          <a:ext cx="451010" cy="22171"/>
        </a:xfrm>
        <a:custGeom>
          <a:avLst/>
          <a:gdLst/>
          <a:ahLst/>
          <a:cxnLst/>
          <a:rect l="0" t="0" r="0" b="0"/>
          <a:pathLst>
            <a:path>
              <a:moveTo>
                <a:pt x="0" y="11085"/>
              </a:moveTo>
              <a:lnTo>
                <a:pt x="451010" y="1108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DZ" sz="8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5084845" y="2704291"/>
        <a:ext cx="22550" cy="22550"/>
      </dsp:txXfrm>
    </dsp:sp>
    <dsp:sp modelId="{AF6EB966-0510-44D4-A767-EDDBF53F045F}">
      <dsp:nvSpPr>
        <dsp:cNvPr id="0" name=""/>
        <dsp:cNvSpPr/>
      </dsp:nvSpPr>
      <dsp:spPr>
        <a:xfrm>
          <a:off x="3375459" y="1967989"/>
          <a:ext cx="1495155" cy="149515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Promotion</a:t>
          </a:r>
          <a:endParaRPr lang="fr-DZ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94419" y="2186949"/>
        <a:ext cx="1057235" cy="10572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DD6F3D-B8E1-40A4-882F-85C6D1F03624}">
      <dsp:nvSpPr>
        <dsp:cNvPr id="0" name=""/>
        <dsp:cNvSpPr/>
      </dsp:nvSpPr>
      <dsp:spPr>
        <a:xfrm>
          <a:off x="5329709" y="1961000"/>
          <a:ext cx="1489036" cy="1489036"/>
        </a:xfrm>
        <a:prstGeom prst="ellipse">
          <a:avLst/>
        </a:prstGeom>
        <a:solidFill>
          <a:srgbClr val="C00000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Marketing Mix</a:t>
          </a:r>
          <a:endParaRPr lang="fr-DZ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47773" y="2179064"/>
        <a:ext cx="1052908" cy="1052908"/>
      </dsp:txXfrm>
    </dsp:sp>
    <dsp:sp modelId="{90ECA5D2-8E33-4992-B3CE-F3C055431521}">
      <dsp:nvSpPr>
        <dsp:cNvPr id="0" name=""/>
        <dsp:cNvSpPr/>
      </dsp:nvSpPr>
      <dsp:spPr>
        <a:xfrm rot="16200000">
          <a:off x="5864371" y="1740112"/>
          <a:ext cx="419712" cy="22062"/>
        </a:xfrm>
        <a:custGeom>
          <a:avLst/>
          <a:gdLst/>
          <a:ahLst/>
          <a:cxnLst/>
          <a:rect l="0" t="0" r="0" b="0"/>
          <a:pathLst>
            <a:path>
              <a:moveTo>
                <a:pt x="0" y="11031"/>
              </a:moveTo>
              <a:lnTo>
                <a:pt x="419712" y="110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DZ" sz="8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63735" y="1740651"/>
        <a:ext cx="20985" cy="20985"/>
      </dsp:txXfrm>
    </dsp:sp>
    <dsp:sp modelId="{EBF1C372-647C-4DC2-9043-F942AE65465B}">
      <dsp:nvSpPr>
        <dsp:cNvPr id="0" name=""/>
        <dsp:cNvSpPr/>
      </dsp:nvSpPr>
      <dsp:spPr>
        <a:xfrm>
          <a:off x="5329709" y="52251"/>
          <a:ext cx="1489036" cy="148903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Product</a:t>
          </a:r>
          <a:endParaRPr lang="ar-SA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فكرة</a:t>
          </a:r>
          <a:endParaRPr lang="fr-DZ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47773" y="270315"/>
        <a:ext cx="1052908" cy="1052908"/>
      </dsp:txXfrm>
    </dsp:sp>
    <dsp:sp modelId="{7D4DD7D2-5C47-4EE6-8711-D7A302C224CD}">
      <dsp:nvSpPr>
        <dsp:cNvPr id="0" name=""/>
        <dsp:cNvSpPr/>
      </dsp:nvSpPr>
      <dsp:spPr>
        <a:xfrm>
          <a:off x="6818746" y="2694487"/>
          <a:ext cx="449743" cy="22062"/>
        </a:xfrm>
        <a:custGeom>
          <a:avLst/>
          <a:gdLst/>
          <a:ahLst/>
          <a:cxnLst/>
          <a:rect l="0" t="0" r="0" b="0"/>
          <a:pathLst>
            <a:path>
              <a:moveTo>
                <a:pt x="0" y="11031"/>
              </a:moveTo>
              <a:lnTo>
                <a:pt x="449743" y="110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DZ" sz="8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32374" y="2694274"/>
        <a:ext cx="22487" cy="22487"/>
      </dsp:txXfrm>
    </dsp:sp>
    <dsp:sp modelId="{2AB46978-3F7B-42E5-BEEF-DE15017251C1}">
      <dsp:nvSpPr>
        <dsp:cNvPr id="0" name=""/>
        <dsp:cNvSpPr/>
      </dsp:nvSpPr>
      <dsp:spPr>
        <a:xfrm>
          <a:off x="7268490" y="1961000"/>
          <a:ext cx="1489036" cy="148903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Price</a:t>
          </a:r>
          <a:endParaRPr lang="ar-SA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مرتفع / رمزي / مكافئات غير نقدية</a:t>
          </a:r>
          <a:endParaRPr lang="fr-DZ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86554" y="2179064"/>
        <a:ext cx="1052908" cy="1052908"/>
      </dsp:txXfrm>
    </dsp:sp>
    <dsp:sp modelId="{56613F28-19A8-4C62-838C-70F927726C32}">
      <dsp:nvSpPr>
        <dsp:cNvPr id="0" name=""/>
        <dsp:cNvSpPr/>
      </dsp:nvSpPr>
      <dsp:spPr>
        <a:xfrm rot="5400000">
          <a:off x="5849356" y="3663877"/>
          <a:ext cx="449743" cy="22062"/>
        </a:xfrm>
        <a:custGeom>
          <a:avLst/>
          <a:gdLst/>
          <a:ahLst/>
          <a:cxnLst/>
          <a:rect l="0" t="0" r="0" b="0"/>
          <a:pathLst>
            <a:path>
              <a:moveTo>
                <a:pt x="0" y="11031"/>
              </a:moveTo>
              <a:lnTo>
                <a:pt x="449743" y="110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DZ" sz="8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62984" y="3663665"/>
        <a:ext cx="22487" cy="22487"/>
      </dsp:txXfrm>
    </dsp:sp>
    <dsp:sp modelId="{C4D74C19-3A7B-4179-AF80-8E8E12908472}">
      <dsp:nvSpPr>
        <dsp:cNvPr id="0" name=""/>
        <dsp:cNvSpPr/>
      </dsp:nvSpPr>
      <dsp:spPr>
        <a:xfrm>
          <a:off x="5329709" y="3899780"/>
          <a:ext cx="1489036" cy="148903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Place</a:t>
          </a:r>
          <a:endParaRPr lang="ar-SA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الانتشار / تقليل</a:t>
          </a:r>
          <a:endParaRPr lang="fr-DZ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47773" y="4117844"/>
        <a:ext cx="1052908" cy="1052908"/>
      </dsp:txXfrm>
    </dsp:sp>
    <dsp:sp modelId="{EC22ACA0-2C8E-4B73-9099-4882C08D588E}">
      <dsp:nvSpPr>
        <dsp:cNvPr id="0" name=""/>
        <dsp:cNvSpPr/>
      </dsp:nvSpPr>
      <dsp:spPr>
        <a:xfrm rot="10800000">
          <a:off x="4879965" y="2694487"/>
          <a:ext cx="449743" cy="22062"/>
        </a:xfrm>
        <a:custGeom>
          <a:avLst/>
          <a:gdLst/>
          <a:ahLst/>
          <a:cxnLst/>
          <a:rect l="0" t="0" r="0" b="0"/>
          <a:pathLst>
            <a:path>
              <a:moveTo>
                <a:pt x="0" y="11031"/>
              </a:moveTo>
              <a:lnTo>
                <a:pt x="449743" y="110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DZ" sz="8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5093594" y="2694274"/>
        <a:ext cx="22487" cy="22487"/>
      </dsp:txXfrm>
    </dsp:sp>
    <dsp:sp modelId="{AF6EB966-0510-44D4-A767-EDDBF53F045F}">
      <dsp:nvSpPr>
        <dsp:cNvPr id="0" name=""/>
        <dsp:cNvSpPr/>
      </dsp:nvSpPr>
      <dsp:spPr>
        <a:xfrm>
          <a:off x="3390929" y="1961000"/>
          <a:ext cx="1489036" cy="148903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Promotion</a:t>
          </a:r>
          <a:endParaRPr lang="ar-SA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تقليدية / رقمية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ترهيب / ترغيب</a:t>
          </a:r>
          <a:endParaRPr lang="fr-DZ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08993" y="2179064"/>
        <a:ext cx="1052908" cy="105290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82928B-493B-4EF6-A9B9-FD5A41CAAE9F}">
      <dsp:nvSpPr>
        <dsp:cNvPr id="0" name=""/>
        <dsp:cNvSpPr/>
      </dsp:nvSpPr>
      <dsp:spPr>
        <a:xfrm>
          <a:off x="4265817" y="3481"/>
          <a:ext cx="1577007" cy="10250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900" b="1" kern="1200" dirty="0"/>
            <a:t>تحديد الفكرة الجوهرية</a:t>
          </a:r>
          <a:endParaRPr lang="fr-DZ" sz="1900" b="1" kern="1200" dirty="0"/>
        </a:p>
      </dsp:txBody>
      <dsp:txXfrm>
        <a:off x="4315856" y="53520"/>
        <a:ext cx="1476929" cy="924976"/>
      </dsp:txXfrm>
    </dsp:sp>
    <dsp:sp modelId="{281F0CCC-36ED-4B7F-93DE-DF2AAA5C443F}">
      <dsp:nvSpPr>
        <dsp:cNvPr id="0" name=""/>
        <dsp:cNvSpPr/>
      </dsp:nvSpPr>
      <dsp:spPr>
        <a:xfrm>
          <a:off x="2641838" y="516008"/>
          <a:ext cx="4824964" cy="4824964"/>
        </a:xfrm>
        <a:custGeom>
          <a:avLst/>
          <a:gdLst/>
          <a:ahLst/>
          <a:cxnLst/>
          <a:rect l="0" t="0" r="0" b="0"/>
          <a:pathLst>
            <a:path>
              <a:moveTo>
                <a:pt x="3398840" y="210853"/>
              </a:moveTo>
              <a:arcTo wR="2412482" hR="2412482" stAng="17647981" swAng="922609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ADEBFE-15F7-43A1-82BD-ECAE9CDDDB11}">
      <dsp:nvSpPr>
        <dsp:cNvPr id="0" name=""/>
        <dsp:cNvSpPr/>
      </dsp:nvSpPr>
      <dsp:spPr>
        <a:xfrm>
          <a:off x="6355088" y="1209722"/>
          <a:ext cx="1577007" cy="10250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900" b="1" kern="1200" dirty="0"/>
            <a:t>تحديد الجمهور المستهدف</a:t>
          </a:r>
          <a:endParaRPr lang="fr-DZ" sz="1900" b="1" kern="1200" dirty="0"/>
        </a:p>
      </dsp:txBody>
      <dsp:txXfrm>
        <a:off x="6405127" y="1259761"/>
        <a:ext cx="1476929" cy="924976"/>
      </dsp:txXfrm>
    </dsp:sp>
    <dsp:sp modelId="{F18D2184-40C5-45E1-A250-2BD51F9AA4B4}">
      <dsp:nvSpPr>
        <dsp:cNvPr id="0" name=""/>
        <dsp:cNvSpPr/>
      </dsp:nvSpPr>
      <dsp:spPr>
        <a:xfrm>
          <a:off x="2641838" y="516008"/>
          <a:ext cx="4824964" cy="4824964"/>
        </a:xfrm>
        <a:custGeom>
          <a:avLst/>
          <a:gdLst/>
          <a:ahLst/>
          <a:cxnLst/>
          <a:rect l="0" t="0" r="0" b="0"/>
          <a:pathLst>
            <a:path>
              <a:moveTo>
                <a:pt x="4787421" y="1988532"/>
              </a:moveTo>
              <a:arcTo wR="2412482" hR="2412482" stAng="20992725" swAng="1214549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EA08AE-2260-401D-8244-17BAD1B98EB1}">
      <dsp:nvSpPr>
        <dsp:cNvPr id="0" name=""/>
        <dsp:cNvSpPr/>
      </dsp:nvSpPr>
      <dsp:spPr>
        <a:xfrm>
          <a:off x="6355088" y="3622204"/>
          <a:ext cx="1577007" cy="10250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900" b="1" kern="1200" dirty="0"/>
            <a:t>تحليل العوائق المعرفية والعاطفية</a:t>
          </a:r>
          <a:endParaRPr lang="fr-DZ" sz="1900" b="1" kern="1200" dirty="0"/>
        </a:p>
      </dsp:txBody>
      <dsp:txXfrm>
        <a:off x="6405127" y="3672243"/>
        <a:ext cx="1476929" cy="924976"/>
      </dsp:txXfrm>
    </dsp:sp>
    <dsp:sp modelId="{F674B7BD-F9B5-4EE8-AA0C-04D004681174}">
      <dsp:nvSpPr>
        <dsp:cNvPr id="0" name=""/>
        <dsp:cNvSpPr/>
      </dsp:nvSpPr>
      <dsp:spPr>
        <a:xfrm>
          <a:off x="2641838" y="516008"/>
          <a:ext cx="4824964" cy="4824964"/>
        </a:xfrm>
        <a:custGeom>
          <a:avLst/>
          <a:gdLst/>
          <a:ahLst/>
          <a:cxnLst/>
          <a:rect l="0" t="0" r="0" b="0"/>
          <a:pathLst>
            <a:path>
              <a:moveTo>
                <a:pt x="3947328" y="4273749"/>
              </a:moveTo>
              <a:arcTo wR="2412482" hR="2412482" stAng="3029411" swAng="922609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06F57C-35D4-4E55-AD43-7D2445CD9269}">
      <dsp:nvSpPr>
        <dsp:cNvPr id="0" name=""/>
        <dsp:cNvSpPr/>
      </dsp:nvSpPr>
      <dsp:spPr>
        <a:xfrm>
          <a:off x="4265817" y="4828445"/>
          <a:ext cx="1577007" cy="10250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900" b="1" kern="1200" dirty="0"/>
            <a:t>اختيار الرسالة المناسبة</a:t>
          </a:r>
          <a:endParaRPr lang="fr-DZ" sz="1900" b="1" kern="1200" dirty="0"/>
        </a:p>
      </dsp:txBody>
      <dsp:txXfrm>
        <a:off x="4315856" y="4878484"/>
        <a:ext cx="1476929" cy="924976"/>
      </dsp:txXfrm>
    </dsp:sp>
    <dsp:sp modelId="{2CDE398A-2564-4DE6-849B-F8574EC30C33}">
      <dsp:nvSpPr>
        <dsp:cNvPr id="0" name=""/>
        <dsp:cNvSpPr/>
      </dsp:nvSpPr>
      <dsp:spPr>
        <a:xfrm>
          <a:off x="2641838" y="516008"/>
          <a:ext cx="4824964" cy="4824964"/>
        </a:xfrm>
        <a:custGeom>
          <a:avLst/>
          <a:gdLst/>
          <a:ahLst/>
          <a:cxnLst/>
          <a:rect l="0" t="0" r="0" b="0"/>
          <a:pathLst>
            <a:path>
              <a:moveTo>
                <a:pt x="1426123" y="4614110"/>
              </a:moveTo>
              <a:arcTo wR="2412482" hR="2412482" stAng="6847981" swAng="922609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67AC1F-F02E-49F0-856E-C9D20E7F6D37}">
      <dsp:nvSpPr>
        <dsp:cNvPr id="0" name=""/>
        <dsp:cNvSpPr/>
      </dsp:nvSpPr>
      <dsp:spPr>
        <a:xfrm>
          <a:off x="2176546" y="3622204"/>
          <a:ext cx="1577007" cy="10250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900" b="1" kern="1200" dirty="0"/>
            <a:t>اختيار القنوات</a:t>
          </a:r>
          <a:endParaRPr lang="fr-DZ" sz="1900" b="1" kern="1200" dirty="0"/>
        </a:p>
      </dsp:txBody>
      <dsp:txXfrm>
        <a:off x="2226585" y="3672243"/>
        <a:ext cx="1476929" cy="924976"/>
      </dsp:txXfrm>
    </dsp:sp>
    <dsp:sp modelId="{287F82E5-BC7E-413E-96A8-54BA980D5D5E}">
      <dsp:nvSpPr>
        <dsp:cNvPr id="0" name=""/>
        <dsp:cNvSpPr/>
      </dsp:nvSpPr>
      <dsp:spPr>
        <a:xfrm>
          <a:off x="2641838" y="516008"/>
          <a:ext cx="4824964" cy="4824964"/>
        </a:xfrm>
        <a:custGeom>
          <a:avLst/>
          <a:gdLst/>
          <a:ahLst/>
          <a:cxnLst/>
          <a:rect l="0" t="0" r="0" b="0"/>
          <a:pathLst>
            <a:path>
              <a:moveTo>
                <a:pt x="37542" y="2836431"/>
              </a:moveTo>
              <a:arcTo wR="2412482" hR="2412482" stAng="10192725" swAng="1214549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27D8FF-C27C-4035-9D6C-EDD11080BD95}">
      <dsp:nvSpPr>
        <dsp:cNvPr id="0" name=""/>
        <dsp:cNvSpPr/>
      </dsp:nvSpPr>
      <dsp:spPr>
        <a:xfrm>
          <a:off x="2176546" y="1209722"/>
          <a:ext cx="1577007" cy="10250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900" b="1" kern="1200" dirty="0"/>
            <a:t>قياس التأثير</a:t>
          </a:r>
          <a:endParaRPr lang="fr-DZ" sz="1900" b="1" kern="1200" dirty="0"/>
        </a:p>
      </dsp:txBody>
      <dsp:txXfrm>
        <a:off x="2226585" y="1259761"/>
        <a:ext cx="1476929" cy="924976"/>
      </dsp:txXfrm>
    </dsp:sp>
    <dsp:sp modelId="{C922F7F5-0FD4-46EF-B02A-BA84ECBCCE40}">
      <dsp:nvSpPr>
        <dsp:cNvPr id="0" name=""/>
        <dsp:cNvSpPr/>
      </dsp:nvSpPr>
      <dsp:spPr>
        <a:xfrm>
          <a:off x="2641838" y="516008"/>
          <a:ext cx="4824964" cy="4824964"/>
        </a:xfrm>
        <a:custGeom>
          <a:avLst/>
          <a:gdLst/>
          <a:ahLst/>
          <a:cxnLst/>
          <a:rect l="0" t="0" r="0" b="0"/>
          <a:pathLst>
            <a:path>
              <a:moveTo>
                <a:pt x="877635" y="551214"/>
              </a:moveTo>
              <a:arcTo wR="2412482" hR="2412482" stAng="13829411" swAng="922609"/>
            </a:path>
          </a:pathLst>
        </a:custGeom>
        <a:noFill/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7C2BE2-2AB5-4816-A52C-9490158B5C92}">
      <dsp:nvSpPr>
        <dsp:cNvPr id="0" name=""/>
        <dsp:cNvSpPr/>
      </dsp:nvSpPr>
      <dsp:spPr>
        <a:xfrm>
          <a:off x="3795806" y="2433377"/>
          <a:ext cx="2974128" cy="2974128"/>
        </a:xfrm>
        <a:prstGeom prst="gear9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 dirty="0"/>
            <a:t>السرد القصصي القصير</a:t>
          </a:r>
          <a:endParaRPr lang="fr-DZ" sz="2400" b="1" kern="1200" dirty="0"/>
        </a:p>
      </dsp:txBody>
      <dsp:txXfrm>
        <a:off x="4393738" y="3130052"/>
        <a:ext cx="1778264" cy="1528763"/>
      </dsp:txXfrm>
    </dsp:sp>
    <dsp:sp modelId="{EA8825FE-B4CA-422C-B190-6718A6E4A03C}">
      <dsp:nvSpPr>
        <dsp:cNvPr id="0" name=""/>
        <dsp:cNvSpPr/>
      </dsp:nvSpPr>
      <dsp:spPr>
        <a:xfrm>
          <a:off x="2065404" y="1730401"/>
          <a:ext cx="2163002" cy="2163002"/>
        </a:xfrm>
        <a:prstGeom prst="gear6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 dirty="0"/>
            <a:t>حملات القضية الواحدة</a:t>
          </a:r>
          <a:endParaRPr lang="fr-DZ" sz="2400" b="1" kern="1200" dirty="0"/>
        </a:p>
      </dsp:txBody>
      <dsp:txXfrm>
        <a:off x="2609946" y="2278234"/>
        <a:ext cx="1073918" cy="1067336"/>
      </dsp:txXfrm>
    </dsp:sp>
    <dsp:sp modelId="{03A0B816-17F0-4C38-AB4E-C7C0CA17EF41}">
      <dsp:nvSpPr>
        <dsp:cNvPr id="0" name=""/>
        <dsp:cNvSpPr/>
      </dsp:nvSpPr>
      <dsp:spPr>
        <a:xfrm rot="20700000">
          <a:off x="3276906" y="238151"/>
          <a:ext cx="2119300" cy="2119300"/>
        </a:xfrm>
        <a:prstGeom prst="gear6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400" b="1" kern="1200" dirty="0"/>
            <a:t>الرموز والشعارات الفكرية</a:t>
          </a:r>
          <a:endParaRPr lang="fr-DZ" sz="2400" b="1" kern="1200" dirty="0"/>
        </a:p>
      </dsp:txBody>
      <dsp:txXfrm rot="-20700000">
        <a:off x="3741731" y="702975"/>
        <a:ext cx="1189651" cy="1189651"/>
      </dsp:txXfrm>
    </dsp:sp>
    <dsp:sp modelId="{AB9185DC-1FF4-428A-9991-FB6069587B94}">
      <dsp:nvSpPr>
        <dsp:cNvPr id="0" name=""/>
        <dsp:cNvSpPr/>
      </dsp:nvSpPr>
      <dsp:spPr>
        <a:xfrm>
          <a:off x="3580662" y="1976840"/>
          <a:ext cx="3806884" cy="3806884"/>
        </a:xfrm>
        <a:prstGeom prst="circularArrow">
          <a:avLst>
            <a:gd name="adj1" fmla="val 4687"/>
            <a:gd name="adj2" fmla="val 299029"/>
            <a:gd name="adj3" fmla="val 2539127"/>
            <a:gd name="adj4" fmla="val 15812670"/>
            <a:gd name="adj5" fmla="val 5469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03C37D-C154-4905-B201-8677D8D65FBC}">
      <dsp:nvSpPr>
        <dsp:cNvPr id="0" name=""/>
        <dsp:cNvSpPr/>
      </dsp:nvSpPr>
      <dsp:spPr>
        <a:xfrm>
          <a:off x="1682341" y="1246604"/>
          <a:ext cx="2765939" cy="2765939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157BE4-4C78-4249-AA38-D3529C61F88B}">
      <dsp:nvSpPr>
        <dsp:cNvPr id="0" name=""/>
        <dsp:cNvSpPr/>
      </dsp:nvSpPr>
      <dsp:spPr>
        <a:xfrm>
          <a:off x="2786690" y="-231262"/>
          <a:ext cx="2982239" cy="2982239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7C2BE2-2AB5-4816-A52C-9490158B5C92}">
      <dsp:nvSpPr>
        <dsp:cNvPr id="0" name=""/>
        <dsp:cNvSpPr/>
      </dsp:nvSpPr>
      <dsp:spPr>
        <a:xfrm>
          <a:off x="5131578" y="0"/>
          <a:ext cx="2973562" cy="2973562"/>
        </a:xfrm>
        <a:prstGeom prst="gear9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900" b="1" kern="1200" dirty="0"/>
            <a:t>التعاون مع قادة الرأي والمجتمع المدني</a:t>
          </a:r>
          <a:endParaRPr lang="fr-DZ" sz="1900" b="1" kern="1200" dirty="0"/>
        </a:p>
      </dsp:txBody>
      <dsp:txXfrm>
        <a:off x="5729396" y="696543"/>
        <a:ext cx="1777926" cy="1528472"/>
      </dsp:txXfrm>
    </dsp:sp>
    <dsp:sp modelId="{EA8825FE-B4CA-422C-B190-6718A6E4A03C}">
      <dsp:nvSpPr>
        <dsp:cNvPr id="0" name=""/>
        <dsp:cNvSpPr/>
      </dsp:nvSpPr>
      <dsp:spPr>
        <a:xfrm>
          <a:off x="5942549" y="3243886"/>
          <a:ext cx="2162591" cy="2162591"/>
        </a:xfrm>
        <a:prstGeom prst="gear6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900" b="1" kern="1200" dirty="0"/>
            <a:t>الحملات الرقمية القائمة على المشاعر</a:t>
          </a:r>
          <a:endParaRPr lang="fr-DZ" sz="1900" b="1" kern="1200" dirty="0"/>
        </a:p>
      </dsp:txBody>
      <dsp:txXfrm>
        <a:off x="6486988" y="3791615"/>
        <a:ext cx="1073713" cy="1067133"/>
      </dsp:txXfrm>
    </dsp:sp>
    <dsp:sp modelId="{AB9185DC-1FF4-428A-9991-FB6069587B94}">
      <dsp:nvSpPr>
        <dsp:cNvPr id="0" name=""/>
        <dsp:cNvSpPr/>
      </dsp:nvSpPr>
      <dsp:spPr>
        <a:xfrm>
          <a:off x="1635911" y="1406012"/>
          <a:ext cx="3657482" cy="3657482"/>
        </a:xfrm>
        <a:prstGeom prst="circularArrow">
          <a:avLst>
            <a:gd name="adj1" fmla="val 4878"/>
            <a:gd name="adj2" fmla="val 312630"/>
            <a:gd name="adj3" fmla="val 3223644"/>
            <a:gd name="adj4" fmla="val 15114569"/>
            <a:gd name="adj5" fmla="val 5691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03C37D-C154-4905-B201-8677D8D65FBC}">
      <dsp:nvSpPr>
        <dsp:cNvPr id="0" name=""/>
        <dsp:cNvSpPr/>
      </dsp:nvSpPr>
      <dsp:spPr>
        <a:xfrm>
          <a:off x="1669182" y="705723"/>
          <a:ext cx="2765413" cy="276541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D39FEF-4CC7-4DDD-A6DA-B26E18C22BC8}" type="datetimeFigureOut">
              <a:rPr lang="fr-DZ" smtClean="0"/>
              <a:t>03/11/2025</a:t>
            </a:fld>
            <a:endParaRPr lang="fr-DZ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DZ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78219F-5FFB-4E0D-9065-698B07E14D83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352039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DZ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78219F-5FFB-4E0D-9065-698B07E14D83}" type="slidenum">
              <a:rPr lang="fr-DZ" smtClean="0"/>
              <a:t>4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259277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DZ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78219F-5FFB-4E0D-9065-698B07E14D83}" type="slidenum">
              <a:rPr lang="fr-DZ" smtClean="0"/>
              <a:t>5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1676863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DZ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78219F-5FFB-4E0D-9065-698B07E14D83}" type="slidenum">
              <a:rPr lang="fr-DZ" smtClean="0"/>
              <a:t>6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789259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DZ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78219F-5FFB-4E0D-9065-698B07E14D83}" type="slidenum">
              <a:rPr lang="fr-DZ" smtClean="0"/>
              <a:t>7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654129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DZ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78219F-5FFB-4E0D-9065-698B07E14D83}" type="slidenum">
              <a:rPr lang="fr-DZ" smtClean="0"/>
              <a:t>8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3748073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DZ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78219F-5FFB-4E0D-9065-698B07E14D83}" type="slidenum">
              <a:rPr lang="fr-DZ" smtClean="0"/>
              <a:t>9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2619290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DZ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78219F-5FFB-4E0D-9065-698B07E14D83}" type="slidenum">
              <a:rPr lang="fr-DZ" smtClean="0"/>
              <a:t>10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261306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EF517E-4F3F-4905-800D-0CFAA9B460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6F938FD-22EC-4B32-88EE-60CCFC523D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2C3C42-D24D-45F7-9899-BD1C9F325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22454-9F52-42B1-8781-DAD330BA6A36}" type="datetimeFigureOut">
              <a:rPr lang="fr-DZ" smtClean="0"/>
              <a:t>03/11/2025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9F45C6-84F0-49FA-A8A5-90196A937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8354EA-44EA-48D8-80BD-3AED991A4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7BB6-D412-4FB8-9644-98BCAF0044D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7322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F01F57-FE91-45D2-80FC-335EB1612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E553E59-DAB6-4234-9331-DD00B09804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7B6F27-627A-4148-82B4-0A9717481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22454-9F52-42B1-8781-DAD330BA6A36}" type="datetimeFigureOut">
              <a:rPr lang="fr-DZ" smtClean="0"/>
              <a:t>03/11/2025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A2E306-D854-4E68-B595-B9B811C98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5E425BD-0D7E-4F87-B69F-0BD07B463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7BB6-D412-4FB8-9644-98BCAF0044D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845874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E2607E5-B6D3-4817-AFBA-A1229A3D0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B79D0CD-4A9F-4FD9-AEAF-D224C02238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F8FB75B-1D3B-4582-9484-50040B5AD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22454-9F52-42B1-8781-DAD330BA6A36}" type="datetimeFigureOut">
              <a:rPr lang="fr-DZ" smtClean="0"/>
              <a:t>03/11/2025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EAAD8F-7882-45F2-B7D1-6701D62B3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BEC0B8-8B40-4C74-8466-B420E0405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7BB6-D412-4FB8-9644-98BCAF0044D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103342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2E9C42-6665-4A12-B891-7DC5BBC82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48D47F-D28B-4F52-B1A4-1FE40BE347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88B0F51-F9A7-42A0-934A-3AEE7524C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22454-9F52-42B1-8781-DAD330BA6A36}" type="datetimeFigureOut">
              <a:rPr lang="fr-DZ" smtClean="0"/>
              <a:t>03/11/2025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ABD869-3233-4537-83B4-E0C36FB88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DEC35D-26FC-4173-9528-D63FB5EDF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7BB6-D412-4FB8-9644-98BCAF0044D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2883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248313-6DAA-468F-BF56-109CE8B85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DB13A16-1507-4C1C-B09C-9EE4D8F39F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EC7BF6-E057-4F12-A2E1-B7BF97776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22454-9F52-42B1-8781-DAD330BA6A36}" type="datetimeFigureOut">
              <a:rPr lang="fr-DZ" smtClean="0"/>
              <a:t>03/11/2025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500C75-DA7C-405B-9621-B4DF20D9F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CC1F60-4A06-4611-AD86-4E0E6C58A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7BB6-D412-4FB8-9644-98BCAF0044D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332062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548A81-437D-452F-89FF-41E88EBCB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BC3CA1-FE0E-4332-90A8-ADDE3E775E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1C80630-E28E-40DB-A7E9-E48FF21B52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AF64E65-F687-4C98-A6B5-A111C0900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22454-9F52-42B1-8781-DAD330BA6A36}" type="datetimeFigureOut">
              <a:rPr lang="fr-DZ" smtClean="0"/>
              <a:t>03/11/2025</a:t>
            </a:fld>
            <a:endParaRPr lang="fr-DZ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FE9284C-DAE1-4044-84F7-0F8DAFCE3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1D8F1BB-88F5-4D2F-A765-2B3C97A49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7BB6-D412-4FB8-9644-98BCAF0044D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120061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F243D1-E6F1-444A-B6A5-82EC90DCE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ECAD1D-1B73-4F84-9113-B15624DB0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7028C7A-3C2B-48F1-AAAF-813BC7C343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C58DD4F-06BE-4C73-93C7-28010B1731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0A41DB-9317-40D7-9A8B-E8201761B8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9DAFD4F-3C7D-4EDC-9354-3739E692B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22454-9F52-42B1-8781-DAD330BA6A36}" type="datetimeFigureOut">
              <a:rPr lang="fr-DZ" smtClean="0"/>
              <a:t>03/11/2025</a:t>
            </a:fld>
            <a:endParaRPr lang="fr-DZ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18BD10C-4873-456D-83D1-7592DDD15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0BCE5D4-C478-4A53-9677-514A6A9E0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7BB6-D412-4FB8-9644-98BCAF0044D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098693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850FA9-8116-47EA-9ED4-91CD27A8F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3A09684-D768-48B6-9FCC-69C487EBF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22454-9F52-42B1-8781-DAD330BA6A36}" type="datetimeFigureOut">
              <a:rPr lang="fr-DZ" smtClean="0"/>
              <a:t>03/11/2025</a:t>
            </a:fld>
            <a:endParaRPr lang="fr-DZ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B23972A-8CBB-47F9-8A9A-DEB2382B2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993C269-E729-4CB2-8DBB-2D4EAC6FA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7BB6-D412-4FB8-9644-98BCAF0044D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189547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804D5DA-B3ED-46D7-886D-7BB0F05CB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22454-9F52-42B1-8781-DAD330BA6A36}" type="datetimeFigureOut">
              <a:rPr lang="fr-DZ" smtClean="0"/>
              <a:t>03/11/2025</a:t>
            </a:fld>
            <a:endParaRPr lang="fr-DZ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93F9536-4156-4910-9259-7CD0EE3C5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42BF150-075A-4D17-90B9-FE3943E7A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7BB6-D412-4FB8-9644-98BCAF0044D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85605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050DD1-3C6F-4E5C-B3ED-66327E831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610816-09B5-4051-963F-4F8F77A1A9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F9B09D-3844-431E-BE2C-364D82CB9A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BB0E5B5-DB70-437E-9DE7-9D06D7D45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22454-9F52-42B1-8781-DAD330BA6A36}" type="datetimeFigureOut">
              <a:rPr lang="fr-DZ" smtClean="0"/>
              <a:t>03/11/2025</a:t>
            </a:fld>
            <a:endParaRPr lang="fr-DZ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3F2AB00-6E6D-4952-8AF5-9ABFA0BFC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9EB4EFB-7996-4736-AEB6-2B949BE70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7BB6-D412-4FB8-9644-98BCAF0044D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61658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A803A3-3B81-4509-9ED1-41A1692BC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9417BD3-D495-43D5-B22B-8C52A45503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DZ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58E0ABE-32C3-4364-B37D-0719B24F17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061C92A-CAE2-4A28-A8FB-8696DB85B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22454-9F52-42B1-8781-DAD330BA6A36}" type="datetimeFigureOut">
              <a:rPr lang="fr-DZ" smtClean="0"/>
              <a:t>03/11/2025</a:t>
            </a:fld>
            <a:endParaRPr lang="fr-DZ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4FB3DA-1877-4348-A7F2-0F7BD337D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D1CA75-FA9E-4ED3-B1D6-31975870D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57BB6-D412-4FB8-9644-98BCAF0044D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52959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2D6D0E9-AF1F-47B4-81D3-71476C9BE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8E18E32-F4D3-4885-8074-BB7080E84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551A8D-7D38-4A5B-AB17-76C11E2A46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22454-9F52-42B1-8781-DAD330BA6A36}" type="datetimeFigureOut">
              <a:rPr lang="fr-DZ" smtClean="0"/>
              <a:t>03/11/2025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3725E2-751F-46E5-BE6F-13EA542F88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3A71DF-EA3C-4695-B351-657560C246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57BB6-D412-4FB8-9644-98BCAF0044D4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55590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D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A380340-8A9F-4E45-932C-191E35195B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934496"/>
            <a:ext cx="12192000" cy="4220307"/>
          </a:xfrm>
        </p:spPr>
        <p:txBody>
          <a:bodyPr>
            <a:normAutofit/>
          </a:bodyPr>
          <a:lstStyle/>
          <a:p>
            <a:endParaRPr lang="ar-SA" sz="5400" b="1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ar-DZ" sz="54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التسويق في المؤسسات غير الربحية</a:t>
            </a:r>
            <a:endParaRPr lang="fr-FR" sz="5400" b="1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5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Non-profit Organizations</a:t>
            </a:r>
            <a:endParaRPr lang="ar-SA" sz="54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ar-SA" sz="54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ar-SA" sz="4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من إعداد: </a:t>
            </a:r>
            <a:r>
              <a:rPr lang="ar-SA" sz="4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د.بن</a:t>
            </a:r>
            <a:r>
              <a:rPr lang="ar-SA" sz="4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عيدة إيمان</a:t>
            </a:r>
            <a:endParaRPr lang="fr-FR" sz="40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F7C0A9F-9197-44E4-84E4-4C569901DA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778" y="3429000"/>
            <a:ext cx="3248025" cy="3320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664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5BBB5C-DCD7-4AE7-88D5-5D1DF4D66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67435"/>
            <a:ext cx="10515600" cy="1325563"/>
          </a:xfrm>
        </p:spPr>
        <p:txBody>
          <a:bodyPr/>
          <a:lstStyle/>
          <a:p>
            <a:pPr algn="ctr" rtl="1"/>
            <a:r>
              <a:rPr lang="ar-SA" b="1" dirty="0"/>
              <a:t>أدوات وآليات تسويق الأفكار</a:t>
            </a:r>
            <a:endParaRPr lang="fr-DZ" b="1" dirty="0"/>
          </a:p>
        </p:txBody>
      </p:sp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13C37E23-E07F-4345-A233-6713B6723C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480225"/>
              </p:ext>
            </p:extLst>
          </p:nvPr>
        </p:nvGraphicFramePr>
        <p:xfrm>
          <a:off x="2476754" y="883227"/>
          <a:ext cx="8132364" cy="5407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F699209D-25A1-46BB-8279-622AB05F46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7995937"/>
              </p:ext>
            </p:extLst>
          </p:nvPr>
        </p:nvGraphicFramePr>
        <p:xfrm>
          <a:off x="-3557809" y="884255"/>
          <a:ext cx="8105141" cy="540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818554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3BAC0B-FDF5-4211-835C-DFDA637E0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98" y="0"/>
            <a:ext cx="12192000" cy="1419383"/>
          </a:xfrm>
        </p:spPr>
        <p:txBody>
          <a:bodyPr>
            <a:normAutofit/>
          </a:bodyPr>
          <a:lstStyle/>
          <a:p>
            <a:pPr algn="ctr"/>
            <a:r>
              <a:rPr lang="ar-SA" sz="4000" b="1" dirty="0"/>
              <a:t>دراسة حالة حول تسويق الأفكار</a:t>
            </a:r>
            <a:endParaRPr lang="fr-DZ" sz="4000" b="1" dirty="0"/>
          </a:p>
        </p:txBody>
      </p:sp>
      <p:pic>
        <p:nvPicPr>
          <p:cNvPr id="12290" name="Picture 2" descr="Stock Photography Question Mark Illustration Png Clipart Cartoon | My ...">
            <a:extLst>
              <a:ext uri="{FF2B5EF4-FFF2-40B4-BE49-F238E27FC236}">
                <a16:creationId xmlns:a16="http://schemas.microsoft.com/office/drawing/2014/main" id="{01C9796D-1D8D-4D06-860C-1798AAC98ED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9188" y="1215851"/>
            <a:ext cx="7586506" cy="564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059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80F0BD-A2EE-4110-802D-5DCD479F1E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646" y="0"/>
            <a:ext cx="9144000" cy="2682910"/>
          </a:xfrm>
        </p:spPr>
        <p:txBody>
          <a:bodyPr>
            <a:normAutofit/>
          </a:bodyPr>
          <a:lstStyle/>
          <a:p>
            <a:r>
              <a:rPr lang="ar-SA" b="1" dirty="0"/>
              <a:t>المحاضرة الخامسة:</a:t>
            </a:r>
            <a:br>
              <a:rPr lang="ar-SA" b="1" dirty="0"/>
            </a:br>
            <a:r>
              <a:rPr lang="ar-SA" b="1" dirty="0"/>
              <a:t> التسويق الاجتماعي: تسويق الأفكار</a:t>
            </a:r>
            <a:endParaRPr lang="fr-DZ" dirty="0"/>
          </a:p>
        </p:txBody>
      </p:sp>
      <p:sp>
        <p:nvSpPr>
          <p:cNvPr id="7" name="AutoShape 2" descr="Qu’est-ce qu’un plan stratégique ?">
            <a:extLst>
              <a:ext uri="{FF2B5EF4-FFF2-40B4-BE49-F238E27FC236}">
                <a16:creationId xmlns:a16="http://schemas.microsoft.com/office/drawing/2014/main" id="{A4FF4040-D8C7-4070-9D22-515B9E4C9D5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DZ"/>
          </a:p>
        </p:txBody>
      </p:sp>
      <p:pic>
        <p:nvPicPr>
          <p:cNvPr id="1026" name="Picture 2" descr="15 Marketing Ideas That Will Boost Your Business Growth - Grow">
            <a:extLst>
              <a:ext uri="{FF2B5EF4-FFF2-40B4-BE49-F238E27FC236}">
                <a16:creationId xmlns:a16="http://schemas.microsoft.com/office/drawing/2014/main" id="{0559FC9F-32E6-4B0C-A0A0-CDC999411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53247"/>
            <a:ext cx="12192000" cy="4210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4198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5BBB5C-DCD7-4AE7-88D5-5D1DF4D66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b="1" dirty="0"/>
              <a:t>التسويق الاجتماعي</a:t>
            </a:r>
            <a:endParaRPr lang="fr-DZ" b="1" dirty="0"/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2EE09607-E35C-4944-80BB-B6C23A654D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8853220"/>
              </p:ext>
            </p:extLst>
          </p:nvPr>
        </p:nvGraphicFramePr>
        <p:xfrm>
          <a:off x="-1" y="1396721"/>
          <a:ext cx="12258989" cy="5413262"/>
        </p:xfrm>
        <a:graphic>
          <a:graphicData uri="http://schemas.openxmlformats.org/drawingml/2006/table">
            <a:tbl>
              <a:tblPr rtl="1" firstRow="1" firstCol="1" bandRow="1">
                <a:tableStyleId>{F5AB1C69-6EDB-4FF4-983F-18BD219EF322}</a:tableStyleId>
              </a:tblPr>
              <a:tblGrid>
                <a:gridCol w="2464297">
                  <a:extLst>
                    <a:ext uri="{9D8B030D-6E8A-4147-A177-3AD203B41FA5}">
                      <a16:colId xmlns:a16="http://schemas.microsoft.com/office/drawing/2014/main" val="1136387959"/>
                    </a:ext>
                  </a:extLst>
                </a:gridCol>
                <a:gridCol w="1513353">
                  <a:extLst>
                    <a:ext uri="{9D8B030D-6E8A-4147-A177-3AD203B41FA5}">
                      <a16:colId xmlns:a16="http://schemas.microsoft.com/office/drawing/2014/main" val="3469452854"/>
                    </a:ext>
                  </a:extLst>
                </a:gridCol>
                <a:gridCol w="8281339">
                  <a:extLst>
                    <a:ext uri="{9D8B030D-6E8A-4147-A177-3AD203B41FA5}">
                      <a16:colId xmlns:a16="http://schemas.microsoft.com/office/drawing/2014/main" val="2072486753"/>
                    </a:ext>
                  </a:extLst>
                </a:gridCol>
              </a:tblGrid>
              <a:tr h="32799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ar-SA" sz="2000" b="1" dirty="0">
                          <a:solidFill>
                            <a:schemeClr val="tx1"/>
                          </a:solidFill>
                          <a:effectLst/>
                        </a:rPr>
                        <a:t>الكاتب </a:t>
                      </a:r>
                      <a:endParaRPr lang="fr-DZ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28430" marR="2843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ar-SA" sz="2000" b="1">
                          <a:solidFill>
                            <a:schemeClr val="tx1"/>
                          </a:solidFill>
                          <a:effectLst/>
                        </a:rPr>
                        <a:t>السنة </a:t>
                      </a:r>
                      <a:endParaRPr lang="fr-DZ" sz="18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28430" marR="2843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ar-SA" sz="1800" dirty="0">
                          <a:solidFill>
                            <a:schemeClr val="tx1"/>
                          </a:solidFill>
                          <a:effectLst/>
                        </a:rPr>
                        <a:t>مفهوم التسويق الإجتماعي</a:t>
                      </a:r>
                      <a:endParaRPr lang="fr-D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28430" marR="28430" marT="0" marB="0"/>
                </a:tc>
                <a:extLst>
                  <a:ext uri="{0D108BD9-81ED-4DB2-BD59-A6C34878D82A}">
                    <a16:rowId xmlns:a16="http://schemas.microsoft.com/office/drawing/2014/main" val="4130273381"/>
                  </a:ext>
                </a:extLst>
              </a:tr>
              <a:tr h="713336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effectLst/>
                          <a:cs typeface="+mj-cs"/>
                        </a:rPr>
                        <a:t>Philip Kotler </a:t>
                      </a:r>
                      <a:endParaRPr lang="ar-SA" sz="1800" b="1" dirty="0">
                        <a:solidFill>
                          <a:schemeClr val="tx1"/>
                        </a:solidFill>
                        <a:effectLst/>
                        <a:cs typeface="+mj-cs"/>
                      </a:endParaRP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 err="1">
                          <a:solidFill>
                            <a:schemeClr val="tx1"/>
                          </a:solidFill>
                          <a:effectLst/>
                          <a:cs typeface="+mj-cs"/>
                        </a:rPr>
                        <a:t>Zaltman</a:t>
                      </a:r>
                      <a:endParaRPr lang="fr-DZ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28430" marR="2843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ar" sz="2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ar-SA" sz="2400" b="1" dirty="0">
                          <a:solidFill>
                            <a:schemeClr val="tx1"/>
                          </a:solidFill>
                          <a:effectLst/>
                        </a:rPr>
                        <a:t>1971</a:t>
                      </a:r>
                      <a:endParaRPr lang="fr-DZ" sz="2400" b="1" dirty="0">
                        <a:solidFill>
                          <a:schemeClr val="tx1"/>
                        </a:solidFill>
                        <a:effectLst/>
                        <a:cs typeface="+mj-cs"/>
                      </a:endParaRPr>
                    </a:p>
                  </a:txBody>
                  <a:tcPr marL="28430" marR="2843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ar-SA" sz="2000" dirty="0">
                          <a:solidFill>
                            <a:schemeClr val="tx1"/>
                          </a:solidFill>
                          <a:effectLst/>
                        </a:rPr>
                        <a:t>هو تصميم وتنفيذ ومراقبة البرامج المدروسة للتأثير على قبول الأفكار الإجتماعية، وتطبيق إعتبارات تخطيط المنتج، التسعير، الإتصال، التوزيع، والبحوث التسويقية</a:t>
                      </a:r>
                      <a:r>
                        <a:rPr lang="ar" sz="20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fr-DZ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28430" marR="28430" marT="0" marB="0"/>
                </a:tc>
                <a:extLst>
                  <a:ext uri="{0D108BD9-81ED-4DB2-BD59-A6C34878D82A}">
                    <a16:rowId xmlns:a16="http://schemas.microsoft.com/office/drawing/2014/main" val="3565980327"/>
                  </a:ext>
                </a:extLst>
              </a:tr>
              <a:tr h="253961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fr-DZ" sz="1800" b="1" dirty="0">
                        <a:solidFill>
                          <a:schemeClr val="tx1"/>
                        </a:solidFill>
                        <a:effectLst/>
                        <a:cs typeface="+mj-cs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effectLst/>
                          <a:cs typeface="+mj-cs"/>
                        </a:rPr>
                        <a:t>Kotler </a:t>
                      </a:r>
                      <a:endParaRPr lang="fr-DZ" sz="1800" b="1" dirty="0">
                        <a:solidFill>
                          <a:schemeClr val="tx1"/>
                        </a:solidFill>
                        <a:effectLst/>
                        <a:cs typeface="+mj-cs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FR" sz="1800" b="1" dirty="0">
                          <a:solidFill>
                            <a:schemeClr val="tx1"/>
                          </a:solidFill>
                          <a:effectLst/>
                          <a:cs typeface="+mj-cs"/>
                        </a:rPr>
                        <a:t>Nancy Lee</a:t>
                      </a:r>
                      <a:endParaRPr lang="fr-DZ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28430" marR="2843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fr-DZ" sz="1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ar-SA" sz="18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DZ" sz="1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FR" sz="2400" b="1" dirty="0">
                          <a:solidFill>
                            <a:schemeClr val="tx1"/>
                          </a:solidFill>
                          <a:effectLst/>
                        </a:rPr>
                        <a:t>2008</a:t>
                      </a:r>
                      <a:endParaRPr lang="fr-DZ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28430" marR="2843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ar" sz="2000" dirty="0">
                          <a:solidFill>
                            <a:schemeClr val="tx1"/>
                          </a:solidFill>
                          <a:effectLst/>
                        </a:rPr>
                        <a:t>"</a:t>
                      </a:r>
                      <a:r>
                        <a:rPr lang="ar-SA" sz="2000" dirty="0">
                          <a:solidFill>
                            <a:schemeClr val="tx1"/>
                          </a:solidFill>
                          <a:effectLst/>
                        </a:rPr>
                        <a:t>التسويق الإجتماعي يتعلق بالتأثير على السلوكيات</a:t>
                      </a:r>
                      <a:r>
                        <a:rPr lang="ar" sz="2000" dirty="0">
                          <a:solidFill>
                            <a:schemeClr val="tx1"/>
                          </a:solidFill>
                          <a:effectLst/>
                        </a:rPr>
                        <a:t>"</a:t>
                      </a:r>
                      <a:r>
                        <a:rPr lang="ar-SA" sz="2000" dirty="0">
                          <a:solidFill>
                            <a:schemeClr val="tx1"/>
                          </a:solidFill>
                          <a:effectLst/>
                        </a:rPr>
                        <a:t>؛ فالمسوقين في القطاع التجاري يبيعون السلع والخدمات، أما المسوقون الإجتماعيون يبيعون السلوكيات؛ فَهُم عادةً ما يحاولون التأثير على العملاء المستهدفين لتغيير أربع سلوكيات هي</a:t>
                      </a:r>
                      <a:r>
                        <a:rPr lang="ar" sz="2000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endParaRPr lang="fr-DZ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buFont typeface="Symbol" panose="05050102010706020507" pitchFamily="18" charset="2"/>
                        <a:buChar char=""/>
                      </a:pPr>
                      <a:r>
                        <a:rPr lang="ar-SA" sz="2000" dirty="0">
                          <a:solidFill>
                            <a:schemeClr val="tx1"/>
                          </a:solidFill>
                          <a:effectLst/>
                        </a:rPr>
                        <a:t>قبول سلوك جديد </a:t>
                      </a:r>
                      <a:r>
                        <a:rPr lang="ar" sz="20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ar-SA" sz="2000" dirty="0">
                          <a:solidFill>
                            <a:schemeClr val="tx1"/>
                          </a:solidFill>
                          <a:effectLst/>
                        </a:rPr>
                        <a:t>تقسيم القمامة بين البلاستيك، زجاج، الأكل</a:t>
                      </a:r>
                      <a:r>
                        <a:rPr lang="ar" sz="20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r>
                        <a:rPr lang="ar-SA" sz="2000" dirty="0">
                          <a:solidFill>
                            <a:schemeClr val="tx1"/>
                          </a:solidFill>
                          <a:effectLst/>
                        </a:rPr>
                        <a:t>؛</a:t>
                      </a:r>
                      <a:endParaRPr lang="fr-DZ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buFont typeface="Symbol" panose="05050102010706020507" pitchFamily="18" charset="2"/>
                        <a:buChar char=""/>
                      </a:pPr>
                      <a:r>
                        <a:rPr lang="ar-SA" sz="2000" dirty="0">
                          <a:solidFill>
                            <a:schemeClr val="tx1"/>
                          </a:solidFill>
                          <a:effectLst/>
                        </a:rPr>
                        <a:t>رفض السلوك المحتمل غير المرغوب فيه </a:t>
                      </a:r>
                      <a:r>
                        <a:rPr lang="ar" sz="20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ar-SA" sz="2000" dirty="0">
                          <a:solidFill>
                            <a:schemeClr val="tx1"/>
                          </a:solidFill>
                          <a:effectLst/>
                        </a:rPr>
                        <a:t>رفض فكرة البدء في التدخين</a:t>
                      </a:r>
                      <a:r>
                        <a:rPr lang="ar" sz="20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r>
                        <a:rPr lang="ar-SA" sz="2000" dirty="0">
                          <a:solidFill>
                            <a:schemeClr val="tx1"/>
                          </a:solidFill>
                          <a:effectLst/>
                        </a:rPr>
                        <a:t>؛</a:t>
                      </a:r>
                      <a:endParaRPr lang="fr-DZ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buFont typeface="Symbol" panose="05050102010706020507" pitchFamily="18" charset="2"/>
                        <a:buChar char=""/>
                      </a:pPr>
                      <a:r>
                        <a:rPr lang="ar-SA" sz="2000" dirty="0">
                          <a:solidFill>
                            <a:schemeClr val="tx1"/>
                          </a:solidFill>
                          <a:effectLst/>
                        </a:rPr>
                        <a:t>تعديل السلوك الحالي </a:t>
                      </a:r>
                      <a:r>
                        <a:rPr lang="ar" sz="20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ar-SA" sz="2000" dirty="0">
                          <a:solidFill>
                            <a:schemeClr val="tx1"/>
                          </a:solidFill>
                          <a:effectLst/>
                        </a:rPr>
                        <a:t>زيادة النشاط الرياضي من </a:t>
                      </a:r>
                      <a:r>
                        <a:rPr lang="ar" sz="2000" dirty="0">
                          <a:solidFill>
                            <a:schemeClr val="tx1"/>
                          </a:solidFill>
                          <a:effectLst/>
                        </a:rPr>
                        <a:t>3 </a:t>
                      </a:r>
                      <a:r>
                        <a:rPr lang="ar-SA" sz="2000" dirty="0">
                          <a:solidFill>
                            <a:schemeClr val="tx1"/>
                          </a:solidFill>
                          <a:effectLst/>
                        </a:rPr>
                        <a:t>إلى </a:t>
                      </a:r>
                      <a:r>
                        <a:rPr lang="ar" sz="2000" dirty="0">
                          <a:solidFill>
                            <a:schemeClr val="tx1"/>
                          </a:solidFill>
                          <a:effectLst/>
                        </a:rPr>
                        <a:t>5 </a:t>
                      </a:r>
                      <a:r>
                        <a:rPr lang="ar-SA" sz="2000" dirty="0">
                          <a:solidFill>
                            <a:schemeClr val="tx1"/>
                          </a:solidFill>
                          <a:effectLst/>
                        </a:rPr>
                        <a:t>أيام في الأسبوع</a:t>
                      </a:r>
                      <a:r>
                        <a:rPr lang="ar" sz="20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r>
                        <a:rPr lang="ar-SA" sz="2000" dirty="0">
                          <a:solidFill>
                            <a:schemeClr val="tx1"/>
                          </a:solidFill>
                          <a:effectLst/>
                        </a:rPr>
                        <a:t>؛</a:t>
                      </a:r>
                      <a:endParaRPr lang="fr-DZ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"/>
                      </a:pPr>
                      <a:r>
                        <a:rPr lang="ar-SA" sz="2000" dirty="0">
                          <a:solidFill>
                            <a:schemeClr val="tx1"/>
                          </a:solidFill>
                          <a:effectLst/>
                        </a:rPr>
                        <a:t>التخلي عن السلوكيات القديمة غير مرغوب فيها</a:t>
                      </a:r>
                      <a:r>
                        <a:rPr lang="ar" sz="200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ar-SA" sz="2000" dirty="0">
                          <a:solidFill>
                            <a:schemeClr val="tx1"/>
                          </a:solidFill>
                          <a:effectLst/>
                        </a:rPr>
                        <a:t>التحدث على الهاتف الخلوي أثناء القيادة</a:t>
                      </a:r>
                      <a:r>
                        <a:rPr lang="ar" sz="2000" dirty="0">
                          <a:solidFill>
                            <a:schemeClr val="tx1"/>
                          </a:solidFill>
                          <a:effectLst/>
                        </a:rPr>
                        <a:t>). </a:t>
                      </a:r>
                      <a:endParaRPr lang="fr-DZ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28430" marR="28430" marT="0" marB="0"/>
                </a:tc>
                <a:extLst>
                  <a:ext uri="{0D108BD9-81ED-4DB2-BD59-A6C34878D82A}">
                    <a16:rowId xmlns:a16="http://schemas.microsoft.com/office/drawing/2014/main" val="3265805854"/>
                  </a:ext>
                </a:extLst>
              </a:tr>
              <a:tr h="183028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effectLst/>
                          <a:cs typeface="+mj-cs"/>
                        </a:rPr>
                        <a:t> </a:t>
                      </a:r>
                      <a:endParaRPr lang="fr-DZ" sz="1600" b="1" dirty="0">
                        <a:solidFill>
                          <a:schemeClr val="tx1"/>
                        </a:solidFill>
                        <a:effectLst/>
                        <a:cs typeface="+mj-cs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effectLst/>
                          <a:cs typeface="+mj-cs"/>
                        </a:rPr>
                        <a:t> </a:t>
                      </a:r>
                      <a:endParaRPr lang="fr-DZ" sz="1600" b="1" dirty="0">
                        <a:solidFill>
                          <a:schemeClr val="tx1"/>
                        </a:solidFill>
                        <a:effectLst/>
                        <a:cs typeface="+mj-cs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cs typeface="+mj-cs"/>
                        </a:rPr>
                        <a:t>Nancy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cs typeface="+mj-cs"/>
                        </a:rPr>
                        <a:t>R.Lee</a:t>
                      </a:r>
                      <a:endParaRPr lang="fr-DZ" sz="1600" b="1" dirty="0">
                        <a:solidFill>
                          <a:schemeClr val="tx1"/>
                        </a:solidFill>
                        <a:effectLst/>
                        <a:cs typeface="+mj-cs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cs typeface="+mj-cs"/>
                        </a:rPr>
                        <a:t>Philip Kotler</a:t>
                      </a:r>
                      <a:endParaRPr lang="fr-DZ" sz="1600" b="1" dirty="0">
                        <a:solidFill>
                          <a:schemeClr val="tx1"/>
                        </a:solidFill>
                        <a:effectLst/>
                        <a:cs typeface="+mj-cs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cs typeface="+mj-cs"/>
                        </a:rPr>
                        <a:t> </a:t>
                      </a:r>
                      <a:endParaRPr lang="fr-DZ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28430" marR="2843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ar-DZ" sz="1800" b="1" dirty="0">
                          <a:solidFill>
                            <a:schemeClr val="tx1"/>
                          </a:solidFill>
                          <a:effectLst/>
                        </a:rPr>
                        <a:t>  </a:t>
                      </a:r>
                      <a:endParaRPr lang="fr-DZ" sz="1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</a:rPr>
                        <a:t>2019</a:t>
                      </a:r>
                      <a:endParaRPr lang="fr-DZ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28430" marR="2843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ar-SA" sz="2000" dirty="0">
                          <a:solidFill>
                            <a:schemeClr val="tx1"/>
                          </a:solidFill>
                          <a:effectLst/>
                        </a:rPr>
                        <a:t>التسويق الإجتماعي يدور حول</a:t>
                      </a:r>
                      <a:r>
                        <a:rPr lang="ar" sz="2000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endParaRPr lang="fr-DZ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buFont typeface="Symbol" panose="05050102010706020507" pitchFamily="18" charset="2"/>
                        <a:buChar char=""/>
                      </a:pPr>
                      <a:r>
                        <a:rPr lang="ar-SA" sz="2000" dirty="0">
                          <a:solidFill>
                            <a:schemeClr val="tx1"/>
                          </a:solidFill>
                          <a:effectLst/>
                        </a:rPr>
                        <a:t>التأثير لتغيير سلوكيات العملاء؛</a:t>
                      </a:r>
                      <a:endParaRPr lang="fr-DZ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buFont typeface="Symbol" panose="05050102010706020507" pitchFamily="18" charset="2"/>
                        <a:buChar char=""/>
                      </a:pPr>
                      <a:r>
                        <a:rPr lang="ar-SA" sz="2000" dirty="0">
                          <a:solidFill>
                            <a:schemeClr val="tx1"/>
                          </a:solidFill>
                          <a:effectLst/>
                        </a:rPr>
                        <a:t>إستخدام عملية التخطيط المنهجي التي تطبق مبادئ وتقنيات التسويق؛</a:t>
                      </a:r>
                      <a:endParaRPr lang="fr-DZ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buFont typeface="Symbol" panose="05050102010706020507" pitchFamily="18" charset="2"/>
                        <a:buChar char=""/>
                      </a:pPr>
                      <a:r>
                        <a:rPr lang="ar-SA" sz="2000" dirty="0">
                          <a:solidFill>
                            <a:schemeClr val="tx1"/>
                          </a:solidFill>
                          <a:effectLst/>
                        </a:rPr>
                        <a:t>التركيز على شرائح الجمهور ذات الأولوية؛</a:t>
                      </a:r>
                      <a:endParaRPr lang="fr-DZ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"/>
                      </a:pPr>
                      <a:r>
                        <a:rPr lang="ar-SA" sz="2000" dirty="0">
                          <a:solidFill>
                            <a:schemeClr val="tx1"/>
                          </a:solidFill>
                          <a:effectLst/>
                        </a:rPr>
                        <a:t>تقديم فوائد إيجابية للأفراد والمجتمع. </a:t>
                      </a:r>
                      <a:endParaRPr lang="fr-DZ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28430" marR="28430" marT="0" marB="0"/>
                </a:tc>
                <a:extLst>
                  <a:ext uri="{0D108BD9-81ED-4DB2-BD59-A6C34878D82A}">
                    <a16:rowId xmlns:a16="http://schemas.microsoft.com/office/drawing/2014/main" val="4272060745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41AE4F85-BF1A-4965-86AC-AC01B91BAA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8550" y="13382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DZ" altLang="fr-D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fr-DZ" altLang="fr-D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28A5914C-DE5F-46A2-B5C6-C018E5B9A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8550" y="1338263"/>
            <a:ext cx="4022725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603863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5BBB5C-DCD7-4AE7-88D5-5D1DF4D66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067" y="-180051"/>
            <a:ext cx="10515600" cy="1325563"/>
          </a:xfrm>
        </p:spPr>
        <p:txBody>
          <a:bodyPr/>
          <a:lstStyle/>
          <a:p>
            <a:pPr algn="ctr" rtl="1"/>
            <a:r>
              <a:rPr lang="ar-SA" b="1" dirty="0"/>
              <a:t>تصنيف منتجات التسويق الاجتماعي</a:t>
            </a:r>
            <a:endParaRPr lang="fr-DZ" b="1" dirty="0"/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90B6B3FB-7FFC-4D82-B340-9DA7CFC61A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6401573"/>
              </p:ext>
            </p:extLst>
          </p:nvPr>
        </p:nvGraphicFramePr>
        <p:xfrm>
          <a:off x="0" y="904352"/>
          <a:ext cx="12192000" cy="5953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98325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5BBB5C-DCD7-4AE7-88D5-5D1DF4D66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067" y="-180051"/>
            <a:ext cx="10515600" cy="1325563"/>
          </a:xfrm>
        </p:spPr>
        <p:txBody>
          <a:bodyPr/>
          <a:lstStyle/>
          <a:p>
            <a:pPr algn="ctr" rtl="1"/>
            <a:r>
              <a:rPr lang="ar-SA" b="1" dirty="0"/>
              <a:t>تسويق الأفكار</a:t>
            </a:r>
            <a:endParaRPr lang="fr-DZ" b="1" dirty="0"/>
          </a:p>
        </p:txBody>
      </p:sp>
      <p:graphicFrame>
        <p:nvGraphicFramePr>
          <p:cNvPr id="6" name="Espace réservé du contenu 3">
            <a:extLst>
              <a:ext uri="{FF2B5EF4-FFF2-40B4-BE49-F238E27FC236}">
                <a16:creationId xmlns:a16="http://schemas.microsoft.com/office/drawing/2014/main" id="{14E72650-D826-40A4-8569-32FC253848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9931996"/>
              </p:ext>
            </p:extLst>
          </p:nvPr>
        </p:nvGraphicFramePr>
        <p:xfrm>
          <a:off x="-70337" y="1426866"/>
          <a:ext cx="12138408" cy="5431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Phylactère : pensées 6">
            <a:extLst>
              <a:ext uri="{FF2B5EF4-FFF2-40B4-BE49-F238E27FC236}">
                <a16:creationId xmlns:a16="http://schemas.microsoft.com/office/drawing/2014/main" id="{8756821E-B1E9-4840-9DC7-48596A2B384D}"/>
              </a:ext>
            </a:extLst>
          </p:cNvPr>
          <p:cNvSpPr/>
          <p:nvPr/>
        </p:nvSpPr>
        <p:spPr>
          <a:xfrm>
            <a:off x="6571622" y="823965"/>
            <a:ext cx="1969476" cy="1205802"/>
          </a:xfrm>
          <a:prstGeom prst="cloudCallout">
            <a:avLst>
              <a:gd name="adj1" fmla="val -40221"/>
              <a:gd name="adj2" fmla="val 63333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التسويق لفكرة</a:t>
            </a:r>
            <a:endParaRPr lang="fr-DZ" b="1" dirty="0">
              <a:solidFill>
                <a:schemeClr val="tx1"/>
              </a:solidFill>
            </a:endParaRPr>
          </a:p>
        </p:txBody>
      </p:sp>
      <p:sp>
        <p:nvSpPr>
          <p:cNvPr id="8" name="Phylactère : pensées 7">
            <a:extLst>
              <a:ext uri="{FF2B5EF4-FFF2-40B4-BE49-F238E27FC236}">
                <a16:creationId xmlns:a16="http://schemas.microsoft.com/office/drawing/2014/main" id="{24BDB93F-A1D7-421D-942C-528EDAA9A7E8}"/>
              </a:ext>
            </a:extLst>
          </p:cNvPr>
          <p:cNvSpPr/>
          <p:nvPr/>
        </p:nvSpPr>
        <p:spPr>
          <a:xfrm>
            <a:off x="2713055" y="704204"/>
            <a:ext cx="2634342" cy="1325563"/>
          </a:xfrm>
          <a:prstGeom prst="cloudCallout">
            <a:avLst>
              <a:gd name="adj1" fmla="val 47024"/>
              <a:gd name="adj2" fmla="val 550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تغيير سلوكيات الأفراد تجاه شيء معين لتحسين المجتمع ككل</a:t>
            </a:r>
            <a:endParaRPr lang="fr-DZ" b="1" dirty="0">
              <a:solidFill>
                <a:schemeClr val="tx1"/>
              </a:solidFill>
            </a:endParaRPr>
          </a:p>
        </p:txBody>
      </p:sp>
      <p:sp>
        <p:nvSpPr>
          <p:cNvPr id="9" name="Phylactère : pensées 8">
            <a:extLst>
              <a:ext uri="{FF2B5EF4-FFF2-40B4-BE49-F238E27FC236}">
                <a16:creationId xmlns:a16="http://schemas.microsoft.com/office/drawing/2014/main" id="{4AE1801B-9B5D-45FD-9DF2-EDEACB79764E}"/>
              </a:ext>
            </a:extLst>
          </p:cNvPr>
          <p:cNvSpPr/>
          <p:nvPr/>
        </p:nvSpPr>
        <p:spPr>
          <a:xfrm>
            <a:off x="8251371" y="1546627"/>
            <a:ext cx="1969476" cy="1205802"/>
          </a:xfrm>
          <a:prstGeom prst="cloudCallout">
            <a:avLst>
              <a:gd name="adj1" fmla="val -122364"/>
              <a:gd name="adj2" fmla="val 35833"/>
            </a:avLst>
          </a:prstGeom>
          <a:solidFill>
            <a:srgbClr val="C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لا لرمي الأوساخ</a:t>
            </a:r>
            <a:endParaRPr lang="fr-DZ" b="1" dirty="0">
              <a:solidFill>
                <a:schemeClr val="tx1"/>
              </a:solidFill>
            </a:endParaRPr>
          </a:p>
        </p:txBody>
      </p:sp>
      <p:sp>
        <p:nvSpPr>
          <p:cNvPr id="10" name="Phylactère : pensées 9">
            <a:extLst>
              <a:ext uri="{FF2B5EF4-FFF2-40B4-BE49-F238E27FC236}">
                <a16:creationId xmlns:a16="http://schemas.microsoft.com/office/drawing/2014/main" id="{4462F1C1-721B-4F8D-886C-2BF2E7F16512}"/>
              </a:ext>
            </a:extLst>
          </p:cNvPr>
          <p:cNvSpPr/>
          <p:nvPr/>
        </p:nvSpPr>
        <p:spPr>
          <a:xfrm>
            <a:off x="9147349" y="4085474"/>
            <a:ext cx="1969476" cy="1205802"/>
          </a:xfrm>
          <a:prstGeom prst="cloudCallout">
            <a:avLst>
              <a:gd name="adj1" fmla="val -187160"/>
              <a:gd name="adj2" fmla="val -150000"/>
            </a:avLst>
          </a:prstGeom>
          <a:solidFill>
            <a:srgbClr val="C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لا للتنمر</a:t>
            </a:r>
            <a:endParaRPr lang="fr-DZ" b="1" dirty="0">
              <a:solidFill>
                <a:schemeClr val="tx1"/>
              </a:solidFill>
            </a:endParaRPr>
          </a:p>
        </p:txBody>
      </p:sp>
      <p:sp>
        <p:nvSpPr>
          <p:cNvPr id="11" name="Phylactère : pensées 10">
            <a:extLst>
              <a:ext uri="{FF2B5EF4-FFF2-40B4-BE49-F238E27FC236}">
                <a16:creationId xmlns:a16="http://schemas.microsoft.com/office/drawing/2014/main" id="{50A2FEE0-D154-4D16-A142-826B9AB0A08B}"/>
              </a:ext>
            </a:extLst>
          </p:cNvPr>
          <p:cNvSpPr/>
          <p:nvPr/>
        </p:nvSpPr>
        <p:spPr>
          <a:xfrm>
            <a:off x="9428703" y="2695060"/>
            <a:ext cx="1969476" cy="1205802"/>
          </a:xfrm>
          <a:prstGeom prst="cloudCallout">
            <a:avLst>
              <a:gd name="adj1" fmla="val -192772"/>
              <a:gd name="adj2" fmla="val -47500"/>
            </a:avLst>
          </a:prstGeom>
          <a:solidFill>
            <a:srgbClr val="C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لا لحمى الشراء</a:t>
            </a:r>
            <a:endParaRPr lang="fr-DZ" b="1" dirty="0">
              <a:solidFill>
                <a:schemeClr val="tx1"/>
              </a:solidFill>
            </a:endParaRPr>
          </a:p>
        </p:txBody>
      </p:sp>
      <p:sp>
        <p:nvSpPr>
          <p:cNvPr id="12" name="Phylactère : pensées 11">
            <a:extLst>
              <a:ext uri="{FF2B5EF4-FFF2-40B4-BE49-F238E27FC236}">
                <a16:creationId xmlns:a16="http://schemas.microsoft.com/office/drawing/2014/main" id="{4589ABFF-2720-429E-904B-10D5CB5C65F5}"/>
              </a:ext>
            </a:extLst>
          </p:cNvPr>
          <p:cNvSpPr/>
          <p:nvPr/>
        </p:nvSpPr>
        <p:spPr>
          <a:xfrm>
            <a:off x="2324518" y="2223198"/>
            <a:ext cx="1969476" cy="1205802"/>
          </a:xfrm>
          <a:prstGeom prst="cloudCallout">
            <a:avLst>
              <a:gd name="adj1" fmla="val 97534"/>
              <a:gd name="adj2" fmla="val -40834"/>
            </a:avLst>
          </a:prstGeom>
          <a:solidFill>
            <a:srgbClr val="00B0F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لمنتجات صديقة للبيئة</a:t>
            </a:r>
            <a:endParaRPr lang="fr-DZ" b="1" dirty="0">
              <a:solidFill>
                <a:schemeClr val="tx1"/>
              </a:solidFill>
            </a:endParaRPr>
          </a:p>
        </p:txBody>
      </p:sp>
      <p:sp>
        <p:nvSpPr>
          <p:cNvPr id="13" name="Phylactère : pensées 12">
            <a:extLst>
              <a:ext uri="{FF2B5EF4-FFF2-40B4-BE49-F238E27FC236}">
                <a16:creationId xmlns:a16="http://schemas.microsoft.com/office/drawing/2014/main" id="{567DA848-7173-4D41-B687-05C38F2AA591}"/>
              </a:ext>
            </a:extLst>
          </p:cNvPr>
          <p:cNvSpPr/>
          <p:nvPr/>
        </p:nvSpPr>
        <p:spPr>
          <a:xfrm>
            <a:off x="1080199" y="3482573"/>
            <a:ext cx="1969476" cy="1205802"/>
          </a:xfrm>
          <a:prstGeom prst="cloudCallout">
            <a:avLst>
              <a:gd name="adj1" fmla="val 175595"/>
              <a:gd name="adj2" fmla="val -113334"/>
            </a:avLst>
          </a:prstGeom>
          <a:solidFill>
            <a:srgbClr val="00B0F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حملات توعية ضد سرطان الثدي</a:t>
            </a:r>
            <a:endParaRPr lang="fr-DZ" b="1" dirty="0">
              <a:solidFill>
                <a:schemeClr val="tx1"/>
              </a:solidFill>
            </a:endParaRPr>
          </a:p>
        </p:txBody>
      </p:sp>
      <p:sp>
        <p:nvSpPr>
          <p:cNvPr id="14" name="Phylactère : pensées 13">
            <a:extLst>
              <a:ext uri="{FF2B5EF4-FFF2-40B4-BE49-F238E27FC236}">
                <a16:creationId xmlns:a16="http://schemas.microsoft.com/office/drawing/2014/main" id="{2E839D00-1949-413E-92EA-856593C76E0B}"/>
              </a:ext>
            </a:extLst>
          </p:cNvPr>
          <p:cNvSpPr/>
          <p:nvPr/>
        </p:nvSpPr>
        <p:spPr>
          <a:xfrm>
            <a:off x="276330" y="1199085"/>
            <a:ext cx="1969476" cy="1205802"/>
          </a:xfrm>
          <a:prstGeom prst="cloudCallout">
            <a:avLst>
              <a:gd name="adj1" fmla="val 200595"/>
              <a:gd name="adj2" fmla="val 35833"/>
            </a:avLst>
          </a:prstGeom>
          <a:solidFill>
            <a:srgbClr val="00B0F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chemeClr val="tx1"/>
                </a:solidFill>
              </a:rPr>
              <a:t>التنمية المستدامة</a:t>
            </a:r>
            <a:endParaRPr lang="fr-D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277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5BBB5C-DCD7-4AE7-88D5-5D1DF4D66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067" y="-180051"/>
            <a:ext cx="10515600" cy="1325563"/>
          </a:xfrm>
        </p:spPr>
        <p:txBody>
          <a:bodyPr/>
          <a:lstStyle/>
          <a:p>
            <a:pPr algn="ctr" rtl="1"/>
            <a:r>
              <a:rPr lang="ar-SA" b="1" dirty="0"/>
              <a:t>مفهوم تسويق الأفكار</a:t>
            </a:r>
            <a:endParaRPr lang="fr-DZ" b="1" dirty="0"/>
          </a:p>
        </p:txBody>
      </p:sp>
      <p:pic>
        <p:nvPicPr>
          <p:cNvPr id="3074" name="Picture 2" descr="Résultat d’images pour george eastman">
            <a:extLst>
              <a:ext uri="{FF2B5EF4-FFF2-40B4-BE49-F238E27FC236}">
                <a16:creationId xmlns:a16="http://schemas.microsoft.com/office/drawing/2014/main" id="{5DE0793D-78BE-4C99-8997-89461A4C23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5796"/>
            <a:ext cx="3959051" cy="6852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Résultat d’images pour kodak">
            <a:extLst>
              <a:ext uri="{FF2B5EF4-FFF2-40B4-BE49-F238E27FC236}">
                <a16:creationId xmlns:a16="http://schemas.microsoft.com/office/drawing/2014/main" id="{88E52E3B-B957-4A8D-92C8-BEEF094304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2878" y="933869"/>
            <a:ext cx="300037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95B1DBD9-53FF-4F64-B3BF-CD41BBB06002}"/>
              </a:ext>
            </a:extLst>
          </p:cNvPr>
          <p:cNvSpPr txBox="1"/>
          <p:nvPr/>
        </p:nvSpPr>
        <p:spPr>
          <a:xfrm>
            <a:off x="4546878" y="3115958"/>
            <a:ext cx="7395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3600" b="1" dirty="0">
                <a:solidFill>
                  <a:srgbClr val="002060"/>
                </a:solidFill>
              </a:rPr>
              <a:t>جورج </a:t>
            </a:r>
            <a:r>
              <a:rPr lang="ar-SA" sz="3600" b="1" dirty="0" err="1">
                <a:solidFill>
                  <a:srgbClr val="002060"/>
                </a:solidFill>
              </a:rPr>
              <a:t>إيستمان</a:t>
            </a:r>
            <a:r>
              <a:rPr lang="ar-SA" sz="3600" b="1" dirty="0">
                <a:solidFill>
                  <a:srgbClr val="002060"/>
                </a:solidFill>
              </a:rPr>
              <a:t>: </a:t>
            </a:r>
            <a:r>
              <a:rPr lang="ar-SA" sz="3600" b="1" dirty="0">
                <a:solidFill>
                  <a:srgbClr val="C00000"/>
                </a:solidFill>
              </a:rPr>
              <a:t>ماذا نبيع؟</a:t>
            </a:r>
            <a:endParaRPr lang="fr-DZ" sz="3600" b="1" dirty="0">
              <a:solidFill>
                <a:srgbClr val="C00000"/>
              </a:solidFill>
            </a:endParaRP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E402F2EF-8510-4E41-BBED-723D8789887D}"/>
              </a:ext>
            </a:extLst>
          </p:cNvPr>
          <p:cNvSpPr/>
          <p:nvPr/>
        </p:nvSpPr>
        <p:spPr>
          <a:xfrm>
            <a:off x="4813160" y="4320791"/>
            <a:ext cx="6863025" cy="1004835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>
                <a:solidFill>
                  <a:schemeClr val="tx1"/>
                </a:solidFill>
                <a:cs typeface="+mj-cs"/>
              </a:rPr>
              <a:t>التسويق بالأفكار هو تسويق وبيع إمكانية مستقبلية يمكن للجمهور أن يعشيها، فهو يتعلق باختراع إمكانية مستقبلية يمكن للجمهور ثم بناء منتج أو خدمة لتحقيق هذا الوعد.</a:t>
            </a:r>
            <a:endParaRPr lang="fr-DZ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8960CCD6-8D62-4823-98E9-EE77453BB801}"/>
              </a:ext>
            </a:extLst>
          </p:cNvPr>
          <p:cNvSpPr/>
          <p:nvPr/>
        </p:nvSpPr>
        <p:spPr>
          <a:xfrm>
            <a:off x="4302369" y="5421713"/>
            <a:ext cx="6863025" cy="1004835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>
                <a:solidFill>
                  <a:schemeClr val="tx1"/>
                </a:solidFill>
                <a:cs typeface="+mj-cs"/>
              </a:rPr>
              <a:t>هو توجيه الجهود التسويقية نحو نشر فكرة أو سلوك اجتماعي أو ثقافي بهدف إحداث تغيير في الوعي أو الممارسة داخل المجتمع.</a:t>
            </a:r>
          </a:p>
        </p:txBody>
      </p:sp>
    </p:spTree>
    <p:extLst>
      <p:ext uri="{BB962C8B-B14F-4D97-AF65-F5344CB8AC3E}">
        <p14:creationId xmlns:p14="http://schemas.microsoft.com/office/powerpoint/2010/main" val="2214185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5BBB5C-DCD7-4AE7-88D5-5D1DF4D66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067" y="-180051"/>
            <a:ext cx="10515600" cy="1325563"/>
          </a:xfrm>
        </p:spPr>
        <p:txBody>
          <a:bodyPr/>
          <a:lstStyle/>
          <a:p>
            <a:pPr algn="ctr" rtl="1"/>
            <a:r>
              <a:rPr lang="ar-SA" b="1" dirty="0"/>
              <a:t>أسس نظرية يقوم عليها تسويق بالأفكار</a:t>
            </a:r>
            <a:endParaRPr lang="fr-DZ" b="1" dirty="0"/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934C72F0-0E61-4ED4-A912-1BD72DD60C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1080077"/>
              </p:ext>
            </p:extLst>
          </p:nvPr>
        </p:nvGraphicFramePr>
        <p:xfrm>
          <a:off x="838200" y="1071999"/>
          <a:ext cx="10515597" cy="47752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3709360694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051704581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5735097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b="1" dirty="0"/>
                        <a:t>التطبيق في التسويق بالأفكار</a:t>
                      </a:r>
                      <a:endParaRPr lang="fr-D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/>
                        <a:t>الفكرة الأساسية</a:t>
                      </a:r>
                      <a:endParaRPr lang="fr-D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/>
                        <a:t>النظرية</a:t>
                      </a:r>
                      <a:endParaRPr lang="fr-D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8332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b="1" dirty="0"/>
                        <a:t>عندما تروج مؤسسة غير ربحية لفكرة، عليها أن تمر بالمراحل التالية: الوعي---الفهم---القناعة---الفعل---التثبيت.</a:t>
                      </a:r>
                      <a:endParaRPr lang="fr-D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/>
                        <a:t>الناس لا يغيرون سلوكهم فجأة، بل يمرون بسلسلة من المراحل النفسية والمعرفية التي تبدأ من الوعي بالمشكلة وتنتهي بالفعل.</a:t>
                      </a:r>
                      <a:endParaRPr lang="fr-D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/>
                        <a:t>نظرية التغيير السلوكي</a:t>
                      </a:r>
                      <a:endParaRPr lang="fr-D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9470879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ar-SA" b="1" dirty="0">
                          <a:solidFill>
                            <a:schemeClr val="bg1"/>
                          </a:solidFill>
                        </a:rPr>
                        <a:t>الهدف: جعل التغيير السلوكي نابعا من الإيمان الداخلي بالفكرة وليس مجرد استجابة مؤقتة لحملة دعائية.</a:t>
                      </a:r>
                      <a:endParaRPr lang="fr-D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D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38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b="1" dirty="0"/>
                        <a:t>تركز على قادة الرأي والمؤثرين الذين يتبنون الفكرة في البداية، ثم يستخدمون تأثيرهم لنشرها إلى فئات أوسع.</a:t>
                      </a:r>
                      <a:endParaRPr lang="fr-D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/>
                        <a:t>أي فكرة أو سلوك جديد ينتشر في المجتمع مثل انتشار العدوى، يبدأ من قلة صغيرة من المبتكرين ثم ينتقل تدريجيا إلى الأغلبية حتى يصبح مألوفا.</a:t>
                      </a:r>
                      <a:endParaRPr lang="fr-D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نظرية الانتشار الاجتماعي (</a:t>
                      </a:r>
                      <a:r>
                        <a:rPr lang="fr-FR" b="1" dirty="0"/>
                        <a:t>Everett Rogers</a:t>
                      </a:r>
                      <a:r>
                        <a:rPr lang="ar-SA" b="1" dirty="0"/>
                        <a:t>)</a:t>
                      </a:r>
                      <a:endParaRPr lang="fr-D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32285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ar-SA" b="1" dirty="0">
                          <a:solidFill>
                            <a:schemeClr val="bg1"/>
                          </a:solidFill>
                        </a:rPr>
                        <a:t>الهدف: خلق عدوى فكرية إيجابية تجعل الفكرة تنتشر طبيعيا عبر الشبكات الاجتماعية.</a:t>
                      </a:r>
                      <a:endParaRPr lang="fr-D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fr-D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2489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SA" b="1" dirty="0"/>
                        <a:t>يعتمد على دراسة السوق، تقسيمه، فهم احتياجاته النفسية والاجتماعية ثم تقديم الفكرة بطريقة تشبع الاحتياجات.</a:t>
                      </a:r>
                      <a:endParaRPr lang="fr-D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/>
                        <a:t>هو استخدام مبادئ وأدوات التسويق التجاري لخدمة قضايا اجتماعية وإنسانية، فهو يركز على إحداث تغيير سلوكي دائم يخدم الصالح العام وليس الربح المالي.</a:t>
                      </a:r>
                      <a:endParaRPr lang="fr-D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/>
                        <a:t>التسويق الاجتماعي</a:t>
                      </a:r>
                      <a:endParaRPr lang="fr-D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924902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ar-SA" b="1" dirty="0">
                          <a:solidFill>
                            <a:schemeClr val="bg1"/>
                          </a:solidFill>
                        </a:rPr>
                        <a:t>الهدف: جعل السلوك الإيجابي قيمة مجتمعية مستدامة.</a:t>
                      </a:r>
                      <a:endParaRPr lang="fr-D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D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08537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6361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5BBB5C-DCD7-4AE7-88D5-5D1DF4D66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067" y="-180051"/>
            <a:ext cx="10515600" cy="1325563"/>
          </a:xfrm>
        </p:spPr>
        <p:txBody>
          <a:bodyPr/>
          <a:lstStyle/>
          <a:p>
            <a:pPr algn="ctr" rtl="1"/>
            <a:r>
              <a:rPr lang="ar-SA" b="1" dirty="0"/>
              <a:t>المزيج التسويقي لتسويق الأفكار</a:t>
            </a:r>
            <a:endParaRPr lang="fr-DZ" b="1" dirty="0"/>
          </a:p>
        </p:txBody>
      </p:sp>
      <p:graphicFrame>
        <p:nvGraphicFramePr>
          <p:cNvPr id="6" name="Espace réservé du contenu 3">
            <a:extLst>
              <a:ext uri="{FF2B5EF4-FFF2-40B4-BE49-F238E27FC236}">
                <a16:creationId xmlns:a16="http://schemas.microsoft.com/office/drawing/2014/main" id="{14E72650-D826-40A4-8569-32FC253848E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-70337" y="1446962"/>
          <a:ext cx="12148456" cy="54110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45137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5BBB5C-DCD7-4AE7-88D5-5D1DF4D66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67435"/>
            <a:ext cx="10515600" cy="1325563"/>
          </a:xfrm>
        </p:spPr>
        <p:txBody>
          <a:bodyPr/>
          <a:lstStyle/>
          <a:p>
            <a:pPr algn="ctr" rtl="1"/>
            <a:r>
              <a:rPr lang="ar-SA" b="1" dirty="0"/>
              <a:t>مخطط استراتيجية تسويق الأفكار</a:t>
            </a:r>
            <a:endParaRPr lang="fr-DZ" b="1" dirty="0"/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2401570C-1B05-4C46-9C14-88F90E1C93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8077192"/>
              </p:ext>
            </p:extLst>
          </p:nvPr>
        </p:nvGraphicFramePr>
        <p:xfrm>
          <a:off x="974690" y="964642"/>
          <a:ext cx="10108642" cy="5856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758733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7380</TotalTime>
  <Words>602</Words>
  <Application>Microsoft Office PowerPoint</Application>
  <PresentationFormat>Grand écran</PresentationFormat>
  <Paragraphs>115</Paragraphs>
  <Slides>11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Times New Roman</vt:lpstr>
      <vt:lpstr>Thème Office</vt:lpstr>
      <vt:lpstr>Présentation PowerPoint</vt:lpstr>
      <vt:lpstr>المحاضرة الخامسة:  التسويق الاجتماعي: تسويق الأفكار</vt:lpstr>
      <vt:lpstr>التسويق الاجتماعي</vt:lpstr>
      <vt:lpstr>تصنيف منتجات التسويق الاجتماعي</vt:lpstr>
      <vt:lpstr>تسويق الأفكار</vt:lpstr>
      <vt:lpstr>مفهوم تسويق الأفكار</vt:lpstr>
      <vt:lpstr>أسس نظرية يقوم عليها تسويق بالأفكار</vt:lpstr>
      <vt:lpstr>المزيج التسويقي لتسويق الأفكار</vt:lpstr>
      <vt:lpstr>مخطط استراتيجية تسويق الأفكار</vt:lpstr>
      <vt:lpstr>أدوات وآليات تسويق الأفكار</vt:lpstr>
      <vt:lpstr>دراسة حالة حول تسويق الأفكار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الأولى:</dc:title>
  <dc:creator>mehdi mendjel</dc:creator>
  <cp:lastModifiedBy>imene.benaida@outlook.fr</cp:lastModifiedBy>
  <cp:revision>196</cp:revision>
  <dcterms:created xsi:type="dcterms:W3CDTF">2024-09-27T14:01:48Z</dcterms:created>
  <dcterms:modified xsi:type="dcterms:W3CDTF">2025-11-03T21:52:45Z</dcterms:modified>
</cp:coreProperties>
</file>