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17"/>
  </p:notesMasterIdLst>
  <p:sldIdLst>
    <p:sldId id="256" r:id="rId2"/>
    <p:sldId id="278" r:id="rId3"/>
    <p:sldId id="279" r:id="rId4"/>
    <p:sldId id="302" r:id="rId5"/>
    <p:sldId id="303" r:id="rId6"/>
    <p:sldId id="304" r:id="rId7"/>
    <p:sldId id="294" r:id="rId8"/>
    <p:sldId id="310" r:id="rId9"/>
    <p:sldId id="305" r:id="rId10"/>
    <p:sldId id="306" r:id="rId11"/>
    <p:sldId id="307" r:id="rId12"/>
    <p:sldId id="308" r:id="rId13"/>
    <p:sldId id="309" r:id="rId14"/>
    <p:sldId id="311" r:id="rId15"/>
    <p:sldId id="277" r:id="rId16"/>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p:cViewPr>
        <p:scale>
          <a:sx n="66" d="100"/>
          <a:sy n="66" d="100"/>
        </p:scale>
        <p:origin x="1262"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21D12-0E79-4C9E-A563-37AC6FD35379}" type="doc">
      <dgm:prSet loTypeId="urn:microsoft.com/office/officeart/2005/8/layout/pyramid2" loCatId="list" qsTypeId="urn:microsoft.com/office/officeart/2005/8/quickstyle/simple1" qsCatId="simple" csTypeId="urn:microsoft.com/office/officeart/2005/8/colors/accent0_3" csCatId="mainScheme" phldr="1"/>
      <dgm:spPr/>
    </dgm:pt>
    <dgm:pt modelId="{D3D4B9D1-6B29-429C-A380-A288587E534C}">
      <dgm:prSet phldrT="[Texte]" custT="1"/>
      <dgm:spPr/>
      <dgm:t>
        <a:bodyPr/>
        <a:lstStyle/>
        <a:p>
          <a:r>
            <a:rPr lang="ar-SA" sz="2000" b="1" dirty="0"/>
            <a:t>المنتج المسوق له عبارة عن فنانين وأعمال الفنية: </a:t>
          </a:r>
          <a:r>
            <a:rPr lang="ar-SA" sz="2000" b="1" i="0" dirty="0"/>
            <a:t>يسلط تسويق الفنون الضوء على مواهب الفنانين، وأساليبهم، ورسائلهم من خلال المعارض، ووسائل التواصل الاجتماعي، والكتيبات، أو الفعاليات....</a:t>
          </a:r>
          <a:endParaRPr lang="fr-DZ" sz="2000" b="1" dirty="0"/>
        </a:p>
      </dgm:t>
    </dgm:pt>
    <dgm:pt modelId="{56D95444-D3A8-40D1-AA26-4FF89F542C40}" type="parTrans" cxnId="{F3D23FD0-27D4-4665-85FD-03302892FC0D}">
      <dgm:prSet/>
      <dgm:spPr/>
      <dgm:t>
        <a:bodyPr/>
        <a:lstStyle/>
        <a:p>
          <a:endParaRPr lang="fr-DZ" sz="2800" b="1"/>
        </a:p>
      </dgm:t>
    </dgm:pt>
    <dgm:pt modelId="{DA900D19-8F65-4D08-B45F-34374E796543}" type="sibTrans" cxnId="{F3D23FD0-27D4-4665-85FD-03302892FC0D}">
      <dgm:prSet/>
      <dgm:spPr/>
      <dgm:t>
        <a:bodyPr/>
        <a:lstStyle/>
        <a:p>
          <a:endParaRPr lang="fr-DZ" sz="2800" b="1"/>
        </a:p>
      </dgm:t>
    </dgm:pt>
    <dgm:pt modelId="{8CF4AE73-68FC-4901-B21F-D1DB3585D145}">
      <dgm:prSet phldrT="[Texte]" custT="1"/>
      <dgm:spPr/>
      <dgm:t>
        <a:bodyPr/>
        <a:lstStyle/>
        <a:p>
          <a:r>
            <a:rPr lang="ar-SA" sz="2000" b="1" i="0" dirty="0"/>
            <a:t>إيجاد القيمة: يهدف إلى تعزيز تصور القيمة الجمالية، والثقافية، أو المالية للأعمال الفنية، لأنه يستهدف المشاعر والأرواح.</a:t>
          </a:r>
          <a:endParaRPr lang="fr-DZ" sz="2000" b="1" dirty="0"/>
        </a:p>
      </dgm:t>
    </dgm:pt>
    <dgm:pt modelId="{6B9CB857-1694-4E16-A12E-787C5D75158A}" type="parTrans" cxnId="{1D183857-B8CE-438D-99C7-6F93AED38CAA}">
      <dgm:prSet/>
      <dgm:spPr/>
      <dgm:t>
        <a:bodyPr/>
        <a:lstStyle/>
        <a:p>
          <a:endParaRPr lang="fr-DZ" sz="2800" b="1"/>
        </a:p>
      </dgm:t>
    </dgm:pt>
    <dgm:pt modelId="{48297F01-543A-4CC9-9C33-09CB08F34613}" type="sibTrans" cxnId="{1D183857-B8CE-438D-99C7-6F93AED38CAA}">
      <dgm:prSet/>
      <dgm:spPr/>
      <dgm:t>
        <a:bodyPr/>
        <a:lstStyle/>
        <a:p>
          <a:endParaRPr lang="fr-DZ" sz="2800" b="1"/>
        </a:p>
      </dgm:t>
    </dgm:pt>
    <dgm:pt modelId="{ECA764F4-BBD1-4F46-B650-3F91855A0347}">
      <dgm:prSet phldrT="[Texte]" custT="1"/>
      <dgm:spPr/>
      <dgm:t>
        <a:bodyPr/>
        <a:lstStyle/>
        <a:p>
          <a:r>
            <a:rPr lang="ar-SA" sz="2000" b="1" i="0" dirty="0"/>
            <a:t>التواصل: التركيز على الرسائل والقنوات الاتصالية، للوصول إلى جمهور محدد.</a:t>
          </a:r>
          <a:endParaRPr lang="fr-DZ" sz="2000" b="1" dirty="0"/>
        </a:p>
      </dgm:t>
    </dgm:pt>
    <dgm:pt modelId="{D1702F25-E650-4E90-A107-6C70195E4792}" type="parTrans" cxnId="{3F47C18A-95EE-4C41-A65E-BAB4AB5798B8}">
      <dgm:prSet/>
      <dgm:spPr/>
      <dgm:t>
        <a:bodyPr/>
        <a:lstStyle/>
        <a:p>
          <a:endParaRPr lang="fr-DZ" sz="2800" b="1"/>
        </a:p>
      </dgm:t>
    </dgm:pt>
    <dgm:pt modelId="{1398131E-C418-4BC1-B64F-96A1F1367369}" type="sibTrans" cxnId="{3F47C18A-95EE-4C41-A65E-BAB4AB5798B8}">
      <dgm:prSet/>
      <dgm:spPr/>
      <dgm:t>
        <a:bodyPr/>
        <a:lstStyle/>
        <a:p>
          <a:endParaRPr lang="fr-DZ" sz="2800" b="1"/>
        </a:p>
      </dgm:t>
    </dgm:pt>
    <dgm:pt modelId="{FD4A4168-56FF-48B5-BB70-248409390B08}">
      <dgm:prSet phldrT="[Texte]" custT="1"/>
      <dgm:spPr/>
      <dgm:t>
        <a:bodyPr/>
        <a:lstStyle/>
        <a:p>
          <a:pPr rtl="1"/>
          <a:r>
            <a:rPr lang="ar-SA" sz="2000" b="1" i="0" dirty="0"/>
            <a:t>استخدام الأدوات الحديثة: يشمل ذلك الوسائل الرقمية (المواقع الإلكترونية، منصات مثل إنستغرام، تيك توك...)</a:t>
          </a:r>
          <a:r>
            <a:rPr lang="fr-FR" sz="2000" b="1" i="0" dirty="0"/>
            <a:t>، </a:t>
          </a:r>
          <a:r>
            <a:rPr lang="ar-SA" sz="2000" b="1" i="0" dirty="0"/>
            <a:t>بالإضافة إلى التقنيات التقليدية مثل حفلات الافتتاح أو الإعلانات في وسائل الإعلام المتخصصة.</a:t>
          </a:r>
          <a:endParaRPr lang="fr-DZ" sz="2000" b="1" dirty="0"/>
        </a:p>
      </dgm:t>
    </dgm:pt>
    <dgm:pt modelId="{4CDBCE0F-E7B6-4BB6-BBC9-FD5479DD5A35}" type="parTrans" cxnId="{60553F1B-44E9-4231-96E1-65A744D2759C}">
      <dgm:prSet/>
      <dgm:spPr/>
      <dgm:t>
        <a:bodyPr/>
        <a:lstStyle/>
        <a:p>
          <a:endParaRPr lang="fr-DZ" sz="2800" b="1"/>
        </a:p>
      </dgm:t>
    </dgm:pt>
    <dgm:pt modelId="{586DBE8D-61B6-4670-A3FA-48E10D704792}" type="sibTrans" cxnId="{60553F1B-44E9-4231-96E1-65A744D2759C}">
      <dgm:prSet/>
      <dgm:spPr/>
      <dgm:t>
        <a:bodyPr/>
        <a:lstStyle/>
        <a:p>
          <a:endParaRPr lang="fr-DZ" sz="2800" b="1"/>
        </a:p>
      </dgm:t>
    </dgm:pt>
    <dgm:pt modelId="{305981F8-4AB6-4F79-84E9-2019EE3B713F}">
      <dgm:prSet phldrT="[Texte]" custT="1"/>
      <dgm:spPr/>
      <dgm:t>
        <a:bodyPr/>
        <a:lstStyle/>
        <a:p>
          <a:r>
            <a:rPr lang="ar-SA" sz="2000" b="1" i="0" dirty="0"/>
            <a:t>البعد العاطفي والثقافي: على عكس المجالات الأخرى، يعتمد تسويق الفن غالباً على قيم غير ملموسة مثل العاطفة، والهوية الثقافية، وفرادة الأعمال الفنية.</a:t>
          </a:r>
          <a:endParaRPr lang="fr-DZ" sz="2000" b="1" dirty="0"/>
        </a:p>
      </dgm:t>
    </dgm:pt>
    <dgm:pt modelId="{93954466-739B-404C-8AD9-D5F616A0E3BD}" type="parTrans" cxnId="{C84AE4BE-9C7B-457E-BDE5-62029BA6C6D6}">
      <dgm:prSet/>
      <dgm:spPr/>
      <dgm:t>
        <a:bodyPr/>
        <a:lstStyle/>
        <a:p>
          <a:endParaRPr lang="fr-DZ" sz="2800" b="1"/>
        </a:p>
      </dgm:t>
    </dgm:pt>
    <dgm:pt modelId="{BA1E3079-3F42-4EF7-822B-2621807AB41A}" type="sibTrans" cxnId="{C84AE4BE-9C7B-457E-BDE5-62029BA6C6D6}">
      <dgm:prSet/>
      <dgm:spPr/>
      <dgm:t>
        <a:bodyPr/>
        <a:lstStyle/>
        <a:p>
          <a:endParaRPr lang="fr-DZ" sz="2800" b="1"/>
        </a:p>
      </dgm:t>
    </dgm:pt>
    <dgm:pt modelId="{614060B5-E463-4254-8E75-B3B737C43477}">
      <dgm:prSet phldrT="[Texte]" custT="1"/>
      <dgm:spPr/>
      <dgm:t>
        <a:bodyPr/>
        <a:lstStyle/>
        <a:p>
          <a:r>
            <a:rPr lang="ar-SA" sz="2000" b="1" dirty="0"/>
            <a:t>يشبع المنتج الفني رغبة كامنة، مرتبطة بالعواطف، وتلامس روح الفرد.</a:t>
          </a:r>
          <a:endParaRPr lang="fr-DZ" sz="2000" b="1" dirty="0"/>
        </a:p>
      </dgm:t>
    </dgm:pt>
    <dgm:pt modelId="{A45E789D-FE8D-435E-A153-9DFB2CDDE5DD}" type="parTrans" cxnId="{63C36DC3-194A-4837-BFE9-B056E239BF36}">
      <dgm:prSet/>
      <dgm:spPr/>
      <dgm:t>
        <a:bodyPr/>
        <a:lstStyle/>
        <a:p>
          <a:endParaRPr lang="fr-DZ" sz="2000" b="1"/>
        </a:p>
      </dgm:t>
    </dgm:pt>
    <dgm:pt modelId="{08878A3A-FD87-4DFE-A050-29D589D78C42}" type="sibTrans" cxnId="{63C36DC3-194A-4837-BFE9-B056E239BF36}">
      <dgm:prSet/>
      <dgm:spPr/>
      <dgm:t>
        <a:bodyPr/>
        <a:lstStyle/>
        <a:p>
          <a:endParaRPr lang="fr-DZ" sz="2000" b="1"/>
        </a:p>
      </dgm:t>
    </dgm:pt>
    <dgm:pt modelId="{735253C2-F6A1-4D9E-B9B3-8A498DC8CADE}">
      <dgm:prSet phldrT="[Texte]" custT="1"/>
      <dgm:spPr/>
      <dgm:t>
        <a:bodyPr/>
        <a:lstStyle/>
        <a:p>
          <a:r>
            <a:rPr lang="ar-SA" sz="2000" b="1" dirty="0"/>
            <a:t>لا يمكن الفصل بين المنتج الفني والفنان، لأن أحيانا كثيرة يقوم التسويق بالترويج لكلاهما معا.</a:t>
          </a:r>
          <a:endParaRPr lang="fr-DZ" sz="2000" b="1" dirty="0"/>
        </a:p>
      </dgm:t>
    </dgm:pt>
    <dgm:pt modelId="{0E9E3B45-016D-448B-B809-DFA5AF932649}" type="parTrans" cxnId="{C7FFF70B-9A34-4C45-A69E-59E156807BE2}">
      <dgm:prSet/>
      <dgm:spPr/>
      <dgm:t>
        <a:bodyPr/>
        <a:lstStyle/>
        <a:p>
          <a:endParaRPr lang="fr-DZ"/>
        </a:p>
      </dgm:t>
    </dgm:pt>
    <dgm:pt modelId="{FA6770DB-6C2A-4820-97F1-FC72B33E90EA}" type="sibTrans" cxnId="{C7FFF70B-9A34-4C45-A69E-59E156807BE2}">
      <dgm:prSet/>
      <dgm:spPr/>
      <dgm:t>
        <a:bodyPr/>
        <a:lstStyle/>
        <a:p>
          <a:endParaRPr lang="fr-DZ"/>
        </a:p>
      </dgm:t>
    </dgm:pt>
    <dgm:pt modelId="{06F9AAD7-8819-4871-8202-6C17DBE8DCD9}">
      <dgm:prSet phldrT="[Texte]" custT="1"/>
      <dgm:spPr/>
      <dgm:t>
        <a:bodyPr/>
        <a:lstStyle/>
        <a:p>
          <a:r>
            <a:rPr lang="ar-SA" sz="2000" b="1" dirty="0"/>
            <a:t>أحيانا الفنان هو نفسه الأداة الترويجية لنفسه، وهو في نفس الوقت الجماعة المرجعية.</a:t>
          </a:r>
          <a:endParaRPr lang="fr-DZ" sz="2000" b="1" dirty="0"/>
        </a:p>
      </dgm:t>
    </dgm:pt>
    <dgm:pt modelId="{B06ECA13-C0BF-4545-9770-DE94B1628082}" type="parTrans" cxnId="{FFF67F5A-C279-4FDE-B269-EB0686EDA13C}">
      <dgm:prSet/>
      <dgm:spPr/>
      <dgm:t>
        <a:bodyPr/>
        <a:lstStyle/>
        <a:p>
          <a:endParaRPr lang="fr-DZ"/>
        </a:p>
      </dgm:t>
    </dgm:pt>
    <dgm:pt modelId="{C7A0C736-C6BD-4936-B273-944F20325DC7}" type="sibTrans" cxnId="{FFF67F5A-C279-4FDE-B269-EB0686EDA13C}">
      <dgm:prSet/>
      <dgm:spPr/>
      <dgm:t>
        <a:bodyPr/>
        <a:lstStyle/>
        <a:p>
          <a:endParaRPr lang="fr-DZ"/>
        </a:p>
      </dgm:t>
    </dgm:pt>
    <dgm:pt modelId="{56354F16-ABB4-48EF-B83C-BBD0EC6BC70A}" type="pres">
      <dgm:prSet presAssocID="{53421D12-0E79-4C9E-A563-37AC6FD35379}" presName="compositeShape" presStyleCnt="0">
        <dgm:presLayoutVars>
          <dgm:dir/>
          <dgm:resizeHandles/>
        </dgm:presLayoutVars>
      </dgm:prSet>
      <dgm:spPr/>
    </dgm:pt>
    <dgm:pt modelId="{774E08FD-5A74-4DFB-8763-06A74C96F6A5}" type="pres">
      <dgm:prSet presAssocID="{53421D12-0E79-4C9E-A563-37AC6FD35379}" presName="pyramid" presStyleLbl="node1" presStyleIdx="0" presStyleCnt="1"/>
      <dgm:spPr/>
    </dgm:pt>
    <dgm:pt modelId="{C261F616-8F25-42B9-97FC-AF5CBDCEDA0D}" type="pres">
      <dgm:prSet presAssocID="{53421D12-0E79-4C9E-A563-37AC6FD35379}" presName="theList" presStyleCnt="0"/>
      <dgm:spPr/>
    </dgm:pt>
    <dgm:pt modelId="{C9A57B6A-6393-4FBB-9991-648C45AC078E}" type="pres">
      <dgm:prSet presAssocID="{D3D4B9D1-6B29-429C-A380-A288587E534C}" presName="aNode" presStyleLbl="fgAcc1" presStyleIdx="0" presStyleCnt="8" custScaleX="157789" custScaleY="236348">
        <dgm:presLayoutVars>
          <dgm:bulletEnabled val="1"/>
        </dgm:presLayoutVars>
      </dgm:prSet>
      <dgm:spPr/>
    </dgm:pt>
    <dgm:pt modelId="{E2746BCC-35C2-45EC-BB44-5D7C1BC7EA52}" type="pres">
      <dgm:prSet presAssocID="{D3D4B9D1-6B29-429C-A380-A288587E534C}" presName="aSpace" presStyleCnt="0"/>
      <dgm:spPr/>
    </dgm:pt>
    <dgm:pt modelId="{84E85ED5-F819-4683-9BF3-63D7E2E187C8}" type="pres">
      <dgm:prSet presAssocID="{614060B5-E463-4254-8E75-B3B737C43477}" presName="aNode" presStyleLbl="fgAcc1" presStyleIdx="1" presStyleCnt="8" custScaleX="160638">
        <dgm:presLayoutVars>
          <dgm:bulletEnabled val="1"/>
        </dgm:presLayoutVars>
      </dgm:prSet>
      <dgm:spPr/>
    </dgm:pt>
    <dgm:pt modelId="{B7D31328-8898-4AAB-89D8-80FFBEB5D0E6}" type="pres">
      <dgm:prSet presAssocID="{614060B5-E463-4254-8E75-B3B737C43477}" presName="aSpace" presStyleCnt="0"/>
      <dgm:spPr/>
    </dgm:pt>
    <dgm:pt modelId="{9AA4E058-D049-46A1-BD2F-6819BCA22D4B}" type="pres">
      <dgm:prSet presAssocID="{735253C2-F6A1-4D9E-B9B3-8A498DC8CADE}" presName="aNode" presStyleLbl="fgAcc1" presStyleIdx="2" presStyleCnt="8" custScaleX="154693" custScaleY="150502" custLinFactY="2553" custLinFactNeighborX="267" custLinFactNeighborY="100000">
        <dgm:presLayoutVars>
          <dgm:bulletEnabled val="1"/>
        </dgm:presLayoutVars>
      </dgm:prSet>
      <dgm:spPr/>
    </dgm:pt>
    <dgm:pt modelId="{9CE1F66E-089C-4820-92FF-FC9890704004}" type="pres">
      <dgm:prSet presAssocID="{735253C2-F6A1-4D9E-B9B3-8A498DC8CADE}" presName="aSpace" presStyleCnt="0"/>
      <dgm:spPr/>
    </dgm:pt>
    <dgm:pt modelId="{17FDB85D-CF61-45D4-8940-D4D131B6485E}" type="pres">
      <dgm:prSet presAssocID="{06F9AAD7-8819-4871-8202-6C17DBE8DCD9}" presName="aNode" presStyleLbl="fgAcc1" presStyleIdx="3" presStyleCnt="8" custScaleX="155227" custScaleY="143973" custLinFactY="16479" custLinFactNeighborX="1069" custLinFactNeighborY="100000">
        <dgm:presLayoutVars>
          <dgm:bulletEnabled val="1"/>
        </dgm:presLayoutVars>
      </dgm:prSet>
      <dgm:spPr/>
    </dgm:pt>
    <dgm:pt modelId="{B9FA5409-A581-42F2-9E4B-E37BD3B60796}" type="pres">
      <dgm:prSet presAssocID="{06F9AAD7-8819-4871-8202-6C17DBE8DCD9}" presName="aSpace" presStyleCnt="0"/>
      <dgm:spPr/>
    </dgm:pt>
    <dgm:pt modelId="{E851F6F7-B954-4ABE-A7C8-C2A1509897A6}" type="pres">
      <dgm:prSet presAssocID="{8CF4AE73-68FC-4901-B21F-D1DB3585D145}" presName="aNode" presStyleLbl="fgAcc1" presStyleIdx="4" presStyleCnt="8" custScaleX="159417" custScaleY="174166" custLinFactY="29531" custLinFactNeighborX="802" custLinFactNeighborY="100000">
        <dgm:presLayoutVars>
          <dgm:bulletEnabled val="1"/>
        </dgm:presLayoutVars>
      </dgm:prSet>
      <dgm:spPr/>
    </dgm:pt>
    <dgm:pt modelId="{9F0DF3E1-82BC-4FAE-8EB5-091DC2FF8F31}" type="pres">
      <dgm:prSet presAssocID="{8CF4AE73-68FC-4901-B21F-D1DB3585D145}" presName="aSpace" presStyleCnt="0"/>
      <dgm:spPr/>
    </dgm:pt>
    <dgm:pt modelId="{585174A5-8EAF-4602-9A19-87FF5B1BF933}" type="pres">
      <dgm:prSet presAssocID="{ECA764F4-BBD1-4F46-B650-3F91855A0347}" presName="aNode" presStyleLbl="fgAcc1" presStyleIdx="5" presStyleCnt="8" custScaleX="160231" custLinFactY="42939" custLinFactNeighborX="535" custLinFactNeighborY="100000">
        <dgm:presLayoutVars>
          <dgm:bulletEnabled val="1"/>
        </dgm:presLayoutVars>
      </dgm:prSet>
      <dgm:spPr/>
    </dgm:pt>
    <dgm:pt modelId="{7F2D613B-73FA-42BC-9B31-2A50D3F666CD}" type="pres">
      <dgm:prSet presAssocID="{ECA764F4-BBD1-4F46-B650-3F91855A0347}" presName="aSpace" presStyleCnt="0"/>
      <dgm:spPr/>
    </dgm:pt>
    <dgm:pt modelId="{109D6918-0E6F-4A9C-932E-62B062567F9C}" type="pres">
      <dgm:prSet presAssocID="{FD4A4168-56FF-48B5-BB70-248409390B08}" presName="aNode" presStyleLbl="fgAcc1" presStyleIdx="6" presStyleCnt="8" custScaleX="158015" custScaleY="260115" custLinFactY="66698" custLinFactNeighborX="-267" custLinFactNeighborY="100000">
        <dgm:presLayoutVars>
          <dgm:bulletEnabled val="1"/>
        </dgm:presLayoutVars>
      </dgm:prSet>
      <dgm:spPr/>
    </dgm:pt>
    <dgm:pt modelId="{C448BBFA-329F-42A5-85EC-4FF6EC5CF7A9}" type="pres">
      <dgm:prSet presAssocID="{FD4A4168-56FF-48B5-BB70-248409390B08}" presName="aSpace" presStyleCnt="0"/>
      <dgm:spPr/>
    </dgm:pt>
    <dgm:pt modelId="{9F55A31F-4E40-4C2C-A8EB-D6206FD2B74A}" type="pres">
      <dgm:prSet presAssocID="{305981F8-4AB6-4F79-84E9-2019EE3B713F}" presName="aNode" presStyleLbl="fgAcc1" presStyleIdx="7" presStyleCnt="8" custScaleX="157964" custScaleY="178525" custLinFactY="98289" custLinFactNeighborY="100000">
        <dgm:presLayoutVars>
          <dgm:bulletEnabled val="1"/>
        </dgm:presLayoutVars>
      </dgm:prSet>
      <dgm:spPr/>
    </dgm:pt>
    <dgm:pt modelId="{1D16359E-FC9B-49C1-8AB8-E25EB4A88313}" type="pres">
      <dgm:prSet presAssocID="{305981F8-4AB6-4F79-84E9-2019EE3B713F}" presName="aSpace" presStyleCnt="0"/>
      <dgm:spPr/>
    </dgm:pt>
  </dgm:ptLst>
  <dgm:cxnLst>
    <dgm:cxn modelId="{C7FFF70B-9A34-4C45-A69E-59E156807BE2}" srcId="{53421D12-0E79-4C9E-A563-37AC6FD35379}" destId="{735253C2-F6A1-4D9E-B9B3-8A498DC8CADE}" srcOrd="2" destOrd="0" parTransId="{0E9E3B45-016D-448B-B809-DFA5AF932649}" sibTransId="{FA6770DB-6C2A-4820-97F1-FC72B33E90EA}"/>
    <dgm:cxn modelId="{60553F1B-44E9-4231-96E1-65A744D2759C}" srcId="{53421D12-0E79-4C9E-A563-37AC6FD35379}" destId="{FD4A4168-56FF-48B5-BB70-248409390B08}" srcOrd="6" destOrd="0" parTransId="{4CDBCE0F-E7B6-4BB6-BBC9-FD5479DD5A35}" sibTransId="{586DBE8D-61B6-4670-A3FA-48E10D704792}"/>
    <dgm:cxn modelId="{7053711F-CD82-42C2-83B5-F1171C3D68F6}" type="presOf" srcId="{305981F8-4AB6-4F79-84E9-2019EE3B713F}" destId="{9F55A31F-4E40-4C2C-A8EB-D6206FD2B74A}" srcOrd="0" destOrd="0" presId="urn:microsoft.com/office/officeart/2005/8/layout/pyramid2"/>
    <dgm:cxn modelId="{08E4192C-0B3A-4DCC-B5CF-A3D1F8B042B0}" type="presOf" srcId="{735253C2-F6A1-4D9E-B9B3-8A498DC8CADE}" destId="{9AA4E058-D049-46A1-BD2F-6819BCA22D4B}" srcOrd="0" destOrd="0" presId="urn:microsoft.com/office/officeart/2005/8/layout/pyramid2"/>
    <dgm:cxn modelId="{3B7DD22F-5F3C-4D4E-B447-C8762BD3AB9A}" type="presOf" srcId="{ECA764F4-BBD1-4F46-B650-3F91855A0347}" destId="{585174A5-8EAF-4602-9A19-87FF5B1BF933}" srcOrd="0" destOrd="0" presId="urn:microsoft.com/office/officeart/2005/8/layout/pyramid2"/>
    <dgm:cxn modelId="{1A36E65C-2157-437C-AF83-17258BD70215}" type="presOf" srcId="{FD4A4168-56FF-48B5-BB70-248409390B08}" destId="{109D6918-0E6F-4A9C-932E-62B062567F9C}" srcOrd="0" destOrd="0" presId="urn:microsoft.com/office/officeart/2005/8/layout/pyramid2"/>
    <dgm:cxn modelId="{8F577049-4284-4AFF-8487-F10AA678677A}" type="presOf" srcId="{53421D12-0E79-4C9E-A563-37AC6FD35379}" destId="{56354F16-ABB4-48EF-B83C-BBD0EC6BC70A}" srcOrd="0" destOrd="0" presId="urn:microsoft.com/office/officeart/2005/8/layout/pyramid2"/>
    <dgm:cxn modelId="{63E6CC69-A0A0-42CB-A770-3F4A089ED567}" type="presOf" srcId="{D3D4B9D1-6B29-429C-A380-A288587E534C}" destId="{C9A57B6A-6393-4FBB-9991-648C45AC078E}" srcOrd="0" destOrd="0" presId="urn:microsoft.com/office/officeart/2005/8/layout/pyramid2"/>
    <dgm:cxn modelId="{1D183857-B8CE-438D-99C7-6F93AED38CAA}" srcId="{53421D12-0E79-4C9E-A563-37AC6FD35379}" destId="{8CF4AE73-68FC-4901-B21F-D1DB3585D145}" srcOrd="4" destOrd="0" parTransId="{6B9CB857-1694-4E16-A12E-787C5D75158A}" sibTransId="{48297F01-543A-4CC9-9C33-09CB08F34613}"/>
    <dgm:cxn modelId="{FFF67F5A-C279-4FDE-B269-EB0686EDA13C}" srcId="{53421D12-0E79-4C9E-A563-37AC6FD35379}" destId="{06F9AAD7-8819-4871-8202-6C17DBE8DCD9}" srcOrd="3" destOrd="0" parTransId="{B06ECA13-C0BF-4545-9770-DE94B1628082}" sibTransId="{C7A0C736-C6BD-4936-B273-944F20325DC7}"/>
    <dgm:cxn modelId="{3F47C18A-95EE-4C41-A65E-BAB4AB5798B8}" srcId="{53421D12-0E79-4C9E-A563-37AC6FD35379}" destId="{ECA764F4-BBD1-4F46-B650-3F91855A0347}" srcOrd="5" destOrd="0" parTransId="{D1702F25-E650-4E90-A107-6C70195E4792}" sibTransId="{1398131E-C418-4BC1-B64F-96A1F1367369}"/>
    <dgm:cxn modelId="{C84AE4BE-9C7B-457E-BDE5-62029BA6C6D6}" srcId="{53421D12-0E79-4C9E-A563-37AC6FD35379}" destId="{305981F8-4AB6-4F79-84E9-2019EE3B713F}" srcOrd="7" destOrd="0" parTransId="{93954466-739B-404C-8AD9-D5F616A0E3BD}" sibTransId="{BA1E3079-3F42-4EF7-822B-2621807AB41A}"/>
    <dgm:cxn modelId="{CA51C9C1-A1E3-4004-8E3C-51428F0A0291}" type="presOf" srcId="{06F9AAD7-8819-4871-8202-6C17DBE8DCD9}" destId="{17FDB85D-CF61-45D4-8940-D4D131B6485E}" srcOrd="0" destOrd="0" presId="urn:microsoft.com/office/officeart/2005/8/layout/pyramid2"/>
    <dgm:cxn modelId="{63C36DC3-194A-4837-BFE9-B056E239BF36}" srcId="{53421D12-0E79-4C9E-A563-37AC6FD35379}" destId="{614060B5-E463-4254-8E75-B3B737C43477}" srcOrd="1" destOrd="0" parTransId="{A45E789D-FE8D-435E-A153-9DFB2CDDE5DD}" sibTransId="{08878A3A-FD87-4DFE-A050-29D589D78C42}"/>
    <dgm:cxn modelId="{F3D23FD0-27D4-4665-85FD-03302892FC0D}" srcId="{53421D12-0E79-4C9E-A563-37AC6FD35379}" destId="{D3D4B9D1-6B29-429C-A380-A288587E534C}" srcOrd="0" destOrd="0" parTransId="{56D95444-D3A8-40D1-AA26-4FF89F542C40}" sibTransId="{DA900D19-8F65-4D08-B45F-34374E796543}"/>
    <dgm:cxn modelId="{FD926AE2-E6C5-4E23-A147-C167919B1154}" type="presOf" srcId="{614060B5-E463-4254-8E75-B3B737C43477}" destId="{84E85ED5-F819-4683-9BF3-63D7E2E187C8}" srcOrd="0" destOrd="0" presId="urn:microsoft.com/office/officeart/2005/8/layout/pyramid2"/>
    <dgm:cxn modelId="{BEFFA3EB-BB6C-4EC1-9249-9402F360FA95}" type="presOf" srcId="{8CF4AE73-68FC-4901-B21F-D1DB3585D145}" destId="{E851F6F7-B954-4ABE-A7C8-C2A1509897A6}" srcOrd="0" destOrd="0" presId="urn:microsoft.com/office/officeart/2005/8/layout/pyramid2"/>
    <dgm:cxn modelId="{E1C6B704-BEEC-4D8B-896B-D6AB1EBA3677}" type="presParOf" srcId="{56354F16-ABB4-48EF-B83C-BBD0EC6BC70A}" destId="{774E08FD-5A74-4DFB-8763-06A74C96F6A5}" srcOrd="0" destOrd="0" presId="urn:microsoft.com/office/officeart/2005/8/layout/pyramid2"/>
    <dgm:cxn modelId="{4505C7C4-F824-4173-8F35-199B13222F5E}" type="presParOf" srcId="{56354F16-ABB4-48EF-B83C-BBD0EC6BC70A}" destId="{C261F616-8F25-42B9-97FC-AF5CBDCEDA0D}" srcOrd="1" destOrd="0" presId="urn:microsoft.com/office/officeart/2005/8/layout/pyramid2"/>
    <dgm:cxn modelId="{0029A746-FD16-4280-87A8-76C7449AEB04}" type="presParOf" srcId="{C261F616-8F25-42B9-97FC-AF5CBDCEDA0D}" destId="{C9A57B6A-6393-4FBB-9991-648C45AC078E}" srcOrd="0" destOrd="0" presId="urn:microsoft.com/office/officeart/2005/8/layout/pyramid2"/>
    <dgm:cxn modelId="{4AC30D05-9EBA-4202-98ED-91D2E9223F29}" type="presParOf" srcId="{C261F616-8F25-42B9-97FC-AF5CBDCEDA0D}" destId="{E2746BCC-35C2-45EC-BB44-5D7C1BC7EA52}" srcOrd="1" destOrd="0" presId="urn:microsoft.com/office/officeart/2005/8/layout/pyramid2"/>
    <dgm:cxn modelId="{42560304-9322-453C-A60B-9E546752F898}" type="presParOf" srcId="{C261F616-8F25-42B9-97FC-AF5CBDCEDA0D}" destId="{84E85ED5-F819-4683-9BF3-63D7E2E187C8}" srcOrd="2" destOrd="0" presId="urn:microsoft.com/office/officeart/2005/8/layout/pyramid2"/>
    <dgm:cxn modelId="{56CA9DF0-04A0-4FB0-8B7F-D8B61196C15D}" type="presParOf" srcId="{C261F616-8F25-42B9-97FC-AF5CBDCEDA0D}" destId="{B7D31328-8898-4AAB-89D8-80FFBEB5D0E6}" srcOrd="3" destOrd="0" presId="urn:microsoft.com/office/officeart/2005/8/layout/pyramid2"/>
    <dgm:cxn modelId="{93787CEE-C49D-46ED-B3F0-D56D4CB33D65}" type="presParOf" srcId="{C261F616-8F25-42B9-97FC-AF5CBDCEDA0D}" destId="{9AA4E058-D049-46A1-BD2F-6819BCA22D4B}" srcOrd="4" destOrd="0" presId="urn:microsoft.com/office/officeart/2005/8/layout/pyramid2"/>
    <dgm:cxn modelId="{4B4F6F9F-F153-48C3-8452-81CAD2638EBE}" type="presParOf" srcId="{C261F616-8F25-42B9-97FC-AF5CBDCEDA0D}" destId="{9CE1F66E-089C-4820-92FF-FC9890704004}" srcOrd="5" destOrd="0" presId="urn:microsoft.com/office/officeart/2005/8/layout/pyramid2"/>
    <dgm:cxn modelId="{1D773984-C8A2-4425-84B1-EB2ACE464652}" type="presParOf" srcId="{C261F616-8F25-42B9-97FC-AF5CBDCEDA0D}" destId="{17FDB85D-CF61-45D4-8940-D4D131B6485E}" srcOrd="6" destOrd="0" presId="urn:microsoft.com/office/officeart/2005/8/layout/pyramid2"/>
    <dgm:cxn modelId="{0F6A8483-9FD1-47DF-AE7D-45A9A0C9885E}" type="presParOf" srcId="{C261F616-8F25-42B9-97FC-AF5CBDCEDA0D}" destId="{B9FA5409-A581-42F2-9E4B-E37BD3B60796}" srcOrd="7" destOrd="0" presId="urn:microsoft.com/office/officeart/2005/8/layout/pyramid2"/>
    <dgm:cxn modelId="{A791FC17-6C2B-4744-98F4-322AF2BBC976}" type="presParOf" srcId="{C261F616-8F25-42B9-97FC-AF5CBDCEDA0D}" destId="{E851F6F7-B954-4ABE-A7C8-C2A1509897A6}" srcOrd="8" destOrd="0" presId="urn:microsoft.com/office/officeart/2005/8/layout/pyramid2"/>
    <dgm:cxn modelId="{BCE32E6E-F13B-437D-8D8A-571982DB73DC}" type="presParOf" srcId="{C261F616-8F25-42B9-97FC-AF5CBDCEDA0D}" destId="{9F0DF3E1-82BC-4FAE-8EB5-091DC2FF8F31}" srcOrd="9" destOrd="0" presId="urn:microsoft.com/office/officeart/2005/8/layout/pyramid2"/>
    <dgm:cxn modelId="{96D3E4F0-65DE-4AA3-9CFF-AC4109D7F801}" type="presParOf" srcId="{C261F616-8F25-42B9-97FC-AF5CBDCEDA0D}" destId="{585174A5-8EAF-4602-9A19-87FF5B1BF933}" srcOrd="10" destOrd="0" presId="urn:microsoft.com/office/officeart/2005/8/layout/pyramid2"/>
    <dgm:cxn modelId="{66E86EB7-9B0E-4655-88BC-D973D5F28269}" type="presParOf" srcId="{C261F616-8F25-42B9-97FC-AF5CBDCEDA0D}" destId="{7F2D613B-73FA-42BC-9B31-2A50D3F666CD}" srcOrd="11" destOrd="0" presId="urn:microsoft.com/office/officeart/2005/8/layout/pyramid2"/>
    <dgm:cxn modelId="{C497A14B-B87D-4D0C-A2DE-070EDBF07A6C}" type="presParOf" srcId="{C261F616-8F25-42B9-97FC-AF5CBDCEDA0D}" destId="{109D6918-0E6F-4A9C-932E-62B062567F9C}" srcOrd="12" destOrd="0" presId="urn:microsoft.com/office/officeart/2005/8/layout/pyramid2"/>
    <dgm:cxn modelId="{985B233C-D270-4DB3-811B-71800BF56878}" type="presParOf" srcId="{C261F616-8F25-42B9-97FC-AF5CBDCEDA0D}" destId="{C448BBFA-329F-42A5-85EC-4FF6EC5CF7A9}" srcOrd="13" destOrd="0" presId="urn:microsoft.com/office/officeart/2005/8/layout/pyramid2"/>
    <dgm:cxn modelId="{FAD8134A-2C8F-4A1E-8468-BA66386FDBCB}" type="presParOf" srcId="{C261F616-8F25-42B9-97FC-AF5CBDCEDA0D}" destId="{9F55A31F-4E40-4C2C-A8EB-D6206FD2B74A}" srcOrd="14" destOrd="0" presId="urn:microsoft.com/office/officeart/2005/8/layout/pyramid2"/>
    <dgm:cxn modelId="{A611A6FC-017D-4D2A-8C16-1E0CD64CAB83}" type="presParOf" srcId="{C261F616-8F25-42B9-97FC-AF5CBDCEDA0D}" destId="{1D16359E-FC9B-49C1-8AB8-E25EB4A88313}"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EF37C-4066-4228-973F-8F4391EBBE1A}"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fr-DZ"/>
        </a:p>
      </dgm:t>
    </dgm:pt>
    <dgm:pt modelId="{C0166849-7BA2-432B-B852-C61A4FF43A08}">
      <dgm:prSet phldrT="[Texte]" custT="1"/>
      <dgm:spPr/>
      <dgm:t>
        <a:bodyPr/>
        <a:lstStyle/>
        <a:p>
          <a:r>
            <a:rPr lang="fr-FR" sz="1800" b="1" dirty="0">
              <a:latin typeface="Times New Roman" panose="02020603050405020304" pitchFamily="18" charset="0"/>
              <a:cs typeface="Times New Roman" panose="02020603050405020304" pitchFamily="18" charset="0"/>
            </a:rPr>
            <a:t>Marketing Mix</a:t>
          </a:r>
          <a:endParaRPr lang="fr-DZ" sz="1800" b="1"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36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3600" b="1">
            <a:latin typeface="Times New Roman" panose="02020603050405020304" pitchFamily="18" charset="0"/>
            <a:cs typeface="Times New Roman" panose="02020603050405020304" pitchFamily="18" charset="0"/>
          </a:endParaRPr>
        </a:p>
      </dgm:t>
    </dgm:pt>
    <dgm:pt modelId="{4F4DC49A-8AF1-4B43-8017-513595603494}">
      <dgm:prSet phldrT="[Texte]" custT="1"/>
      <dgm:spPr/>
      <dgm:t>
        <a:bodyPr/>
        <a:lstStyle/>
        <a:p>
          <a:r>
            <a:rPr lang="ar-SA" sz="2800" b="1" dirty="0">
              <a:latin typeface="Times New Roman" panose="02020603050405020304" pitchFamily="18" charset="0"/>
              <a:cs typeface="Times New Roman" panose="02020603050405020304" pitchFamily="18" charset="0"/>
            </a:rPr>
            <a:t>منتج</a:t>
          </a:r>
          <a:endParaRPr lang="fr-DZ" sz="2800" b="1" dirty="0">
            <a:latin typeface="Times New Roman" panose="02020603050405020304" pitchFamily="18" charset="0"/>
            <a:cs typeface="Times New Roman" panose="02020603050405020304" pitchFamily="18" charset="0"/>
          </a:endParaRPr>
        </a:p>
      </dgm:t>
    </dgm:pt>
    <dgm:pt modelId="{C020C1CE-FF14-4C28-82DB-340B83FC6905}" type="parTrans" cxnId="{E475F796-B4ED-43E1-97C3-0DB7880DA510}">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4D237D9C-96BA-405F-8A3D-D2508C820E02}" type="sibTrans" cxnId="{E475F796-B4ED-43E1-97C3-0DB7880DA510}">
      <dgm:prSet/>
      <dgm:spPr/>
      <dgm:t>
        <a:bodyPr/>
        <a:lstStyle/>
        <a:p>
          <a:endParaRPr lang="fr-DZ" sz="3600" b="1">
            <a:latin typeface="Times New Roman" panose="02020603050405020304" pitchFamily="18" charset="0"/>
            <a:cs typeface="Times New Roman" panose="02020603050405020304" pitchFamily="18" charset="0"/>
          </a:endParaRPr>
        </a:p>
      </dgm:t>
    </dgm:pt>
    <dgm:pt modelId="{E5226AF5-7C00-4D51-B743-62BDAF98E780}">
      <dgm:prSet phldrT="[Texte]" custT="1"/>
      <dgm:spPr/>
      <dgm:t>
        <a:bodyPr/>
        <a:lstStyle/>
        <a:p>
          <a:r>
            <a:rPr lang="ar-SA" sz="2800" b="1" dirty="0">
              <a:latin typeface="Times New Roman" panose="02020603050405020304" pitchFamily="18" charset="0"/>
              <a:cs typeface="Times New Roman" panose="02020603050405020304" pitchFamily="18" charset="0"/>
            </a:rPr>
            <a:t>سعر</a:t>
          </a:r>
          <a:endParaRPr lang="fr-DZ" sz="2800" b="1" dirty="0">
            <a:latin typeface="Times New Roman" panose="02020603050405020304" pitchFamily="18" charset="0"/>
            <a:cs typeface="Times New Roman" panose="02020603050405020304" pitchFamily="18" charset="0"/>
          </a:endParaRPr>
        </a:p>
      </dgm:t>
    </dgm:pt>
    <dgm:pt modelId="{C5EEAD27-A505-4EB0-98F0-ABB754B25B07}" type="parTrans" cxnId="{AB82C6DD-B118-45C2-9C1A-D12C3A8147C0}">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CBE90D55-ED0C-474F-8696-5822135155EA}" type="sibTrans" cxnId="{AB82C6DD-B118-45C2-9C1A-D12C3A8147C0}">
      <dgm:prSet/>
      <dgm:spPr/>
      <dgm:t>
        <a:bodyPr/>
        <a:lstStyle/>
        <a:p>
          <a:endParaRPr lang="fr-DZ" sz="3600" b="1">
            <a:latin typeface="Times New Roman" panose="02020603050405020304" pitchFamily="18" charset="0"/>
            <a:cs typeface="Times New Roman" panose="02020603050405020304" pitchFamily="18" charset="0"/>
          </a:endParaRPr>
        </a:p>
      </dgm:t>
    </dgm:pt>
    <dgm:pt modelId="{16FBDD05-F4B7-4F4F-BDDE-BDCA01B6FAEF}">
      <dgm:prSet phldrT="[Texte]" custT="1"/>
      <dgm:spPr/>
      <dgm:t>
        <a:bodyPr/>
        <a:lstStyle/>
        <a:p>
          <a:r>
            <a:rPr lang="ar-SA" sz="2800" b="1" dirty="0">
              <a:latin typeface="Times New Roman" panose="02020603050405020304" pitchFamily="18" charset="0"/>
              <a:cs typeface="Times New Roman" panose="02020603050405020304" pitchFamily="18" charset="0"/>
            </a:rPr>
            <a:t>الترويج</a:t>
          </a:r>
          <a:endParaRPr lang="fr-DZ" sz="2800" b="1" dirty="0">
            <a:latin typeface="Times New Roman" panose="02020603050405020304" pitchFamily="18" charset="0"/>
            <a:cs typeface="Times New Roman" panose="02020603050405020304" pitchFamily="18" charset="0"/>
          </a:endParaRPr>
        </a:p>
      </dgm:t>
    </dgm:pt>
    <dgm:pt modelId="{417D44F4-6322-403A-B934-5C0BECDC0271}" type="parTrans" cxnId="{F1D33BFB-13D5-425D-AC61-CAE8E5684EBB}">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DBB74DB7-D689-42D7-BDAA-3623F0443E9A}" type="sibTrans" cxnId="{F1D33BFB-13D5-425D-AC61-CAE8E5684EBB}">
      <dgm:prSet/>
      <dgm:spPr/>
      <dgm:t>
        <a:bodyPr/>
        <a:lstStyle/>
        <a:p>
          <a:endParaRPr lang="fr-DZ" sz="3600" b="1">
            <a:latin typeface="Times New Roman" panose="02020603050405020304" pitchFamily="18" charset="0"/>
            <a:cs typeface="Times New Roman" panose="02020603050405020304" pitchFamily="18" charset="0"/>
          </a:endParaRPr>
        </a:p>
      </dgm:t>
    </dgm:pt>
    <dgm:pt modelId="{5FD5760E-CA96-437F-B9A3-9C463B247500}">
      <dgm:prSet phldrT="[Texte]" custT="1"/>
      <dgm:spPr/>
      <dgm:t>
        <a:bodyPr/>
        <a:lstStyle/>
        <a:p>
          <a:r>
            <a:rPr lang="ar-SA" sz="2400" b="1" dirty="0">
              <a:latin typeface="Times New Roman" panose="02020603050405020304" pitchFamily="18" charset="0"/>
              <a:cs typeface="Times New Roman" panose="02020603050405020304" pitchFamily="18" charset="0"/>
            </a:rPr>
            <a:t>المكان</a:t>
          </a:r>
          <a:endParaRPr lang="fr-DZ" sz="2400" b="1" dirty="0">
            <a:latin typeface="Times New Roman" panose="02020603050405020304" pitchFamily="18" charset="0"/>
            <a:cs typeface="Times New Roman" panose="02020603050405020304" pitchFamily="18" charset="0"/>
          </a:endParaRPr>
        </a:p>
      </dgm:t>
    </dgm:pt>
    <dgm:pt modelId="{80C819C8-3ABE-424A-BCD3-4563D65A244A}" type="parTrans" cxnId="{4BC3A6C9-454F-4072-9864-9A329D81753D}">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E56A599D-3F74-4785-AA7F-327D97525CD5}" type="sibTrans" cxnId="{4BC3A6C9-454F-4072-9864-9A329D81753D}">
      <dgm:prSet/>
      <dgm:spPr/>
      <dgm:t>
        <a:bodyPr/>
        <a:lstStyle/>
        <a:p>
          <a:endParaRPr lang="fr-DZ" sz="3600" b="1">
            <a:latin typeface="Times New Roman" panose="02020603050405020304" pitchFamily="18" charset="0"/>
            <a:cs typeface="Times New Roman" panose="02020603050405020304" pitchFamily="18" charset="0"/>
          </a:endParaRPr>
        </a:p>
      </dgm:t>
    </dgm:pt>
    <dgm:pt modelId="{664604FB-38DF-401F-83B5-918BBB1C2C42}">
      <dgm:prSet phldrT="[Texte]" custT="1"/>
      <dgm:spPr/>
      <dgm:t>
        <a:bodyPr/>
        <a:lstStyle/>
        <a:p>
          <a:r>
            <a:rPr lang="ar-SA" sz="2400" b="1" dirty="0">
              <a:latin typeface="Times New Roman" panose="02020603050405020304" pitchFamily="18" charset="0"/>
              <a:cs typeface="Times New Roman" panose="02020603050405020304" pitchFamily="18" charset="0"/>
            </a:rPr>
            <a:t>العمليات</a:t>
          </a:r>
          <a:endParaRPr lang="fr-DZ" sz="2400" b="1" dirty="0">
            <a:latin typeface="Times New Roman" panose="02020603050405020304" pitchFamily="18" charset="0"/>
            <a:cs typeface="Times New Roman" panose="02020603050405020304" pitchFamily="18" charset="0"/>
          </a:endParaRPr>
        </a:p>
      </dgm:t>
    </dgm:pt>
    <dgm:pt modelId="{FF8CFD22-9C15-4A3F-B2E6-E2C7FCF8813E}" type="parTrans" cxnId="{606389D1-8EC6-498E-9375-6EC31F65870E}">
      <dgm:prSet custT="1"/>
      <dgm:spPr/>
      <dgm:t>
        <a:bodyPr/>
        <a:lstStyle/>
        <a:p>
          <a:endParaRPr lang="fr-DZ" sz="700"/>
        </a:p>
      </dgm:t>
    </dgm:pt>
    <dgm:pt modelId="{FB6EF032-05EA-44A8-88A0-B503F3D48144}" type="sibTrans" cxnId="{606389D1-8EC6-498E-9375-6EC31F65870E}">
      <dgm:prSet/>
      <dgm:spPr/>
      <dgm:t>
        <a:bodyPr/>
        <a:lstStyle/>
        <a:p>
          <a:endParaRPr lang="fr-DZ" sz="2400"/>
        </a:p>
      </dgm:t>
    </dgm:pt>
    <dgm:pt modelId="{BCCB50C6-204E-448D-B0FF-B63AA161951A}">
      <dgm:prSet phldrT="[Texte]" custT="1"/>
      <dgm:spPr/>
      <dgm:t>
        <a:bodyPr/>
        <a:lstStyle/>
        <a:p>
          <a:r>
            <a:rPr lang="ar-SA" sz="2400" b="1" dirty="0">
              <a:latin typeface="Times New Roman" panose="02020603050405020304" pitchFamily="18" charset="0"/>
              <a:cs typeface="Times New Roman" panose="02020603050405020304" pitchFamily="18" charset="0"/>
            </a:rPr>
            <a:t>الأفراد</a:t>
          </a:r>
          <a:endParaRPr lang="fr-DZ" sz="2400" b="1" dirty="0">
            <a:latin typeface="Times New Roman" panose="02020603050405020304" pitchFamily="18" charset="0"/>
            <a:cs typeface="Times New Roman" panose="02020603050405020304" pitchFamily="18" charset="0"/>
          </a:endParaRPr>
        </a:p>
      </dgm:t>
    </dgm:pt>
    <dgm:pt modelId="{B88943A7-4D61-4BD2-AD9B-A489B7335B3E}" type="parTrans" cxnId="{3590035E-E028-4D9B-B808-A9D6FAFD80A0}">
      <dgm:prSet custT="1"/>
      <dgm:spPr/>
      <dgm:t>
        <a:bodyPr/>
        <a:lstStyle/>
        <a:p>
          <a:endParaRPr lang="fr-DZ" sz="700"/>
        </a:p>
      </dgm:t>
    </dgm:pt>
    <dgm:pt modelId="{73AA4E58-33CC-4938-91CC-13E337497634}" type="sibTrans" cxnId="{3590035E-E028-4D9B-B808-A9D6FAFD80A0}">
      <dgm:prSet/>
      <dgm:spPr/>
      <dgm:t>
        <a:bodyPr/>
        <a:lstStyle/>
        <a:p>
          <a:endParaRPr lang="fr-DZ" sz="2400"/>
        </a:p>
      </dgm:t>
    </dgm:pt>
    <dgm:pt modelId="{43D9F432-146F-4CE0-BF8F-ABC975B86697}">
      <dgm:prSet phldrT="[Texte]" custT="1"/>
      <dgm:spPr/>
      <dgm:t>
        <a:bodyPr/>
        <a:lstStyle/>
        <a:p>
          <a:r>
            <a:rPr lang="ar-SA" sz="2400" b="1" dirty="0">
              <a:latin typeface="Times New Roman" panose="02020603050405020304" pitchFamily="18" charset="0"/>
              <a:cs typeface="Times New Roman" panose="02020603050405020304" pitchFamily="18" charset="0"/>
            </a:rPr>
            <a:t>الدليل المادي</a:t>
          </a:r>
          <a:endParaRPr lang="fr-DZ" sz="2400" b="1" dirty="0">
            <a:latin typeface="Times New Roman" panose="02020603050405020304" pitchFamily="18" charset="0"/>
            <a:cs typeface="Times New Roman" panose="02020603050405020304" pitchFamily="18" charset="0"/>
          </a:endParaRPr>
        </a:p>
      </dgm:t>
    </dgm:pt>
    <dgm:pt modelId="{E453C90C-EB9D-4B5E-9144-5FBB83D4C9A5}" type="parTrans" cxnId="{B2E98FEF-339E-4D80-8EC9-4BC786B20CBC}">
      <dgm:prSet custT="1"/>
      <dgm:spPr/>
      <dgm:t>
        <a:bodyPr/>
        <a:lstStyle/>
        <a:p>
          <a:endParaRPr lang="fr-DZ" sz="700"/>
        </a:p>
      </dgm:t>
    </dgm:pt>
    <dgm:pt modelId="{10D49116-3BD3-42E4-B54D-AE4E625A6C43}" type="sibTrans" cxnId="{B2E98FEF-339E-4D80-8EC9-4BC786B20CBC}">
      <dgm:prSet/>
      <dgm:spPr/>
      <dgm:t>
        <a:bodyPr/>
        <a:lstStyle/>
        <a:p>
          <a:endParaRPr lang="fr-DZ" sz="2400"/>
        </a:p>
      </dgm:t>
    </dgm:pt>
    <dgm:pt modelId="{5450671A-FC9C-4449-8A43-212CE48ABAB7}" type="pres">
      <dgm:prSet presAssocID="{344EF37C-4066-4228-973F-8F4391EBBE1A}" presName="cycle" presStyleCnt="0">
        <dgm:presLayoutVars>
          <dgm:chMax val="1"/>
          <dgm:dir/>
          <dgm:animLvl val="ctr"/>
          <dgm:resizeHandles val="exact"/>
        </dgm:presLayoutVars>
      </dgm:prSet>
      <dgm:spPr/>
    </dgm:pt>
    <dgm:pt modelId="{1FDD6F3D-B8E1-40A4-882F-85C6D1F03624}" type="pres">
      <dgm:prSet presAssocID="{C0166849-7BA2-432B-B852-C61A4FF43A08}" presName="centerShape" presStyleLbl="node0" presStyleIdx="0" presStyleCnt="1"/>
      <dgm:spPr/>
    </dgm:pt>
    <dgm:pt modelId="{90ECA5D2-8E33-4992-B3CE-F3C055431521}" type="pres">
      <dgm:prSet presAssocID="{C020C1CE-FF14-4C28-82DB-340B83FC6905}" presName="Name9" presStyleLbl="parChTrans1D2" presStyleIdx="0" presStyleCnt="7"/>
      <dgm:spPr/>
    </dgm:pt>
    <dgm:pt modelId="{BDD142D3-BFF9-4FA3-9356-EA7C29F5E542}" type="pres">
      <dgm:prSet presAssocID="{C020C1CE-FF14-4C28-82DB-340B83FC6905}" presName="connTx" presStyleLbl="parChTrans1D2" presStyleIdx="0" presStyleCnt="7"/>
      <dgm:spPr/>
    </dgm:pt>
    <dgm:pt modelId="{EBF1C372-647C-4DC2-9043-F942AE65465B}" type="pres">
      <dgm:prSet presAssocID="{4F4DC49A-8AF1-4B43-8017-513595603494}" presName="node" presStyleLbl="node1" presStyleIdx="0" presStyleCnt="7" custRadScaleRad="98451">
        <dgm:presLayoutVars>
          <dgm:bulletEnabled val="1"/>
        </dgm:presLayoutVars>
      </dgm:prSet>
      <dgm:spPr/>
    </dgm:pt>
    <dgm:pt modelId="{7D4DD7D2-5C47-4EE6-8711-D7A302C224CD}" type="pres">
      <dgm:prSet presAssocID="{C5EEAD27-A505-4EB0-98F0-ABB754B25B07}" presName="Name9" presStyleLbl="parChTrans1D2" presStyleIdx="1" presStyleCnt="7"/>
      <dgm:spPr/>
    </dgm:pt>
    <dgm:pt modelId="{23503EE2-2342-45CC-BEDE-C138C01E1ADE}" type="pres">
      <dgm:prSet presAssocID="{C5EEAD27-A505-4EB0-98F0-ABB754B25B07}" presName="connTx" presStyleLbl="parChTrans1D2" presStyleIdx="1" presStyleCnt="7"/>
      <dgm:spPr/>
    </dgm:pt>
    <dgm:pt modelId="{2AB46978-3F7B-42E5-BEEF-DE15017251C1}" type="pres">
      <dgm:prSet presAssocID="{E5226AF5-7C00-4D51-B743-62BDAF98E780}" presName="node" presStyleLbl="node1" presStyleIdx="1" presStyleCnt="7">
        <dgm:presLayoutVars>
          <dgm:bulletEnabled val="1"/>
        </dgm:presLayoutVars>
      </dgm:prSet>
      <dgm:spPr/>
    </dgm:pt>
    <dgm:pt modelId="{56613F28-19A8-4C62-838C-70F927726C32}" type="pres">
      <dgm:prSet presAssocID="{417D44F4-6322-403A-B934-5C0BECDC0271}" presName="Name9" presStyleLbl="parChTrans1D2" presStyleIdx="2" presStyleCnt="7"/>
      <dgm:spPr/>
    </dgm:pt>
    <dgm:pt modelId="{1FC14D2A-4BF1-4A2F-B97F-8505B81ABD7E}" type="pres">
      <dgm:prSet presAssocID="{417D44F4-6322-403A-B934-5C0BECDC0271}" presName="connTx" presStyleLbl="parChTrans1D2" presStyleIdx="2" presStyleCnt="7"/>
      <dgm:spPr/>
    </dgm:pt>
    <dgm:pt modelId="{C4D74C19-3A7B-4179-AF80-8E8E12908472}" type="pres">
      <dgm:prSet presAssocID="{16FBDD05-F4B7-4F4F-BDDE-BDCA01B6FAEF}" presName="node" presStyleLbl="node1" presStyleIdx="2" presStyleCnt="7">
        <dgm:presLayoutVars>
          <dgm:bulletEnabled val="1"/>
        </dgm:presLayoutVars>
      </dgm:prSet>
      <dgm:spPr/>
    </dgm:pt>
    <dgm:pt modelId="{EC22ACA0-2C8E-4B73-9099-4882C08D588E}" type="pres">
      <dgm:prSet presAssocID="{80C819C8-3ABE-424A-BCD3-4563D65A244A}" presName="Name9" presStyleLbl="parChTrans1D2" presStyleIdx="3" presStyleCnt="7"/>
      <dgm:spPr/>
    </dgm:pt>
    <dgm:pt modelId="{DEC90991-448A-4E93-ABA8-7B4CA915E606}" type="pres">
      <dgm:prSet presAssocID="{80C819C8-3ABE-424A-BCD3-4563D65A244A}" presName="connTx" presStyleLbl="parChTrans1D2" presStyleIdx="3" presStyleCnt="7"/>
      <dgm:spPr/>
    </dgm:pt>
    <dgm:pt modelId="{AF6EB966-0510-44D4-A767-EDDBF53F045F}" type="pres">
      <dgm:prSet presAssocID="{5FD5760E-CA96-437F-B9A3-9C463B247500}" presName="node" presStyleLbl="node1" presStyleIdx="3" presStyleCnt="7">
        <dgm:presLayoutVars>
          <dgm:bulletEnabled val="1"/>
        </dgm:presLayoutVars>
      </dgm:prSet>
      <dgm:spPr/>
    </dgm:pt>
    <dgm:pt modelId="{6AE3D3F8-1B37-46EC-BD79-1C46E2D642FE}" type="pres">
      <dgm:prSet presAssocID="{B88943A7-4D61-4BD2-AD9B-A489B7335B3E}" presName="Name9" presStyleLbl="parChTrans1D2" presStyleIdx="4" presStyleCnt="7"/>
      <dgm:spPr/>
    </dgm:pt>
    <dgm:pt modelId="{F766F967-51F6-470B-B387-0FFA79225111}" type="pres">
      <dgm:prSet presAssocID="{B88943A7-4D61-4BD2-AD9B-A489B7335B3E}" presName="connTx" presStyleLbl="parChTrans1D2" presStyleIdx="4" presStyleCnt="7"/>
      <dgm:spPr/>
    </dgm:pt>
    <dgm:pt modelId="{C6852613-6AED-4FD0-9F62-50D0B086A01C}" type="pres">
      <dgm:prSet presAssocID="{BCCB50C6-204E-448D-B0FF-B63AA161951A}" presName="node" presStyleLbl="node1" presStyleIdx="4" presStyleCnt="7">
        <dgm:presLayoutVars>
          <dgm:bulletEnabled val="1"/>
        </dgm:presLayoutVars>
      </dgm:prSet>
      <dgm:spPr/>
    </dgm:pt>
    <dgm:pt modelId="{D04756A8-7774-424B-8F6D-D4BCD00123FB}" type="pres">
      <dgm:prSet presAssocID="{E453C90C-EB9D-4B5E-9144-5FBB83D4C9A5}" presName="Name9" presStyleLbl="parChTrans1D2" presStyleIdx="5" presStyleCnt="7"/>
      <dgm:spPr/>
    </dgm:pt>
    <dgm:pt modelId="{E7191F75-8E82-4FD5-8CDC-6FFF7DDE812E}" type="pres">
      <dgm:prSet presAssocID="{E453C90C-EB9D-4B5E-9144-5FBB83D4C9A5}" presName="connTx" presStyleLbl="parChTrans1D2" presStyleIdx="5" presStyleCnt="7"/>
      <dgm:spPr/>
    </dgm:pt>
    <dgm:pt modelId="{BFAA48DE-AAB8-47D1-9A0E-5C6CA5B8C52C}" type="pres">
      <dgm:prSet presAssocID="{43D9F432-146F-4CE0-BF8F-ABC975B86697}" presName="node" presStyleLbl="node1" presStyleIdx="5" presStyleCnt="7">
        <dgm:presLayoutVars>
          <dgm:bulletEnabled val="1"/>
        </dgm:presLayoutVars>
      </dgm:prSet>
      <dgm:spPr/>
    </dgm:pt>
    <dgm:pt modelId="{A1E4695A-7BD0-4BD8-A7AC-F5BF2DCE29F0}" type="pres">
      <dgm:prSet presAssocID="{FF8CFD22-9C15-4A3F-B2E6-E2C7FCF8813E}" presName="Name9" presStyleLbl="parChTrans1D2" presStyleIdx="6" presStyleCnt="7"/>
      <dgm:spPr/>
    </dgm:pt>
    <dgm:pt modelId="{E9C683D6-6E5F-4C97-A137-249280EDB9C1}" type="pres">
      <dgm:prSet presAssocID="{FF8CFD22-9C15-4A3F-B2E6-E2C7FCF8813E}" presName="connTx" presStyleLbl="parChTrans1D2" presStyleIdx="6" presStyleCnt="7"/>
      <dgm:spPr/>
    </dgm:pt>
    <dgm:pt modelId="{7BE418B7-5998-4577-A2F1-11A78C84BF9D}" type="pres">
      <dgm:prSet presAssocID="{664604FB-38DF-401F-83B5-918BBB1C2C42}" presName="node" presStyleLbl="node1" presStyleIdx="6" presStyleCnt="7">
        <dgm:presLayoutVars>
          <dgm:bulletEnabled val="1"/>
        </dgm:presLayoutVars>
      </dgm:prSet>
      <dgm:spPr/>
    </dgm:pt>
  </dgm:ptLst>
  <dgm:cxnLst>
    <dgm:cxn modelId="{1CBC4F0E-AED9-494F-9122-54C359E27F52}" type="presOf" srcId="{B88943A7-4D61-4BD2-AD9B-A489B7335B3E}" destId="{6AE3D3F8-1B37-46EC-BD79-1C46E2D642FE}" srcOrd="0" destOrd="0" presId="urn:microsoft.com/office/officeart/2005/8/layout/radial1"/>
    <dgm:cxn modelId="{A9DBFD10-FF19-4BEA-9099-1294EA5C4D82}" type="presOf" srcId="{FF8CFD22-9C15-4A3F-B2E6-E2C7FCF8813E}" destId="{A1E4695A-7BD0-4BD8-A7AC-F5BF2DCE29F0}" srcOrd="0" destOrd="0" presId="urn:microsoft.com/office/officeart/2005/8/layout/radial1"/>
    <dgm:cxn modelId="{18CC0617-70A8-4DC4-AB3F-F7D710FF18FA}" type="presOf" srcId="{80C819C8-3ABE-424A-BCD3-4563D65A244A}" destId="{EC22ACA0-2C8E-4B73-9099-4882C08D588E}" srcOrd="0" destOrd="0" presId="urn:microsoft.com/office/officeart/2005/8/layout/radial1"/>
    <dgm:cxn modelId="{72F7BE1C-8550-43A1-832F-2EBAF424D1F3}" srcId="{344EF37C-4066-4228-973F-8F4391EBBE1A}" destId="{C0166849-7BA2-432B-B852-C61A4FF43A08}" srcOrd="0" destOrd="0" parTransId="{32B3E5E8-8D48-4C66-88DE-289BB590C401}" sibTransId="{20083821-45C5-41CD-BAF9-D3C3A430CA27}"/>
    <dgm:cxn modelId="{7F16F12B-4797-4FE3-8EC3-9F2685B29DF6}" type="presOf" srcId="{16FBDD05-F4B7-4F4F-BDDE-BDCA01B6FAEF}" destId="{C4D74C19-3A7B-4179-AF80-8E8E12908472}" srcOrd="0" destOrd="0" presId="urn:microsoft.com/office/officeart/2005/8/layout/radial1"/>
    <dgm:cxn modelId="{1B49D734-9C89-4377-A3CD-CBCC99C6D00A}" type="presOf" srcId="{E453C90C-EB9D-4B5E-9144-5FBB83D4C9A5}" destId="{D04756A8-7774-424B-8F6D-D4BCD00123FB}" srcOrd="0" destOrd="0" presId="urn:microsoft.com/office/officeart/2005/8/layout/radial1"/>
    <dgm:cxn modelId="{FCC3F83E-1F9E-44A8-9CCC-09614D7F0ACB}" type="presOf" srcId="{BCCB50C6-204E-448D-B0FF-B63AA161951A}" destId="{C6852613-6AED-4FD0-9F62-50D0B086A01C}" srcOrd="0" destOrd="0" presId="urn:microsoft.com/office/officeart/2005/8/layout/radial1"/>
    <dgm:cxn modelId="{3590035E-E028-4D9B-B808-A9D6FAFD80A0}" srcId="{C0166849-7BA2-432B-B852-C61A4FF43A08}" destId="{BCCB50C6-204E-448D-B0FF-B63AA161951A}" srcOrd="4" destOrd="0" parTransId="{B88943A7-4D61-4BD2-AD9B-A489B7335B3E}" sibTransId="{73AA4E58-33CC-4938-91CC-13E337497634}"/>
    <dgm:cxn modelId="{F71DBF61-9B7C-4A78-A779-32DEE06D53F4}" type="presOf" srcId="{80C819C8-3ABE-424A-BCD3-4563D65A244A}" destId="{DEC90991-448A-4E93-ABA8-7B4CA915E606}" srcOrd="1" destOrd="0" presId="urn:microsoft.com/office/officeart/2005/8/layout/radial1"/>
    <dgm:cxn modelId="{2FA78464-F6B2-4C75-97F9-143D9E51EB16}" type="presOf" srcId="{B88943A7-4D61-4BD2-AD9B-A489B7335B3E}" destId="{F766F967-51F6-470B-B387-0FFA79225111}" srcOrd="1" destOrd="0" presId="urn:microsoft.com/office/officeart/2005/8/layout/radial1"/>
    <dgm:cxn modelId="{4817BF55-6540-4B5E-AE5E-E09AD983ACE7}" type="presOf" srcId="{C5EEAD27-A505-4EB0-98F0-ABB754B25B07}" destId="{23503EE2-2342-45CC-BEDE-C138C01E1ADE}" srcOrd="1" destOrd="0" presId="urn:microsoft.com/office/officeart/2005/8/layout/radial1"/>
    <dgm:cxn modelId="{D1C2A358-CE36-482F-8B39-45B2D91D67A9}" type="presOf" srcId="{5FD5760E-CA96-437F-B9A3-9C463B247500}" destId="{AF6EB966-0510-44D4-A767-EDDBF53F045F}" srcOrd="0" destOrd="0" presId="urn:microsoft.com/office/officeart/2005/8/layout/radial1"/>
    <dgm:cxn modelId="{FC6DA680-4510-40DD-862C-75D38048F97A}" type="presOf" srcId="{C020C1CE-FF14-4C28-82DB-340B83FC6905}" destId="{90ECA5D2-8E33-4992-B3CE-F3C055431521}" srcOrd="0" destOrd="0" presId="urn:microsoft.com/office/officeart/2005/8/layout/radial1"/>
    <dgm:cxn modelId="{E475F796-B4ED-43E1-97C3-0DB7880DA510}" srcId="{C0166849-7BA2-432B-B852-C61A4FF43A08}" destId="{4F4DC49A-8AF1-4B43-8017-513595603494}" srcOrd="0" destOrd="0" parTransId="{C020C1CE-FF14-4C28-82DB-340B83FC6905}" sibTransId="{4D237D9C-96BA-405F-8A3D-D2508C820E02}"/>
    <dgm:cxn modelId="{C0C1EB99-60BB-45C0-98C2-7750DBFD919C}" type="presOf" srcId="{E453C90C-EB9D-4B5E-9144-5FBB83D4C9A5}" destId="{E7191F75-8E82-4FD5-8CDC-6FFF7DDE812E}" srcOrd="1" destOrd="0" presId="urn:microsoft.com/office/officeart/2005/8/layout/radial1"/>
    <dgm:cxn modelId="{169389A2-BDFA-480C-81A1-A56D5E8FEB1A}" type="presOf" srcId="{E5226AF5-7C00-4D51-B743-62BDAF98E780}" destId="{2AB46978-3F7B-42E5-BEEF-DE15017251C1}" srcOrd="0" destOrd="0" presId="urn:microsoft.com/office/officeart/2005/8/layout/radial1"/>
    <dgm:cxn modelId="{6986BFA2-C39C-4649-B886-19641782A269}" type="presOf" srcId="{664604FB-38DF-401F-83B5-918BBB1C2C42}" destId="{7BE418B7-5998-4577-A2F1-11A78C84BF9D}" srcOrd="0" destOrd="0" presId="urn:microsoft.com/office/officeart/2005/8/layout/radial1"/>
    <dgm:cxn modelId="{F7BC17B1-0E84-4225-ADB0-0312D9676076}" type="presOf" srcId="{4F4DC49A-8AF1-4B43-8017-513595603494}" destId="{EBF1C372-647C-4DC2-9043-F942AE65465B}" srcOrd="0" destOrd="0" presId="urn:microsoft.com/office/officeart/2005/8/layout/radial1"/>
    <dgm:cxn modelId="{80E142B2-4635-4BD1-A5CD-EA181932F7EC}" type="presOf" srcId="{417D44F4-6322-403A-B934-5C0BECDC0271}" destId="{56613F28-19A8-4C62-838C-70F927726C32}" srcOrd="0" destOrd="0" presId="urn:microsoft.com/office/officeart/2005/8/layout/radial1"/>
    <dgm:cxn modelId="{6B9E85C2-28B8-4E1F-B9E2-13E08B0891E0}" type="presOf" srcId="{C0166849-7BA2-432B-B852-C61A4FF43A08}" destId="{1FDD6F3D-B8E1-40A4-882F-85C6D1F03624}" srcOrd="0" destOrd="0" presId="urn:microsoft.com/office/officeart/2005/8/layout/radial1"/>
    <dgm:cxn modelId="{F171BBC2-E733-4A2B-95E3-087E55B513D8}" type="presOf" srcId="{344EF37C-4066-4228-973F-8F4391EBBE1A}" destId="{5450671A-FC9C-4449-8A43-212CE48ABAB7}" srcOrd="0" destOrd="0" presId="urn:microsoft.com/office/officeart/2005/8/layout/radial1"/>
    <dgm:cxn modelId="{4BC3A6C9-454F-4072-9864-9A329D81753D}" srcId="{C0166849-7BA2-432B-B852-C61A4FF43A08}" destId="{5FD5760E-CA96-437F-B9A3-9C463B247500}" srcOrd="3" destOrd="0" parTransId="{80C819C8-3ABE-424A-BCD3-4563D65A244A}" sibTransId="{E56A599D-3F74-4785-AA7F-327D97525CD5}"/>
    <dgm:cxn modelId="{606389D1-8EC6-498E-9375-6EC31F65870E}" srcId="{C0166849-7BA2-432B-B852-C61A4FF43A08}" destId="{664604FB-38DF-401F-83B5-918BBB1C2C42}" srcOrd="6" destOrd="0" parTransId="{FF8CFD22-9C15-4A3F-B2E6-E2C7FCF8813E}" sibTransId="{FB6EF032-05EA-44A8-88A0-B503F3D48144}"/>
    <dgm:cxn modelId="{44A247DD-FF83-4934-9277-82997D85EB87}" type="presOf" srcId="{C020C1CE-FF14-4C28-82DB-340B83FC6905}" destId="{BDD142D3-BFF9-4FA3-9356-EA7C29F5E542}" srcOrd="1" destOrd="0" presId="urn:microsoft.com/office/officeart/2005/8/layout/radial1"/>
    <dgm:cxn modelId="{AB82C6DD-B118-45C2-9C1A-D12C3A8147C0}" srcId="{C0166849-7BA2-432B-B852-C61A4FF43A08}" destId="{E5226AF5-7C00-4D51-B743-62BDAF98E780}" srcOrd="1" destOrd="0" parTransId="{C5EEAD27-A505-4EB0-98F0-ABB754B25B07}" sibTransId="{CBE90D55-ED0C-474F-8696-5822135155EA}"/>
    <dgm:cxn modelId="{5867E9E3-4F45-4278-B179-BF973B17034D}" type="presOf" srcId="{FF8CFD22-9C15-4A3F-B2E6-E2C7FCF8813E}" destId="{E9C683D6-6E5F-4C97-A137-249280EDB9C1}" srcOrd="1" destOrd="0" presId="urn:microsoft.com/office/officeart/2005/8/layout/radial1"/>
    <dgm:cxn modelId="{E381EBE6-332C-45F1-96C4-67B123E4F3A9}" type="presOf" srcId="{43D9F432-146F-4CE0-BF8F-ABC975B86697}" destId="{BFAA48DE-AAB8-47D1-9A0E-5C6CA5B8C52C}" srcOrd="0" destOrd="0" presId="urn:microsoft.com/office/officeart/2005/8/layout/radial1"/>
    <dgm:cxn modelId="{B21660E8-6023-4BC3-9CA4-9A0E147AE981}" type="presOf" srcId="{C5EEAD27-A505-4EB0-98F0-ABB754B25B07}" destId="{7D4DD7D2-5C47-4EE6-8711-D7A302C224CD}" srcOrd="0" destOrd="0" presId="urn:microsoft.com/office/officeart/2005/8/layout/radial1"/>
    <dgm:cxn modelId="{B2E98FEF-339E-4D80-8EC9-4BC786B20CBC}" srcId="{C0166849-7BA2-432B-B852-C61A4FF43A08}" destId="{43D9F432-146F-4CE0-BF8F-ABC975B86697}" srcOrd="5" destOrd="0" parTransId="{E453C90C-EB9D-4B5E-9144-5FBB83D4C9A5}" sibTransId="{10D49116-3BD3-42E4-B54D-AE4E625A6C43}"/>
    <dgm:cxn modelId="{F1D33BFB-13D5-425D-AC61-CAE8E5684EBB}" srcId="{C0166849-7BA2-432B-B852-C61A4FF43A08}" destId="{16FBDD05-F4B7-4F4F-BDDE-BDCA01B6FAEF}" srcOrd="2" destOrd="0" parTransId="{417D44F4-6322-403A-B934-5C0BECDC0271}" sibTransId="{DBB74DB7-D689-42D7-BDAA-3623F0443E9A}"/>
    <dgm:cxn modelId="{973BBFFD-25C3-4F68-8249-919158FA4B3D}" type="presOf" srcId="{417D44F4-6322-403A-B934-5C0BECDC0271}" destId="{1FC14D2A-4BF1-4A2F-B97F-8505B81ABD7E}" srcOrd="1" destOrd="0" presId="urn:microsoft.com/office/officeart/2005/8/layout/radial1"/>
    <dgm:cxn modelId="{44453DF7-1B7A-41CF-8B3F-D3133408C3AE}" type="presParOf" srcId="{5450671A-FC9C-4449-8A43-212CE48ABAB7}" destId="{1FDD6F3D-B8E1-40A4-882F-85C6D1F03624}" srcOrd="0" destOrd="0" presId="urn:microsoft.com/office/officeart/2005/8/layout/radial1"/>
    <dgm:cxn modelId="{CEEB4641-A541-4CB6-9779-282C8AF3877A}" type="presParOf" srcId="{5450671A-FC9C-4449-8A43-212CE48ABAB7}" destId="{90ECA5D2-8E33-4992-B3CE-F3C055431521}" srcOrd="1" destOrd="0" presId="urn:microsoft.com/office/officeart/2005/8/layout/radial1"/>
    <dgm:cxn modelId="{6127AD7B-F10E-49B8-825A-70F7BA822E3A}" type="presParOf" srcId="{90ECA5D2-8E33-4992-B3CE-F3C055431521}" destId="{BDD142D3-BFF9-4FA3-9356-EA7C29F5E542}" srcOrd="0" destOrd="0" presId="urn:microsoft.com/office/officeart/2005/8/layout/radial1"/>
    <dgm:cxn modelId="{3D4E2869-F0AD-4AA5-806A-B680DEE7DDB7}" type="presParOf" srcId="{5450671A-FC9C-4449-8A43-212CE48ABAB7}" destId="{EBF1C372-647C-4DC2-9043-F942AE65465B}" srcOrd="2" destOrd="0" presId="urn:microsoft.com/office/officeart/2005/8/layout/radial1"/>
    <dgm:cxn modelId="{799612B8-835A-4672-9C76-4095C9DC08B6}" type="presParOf" srcId="{5450671A-FC9C-4449-8A43-212CE48ABAB7}" destId="{7D4DD7D2-5C47-4EE6-8711-D7A302C224CD}" srcOrd="3" destOrd="0" presId="urn:microsoft.com/office/officeart/2005/8/layout/radial1"/>
    <dgm:cxn modelId="{3027A2B7-558D-4EF6-BD67-43EBAACF1B8E}" type="presParOf" srcId="{7D4DD7D2-5C47-4EE6-8711-D7A302C224CD}" destId="{23503EE2-2342-45CC-BEDE-C138C01E1ADE}" srcOrd="0" destOrd="0" presId="urn:microsoft.com/office/officeart/2005/8/layout/radial1"/>
    <dgm:cxn modelId="{E748F132-4FB3-4DFE-BF8B-0D84ADEAF446}" type="presParOf" srcId="{5450671A-FC9C-4449-8A43-212CE48ABAB7}" destId="{2AB46978-3F7B-42E5-BEEF-DE15017251C1}" srcOrd="4" destOrd="0" presId="urn:microsoft.com/office/officeart/2005/8/layout/radial1"/>
    <dgm:cxn modelId="{6E51F978-B82E-4B0D-826A-FFE42EC8690A}" type="presParOf" srcId="{5450671A-FC9C-4449-8A43-212CE48ABAB7}" destId="{56613F28-19A8-4C62-838C-70F927726C32}" srcOrd="5" destOrd="0" presId="urn:microsoft.com/office/officeart/2005/8/layout/radial1"/>
    <dgm:cxn modelId="{B55A2DEE-3217-48EB-B170-C4B5BD40066F}" type="presParOf" srcId="{56613F28-19A8-4C62-838C-70F927726C32}" destId="{1FC14D2A-4BF1-4A2F-B97F-8505B81ABD7E}" srcOrd="0" destOrd="0" presId="urn:microsoft.com/office/officeart/2005/8/layout/radial1"/>
    <dgm:cxn modelId="{B9418EBC-6886-48DA-A929-8AAB045FFCB0}" type="presParOf" srcId="{5450671A-FC9C-4449-8A43-212CE48ABAB7}" destId="{C4D74C19-3A7B-4179-AF80-8E8E12908472}" srcOrd="6" destOrd="0" presId="urn:microsoft.com/office/officeart/2005/8/layout/radial1"/>
    <dgm:cxn modelId="{D566CBA2-D3EF-4CE3-AD36-411BFBB443D4}" type="presParOf" srcId="{5450671A-FC9C-4449-8A43-212CE48ABAB7}" destId="{EC22ACA0-2C8E-4B73-9099-4882C08D588E}" srcOrd="7" destOrd="0" presId="urn:microsoft.com/office/officeart/2005/8/layout/radial1"/>
    <dgm:cxn modelId="{8147EE27-B68A-440E-9879-296533063722}" type="presParOf" srcId="{EC22ACA0-2C8E-4B73-9099-4882C08D588E}" destId="{DEC90991-448A-4E93-ABA8-7B4CA915E606}" srcOrd="0" destOrd="0" presId="urn:microsoft.com/office/officeart/2005/8/layout/radial1"/>
    <dgm:cxn modelId="{599E3938-51B4-4E86-BB4D-4A98A42E35F7}" type="presParOf" srcId="{5450671A-FC9C-4449-8A43-212CE48ABAB7}" destId="{AF6EB966-0510-44D4-A767-EDDBF53F045F}" srcOrd="8" destOrd="0" presId="urn:microsoft.com/office/officeart/2005/8/layout/radial1"/>
    <dgm:cxn modelId="{C4D9AE67-E611-4120-AFCE-A54DF7D3FD7D}" type="presParOf" srcId="{5450671A-FC9C-4449-8A43-212CE48ABAB7}" destId="{6AE3D3F8-1B37-46EC-BD79-1C46E2D642FE}" srcOrd="9" destOrd="0" presId="urn:microsoft.com/office/officeart/2005/8/layout/radial1"/>
    <dgm:cxn modelId="{7EF8862D-4137-402E-8855-FD5B3DA9292E}" type="presParOf" srcId="{6AE3D3F8-1B37-46EC-BD79-1C46E2D642FE}" destId="{F766F967-51F6-470B-B387-0FFA79225111}" srcOrd="0" destOrd="0" presId="urn:microsoft.com/office/officeart/2005/8/layout/radial1"/>
    <dgm:cxn modelId="{38469B47-C53F-46AC-8034-FA0ABAB97649}" type="presParOf" srcId="{5450671A-FC9C-4449-8A43-212CE48ABAB7}" destId="{C6852613-6AED-4FD0-9F62-50D0B086A01C}" srcOrd="10" destOrd="0" presId="urn:microsoft.com/office/officeart/2005/8/layout/radial1"/>
    <dgm:cxn modelId="{E255907D-FA1A-43AA-9AF6-6CF3ADB4E9EE}" type="presParOf" srcId="{5450671A-FC9C-4449-8A43-212CE48ABAB7}" destId="{D04756A8-7774-424B-8F6D-D4BCD00123FB}" srcOrd="11" destOrd="0" presId="urn:microsoft.com/office/officeart/2005/8/layout/radial1"/>
    <dgm:cxn modelId="{4745B9E1-A429-49DA-A436-8467AD69F321}" type="presParOf" srcId="{D04756A8-7774-424B-8F6D-D4BCD00123FB}" destId="{E7191F75-8E82-4FD5-8CDC-6FFF7DDE812E}" srcOrd="0" destOrd="0" presId="urn:microsoft.com/office/officeart/2005/8/layout/radial1"/>
    <dgm:cxn modelId="{1E230D8B-90FC-473B-B922-E222EAD6B384}" type="presParOf" srcId="{5450671A-FC9C-4449-8A43-212CE48ABAB7}" destId="{BFAA48DE-AAB8-47D1-9A0E-5C6CA5B8C52C}" srcOrd="12" destOrd="0" presId="urn:microsoft.com/office/officeart/2005/8/layout/radial1"/>
    <dgm:cxn modelId="{1CB735C6-A979-442F-AC14-FE3850077CA1}" type="presParOf" srcId="{5450671A-FC9C-4449-8A43-212CE48ABAB7}" destId="{A1E4695A-7BD0-4BD8-A7AC-F5BF2DCE29F0}" srcOrd="13" destOrd="0" presId="urn:microsoft.com/office/officeart/2005/8/layout/radial1"/>
    <dgm:cxn modelId="{47246118-D07F-49B3-BA66-063D80798ADD}" type="presParOf" srcId="{A1E4695A-7BD0-4BD8-A7AC-F5BF2DCE29F0}" destId="{E9C683D6-6E5F-4C97-A137-249280EDB9C1}" srcOrd="0" destOrd="0" presId="urn:microsoft.com/office/officeart/2005/8/layout/radial1"/>
    <dgm:cxn modelId="{E849F61D-A076-420B-AD8B-027463FA0371}" type="presParOf" srcId="{5450671A-FC9C-4449-8A43-212CE48ABAB7}" destId="{7BE418B7-5998-4577-A2F1-11A78C84BF9D}"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4EF37C-4066-4228-973F-8F4391EBBE1A}"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fr-DZ"/>
        </a:p>
      </dgm:t>
    </dgm:pt>
    <dgm:pt modelId="{C0166849-7BA2-432B-B852-C61A4FF43A08}">
      <dgm:prSet phldrT="[Texte]" custT="1"/>
      <dgm:spPr/>
      <dgm:t>
        <a:bodyPr/>
        <a:lstStyle/>
        <a:p>
          <a:r>
            <a:rPr lang="fr-FR" sz="1800" b="1" dirty="0">
              <a:latin typeface="Times New Roman" panose="02020603050405020304" pitchFamily="18" charset="0"/>
              <a:cs typeface="Times New Roman" panose="02020603050405020304" pitchFamily="18" charset="0"/>
            </a:rPr>
            <a:t>Marketing Mix</a:t>
          </a:r>
          <a:endParaRPr lang="fr-DZ" sz="1800" b="1"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36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3600" b="1">
            <a:latin typeface="Times New Roman" panose="02020603050405020304" pitchFamily="18" charset="0"/>
            <a:cs typeface="Times New Roman" panose="02020603050405020304" pitchFamily="18" charset="0"/>
          </a:endParaRPr>
        </a:p>
      </dgm:t>
    </dgm:pt>
    <dgm:pt modelId="{4F4DC49A-8AF1-4B43-8017-513595603494}">
      <dgm:prSet phldrT="[Texte]" custT="1"/>
      <dgm:spPr/>
      <dgm:t>
        <a:bodyPr/>
        <a:lstStyle/>
        <a:p>
          <a:r>
            <a:rPr lang="ar-SA" sz="2800" b="1" dirty="0">
              <a:latin typeface="Times New Roman" panose="02020603050405020304" pitchFamily="18" charset="0"/>
              <a:cs typeface="Times New Roman" panose="02020603050405020304" pitchFamily="18" charset="0"/>
            </a:rPr>
            <a:t>منتج</a:t>
          </a:r>
          <a:endParaRPr lang="fr-DZ" sz="2800" b="1" dirty="0">
            <a:latin typeface="Times New Roman" panose="02020603050405020304" pitchFamily="18" charset="0"/>
            <a:cs typeface="Times New Roman" panose="02020603050405020304" pitchFamily="18" charset="0"/>
          </a:endParaRPr>
        </a:p>
      </dgm:t>
    </dgm:pt>
    <dgm:pt modelId="{C020C1CE-FF14-4C28-82DB-340B83FC6905}" type="parTrans" cxnId="{E475F796-B4ED-43E1-97C3-0DB7880DA510}">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4D237D9C-96BA-405F-8A3D-D2508C820E02}" type="sibTrans" cxnId="{E475F796-B4ED-43E1-97C3-0DB7880DA510}">
      <dgm:prSet/>
      <dgm:spPr/>
      <dgm:t>
        <a:bodyPr/>
        <a:lstStyle/>
        <a:p>
          <a:endParaRPr lang="fr-DZ" sz="3600" b="1">
            <a:latin typeface="Times New Roman" panose="02020603050405020304" pitchFamily="18" charset="0"/>
            <a:cs typeface="Times New Roman" panose="02020603050405020304" pitchFamily="18" charset="0"/>
          </a:endParaRPr>
        </a:p>
      </dgm:t>
    </dgm:pt>
    <dgm:pt modelId="{E5226AF5-7C00-4D51-B743-62BDAF98E780}">
      <dgm:prSet phldrT="[Texte]" custT="1"/>
      <dgm:spPr/>
      <dgm:t>
        <a:bodyPr/>
        <a:lstStyle/>
        <a:p>
          <a:r>
            <a:rPr lang="ar-SA" sz="2800" b="1" dirty="0">
              <a:latin typeface="Times New Roman" panose="02020603050405020304" pitchFamily="18" charset="0"/>
              <a:cs typeface="Times New Roman" panose="02020603050405020304" pitchFamily="18" charset="0"/>
            </a:rPr>
            <a:t>سعر</a:t>
          </a:r>
          <a:endParaRPr lang="fr-DZ" sz="2800" b="1" dirty="0">
            <a:latin typeface="Times New Roman" panose="02020603050405020304" pitchFamily="18" charset="0"/>
            <a:cs typeface="Times New Roman" panose="02020603050405020304" pitchFamily="18" charset="0"/>
          </a:endParaRPr>
        </a:p>
      </dgm:t>
    </dgm:pt>
    <dgm:pt modelId="{C5EEAD27-A505-4EB0-98F0-ABB754B25B07}" type="parTrans" cxnId="{AB82C6DD-B118-45C2-9C1A-D12C3A8147C0}">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CBE90D55-ED0C-474F-8696-5822135155EA}" type="sibTrans" cxnId="{AB82C6DD-B118-45C2-9C1A-D12C3A8147C0}">
      <dgm:prSet/>
      <dgm:spPr/>
      <dgm:t>
        <a:bodyPr/>
        <a:lstStyle/>
        <a:p>
          <a:endParaRPr lang="fr-DZ" sz="3600" b="1">
            <a:latin typeface="Times New Roman" panose="02020603050405020304" pitchFamily="18" charset="0"/>
            <a:cs typeface="Times New Roman" panose="02020603050405020304" pitchFamily="18" charset="0"/>
          </a:endParaRPr>
        </a:p>
      </dgm:t>
    </dgm:pt>
    <dgm:pt modelId="{16FBDD05-F4B7-4F4F-BDDE-BDCA01B6FAEF}">
      <dgm:prSet phldrT="[Texte]" custT="1"/>
      <dgm:spPr/>
      <dgm:t>
        <a:bodyPr/>
        <a:lstStyle/>
        <a:p>
          <a:r>
            <a:rPr lang="ar-SA" sz="2800" b="1" dirty="0">
              <a:latin typeface="Times New Roman" panose="02020603050405020304" pitchFamily="18" charset="0"/>
              <a:cs typeface="Times New Roman" panose="02020603050405020304" pitchFamily="18" charset="0"/>
            </a:rPr>
            <a:t>الترويج</a:t>
          </a:r>
          <a:endParaRPr lang="fr-DZ" sz="2800" b="1" dirty="0">
            <a:latin typeface="Times New Roman" panose="02020603050405020304" pitchFamily="18" charset="0"/>
            <a:cs typeface="Times New Roman" panose="02020603050405020304" pitchFamily="18" charset="0"/>
          </a:endParaRPr>
        </a:p>
      </dgm:t>
    </dgm:pt>
    <dgm:pt modelId="{417D44F4-6322-403A-B934-5C0BECDC0271}" type="parTrans" cxnId="{F1D33BFB-13D5-425D-AC61-CAE8E5684EBB}">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DBB74DB7-D689-42D7-BDAA-3623F0443E9A}" type="sibTrans" cxnId="{F1D33BFB-13D5-425D-AC61-CAE8E5684EBB}">
      <dgm:prSet/>
      <dgm:spPr/>
      <dgm:t>
        <a:bodyPr/>
        <a:lstStyle/>
        <a:p>
          <a:endParaRPr lang="fr-DZ" sz="3600" b="1">
            <a:latin typeface="Times New Roman" panose="02020603050405020304" pitchFamily="18" charset="0"/>
            <a:cs typeface="Times New Roman" panose="02020603050405020304" pitchFamily="18" charset="0"/>
          </a:endParaRPr>
        </a:p>
      </dgm:t>
    </dgm:pt>
    <dgm:pt modelId="{5FD5760E-CA96-437F-B9A3-9C463B247500}">
      <dgm:prSet phldrT="[Texte]" custT="1"/>
      <dgm:spPr/>
      <dgm:t>
        <a:bodyPr/>
        <a:lstStyle/>
        <a:p>
          <a:r>
            <a:rPr lang="ar-SA" sz="2400" b="1" dirty="0">
              <a:latin typeface="Times New Roman" panose="02020603050405020304" pitchFamily="18" charset="0"/>
              <a:cs typeface="Times New Roman" panose="02020603050405020304" pitchFamily="18" charset="0"/>
            </a:rPr>
            <a:t>المكان</a:t>
          </a:r>
          <a:endParaRPr lang="fr-DZ" sz="2400" b="1" dirty="0">
            <a:latin typeface="Times New Roman" panose="02020603050405020304" pitchFamily="18" charset="0"/>
            <a:cs typeface="Times New Roman" panose="02020603050405020304" pitchFamily="18" charset="0"/>
          </a:endParaRPr>
        </a:p>
      </dgm:t>
    </dgm:pt>
    <dgm:pt modelId="{80C819C8-3ABE-424A-BCD3-4563D65A244A}" type="parTrans" cxnId="{4BC3A6C9-454F-4072-9864-9A329D81753D}">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E56A599D-3F74-4785-AA7F-327D97525CD5}" type="sibTrans" cxnId="{4BC3A6C9-454F-4072-9864-9A329D81753D}">
      <dgm:prSet/>
      <dgm:spPr/>
      <dgm:t>
        <a:bodyPr/>
        <a:lstStyle/>
        <a:p>
          <a:endParaRPr lang="fr-DZ" sz="3600" b="1">
            <a:latin typeface="Times New Roman" panose="02020603050405020304" pitchFamily="18" charset="0"/>
            <a:cs typeface="Times New Roman" panose="02020603050405020304" pitchFamily="18" charset="0"/>
          </a:endParaRPr>
        </a:p>
      </dgm:t>
    </dgm:pt>
    <dgm:pt modelId="{664604FB-38DF-401F-83B5-918BBB1C2C42}">
      <dgm:prSet phldrT="[Texte]" custT="1"/>
      <dgm:spPr/>
      <dgm:t>
        <a:bodyPr/>
        <a:lstStyle/>
        <a:p>
          <a:r>
            <a:rPr lang="ar-SA" sz="2400" b="1" dirty="0">
              <a:latin typeface="Times New Roman" panose="02020603050405020304" pitchFamily="18" charset="0"/>
              <a:cs typeface="Times New Roman" panose="02020603050405020304" pitchFamily="18" charset="0"/>
            </a:rPr>
            <a:t>العمليات</a:t>
          </a:r>
          <a:endParaRPr lang="fr-DZ" sz="2400" b="1" dirty="0">
            <a:latin typeface="Times New Roman" panose="02020603050405020304" pitchFamily="18" charset="0"/>
            <a:cs typeface="Times New Roman" panose="02020603050405020304" pitchFamily="18" charset="0"/>
          </a:endParaRPr>
        </a:p>
      </dgm:t>
    </dgm:pt>
    <dgm:pt modelId="{FF8CFD22-9C15-4A3F-B2E6-E2C7FCF8813E}" type="parTrans" cxnId="{606389D1-8EC6-498E-9375-6EC31F65870E}">
      <dgm:prSet custT="1"/>
      <dgm:spPr/>
      <dgm:t>
        <a:bodyPr/>
        <a:lstStyle/>
        <a:p>
          <a:endParaRPr lang="fr-DZ" sz="700"/>
        </a:p>
      </dgm:t>
    </dgm:pt>
    <dgm:pt modelId="{FB6EF032-05EA-44A8-88A0-B503F3D48144}" type="sibTrans" cxnId="{606389D1-8EC6-498E-9375-6EC31F65870E}">
      <dgm:prSet/>
      <dgm:spPr/>
      <dgm:t>
        <a:bodyPr/>
        <a:lstStyle/>
        <a:p>
          <a:endParaRPr lang="fr-DZ" sz="2400"/>
        </a:p>
      </dgm:t>
    </dgm:pt>
    <dgm:pt modelId="{BCCB50C6-204E-448D-B0FF-B63AA161951A}">
      <dgm:prSet phldrT="[Texte]" custT="1"/>
      <dgm:spPr/>
      <dgm:t>
        <a:bodyPr/>
        <a:lstStyle/>
        <a:p>
          <a:r>
            <a:rPr lang="ar-SA" sz="2400" b="1" dirty="0">
              <a:latin typeface="Times New Roman" panose="02020603050405020304" pitchFamily="18" charset="0"/>
              <a:cs typeface="Times New Roman" panose="02020603050405020304" pitchFamily="18" charset="0"/>
            </a:rPr>
            <a:t>الأفراد</a:t>
          </a:r>
          <a:endParaRPr lang="fr-DZ" sz="2400" b="1" dirty="0">
            <a:latin typeface="Times New Roman" panose="02020603050405020304" pitchFamily="18" charset="0"/>
            <a:cs typeface="Times New Roman" panose="02020603050405020304" pitchFamily="18" charset="0"/>
          </a:endParaRPr>
        </a:p>
      </dgm:t>
    </dgm:pt>
    <dgm:pt modelId="{B88943A7-4D61-4BD2-AD9B-A489B7335B3E}" type="parTrans" cxnId="{3590035E-E028-4D9B-B808-A9D6FAFD80A0}">
      <dgm:prSet custT="1"/>
      <dgm:spPr/>
      <dgm:t>
        <a:bodyPr/>
        <a:lstStyle/>
        <a:p>
          <a:endParaRPr lang="fr-DZ" sz="700"/>
        </a:p>
      </dgm:t>
    </dgm:pt>
    <dgm:pt modelId="{73AA4E58-33CC-4938-91CC-13E337497634}" type="sibTrans" cxnId="{3590035E-E028-4D9B-B808-A9D6FAFD80A0}">
      <dgm:prSet/>
      <dgm:spPr/>
      <dgm:t>
        <a:bodyPr/>
        <a:lstStyle/>
        <a:p>
          <a:endParaRPr lang="fr-DZ" sz="2400"/>
        </a:p>
      </dgm:t>
    </dgm:pt>
    <dgm:pt modelId="{43D9F432-146F-4CE0-BF8F-ABC975B86697}">
      <dgm:prSet phldrT="[Texte]" custT="1"/>
      <dgm:spPr/>
      <dgm:t>
        <a:bodyPr/>
        <a:lstStyle/>
        <a:p>
          <a:r>
            <a:rPr lang="ar-SA" sz="2400" b="1" dirty="0">
              <a:latin typeface="Times New Roman" panose="02020603050405020304" pitchFamily="18" charset="0"/>
              <a:cs typeface="Times New Roman" panose="02020603050405020304" pitchFamily="18" charset="0"/>
            </a:rPr>
            <a:t>الدليل المادي</a:t>
          </a:r>
          <a:endParaRPr lang="fr-DZ" sz="2400" b="1" dirty="0">
            <a:latin typeface="Times New Roman" panose="02020603050405020304" pitchFamily="18" charset="0"/>
            <a:cs typeface="Times New Roman" panose="02020603050405020304" pitchFamily="18" charset="0"/>
          </a:endParaRPr>
        </a:p>
      </dgm:t>
    </dgm:pt>
    <dgm:pt modelId="{E453C90C-EB9D-4B5E-9144-5FBB83D4C9A5}" type="parTrans" cxnId="{B2E98FEF-339E-4D80-8EC9-4BC786B20CBC}">
      <dgm:prSet custT="1"/>
      <dgm:spPr/>
      <dgm:t>
        <a:bodyPr/>
        <a:lstStyle/>
        <a:p>
          <a:endParaRPr lang="fr-DZ" sz="700"/>
        </a:p>
      </dgm:t>
    </dgm:pt>
    <dgm:pt modelId="{10D49116-3BD3-42E4-B54D-AE4E625A6C43}" type="sibTrans" cxnId="{B2E98FEF-339E-4D80-8EC9-4BC786B20CBC}">
      <dgm:prSet/>
      <dgm:spPr/>
      <dgm:t>
        <a:bodyPr/>
        <a:lstStyle/>
        <a:p>
          <a:endParaRPr lang="fr-DZ" sz="2400"/>
        </a:p>
      </dgm:t>
    </dgm:pt>
    <dgm:pt modelId="{5450671A-FC9C-4449-8A43-212CE48ABAB7}" type="pres">
      <dgm:prSet presAssocID="{344EF37C-4066-4228-973F-8F4391EBBE1A}" presName="cycle" presStyleCnt="0">
        <dgm:presLayoutVars>
          <dgm:chMax val="1"/>
          <dgm:dir/>
          <dgm:animLvl val="ctr"/>
          <dgm:resizeHandles val="exact"/>
        </dgm:presLayoutVars>
      </dgm:prSet>
      <dgm:spPr/>
    </dgm:pt>
    <dgm:pt modelId="{1FDD6F3D-B8E1-40A4-882F-85C6D1F03624}" type="pres">
      <dgm:prSet presAssocID="{C0166849-7BA2-432B-B852-C61A4FF43A08}" presName="centerShape" presStyleLbl="node0" presStyleIdx="0" presStyleCnt="1"/>
      <dgm:spPr/>
    </dgm:pt>
    <dgm:pt modelId="{90ECA5D2-8E33-4992-B3CE-F3C055431521}" type="pres">
      <dgm:prSet presAssocID="{C020C1CE-FF14-4C28-82DB-340B83FC6905}" presName="Name9" presStyleLbl="parChTrans1D2" presStyleIdx="0" presStyleCnt="7"/>
      <dgm:spPr/>
    </dgm:pt>
    <dgm:pt modelId="{BDD142D3-BFF9-4FA3-9356-EA7C29F5E542}" type="pres">
      <dgm:prSet presAssocID="{C020C1CE-FF14-4C28-82DB-340B83FC6905}" presName="connTx" presStyleLbl="parChTrans1D2" presStyleIdx="0" presStyleCnt="7"/>
      <dgm:spPr/>
    </dgm:pt>
    <dgm:pt modelId="{EBF1C372-647C-4DC2-9043-F942AE65465B}" type="pres">
      <dgm:prSet presAssocID="{4F4DC49A-8AF1-4B43-8017-513595603494}" presName="node" presStyleLbl="node1" presStyleIdx="0" presStyleCnt="7" custRadScaleRad="98451">
        <dgm:presLayoutVars>
          <dgm:bulletEnabled val="1"/>
        </dgm:presLayoutVars>
      </dgm:prSet>
      <dgm:spPr/>
    </dgm:pt>
    <dgm:pt modelId="{7D4DD7D2-5C47-4EE6-8711-D7A302C224CD}" type="pres">
      <dgm:prSet presAssocID="{C5EEAD27-A505-4EB0-98F0-ABB754B25B07}" presName="Name9" presStyleLbl="parChTrans1D2" presStyleIdx="1" presStyleCnt="7"/>
      <dgm:spPr/>
    </dgm:pt>
    <dgm:pt modelId="{23503EE2-2342-45CC-BEDE-C138C01E1ADE}" type="pres">
      <dgm:prSet presAssocID="{C5EEAD27-A505-4EB0-98F0-ABB754B25B07}" presName="connTx" presStyleLbl="parChTrans1D2" presStyleIdx="1" presStyleCnt="7"/>
      <dgm:spPr/>
    </dgm:pt>
    <dgm:pt modelId="{2AB46978-3F7B-42E5-BEEF-DE15017251C1}" type="pres">
      <dgm:prSet presAssocID="{E5226AF5-7C00-4D51-B743-62BDAF98E780}" presName="node" presStyleLbl="node1" presStyleIdx="1" presStyleCnt="7">
        <dgm:presLayoutVars>
          <dgm:bulletEnabled val="1"/>
        </dgm:presLayoutVars>
      </dgm:prSet>
      <dgm:spPr/>
    </dgm:pt>
    <dgm:pt modelId="{56613F28-19A8-4C62-838C-70F927726C32}" type="pres">
      <dgm:prSet presAssocID="{417D44F4-6322-403A-B934-5C0BECDC0271}" presName="Name9" presStyleLbl="parChTrans1D2" presStyleIdx="2" presStyleCnt="7"/>
      <dgm:spPr/>
    </dgm:pt>
    <dgm:pt modelId="{1FC14D2A-4BF1-4A2F-B97F-8505B81ABD7E}" type="pres">
      <dgm:prSet presAssocID="{417D44F4-6322-403A-B934-5C0BECDC0271}" presName="connTx" presStyleLbl="parChTrans1D2" presStyleIdx="2" presStyleCnt="7"/>
      <dgm:spPr/>
    </dgm:pt>
    <dgm:pt modelId="{C4D74C19-3A7B-4179-AF80-8E8E12908472}" type="pres">
      <dgm:prSet presAssocID="{16FBDD05-F4B7-4F4F-BDDE-BDCA01B6FAEF}" presName="node" presStyleLbl="node1" presStyleIdx="2" presStyleCnt="7">
        <dgm:presLayoutVars>
          <dgm:bulletEnabled val="1"/>
        </dgm:presLayoutVars>
      </dgm:prSet>
      <dgm:spPr/>
    </dgm:pt>
    <dgm:pt modelId="{EC22ACA0-2C8E-4B73-9099-4882C08D588E}" type="pres">
      <dgm:prSet presAssocID="{80C819C8-3ABE-424A-BCD3-4563D65A244A}" presName="Name9" presStyleLbl="parChTrans1D2" presStyleIdx="3" presStyleCnt="7"/>
      <dgm:spPr/>
    </dgm:pt>
    <dgm:pt modelId="{DEC90991-448A-4E93-ABA8-7B4CA915E606}" type="pres">
      <dgm:prSet presAssocID="{80C819C8-3ABE-424A-BCD3-4563D65A244A}" presName="connTx" presStyleLbl="parChTrans1D2" presStyleIdx="3" presStyleCnt="7"/>
      <dgm:spPr/>
    </dgm:pt>
    <dgm:pt modelId="{AF6EB966-0510-44D4-A767-EDDBF53F045F}" type="pres">
      <dgm:prSet presAssocID="{5FD5760E-CA96-437F-B9A3-9C463B247500}" presName="node" presStyleLbl="node1" presStyleIdx="3" presStyleCnt="7">
        <dgm:presLayoutVars>
          <dgm:bulletEnabled val="1"/>
        </dgm:presLayoutVars>
      </dgm:prSet>
      <dgm:spPr/>
    </dgm:pt>
    <dgm:pt modelId="{6AE3D3F8-1B37-46EC-BD79-1C46E2D642FE}" type="pres">
      <dgm:prSet presAssocID="{B88943A7-4D61-4BD2-AD9B-A489B7335B3E}" presName="Name9" presStyleLbl="parChTrans1D2" presStyleIdx="4" presStyleCnt="7"/>
      <dgm:spPr/>
    </dgm:pt>
    <dgm:pt modelId="{F766F967-51F6-470B-B387-0FFA79225111}" type="pres">
      <dgm:prSet presAssocID="{B88943A7-4D61-4BD2-AD9B-A489B7335B3E}" presName="connTx" presStyleLbl="parChTrans1D2" presStyleIdx="4" presStyleCnt="7"/>
      <dgm:spPr/>
    </dgm:pt>
    <dgm:pt modelId="{C6852613-6AED-4FD0-9F62-50D0B086A01C}" type="pres">
      <dgm:prSet presAssocID="{BCCB50C6-204E-448D-B0FF-B63AA161951A}" presName="node" presStyleLbl="node1" presStyleIdx="4" presStyleCnt="7">
        <dgm:presLayoutVars>
          <dgm:bulletEnabled val="1"/>
        </dgm:presLayoutVars>
      </dgm:prSet>
      <dgm:spPr/>
    </dgm:pt>
    <dgm:pt modelId="{D04756A8-7774-424B-8F6D-D4BCD00123FB}" type="pres">
      <dgm:prSet presAssocID="{E453C90C-EB9D-4B5E-9144-5FBB83D4C9A5}" presName="Name9" presStyleLbl="parChTrans1D2" presStyleIdx="5" presStyleCnt="7"/>
      <dgm:spPr/>
    </dgm:pt>
    <dgm:pt modelId="{E7191F75-8E82-4FD5-8CDC-6FFF7DDE812E}" type="pres">
      <dgm:prSet presAssocID="{E453C90C-EB9D-4B5E-9144-5FBB83D4C9A5}" presName="connTx" presStyleLbl="parChTrans1D2" presStyleIdx="5" presStyleCnt="7"/>
      <dgm:spPr/>
    </dgm:pt>
    <dgm:pt modelId="{BFAA48DE-AAB8-47D1-9A0E-5C6CA5B8C52C}" type="pres">
      <dgm:prSet presAssocID="{43D9F432-146F-4CE0-BF8F-ABC975B86697}" presName="node" presStyleLbl="node1" presStyleIdx="5" presStyleCnt="7">
        <dgm:presLayoutVars>
          <dgm:bulletEnabled val="1"/>
        </dgm:presLayoutVars>
      </dgm:prSet>
      <dgm:spPr/>
    </dgm:pt>
    <dgm:pt modelId="{A1E4695A-7BD0-4BD8-A7AC-F5BF2DCE29F0}" type="pres">
      <dgm:prSet presAssocID="{FF8CFD22-9C15-4A3F-B2E6-E2C7FCF8813E}" presName="Name9" presStyleLbl="parChTrans1D2" presStyleIdx="6" presStyleCnt="7"/>
      <dgm:spPr/>
    </dgm:pt>
    <dgm:pt modelId="{E9C683D6-6E5F-4C97-A137-249280EDB9C1}" type="pres">
      <dgm:prSet presAssocID="{FF8CFD22-9C15-4A3F-B2E6-E2C7FCF8813E}" presName="connTx" presStyleLbl="parChTrans1D2" presStyleIdx="6" presStyleCnt="7"/>
      <dgm:spPr/>
    </dgm:pt>
    <dgm:pt modelId="{7BE418B7-5998-4577-A2F1-11A78C84BF9D}" type="pres">
      <dgm:prSet presAssocID="{664604FB-38DF-401F-83B5-918BBB1C2C42}" presName="node" presStyleLbl="node1" presStyleIdx="6" presStyleCnt="7">
        <dgm:presLayoutVars>
          <dgm:bulletEnabled val="1"/>
        </dgm:presLayoutVars>
      </dgm:prSet>
      <dgm:spPr/>
    </dgm:pt>
  </dgm:ptLst>
  <dgm:cxnLst>
    <dgm:cxn modelId="{1CBC4F0E-AED9-494F-9122-54C359E27F52}" type="presOf" srcId="{B88943A7-4D61-4BD2-AD9B-A489B7335B3E}" destId="{6AE3D3F8-1B37-46EC-BD79-1C46E2D642FE}" srcOrd="0" destOrd="0" presId="urn:microsoft.com/office/officeart/2005/8/layout/radial1"/>
    <dgm:cxn modelId="{A9DBFD10-FF19-4BEA-9099-1294EA5C4D82}" type="presOf" srcId="{FF8CFD22-9C15-4A3F-B2E6-E2C7FCF8813E}" destId="{A1E4695A-7BD0-4BD8-A7AC-F5BF2DCE29F0}" srcOrd="0" destOrd="0" presId="urn:microsoft.com/office/officeart/2005/8/layout/radial1"/>
    <dgm:cxn modelId="{18CC0617-70A8-4DC4-AB3F-F7D710FF18FA}" type="presOf" srcId="{80C819C8-3ABE-424A-BCD3-4563D65A244A}" destId="{EC22ACA0-2C8E-4B73-9099-4882C08D588E}" srcOrd="0" destOrd="0" presId="urn:microsoft.com/office/officeart/2005/8/layout/radial1"/>
    <dgm:cxn modelId="{72F7BE1C-8550-43A1-832F-2EBAF424D1F3}" srcId="{344EF37C-4066-4228-973F-8F4391EBBE1A}" destId="{C0166849-7BA2-432B-B852-C61A4FF43A08}" srcOrd="0" destOrd="0" parTransId="{32B3E5E8-8D48-4C66-88DE-289BB590C401}" sibTransId="{20083821-45C5-41CD-BAF9-D3C3A430CA27}"/>
    <dgm:cxn modelId="{7F16F12B-4797-4FE3-8EC3-9F2685B29DF6}" type="presOf" srcId="{16FBDD05-F4B7-4F4F-BDDE-BDCA01B6FAEF}" destId="{C4D74C19-3A7B-4179-AF80-8E8E12908472}" srcOrd="0" destOrd="0" presId="urn:microsoft.com/office/officeart/2005/8/layout/radial1"/>
    <dgm:cxn modelId="{1B49D734-9C89-4377-A3CD-CBCC99C6D00A}" type="presOf" srcId="{E453C90C-EB9D-4B5E-9144-5FBB83D4C9A5}" destId="{D04756A8-7774-424B-8F6D-D4BCD00123FB}" srcOrd="0" destOrd="0" presId="urn:microsoft.com/office/officeart/2005/8/layout/radial1"/>
    <dgm:cxn modelId="{FCC3F83E-1F9E-44A8-9CCC-09614D7F0ACB}" type="presOf" srcId="{BCCB50C6-204E-448D-B0FF-B63AA161951A}" destId="{C6852613-6AED-4FD0-9F62-50D0B086A01C}" srcOrd="0" destOrd="0" presId="urn:microsoft.com/office/officeart/2005/8/layout/radial1"/>
    <dgm:cxn modelId="{3590035E-E028-4D9B-B808-A9D6FAFD80A0}" srcId="{C0166849-7BA2-432B-B852-C61A4FF43A08}" destId="{BCCB50C6-204E-448D-B0FF-B63AA161951A}" srcOrd="4" destOrd="0" parTransId="{B88943A7-4D61-4BD2-AD9B-A489B7335B3E}" sibTransId="{73AA4E58-33CC-4938-91CC-13E337497634}"/>
    <dgm:cxn modelId="{F71DBF61-9B7C-4A78-A779-32DEE06D53F4}" type="presOf" srcId="{80C819C8-3ABE-424A-BCD3-4563D65A244A}" destId="{DEC90991-448A-4E93-ABA8-7B4CA915E606}" srcOrd="1" destOrd="0" presId="urn:microsoft.com/office/officeart/2005/8/layout/radial1"/>
    <dgm:cxn modelId="{2FA78464-F6B2-4C75-97F9-143D9E51EB16}" type="presOf" srcId="{B88943A7-4D61-4BD2-AD9B-A489B7335B3E}" destId="{F766F967-51F6-470B-B387-0FFA79225111}" srcOrd="1" destOrd="0" presId="urn:microsoft.com/office/officeart/2005/8/layout/radial1"/>
    <dgm:cxn modelId="{4817BF55-6540-4B5E-AE5E-E09AD983ACE7}" type="presOf" srcId="{C5EEAD27-A505-4EB0-98F0-ABB754B25B07}" destId="{23503EE2-2342-45CC-BEDE-C138C01E1ADE}" srcOrd="1" destOrd="0" presId="urn:microsoft.com/office/officeart/2005/8/layout/radial1"/>
    <dgm:cxn modelId="{D1C2A358-CE36-482F-8B39-45B2D91D67A9}" type="presOf" srcId="{5FD5760E-CA96-437F-B9A3-9C463B247500}" destId="{AF6EB966-0510-44D4-A767-EDDBF53F045F}" srcOrd="0" destOrd="0" presId="urn:microsoft.com/office/officeart/2005/8/layout/radial1"/>
    <dgm:cxn modelId="{FC6DA680-4510-40DD-862C-75D38048F97A}" type="presOf" srcId="{C020C1CE-FF14-4C28-82DB-340B83FC6905}" destId="{90ECA5D2-8E33-4992-B3CE-F3C055431521}" srcOrd="0" destOrd="0" presId="urn:microsoft.com/office/officeart/2005/8/layout/radial1"/>
    <dgm:cxn modelId="{E475F796-B4ED-43E1-97C3-0DB7880DA510}" srcId="{C0166849-7BA2-432B-B852-C61A4FF43A08}" destId="{4F4DC49A-8AF1-4B43-8017-513595603494}" srcOrd="0" destOrd="0" parTransId="{C020C1CE-FF14-4C28-82DB-340B83FC6905}" sibTransId="{4D237D9C-96BA-405F-8A3D-D2508C820E02}"/>
    <dgm:cxn modelId="{C0C1EB99-60BB-45C0-98C2-7750DBFD919C}" type="presOf" srcId="{E453C90C-EB9D-4B5E-9144-5FBB83D4C9A5}" destId="{E7191F75-8E82-4FD5-8CDC-6FFF7DDE812E}" srcOrd="1" destOrd="0" presId="urn:microsoft.com/office/officeart/2005/8/layout/radial1"/>
    <dgm:cxn modelId="{169389A2-BDFA-480C-81A1-A56D5E8FEB1A}" type="presOf" srcId="{E5226AF5-7C00-4D51-B743-62BDAF98E780}" destId="{2AB46978-3F7B-42E5-BEEF-DE15017251C1}" srcOrd="0" destOrd="0" presId="urn:microsoft.com/office/officeart/2005/8/layout/radial1"/>
    <dgm:cxn modelId="{6986BFA2-C39C-4649-B886-19641782A269}" type="presOf" srcId="{664604FB-38DF-401F-83B5-918BBB1C2C42}" destId="{7BE418B7-5998-4577-A2F1-11A78C84BF9D}" srcOrd="0" destOrd="0" presId="urn:microsoft.com/office/officeart/2005/8/layout/radial1"/>
    <dgm:cxn modelId="{F7BC17B1-0E84-4225-ADB0-0312D9676076}" type="presOf" srcId="{4F4DC49A-8AF1-4B43-8017-513595603494}" destId="{EBF1C372-647C-4DC2-9043-F942AE65465B}" srcOrd="0" destOrd="0" presId="urn:microsoft.com/office/officeart/2005/8/layout/radial1"/>
    <dgm:cxn modelId="{80E142B2-4635-4BD1-A5CD-EA181932F7EC}" type="presOf" srcId="{417D44F4-6322-403A-B934-5C0BECDC0271}" destId="{56613F28-19A8-4C62-838C-70F927726C32}" srcOrd="0" destOrd="0" presId="urn:microsoft.com/office/officeart/2005/8/layout/radial1"/>
    <dgm:cxn modelId="{6B9E85C2-28B8-4E1F-B9E2-13E08B0891E0}" type="presOf" srcId="{C0166849-7BA2-432B-B852-C61A4FF43A08}" destId="{1FDD6F3D-B8E1-40A4-882F-85C6D1F03624}" srcOrd="0" destOrd="0" presId="urn:microsoft.com/office/officeart/2005/8/layout/radial1"/>
    <dgm:cxn modelId="{F171BBC2-E733-4A2B-95E3-087E55B513D8}" type="presOf" srcId="{344EF37C-4066-4228-973F-8F4391EBBE1A}" destId="{5450671A-FC9C-4449-8A43-212CE48ABAB7}" srcOrd="0" destOrd="0" presId="urn:microsoft.com/office/officeart/2005/8/layout/radial1"/>
    <dgm:cxn modelId="{4BC3A6C9-454F-4072-9864-9A329D81753D}" srcId="{C0166849-7BA2-432B-B852-C61A4FF43A08}" destId="{5FD5760E-CA96-437F-B9A3-9C463B247500}" srcOrd="3" destOrd="0" parTransId="{80C819C8-3ABE-424A-BCD3-4563D65A244A}" sibTransId="{E56A599D-3F74-4785-AA7F-327D97525CD5}"/>
    <dgm:cxn modelId="{606389D1-8EC6-498E-9375-6EC31F65870E}" srcId="{C0166849-7BA2-432B-B852-C61A4FF43A08}" destId="{664604FB-38DF-401F-83B5-918BBB1C2C42}" srcOrd="6" destOrd="0" parTransId="{FF8CFD22-9C15-4A3F-B2E6-E2C7FCF8813E}" sibTransId="{FB6EF032-05EA-44A8-88A0-B503F3D48144}"/>
    <dgm:cxn modelId="{44A247DD-FF83-4934-9277-82997D85EB87}" type="presOf" srcId="{C020C1CE-FF14-4C28-82DB-340B83FC6905}" destId="{BDD142D3-BFF9-4FA3-9356-EA7C29F5E542}" srcOrd="1" destOrd="0" presId="urn:microsoft.com/office/officeart/2005/8/layout/radial1"/>
    <dgm:cxn modelId="{AB82C6DD-B118-45C2-9C1A-D12C3A8147C0}" srcId="{C0166849-7BA2-432B-B852-C61A4FF43A08}" destId="{E5226AF5-7C00-4D51-B743-62BDAF98E780}" srcOrd="1" destOrd="0" parTransId="{C5EEAD27-A505-4EB0-98F0-ABB754B25B07}" sibTransId="{CBE90D55-ED0C-474F-8696-5822135155EA}"/>
    <dgm:cxn modelId="{5867E9E3-4F45-4278-B179-BF973B17034D}" type="presOf" srcId="{FF8CFD22-9C15-4A3F-B2E6-E2C7FCF8813E}" destId="{E9C683D6-6E5F-4C97-A137-249280EDB9C1}" srcOrd="1" destOrd="0" presId="urn:microsoft.com/office/officeart/2005/8/layout/radial1"/>
    <dgm:cxn modelId="{E381EBE6-332C-45F1-96C4-67B123E4F3A9}" type="presOf" srcId="{43D9F432-146F-4CE0-BF8F-ABC975B86697}" destId="{BFAA48DE-AAB8-47D1-9A0E-5C6CA5B8C52C}" srcOrd="0" destOrd="0" presId="urn:microsoft.com/office/officeart/2005/8/layout/radial1"/>
    <dgm:cxn modelId="{B21660E8-6023-4BC3-9CA4-9A0E147AE981}" type="presOf" srcId="{C5EEAD27-A505-4EB0-98F0-ABB754B25B07}" destId="{7D4DD7D2-5C47-4EE6-8711-D7A302C224CD}" srcOrd="0" destOrd="0" presId="urn:microsoft.com/office/officeart/2005/8/layout/radial1"/>
    <dgm:cxn modelId="{B2E98FEF-339E-4D80-8EC9-4BC786B20CBC}" srcId="{C0166849-7BA2-432B-B852-C61A4FF43A08}" destId="{43D9F432-146F-4CE0-BF8F-ABC975B86697}" srcOrd="5" destOrd="0" parTransId="{E453C90C-EB9D-4B5E-9144-5FBB83D4C9A5}" sibTransId="{10D49116-3BD3-42E4-B54D-AE4E625A6C43}"/>
    <dgm:cxn modelId="{F1D33BFB-13D5-425D-AC61-CAE8E5684EBB}" srcId="{C0166849-7BA2-432B-B852-C61A4FF43A08}" destId="{16FBDD05-F4B7-4F4F-BDDE-BDCA01B6FAEF}" srcOrd="2" destOrd="0" parTransId="{417D44F4-6322-403A-B934-5C0BECDC0271}" sibTransId="{DBB74DB7-D689-42D7-BDAA-3623F0443E9A}"/>
    <dgm:cxn modelId="{973BBFFD-25C3-4F68-8249-919158FA4B3D}" type="presOf" srcId="{417D44F4-6322-403A-B934-5C0BECDC0271}" destId="{1FC14D2A-4BF1-4A2F-B97F-8505B81ABD7E}" srcOrd="1" destOrd="0" presId="urn:microsoft.com/office/officeart/2005/8/layout/radial1"/>
    <dgm:cxn modelId="{44453DF7-1B7A-41CF-8B3F-D3133408C3AE}" type="presParOf" srcId="{5450671A-FC9C-4449-8A43-212CE48ABAB7}" destId="{1FDD6F3D-B8E1-40A4-882F-85C6D1F03624}" srcOrd="0" destOrd="0" presId="urn:microsoft.com/office/officeart/2005/8/layout/radial1"/>
    <dgm:cxn modelId="{CEEB4641-A541-4CB6-9779-282C8AF3877A}" type="presParOf" srcId="{5450671A-FC9C-4449-8A43-212CE48ABAB7}" destId="{90ECA5D2-8E33-4992-B3CE-F3C055431521}" srcOrd="1" destOrd="0" presId="urn:microsoft.com/office/officeart/2005/8/layout/radial1"/>
    <dgm:cxn modelId="{6127AD7B-F10E-49B8-825A-70F7BA822E3A}" type="presParOf" srcId="{90ECA5D2-8E33-4992-B3CE-F3C055431521}" destId="{BDD142D3-BFF9-4FA3-9356-EA7C29F5E542}" srcOrd="0" destOrd="0" presId="urn:microsoft.com/office/officeart/2005/8/layout/radial1"/>
    <dgm:cxn modelId="{3D4E2869-F0AD-4AA5-806A-B680DEE7DDB7}" type="presParOf" srcId="{5450671A-FC9C-4449-8A43-212CE48ABAB7}" destId="{EBF1C372-647C-4DC2-9043-F942AE65465B}" srcOrd="2" destOrd="0" presId="urn:microsoft.com/office/officeart/2005/8/layout/radial1"/>
    <dgm:cxn modelId="{799612B8-835A-4672-9C76-4095C9DC08B6}" type="presParOf" srcId="{5450671A-FC9C-4449-8A43-212CE48ABAB7}" destId="{7D4DD7D2-5C47-4EE6-8711-D7A302C224CD}" srcOrd="3" destOrd="0" presId="urn:microsoft.com/office/officeart/2005/8/layout/radial1"/>
    <dgm:cxn modelId="{3027A2B7-558D-4EF6-BD67-43EBAACF1B8E}" type="presParOf" srcId="{7D4DD7D2-5C47-4EE6-8711-D7A302C224CD}" destId="{23503EE2-2342-45CC-BEDE-C138C01E1ADE}" srcOrd="0" destOrd="0" presId="urn:microsoft.com/office/officeart/2005/8/layout/radial1"/>
    <dgm:cxn modelId="{E748F132-4FB3-4DFE-BF8B-0D84ADEAF446}" type="presParOf" srcId="{5450671A-FC9C-4449-8A43-212CE48ABAB7}" destId="{2AB46978-3F7B-42E5-BEEF-DE15017251C1}" srcOrd="4" destOrd="0" presId="urn:microsoft.com/office/officeart/2005/8/layout/radial1"/>
    <dgm:cxn modelId="{6E51F978-B82E-4B0D-826A-FFE42EC8690A}" type="presParOf" srcId="{5450671A-FC9C-4449-8A43-212CE48ABAB7}" destId="{56613F28-19A8-4C62-838C-70F927726C32}" srcOrd="5" destOrd="0" presId="urn:microsoft.com/office/officeart/2005/8/layout/radial1"/>
    <dgm:cxn modelId="{B55A2DEE-3217-48EB-B170-C4B5BD40066F}" type="presParOf" srcId="{56613F28-19A8-4C62-838C-70F927726C32}" destId="{1FC14D2A-4BF1-4A2F-B97F-8505B81ABD7E}" srcOrd="0" destOrd="0" presId="urn:microsoft.com/office/officeart/2005/8/layout/radial1"/>
    <dgm:cxn modelId="{B9418EBC-6886-48DA-A929-8AAB045FFCB0}" type="presParOf" srcId="{5450671A-FC9C-4449-8A43-212CE48ABAB7}" destId="{C4D74C19-3A7B-4179-AF80-8E8E12908472}" srcOrd="6" destOrd="0" presId="urn:microsoft.com/office/officeart/2005/8/layout/radial1"/>
    <dgm:cxn modelId="{D566CBA2-D3EF-4CE3-AD36-411BFBB443D4}" type="presParOf" srcId="{5450671A-FC9C-4449-8A43-212CE48ABAB7}" destId="{EC22ACA0-2C8E-4B73-9099-4882C08D588E}" srcOrd="7" destOrd="0" presId="urn:microsoft.com/office/officeart/2005/8/layout/radial1"/>
    <dgm:cxn modelId="{8147EE27-B68A-440E-9879-296533063722}" type="presParOf" srcId="{EC22ACA0-2C8E-4B73-9099-4882C08D588E}" destId="{DEC90991-448A-4E93-ABA8-7B4CA915E606}" srcOrd="0" destOrd="0" presId="urn:microsoft.com/office/officeart/2005/8/layout/radial1"/>
    <dgm:cxn modelId="{599E3938-51B4-4E86-BB4D-4A98A42E35F7}" type="presParOf" srcId="{5450671A-FC9C-4449-8A43-212CE48ABAB7}" destId="{AF6EB966-0510-44D4-A767-EDDBF53F045F}" srcOrd="8" destOrd="0" presId="urn:microsoft.com/office/officeart/2005/8/layout/radial1"/>
    <dgm:cxn modelId="{C4D9AE67-E611-4120-AFCE-A54DF7D3FD7D}" type="presParOf" srcId="{5450671A-FC9C-4449-8A43-212CE48ABAB7}" destId="{6AE3D3F8-1B37-46EC-BD79-1C46E2D642FE}" srcOrd="9" destOrd="0" presId="urn:microsoft.com/office/officeart/2005/8/layout/radial1"/>
    <dgm:cxn modelId="{7EF8862D-4137-402E-8855-FD5B3DA9292E}" type="presParOf" srcId="{6AE3D3F8-1B37-46EC-BD79-1C46E2D642FE}" destId="{F766F967-51F6-470B-B387-0FFA79225111}" srcOrd="0" destOrd="0" presId="urn:microsoft.com/office/officeart/2005/8/layout/radial1"/>
    <dgm:cxn modelId="{38469B47-C53F-46AC-8034-FA0ABAB97649}" type="presParOf" srcId="{5450671A-FC9C-4449-8A43-212CE48ABAB7}" destId="{C6852613-6AED-4FD0-9F62-50D0B086A01C}" srcOrd="10" destOrd="0" presId="urn:microsoft.com/office/officeart/2005/8/layout/radial1"/>
    <dgm:cxn modelId="{E255907D-FA1A-43AA-9AF6-6CF3ADB4E9EE}" type="presParOf" srcId="{5450671A-FC9C-4449-8A43-212CE48ABAB7}" destId="{D04756A8-7774-424B-8F6D-D4BCD00123FB}" srcOrd="11" destOrd="0" presId="urn:microsoft.com/office/officeart/2005/8/layout/radial1"/>
    <dgm:cxn modelId="{4745B9E1-A429-49DA-A436-8467AD69F321}" type="presParOf" srcId="{D04756A8-7774-424B-8F6D-D4BCD00123FB}" destId="{E7191F75-8E82-4FD5-8CDC-6FFF7DDE812E}" srcOrd="0" destOrd="0" presId="urn:microsoft.com/office/officeart/2005/8/layout/radial1"/>
    <dgm:cxn modelId="{1E230D8B-90FC-473B-B922-E222EAD6B384}" type="presParOf" srcId="{5450671A-FC9C-4449-8A43-212CE48ABAB7}" destId="{BFAA48DE-AAB8-47D1-9A0E-5C6CA5B8C52C}" srcOrd="12" destOrd="0" presId="urn:microsoft.com/office/officeart/2005/8/layout/radial1"/>
    <dgm:cxn modelId="{1CB735C6-A979-442F-AC14-FE3850077CA1}" type="presParOf" srcId="{5450671A-FC9C-4449-8A43-212CE48ABAB7}" destId="{A1E4695A-7BD0-4BD8-A7AC-F5BF2DCE29F0}" srcOrd="13" destOrd="0" presId="urn:microsoft.com/office/officeart/2005/8/layout/radial1"/>
    <dgm:cxn modelId="{47246118-D07F-49B3-BA66-063D80798ADD}" type="presParOf" srcId="{A1E4695A-7BD0-4BD8-A7AC-F5BF2DCE29F0}" destId="{E9C683D6-6E5F-4C97-A137-249280EDB9C1}" srcOrd="0" destOrd="0" presId="urn:microsoft.com/office/officeart/2005/8/layout/radial1"/>
    <dgm:cxn modelId="{E849F61D-A076-420B-AD8B-027463FA0371}" type="presParOf" srcId="{5450671A-FC9C-4449-8A43-212CE48ABAB7}" destId="{7BE418B7-5998-4577-A2F1-11A78C84BF9D}"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E08FD-5A74-4DFB-8763-06A74C96F6A5}">
      <dsp:nvSpPr>
        <dsp:cNvPr id="0" name=""/>
        <dsp:cNvSpPr/>
      </dsp:nvSpPr>
      <dsp:spPr>
        <a:xfrm>
          <a:off x="1630637" y="0"/>
          <a:ext cx="6661229" cy="6661229"/>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57B6A-6393-4FBB-9991-648C45AC078E}">
      <dsp:nvSpPr>
        <dsp:cNvPr id="0" name=""/>
        <dsp:cNvSpPr/>
      </dsp:nvSpPr>
      <dsp:spPr>
        <a:xfrm>
          <a:off x="3710178" y="668277"/>
          <a:ext cx="6831946" cy="871744"/>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المنتج المسوق له عبارة عن فنانين وأعمال الفنية: </a:t>
          </a:r>
          <a:r>
            <a:rPr lang="ar-SA" sz="2000" b="1" i="0" kern="1200" dirty="0"/>
            <a:t>يسلط تسويق الفنون الضوء على مواهب الفنانين، وأساليبهم، ورسائلهم من خلال المعارض، ووسائل التواصل الاجتماعي، والكتيبات، أو الفعاليات....</a:t>
          </a:r>
          <a:endParaRPr lang="fr-DZ" sz="2000" b="1" kern="1200" dirty="0"/>
        </a:p>
      </dsp:txBody>
      <dsp:txXfrm>
        <a:off x="3752733" y="710832"/>
        <a:ext cx="6746836" cy="786634"/>
      </dsp:txXfrm>
    </dsp:sp>
    <dsp:sp modelId="{84E85ED5-F819-4683-9BF3-63D7E2E187C8}">
      <dsp:nvSpPr>
        <dsp:cNvPr id="0" name=""/>
        <dsp:cNvSpPr/>
      </dsp:nvSpPr>
      <dsp:spPr>
        <a:xfrm>
          <a:off x="3648500" y="1586127"/>
          <a:ext cx="6955302" cy="368839"/>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يشبع المنتج الفني رغبة كامنة، مرتبطة بالعواطف، وتلامس روح الفرد.</a:t>
          </a:r>
          <a:endParaRPr lang="fr-DZ" sz="2000" b="1" kern="1200" dirty="0"/>
        </a:p>
      </dsp:txBody>
      <dsp:txXfrm>
        <a:off x="3666505" y="1604132"/>
        <a:ext cx="6919292" cy="332829"/>
      </dsp:txXfrm>
    </dsp:sp>
    <dsp:sp modelId="{9AA4E058-D049-46A1-BD2F-6819BCA22D4B}">
      <dsp:nvSpPr>
        <dsp:cNvPr id="0" name=""/>
        <dsp:cNvSpPr/>
      </dsp:nvSpPr>
      <dsp:spPr>
        <a:xfrm>
          <a:off x="3788764" y="2056592"/>
          <a:ext cx="6697895" cy="555110"/>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لا يمكن الفصل بين المنتج الفني والفنان، لأن أحيانا كثيرة يقوم التسويق بالترويج لكلاهما معا.</a:t>
          </a:r>
          <a:endParaRPr lang="fr-DZ" sz="2000" b="1" kern="1200" dirty="0"/>
        </a:p>
      </dsp:txBody>
      <dsp:txXfrm>
        <a:off x="3815862" y="2083690"/>
        <a:ext cx="6643699" cy="500914"/>
      </dsp:txXfrm>
    </dsp:sp>
    <dsp:sp modelId="{17FDB85D-CF61-45D4-8940-D4D131B6485E}">
      <dsp:nvSpPr>
        <dsp:cNvPr id="0" name=""/>
        <dsp:cNvSpPr/>
      </dsp:nvSpPr>
      <dsp:spPr>
        <a:xfrm>
          <a:off x="3811928" y="2709173"/>
          <a:ext cx="6721016" cy="531029"/>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أحيانا الفنان هو نفسه الأداة الترويجية لنفسه، وهو في نفس الوقت الجماعة المرجعية.</a:t>
          </a:r>
          <a:endParaRPr lang="fr-DZ" sz="2000" b="1" kern="1200" dirty="0"/>
        </a:p>
      </dsp:txBody>
      <dsp:txXfrm>
        <a:off x="3837851" y="2735096"/>
        <a:ext cx="6669170" cy="479183"/>
      </dsp:txXfrm>
    </dsp:sp>
    <dsp:sp modelId="{E851F6F7-B954-4ABE-A7C8-C2A1509897A6}">
      <dsp:nvSpPr>
        <dsp:cNvPr id="0" name=""/>
        <dsp:cNvSpPr/>
      </dsp:nvSpPr>
      <dsp:spPr>
        <a:xfrm>
          <a:off x="3709658" y="3334448"/>
          <a:ext cx="6902435" cy="64239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i="0" kern="1200" dirty="0"/>
            <a:t>إيجاد القيمة: يهدف إلى تعزيز تصور القيمة الجمالية، والثقافية، أو المالية للأعمال الفنية، لأنه يستهدف المشاعر والأرواح.</a:t>
          </a:r>
          <a:endParaRPr lang="fr-DZ" sz="2000" b="1" kern="1200" dirty="0"/>
        </a:p>
      </dsp:txBody>
      <dsp:txXfrm>
        <a:off x="3741017" y="3365807"/>
        <a:ext cx="6839717" cy="579675"/>
      </dsp:txXfrm>
    </dsp:sp>
    <dsp:sp modelId="{585174A5-8EAF-4602-9A19-87FF5B1BF933}">
      <dsp:nvSpPr>
        <dsp:cNvPr id="0" name=""/>
        <dsp:cNvSpPr/>
      </dsp:nvSpPr>
      <dsp:spPr>
        <a:xfrm>
          <a:off x="3680475" y="4072400"/>
          <a:ext cx="6937679" cy="368839"/>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i="0" kern="1200" dirty="0"/>
            <a:t>التواصل: التركيز على الرسائل والقنوات الاتصالية، للوصول إلى جمهور محدد.</a:t>
          </a:r>
          <a:endParaRPr lang="fr-DZ" sz="2000" b="1" kern="1200" dirty="0"/>
        </a:p>
      </dsp:txBody>
      <dsp:txXfrm>
        <a:off x="3698480" y="4090405"/>
        <a:ext cx="6901669" cy="332829"/>
      </dsp:txXfrm>
    </dsp:sp>
    <dsp:sp modelId="{109D6918-0E6F-4A9C-932E-62B062567F9C}">
      <dsp:nvSpPr>
        <dsp:cNvPr id="0" name=""/>
        <dsp:cNvSpPr/>
      </dsp:nvSpPr>
      <dsp:spPr>
        <a:xfrm>
          <a:off x="3693725" y="4574977"/>
          <a:ext cx="6841731" cy="959406"/>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i="0" kern="1200" dirty="0"/>
            <a:t>استخدام الأدوات الحديثة: يشمل ذلك الوسائل الرقمية (المواقع الإلكترونية، منصات مثل إنستغرام، تيك توك...)</a:t>
          </a:r>
          <a:r>
            <a:rPr lang="fr-FR" sz="2000" b="1" i="0" kern="1200" dirty="0"/>
            <a:t>، </a:t>
          </a:r>
          <a:r>
            <a:rPr lang="ar-SA" sz="2000" b="1" i="0" kern="1200" dirty="0"/>
            <a:t>بالإضافة إلى التقنيات التقليدية مثل حفلات الافتتاح أو الإعلانات في وسائل الإعلام المتخصصة.</a:t>
          </a:r>
          <a:endParaRPr lang="fr-DZ" sz="2000" b="1" kern="1200" dirty="0"/>
        </a:p>
      </dsp:txBody>
      <dsp:txXfrm>
        <a:off x="3740559" y="4621811"/>
        <a:ext cx="6748063" cy="865738"/>
      </dsp:txXfrm>
    </dsp:sp>
    <dsp:sp modelId="{9F55A31F-4E40-4C2C-A8EB-D6206FD2B74A}">
      <dsp:nvSpPr>
        <dsp:cNvPr id="0" name=""/>
        <dsp:cNvSpPr/>
      </dsp:nvSpPr>
      <dsp:spPr>
        <a:xfrm>
          <a:off x="3706389" y="5697009"/>
          <a:ext cx="6839523" cy="658470"/>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i="0" kern="1200" dirty="0"/>
            <a:t>البعد العاطفي والثقافي: على عكس المجالات الأخرى، يعتمد تسويق الفن غالباً على قيم غير ملموسة مثل العاطفة، والهوية الثقافية، وفرادة الأعمال الفنية.</a:t>
          </a:r>
          <a:endParaRPr lang="fr-DZ" sz="2000" b="1" kern="1200" dirty="0"/>
        </a:p>
      </dsp:txBody>
      <dsp:txXfrm>
        <a:off x="3738533" y="5729153"/>
        <a:ext cx="6775235" cy="594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6F3D-B8E1-40A4-882F-85C6D1F03624}">
      <dsp:nvSpPr>
        <dsp:cNvPr id="0" name=""/>
        <dsp:cNvSpPr/>
      </dsp:nvSpPr>
      <dsp:spPr>
        <a:xfrm>
          <a:off x="3175273" y="2356153"/>
          <a:ext cx="1554961" cy="15549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Marketing Mix</a:t>
          </a:r>
          <a:endParaRPr lang="fr-DZ" sz="1800" b="1" kern="1200" dirty="0">
            <a:latin typeface="Times New Roman" panose="02020603050405020304" pitchFamily="18" charset="0"/>
            <a:cs typeface="Times New Roman" panose="02020603050405020304" pitchFamily="18" charset="0"/>
          </a:endParaRPr>
        </a:p>
      </dsp:txBody>
      <dsp:txXfrm>
        <a:off x="3402992" y="2583872"/>
        <a:ext cx="1099523" cy="1099523"/>
      </dsp:txXfrm>
    </dsp:sp>
    <dsp:sp modelId="{90ECA5D2-8E33-4992-B3CE-F3C055431521}">
      <dsp:nvSpPr>
        <dsp:cNvPr id="0" name=""/>
        <dsp:cNvSpPr/>
      </dsp:nvSpPr>
      <dsp:spPr>
        <a:xfrm rot="16200000">
          <a:off x="3581642" y="1967339"/>
          <a:ext cx="742223" cy="35404"/>
        </a:xfrm>
        <a:custGeom>
          <a:avLst/>
          <a:gdLst/>
          <a:ahLst/>
          <a:cxnLst/>
          <a:rect l="0" t="0" r="0" b="0"/>
          <a:pathLst>
            <a:path>
              <a:moveTo>
                <a:pt x="0" y="17702"/>
              </a:moveTo>
              <a:lnTo>
                <a:pt x="742223" y="177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3934198" y="1966486"/>
        <a:ext cx="37111" cy="37111"/>
      </dsp:txXfrm>
    </dsp:sp>
    <dsp:sp modelId="{EBF1C372-647C-4DC2-9043-F942AE65465B}">
      <dsp:nvSpPr>
        <dsp:cNvPr id="0" name=""/>
        <dsp:cNvSpPr/>
      </dsp:nvSpPr>
      <dsp:spPr>
        <a:xfrm>
          <a:off x="3175273" y="58968"/>
          <a:ext cx="1554961" cy="15549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منتج</a:t>
          </a:r>
          <a:endParaRPr lang="fr-DZ" sz="2800" b="1" kern="1200" dirty="0">
            <a:latin typeface="Times New Roman" panose="02020603050405020304" pitchFamily="18" charset="0"/>
            <a:cs typeface="Times New Roman" panose="02020603050405020304" pitchFamily="18" charset="0"/>
          </a:endParaRPr>
        </a:p>
      </dsp:txBody>
      <dsp:txXfrm>
        <a:off x="3402992" y="286687"/>
        <a:ext cx="1099523" cy="1099523"/>
      </dsp:txXfrm>
    </dsp:sp>
    <dsp:sp modelId="{7D4DD7D2-5C47-4EE6-8711-D7A302C224CD}">
      <dsp:nvSpPr>
        <dsp:cNvPr id="0" name=""/>
        <dsp:cNvSpPr/>
      </dsp:nvSpPr>
      <dsp:spPr>
        <a:xfrm rot="19285714">
          <a:off x="4475705" y="2388528"/>
          <a:ext cx="778366" cy="35404"/>
        </a:xfrm>
        <a:custGeom>
          <a:avLst/>
          <a:gdLst/>
          <a:ahLst/>
          <a:cxnLst/>
          <a:rect l="0" t="0" r="0" b="0"/>
          <a:pathLst>
            <a:path>
              <a:moveTo>
                <a:pt x="0" y="17702"/>
              </a:moveTo>
              <a:lnTo>
                <a:pt x="778366" y="177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4845430" y="2386772"/>
        <a:ext cx="38918" cy="38918"/>
      </dsp:txXfrm>
    </dsp:sp>
    <dsp:sp modelId="{2AB46978-3F7B-42E5-BEEF-DE15017251C1}">
      <dsp:nvSpPr>
        <dsp:cNvPr id="0" name=""/>
        <dsp:cNvSpPr/>
      </dsp:nvSpPr>
      <dsp:spPr>
        <a:xfrm>
          <a:off x="4999543" y="901347"/>
          <a:ext cx="1554961" cy="15549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سعر</a:t>
          </a:r>
          <a:endParaRPr lang="fr-DZ" sz="2800" b="1" kern="1200" dirty="0">
            <a:latin typeface="Times New Roman" panose="02020603050405020304" pitchFamily="18" charset="0"/>
            <a:cs typeface="Times New Roman" panose="02020603050405020304" pitchFamily="18" charset="0"/>
          </a:endParaRPr>
        </a:p>
      </dsp:txBody>
      <dsp:txXfrm>
        <a:off x="5227262" y="1129066"/>
        <a:ext cx="1099523" cy="1099523"/>
      </dsp:txXfrm>
    </dsp:sp>
    <dsp:sp modelId="{56613F28-19A8-4C62-838C-70F927726C32}">
      <dsp:nvSpPr>
        <dsp:cNvPr id="0" name=""/>
        <dsp:cNvSpPr/>
      </dsp:nvSpPr>
      <dsp:spPr>
        <a:xfrm rot="771429">
          <a:off x="4700984" y="3375539"/>
          <a:ext cx="778366" cy="35404"/>
        </a:xfrm>
        <a:custGeom>
          <a:avLst/>
          <a:gdLst/>
          <a:ahLst/>
          <a:cxnLst/>
          <a:rect l="0" t="0" r="0" b="0"/>
          <a:pathLst>
            <a:path>
              <a:moveTo>
                <a:pt x="0" y="17702"/>
              </a:moveTo>
              <a:lnTo>
                <a:pt x="778366" y="177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5070708" y="3373782"/>
        <a:ext cx="38918" cy="38918"/>
      </dsp:txXfrm>
    </dsp:sp>
    <dsp:sp modelId="{C4D74C19-3A7B-4179-AF80-8E8E12908472}">
      <dsp:nvSpPr>
        <dsp:cNvPr id="0" name=""/>
        <dsp:cNvSpPr/>
      </dsp:nvSpPr>
      <dsp:spPr>
        <a:xfrm>
          <a:off x="5450100" y="2875368"/>
          <a:ext cx="1554961" cy="15549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الترويج</a:t>
          </a:r>
          <a:endParaRPr lang="fr-DZ" sz="2800" b="1" kern="1200" dirty="0">
            <a:latin typeface="Times New Roman" panose="02020603050405020304" pitchFamily="18" charset="0"/>
            <a:cs typeface="Times New Roman" panose="02020603050405020304" pitchFamily="18" charset="0"/>
          </a:endParaRPr>
        </a:p>
      </dsp:txBody>
      <dsp:txXfrm>
        <a:off x="5677819" y="3103087"/>
        <a:ext cx="1099523" cy="1099523"/>
      </dsp:txXfrm>
    </dsp:sp>
    <dsp:sp modelId="{EC22ACA0-2C8E-4B73-9099-4882C08D588E}">
      <dsp:nvSpPr>
        <dsp:cNvPr id="0" name=""/>
        <dsp:cNvSpPr/>
      </dsp:nvSpPr>
      <dsp:spPr>
        <a:xfrm rot="3857143">
          <a:off x="4069767" y="4167060"/>
          <a:ext cx="778366" cy="35404"/>
        </a:xfrm>
        <a:custGeom>
          <a:avLst/>
          <a:gdLst/>
          <a:ahLst/>
          <a:cxnLst/>
          <a:rect l="0" t="0" r="0" b="0"/>
          <a:pathLst>
            <a:path>
              <a:moveTo>
                <a:pt x="0" y="17702"/>
              </a:moveTo>
              <a:lnTo>
                <a:pt x="778366" y="177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4439491" y="4165303"/>
        <a:ext cx="38918" cy="38918"/>
      </dsp:txXfrm>
    </dsp:sp>
    <dsp:sp modelId="{AF6EB966-0510-44D4-A767-EDDBF53F045F}">
      <dsp:nvSpPr>
        <dsp:cNvPr id="0" name=""/>
        <dsp:cNvSpPr/>
      </dsp:nvSpPr>
      <dsp:spPr>
        <a:xfrm>
          <a:off x="4187666" y="4458409"/>
          <a:ext cx="1554961" cy="15549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المكان</a:t>
          </a:r>
          <a:endParaRPr lang="fr-DZ" sz="2400" b="1" kern="1200" dirty="0">
            <a:latin typeface="Times New Roman" panose="02020603050405020304" pitchFamily="18" charset="0"/>
            <a:cs typeface="Times New Roman" panose="02020603050405020304" pitchFamily="18" charset="0"/>
          </a:endParaRPr>
        </a:p>
      </dsp:txBody>
      <dsp:txXfrm>
        <a:off x="4415385" y="4686128"/>
        <a:ext cx="1099523" cy="1099523"/>
      </dsp:txXfrm>
    </dsp:sp>
    <dsp:sp modelId="{6AE3D3F8-1B37-46EC-BD79-1C46E2D642FE}">
      <dsp:nvSpPr>
        <dsp:cNvPr id="0" name=""/>
        <dsp:cNvSpPr/>
      </dsp:nvSpPr>
      <dsp:spPr>
        <a:xfrm rot="6942857">
          <a:off x="3057374" y="4167060"/>
          <a:ext cx="778366" cy="35404"/>
        </a:xfrm>
        <a:custGeom>
          <a:avLst/>
          <a:gdLst/>
          <a:ahLst/>
          <a:cxnLst/>
          <a:rect l="0" t="0" r="0" b="0"/>
          <a:pathLst>
            <a:path>
              <a:moveTo>
                <a:pt x="0" y="17702"/>
              </a:moveTo>
              <a:lnTo>
                <a:pt x="778366" y="177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DZ" sz="700" kern="1200"/>
        </a:p>
      </dsp:txBody>
      <dsp:txXfrm rot="10800000">
        <a:off x="3427098" y="4165303"/>
        <a:ext cx="38918" cy="38918"/>
      </dsp:txXfrm>
    </dsp:sp>
    <dsp:sp modelId="{C6852613-6AED-4FD0-9F62-50D0B086A01C}">
      <dsp:nvSpPr>
        <dsp:cNvPr id="0" name=""/>
        <dsp:cNvSpPr/>
      </dsp:nvSpPr>
      <dsp:spPr>
        <a:xfrm>
          <a:off x="2162880" y="4458409"/>
          <a:ext cx="1554961" cy="15549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الأفراد</a:t>
          </a:r>
          <a:endParaRPr lang="fr-DZ" sz="2400" b="1" kern="1200" dirty="0">
            <a:latin typeface="Times New Roman" panose="02020603050405020304" pitchFamily="18" charset="0"/>
            <a:cs typeface="Times New Roman" panose="02020603050405020304" pitchFamily="18" charset="0"/>
          </a:endParaRPr>
        </a:p>
      </dsp:txBody>
      <dsp:txXfrm>
        <a:off x="2390599" y="4686128"/>
        <a:ext cx="1099523" cy="1099523"/>
      </dsp:txXfrm>
    </dsp:sp>
    <dsp:sp modelId="{D04756A8-7774-424B-8F6D-D4BCD00123FB}">
      <dsp:nvSpPr>
        <dsp:cNvPr id="0" name=""/>
        <dsp:cNvSpPr/>
      </dsp:nvSpPr>
      <dsp:spPr>
        <a:xfrm rot="10028571">
          <a:off x="2426157" y="3375539"/>
          <a:ext cx="778366" cy="35404"/>
        </a:xfrm>
        <a:custGeom>
          <a:avLst/>
          <a:gdLst/>
          <a:ahLst/>
          <a:cxnLst/>
          <a:rect l="0" t="0" r="0" b="0"/>
          <a:pathLst>
            <a:path>
              <a:moveTo>
                <a:pt x="0" y="17702"/>
              </a:moveTo>
              <a:lnTo>
                <a:pt x="778366" y="177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DZ" sz="700" kern="1200"/>
        </a:p>
      </dsp:txBody>
      <dsp:txXfrm rot="10800000">
        <a:off x="2795881" y="3373782"/>
        <a:ext cx="38918" cy="38918"/>
      </dsp:txXfrm>
    </dsp:sp>
    <dsp:sp modelId="{BFAA48DE-AAB8-47D1-9A0E-5C6CA5B8C52C}">
      <dsp:nvSpPr>
        <dsp:cNvPr id="0" name=""/>
        <dsp:cNvSpPr/>
      </dsp:nvSpPr>
      <dsp:spPr>
        <a:xfrm>
          <a:off x="900446" y="2875368"/>
          <a:ext cx="1554961" cy="15549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الدليل المادي</a:t>
          </a:r>
          <a:endParaRPr lang="fr-DZ" sz="2400" b="1" kern="1200" dirty="0">
            <a:latin typeface="Times New Roman" panose="02020603050405020304" pitchFamily="18" charset="0"/>
            <a:cs typeface="Times New Roman" panose="02020603050405020304" pitchFamily="18" charset="0"/>
          </a:endParaRPr>
        </a:p>
      </dsp:txBody>
      <dsp:txXfrm>
        <a:off x="1128165" y="3103087"/>
        <a:ext cx="1099523" cy="1099523"/>
      </dsp:txXfrm>
    </dsp:sp>
    <dsp:sp modelId="{A1E4695A-7BD0-4BD8-A7AC-F5BF2DCE29F0}">
      <dsp:nvSpPr>
        <dsp:cNvPr id="0" name=""/>
        <dsp:cNvSpPr/>
      </dsp:nvSpPr>
      <dsp:spPr>
        <a:xfrm rot="13114286">
          <a:off x="2651436" y="2388528"/>
          <a:ext cx="778366" cy="35404"/>
        </a:xfrm>
        <a:custGeom>
          <a:avLst/>
          <a:gdLst/>
          <a:ahLst/>
          <a:cxnLst/>
          <a:rect l="0" t="0" r="0" b="0"/>
          <a:pathLst>
            <a:path>
              <a:moveTo>
                <a:pt x="0" y="17702"/>
              </a:moveTo>
              <a:lnTo>
                <a:pt x="778366" y="1770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DZ" sz="700" kern="1200"/>
        </a:p>
      </dsp:txBody>
      <dsp:txXfrm rot="10800000">
        <a:off x="3021160" y="2386772"/>
        <a:ext cx="38918" cy="38918"/>
      </dsp:txXfrm>
    </dsp:sp>
    <dsp:sp modelId="{7BE418B7-5998-4577-A2F1-11A78C84BF9D}">
      <dsp:nvSpPr>
        <dsp:cNvPr id="0" name=""/>
        <dsp:cNvSpPr/>
      </dsp:nvSpPr>
      <dsp:spPr>
        <a:xfrm>
          <a:off x="1351004" y="901347"/>
          <a:ext cx="1554961" cy="15549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العمليات</a:t>
          </a:r>
          <a:endParaRPr lang="fr-DZ" sz="2400" b="1" kern="1200" dirty="0">
            <a:latin typeface="Times New Roman" panose="02020603050405020304" pitchFamily="18" charset="0"/>
            <a:cs typeface="Times New Roman" panose="02020603050405020304" pitchFamily="18" charset="0"/>
          </a:endParaRPr>
        </a:p>
      </dsp:txBody>
      <dsp:txXfrm>
        <a:off x="1578723" y="1129066"/>
        <a:ext cx="1099523" cy="1099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6F3D-B8E1-40A4-882F-85C6D1F03624}">
      <dsp:nvSpPr>
        <dsp:cNvPr id="0" name=""/>
        <dsp:cNvSpPr/>
      </dsp:nvSpPr>
      <dsp:spPr>
        <a:xfrm>
          <a:off x="2829523" y="2279521"/>
          <a:ext cx="1517255" cy="15172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Marketing Mix</a:t>
          </a:r>
          <a:endParaRPr lang="fr-DZ" sz="1800" b="1" kern="1200" dirty="0">
            <a:latin typeface="Times New Roman" panose="02020603050405020304" pitchFamily="18" charset="0"/>
            <a:cs typeface="Times New Roman" panose="02020603050405020304" pitchFamily="18" charset="0"/>
          </a:endParaRPr>
        </a:p>
      </dsp:txBody>
      <dsp:txXfrm>
        <a:off x="3051720" y="2501718"/>
        <a:ext cx="1072861" cy="1072861"/>
      </dsp:txXfrm>
    </dsp:sp>
    <dsp:sp modelId="{90ECA5D2-8E33-4992-B3CE-F3C055431521}">
      <dsp:nvSpPr>
        <dsp:cNvPr id="0" name=""/>
        <dsp:cNvSpPr/>
      </dsp:nvSpPr>
      <dsp:spPr>
        <a:xfrm rot="16200000">
          <a:off x="3226894" y="1899236"/>
          <a:ext cx="722513" cy="38056"/>
        </a:xfrm>
        <a:custGeom>
          <a:avLst/>
          <a:gdLst/>
          <a:ahLst/>
          <a:cxnLst/>
          <a:rect l="0" t="0" r="0" b="0"/>
          <a:pathLst>
            <a:path>
              <a:moveTo>
                <a:pt x="0" y="19028"/>
              </a:moveTo>
              <a:lnTo>
                <a:pt x="722513" y="19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3570088" y="1900201"/>
        <a:ext cx="36125" cy="36125"/>
      </dsp:txXfrm>
    </dsp:sp>
    <dsp:sp modelId="{EBF1C372-647C-4DC2-9043-F942AE65465B}">
      <dsp:nvSpPr>
        <dsp:cNvPr id="0" name=""/>
        <dsp:cNvSpPr/>
      </dsp:nvSpPr>
      <dsp:spPr>
        <a:xfrm>
          <a:off x="2829523" y="39752"/>
          <a:ext cx="1517255" cy="15172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منتج</a:t>
          </a:r>
          <a:endParaRPr lang="fr-DZ" sz="2800" b="1" kern="1200" dirty="0">
            <a:latin typeface="Times New Roman" panose="02020603050405020304" pitchFamily="18" charset="0"/>
            <a:cs typeface="Times New Roman" panose="02020603050405020304" pitchFamily="18" charset="0"/>
          </a:endParaRPr>
        </a:p>
      </dsp:txBody>
      <dsp:txXfrm>
        <a:off x="3051720" y="261949"/>
        <a:ext cx="1072861" cy="1072861"/>
      </dsp:txXfrm>
    </dsp:sp>
    <dsp:sp modelId="{7D4DD7D2-5C47-4EE6-8711-D7A302C224CD}">
      <dsp:nvSpPr>
        <dsp:cNvPr id="0" name=""/>
        <dsp:cNvSpPr/>
      </dsp:nvSpPr>
      <dsp:spPr>
        <a:xfrm rot="19285714">
          <a:off x="4098611" y="2309898"/>
          <a:ext cx="757753" cy="38056"/>
        </a:xfrm>
        <a:custGeom>
          <a:avLst/>
          <a:gdLst/>
          <a:ahLst/>
          <a:cxnLst/>
          <a:rect l="0" t="0" r="0" b="0"/>
          <a:pathLst>
            <a:path>
              <a:moveTo>
                <a:pt x="0" y="19028"/>
              </a:moveTo>
              <a:lnTo>
                <a:pt x="757753" y="19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4458544" y="2309983"/>
        <a:ext cx="37887" cy="37887"/>
      </dsp:txXfrm>
    </dsp:sp>
    <dsp:sp modelId="{2AB46978-3F7B-42E5-BEEF-DE15017251C1}">
      <dsp:nvSpPr>
        <dsp:cNvPr id="0" name=""/>
        <dsp:cNvSpPr/>
      </dsp:nvSpPr>
      <dsp:spPr>
        <a:xfrm>
          <a:off x="4608197" y="861076"/>
          <a:ext cx="1517255" cy="15172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سعر</a:t>
          </a:r>
          <a:endParaRPr lang="fr-DZ" sz="2800" b="1" kern="1200" dirty="0">
            <a:latin typeface="Times New Roman" panose="02020603050405020304" pitchFamily="18" charset="0"/>
            <a:cs typeface="Times New Roman" panose="02020603050405020304" pitchFamily="18" charset="0"/>
          </a:endParaRPr>
        </a:p>
      </dsp:txBody>
      <dsp:txXfrm>
        <a:off x="4830394" y="1083273"/>
        <a:ext cx="1072861" cy="1072861"/>
      </dsp:txXfrm>
    </dsp:sp>
    <dsp:sp modelId="{56613F28-19A8-4C62-838C-70F927726C32}">
      <dsp:nvSpPr>
        <dsp:cNvPr id="0" name=""/>
        <dsp:cNvSpPr/>
      </dsp:nvSpPr>
      <dsp:spPr>
        <a:xfrm rot="771429">
          <a:off x="4318259" y="3272239"/>
          <a:ext cx="757753" cy="38056"/>
        </a:xfrm>
        <a:custGeom>
          <a:avLst/>
          <a:gdLst/>
          <a:ahLst/>
          <a:cxnLst/>
          <a:rect l="0" t="0" r="0" b="0"/>
          <a:pathLst>
            <a:path>
              <a:moveTo>
                <a:pt x="0" y="19028"/>
              </a:moveTo>
              <a:lnTo>
                <a:pt x="757753" y="19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4678192" y="3272324"/>
        <a:ext cx="37887" cy="37887"/>
      </dsp:txXfrm>
    </dsp:sp>
    <dsp:sp modelId="{C4D74C19-3A7B-4179-AF80-8E8E12908472}">
      <dsp:nvSpPr>
        <dsp:cNvPr id="0" name=""/>
        <dsp:cNvSpPr/>
      </dsp:nvSpPr>
      <dsp:spPr>
        <a:xfrm>
          <a:off x="5047493" y="2785758"/>
          <a:ext cx="1517255" cy="15172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الترويج</a:t>
          </a:r>
          <a:endParaRPr lang="fr-DZ" sz="2800" b="1" kern="1200" dirty="0">
            <a:latin typeface="Times New Roman" panose="02020603050405020304" pitchFamily="18" charset="0"/>
            <a:cs typeface="Times New Roman" panose="02020603050405020304" pitchFamily="18" charset="0"/>
          </a:endParaRPr>
        </a:p>
      </dsp:txBody>
      <dsp:txXfrm>
        <a:off x="5269690" y="3007955"/>
        <a:ext cx="1072861" cy="1072861"/>
      </dsp:txXfrm>
    </dsp:sp>
    <dsp:sp modelId="{EC22ACA0-2C8E-4B73-9099-4882C08D588E}">
      <dsp:nvSpPr>
        <dsp:cNvPr id="0" name=""/>
        <dsp:cNvSpPr/>
      </dsp:nvSpPr>
      <dsp:spPr>
        <a:xfrm rot="3857143">
          <a:off x="3702819" y="4043977"/>
          <a:ext cx="757753" cy="38056"/>
        </a:xfrm>
        <a:custGeom>
          <a:avLst/>
          <a:gdLst/>
          <a:ahLst/>
          <a:cxnLst/>
          <a:rect l="0" t="0" r="0" b="0"/>
          <a:pathLst>
            <a:path>
              <a:moveTo>
                <a:pt x="0" y="19028"/>
              </a:moveTo>
              <a:lnTo>
                <a:pt x="757753" y="19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4062752" y="4044061"/>
        <a:ext cx="37887" cy="37887"/>
      </dsp:txXfrm>
    </dsp:sp>
    <dsp:sp modelId="{AF6EB966-0510-44D4-A767-EDDBF53F045F}">
      <dsp:nvSpPr>
        <dsp:cNvPr id="0" name=""/>
        <dsp:cNvSpPr/>
      </dsp:nvSpPr>
      <dsp:spPr>
        <a:xfrm>
          <a:off x="3816613" y="4329234"/>
          <a:ext cx="1517255" cy="15172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المكان</a:t>
          </a:r>
          <a:endParaRPr lang="fr-DZ" sz="2400" b="1" kern="1200" dirty="0">
            <a:latin typeface="Times New Roman" panose="02020603050405020304" pitchFamily="18" charset="0"/>
            <a:cs typeface="Times New Roman" panose="02020603050405020304" pitchFamily="18" charset="0"/>
          </a:endParaRPr>
        </a:p>
      </dsp:txBody>
      <dsp:txXfrm>
        <a:off x="4038810" y="4551431"/>
        <a:ext cx="1072861" cy="1072861"/>
      </dsp:txXfrm>
    </dsp:sp>
    <dsp:sp modelId="{6AE3D3F8-1B37-46EC-BD79-1C46E2D642FE}">
      <dsp:nvSpPr>
        <dsp:cNvPr id="0" name=""/>
        <dsp:cNvSpPr/>
      </dsp:nvSpPr>
      <dsp:spPr>
        <a:xfrm rot="6942857">
          <a:off x="2715729" y="4043977"/>
          <a:ext cx="757753" cy="38056"/>
        </a:xfrm>
        <a:custGeom>
          <a:avLst/>
          <a:gdLst/>
          <a:ahLst/>
          <a:cxnLst/>
          <a:rect l="0" t="0" r="0" b="0"/>
          <a:pathLst>
            <a:path>
              <a:moveTo>
                <a:pt x="0" y="19028"/>
              </a:moveTo>
              <a:lnTo>
                <a:pt x="757753" y="19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DZ" sz="700" kern="1200"/>
        </a:p>
      </dsp:txBody>
      <dsp:txXfrm rot="10800000">
        <a:off x="3075662" y="4044061"/>
        <a:ext cx="37887" cy="37887"/>
      </dsp:txXfrm>
    </dsp:sp>
    <dsp:sp modelId="{C6852613-6AED-4FD0-9F62-50D0B086A01C}">
      <dsp:nvSpPr>
        <dsp:cNvPr id="0" name=""/>
        <dsp:cNvSpPr/>
      </dsp:nvSpPr>
      <dsp:spPr>
        <a:xfrm>
          <a:off x="1842434" y="4329234"/>
          <a:ext cx="1517255" cy="15172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الأفراد</a:t>
          </a:r>
          <a:endParaRPr lang="fr-DZ" sz="2400" b="1" kern="1200" dirty="0">
            <a:latin typeface="Times New Roman" panose="02020603050405020304" pitchFamily="18" charset="0"/>
            <a:cs typeface="Times New Roman" panose="02020603050405020304" pitchFamily="18" charset="0"/>
          </a:endParaRPr>
        </a:p>
      </dsp:txBody>
      <dsp:txXfrm>
        <a:off x="2064631" y="4551431"/>
        <a:ext cx="1072861" cy="1072861"/>
      </dsp:txXfrm>
    </dsp:sp>
    <dsp:sp modelId="{D04756A8-7774-424B-8F6D-D4BCD00123FB}">
      <dsp:nvSpPr>
        <dsp:cNvPr id="0" name=""/>
        <dsp:cNvSpPr/>
      </dsp:nvSpPr>
      <dsp:spPr>
        <a:xfrm rot="10028571">
          <a:off x="2100289" y="3272239"/>
          <a:ext cx="757753" cy="38056"/>
        </a:xfrm>
        <a:custGeom>
          <a:avLst/>
          <a:gdLst/>
          <a:ahLst/>
          <a:cxnLst/>
          <a:rect l="0" t="0" r="0" b="0"/>
          <a:pathLst>
            <a:path>
              <a:moveTo>
                <a:pt x="0" y="19028"/>
              </a:moveTo>
              <a:lnTo>
                <a:pt x="757753" y="19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DZ" sz="700" kern="1200"/>
        </a:p>
      </dsp:txBody>
      <dsp:txXfrm rot="10800000">
        <a:off x="2460222" y="3272324"/>
        <a:ext cx="37887" cy="37887"/>
      </dsp:txXfrm>
    </dsp:sp>
    <dsp:sp modelId="{BFAA48DE-AAB8-47D1-9A0E-5C6CA5B8C52C}">
      <dsp:nvSpPr>
        <dsp:cNvPr id="0" name=""/>
        <dsp:cNvSpPr/>
      </dsp:nvSpPr>
      <dsp:spPr>
        <a:xfrm>
          <a:off x="611553" y="2785758"/>
          <a:ext cx="1517255" cy="15172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الدليل المادي</a:t>
          </a:r>
          <a:endParaRPr lang="fr-DZ" sz="2400" b="1" kern="1200" dirty="0">
            <a:latin typeface="Times New Roman" panose="02020603050405020304" pitchFamily="18" charset="0"/>
            <a:cs typeface="Times New Roman" panose="02020603050405020304" pitchFamily="18" charset="0"/>
          </a:endParaRPr>
        </a:p>
      </dsp:txBody>
      <dsp:txXfrm>
        <a:off x="833750" y="3007955"/>
        <a:ext cx="1072861" cy="1072861"/>
      </dsp:txXfrm>
    </dsp:sp>
    <dsp:sp modelId="{A1E4695A-7BD0-4BD8-A7AC-F5BF2DCE29F0}">
      <dsp:nvSpPr>
        <dsp:cNvPr id="0" name=""/>
        <dsp:cNvSpPr/>
      </dsp:nvSpPr>
      <dsp:spPr>
        <a:xfrm rot="13114286">
          <a:off x="2319937" y="2309898"/>
          <a:ext cx="757753" cy="38056"/>
        </a:xfrm>
        <a:custGeom>
          <a:avLst/>
          <a:gdLst/>
          <a:ahLst/>
          <a:cxnLst/>
          <a:rect l="0" t="0" r="0" b="0"/>
          <a:pathLst>
            <a:path>
              <a:moveTo>
                <a:pt x="0" y="19028"/>
              </a:moveTo>
              <a:lnTo>
                <a:pt x="757753" y="19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DZ" sz="700" kern="1200"/>
        </a:p>
      </dsp:txBody>
      <dsp:txXfrm rot="10800000">
        <a:off x="2679870" y="2309983"/>
        <a:ext cx="37887" cy="37887"/>
      </dsp:txXfrm>
    </dsp:sp>
    <dsp:sp modelId="{7BE418B7-5998-4577-A2F1-11A78C84BF9D}">
      <dsp:nvSpPr>
        <dsp:cNvPr id="0" name=""/>
        <dsp:cNvSpPr/>
      </dsp:nvSpPr>
      <dsp:spPr>
        <a:xfrm>
          <a:off x="1050849" y="861076"/>
          <a:ext cx="1517255" cy="15172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العمليات</a:t>
          </a:r>
          <a:endParaRPr lang="fr-DZ" sz="2400" b="1" kern="1200" dirty="0">
            <a:latin typeface="Times New Roman" panose="02020603050405020304" pitchFamily="18" charset="0"/>
            <a:cs typeface="Times New Roman" panose="02020603050405020304" pitchFamily="18" charset="0"/>
          </a:endParaRPr>
        </a:p>
      </dsp:txBody>
      <dsp:txXfrm>
        <a:off x="1273046" y="1083273"/>
        <a:ext cx="1072861" cy="10728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01/12/2024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3</a:t>
            </a:fld>
            <a:endParaRPr lang="fr-DZ"/>
          </a:p>
        </p:txBody>
      </p:sp>
    </p:spTree>
    <p:extLst>
      <p:ext uri="{BB962C8B-B14F-4D97-AF65-F5344CB8AC3E}">
        <p14:creationId xmlns:p14="http://schemas.microsoft.com/office/powerpoint/2010/main" val="303672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6</a:t>
            </a:fld>
            <a:endParaRPr lang="fr-DZ"/>
          </a:p>
        </p:txBody>
      </p:sp>
    </p:spTree>
    <p:extLst>
      <p:ext uri="{BB962C8B-B14F-4D97-AF65-F5344CB8AC3E}">
        <p14:creationId xmlns:p14="http://schemas.microsoft.com/office/powerpoint/2010/main" val="49008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7</a:t>
            </a:fld>
            <a:endParaRPr lang="fr-DZ"/>
          </a:p>
        </p:txBody>
      </p:sp>
    </p:spTree>
    <p:extLst>
      <p:ext uri="{BB962C8B-B14F-4D97-AF65-F5344CB8AC3E}">
        <p14:creationId xmlns:p14="http://schemas.microsoft.com/office/powerpoint/2010/main" val="36541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8</a:t>
            </a:fld>
            <a:endParaRPr lang="fr-DZ"/>
          </a:p>
        </p:txBody>
      </p:sp>
    </p:spTree>
    <p:extLst>
      <p:ext uri="{BB962C8B-B14F-4D97-AF65-F5344CB8AC3E}">
        <p14:creationId xmlns:p14="http://schemas.microsoft.com/office/powerpoint/2010/main" val="114086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9</a:t>
            </a:fld>
            <a:endParaRPr lang="fr-DZ"/>
          </a:p>
        </p:txBody>
      </p:sp>
    </p:spTree>
    <p:extLst>
      <p:ext uri="{BB962C8B-B14F-4D97-AF65-F5344CB8AC3E}">
        <p14:creationId xmlns:p14="http://schemas.microsoft.com/office/powerpoint/2010/main" val="20695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12</a:t>
            </a:fld>
            <a:endParaRPr lang="fr-DZ"/>
          </a:p>
        </p:txBody>
      </p:sp>
    </p:spTree>
    <p:extLst>
      <p:ext uri="{BB962C8B-B14F-4D97-AF65-F5344CB8AC3E}">
        <p14:creationId xmlns:p14="http://schemas.microsoft.com/office/powerpoint/2010/main" val="332293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13</a:t>
            </a:fld>
            <a:endParaRPr lang="fr-DZ"/>
          </a:p>
        </p:txBody>
      </p:sp>
    </p:spTree>
    <p:extLst>
      <p:ext uri="{BB962C8B-B14F-4D97-AF65-F5344CB8AC3E}">
        <p14:creationId xmlns:p14="http://schemas.microsoft.com/office/powerpoint/2010/main" val="156659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14</a:t>
            </a:fld>
            <a:endParaRPr lang="fr-DZ"/>
          </a:p>
        </p:txBody>
      </p:sp>
    </p:spTree>
    <p:extLst>
      <p:ext uri="{BB962C8B-B14F-4D97-AF65-F5344CB8AC3E}">
        <p14:creationId xmlns:p14="http://schemas.microsoft.com/office/powerpoint/2010/main" val="362655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01/12/2024</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01/12/2024</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ar.wikipedia.org/wiki/%D8%AA%D8%B1%D9%81%D9%8A%D9%87" TargetMode="External"/><Relationship Id="rId3" Type="http://schemas.openxmlformats.org/officeDocument/2006/relationships/hyperlink" Target="https://ar.wikipedia.org/wiki/%D8%AA%D8%A7%D8%B1%D9%8A%D8%AE_%D8%A7%D9%84%D9%81%D9%86" TargetMode="External"/><Relationship Id="rId7" Type="http://schemas.openxmlformats.org/officeDocument/2006/relationships/hyperlink" Target="https://ar.wikipedia.org/wiki/%D9%81%D9%86%D9%88%D9%86_%D9%85%D8%B1%D8%A6%D9%8A%D8%A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ar.wikipedia.org/wiki/%D8%AE%D8%B7%D8%A7%D8%A8_(%D8%B9%D9%84%D9%85_%D8%A7%D9%84%D8%A7%D8%AC%D8%AA%D9%85%D8%A7%D8%B9)" TargetMode="External"/><Relationship Id="rId5" Type="http://schemas.openxmlformats.org/officeDocument/2006/relationships/hyperlink" Target="https://ar.wikipedia.org/wiki/%D8%AD%D8%AF%D9%8A%D8%AB_(%D8%AA%D9%88%D8%A7%D8%B5%D9%84)" TargetMode="External"/><Relationship Id="rId10" Type="http://schemas.openxmlformats.org/officeDocument/2006/relationships/hyperlink" Target="https://ar.wikipedia.org/wiki/%D9%85%D9%88%D8%B3%D9%8A%D9%82%D9%8A" TargetMode="External"/><Relationship Id="rId4" Type="http://schemas.openxmlformats.org/officeDocument/2006/relationships/image" Target="../media/image4.jpeg"/><Relationship Id="rId9" Type="http://schemas.openxmlformats.org/officeDocument/2006/relationships/hyperlink" Target="https://ar.wikipedia.org/wiki/%D8%B9%D9%85%D9%84_%D8%AA%D8%AC%D8%A7%D8%B1%D9%8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1676400" y="-104573"/>
            <a:ext cx="10515600" cy="1325563"/>
          </a:xfrm>
        </p:spPr>
        <p:txBody>
          <a:bodyPr/>
          <a:lstStyle/>
          <a:p>
            <a:pPr algn="r" rtl="1"/>
            <a:r>
              <a:rPr lang="ar-SA" b="1" dirty="0"/>
              <a:t>تعريف تسويق الرياضة</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0" y="2545010"/>
            <a:ext cx="6551271" cy="3334930"/>
          </a:xfrm>
          <a:prstGeom prst="wedgeRoundRectCallout">
            <a:avLst>
              <a:gd name="adj1" fmla="val 56689"/>
              <a:gd name="adj2" fmla="val -102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ar-SA" sz="2800" b="0" i="0" dirty="0">
                <a:effectLst/>
                <a:latin typeface="Segoe UI Historic" panose="020B0502040204020203" pitchFamily="34" charset="0"/>
              </a:rPr>
              <a:t>هو مجموعة من الأنشطة والاستراتيجيات التي تهدف إلى تسويق أحداث الرياضية، الفرق، الرياضيين، أو المنتجات والخدمات المرتبطة بالرياضة، بهدف تعزيز التفاعل مع الجمهور وزيادة الإيرادات، يعتمد تسويق الرياضة على استغلال شغف الجمهور بالرياضة لبناء علاقة عاطفية وتجارية مع العلامات التجارية، الجماهير، والرعاة.</a:t>
            </a:r>
            <a:endParaRPr lang="fr-DZ" b="1" dirty="0">
              <a:solidFill>
                <a:schemeClr val="tx1"/>
              </a:solidFill>
              <a:cs typeface="+mj-cs"/>
            </a:endParaRPr>
          </a:p>
        </p:txBody>
      </p:sp>
      <p:pic>
        <p:nvPicPr>
          <p:cNvPr id="5126" name="Picture 6" descr="Objevte možnosti různé sporty">
            <a:extLst>
              <a:ext uri="{FF2B5EF4-FFF2-40B4-BE49-F238E27FC236}">
                <a16:creationId xmlns:a16="http://schemas.microsoft.com/office/drawing/2014/main" id="{E13D6560-8BE7-4595-9AC0-663465E13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108" y="897774"/>
            <a:ext cx="5200891" cy="596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1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8DFD1-DEE0-49EE-BC99-E98707BCD6C6}"/>
              </a:ext>
            </a:extLst>
          </p:cNvPr>
          <p:cNvSpPr>
            <a:spLocks noGrp="1"/>
          </p:cNvSpPr>
          <p:nvPr>
            <p:ph type="title"/>
          </p:nvPr>
        </p:nvSpPr>
        <p:spPr>
          <a:xfrm>
            <a:off x="1676400" y="-357212"/>
            <a:ext cx="10515600" cy="1325563"/>
          </a:xfrm>
        </p:spPr>
        <p:txBody>
          <a:bodyPr/>
          <a:lstStyle/>
          <a:p>
            <a:pPr algn="r"/>
            <a:r>
              <a:rPr lang="ar-SA" b="1" dirty="0"/>
              <a:t>مميزات تسويق الرياضة</a:t>
            </a:r>
            <a:endParaRPr lang="fr-DZ" b="1" dirty="0"/>
          </a:p>
        </p:txBody>
      </p:sp>
      <p:sp>
        <p:nvSpPr>
          <p:cNvPr id="5" name="ZoneTexte 4">
            <a:extLst>
              <a:ext uri="{FF2B5EF4-FFF2-40B4-BE49-F238E27FC236}">
                <a16:creationId xmlns:a16="http://schemas.microsoft.com/office/drawing/2014/main" id="{B661EF85-C220-447C-81AC-BFC8DEDE78DF}"/>
              </a:ext>
            </a:extLst>
          </p:cNvPr>
          <p:cNvSpPr txBox="1"/>
          <p:nvPr/>
        </p:nvSpPr>
        <p:spPr>
          <a:xfrm>
            <a:off x="0" y="1515786"/>
            <a:ext cx="12192000" cy="4524315"/>
          </a:xfrm>
          <a:prstGeom prst="rect">
            <a:avLst/>
          </a:prstGeom>
          <a:noFill/>
        </p:spPr>
        <p:txBody>
          <a:bodyPr wrap="square">
            <a:spAutoFit/>
          </a:bodyPr>
          <a:lstStyle/>
          <a:p>
            <a:pPr marL="342900" indent="-342900" algn="just" rtl="1">
              <a:buFont typeface="Wingdings" panose="05000000000000000000" pitchFamily="2" charset="2"/>
              <a:buChar char="q"/>
            </a:pPr>
            <a:r>
              <a:rPr lang="ar-SA" sz="2400" b="1" i="0" dirty="0">
                <a:effectLst/>
                <a:latin typeface="Segoe UI Historic" panose="020B0502040204020203" pitchFamily="34" charset="0"/>
              </a:rPr>
              <a:t>الترويج للأحداث الرياضية: </a:t>
            </a:r>
            <a:r>
              <a:rPr lang="ar-SA" sz="2400" b="0" i="0" dirty="0">
                <a:effectLst/>
                <a:latin typeface="Segoe UI Historic" panose="020B0502040204020203" pitchFamily="34" charset="0"/>
              </a:rPr>
              <a:t>يشمل تنظيم وتسويق البطولات، المباريات، والمعارض الرياضية لجذب الجمهور وزيادة الحضور أو المشاهدات.</a:t>
            </a:r>
          </a:p>
          <a:p>
            <a:pPr marL="342900" indent="-342900" algn="just" rtl="1">
              <a:buFont typeface="Wingdings" panose="05000000000000000000" pitchFamily="2" charset="2"/>
              <a:buChar char="q"/>
            </a:pPr>
            <a:r>
              <a:rPr lang="ar-SA" sz="2400" b="1" i="0" dirty="0">
                <a:effectLst/>
                <a:latin typeface="Segoe UI Historic" panose="020B0502040204020203" pitchFamily="34" charset="0"/>
              </a:rPr>
              <a:t>إدارة العلامات التجارية الرياضية:</a:t>
            </a:r>
            <a:r>
              <a:rPr lang="ar-SA" sz="2400" b="0" i="0" dirty="0">
                <a:effectLst/>
                <a:latin typeface="Segoe UI Historic" panose="020B0502040204020203" pitchFamily="34" charset="0"/>
              </a:rPr>
              <a:t> يتضمن بناء صورة قوية للفرق، الأندية، أو الرياضيين لتعزيز شعبيتهم وزيادة القيمة التجارية.</a:t>
            </a:r>
          </a:p>
          <a:p>
            <a:pPr marL="342900" indent="-342900" algn="just" rtl="1">
              <a:buFont typeface="Wingdings" panose="05000000000000000000" pitchFamily="2" charset="2"/>
              <a:buChar char="q"/>
            </a:pPr>
            <a:r>
              <a:rPr lang="ar-SA" sz="2400" b="1" i="0" dirty="0">
                <a:effectLst/>
                <a:latin typeface="Segoe UI Historic" panose="020B0502040204020203" pitchFamily="34" charset="0"/>
              </a:rPr>
              <a:t>الرعاية والشراكات: </a:t>
            </a:r>
            <a:r>
              <a:rPr lang="ar-SA" sz="2400" b="0" i="0" dirty="0">
                <a:effectLst/>
                <a:latin typeface="Segoe UI Historic" panose="020B0502040204020203" pitchFamily="34" charset="0"/>
              </a:rPr>
              <a:t>يعتمد على التعاون مع العلامات التجارية من خلال صفقات رعاية تسلط الضوء على الشريك التجاري مقابل التمويل أو الدعم.</a:t>
            </a:r>
          </a:p>
          <a:p>
            <a:pPr marL="342900" indent="-342900" algn="just" rtl="1">
              <a:buFont typeface="Wingdings" panose="05000000000000000000" pitchFamily="2" charset="2"/>
              <a:buChar char="q"/>
            </a:pPr>
            <a:r>
              <a:rPr lang="ar-SA" sz="2400" b="1" i="0" dirty="0">
                <a:effectLst/>
                <a:latin typeface="Segoe UI Historic" panose="020B0502040204020203" pitchFamily="34" charset="0"/>
              </a:rPr>
              <a:t>التواصل مع الجمهور: </a:t>
            </a:r>
            <a:r>
              <a:rPr lang="ar-SA" sz="2400" b="0" i="0" dirty="0">
                <a:effectLst/>
                <a:latin typeface="Segoe UI Historic" panose="020B0502040204020203" pitchFamily="34" charset="0"/>
              </a:rPr>
              <a:t>يشمل الحملات الإعلانية ووسائل التواصل الاجتماعي لجذب مشجعين جدد والمحافظة على ولاء المشجعين الحاليين.</a:t>
            </a:r>
          </a:p>
          <a:p>
            <a:pPr marL="342900" indent="-342900" algn="just" rtl="1">
              <a:buFont typeface="Wingdings" panose="05000000000000000000" pitchFamily="2" charset="2"/>
              <a:buChar char="q"/>
            </a:pPr>
            <a:r>
              <a:rPr lang="ar-SA" sz="2400" b="1" i="0" dirty="0">
                <a:effectLst/>
                <a:latin typeface="Segoe UI Historic" panose="020B0502040204020203" pitchFamily="34" charset="0"/>
              </a:rPr>
              <a:t>بيع المنتجات والخدمات: </a:t>
            </a:r>
            <a:r>
              <a:rPr lang="ar-SA" sz="2400" b="0" i="0" dirty="0">
                <a:effectLst/>
                <a:latin typeface="Segoe UI Historic" panose="020B0502040204020203" pitchFamily="34" charset="0"/>
              </a:rPr>
              <a:t>يتضمن تسويق المنتجات المتعلقة بالرياضة مثل الملابس، الأدوات الرياضية، أو تذاكر المباريات، وكذلك الخدمات مثل الاشتراكات أو بث الأحداث.</a:t>
            </a:r>
          </a:p>
          <a:p>
            <a:pPr marL="342900" indent="-342900" algn="just" rtl="1">
              <a:buFont typeface="Wingdings" panose="05000000000000000000" pitchFamily="2" charset="2"/>
              <a:buChar char="q"/>
            </a:pPr>
            <a:r>
              <a:rPr lang="ar-SA" sz="2400" b="1" i="0" dirty="0">
                <a:effectLst/>
                <a:latin typeface="Segoe UI Historic" panose="020B0502040204020203" pitchFamily="34" charset="0"/>
              </a:rPr>
              <a:t>الاعتماد على العاطفة والانتماء: </a:t>
            </a:r>
            <a:r>
              <a:rPr lang="ar-SA" sz="2400" b="0" i="0" dirty="0">
                <a:effectLst/>
                <a:latin typeface="Segoe UI Historic" panose="020B0502040204020203" pitchFamily="34" charset="0"/>
              </a:rPr>
              <a:t>يستغل الشغف الجماهيري بالرياضة لبناء علاقة قوية مع المستهلكين.</a:t>
            </a:r>
          </a:p>
          <a:p>
            <a:pPr marL="342900" indent="-342900" algn="just" rtl="1">
              <a:buFont typeface="Wingdings" panose="05000000000000000000" pitchFamily="2" charset="2"/>
              <a:buChar char="q"/>
            </a:pPr>
            <a:r>
              <a:rPr lang="ar-SA" sz="2400" b="1" i="0" dirty="0">
                <a:effectLst/>
                <a:latin typeface="Segoe UI Historic" panose="020B0502040204020203" pitchFamily="34" charset="0"/>
              </a:rPr>
              <a:t>دمج القيم الرياضية مع الأنشطة التجارية: </a:t>
            </a:r>
            <a:r>
              <a:rPr lang="ar-SA" sz="2400" b="0" i="0" dirty="0">
                <a:effectLst/>
                <a:latin typeface="Segoe UI Historic" panose="020B0502040204020203" pitchFamily="34" charset="0"/>
              </a:rPr>
              <a:t>لتحقيق أهداف رياضية وتجارية تخدم الأطراف المعنية.</a:t>
            </a:r>
            <a:endParaRPr lang="fr-DZ" sz="2400" dirty="0"/>
          </a:p>
        </p:txBody>
      </p:sp>
    </p:spTree>
    <p:extLst>
      <p:ext uri="{BB962C8B-B14F-4D97-AF65-F5344CB8AC3E}">
        <p14:creationId xmlns:p14="http://schemas.microsoft.com/office/powerpoint/2010/main" val="154321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1605222" y="-180051"/>
            <a:ext cx="10515600" cy="1325563"/>
          </a:xfrm>
        </p:spPr>
        <p:txBody>
          <a:bodyPr/>
          <a:lstStyle/>
          <a:p>
            <a:pPr algn="r" rtl="1"/>
            <a:r>
              <a:rPr lang="ar-SA" b="1" dirty="0"/>
              <a:t>تسويق الرياضة غير الربحي</a:t>
            </a:r>
            <a:endParaRPr lang="fr-DZ" b="1" dirty="0"/>
          </a:p>
        </p:txBody>
      </p:sp>
      <p:sp>
        <p:nvSpPr>
          <p:cNvPr id="4" name="ZoneTexte 3">
            <a:extLst>
              <a:ext uri="{FF2B5EF4-FFF2-40B4-BE49-F238E27FC236}">
                <a16:creationId xmlns:a16="http://schemas.microsoft.com/office/drawing/2014/main" id="{59F3EF01-E01E-46C5-A085-E34436B73C2D}"/>
              </a:ext>
            </a:extLst>
          </p:cNvPr>
          <p:cNvSpPr txBox="1"/>
          <p:nvPr/>
        </p:nvSpPr>
        <p:spPr>
          <a:xfrm>
            <a:off x="1" y="856528"/>
            <a:ext cx="12188142" cy="5262979"/>
          </a:xfrm>
          <a:prstGeom prst="rect">
            <a:avLst/>
          </a:prstGeom>
          <a:noFill/>
        </p:spPr>
        <p:txBody>
          <a:bodyPr wrap="square" rtlCol="0">
            <a:spAutoFit/>
          </a:bodyPr>
          <a:lstStyle/>
          <a:p>
            <a:pPr algn="just" rtl="1"/>
            <a:r>
              <a:rPr lang="ar-SA" sz="2400" b="0" i="0" dirty="0">
                <a:effectLst/>
                <a:latin typeface="Segoe UI Historic" panose="020B0502040204020203" pitchFamily="34" charset="0"/>
              </a:rPr>
              <a:t>يشير إلى استخدام استراتيجيات والممارسات التسويقية في المجال الرياضي، بهدف تحقيق أهداف اجتماعية، ثقافية، أو صحية بدلاً من تحقيق أرباح مالية. تُمارس هذه الأنشطة عادةً من قبل منظمات غير ربحية مثل الجمعيات الرياضية، المؤسسات الخيرية، أو الهيئات الحكومية لتعزيز المشاركة في الرياضة ودعم قيم مثل الصحة، التعليم، والتكافل الاجتماعي.</a:t>
            </a:r>
          </a:p>
          <a:p>
            <a:pPr algn="just" rtl="1"/>
            <a:r>
              <a:rPr lang="ar-SA" sz="2400" b="0" i="0" dirty="0">
                <a:effectLst/>
                <a:latin typeface="Segoe UI Historic" panose="020B0502040204020203" pitchFamily="34" charset="0"/>
              </a:rPr>
              <a:t> ما يميز التسويق الرياضي غير الربحي:</a:t>
            </a:r>
          </a:p>
          <a:p>
            <a:pPr algn="just" rtl="1"/>
            <a:r>
              <a:rPr lang="ar-SA" sz="2400" b="0" i="0" dirty="0">
                <a:effectLst/>
                <a:latin typeface="Segoe UI Historic" panose="020B0502040204020203" pitchFamily="34" charset="0"/>
              </a:rPr>
              <a:t> 1. الترويج للصحة والرفاهية: يُستخدم لتشجيع الأنشطة الرياضية كوسيلة لتحسين الصحة الجسدية والنفسية للمجتمعات.</a:t>
            </a:r>
          </a:p>
          <a:p>
            <a:pPr algn="just" rtl="1"/>
            <a:r>
              <a:rPr lang="ar-SA" sz="2400" b="0" i="0" dirty="0">
                <a:effectLst/>
                <a:latin typeface="Segoe UI Historic" panose="020B0502040204020203" pitchFamily="34" charset="0"/>
              </a:rPr>
              <a:t> 2. تشجيع التشاركية المجتمعية: يهدف إلى زيادة مشاركة مختلف الفئات العمرية والاجتماعية في الأنشطة الرياضية، دون أي تمييز عرقي أو طبقي أو...</a:t>
            </a:r>
          </a:p>
          <a:p>
            <a:pPr algn="just" rtl="1"/>
            <a:r>
              <a:rPr lang="ar-SA" sz="2400" b="0" i="0" dirty="0">
                <a:effectLst/>
                <a:latin typeface="Segoe UI Historic" panose="020B0502040204020203" pitchFamily="34" charset="0"/>
              </a:rPr>
              <a:t> 3. بناء الوعي بالقضايا الاجتماعية: تُستخدم الرياضة كأداة لتسليط الضوء على قضايا مثل تمكين الشباب، المساواة بين الجنسين، أو دمج ذوي الاحتياجات الخاصة.</a:t>
            </a:r>
          </a:p>
          <a:p>
            <a:pPr algn="just" rtl="1"/>
            <a:r>
              <a:rPr lang="ar-SA" sz="2400" b="0" i="0" dirty="0">
                <a:effectLst/>
                <a:latin typeface="Segoe UI Historic" panose="020B0502040204020203" pitchFamily="34" charset="0"/>
              </a:rPr>
              <a:t> 4. التمويل من مصادر متعددة: يعتمد على التبرعات، </a:t>
            </a:r>
            <a:r>
              <a:rPr lang="ar-SA" sz="2400" b="0" i="0" dirty="0" err="1">
                <a:effectLst/>
                <a:latin typeface="Segoe UI Historic" panose="020B0502040204020203" pitchFamily="34" charset="0"/>
              </a:rPr>
              <a:t>الرعايات</a:t>
            </a:r>
            <a:r>
              <a:rPr lang="ar-SA" sz="2400" b="0" i="0" dirty="0">
                <a:effectLst/>
                <a:latin typeface="Segoe UI Historic" panose="020B0502040204020203" pitchFamily="34" charset="0"/>
              </a:rPr>
              <a:t>، أو المنح من الحكومات والمنظمات الخاصة لدعم الأنشطة الرياضية.</a:t>
            </a:r>
          </a:p>
          <a:p>
            <a:pPr algn="just" rtl="1"/>
            <a:r>
              <a:rPr lang="ar-SA" sz="2400" b="0" i="0" dirty="0">
                <a:effectLst/>
                <a:latin typeface="Segoe UI Historic" panose="020B0502040204020203" pitchFamily="34" charset="0"/>
              </a:rPr>
              <a:t> 5. القيم الأخلاقية والتعليمية: يركز على نشر قيم مثل التعاون، الروح الرياضية، والانضباط من خلال البرامج الرياضية.</a:t>
            </a:r>
          </a:p>
          <a:p>
            <a:pPr algn="just" rtl="1"/>
            <a:r>
              <a:rPr lang="ar-SA" sz="2400" b="0" i="0" dirty="0">
                <a:effectLst/>
                <a:latin typeface="Segoe UI Historic" panose="020B0502040204020203" pitchFamily="34" charset="0"/>
              </a:rPr>
              <a:t> 6. التواصل مع الجمهور: يتم استخدام وسائل الإعلام والفعاليات المحلية للوصول إلى المجتمعات وتحفيزهم على المشاركة.</a:t>
            </a:r>
          </a:p>
          <a:p>
            <a:pPr algn="just" rtl="1"/>
            <a:r>
              <a:rPr lang="ar-SA" sz="2400" b="0" i="0" dirty="0">
                <a:effectLst/>
                <a:latin typeface="Segoe UI Historic" panose="020B0502040204020203" pitchFamily="34" charset="0"/>
              </a:rPr>
              <a:t> 7. استخدام الرياضة كأداة لإحداث تأثير إيجابي في المجتمع وتعزيز قيم إنسانية وتنموية.</a:t>
            </a:r>
            <a:endParaRPr lang="fr-DZ" sz="2400" dirty="0"/>
          </a:p>
        </p:txBody>
      </p:sp>
    </p:spTree>
    <p:extLst>
      <p:ext uri="{BB962C8B-B14F-4D97-AF65-F5344CB8AC3E}">
        <p14:creationId xmlns:p14="http://schemas.microsoft.com/office/powerpoint/2010/main" val="341490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المزيج التسويقي لتسويق الرياضة</a:t>
            </a:r>
            <a:endParaRPr lang="fr-DZ" b="1" dirty="0"/>
          </a:p>
        </p:txBody>
      </p:sp>
      <p:graphicFrame>
        <p:nvGraphicFramePr>
          <p:cNvPr id="6" name="Espace réservé du contenu 3">
            <a:extLst>
              <a:ext uri="{FF2B5EF4-FFF2-40B4-BE49-F238E27FC236}">
                <a16:creationId xmlns:a16="http://schemas.microsoft.com/office/drawing/2014/main" id="{14E72650-D826-40A4-8569-32FC253848EA}"/>
              </a:ext>
            </a:extLst>
          </p:cNvPr>
          <p:cNvGraphicFramePr>
            <a:graphicFrameLocks noGrp="1"/>
          </p:cNvGraphicFramePr>
          <p:nvPr>
            <p:ph idx="1"/>
            <p:extLst>
              <p:ext uri="{D42A27DB-BD31-4B8C-83A1-F6EECF244321}">
                <p14:modId xmlns:p14="http://schemas.microsoft.com/office/powerpoint/2010/main" val="216252522"/>
              </p:ext>
            </p:extLst>
          </p:nvPr>
        </p:nvGraphicFramePr>
        <p:xfrm>
          <a:off x="-23149" y="1006997"/>
          <a:ext cx="7176303" cy="5851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2" name="Picture 4" descr="Créer une stratégie de marketing efficace pour votre club de sport">
            <a:extLst>
              <a:ext uri="{FF2B5EF4-FFF2-40B4-BE49-F238E27FC236}">
                <a16:creationId xmlns:a16="http://schemas.microsoft.com/office/drawing/2014/main" id="{6751741A-6FE8-41C3-A764-5BC8794F57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5442" y="844952"/>
            <a:ext cx="5536558" cy="60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4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المزيج التسويقي لتسويق الرياضة</a:t>
            </a:r>
            <a:endParaRPr lang="fr-DZ" b="1" dirty="0"/>
          </a:p>
        </p:txBody>
      </p:sp>
      <p:sp>
        <p:nvSpPr>
          <p:cNvPr id="5" name="AutoShape 2">
            <a:extLst>
              <a:ext uri="{FF2B5EF4-FFF2-40B4-BE49-F238E27FC236}">
                <a16:creationId xmlns:a16="http://schemas.microsoft.com/office/drawing/2014/main" id="{57FFAAEE-1B7F-43D6-B157-138BD817659A}"/>
              </a:ext>
            </a:extLst>
          </p:cNvPr>
          <p:cNvSpPr>
            <a:spLocks noChangeAspect="1" noChangeArrowheads="1"/>
          </p:cNvSpPr>
          <p:nvPr/>
        </p:nvSpPr>
        <p:spPr bwMode="auto">
          <a:xfrm>
            <a:off x="8404908" y="1914344"/>
            <a:ext cx="2095500"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6" name="ZoneTexte 5">
            <a:extLst>
              <a:ext uri="{FF2B5EF4-FFF2-40B4-BE49-F238E27FC236}">
                <a16:creationId xmlns:a16="http://schemas.microsoft.com/office/drawing/2014/main" id="{821D7FA3-D117-4737-888F-4652660EEC27}"/>
              </a:ext>
            </a:extLst>
          </p:cNvPr>
          <p:cNvSpPr txBox="1"/>
          <p:nvPr/>
        </p:nvSpPr>
        <p:spPr>
          <a:xfrm>
            <a:off x="92598" y="763929"/>
            <a:ext cx="11806178" cy="5262979"/>
          </a:xfrm>
          <a:prstGeom prst="rect">
            <a:avLst/>
          </a:prstGeom>
          <a:noFill/>
        </p:spPr>
        <p:txBody>
          <a:bodyPr wrap="square" rtlCol="0">
            <a:spAutoFit/>
          </a:bodyPr>
          <a:lstStyle/>
          <a:p>
            <a:pPr marL="457200" indent="-457200" algn="just" rtl="1">
              <a:buAutoNum type="arabicPeriod"/>
            </a:pPr>
            <a:r>
              <a:rPr lang="ar-SA" sz="2400" b="1" i="0" dirty="0">
                <a:effectLst/>
                <a:latin typeface="Segoe UI Historic" panose="020B0502040204020203" pitchFamily="34" charset="0"/>
              </a:rPr>
              <a:t>المنتج: </a:t>
            </a:r>
            <a:r>
              <a:rPr lang="ar-SA" sz="2400" b="0" i="0" dirty="0">
                <a:effectLst/>
                <a:latin typeface="Segoe UI Historic" panose="020B0502040204020203" pitchFamily="34" charset="0"/>
              </a:rPr>
              <a:t>يشمل المنتجات أو الخدمات الرياضية، مثل: الأحداث الرياضية (مثل المباريات والبطولات)، الأدوات والمعدات الرياضية، الملابس والأزياء الرياضية، الاشتراكات في الأندية والصالات الرياضية. يجب أن تكون المنتجات مصممة لتلبية احتياجات الجمهور الرياضي مثل المتعة، الترفيه، أو الأداء الرياضي.</a:t>
            </a:r>
          </a:p>
          <a:p>
            <a:pPr marL="457200" indent="-457200" algn="just" rtl="1">
              <a:buAutoNum type="arabicPeriod"/>
            </a:pPr>
            <a:r>
              <a:rPr lang="ar-SA" sz="2400" b="1" i="0" dirty="0">
                <a:effectLst/>
                <a:latin typeface="Segoe UI Historic" panose="020B0502040204020203" pitchFamily="34" charset="0"/>
              </a:rPr>
              <a:t>السعر: </a:t>
            </a:r>
            <a:r>
              <a:rPr lang="ar-SA" sz="2400" b="0" i="0" dirty="0">
                <a:effectLst/>
                <a:latin typeface="Segoe UI Historic" panose="020B0502040204020203" pitchFamily="34" charset="0"/>
              </a:rPr>
              <a:t>تسعير التذاكر، الاشتراكات، أو المعدات الرياضية يجب أن يكون تنافسيًا وجاذبًا. يمكن استخدام استراتيجيات مثل: المرونة في الأسعار: عروض خاصة أو خصومات موسمية. التسعير حسب الجودة: تقديم خيارات متعددة بناءً على الفئات المستهدفة.</a:t>
            </a:r>
          </a:p>
          <a:p>
            <a:pPr marL="457200" indent="-457200" algn="just" rtl="1">
              <a:buAutoNum type="arabicPeriod"/>
            </a:pPr>
            <a:r>
              <a:rPr lang="ar-SA" sz="2400" b="1" i="0" dirty="0">
                <a:effectLst/>
                <a:latin typeface="Segoe UI Historic" panose="020B0502040204020203" pitchFamily="34" charset="0"/>
              </a:rPr>
              <a:t>الترويج: </a:t>
            </a:r>
            <a:r>
              <a:rPr lang="ar-SA" sz="2400" b="0" i="0" dirty="0">
                <a:effectLst/>
                <a:latin typeface="Segoe UI Historic" panose="020B0502040204020203" pitchFamily="34" charset="0"/>
              </a:rPr>
              <a:t>استخدام وسائل الإعلان المختلفة (التلفزيون، الإنترنت، ووسائل التواصل الاجتماعي) للترويج للأحداث الرياضية. الشراكات مع المؤثرين أو الرياضيين المشهورين للترويج للمنتجات أو الفعاليات. إقامة حملات تسويقية خلال المناسبات الرياضية الكبرى مثل كأس العالم أو الأولمبياد.</a:t>
            </a:r>
          </a:p>
          <a:p>
            <a:pPr marL="457200" indent="-457200" algn="just" rtl="1">
              <a:buAutoNum type="arabicPeriod"/>
            </a:pPr>
            <a:r>
              <a:rPr lang="ar-SA" sz="2400" b="1" i="0" dirty="0">
                <a:effectLst/>
                <a:latin typeface="Segoe UI Historic" panose="020B0502040204020203" pitchFamily="34" charset="0"/>
              </a:rPr>
              <a:t>المكان:</a:t>
            </a:r>
            <a:r>
              <a:rPr lang="fr-FR" sz="2400" b="0" i="0" dirty="0">
                <a:effectLst/>
                <a:latin typeface="Segoe UI Historic" panose="020B0502040204020203" pitchFamily="34" charset="0"/>
              </a:rPr>
              <a:t> </a:t>
            </a:r>
            <a:r>
              <a:rPr lang="ar-SA" sz="2400" b="0" i="0" dirty="0">
                <a:effectLst/>
                <a:latin typeface="Segoe UI Historic" panose="020B0502040204020203" pitchFamily="34" charset="0"/>
              </a:rPr>
              <a:t>توزيع المنتجات الرياضية عبر القنوات الملائمة: الملاعب كمكان أساسي للأحداث. الإنترنت من خلال المتاجر الإلكترونية. • الموزعين المعتمدين للمعدات والملابس الرياضية. </a:t>
            </a:r>
          </a:p>
          <a:p>
            <a:pPr marL="457200" indent="-457200" algn="just" rtl="1">
              <a:buAutoNum type="arabicPeriod"/>
            </a:pPr>
            <a:r>
              <a:rPr lang="ar-SA" sz="2400" b="1" i="0" dirty="0">
                <a:effectLst/>
                <a:latin typeface="Segoe UI Historic" panose="020B0502040204020203" pitchFamily="34" charset="0"/>
              </a:rPr>
              <a:t>الأشخاص: </a:t>
            </a:r>
            <a:r>
              <a:rPr lang="ar-SA" sz="2400" b="0" i="0" dirty="0">
                <a:effectLst/>
                <a:latin typeface="Segoe UI Historic" panose="020B0502040204020203" pitchFamily="34" charset="0"/>
              </a:rPr>
              <a:t>يشمل الجمهور الرياضي، الرياضيين، والإداريين. تدريب الموظفين لتقديم تجربة رياضية مميزة.</a:t>
            </a:r>
          </a:p>
          <a:p>
            <a:pPr marL="457200" indent="-457200" algn="just" rtl="1">
              <a:buAutoNum type="arabicPeriod"/>
            </a:pPr>
            <a:r>
              <a:rPr lang="ar-SA" sz="2400" b="1" i="0" dirty="0">
                <a:effectLst/>
                <a:latin typeface="Segoe UI Historic" panose="020B0502040204020203" pitchFamily="34" charset="0"/>
              </a:rPr>
              <a:t>العمليات</a:t>
            </a:r>
            <a:r>
              <a:rPr lang="ar-SA" sz="2400" b="0" i="0" dirty="0">
                <a:effectLst/>
                <a:latin typeface="Segoe UI Historic" panose="020B0502040204020203" pitchFamily="34" charset="0"/>
              </a:rPr>
              <a:t>: كيفية تقديم الخدمات مثل بيع التذاكر أو حجز الفعاليات. ضمان تجربة مريحة وسلسة للعملاء.</a:t>
            </a:r>
          </a:p>
          <a:p>
            <a:pPr marL="457200" indent="-457200" algn="just" rtl="1">
              <a:buAutoNum type="arabicPeriod"/>
            </a:pPr>
            <a:r>
              <a:rPr lang="ar-SA" sz="2400" b="1" i="0" dirty="0">
                <a:effectLst/>
                <a:latin typeface="Segoe UI Historic" panose="020B0502040204020203" pitchFamily="34" charset="0"/>
              </a:rPr>
              <a:t>الدليل المادي: </a:t>
            </a:r>
            <a:r>
              <a:rPr lang="ar-SA" sz="2400" b="0" i="0" dirty="0">
                <a:effectLst/>
                <a:latin typeface="Segoe UI Historic" panose="020B0502040204020203" pitchFamily="34" charset="0"/>
              </a:rPr>
              <a:t>تصميم الملاعب والمنشآت الرياضية لجذب الجمهور. تحسين جودة البضائع والتجهيزات الرياضية. </a:t>
            </a:r>
            <a:endParaRPr lang="fr-DZ" sz="2400" dirty="0">
              <a:cs typeface="+mj-cs"/>
            </a:endParaRPr>
          </a:p>
        </p:txBody>
      </p:sp>
    </p:spTree>
    <p:extLst>
      <p:ext uri="{BB962C8B-B14F-4D97-AF65-F5344CB8AC3E}">
        <p14:creationId xmlns:p14="http://schemas.microsoft.com/office/powerpoint/2010/main" val="410470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دراسة حالة حول تسويق الفنون والرياضة</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664675" y="884254"/>
            <a:ext cx="9217688" cy="1798655"/>
          </a:xfrm>
        </p:spPr>
        <p:txBody>
          <a:bodyPr>
            <a:normAutofit/>
          </a:bodyPr>
          <a:lstStyle/>
          <a:p>
            <a:r>
              <a:rPr lang="ar-SA" b="1" dirty="0"/>
              <a:t>المحاضرة العاشرة:</a:t>
            </a:r>
            <a:br>
              <a:rPr lang="ar-SA" b="1" dirty="0"/>
            </a:br>
            <a:r>
              <a:rPr lang="ar-SA" b="1" dirty="0"/>
              <a:t> تسويق الفنون والرياضة</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1026" name="Picture 2" descr="Blogues Â» Photos Art Dessin Du Jeudi Â» Ma Planète PPS / DIAPORAMA ...">
            <a:extLst>
              <a:ext uri="{FF2B5EF4-FFF2-40B4-BE49-F238E27FC236}">
                <a16:creationId xmlns:a16="http://schemas.microsoft.com/office/drawing/2014/main" id="{872A1211-E408-4AE7-BD11-96AD14357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0142"/>
            <a:ext cx="6840638" cy="4187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ía internacional del deporte 6 de abril | Foto Premium">
            <a:extLst>
              <a:ext uri="{FF2B5EF4-FFF2-40B4-BE49-F238E27FC236}">
                <a16:creationId xmlns:a16="http://schemas.microsoft.com/office/drawing/2014/main" id="{C6614784-2BB3-45D1-874D-D684A32DA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76" y="2682909"/>
            <a:ext cx="5587924" cy="418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r" rtl="1"/>
            <a:r>
              <a:rPr lang="ar-SA" b="1" dirty="0"/>
              <a:t>تعريف الفنون</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173620" y="60767"/>
            <a:ext cx="6226750" cy="3256037"/>
          </a:xfrm>
          <a:prstGeom prst="wedgeRoundRectCallout">
            <a:avLst>
              <a:gd name="adj1" fmla="val 68055"/>
              <a:gd name="adj2" fmla="val -88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ar-SA" sz="2400" b="1" i="0" dirty="0">
                <a:solidFill>
                  <a:srgbClr val="202122"/>
                </a:solidFill>
                <a:effectLst/>
                <a:latin typeface="Arial" panose="020B0604020202020204" pitchFamily="34" charset="0"/>
              </a:rPr>
              <a:t>الفن</a:t>
            </a:r>
            <a:r>
              <a:rPr lang="ar-SA" sz="2400" b="0" i="0" dirty="0">
                <a:solidFill>
                  <a:srgbClr val="202122"/>
                </a:solidFill>
                <a:effectLst/>
                <a:latin typeface="Arial" panose="020B0604020202020204" pitchFamily="34" charset="0"/>
              </a:rPr>
              <a:t> عبارة عن مجموعة متنوعة من الأنشطة البشرية في إنشاء أعمال بصرية أو سمعية أو أداء (حركية)، للتعبير عن أفكار المؤلف الإبداعية أو المفاهيمية أو المهارة الفنية، والمقصود أن يكون موضع تقدير لجمالها أو قوتها العاطفية</a:t>
            </a:r>
            <a:r>
              <a:rPr lang="ar-SA" sz="2400" dirty="0">
                <a:solidFill>
                  <a:srgbClr val="202122"/>
                </a:solidFill>
                <a:latin typeface="Arial" panose="020B0604020202020204" pitchFamily="34" charset="0"/>
              </a:rPr>
              <a:t>، </a:t>
            </a:r>
            <a:r>
              <a:rPr lang="ar-SA" sz="2400" b="0" i="0" dirty="0">
                <a:solidFill>
                  <a:srgbClr val="202122"/>
                </a:solidFill>
                <a:effectLst/>
                <a:latin typeface="Arial" panose="020B0604020202020204" pitchFamily="34" charset="0"/>
              </a:rPr>
              <a:t>تشمل الأنشطة الأخرى المتعلقة بإنتاج الأعمال الفنية نقد الفن ودراسة </a:t>
            </a:r>
            <a:r>
              <a:rPr lang="ar-SA" sz="2400" b="0" i="0" strike="noStrike" dirty="0">
                <a:solidFill>
                  <a:schemeClr val="tx1"/>
                </a:solidFill>
                <a:effectLst/>
                <a:latin typeface="Arial" panose="020B0604020202020204" pitchFamily="34" charset="0"/>
                <a:hlinkClick r:id="rId3" tooltip="تاريخ الفن">
                  <a:extLst>
                    <a:ext uri="{A12FA001-AC4F-418D-AE19-62706E023703}">
                      <ahyp:hlinkClr xmlns:ahyp="http://schemas.microsoft.com/office/drawing/2018/hyperlinkcolor" val="tx"/>
                    </a:ext>
                  </a:extLst>
                </a:hlinkClick>
              </a:rPr>
              <a:t>تاريخ الفن</a:t>
            </a:r>
            <a:r>
              <a:rPr lang="ar-SA" sz="2400" b="0" i="0" dirty="0">
                <a:solidFill>
                  <a:schemeClr val="tx1"/>
                </a:solidFill>
                <a:effectLst/>
                <a:latin typeface="Arial" panose="020B0604020202020204" pitchFamily="34" charset="0"/>
              </a:rPr>
              <a:t> </a:t>
            </a:r>
            <a:r>
              <a:rPr lang="ar-SA" sz="2400" b="0" i="0" dirty="0">
                <a:solidFill>
                  <a:srgbClr val="202122"/>
                </a:solidFill>
                <a:effectLst/>
                <a:latin typeface="Arial" panose="020B0604020202020204" pitchFamily="34" charset="0"/>
              </a:rPr>
              <a:t>والنشر الجمالي للفن. ولا يمكن الحديث عن الفن، أي عن الصفة الجمالية أو الخبرة الجمالية أو الحكم الجمالي إن لم نتفاعل حسيا وخياليا مع الأعمال الفنية.</a:t>
            </a:r>
            <a:endParaRPr lang="fr-DZ" sz="2400" b="1" dirty="0">
              <a:solidFill>
                <a:schemeClr val="bg1"/>
              </a:solidFill>
              <a:cs typeface="+mj-cs"/>
            </a:endParaRPr>
          </a:p>
        </p:txBody>
      </p:sp>
      <p:sp>
        <p:nvSpPr>
          <p:cNvPr id="6" name="Bulle narrative : rectangle à coins arrondis 5">
            <a:extLst>
              <a:ext uri="{FF2B5EF4-FFF2-40B4-BE49-F238E27FC236}">
                <a16:creationId xmlns:a16="http://schemas.microsoft.com/office/drawing/2014/main" id="{E63DC403-4D4A-436A-A536-9F7F284675B1}"/>
              </a:ext>
            </a:extLst>
          </p:cNvPr>
          <p:cNvSpPr/>
          <p:nvPr/>
        </p:nvSpPr>
        <p:spPr>
          <a:xfrm>
            <a:off x="833366" y="3521358"/>
            <a:ext cx="6415803" cy="645946"/>
          </a:xfrm>
          <a:prstGeom prst="wedgeRoundRectCallout">
            <a:avLst>
              <a:gd name="adj1" fmla="val 56689"/>
              <a:gd name="adj2" fmla="val -102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ar-SA" sz="2400" b="0" i="0" dirty="0">
                <a:solidFill>
                  <a:srgbClr val="202122"/>
                </a:solidFill>
                <a:effectLst/>
                <a:latin typeface="Arial" panose="020B0604020202020204" pitchFamily="34" charset="0"/>
              </a:rPr>
              <a:t>فكرة عن مهارة إبداعية أو تقنية ناشئة بواسطة البشر</a:t>
            </a:r>
            <a:endParaRPr lang="fr-DZ" sz="2400" b="1" dirty="0">
              <a:solidFill>
                <a:schemeClr val="bg1"/>
              </a:solidFill>
              <a:cs typeface="+mj-cs"/>
            </a:endParaRPr>
          </a:p>
        </p:txBody>
      </p:sp>
      <p:pic>
        <p:nvPicPr>
          <p:cNvPr id="2052" name="Picture 4">
            <a:extLst>
              <a:ext uri="{FF2B5EF4-FFF2-40B4-BE49-F238E27FC236}">
                <a16:creationId xmlns:a16="http://schemas.microsoft.com/office/drawing/2014/main" id="{30D798C0-8E56-465D-9AE1-FDA539F5C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866" y="891465"/>
            <a:ext cx="4541134" cy="5879719"/>
          </a:xfrm>
          <a:prstGeom prst="rect">
            <a:avLst/>
          </a:prstGeom>
          <a:noFill/>
          <a:extLst>
            <a:ext uri="{909E8E84-426E-40DD-AFC4-6F175D3DCCD1}">
              <a14:hiddenFill xmlns:a14="http://schemas.microsoft.com/office/drawing/2010/main">
                <a:solidFill>
                  <a:srgbClr val="FFFFFF"/>
                </a:solidFill>
              </a14:hiddenFill>
            </a:ext>
          </a:extLst>
        </p:spPr>
      </p:pic>
      <p:sp>
        <p:nvSpPr>
          <p:cNvPr id="3" name="Double vague 2">
            <a:extLst>
              <a:ext uri="{FF2B5EF4-FFF2-40B4-BE49-F238E27FC236}">
                <a16:creationId xmlns:a16="http://schemas.microsoft.com/office/drawing/2014/main" id="{EA92A776-0866-4C2F-A312-40EA23ADC399}"/>
              </a:ext>
            </a:extLst>
          </p:cNvPr>
          <p:cNvSpPr/>
          <p:nvPr/>
        </p:nvSpPr>
        <p:spPr>
          <a:xfrm>
            <a:off x="254643" y="4360283"/>
            <a:ext cx="6994525" cy="2410901"/>
          </a:xfrm>
          <a:prstGeom prst="double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000" b="1" i="0" dirty="0">
                <a:solidFill>
                  <a:schemeClr val="tx1"/>
                </a:solidFill>
                <a:effectLst/>
                <a:latin typeface="Arial" panose="020B0604020202020204" pitchFamily="34" charset="0"/>
              </a:rPr>
              <a:t>الفنان</a:t>
            </a:r>
            <a:r>
              <a:rPr lang="ar-SA" sz="2000" b="0" i="0" dirty="0">
                <a:solidFill>
                  <a:schemeClr val="tx1"/>
                </a:solidFill>
                <a:effectLst/>
                <a:latin typeface="Arial" panose="020B0604020202020204" pitchFamily="34" charset="0"/>
              </a:rPr>
              <a:t> هو شخص منخرط في نشاط يتعلق بإبداع الفن أو ممارسة الفنون أو العروض الفنية. يشير الاستخدام الشائع في كل من </a:t>
            </a:r>
            <a:r>
              <a:rPr lang="ar-SA" sz="2000" b="0" i="0" u="none" strike="noStrike" dirty="0">
                <a:solidFill>
                  <a:schemeClr val="tx1"/>
                </a:solidFill>
                <a:effectLst/>
                <a:latin typeface="Arial" panose="020B0604020202020204" pitchFamily="34" charset="0"/>
                <a:hlinkClick r:id="rId5" tooltip="حديث (تواصل)">
                  <a:extLst>
                    <a:ext uri="{A12FA001-AC4F-418D-AE19-62706E023703}">
                      <ahyp:hlinkClr xmlns:ahyp="http://schemas.microsoft.com/office/drawing/2018/hyperlinkcolor" val="tx"/>
                    </a:ext>
                  </a:extLst>
                </a:hlinkClick>
              </a:rPr>
              <a:t>الكلام اليومي</a:t>
            </a:r>
            <a:r>
              <a:rPr lang="ar-SA" sz="2000" b="0" i="0" dirty="0">
                <a:solidFill>
                  <a:schemeClr val="tx1"/>
                </a:solidFill>
                <a:effectLst/>
                <a:latin typeface="Arial" panose="020B0604020202020204" pitchFamily="34" charset="0"/>
              </a:rPr>
              <a:t> </a:t>
            </a:r>
            <a:r>
              <a:rPr lang="ar-SA" sz="2000" b="0" i="0" u="none" strike="noStrike" dirty="0">
                <a:solidFill>
                  <a:schemeClr val="tx1"/>
                </a:solidFill>
                <a:effectLst/>
                <a:latin typeface="Arial" panose="020B0604020202020204" pitchFamily="34" charset="0"/>
                <a:hlinkClick r:id="rId6" tooltip="خطاب (علم الاجتماع)">
                  <a:extLst>
                    <a:ext uri="{A12FA001-AC4F-418D-AE19-62706E023703}">
                      <ahyp:hlinkClr xmlns:ahyp="http://schemas.microsoft.com/office/drawing/2018/hyperlinkcolor" val="tx"/>
                    </a:ext>
                  </a:extLst>
                </a:hlinkClick>
              </a:rPr>
              <a:t>والخطاب الأكاديمي</a:t>
            </a:r>
            <a:r>
              <a:rPr lang="ar-SA" sz="2000" b="0" i="0" dirty="0">
                <a:solidFill>
                  <a:schemeClr val="tx1"/>
                </a:solidFill>
                <a:effectLst/>
                <a:latin typeface="Arial" panose="020B0604020202020204" pitchFamily="34" charset="0"/>
              </a:rPr>
              <a:t> إلى ممارس في </a:t>
            </a:r>
            <a:r>
              <a:rPr lang="ar-SA" sz="2000" b="0" i="0" u="none" strike="noStrike" dirty="0">
                <a:solidFill>
                  <a:schemeClr val="tx1"/>
                </a:solidFill>
                <a:effectLst/>
                <a:latin typeface="Arial" panose="020B0604020202020204" pitchFamily="34" charset="0"/>
                <a:hlinkClick r:id="rId7" tooltip="فنون مرئية">
                  <a:extLst>
                    <a:ext uri="{A12FA001-AC4F-418D-AE19-62706E023703}">
                      <ahyp:hlinkClr xmlns:ahyp="http://schemas.microsoft.com/office/drawing/2018/hyperlinkcolor" val="tx"/>
                    </a:ext>
                  </a:extLst>
                </a:hlinkClick>
              </a:rPr>
              <a:t>الفنون البصرية</a:t>
            </a:r>
            <a:r>
              <a:rPr lang="ar-SA" sz="2000" b="0" i="0" dirty="0">
                <a:solidFill>
                  <a:schemeClr val="tx1"/>
                </a:solidFill>
                <a:effectLst/>
                <a:latin typeface="Arial" panose="020B0604020202020204" pitchFamily="34" charset="0"/>
              </a:rPr>
              <a:t> فقط، ومع ذلك، غالبًا ما يستخدم المصطلح أيضًا في مجال </a:t>
            </a:r>
            <a:r>
              <a:rPr lang="ar-SA" sz="2000" b="0" i="0" u="none" strike="noStrike" dirty="0">
                <a:solidFill>
                  <a:schemeClr val="tx1"/>
                </a:solidFill>
                <a:effectLst/>
                <a:latin typeface="Arial" panose="020B0604020202020204" pitchFamily="34" charset="0"/>
                <a:hlinkClick r:id="rId8" tooltip="ترفيه">
                  <a:extLst>
                    <a:ext uri="{A12FA001-AC4F-418D-AE19-62706E023703}">
                      <ahyp:hlinkClr xmlns:ahyp="http://schemas.microsoft.com/office/drawing/2018/hyperlinkcolor" val="tx"/>
                    </a:ext>
                  </a:extLst>
                </a:hlinkClick>
              </a:rPr>
              <a:t>الترفيه</a:t>
            </a:r>
            <a:r>
              <a:rPr lang="ar-SA" sz="2000" b="0" i="0" dirty="0">
                <a:solidFill>
                  <a:schemeClr val="tx1"/>
                </a:solidFill>
                <a:effectLst/>
                <a:latin typeface="Arial" panose="020B0604020202020204" pitchFamily="34" charset="0"/>
              </a:rPr>
              <a:t>، خاصة في سياق </a:t>
            </a:r>
            <a:r>
              <a:rPr lang="ar-SA" sz="2000" b="0" i="0" u="none" strike="noStrike" dirty="0">
                <a:solidFill>
                  <a:schemeClr val="tx1"/>
                </a:solidFill>
                <a:effectLst/>
                <a:latin typeface="Arial" panose="020B0604020202020204" pitchFamily="34" charset="0"/>
                <a:hlinkClick r:id="rId9" tooltip="عمل تجاري">
                  <a:extLst>
                    <a:ext uri="{A12FA001-AC4F-418D-AE19-62706E023703}">
                      <ahyp:hlinkClr xmlns:ahyp="http://schemas.microsoft.com/office/drawing/2018/hyperlinkcolor" val="tx"/>
                    </a:ext>
                  </a:extLst>
                </a:hlinkClick>
              </a:rPr>
              <a:t>الأعمال التجارية</a:t>
            </a:r>
            <a:r>
              <a:rPr lang="ar-SA" sz="2000" b="0" i="0" dirty="0">
                <a:solidFill>
                  <a:schemeClr val="tx1"/>
                </a:solidFill>
                <a:effectLst/>
                <a:latin typeface="Arial" panose="020B0604020202020204" pitchFamily="34" charset="0"/>
              </a:rPr>
              <a:t>، </a:t>
            </a:r>
            <a:r>
              <a:rPr lang="ar-SA" sz="2000" b="0" i="0" u="none" strike="noStrike" dirty="0">
                <a:solidFill>
                  <a:schemeClr val="tx1"/>
                </a:solidFill>
                <a:effectLst/>
                <a:latin typeface="Arial" panose="020B0604020202020204" pitchFamily="34" charset="0"/>
                <a:hlinkClick r:id="rId10" tooltip="موسيقي">
                  <a:extLst>
                    <a:ext uri="{A12FA001-AC4F-418D-AE19-62706E023703}">
                      <ahyp:hlinkClr xmlns:ahyp="http://schemas.microsoft.com/office/drawing/2018/hyperlinkcolor" val="tx"/>
                    </a:ext>
                  </a:extLst>
                </a:hlinkClick>
              </a:rPr>
              <a:t>للموسيقيين</a:t>
            </a:r>
            <a:r>
              <a:rPr lang="ar-SA" sz="2000" b="0" i="0" dirty="0">
                <a:solidFill>
                  <a:schemeClr val="tx1"/>
                </a:solidFill>
                <a:effectLst/>
                <a:latin typeface="Arial" panose="020B0604020202020204" pitchFamily="34" charset="0"/>
              </a:rPr>
              <a:t> وفناني الأداء الآخرين (على الرغم من أنه في كثير من الأحيان للممثلين).</a:t>
            </a:r>
            <a:endParaRPr lang="fr-DZ" sz="2000" dirty="0">
              <a:solidFill>
                <a:schemeClr val="tx1"/>
              </a:solidFill>
            </a:endParaRPr>
          </a:p>
        </p:txBody>
      </p:sp>
    </p:spTree>
    <p:extLst>
      <p:ext uri="{BB962C8B-B14F-4D97-AF65-F5344CB8AC3E}">
        <p14:creationId xmlns:p14="http://schemas.microsoft.com/office/powerpoint/2010/main" val="260386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1676400" y="-104573"/>
            <a:ext cx="10515600" cy="1325563"/>
          </a:xfrm>
        </p:spPr>
        <p:txBody>
          <a:bodyPr/>
          <a:lstStyle/>
          <a:p>
            <a:pPr algn="r" rtl="1"/>
            <a:r>
              <a:rPr lang="ar-SA" b="1" dirty="0"/>
              <a:t>تعريف تسويق الفنون</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0" y="2545009"/>
            <a:ext cx="6415803" cy="2501553"/>
          </a:xfrm>
          <a:prstGeom prst="wedgeRoundRectCallout">
            <a:avLst>
              <a:gd name="adj1" fmla="val 56689"/>
              <a:gd name="adj2" fmla="val -102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ar-SA" sz="2800" b="0" i="0" dirty="0">
                <a:solidFill>
                  <a:schemeClr val="tx1"/>
                </a:solidFill>
                <a:effectLst/>
                <a:latin typeface="Segoe UI Historic" panose="020B0502040204020203" pitchFamily="34" charset="0"/>
              </a:rPr>
              <a:t>يُشير تسويق الفن إلى مجموعة الاستراتيجيات والإجراءات والتقنيات المستخدمة للترويج للأعمال الفنية أو الفنانين وبيعها وتعزيز قيمتها لدى الجمهور المستهدف، من أجل إشباع حاجات وراغبات بالأغلب ما تكون كامنة ومرتبطة بالعواطف.</a:t>
            </a:r>
            <a:endParaRPr lang="fr-DZ" sz="2800" b="1" dirty="0">
              <a:solidFill>
                <a:schemeClr val="tx1"/>
              </a:solidFill>
              <a:cs typeface="+mj-cs"/>
            </a:endParaRPr>
          </a:p>
        </p:txBody>
      </p:sp>
      <p:pic>
        <p:nvPicPr>
          <p:cNvPr id="3074" name="Picture 2">
            <a:extLst>
              <a:ext uri="{FF2B5EF4-FFF2-40B4-BE49-F238E27FC236}">
                <a16:creationId xmlns:a16="http://schemas.microsoft.com/office/drawing/2014/main" id="{EBF471F9-4300-44C5-9A03-6BE25142D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937" y="973540"/>
            <a:ext cx="5305063" cy="588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1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8DFD1-DEE0-49EE-BC99-E98707BCD6C6}"/>
              </a:ext>
            </a:extLst>
          </p:cNvPr>
          <p:cNvSpPr>
            <a:spLocks noGrp="1"/>
          </p:cNvSpPr>
          <p:nvPr>
            <p:ph type="title"/>
          </p:nvPr>
        </p:nvSpPr>
        <p:spPr>
          <a:xfrm>
            <a:off x="1676400" y="-137293"/>
            <a:ext cx="10515600" cy="1325563"/>
          </a:xfrm>
        </p:spPr>
        <p:txBody>
          <a:bodyPr/>
          <a:lstStyle/>
          <a:p>
            <a:pPr algn="r"/>
            <a:r>
              <a:rPr lang="ar-SA" b="1" dirty="0"/>
              <a:t>مميزات تسويق الفنون</a:t>
            </a:r>
            <a:endParaRPr lang="fr-DZ" b="1" dirty="0"/>
          </a:p>
        </p:txBody>
      </p:sp>
      <p:graphicFrame>
        <p:nvGraphicFramePr>
          <p:cNvPr id="3" name="Diagramme 2">
            <a:extLst>
              <a:ext uri="{FF2B5EF4-FFF2-40B4-BE49-F238E27FC236}">
                <a16:creationId xmlns:a16="http://schemas.microsoft.com/office/drawing/2014/main" id="{652BD225-7A8B-4760-8202-F20CAEAE5775}"/>
              </a:ext>
            </a:extLst>
          </p:cNvPr>
          <p:cNvGraphicFramePr/>
          <p:nvPr>
            <p:extLst>
              <p:ext uri="{D42A27DB-BD31-4B8C-83A1-F6EECF244321}">
                <p14:modId xmlns:p14="http://schemas.microsoft.com/office/powerpoint/2010/main" val="944588468"/>
              </p:ext>
            </p:extLst>
          </p:nvPr>
        </p:nvGraphicFramePr>
        <p:xfrm>
          <a:off x="-92597" y="196770"/>
          <a:ext cx="12234440" cy="6661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16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1605222" y="-180051"/>
            <a:ext cx="10515600" cy="1325563"/>
          </a:xfrm>
        </p:spPr>
        <p:txBody>
          <a:bodyPr/>
          <a:lstStyle/>
          <a:p>
            <a:pPr algn="r" rtl="1"/>
            <a:r>
              <a:rPr lang="ar-SA" b="1" dirty="0"/>
              <a:t>تسويق الفنون غير الربحي</a:t>
            </a:r>
            <a:endParaRPr lang="fr-DZ" b="1" dirty="0"/>
          </a:p>
        </p:txBody>
      </p:sp>
      <p:sp>
        <p:nvSpPr>
          <p:cNvPr id="4" name="ZoneTexte 3">
            <a:extLst>
              <a:ext uri="{FF2B5EF4-FFF2-40B4-BE49-F238E27FC236}">
                <a16:creationId xmlns:a16="http://schemas.microsoft.com/office/drawing/2014/main" id="{59F3EF01-E01E-46C5-A085-E34436B73C2D}"/>
              </a:ext>
            </a:extLst>
          </p:cNvPr>
          <p:cNvSpPr txBox="1"/>
          <p:nvPr/>
        </p:nvSpPr>
        <p:spPr>
          <a:xfrm>
            <a:off x="1" y="891250"/>
            <a:ext cx="12192000" cy="6124754"/>
          </a:xfrm>
          <a:prstGeom prst="rect">
            <a:avLst/>
          </a:prstGeom>
          <a:noFill/>
        </p:spPr>
        <p:txBody>
          <a:bodyPr wrap="square" rtlCol="0">
            <a:spAutoFit/>
          </a:bodyPr>
          <a:lstStyle/>
          <a:p>
            <a:pPr algn="just" rtl="1"/>
            <a:r>
              <a:rPr lang="ar-SA" sz="2800" i="0" dirty="0">
                <a:effectLst/>
                <a:latin typeface="Segoe UI Historic" panose="020B0502040204020203" pitchFamily="34" charset="0"/>
              </a:rPr>
              <a:t>هو مجموعة من الأنشطة والاستراتيجيات التي تهدف إلى تسويق للفنون ودعمها دون تحقيق أرباح مالية مباشرة، بل لتحقيق أهداف ثقافية، اجتماعية، أو تعليمية. يتم استخدامه عادة من قبل المنظمات غير الربحية مثل المسارح، المتاحف، فرق الأداء، والجمعيات الثقافية، لتعزيز التقدير للفنون وزيادة المشاركة المجتمعية. حيث يركز تسويق الفنون غير الربحي على:</a:t>
            </a:r>
          </a:p>
          <a:p>
            <a:pPr algn="just" rtl="1"/>
            <a:r>
              <a:rPr lang="ar-SA" sz="2800" i="0" dirty="0">
                <a:effectLst/>
                <a:latin typeface="Segoe UI Historic" panose="020B0502040204020203" pitchFamily="34" charset="0"/>
              </a:rPr>
              <a:t> 1. الرسالة الثقافية والاجتماعية: الهدف الرئيسي هو دعم الثقافة والفنون وتعزيز الفوائد الاجتماعية، مثل نشر الوعي الفني أو تعزيز الانتماء الثقافي.</a:t>
            </a:r>
          </a:p>
          <a:p>
            <a:pPr algn="just" rtl="1"/>
            <a:r>
              <a:rPr lang="ar-SA" sz="2800" i="0" dirty="0">
                <a:effectLst/>
                <a:latin typeface="Segoe UI Historic" panose="020B0502040204020203" pitchFamily="34" charset="0"/>
              </a:rPr>
              <a:t> 2. التمويل من مصادر متعددة: غالباً ما يعتمد هذا النوع من التسويق على التبرعات، المنح، أو الشراكات مع مؤسسات أخرى، بدلاً من الإيرادات المباشرة من المبيعات.</a:t>
            </a:r>
          </a:p>
          <a:p>
            <a:pPr algn="just" rtl="1"/>
            <a:r>
              <a:rPr lang="ar-SA" sz="2800" i="0" dirty="0">
                <a:effectLst/>
                <a:latin typeface="Segoe UI Historic" panose="020B0502040204020203" pitchFamily="34" charset="0"/>
              </a:rPr>
              <a:t> 3. تطوير الجمهور: يتم التركيز على استقطاب جماهير جديدة، خاصة الفئات غير المهتمة بالفنون، وتعزيز مشاركتهم من خلال الفعاليات وورش العمل.</a:t>
            </a:r>
          </a:p>
          <a:p>
            <a:pPr algn="just" rtl="1"/>
            <a:r>
              <a:rPr lang="ar-SA" sz="2800" i="0" dirty="0">
                <a:effectLst/>
                <a:latin typeface="Segoe UI Historic" panose="020B0502040204020203" pitchFamily="34" charset="0"/>
              </a:rPr>
              <a:t> 4. استخدام وسائل الاتصال المؤثرة: يتم التركيز على القصص والرسائل المؤثرة التي تعكس أهمية الفنون للمجتمع.</a:t>
            </a:r>
          </a:p>
          <a:p>
            <a:pPr algn="just" rtl="1"/>
            <a:r>
              <a:rPr lang="ar-SA" sz="2800" i="0" dirty="0">
                <a:effectLst/>
                <a:latin typeface="Segoe UI Historic" panose="020B0502040204020203" pitchFamily="34" charset="0"/>
              </a:rPr>
              <a:t> 5. إبراز القيمة المجتمعية: يُظهر كيف تساهم الفنون في تحسين جودة الحياة وتعزيز الهوية الثقافية.</a:t>
            </a:r>
          </a:p>
          <a:p>
            <a:pPr algn="just" rtl="1"/>
            <a:r>
              <a:rPr lang="ar-SA" sz="2800" i="0" dirty="0">
                <a:effectLst/>
                <a:latin typeface="Segoe UI Historic" panose="020B0502040204020203" pitchFamily="34" charset="0"/>
              </a:rPr>
              <a:t> 6. العمل على استدامة المؤسسات الفنية من خلال الشراكات والمجتمع.</a:t>
            </a:r>
            <a:endParaRPr lang="fr-DZ" sz="2800" dirty="0"/>
          </a:p>
        </p:txBody>
      </p:sp>
    </p:spTree>
    <p:extLst>
      <p:ext uri="{BB962C8B-B14F-4D97-AF65-F5344CB8AC3E}">
        <p14:creationId xmlns:p14="http://schemas.microsoft.com/office/powerpoint/2010/main" val="309480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المزيج التسويقي لتسويق الفنون</a:t>
            </a:r>
            <a:endParaRPr lang="fr-DZ" b="1" dirty="0"/>
          </a:p>
        </p:txBody>
      </p:sp>
      <p:graphicFrame>
        <p:nvGraphicFramePr>
          <p:cNvPr id="8" name="Espace réservé du contenu 3">
            <a:extLst>
              <a:ext uri="{FF2B5EF4-FFF2-40B4-BE49-F238E27FC236}">
                <a16:creationId xmlns:a16="http://schemas.microsoft.com/office/drawing/2014/main" id="{F70F33A0-7FBB-4A55-8C2B-B2EA01DFA770}"/>
              </a:ext>
            </a:extLst>
          </p:cNvPr>
          <p:cNvGraphicFramePr>
            <a:graphicFrameLocks noGrp="1"/>
          </p:cNvGraphicFramePr>
          <p:nvPr>
            <p:ph idx="1"/>
            <p:extLst>
              <p:ext uri="{D42A27DB-BD31-4B8C-83A1-F6EECF244321}">
                <p14:modId xmlns:p14="http://schemas.microsoft.com/office/powerpoint/2010/main" val="3297199315"/>
              </p:ext>
            </p:extLst>
          </p:nvPr>
        </p:nvGraphicFramePr>
        <p:xfrm>
          <a:off x="0" y="821802"/>
          <a:ext cx="7905509" cy="6036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a:extLst>
              <a:ext uri="{FF2B5EF4-FFF2-40B4-BE49-F238E27FC236}">
                <a16:creationId xmlns:a16="http://schemas.microsoft.com/office/drawing/2014/main" id="{57FFAAEE-1B7F-43D6-B157-138BD817659A}"/>
              </a:ext>
            </a:extLst>
          </p:cNvPr>
          <p:cNvSpPr>
            <a:spLocks noChangeAspect="1" noChangeArrowheads="1"/>
          </p:cNvSpPr>
          <p:nvPr/>
        </p:nvSpPr>
        <p:spPr bwMode="auto">
          <a:xfrm>
            <a:off x="8404908" y="1914344"/>
            <a:ext cx="2095500"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4100" name="Picture 4">
            <a:extLst>
              <a:ext uri="{FF2B5EF4-FFF2-40B4-BE49-F238E27FC236}">
                <a16:creationId xmlns:a16="http://schemas.microsoft.com/office/drawing/2014/main" id="{9FC659BD-788C-4AC9-9557-A5C84F6364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132" y="1011519"/>
            <a:ext cx="5119868" cy="584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6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المزيج التسويقي لتسويق الفنون</a:t>
            </a:r>
            <a:endParaRPr lang="fr-DZ" b="1" dirty="0"/>
          </a:p>
        </p:txBody>
      </p:sp>
      <p:sp>
        <p:nvSpPr>
          <p:cNvPr id="5" name="AutoShape 2">
            <a:extLst>
              <a:ext uri="{FF2B5EF4-FFF2-40B4-BE49-F238E27FC236}">
                <a16:creationId xmlns:a16="http://schemas.microsoft.com/office/drawing/2014/main" id="{57FFAAEE-1B7F-43D6-B157-138BD817659A}"/>
              </a:ext>
            </a:extLst>
          </p:cNvPr>
          <p:cNvSpPr>
            <a:spLocks noChangeAspect="1" noChangeArrowheads="1"/>
          </p:cNvSpPr>
          <p:nvPr/>
        </p:nvSpPr>
        <p:spPr bwMode="auto">
          <a:xfrm>
            <a:off x="8404908" y="1914344"/>
            <a:ext cx="2095500"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6" name="ZoneTexte 5">
            <a:extLst>
              <a:ext uri="{FF2B5EF4-FFF2-40B4-BE49-F238E27FC236}">
                <a16:creationId xmlns:a16="http://schemas.microsoft.com/office/drawing/2014/main" id="{821D7FA3-D117-4737-888F-4652660EEC27}"/>
              </a:ext>
            </a:extLst>
          </p:cNvPr>
          <p:cNvSpPr txBox="1"/>
          <p:nvPr/>
        </p:nvSpPr>
        <p:spPr>
          <a:xfrm>
            <a:off x="92597" y="740780"/>
            <a:ext cx="11864051" cy="6186309"/>
          </a:xfrm>
          <a:prstGeom prst="rect">
            <a:avLst/>
          </a:prstGeom>
          <a:noFill/>
        </p:spPr>
        <p:txBody>
          <a:bodyPr wrap="square" rtlCol="0">
            <a:spAutoFit/>
          </a:bodyPr>
          <a:lstStyle/>
          <a:p>
            <a:pPr algn="just" rtl="1"/>
            <a:br>
              <a:rPr lang="ar-SA" sz="2200" dirty="0">
                <a:cs typeface="+mj-cs"/>
              </a:rPr>
            </a:br>
            <a:r>
              <a:rPr lang="ar-SA" sz="2200" b="1" i="0" dirty="0">
                <a:effectLst/>
                <a:latin typeface="Segoe UI Historic" panose="020B0502040204020203" pitchFamily="34" charset="0"/>
                <a:cs typeface="+mj-cs"/>
              </a:rPr>
              <a:t>1.</a:t>
            </a:r>
            <a:r>
              <a:rPr lang="fr-FR" sz="2200" b="1" i="0" dirty="0">
                <a:effectLst/>
                <a:latin typeface="Segoe UI Historic" panose="020B0502040204020203" pitchFamily="34" charset="0"/>
                <a:cs typeface="+mj-cs"/>
              </a:rPr>
              <a:t> </a:t>
            </a:r>
            <a:r>
              <a:rPr lang="ar-SA" sz="2200" b="1" i="0" dirty="0">
                <a:effectLst/>
                <a:latin typeface="Segoe UI Historic" panose="020B0502040204020203" pitchFamily="34" charset="0"/>
                <a:cs typeface="+mj-cs"/>
              </a:rPr>
              <a:t>المنتج الفني: </a:t>
            </a:r>
            <a:r>
              <a:rPr lang="ar-SA" sz="2200" b="0" i="0" dirty="0">
                <a:effectLst/>
                <a:latin typeface="Segoe UI Historic" panose="020B0502040204020203" pitchFamily="34" charset="0"/>
                <a:cs typeface="+mj-cs"/>
              </a:rPr>
              <a:t>يمكن أن يكون منتج ملموس مثل اللوحات الفنية، المنحوتات، الصور الفوتوغرافية</a:t>
            </a:r>
            <a:r>
              <a:rPr lang="ar-SA" sz="2200" dirty="0">
                <a:latin typeface="Segoe UI Historic" panose="020B0502040204020203" pitchFamily="34" charset="0"/>
                <a:cs typeface="+mj-cs"/>
              </a:rPr>
              <a:t>، </a:t>
            </a:r>
            <a:r>
              <a:rPr lang="ar-SA" sz="2200" b="0" i="0" dirty="0">
                <a:effectLst/>
                <a:latin typeface="Segoe UI Historic" panose="020B0502040204020203" pitchFamily="34" charset="0"/>
                <a:cs typeface="+mj-cs"/>
              </a:rPr>
              <a:t>العروض المسرحية، الأفلام، الموسيقى، أو المعارض الفنية.، كما يمكن أن </a:t>
            </a:r>
            <a:r>
              <a:rPr lang="ar-SA" sz="2200" dirty="0">
                <a:latin typeface="Segoe UI Historic" panose="020B0502040204020203" pitchFamily="34" charset="0"/>
                <a:cs typeface="+mj-cs"/>
              </a:rPr>
              <a:t>ي</a:t>
            </a:r>
            <a:r>
              <a:rPr lang="ar-SA" sz="2200" b="0" i="0" dirty="0">
                <a:effectLst/>
                <a:latin typeface="Segoe UI Historic" panose="020B0502040204020203" pitchFamily="34" charset="0"/>
                <a:cs typeface="+mj-cs"/>
              </a:rPr>
              <a:t>كون خدمة فنية مثل التدريس أو الاستشارات الفنية، حيث يتم التركيز على جودة المنتج الفني وأصالته وقيمته الإبداعية، مما يعزز جاذبيته للزبائن أو العملاء</a:t>
            </a:r>
          </a:p>
          <a:p>
            <a:pPr algn="just" rtl="1"/>
            <a:r>
              <a:rPr lang="ar-SA" sz="2200" b="1" i="0" dirty="0">
                <a:effectLst/>
                <a:latin typeface="Segoe UI Historic" panose="020B0502040204020203" pitchFamily="34" charset="0"/>
                <a:cs typeface="+mj-cs"/>
              </a:rPr>
              <a:t>2. السعر: </a:t>
            </a:r>
            <a:r>
              <a:rPr lang="ar-SA" sz="2200" b="0" i="0" dirty="0">
                <a:effectLst/>
                <a:latin typeface="Segoe UI Historic" panose="020B0502040204020203" pitchFamily="34" charset="0"/>
                <a:cs typeface="+mj-cs"/>
              </a:rPr>
              <a:t>يتم تحديد الأسعار بناءً على عوامل مثل: </a:t>
            </a:r>
          </a:p>
          <a:p>
            <a:pPr marL="342900" indent="-342900" algn="just" rtl="1">
              <a:buFont typeface="Wingdings" panose="05000000000000000000" pitchFamily="2" charset="2"/>
              <a:buChar char="q"/>
            </a:pPr>
            <a:r>
              <a:rPr lang="ar-SA" sz="2200" b="0" i="0" dirty="0">
                <a:effectLst/>
                <a:latin typeface="Segoe UI Historic" panose="020B0502040204020203" pitchFamily="34" charset="0"/>
                <a:cs typeface="+mj-cs"/>
              </a:rPr>
              <a:t>الندرة: قطع فنية فريدة من نوعها غالبًا ما تُسعَّر بأسعار مرتفعة؛</a:t>
            </a:r>
          </a:p>
          <a:p>
            <a:pPr marL="342900" indent="-342900" algn="just" rtl="1">
              <a:buFont typeface="Wingdings" panose="05000000000000000000" pitchFamily="2" charset="2"/>
              <a:buChar char="q"/>
            </a:pPr>
            <a:r>
              <a:rPr lang="ar-SA" sz="2200" b="0" i="0" dirty="0">
                <a:effectLst/>
                <a:latin typeface="Segoe UI Historic" panose="020B0502040204020203" pitchFamily="34" charset="0"/>
                <a:cs typeface="+mj-cs"/>
              </a:rPr>
              <a:t>الجمهور المستهدف: الفئات التي تمتلك شغفًا بالفن أو تقدر القيمة الثقافية؛</a:t>
            </a:r>
          </a:p>
          <a:p>
            <a:pPr marL="342900" indent="-342900" algn="just" rtl="1">
              <a:buFont typeface="Wingdings" panose="05000000000000000000" pitchFamily="2" charset="2"/>
              <a:buChar char="q"/>
            </a:pPr>
            <a:r>
              <a:rPr lang="ar-SA" sz="2200" b="0" i="0" dirty="0">
                <a:effectLst/>
                <a:latin typeface="Segoe UI Historic" panose="020B0502040204020203" pitchFamily="34" charset="0"/>
                <a:cs typeface="+mj-cs"/>
              </a:rPr>
              <a:t>التكلفة والجهد: القيمة الزمنية والإبداعية التي بذلها الفنان.</a:t>
            </a:r>
          </a:p>
          <a:p>
            <a:pPr algn="just" rtl="1"/>
            <a:r>
              <a:rPr lang="ar-SA" sz="2200" b="0" i="0" dirty="0">
                <a:effectLst/>
                <a:latin typeface="Segoe UI Historic" panose="020B0502040204020203" pitchFamily="34" charset="0"/>
                <a:cs typeface="+mj-cs"/>
              </a:rPr>
              <a:t>يمكن اعتماد استراتيجيات مثل: القشط، التغلغل أو التسعير التنافسي.</a:t>
            </a:r>
          </a:p>
          <a:p>
            <a:pPr algn="just" rtl="1"/>
            <a:r>
              <a:rPr lang="ar-SA" sz="2200" b="1" i="0" dirty="0">
                <a:effectLst/>
                <a:latin typeface="Segoe UI Historic" panose="020B0502040204020203" pitchFamily="34" charset="0"/>
                <a:cs typeface="+mj-cs"/>
              </a:rPr>
              <a:t>3. الترويج: </a:t>
            </a:r>
            <a:r>
              <a:rPr lang="ar-SA" sz="2200" b="0" i="0" dirty="0">
                <a:effectLst/>
                <a:latin typeface="Segoe UI Historic" panose="020B0502040204020203" pitchFamily="34" charset="0"/>
                <a:cs typeface="+mj-cs"/>
              </a:rPr>
              <a:t>يعتمد الترويج الفني على سرد القصة وراء العمل الفني، مما يعزز الاتصال العاطفي مع الجمهور، إذ تشمل وسائل الترويج: وسائل التواصل الاجتماعي لتسليط الضوء على الفنان وأعماله، التعاون مع المعارض، المتاحف، أو دور النشر للترويج للمنتجات الفنية، تنظيم فعاليات إطلاق فنية أو عروض مباشرة، الاستعانة بمراجعين أو نقاد فنيين لكتابة تقييمات إيجابية.</a:t>
            </a:r>
          </a:p>
          <a:p>
            <a:pPr algn="just" rtl="1"/>
            <a:r>
              <a:rPr lang="ar-SA" sz="2200" b="1" i="0" dirty="0">
                <a:effectLst/>
                <a:latin typeface="Segoe UI Historic" panose="020B0502040204020203" pitchFamily="34" charset="0"/>
                <a:cs typeface="+mj-cs"/>
              </a:rPr>
              <a:t>4. المكان: </a:t>
            </a:r>
            <a:r>
              <a:rPr lang="ar-SA" sz="2200" i="0" dirty="0">
                <a:effectLst/>
                <a:latin typeface="Segoe UI Historic" panose="020B0502040204020203" pitchFamily="34" charset="0"/>
                <a:cs typeface="+mj-cs"/>
              </a:rPr>
              <a:t>قد تتمثل </a:t>
            </a:r>
            <a:r>
              <a:rPr lang="ar-SA" sz="2200" b="0" i="0" dirty="0">
                <a:effectLst/>
                <a:latin typeface="Segoe UI Historic" panose="020B0502040204020203" pitchFamily="34" charset="0"/>
                <a:cs typeface="+mj-cs"/>
              </a:rPr>
              <a:t>قنوات التوزيع في: المعارض الفنية، المتاحف، أو المزادات، المنصات الإلكترونية: مثل المتاجر الفنية عبر الإنترنت أو مواقع الفنانين، الفعاليات الحية: مثل عروض المسرح أو الحفلات الموسيقية. </a:t>
            </a:r>
          </a:p>
          <a:p>
            <a:pPr algn="just" rtl="1"/>
            <a:r>
              <a:rPr lang="ar-SA" sz="2200" b="1" i="0" dirty="0">
                <a:effectLst/>
                <a:latin typeface="Segoe UI Historic" panose="020B0502040204020203" pitchFamily="34" charset="0"/>
                <a:cs typeface="+mj-cs"/>
              </a:rPr>
              <a:t>5. الأشخاص: </a:t>
            </a:r>
            <a:r>
              <a:rPr lang="ar-SA" sz="2200" b="0" i="0" dirty="0">
                <a:effectLst/>
                <a:latin typeface="Segoe UI Historic" panose="020B0502040204020203" pitchFamily="34" charset="0"/>
                <a:cs typeface="+mj-cs"/>
              </a:rPr>
              <a:t>الفنانون، الموزعون، الجمهور، والنقاد الفنيون. </a:t>
            </a:r>
          </a:p>
          <a:p>
            <a:pPr algn="just" rtl="1"/>
            <a:r>
              <a:rPr lang="ar-SA" sz="2200" b="1" i="0" dirty="0">
                <a:effectLst/>
                <a:latin typeface="Segoe UI Historic" panose="020B0502040204020203" pitchFamily="34" charset="0"/>
                <a:cs typeface="+mj-cs"/>
              </a:rPr>
              <a:t>6. العمليات: </a:t>
            </a:r>
            <a:r>
              <a:rPr lang="ar-SA" sz="2200" b="0" i="0" dirty="0">
                <a:effectLst/>
                <a:latin typeface="Segoe UI Historic" panose="020B0502040204020203" pitchFamily="34" charset="0"/>
                <a:cs typeface="+mj-cs"/>
              </a:rPr>
              <a:t>تحسين تجربة شراء أو مشاهدة الفن، سواء في المعارض أو عبر الإنترنت، تسهيل عمليات الدفع والشحن للأعمال الفنية.</a:t>
            </a:r>
          </a:p>
          <a:p>
            <a:pPr algn="just" rtl="1"/>
            <a:r>
              <a:rPr lang="ar-SA" sz="2200" b="1" i="0" dirty="0">
                <a:effectLst/>
                <a:latin typeface="Segoe UI Historic" panose="020B0502040204020203" pitchFamily="34" charset="0"/>
                <a:cs typeface="+mj-cs"/>
              </a:rPr>
              <a:t>7. الدليل المادي: </a:t>
            </a:r>
            <a:r>
              <a:rPr lang="ar-SA" sz="2200" b="0" i="0" dirty="0">
                <a:effectLst/>
                <a:latin typeface="Segoe UI Historic" panose="020B0502040204020203" pitchFamily="34" charset="0"/>
                <a:cs typeface="+mj-cs"/>
              </a:rPr>
              <a:t>جودة المعروضات، تصميم المساحات الفنية، أو التعبئة والتغليف الفني للأعمال المباعة، الكتيبات التوضيحية أو المواد الترويجية المستخدمة. </a:t>
            </a:r>
            <a:endParaRPr lang="fr-DZ" sz="2200" dirty="0">
              <a:cs typeface="+mj-cs"/>
            </a:endParaRPr>
          </a:p>
        </p:txBody>
      </p:sp>
    </p:spTree>
    <p:extLst>
      <p:ext uri="{BB962C8B-B14F-4D97-AF65-F5344CB8AC3E}">
        <p14:creationId xmlns:p14="http://schemas.microsoft.com/office/powerpoint/2010/main" val="227923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r" rtl="1"/>
            <a:r>
              <a:rPr lang="ar-SA" b="1" dirty="0"/>
              <a:t>ماهية الرياضة</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150471" y="564343"/>
            <a:ext cx="6226750" cy="897695"/>
          </a:xfrm>
          <a:prstGeom prst="wedgeRoundRectCallout">
            <a:avLst>
              <a:gd name="adj1" fmla="val 74933"/>
              <a:gd name="adj2" fmla="val 633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ar-SA" sz="2400" b="1" dirty="0">
                <a:solidFill>
                  <a:schemeClr val="tx1"/>
                </a:solidFill>
                <a:cs typeface="+mj-cs"/>
              </a:rPr>
              <a:t>نشاط بدني يهدف إلى تحسين الحالة البدنية للفرد.</a:t>
            </a:r>
            <a:endParaRPr lang="fr-DZ" sz="2400" b="1" dirty="0">
              <a:solidFill>
                <a:schemeClr val="tx1"/>
              </a:solidFill>
              <a:cs typeface="+mj-cs"/>
            </a:endParaRPr>
          </a:p>
        </p:txBody>
      </p:sp>
      <p:sp>
        <p:nvSpPr>
          <p:cNvPr id="6" name="Bulle narrative : rectangle à coins arrondis 5">
            <a:extLst>
              <a:ext uri="{FF2B5EF4-FFF2-40B4-BE49-F238E27FC236}">
                <a16:creationId xmlns:a16="http://schemas.microsoft.com/office/drawing/2014/main" id="{E63DC403-4D4A-436A-A536-9F7F284675B1}"/>
              </a:ext>
            </a:extLst>
          </p:cNvPr>
          <p:cNvSpPr/>
          <p:nvPr/>
        </p:nvSpPr>
        <p:spPr>
          <a:xfrm>
            <a:off x="1238492" y="1815394"/>
            <a:ext cx="6392642" cy="867367"/>
          </a:xfrm>
          <a:prstGeom prst="wedgeRoundRectCallout">
            <a:avLst>
              <a:gd name="adj1" fmla="val 56689"/>
              <a:gd name="adj2" fmla="val -102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ar-SA" sz="2400" b="1" dirty="0">
                <a:solidFill>
                  <a:schemeClr val="tx1"/>
                </a:solidFill>
                <a:cs typeface="+mj-cs"/>
              </a:rPr>
              <a:t>تمارين بدنية على شكل ألعاب فردية أو جماعية، تؤدي عادة إلى المنافسة، وتمارس مع مراعاة قواعد معينة ومحددة.</a:t>
            </a:r>
            <a:endParaRPr lang="fr-DZ" sz="2400" b="1" dirty="0">
              <a:solidFill>
                <a:schemeClr val="tx1"/>
              </a:solidFill>
              <a:cs typeface="+mj-cs"/>
            </a:endParaRPr>
          </a:p>
        </p:txBody>
      </p:sp>
      <p:sp>
        <p:nvSpPr>
          <p:cNvPr id="8" name="Bulle narrative : rectangle à coins arrondis 7">
            <a:extLst>
              <a:ext uri="{FF2B5EF4-FFF2-40B4-BE49-F238E27FC236}">
                <a16:creationId xmlns:a16="http://schemas.microsoft.com/office/drawing/2014/main" id="{A19B9892-5887-40BA-BEA7-0E3DE59613B7}"/>
              </a:ext>
            </a:extLst>
          </p:cNvPr>
          <p:cNvSpPr/>
          <p:nvPr/>
        </p:nvSpPr>
        <p:spPr>
          <a:xfrm>
            <a:off x="150472" y="2835806"/>
            <a:ext cx="7662440" cy="3831210"/>
          </a:xfrm>
          <a:prstGeom prst="wedgeRoundRectCallout">
            <a:avLst>
              <a:gd name="adj1" fmla="val 52272"/>
              <a:gd name="adj2" fmla="val -120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ar-SA" sz="2400" b="1" dirty="0">
                <a:solidFill>
                  <a:schemeClr val="tx1"/>
                </a:solidFill>
                <a:cs typeface="+mj-cs"/>
              </a:rPr>
              <a:t>نشاط بدني يمارس بشكل فردي أو ضمن فريق، بغرض الترفيه أو المنافسة أو الصحة. يمكن أن يتخذ أشكالا عديدة مثل الركض، السباحة وركوب الدراجات وكورة القدم، كورة السلة، التنس...</a:t>
            </a:r>
          </a:p>
          <a:p>
            <a:pPr algn="ctr" rtl="1"/>
            <a:r>
              <a:rPr lang="ar-SA" sz="2400" b="1" dirty="0">
                <a:solidFill>
                  <a:schemeClr val="tx1"/>
                </a:solidFill>
                <a:cs typeface="+mj-cs"/>
              </a:rPr>
              <a:t>يمكن أن يكون للرياضة العديد من الفوائد الصحية، الجسدية والعقلية، كما يمكن أن تساعد في تحسين اللياقة البدنية، وتقوية العضلات والعظام، وتقليل خطر الإصابة بالأمراض المزمنة مثل أمراض القلب والسكري، بالإضافة إلى تعزيز الصحة العقلية والنفسية والرفاهية العامة.</a:t>
            </a:r>
          </a:p>
          <a:p>
            <a:pPr algn="ctr" rtl="1"/>
            <a:r>
              <a:rPr lang="ar-SA" sz="2400" b="1" dirty="0">
                <a:solidFill>
                  <a:schemeClr val="tx1"/>
                </a:solidFill>
                <a:cs typeface="+mj-cs"/>
              </a:rPr>
              <a:t>كما يمكن أن تكون الرياضة أيضا وسيلة للتنشئة الاجتماعية والتنمية الشخصية، حيث تتيح لك التعرف على أشخاص جدد وتطوير مهارات الاتصال والقيادة، فضلا عن تعزيز الانضباط واحترام الذات والثقة بالنفس.</a:t>
            </a:r>
            <a:endParaRPr lang="fr-DZ" sz="2400" b="1" dirty="0">
              <a:solidFill>
                <a:schemeClr val="tx1"/>
              </a:solidFill>
              <a:cs typeface="+mj-cs"/>
            </a:endParaRPr>
          </a:p>
        </p:txBody>
      </p:sp>
      <p:pic>
        <p:nvPicPr>
          <p:cNvPr id="6146" name="Picture 2" descr="Résultat d’images pour sport">
            <a:extLst>
              <a:ext uri="{FF2B5EF4-FFF2-40B4-BE49-F238E27FC236}">
                <a16:creationId xmlns:a16="http://schemas.microsoft.com/office/drawing/2014/main" id="{87395B41-3E0E-424E-939A-DCC7DF3C8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274" y="766100"/>
            <a:ext cx="4179726" cy="609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034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12047</TotalTime>
  <Words>1720</Words>
  <Application>Microsoft Office PowerPoint</Application>
  <PresentationFormat>Grand écran</PresentationFormat>
  <Paragraphs>106</Paragraphs>
  <Slides>15</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Segoe UI Historic</vt:lpstr>
      <vt:lpstr>Times New Roman</vt:lpstr>
      <vt:lpstr>Wingdings</vt:lpstr>
      <vt:lpstr>Thème Office</vt:lpstr>
      <vt:lpstr>Présentation PowerPoint</vt:lpstr>
      <vt:lpstr>المحاضرة العاشرة:  تسويق الفنون والرياضة</vt:lpstr>
      <vt:lpstr>تعريف الفنون</vt:lpstr>
      <vt:lpstr>تعريف تسويق الفنون</vt:lpstr>
      <vt:lpstr>مميزات تسويق الفنون</vt:lpstr>
      <vt:lpstr>تسويق الفنون غير الربحي</vt:lpstr>
      <vt:lpstr>المزيج التسويقي لتسويق الفنون</vt:lpstr>
      <vt:lpstr>المزيج التسويقي لتسويق الفنون</vt:lpstr>
      <vt:lpstr>ماهية الرياضة</vt:lpstr>
      <vt:lpstr>تعريف تسويق الرياضة</vt:lpstr>
      <vt:lpstr>مميزات تسويق الرياضة</vt:lpstr>
      <vt:lpstr>تسويق الرياضة غير الربحي</vt:lpstr>
      <vt:lpstr>المزيج التسويقي لتسويق الرياضة</vt:lpstr>
      <vt:lpstr>المزيج التسويقي لتسويق الرياضة</vt:lpstr>
      <vt:lpstr>دراسة حالة حول تسويق الفنون والرياضة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298</cp:revision>
  <dcterms:created xsi:type="dcterms:W3CDTF">2024-09-27T14:01:48Z</dcterms:created>
  <dcterms:modified xsi:type="dcterms:W3CDTF">2024-12-02T21:09:54Z</dcterms:modified>
</cp:coreProperties>
</file>