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6" autoAdjust="0"/>
    <p:restoredTop sz="94660"/>
  </p:normalViewPr>
  <p:slideViewPr>
    <p:cSldViewPr snapToGrid="0">
      <p:cViewPr varScale="1">
        <p:scale>
          <a:sx n="59" d="100"/>
          <a:sy n="59" d="100"/>
        </p:scale>
        <p:origin x="9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717EBE0-C3C1-4D40-9F2E-27EBFE9BE25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D57459A4-B12D-4F75-955E-D5CA76D43BA0}">
      <dgm:prSet phldrT="[Texte]" custT="1"/>
      <dgm:spPr/>
      <dgm:t>
        <a:bodyPr/>
        <a:lstStyle/>
        <a:p>
          <a:pPr rtl="1"/>
          <a:r>
            <a:rPr lang="ar-SA" sz="2800" dirty="0" smtClean="0"/>
            <a:t>التعرف على العملاء المستهدفين ورغباتهم وسلوكهم وعاداتهم وتطلعاتهم</a:t>
          </a:r>
          <a:r>
            <a:rPr lang="fr-FR" sz="2800" dirty="0" smtClean="0"/>
            <a:t>.</a:t>
          </a:r>
          <a:endParaRPr lang="fr-FR" sz="2800" dirty="0"/>
        </a:p>
      </dgm:t>
    </dgm:pt>
    <dgm:pt modelId="{68C789A8-1BA0-4A99-8328-59FEE8E8B1E0}" cxnId="{9CB30B30-7DB8-4F53-92B3-3D1C07454CDB}" type="parTrans">
      <dgm:prSet/>
      <dgm:spPr/>
      <dgm:t>
        <a:bodyPr/>
        <a:lstStyle/>
        <a:p>
          <a:endParaRPr lang="fr-FR" sz="2800"/>
        </a:p>
      </dgm:t>
    </dgm:pt>
    <dgm:pt modelId="{23DA391B-A842-4318-8AC9-84CC5FDD8A03}" cxnId="{9CB30B30-7DB8-4F53-92B3-3D1C07454CDB}" type="sibTrans">
      <dgm:prSet/>
      <dgm:spPr/>
      <dgm:t>
        <a:bodyPr/>
        <a:lstStyle/>
        <a:p>
          <a:endParaRPr lang="fr-FR" sz="2800"/>
        </a:p>
      </dgm:t>
    </dgm:pt>
    <dgm:pt modelId="{BA288973-50F6-4158-AF83-2B3A13F5F1C5}">
      <dgm:prSet phldrT="[Texte]" custT="1"/>
      <dgm:spPr/>
      <dgm:t>
        <a:bodyPr/>
        <a:lstStyle/>
        <a:p>
          <a:r>
            <a:rPr lang="ar-SA" sz="2800" dirty="0" smtClean="0"/>
            <a:t>توجيه شركات الإنشاء والمستثمرين العقارين إلى تحقيق هذه الرغبات لإنشاء وحدات مناسبة لهم ولرغباتهم وتطلعاتهم</a:t>
          </a:r>
          <a:r>
            <a:rPr lang="fr-FR" sz="2800" dirty="0" smtClean="0"/>
            <a:t>.</a:t>
          </a:r>
          <a:endParaRPr lang="fr-FR" sz="2800" dirty="0"/>
        </a:p>
      </dgm:t>
    </dgm:pt>
    <dgm:pt modelId="{3B49A398-FD92-4F1C-B267-33F46F65FBBD}" cxnId="{94FA594B-8449-45A3-AC99-D196B48C3FE0}" type="parTrans">
      <dgm:prSet/>
      <dgm:spPr/>
      <dgm:t>
        <a:bodyPr/>
        <a:lstStyle/>
        <a:p>
          <a:endParaRPr lang="fr-FR" sz="2800"/>
        </a:p>
      </dgm:t>
    </dgm:pt>
    <dgm:pt modelId="{67F7B983-255D-489B-B1C2-0BA5B67C66E7}" cxnId="{94FA594B-8449-45A3-AC99-D196B48C3FE0}" type="sibTrans">
      <dgm:prSet/>
      <dgm:spPr/>
      <dgm:t>
        <a:bodyPr/>
        <a:lstStyle/>
        <a:p>
          <a:endParaRPr lang="fr-FR" sz="2800"/>
        </a:p>
      </dgm:t>
    </dgm:pt>
    <dgm:pt modelId="{DF939FAE-FBC5-4EF4-8045-6349FA32E6FE}">
      <dgm:prSet phldrT="[Texte]" custT="1"/>
      <dgm:spPr/>
      <dgm:t>
        <a:bodyPr/>
        <a:lstStyle/>
        <a:p>
          <a:r>
            <a:rPr lang="ar-DZ" sz="2800" dirty="0" smtClean="0"/>
            <a:t>توجيه رجلا البيع لاستخدام الأساليب المناسبة لتحقيق رغبة العميل لشراء المنتج العقاري المناسب له</a:t>
          </a:r>
          <a:endParaRPr lang="fr-FR" sz="2800" dirty="0"/>
        </a:p>
      </dgm:t>
    </dgm:pt>
    <dgm:pt modelId="{CD7583B6-F378-4682-8EA4-CE487F3BC5F5}" cxnId="{A583D93E-B559-45DB-B705-0BD2FAB0F301}" type="parTrans">
      <dgm:prSet/>
      <dgm:spPr/>
      <dgm:t>
        <a:bodyPr/>
        <a:lstStyle/>
        <a:p>
          <a:endParaRPr lang="fr-FR" sz="2800"/>
        </a:p>
      </dgm:t>
    </dgm:pt>
    <dgm:pt modelId="{541CEB64-ECBD-49FA-8F47-4F684A6C7D0B}" cxnId="{A583D93E-B559-45DB-B705-0BD2FAB0F301}" type="sibTrans">
      <dgm:prSet/>
      <dgm:spPr/>
      <dgm:t>
        <a:bodyPr/>
        <a:lstStyle/>
        <a:p>
          <a:endParaRPr lang="fr-FR" sz="2800"/>
        </a:p>
      </dgm:t>
    </dgm:pt>
    <dgm:pt modelId="{45BD612F-9B5A-4744-87FC-B590974B5940}">
      <dgm:prSet phldrT="[Texte]" custT="1"/>
      <dgm:spPr/>
      <dgm:t>
        <a:bodyPr/>
        <a:lstStyle/>
        <a:p>
          <a:r>
            <a:rPr lang="ar-DZ" sz="2800" dirty="0" smtClean="0"/>
            <a:t> تحقيق رضاء العميل سواء من شركات الإنشاء أو شركات الاستثمار العقاري.</a:t>
          </a:r>
          <a:endParaRPr lang="fr-FR" sz="2800" dirty="0"/>
        </a:p>
      </dgm:t>
    </dgm:pt>
    <dgm:pt modelId="{481172D1-1EB3-413E-8286-7D537082E7CB}" cxnId="{2599C8D9-14E8-46DE-B1BC-981504F56C5F}" type="parTrans">
      <dgm:prSet/>
      <dgm:spPr/>
      <dgm:t>
        <a:bodyPr/>
        <a:lstStyle/>
        <a:p>
          <a:endParaRPr lang="fr-FR" sz="2800"/>
        </a:p>
      </dgm:t>
    </dgm:pt>
    <dgm:pt modelId="{F46994F7-39E5-4FAF-9381-47A82DE7FDC8}" cxnId="{2599C8D9-14E8-46DE-B1BC-981504F56C5F}" type="sibTrans">
      <dgm:prSet/>
      <dgm:spPr/>
      <dgm:t>
        <a:bodyPr/>
        <a:lstStyle/>
        <a:p>
          <a:endParaRPr lang="fr-FR" sz="2800"/>
        </a:p>
      </dgm:t>
    </dgm:pt>
    <dgm:pt modelId="{812EAEEB-5D52-4989-A529-708247A65822}">
      <dgm:prSet phldrT="[Texte]" custT="1"/>
      <dgm:spPr/>
      <dgm:t>
        <a:bodyPr/>
        <a:lstStyle/>
        <a:p>
          <a:r>
            <a:rPr lang="ar-SA" sz="2800" dirty="0" smtClean="0"/>
            <a:t>توجيه جهود شركات الإنشاء وشركات الاستثمار العقاري نحو تحديد السعر المناسب للبيع حسب مراحل المشروع ونسبة الإنجاز وحسب أسعار السوق</a:t>
          </a:r>
          <a:r>
            <a:rPr lang="fr-FR" sz="2800" dirty="0" smtClean="0"/>
            <a:t>.</a:t>
          </a:r>
          <a:endParaRPr lang="fr-FR" sz="2800" dirty="0"/>
        </a:p>
      </dgm:t>
    </dgm:pt>
    <dgm:pt modelId="{1A6C605A-3471-4E03-AD9B-476334BE2857}" cxnId="{ABEAC060-DAFE-46B2-9341-46162DE8EA62}" type="parTrans">
      <dgm:prSet/>
      <dgm:spPr/>
      <dgm:t>
        <a:bodyPr/>
        <a:lstStyle/>
        <a:p>
          <a:endParaRPr lang="fr-FR" sz="2800"/>
        </a:p>
      </dgm:t>
    </dgm:pt>
    <dgm:pt modelId="{F42AEB47-31D5-4A8B-B926-9339E503BC26}" cxnId="{ABEAC060-DAFE-46B2-9341-46162DE8EA62}" type="sibTrans">
      <dgm:prSet/>
      <dgm:spPr/>
      <dgm:t>
        <a:bodyPr/>
        <a:lstStyle/>
        <a:p>
          <a:endParaRPr lang="fr-FR" sz="2800"/>
        </a:p>
      </dgm:t>
    </dgm:pt>
    <dgm:pt modelId="{A509E8DC-8096-4CA1-A11A-25CB8BBC44C9}" type="pres">
      <dgm:prSet presAssocID="{6717EBE0-C3C1-4D40-9F2E-27EBFE9BE25D}" presName="Name0" presStyleCnt="0">
        <dgm:presLayoutVars>
          <dgm:chMax val="7"/>
          <dgm:chPref val="7"/>
          <dgm:dir val="rev"/>
        </dgm:presLayoutVars>
      </dgm:prSet>
      <dgm:spPr/>
    </dgm:pt>
    <dgm:pt modelId="{CCECCA81-DBF3-4049-B6E4-6EDD74140547}" type="pres">
      <dgm:prSet presAssocID="{6717EBE0-C3C1-4D40-9F2E-27EBFE9BE25D}" presName="Name1" presStyleCnt="0"/>
      <dgm:spPr/>
    </dgm:pt>
    <dgm:pt modelId="{C99C1A3A-C98B-4190-872E-B97D388C5E21}" type="pres">
      <dgm:prSet presAssocID="{6717EBE0-C3C1-4D40-9F2E-27EBFE9BE25D}" presName="cycle" presStyleCnt="0"/>
      <dgm:spPr/>
    </dgm:pt>
    <dgm:pt modelId="{51DC6EA6-87FB-49F7-82B8-4F26B674D7DE}" type="pres">
      <dgm:prSet presAssocID="{6717EBE0-C3C1-4D40-9F2E-27EBFE9BE25D}" presName="srcNode" presStyleLbl="node1" presStyleIdx="0" presStyleCnt="5"/>
      <dgm:spPr/>
    </dgm:pt>
    <dgm:pt modelId="{2468EFB2-91E5-4666-8454-7224F22C36BC}" type="pres">
      <dgm:prSet presAssocID="{6717EBE0-C3C1-4D40-9F2E-27EBFE9BE25D}" presName="conn" presStyleLbl="parChTrans1D2" presStyleIdx="0" presStyleCnt="1"/>
      <dgm:spPr/>
    </dgm:pt>
    <dgm:pt modelId="{1CA1FA3C-DB23-4F0E-AD42-15BC8CF5419A}" type="pres">
      <dgm:prSet presAssocID="{6717EBE0-C3C1-4D40-9F2E-27EBFE9BE25D}" presName="extraNode" presStyleLbl="node1" presStyleIdx="0" presStyleCnt="5"/>
      <dgm:spPr/>
    </dgm:pt>
    <dgm:pt modelId="{2FBEEBAB-FBBB-42D7-BCDE-1BAA9542A51A}" type="pres">
      <dgm:prSet presAssocID="{6717EBE0-C3C1-4D40-9F2E-27EBFE9BE25D}" presName="dstNode" presStyleLbl="node1" presStyleIdx="0" presStyleCnt="5"/>
      <dgm:spPr/>
    </dgm:pt>
    <dgm:pt modelId="{4212375F-38FB-4759-BA7C-72B558AE955F}" type="pres">
      <dgm:prSet presAssocID="{D57459A4-B12D-4F75-955E-D5CA76D43BA0}" presName="text_1" presStyleLbl="node1" presStyleIdx="0" presStyleCnt="5" custScaleY="142060">
        <dgm:presLayoutVars>
          <dgm:bulletEnabled val="1"/>
        </dgm:presLayoutVars>
      </dgm:prSet>
      <dgm:spPr/>
    </dgm:pt>
    <dgm:pt modelId="{F8877E72-A4F6-45BA-8197-8632D067C0B1}" type="pres">
      <dgm:prSet presAssocID="{D57459A4-B12D-4F75-955E-D5CA76D43BA0}" presName="accent_1" presStyleCnt="0"/>
      <dgm:spPr/>
    </dgm:pt>
    <dgm:pt modelId="{C1082C82-7CA8-45ED-98B4-9C17055BC7FB}" type="pres">
      <dgm:prSet presAssocID="{D57459A4-B12D-4F75-955E-D5CA76D43BA0}" presName="accentRepeatNode" presStyleLbl="solidFgAcc1" presStyleIdx="0" presStyleCnt="5"/>
      <dgm:spPr/>
    </dgm:pt>
    <dgm:pt modelId="{99850408-16D1-4A85-B7DE-14D034F9AB83}" type="pres">
      <dgm:prSet presAssocID="{BA288973-50F6-4158-AF83-2B3A13F5F1C5}" presName="text_2" presStyleLbl="node1" presStyleIdx="1" presStyleCnt="5" custScaleY="152585">
        <dgm:presLayoutVars>
          <dgm:bulletEnabled val="1"/>
        </dgm:presLayoutVars>
      </dgm:prSet>
      <dgm:spPr/>
    </dgm:pt>
    <dgm:pt modelId="{DE7E5D71-6C5C-406B-88F0-395A68CC8080}" type="pres">
      <dgm:prSet presAssocID="{BA288973-50F6-4158-AF83-2B3A13F5F1C5}" presName="accent_2" presStyleCnt="0"/>
      <dgm:spPr/>
    </dgm:pt>
    <dgm:pt modelId="{29AF0664-B524-48A2-9ADB-A78179C5941E}" type="pres">
      <dgm:prSet presAssocID="{BA288973-50F6-4158-AF83-2B3A13F5F1C5}" presName="accentRepeatNode" presStyleLbl="solidFgAcc1" presStyleIdx="1" presStyleCnt="5"/>
      <dgm:spPr/>
    </dgm:pt>
    <dgm:pt modelId="{283AB3BE-89A8-4E92-91D2-02F44404D6B6}" type="pres">
      <dgm:prSet presAssocID="{DF939FAE-FBC5-4EF4-8045-6349FA32E6FE}" presName="text_3" presStyleLbl="node1" presStyleIdx="2" presStyleCnt="5" custScaleY="153464">
        <dgm:presLayoutVars>
          <dgm:bulletEnabled val="1"/>
        </dgm:presLayoutVars>
      </dgm:prSet>
      <dgm:spPr/>
    </dgm:pt>
    <dgm:pt modelId="{68419E9D-6AFA-431E-8B76-47F9B1538B1A}" type="pres">
      <dgm:prSet presAssocID="{DF939FAE-FBC5-4EF4-8045-6349FA32E6FE}" presName="accent_3" presStyleCnt="0"/>
      <dgm:spPr/>
    </dgm:pt>
    <dgm:pt modelId="{DE033C03-A01B-4172-B0B6-BCA240ABFE1B}" type="pres">
      <dgm:prSet presAssocID="{DF939FAE-FBC5-4EF4-8045-6349FA32E6FE}" presName="accentRepeatNode" presStyleLbl="solidFgAcc1" presStyleIdx="2" presStyleCnt="5"/>
      <dgm:spPr/>
    </dgm:pt>
    <dgm:pt modelId="{23596F5A-ABCC-4762-BAD1-D35FE6539D5C}" type="pres">
      <dgm:prSet presAssocID="{45BD612F-9B5A-4744-87FC-B590974B5940}" presName="text_4" presStyleLbl="node1" presStyleIdx="3" presStyleCnt="5" custScaleY="130229" custLinFactNeighborX="-196" custLinFactNeighborY="-9646">
        <dgm:presLayoutVars>
          <dgm:bulletEnabled val="1"/>
        </dgm:presLayoutVars>
      </dgm:prSet>
      <dgm:spPr/>
    </dgm:pt>
    <dgm:pt modelId="{02A4FC3D-E2DB-4E6E-8BA6-185A9646EA2F}" type="pres">
      <dgm:prSet presAssocID="{45BD612F-9B5A-4744-87FC-B590974B5940}" presName="accent_4" presStyleCnt="0"/>
      <dgm:spPr/>
    </dgm:pt>
    <dgm:pt modelId="{012175A8-F5F5-4D9D-BB73-6EC461ACC206}" type="pres">
      <dgm:prSet presAssocID="{45BD612F-9B5A-4744-87FC-B590974B5940}" presName="accentRepeatNode" presStyleLbl="solidFgAcc1" presStyleIdx="3" presStyleCnt="5" custLinFactNeighborX="-2317" custLinFactNeighborY="-11575"/>
      <dgm:spPr/>
    </dgm:pt>
    <dgm:pt modelId="{63B7692B-B52D-4DF7-BF62-FF9E3FF4A337}" type="pres">
      <dgm:prSet presAssocID="{812EAEEB-5D52-4989-A529-708247A65822}" presName="text_5" presStyleLbl="node1" presStyleIdx="4" presStyleCnt="5" custScaleY="187209" custLinFactNeighborX="-340" custLinFactNeighborY="-5125">
        <dgm:presLayoutVars>
          <dgm:bulletEnabled val="1"/>
        </dgm:presLayoutVars>
      </dgm:prSet>
      <dgm:spPr/>
    </dgm:pt>
    <dgm:pt modelId="{8D682298-F986-47EC-9BED-49D6CDC37996}" type="pres">
      <dgm:prSet presAssocID="{812EAEEB-5D52-4989-A529-708247A65822}" presName="accent_5" presStyleCnt="0"/>
      <dgm:spPr/>
    </dgm:pt>
    <dgm:pt modelId="{D70F7B46-8A26-4910-ABD9-F4C845ADC346}" type="pres">
      <dgm:prSet presAssocID="{812EAEEB-5D52-4989-A529-708247A65822}" presName="accentRepeatNode" presStyleLbl="solidFgAcc1" presStyleIdx="4" presStyleCnt="5"/>
      <dgm:spPr/>
    </dgm:pt>
  </dgm:ptLst>
  <dgm:cxnLst>
    <dgm:cxn modelId="{94FA594B-8449-45A3-AC99-D196B48C3FE0}" srcId="{6717EBE0-C3C1-4D40-9F2E-27EBFE9BE25D}" destId="{BA288973-50F6-4158-AF83-2B3A13F5F1C5}" srcOrd="1" destOrd="0" parTransId="{3B49A398-FD92-4F1C-B267-33F46F65FBBD}" sibTransId="{67F7B983-255D-489B-B1C2-0BA5B67C66E7}"/>
    <dgm:cxn modelId="{457DF274-B474-4E0D-B117-5374717B1FB6}" type="presOf" srcId="{812EAEEB-5D52-4989-A529-708247A65822}" destId="{63B7692B-B52D-4DF7-BF62-FF9E3FF4A337}" srcOrd="0" destOrd="0" presId="urn:microsoft.com/office/officeart/2008/layout/VerticalCurvedList"/>
    <dgm:cxn modelId="{AB38C0FB-B1CB-4E64-80C3-2FF878059BE4}" type="presOf" srcId="{BA288973-50F6-4158-AF83-2B3A13F5F1C5}" destId="{99850408-16D1-4A85-B7DE-14D034F9AB83}" srcOrd="0" destOrd="0" presId="urn:microsoft.com/office/officeart/2008/layout/VerticalCurvedList"/>
    <dgm:cxn modelId="{C6FFC0BA-F12E-480C-BC49-B4E069BB0E5D}" type="presOf" srcId="{6717EBE0-C3C1-4D40-9F2E-27EBFE9BE25D}" destId="{A509E8DC-8096-4CA1-A11A-25CB8BBC44C9}" srcOrd="0" destOrd="0" presId="urn:microsoft.com/office/officeart/2008/layout/VerticalCurvedList"/>
    <dgm:cxn modelId="{ABEAC060-DAFE-46B2-9341-46162DE8EA62}" srcId="{6717EBE0-C3C1-4D40-9F2E-27EBFE9BE25D}" destId="{812EAEEB-5D52-4989-A529-708247A65822}" srcOrd="4" destOrd="0" parTransId="{1A6C605A-3471-4E03-AD9B-476334BE2857}" sibTransId="{F42AEB47-31D5-4A8B-B926-9339E503BC26}"/>
    <dgm:cxn modelId="{A583D93E-B559-45DB-B705-0BD2FAB0F301}" srcId="{6717EBE0-C3C1-4D40-9F2E-27EBFE9BE25D}" destId="{DF939FAE-FBC5-4EF4-8045-6349FA32E6FE}" srcOrd="2" destOrd="0" parTransId="{CD7583B6-F378-4682-8EA4-CE487F3BC5F5}" sibTransId="{541CEB64-ECBD-49FA-8F47-4F684A6C7D0B}"/>
    <dgm:cxn modelId="{9CB30B30-7DB8-4F53-92B3-3D1C07454CDB}" srcId="{6717EBE0-C3C1-4D40-9F2E-27EBFE9BE25D}" destId="{D57459A4-B12D-4F75-955E-D5CA76D43BA0}" srcOrd="0" destOrd="0" parTransId="{68C789A8-1BA0-4A99-8328-59FEE8E8B1E0}" sibTransId="{23DA391B-A842-4318-8AC9-84CC5FDD8A03}"/>
    <dgm:cxn modelId="{4A164A1F-9015-4DB4-8236-E7E205694499}" type="presOf" srcId="{23DA391B-A842-4318-8AC9-84CC5FDD8A03}" destId="{2468EFB2-91E5-4666-8454-7224F22C36BC}" srcOrd="0" destOrd="0" presId="urn:microsoft.com/office/officeart/2008/layout/VerticalCurvedList"/>
    <dgm:cxn modelId="{E4E4E451-51D1-4131-A19B-2819CC55F53B}" type="presOf" srcId="{DF939FAE-FBC5-4EF4-8045-6349FA32E6FE}" destId="{283AB3BE-89A8-4E92-91D2-02F44404D6B6}" srcOrd="0" destOrd="0" presId="urn:microsoft.com/office/officeart/2008/layout/VerticalCurvedList"/>
    <dgm:cxn modelId="{2599C8D9-14E8-46DE-B1BC-981504F56C5F}" srcId="{6717EBE0-C3C1-4D40-9F2E-27EBFE9BE25D}" destId="{45BD612F-9B5A-4744-87FC-B590974B5940}" srcOrd="3" destOrd="0" parTransId="{481172D1-1EB3-413E-8286-7D537082E7CB}" sibTransId="{F46994F7-39E5-4FAF-9381-47A82DE7FDC8}"/>
    <dgm:cxn modelId="{0ACEBC91-87E6-48B7-B3BD-A2567363A992}" type="presOf" srcId="{D57459A4-B12D-4F75-955E-D5CA76D43BA0}" destId="{4212375F-38FB-4759-BA7C-72B558AE955F}" srcOrd="0" destOrd="0" presId="urn:microsoft.com/office/officeart/2008/layout/VerticalCurvedList"/>
    <dgm:cxn modelId="{1C7E865A-4E23-4794-A408-CECE7241F66A}" type="presOf" srcId="{45BD612F-9B5A-4744-87FC-B590974B5940}" destId="{23596F5A-ABCC-4762-BAD1-D35FE6539D5C}" srcOrd="0" destOrd="0" presId="urn:microsoft.com/office/officeart/2008/layout/VerticalCurvedList"/>
    <dgm:cxn modelId="{C3169BCC-91DA-40EC-83D9-852DE181CFFC}" type="presParOf" srcId="{A509E8DC-8096-4CA1-A11A-25CB8BBC44C9}" destId="{CCECCA81-DBF3-4049-B6E4-6EDD74140547}" srcOrd="0" destOrd="0" presId="urn:microsoft.com/office/officeart/2008/layout/VerticalCurvedList"/>
    <dgm:cxn modelId="{897CB857-0D2C-42B1-A8CA-5CD78F07055C}" type="presParOf" srcId="{CCECCA81-DBF3-4049-B6E4-6EDD74140547}" destId="{C99C1A3A-C98B-4190-872E-B97D388C5E21}" srcOrd="0" destOrd="0" presId="urn:microsoft.com/office/officeart/2008/layout/VerticalCurvedList"/>
    <dgm:cxn modelId="{5DB3D4D8-04FB-4900-A673-C3A828F9644D}" type="presParOf" srcId="{C99C1A3A-C98B-4190-872E-B97D388C5E21}" destId="{51DC6EA6-87FB-49F7-82B8-4F26B674D7DE}" srcOrd="0" destOrd="0" presId="urn:microsoft.com/office/officeart/2008/layout/VerticalCurvedList"/>
    <dgm:cxn modelId="{ACCD71D5-EF2B-4E41-8637-238AD5385D31}" type="presParOf" srcId="{C99C1A3A-C98B-4190-872E-B97D388C5E21}" destId="{2468EFB2-91E5-4666-8454-7224F22C36BC}" srcOrd="1" destOrd="0" presId="urn:microsoft.com/office/officeart/2008/layout/VerticalCurvedList"/>
    <dgm:cxn modelId="{0A0799FC-8CFB-4B4E-B204-D0483DE637ED}" type="presParOf" srcId="{C99C1A3A-C98B-4190-872E-B97D388C5E21}" destId="{1CA1FA3C-DB23-4F0E-AD42-15BC8CF5419A}" srcOrd="2" destOrd="0" presId="urn:microsoft.com/office/officeart/2008/layout/VerticalCurvedList"/>
    <dgm:cxn modelId="{7B9CAAF2-BF63-4320-97A2-1574C4A2C676}" type="presParOf" srcId="{C99C1A3A-C98B-4190-872E-B97D388C5E21}" destId="{2FBEEBAB-FBBB-42D7-BCDE-1BAA9542A51A}" srcOrd="3" destOrd="0" presId="urn:microsoft.com/office/officeart/2008/layout/VerticalCurvedList"/>
    <dgm:cxn modelId="{DBDF897B-E77F-41BA-99F9-3D38DB4B159D}" type="presParOf" srcId="{CCECCA81-DBF3-4049-B6E4-6EDD74140547}" destId="{4212375F-38FB-4759-BA7C-72B558AE955F}" srcOrd="1" destOrd="0" presId="urn:microsoft.com/office/officeart/2008/layout/VerticalCurvedList"/>
    <dgm:cxn modelId="{57C6208E-198B-4C28-B02B-871C42FC4EDC}" type="presParOf" srcId="{CCECCA81-DBF3-4049-B6E4-6EDD74140547}" destId="{F8877E72-A4F6-45BA-8197-8632D067C0B1}" srcOrd="2" destOrd="0" presId="urn:microsoft.com/office/officeart/2008/layout/VerticalCurvedList"/>
    <dgm:cxn modelId="{3C8B6F01-E7FE-4DF7-AEB5-CCF26F97C05D}" type="presParOf" srcId="{F8877E72-A4F6-45BA-8197-8632D067C0B1}" destId="{C1082C82-7CA8-45ED-98B4-9C17055BC7FB}" srcOrd="0" destOrd="0" presId="urn:microsoft.com/office/officeart/2008/layout/VerticalCurvedList"/>
    <dgm:cxn modelId="{AA9EFB9D-DE66-46BD-9671-2A8602204D2F}" type="presParOf" srcId="{CCECCA81-DBF3-4049-B6E4-6EDD74140547}" destId="{99850408-16D1-4A85-B7DE-14D034F9AB83}" srcOrd="3" destOrd="0" presId="urn:microsoft.com/office/officeart/2008/layout/VerticalCurvedList"/>
    <dgm:cxn modelId="{F73D1F56-7C82-462D-9C92-A933087AB727}" type="presParOf" srcId="{CCECCA81-DBF3-4049-B6E4-6EDD74140547}" destId="{DE7E5D71-6C5C-406B-88F0-395A68CC8080}" srcOrd="4" destOrd="0" presId="urn:microsoft.com/office/officeart/2008/layout/VerticalCurvedList"/>
    <dgm:cxn modelId="{848A372B-D100-47A4-8020-5B91637C187A}" type="presParOf" srcId="{DE7E5D71-6C5C-406B-88F0-395A68CC8080}" destId="{29AF0664-B524-48A2-9ADB-A78179C5941E}" srcOrd="0" destOrd="0" presId="urn:microsoft.com/office/officeart/2008/layout/VerticalCurvedList"/>
    <dgm:cxn modelId="{51A05E8B-511F-42B6-9B3C-7959126B7B09}" type="presParOf" srcId="{CCECCA81-DBF3-4049-B6E4-6EDD74140547}" destId="{283AB3BE-89A8-4E92-91D2-02F44404D6B6}" srcOrd="5" destOrd="0" presId="urn:microsoft.com/office/officeart/2008/layout/VerticalCurvedList"/>
    <dgm:cxn modelId="{AD837CB3-9BE4-4FC6-855F-D1DA9C680ACC}" type="presParOf" srcId="{CCECCA81-DBF3-4049-B6E4-6EDD74140547}" destId="{68419E9D-6AFA-431E-8B76-47F9B1538B1A}" srcOrd="6" destOrd="0" presId="urn:microsoft.com/office/officeart/2008/layout/VerticalCurvedList"/>
    <dgm:cxn modelId="{E718A7CB-8632-4333-B0D1-CE380C250745}" type="presParOf" srcId="{68419E9D-6AFA-431E-8B76-47F9B1538B1A}" destId="{DE033C03-A01B-4172-B0B6-BCA240ABFE1B}" srcOrd="0" destOrd="0" presId="urn:microsoft.com/office/officeart/2008/layout/VerticalCurvedList"/>
    <dgm:cxn modelId="{F6B9A6F0-77B3-43D8-A362-8ABCED2C6F85}" type="presParOf" srcId="{CCECCA81-DBF3-4049-B6E4-6EDD74140547}" destId="{23596F5A-ABCC-4762-BAD1-D35FE6539D5C}" srcOrd="7" destOrd="0" presId="urn:microsoft.com/office/officeart/2008/layout/VerticalCurvedList"/>
    <dgm:cxn modelId="{BFFD287E-16BF-41B9-8503-6BBC3DE65D78}" type="presParOf" srcId="{CCECCA81-DBF3-4049-B6E4-6EDD74140547}" destId="{02A4FC3D-E2DB-4E6E-8BA6-185A9646EA2F}" srcOrd="8" destOrd="0" presId="urn:microsoft.com/office/officeart/2008/layout/VerticalCurvedList"/>
    <dgm:cxn modelId="{2F67BFC5-FD99-41B7-A835-096FE52DE233}" type="presParOf" srcId="{02A4FC3D-E2DB-4E6E-8BA6-185A9646EA2F}" destId="{012175A8-F5F5-4D9D-BB73-6EC461ACC206}" srcOrd="0" destOrd="0" presId="urn:microsoft.com/office/officeart/2008/layout/VerticalCurvedList"/>
    <dgm:cxn modelId="{7AF0C873-2F5B-4ECC-B7F7-41DA4DA10104}" type="presParOf" srcId="{CCECCA81-DBF3-4049-B6E4-6EDD74140547}" destId="{63B7692B-B52D-4DF7-BF62-FF9E3FF4A337}" srcOrd="9" destOrd="0" presId="urn:microsoft.com/office/officeart/2008/layout/VerticalCurvedList"/>
    <dgm:cxn modelId="{BBA1D266-7041-4DD2-951D-1C3AE4B88B7B}" type="presParOf" srcId="{CCECCA81-DBF3-4049-B6E4-6EDD74140547}" destId="{8D682298-F986-47EC-9BED-49D6CDC37996}" srcOrd="10" destOrd="0" presId="urn:microsoft.com/office/officeart/2008/layout/VerticalCurvedList"/>
    <dgm:cxn modelId="{4E6765C8-8DF1-484C-BD08-249CD6026E54}" type="presParOf" srcId="{8D682298-F986-47EC-9BED-49D6CDC37996}" destId="{D70F7B46-8A26-4910-ABD9-F4C845ADC346}"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1765A-62CE-4D47-B3EE-75A07E732644}" type="doc">
      <dgm:prSet loTypeId="urn:microsoft.com/office/officeart/2008/layout/CircleAccentTimeline" loCatId="process" qsTypeId="urn:microsoft.com/office/officeart/2005/8/quickstyle/3d5" qsCatId="3D" csTypeId="urn:microsoft.com/office/officeart/2005/8/colors/colorful3" csCatId="colorful" phldr="1"/>
      <dgm:spPr/>
      <dgm:t>
        <a:bodyPr/>
        <a:lstStyle/>
        <a:p>
          <a:endParaRPr lang="fr-FR"/>
        </a:p>
      </dgm:t>
    </dgm:pt>
    <dgm:pt modelId="{D7DE800C-2116-465C-881D-1664D56839ED}">
      <dgm:prSet phldrT="[Texte]" custT="1"/>
      <dgm:spPr/>
      <dgm:t>
        <a:bodyPr/>
        <a:lstStyle/>
        <a:p>
          <a:r>
            <a:rPr lang="ar-DZ" sz="2400" dirty="0" smtClean="0"/>
            <a:t>زيادة الوعي</a:t>
          </a:r>
          <a:endParaRPr lang="fr-FR" sz="2400" dirty="0"/>
        </a:p>
      </dgm:t>
    </dgm:pt>
    <dgm:pt modelId="{1472E9FE-A718-45ED-B1EC-B6424D54FC93}" cxnId="{6D8005A3-9C42-4BFC-816B-AE4BDD700416}" type="parTrans">
      <dgm:prSet/>
      <dgm:spPr/>
      <dgm:t>
        <a:bodyPr/>
        <a:lstStyle/>
        <a:p>
          <a:endParaRPr lang="fr-FR" sz="2400"/>
        </a:p>
      </dgm:t>
    </dgm:pt>
    <dgm:pt modelId="{B98D34DC-1D66-4FDA-AF39-2E6289EA2EA7}" cxnId="{6D8005A3-9C42-4BFC-816B-AE4BDD700416}" type="sibTrans">
      <dgm:prSet/>
      <dgm:spPr/>
      <dgm:t>
        <a:bodyPr/>
        <a:lstStyle/>
        <a:p>
          <a:endParaRPr lang="fr-FR" sz="2400"/>
        </a:p>
      </dgm:t>
    </dgm:pt>
    <dgm:pt modelId="{0D6769C2-76D3-44BE-B8A3-FB0A7950BB39}">
      <dgm:prSet phldrT="[Texte]" custT="1"/>
      <dgm:spPr/>
      <dgm:t>
        <a:bodyPr/>
        <a:lstStyle/>
        <a:p>
          <a:r>
            <a:rPr lang="ar-DZ" sz="2400" dirty="0" smtClean="0"/>
            <a:t>بناء العلاقات</a:t>
          </a:r>
          <a:endParaRPr lang="fr-FR" sz="2400" dirty="0"/>
        </a:p>
      </dgm:t>
    </dgm:pt>
    <dgm:pt modelId="{2F8AFF6B-BD39-4931-A07C-CEA5BF486426}" cxnId="{8119262A-6045-43CA-A726-5E712EDCA4FB}" type="parTrans">
      <dgm:prSet/>
      <dgm:spPr/>
      <dgm:t>
        <a:bodyPr/>
        <a:lstStyle/>
        <a:p>
          <a:endParaRPr lang="fr-FR" sz="2400"/>
        </a:p>
      </dgm:t>
    </dgm:pt>
    <dgm:pt modelId="{BB1BB33D-33EC-4594-ACC1-CC5D2C885BDE}" cxnId="{8119262A-6045-43CA-A726-5E712EDCA4FB}" type="sibTrans">
      <dgm:prSet/>
      <dgm:spPr/>
      <dgm:t>
        <a:bodyPr/>
        <a:lstStyle/>
        <a:p>
          <a:endParaRPr lang="fr-FR" sz="2400"/>
        </a:p>
      </dgm:t>
    </dgm:pt>
    <dgm:pt modelId="{1DDFF092-F2AD-4B0D-96BD-3E1712AB96EE}">
      <dgm:prSet phldrT="[Texte]" custT="1"/>
      <dgm:spPr/>
      <dgm:t>
        <a:bodyPr/>
        <a:lstStyle/>
        <a:p>
          <a:r>
            <a:rPr lang="ar-DZ" sz="2400" dirty="0" smtClean="0"/>
            <a:t>جذب المشترين والمستأجرين</a:t>
          </a:r>
          <a:endParaRPr lang="fr-FR" sz="2400" dirty="0"/>
        </a:p>
      </dgm:t>
    </dgm:pt>
    <dgm:pt modelId="{DBDA23EA-2F50-4779-BA7F-E97CC369708D}" cxnId="{632E25F9-5E34-48AD-BD67-2FEC3B37C8CE}" type="parTrans">
      <dgm:prSet/>
      <dgm:spPr/>
      <dgm:t>
        <a:bodyPr/>
        <a:lstStyle/>
        <a:p>
          <a:endParaRPr lang="fr-FR" sz="2400"/>
        </a:p>
      </dgm:t>
    </dgm:pt>
    <dgm:pt modelId="{37F8228A-DB17-40E5-87B3-E160BFF2974B}" cxnId="{632E25F9-5E34-48AD-BD67-2FEC3B37C8CE}" type="sibTrans">
      <dgm:prSet/>
      <dgm:spPr/>
      <dgm:t>
        <a:bodyPr/>
        <a:lstStyle/>
        <a:p>
          <a:endParaRPr lang="fr-FR" sz="2400"/>
        </a:p>
      </dgm:t>
    </dgm:pt>
    <dgm:pt modelId="{5D189829-BE68-49EC-8365-22A6C6F90C16}" type="pres">
      <dgm:prSet presAssocID="{4A81765A-62CE-4D47-B3EE-75A07E732644}" presName="Name0" presStyleCnt="0">
        <dgm:presLayoutVars>
          <dgm:dir val="rev"/>
        </dgm:presLayoutVars>
      </dgm:prSet>
      <dgm:spPr/>
    </dgm:pt>
    <dgm:pt modelId="{4341AE15-E9E6-4794-90EE-9E2B96A2BBAD}" type="pres">
      <dgm:prSet presAssocID="{D7DE800C-2116-465C-881D-1664D56839ED}" presName="parComposite" presStyleCnt="0"/>
      <dgm:spPr/>
    </dgm:pt>
    <dgm:pt modelId="{CE16BFC4-A275-46C5-9043-7F966EA43416}" type="pres">
      <dgm:prSet presAssocID="{D7DE800C-2116-465C-881D-1664D56839ED}" presName="parBigCircle" presStyleLbl="node0" presStyleIdx="0" presStyleCnt="3"/>
      <dgm:spPr/>
    </dgm:pt>
    <dgm:pt modelId="{AA18CD95-D507-4329-B3C7-2D48025883A9}" type="pres">
      <dgm:prSet presAssocID="{D7DE800C-2116-465C-881D-1664D56839ED}" presName="parTx" presStyleLbl="revTx" presStyleIdx="0" presStyleCnt="3"/>
      <dgm:spPr/>
      <dgm:t>
        <a:bodyPr/>
        <a:lstStyle/>
        <a:p>
          <a:endParaRPr lang="fr-FR"/>
        </a:p>
      </dgm:t>
    </dgm:pt>
    <dgm:pt modelId="{20DD7122-FA36-4EB6-BABF-6F3D5088355D}" type="pres">
      <dgm:prSet presAssocID="{D7DE800C-2116-465C-881D-1664D56839ED}" presName="bSpace" presStyleCnt="0"/>
      <dgm:spPr/>
    </dgm:pt>
    <dgm:pt modelId="{57E29E72-B4A0-4237-9442-CDA633BDF9DC}" type="pres">
      <dgm:prSet presAssocID="{D7DE800C-2116-465C-881D-1664D56839ED}" presName="parBackupRTL" presStyleCnt="0"/>
      <dgm:spPr/>
    </dgm:pt>
    <dgm:pt modelId="{C077EAAD-2CE1-46A1-887C-7875FDDB229E}" type="pres">
      <dgm:prSet presAssocID="{B98D34DC-1D66-4FDA-AF39-2E6289EA2EA7}" presName="parSpace" presStyleCnt="0"/>
      <dgm:spPr/>
    </dgm:pt>
    <dgm:pt modelId="{91E157B0-4CCF-4F5B-8065-8BF5014A340D}" type="pres">
      <dgm:prSet presAssocID="{D7DE800C-2116-465C-881D-1664D56839ED}" presName="parBackupRev" presStyleCnt="0"/>
      <dgm:spPr/>
    </dgm:pt>
    <dgm:pt modelId="{6BA64C86-FE09-4155-8655-1B30EFB00A82}" type="pres">
      <dgm:prSet presAssocID="{0D6769C2-76D3-44BE-B8A3-FB0A7950BB39}" presName="parComposite" presStyleCnt="0"/>
      <dgm:spPr/>
    </dgm:pt>
    <dgm:pt modelId="{887CF904-7EF5-40D1-B459-ED90FE7319BA}" type="pres">
      <dgm:prSet presAssocID="{0D6769C2-76D3-44BE-B8A3-FB0A7950BB39}" presName="parBigCircle" presStyleLbl="node0" presStyleIdx="1" presStyleCnt="3"/>
      <dgm:spPr/>
    </dgm:pt>
    <dgm:pt modelId="{581765F6-6D06-4B11-BFA3-CD9F0B307F36}" type="pres">
      <dgm:prSet presAssocID="{0D6769C2-76D3-44BE-B8A3-FB0A7950BB39}" presName="parTx" presStyleLbl="revTx" presStyleIdx="1" presStyleCnt="3"/>
      <dgm:spPr/>
      <dgm:t>
        <a:bodyPr/>
        <a:lstStyle/>
        <a:p>
          <a:endParaRPr lang="fr-FR"/>
        </a:p>
      </dgm:t>
    </dgm:pt>
    <dgm:pt modelId="{F9BF60A7-FFCB-4B26-87F5-F804E43DDD5E}" type="pres">
      <dgm:prSet presAssocID="{0D6769C2-76D3-44BE-B8A3-FB0A7950BB39}" presName="bSpace" presStyleCnt="0"/>
      <dgm:spPr/>
    </dgm:pt>
    <dgm:pt modelId="{7494B3C4-9DBC-4A94-B270-5267B02A1FDA}" type="pres">
      <dgm:prSet presAssocID="{0D6769C2-76D3-44BE-B8A3-FB0A7950BB39}" presName="parBackupRTL" presStyleCnt="0"/>
      <dgm:spPr/>
    </dgm:pt>
    <dgm:pt modelId="{35F56690-A3F4-4896-A7E3-795B5941F777}" type="pres">
      <dgm:prSet presAssocID="{BB1BB33D-33EC-4594-ACC1-CC5D2C885BDE}" presName="parSpace" presStyleCnt="0"/>
      <dgm:spPr/>
    </dgm:pt>
    <dgm:pt modelId="{A283332B-074F-489D-8CCA-3A8B344C24E5}" type="pres">
      <dgm:prSet presAssocID="{0D6769C2-76D3-44BE-B8A3-FB0A7950BB39}" presName="parBackupRev" presStyleCnt="0"/>
      <dgm:spPr/>
    </dgm:pt>
    <dgm:pt modelId="{76E5B856-B376-4B8D-8C01-F14233A59B27}" type="pres">
      <dgm:prSet presAssocID="{1DDFF092-F2AD-4B0D-96BD-3E1712AB96EE}" presName="parComposite" presStyleCnt="0"/>
      <dgm:spPr/>
    </dgm:pt>
    <dgm:pt modelId="{5DD11BBC-DF23-4574-835F-C9796169B89C}" type="pres">
      <dgm:prSet presAssocID="{1DDFF092-F2AD-4B0D-96BD-3E1712AB96EE}" presName="parBigCircle" presStyleLbl="node0" presStyleIdx="2" presStyleCnt="3"/>
      <dgm:spPr/>
    </dgm:pt>
    <dgm:pt modelId="{F7F74940-7504-46E9-9A21-8ACF4F534202}" type="pres">
      <dgm:prSet presAssocID="{1DDFF092-F2AD-4B0D-96BD-3E1712AB96EE}" presName="parTx" presStyleLbl="revTx" presStyleIdx="2" presStyleCnt="3"/>
      <dgm:spPr/>
    </dgm:pt>
    <dgm:pt modelId="{2B40B8D8-77C8-4C4F-A866-4E430AE9091B}" type="pres">
      <dgm:prSet presAssocID="{1DDFF092-F2AD-4B0D-96BD-3E1712AB96EE}" presName="bSpace" presStyleCnt="0"/>
      <dgm:spPr/>
    </dgm:pt>
    <dgm:pt modelId="{00937C73-0FE1-4F13-919B-DF67B301A6E0}" type="pres">
      <dgm:prSet presAssocID="{1DDFF092-F2AD-4B0D-96BD-3E1712AB96EE}" presName="parBackupRTL" presStyleCnt="0"/>
      <dgm:spPr/>
    </dgm:pt>
    <dgm:pt modelId="{4E3BBFE6-67BD-4D33-A273-F39845039A70}" type="pres">
      <dgm:prSet presAssocID="{37F8228A-DB17-40E5-87B3-E160BFF2974B}" presName="parSpace" presStyleCnt="0"/>
      <dgm:spPr/>
    </dgm:pt>
    <dgm:pt modelId="{F012F8D0-A064-46B4-AE64-A8F4108AFC1C}" type="pres">
      <dgm:prSet presAssocID="{1DDFF092-F2AD-4B0D-96BD-3E1712AB96EE}" presName="parBackupRev" presStyleCnt="0"/>
      <dgm:spPr/>
    </dgm:pt>
  </dgm:ptLst>
  <dgm:cxnLst>
    <dgm:cxn modelId="{8119262A-6045-43CA-A726-5E712EDCA4FB}" srcId="{4A81765A-62CE-4D47-B3EE-75A07E732644}" destId="{0D6769C2-76D3-44BE-B8A3-FB0A7950BB39}" srcOrd="1" destOrd="0" parTransId="{2F8AFF6B-BD39-4931-A07C-CEA5BF486426}" sibTransId="{BB1BB33D-33EC-4594-ACC1-CC5D2C885BDE}"/>
    <dgm:cxn modelId="{4B4531C2-7FA9-4167-8E7B-575247734251}" type="presOf" srcId="{0D6769C2-76D3-44BE-B8A3-FB0A7950BB39}" destId="{581765F6-6D06-4B11-BFA3-CD9F0B307F36}" srcOrd="0" destOrd="0" presId="urn:microsoft.com/office/officeart/2008/layout/CircleAccentTimeline"/>
    <dgm:cxn modelId="{A4DD36FE-2A4E-4EFA-B366-F41DFBB9667C}" type="presOf" srcId="{4A81765A-62CE-4D47-B3EE-75A07E732644}" destId="{5D189829-BE68-49EC-8365-22A6C6F90C16}" srcOrd="0" destOrd="0" presId="urn:microsoft.com/office/officeart/2008/layout/CircleAccentTimeline"/>
    <dgm:cxn modelId="{6D8005A3-9C42-4BFC-816B-AE4BDD700416}" srcId="{4A81765A-62CE-4D47-B3EE-75A07E732644}" destId="{D7DE800C-2116-465C-881D-1664D56839ED}" srcOrd="0" destOrd="0" parTransId="{1472E9FE-A718-45ED-B1EC-B6424D54FC93}" sibTransId="{B98D34DC-1D66-4FDA-AF39-2E6289EA2EA7}"/>
    <dgm:cxn modelId="{632E25F9-5E34-48AD-BD67-2FEC3B37C8CE}" srcId="{4A81765A-62CE-4D47-B3EE-75A07E732644}" destId="{1DDFF092-F2AD-4B0D-96BD-3E1712AB96EE}" srcOrd="2" destOrd="0" parTransId="{DBDA23EA-2F50-4779-BA7F-E97CC369708D}" sibTransId="{37F8228A-DB17-40E5-87B3-E160BFF2974B}"/>
    <dgm:cxn modelId="{9ECA6836-8831-4824-8DB5-9FD08E776CF3}" type="presOf" srcId="{1DDFF092-F2AD-4B0D-96BD-3E1712AB96EE}" destId="{F7F74940-7504-46E9-9A21-8ACF4F534202}" srcOrd="0" destOrd="0" presId="urn:microsoft.com/office/officeart/2008/layout/CircleAccentTimeline"/>
    <dgm:cxn modelId="{813CA9E6-A26E-49C0-8C6E-2705DA352EBB}" type="presOf" srcId="{D7DE800C-2116-465C-881D-1664D56839ED}" destId="{AA18CD95-D507-4329-B3C7-2D48025883A9}" srcOrd="0" destOrd="0" presId="urn:microsoft.com/office/officeart/2008/layout/CircleAccentTimeline"/>
    <dgm:cxn modelId="{EC1D1EEC-5D4B-40C1-ABC6-373F357D0D8B}" type="presParOf" srcId="{5D189829-BE68-49EC-8365-22A6C6F90C16}" destId="{4341AE15-E9E6-4794-90EE-9E2B96A2BBAD}" srcOrd="0" destOrd="0" presId="urn:microsoft.com/office/officeart/2008/layout/CircleAccentTimeline"/>
    <dgm:cxn modelId="{E0F04301-4573-4D7A-ACE8-36F2016F6383}" type="presParOf" srcId="{4341AE15-E9E6-4794-90EE-9E2B96A2BBAD}" destId="{CE16BFC4-A275-46C5-9043-7F966EA43416}" srcOrd="0" destOrd="0" presId="urn:microsoft.com/office/officeart/2008/layout/CircleAccentTimeline"/>
    <dgm:cxn modelId="{97BC520F-4878-4232-A34F-FC56AE68148A}" type="presParOf" srcId="{4341AE15-E9E6-4794-90EE-9E2B96A2BBAD}" destId="{AA18CD95-D507-4329-B3C7-2D48025883A9}" srcOrd="1" destOrd="0" presId="urn:microsoft.com/office/officeart/2008/layout/CircleAccentTimeline"/>
    <dgm:cxn modelId="{76EA73F2-61EE-494A-99F2-70E93A5BAF8C}" type="presParOf" srcId="{4341AE15-E9E6-4794-90EE-9E2B96A2BBAD}" destId="{20DD7122-FA36-4EB6-BABF-6F3D5088355D}" srcOrd="2" destOrd="0" presId="urn:microsoft.com/office/officeart/2008/layout/CircleAccentTimeline"/>
    <dgm:cxn modelId="{E66C2102-F148-4067-A133-7730A2F3D192}" type="presParOf" srcId="{5D189829-BE68-49EC-8365-22A6C6F90C16}" destId="{57E29E72-B4A0-4237-9442-CDA633BDF9DC}" srcOrd="1" destOrd="0" presId="urn:microsoft.com/office/officeart/2008/layout/CircleAccentTimeline"/>
    <dgm:cxn modelId="{46FE6DD1-665E-42E4-AD2B-0AA03E7384DA}" type="presParOf" srcId="{5D189829-BE68-49EC-8365-22A6C6F90C16}" destId="{C077EAAD-2CE1-46A1-887C-7875FDDB229E}" srcOrd="2" destOrd="0" presId="urn:microsoft.com/office/officeart/2008/layout/CircleAccentTimeline"/>
    <dgm:cxn modelId="{48C4EBA1-5841-4769-A5A4-DE92C35E125E}" type="presParOf" srcId="{5D189829-BE68-49EC-8365-22A6C6F90C16}" destId="{91E157B0-4CCF-4F5B-8065-8BF5014A340D}" srcOrd="3" destOrd="0" presId="urn:microsoft.com/office/officeart/2008/layout/CircleAccentTimeline"/>
    <dgm:cxn modelId="{E9AB5914-DA9D-4139-B148-23EF7F372E78}" type="presParOf" srcId="{5D189829-BE68-49EC-8365-22A6C6F90C16}" destId="{6BA64C86-FE09-4155-8655-1B30EFB00A82}" srcOrd="4" destOrd="0" presId="urn:microsoft.com/office/officeart/2008/layout/CircleAccentTimeline"/>
    <dgm:cxn modelId="{26F0EA37-6F44-4880-8DA4-3A1AAA117BDD}" type="presParOf" srcId="{6BA64C86-FE09-4155-8655-1B30EFB00A82}" destId="{887CF904-7EF5-40D1-B459-ED90FE7319BA}" srcOrd="0" destOrd="0" presId="urn:microsoft.com/office/officeart/2008/layout/CircleAccentTimeline"/>
    <dgm:cxn modelId="{25866D3B-207B-4FB4-9F76-FBC17F6A618B}" type="presParOf" srcId="{6BA64C86-FE09-4155-8655-1B30EFB00A82}" destId="{581765F6-6D06-4B11-BFA3-CD9F0B307F36}" srcOrd="1" destOrd="0" presId="urn:microsoft.com/office/officeart/2008/layout/CircleAccentTimeline"/>
    <dgm:cxn modelId="{0F8CDC6E-D769-42A0-801C-2BD64A94420C}" type="presParOf" srcId="{6BA64C86-FE09-4155-8655-1B30EFB00A82}" destId="{F9BF60A7-FFCB-4B26-87F5-F804E43DDD5E}" srcOrd="2" destOrd="0" presId="urn:microsoft.com/office/officeart/2008/layout/CircleAccentTimeline"/>
    <dgm:cxn modelId="{14DD1783-083F-4398-870A-E5E1235DA431}" type="presParOf" srcId="{5D189829-BE68-49EC-8365-22A6C6F90C16}" destId="{7494B3C4-9DBC-4A94-B270-5267B02A1FDA}" srcOrd="5" destOrd="0" presId="urn:microsoft.com/office/officeart/2008/layout/CircleAccentTimeline"/>
    <dgm:cxn modelId="{6DF6B26F-F749-462C-AF59-2AD7B3C3BF16}" type="presParOf" srcId="{5D189829-BE68-49EC-8365-22A6C6F90C16}" destId="{35F56690-A3F4-4896-A7E3-795B5941F777}" srcOrd="6" destOrd="0" presId="urn:microsoft.com/office/officeart/2008/layout/CircleAccentTimeline"/>
    <dgm:cxn modelId="{0DD47BF2-F42E-4CBB-9977-4C56F944DBDA}" type="presParOf" srcId="{5D189829-BE68-49EC-8365-22A6C6F90C16}" destId="{A283332B-074F-489D-8CCA-3A8B344C24E5}" srcOrd="7" destOrd="0" presId="urn:microsoft.com/office/officeart/2008/layout/CircleAccentTimeline"/>
    <dgm:cxn modelId="{D59AE615-C04C-4354-A99A-A0B73057CACA}" type="presParOf" srcId="{5D189829-BE68-49EC-8365-22A6C6F90C16}" destId="{76E5B856-B376-4B8D-8C01-F14233A59B27}" srcOrd="8" destOrd="0" presId="urn:microsoft.com/office/officeart/2008/layout/CircleAccentTimeline"/>
    <dgm:cxn modelId="{38A897F8-6F69-4286-AD7A-AE489CD33A58}" type="presParOf" srcId="{76E5B856-B376-4B8D-8C01-F14233A59B27}" destId="{5DD11BBC-DF23-4574-835F-C9796169B89C}" srcOrd="0" destOrd="0" presId="urn:microsoft.com/office/officeart/2008/layout/CircleAccentTimeline"/>
    <dgm:cxn modelId="{774E88AA-D1D9-4BE5-AE83-E0571ADFEDA1}" type="presParOf" srcId="{76E5B856-B376-4B8D-8C01-F14233A59B27}" destId="{F7F74940-7504-46E9-9A21-8ACF4F534202}" srcOrd="1" destOrd="0" presId="urn:microsoft.com/office/officeart/2008/layout/CircleAccentTimeline"/>
    <dgm:cxn modelId="{0C37A9D0-2219-4B48-9BB2-E1D0EE8C8416}" type="presParOf" srcId="{76E5B856-B376-4B8D-8C01-F14233A59B27}" destId="{2B40B8D8-77C8-4C4F-A866-4E430AE9091B}" srcOrd="2" destOrd="0" presId="urn:microsoft.com/office/officeart/2008/layout/CircleAccentTimeline"/>
    <dgm:cxn modelId="{10188A3B-0288-4361-A378-8EBB7C07C1B0}" type="presParOf" srcId="{5D189829-BE68-49EC-8365-22A6C6F90C16}" destId="{00937C73-0FE1-4F13-919B-DF67B301A6E0}" srcOrd="9" destOrd="0" presId="urn:microsoft.com/office/officeart/2008/layout/CircleAccentTimeline"/>
    <dgm:cxn modelId="{0078F013-1C58-4AB0-BD56-AF15F5E88684}" type="presParOf" srcId="{5D189829-BE68-49EC-8365-22A6C6F90C16}" destId="{4E3BBFE6-67BD-4D33-A273-F39845039A70}" srcOrd="10" destOrd="0" presId="urn:microsoft.com/office/officeart/2008/layout/CircleAccentTimeline"/>
    <dgm:cxn modelId="{39240685-3CDB-49C5-AF4C-6461A9F949D5}" type="presParOf" srcId="{5D189829-BE68-49EC-8365-22A6C6F90C16}" destId="{F012F8D0-A064-46B4-AE64-A8F4108AFC1C}" srcOrd="11" destOrd="0" presId="urn:microsoft.com/office/officeart/2008/layout/CircleAccentTimelin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14F64-9FD5-4A68-A789-FCE79B85DE6F}" type="doc">
      <dgm:prSet loTypeId="urn:microsoft.com/office/officeart/2009/3/layout/PhasedProcess" loCatId="process" qsTypeId="urn:microsoft.com/office/officeart/2005/8/quickstyle/simple1" qsCatId="simple" csTypeId="urn:microsoft.com/office/officeart/2005/8/colors/colorful5" csCatId="colorful" phldr="1"/>
      <dgm:spPr/>
      <dgm:t>
        <a:bodyPr/>
        <a:lstStyle/>
        <a:p>
          <a:endParaRPr lang="fr-FR"/>
        </a:p>
      </dgm:t>
    </dgm:pt>
    <dgm:pt modelId="{FFD376E4-CFE2-4C6B-961F-215F9580807F}">
      <dgm:prSet phldrT="[Texte]" custT="1"/>
      <dgm:spPr/>
      <dgm:t>
        <a:bodyPr/>
        <a:lstStyle/>
        <a:p>
          <a:r>
            <a:rPr lang="ar-DZ" sz="2800" dirty="0" smtClean="0"/>
            <a:t>الأراضي</a:t>
          </a:r>
          <a:endParaRPr lang="fr-FR" sz="2800" dirty="0"/>
        </a:p>
      </dgm:t>
    </dgm:pt>
    <dgm:pt modelId="{450B0521-9C84-4625-89CC-6033ABA129F1}" cxnId="{D51058C6-69C5-4C57-8E6C-3457C7A95277}" type="parTrans">
      <dgm:prSet/>
      <dgm:spPr/>
      <dgm:t>
        <a:bodyPr/>
        <a:lstStyle/>
        <a:p>
          <a:endParaRPr lang="fr-FR" sz="3600"/>
        </a:p>
      </dgm:t>
    </dgm:pt>
    <dgm:pt modelId="{5B096BAF-A82C-41E1-B634-3C39FC0D5F15}" cxnId="{D51058C6-69C5-4C57-8E6C-3457C7A95277}" type="sibTrans">
      <dgm:prSet/>
      <dgm:spPr/>
      <dgm:t>
        <a:bodyPr/>
        <a:lstStyle/>
        <a:p>
          <a:endParaRPr lang="fr-FR" sz="3600"/>
        </a:p>
      </dgm:t>
    </dgm:pt>
    <dgm:pt modelId="{FD4CF0C9-48F3-4B64-AA62-25DA8DFF6766}">
      <dgm:prSet phldrT="[Texte]" custT="1"/>
      <dgm:spPr/>
      <dgm:t>
        <a:bodyPr/>
        <a:lstStyle/>
        <a:p>
          <a:r>
            <a:rPr lang="ar-DZ" sz="2400" dirty="0" smtClean="0"/>
            <a:t>المباني السكنية </a:t>
          </a:r>
          <a:endParaRPr lang="fr-FR" sz="2400" dirty="0"/>
        </a:p>
      </dgm:t>
    </dgm:pt>
    <dgm:pt modelId="{6A2BA976-6B48-47B8-B07A-3EED72B0EC16}" cxnId="{B9E71F45-64E9-4FC1-AD90-9A6C67D81C98}" type="parTrans">
      <dgm:prSet/>
      <dgm:spPr/>
      <dgm:t>
        <a:bodyPr/>
        <a:lstStyle/>
        <a:p>
          <a:endParaRPr lang="fr-FR" sz="3600"/>
        </a:p>
      </dgm:t>
    </dgm:pt>
    <dgm:pt modelId="{A9488D6C-8E5D-466E-8688-6343E7E9E5C3}" cxnId="{B9E71F45-64E9-4FC1-AD90-9A6C67D81C98}" type="sibTrans">
      <dgm:prSet/>
      <dgm:spPr/>
      <dgm:t>
        <a:bodyPr/>
        <a:lstStyle/>
        <a:p>
          <a:endParaRPr lang="fr-FR" sz="3600"/>
        </a:p>
      </dgm:t>
    </dgm:pt>
    <dgm:pt modelId="{19B66DE0-3103-4992-8A66-643C6D456ACB}">
      <dgm:prSet phldrT="[Texte]" custT="1"/>
      <dgm:spPr/>
      <dgm:t>
        <a:bodyPr/>
        <a:lstStyle/>
        <a:p>
          <a:r>
            <a:rPr lang="ar-DZ" sz="2400" dirty="0" smtClean="0"/>
            <a:t>المباني السياحية</a:t>
          </a:r>
          <a:endParaRPr lang="fr-FR" sz="2400" dirty="0"/>
        </a:p>
      </dgm:t>
    </dgm:pt>
    <dgm:pt modelId="{31CF99A9-3C4E-4B84-9067-DEEA2ACA7866}" cxnId="{C4185418-BB80-4F86-A33A-45CAA1571809}" type="parTrans">
      <dgm:prSet/>
      <dgm:spPr/>
      <dgm:t>
        <a:bodyPr/>
        <a:lstStyle/>
        <a:p>
          <a:endParaRPr lang="fr-FR" sz="3600"/>
        </a:p>
      </dgm:t>
    </dgm:pt>
    <dgm:pt modelId="{232574E1-1A0C-4375-A489-FB82C18534A6}" cxnId="{C4185418-BB80-4F86-A33A-45CAA1571809}" type="sibTrans">
      <dgm:prSet/>
      <dgm:spPr/>
      <dgm:t>
        <a:bodyPr/>
        <a:lstStyle/>
        <a:p>
          <a:endParaRPr lang="fr-FR" sz="3600"/>
        </a:p>
      </dgm:t>
    </dgm:pt>
    <dgm:pt modelId="{9AED06EE-9E05-464F-9B88-19C68BBE1235}">
      <dgm:prSet phldrT="[Texte]" custT="1"/>
      <dgm:spPr/>
      <dgm:t>
        <a:bodyPr/>
        <a:lstStyle/>
        <a:p>
          <a:r>
            <a:rPr lang="ar-DZ" sz="2400" dirty="0" smtClean="0"/>
            <a:t>المباني التجارية</a:t>
          </a:r>
          <a:endParaRPr lang="fr-FR" sz="2400" dirty="0"/>
        </a:p>
      </dgm:t>
    </dgm:pt>
    <dgm:pt modelId="{09987A6E-0842-4959-8C45-6442D0D530C7}" cxnId="{CBF3F9DD-DA11-48D3-BE35-040E45CF3D39}" type="parTrans">
      <dgm:prSet/>
      <dgm:spPr/>
      <dgm:t>
        <a:bodyPr/>
        <a:lstStyle/>
        <a:p>
          <a:endParaRPr lang="fr-FR" sz="3600"/>
        </a:p>
      </dgm:t>
    </dgm:pt>
    <dgm:pt modelId="{D9CD0434-AE18-481E-B46F-D63EC22A68F6}" cxnId="{CBF3F9DD-DA11-48D3-BE35-040E45CF3D39}" type="sibTrans">
      <dgm:prSet/>
      <dgm:spPr/>
      <dgm:t>
        <a:bodyPr/>
        <a:lstStyle/>
        <a:p>
          <a:endParaRPr lang="fr-FR" sz="3600"/>
        </a:p>
      </dgm:t>
    </dgm:pt>
    <dgm:pt modelId="{C5EC1514-E9F1-4B12-8116-92B42E60457C}">
      <dgm:prSet phldrT="[Texte]" custT="1"/>
      <dgm:spPr/>
      <dgm:t>
        <a:bodyPr/>
        <a:lstStyle/>
        <a:p>
          <a:r>
            <a:rPr lang="ar-DZ" sz="2800" dirty="0" smtClean="0"/>
            <a:t>المباني الصناعية </a:t>
          </a:r>
          <a:endParaRPr lang="fr-FR" sz="2800" dirty="0"/>
        </a:p>
      </dgm:t>
    </dgm:pt>
    <dgm:pt modelId="{CADE2496-1854-4F01-AAEC-29C41F8E9C5C}" cxnId="{813A5DFE-0F7B-48FD-B61E-8BA2D92AADFB}" type="parTrans">
      <dgm:prSet/>
      <dgm:spPr/>
      <dgm:t>
        <a:bodyPr/>
        <a:lstStyle/>
        <a:p>
          <a:endParaRPr lang="fr-FR" sz="3600"/>
        </a:p>
      </dgm:t>
    </dgm:pt>
    <dgm:pt modelId="{F2A79F75-2F4E-4F41-84AB-97C17B43FA05}" cxnId="{813A5DFE-0F7B-48FD-B61E-8BA2D92AADFB}" type="sibTrans">
      <dgm:prSet/>
      <dgm:spPr/>
      <dgm:t>
        <a:bodyPr/>
        <a:lstStyle/>
        <a:p>
          <a:endParaRPr lang="fr-FR" sz="3600"/>
        </a:p>
      </dgm:t>
    </dgm:pt>
    <dgm:pt modelId="{75936410-C50D-4B13-9B4D-D1457C7C2314}">
      <dgm:prSet phldrT="[Texte]" custT="1"/>
      <dgm:spPr/>
      <dgm:t>
        <a:bodyPr/>
        <a:lstStyle/>
        <a:p>
          <a:r>
            <a:rPr lang="ar-DZ" sz="2800" dirty="0" smtClean="0"/>
            <a:t>المباني التعليمية</a:t>
          </a:r>
          <a:endParaRPr lang="fr-FR" sz="2800" dirty="0"/>
        </a:p>
      </dgm:t>
    </dgm:pt>
    <dgm:pt modelId="{8C4560FA-0875-48F0-852F-24D4E5DA5BFF}" cxnId="{CFD8D8AB-6202-495E-8C81-A0911562AB56}" type="parTrans">
      <dgm:prSet/>
      <dgm:spPr/>
      <dgm:t>
        <a:bodyPr/>
        <a:lstStyle/>
        <a:p>
          <a:endParaRPr lang="fr-FR" sz="3600"/>
        </a:p>
      </dgm:t>
    </dgm:pt>
    <dgm:pt modelId="{D7A95C18-9376-477B-969E-49C9881F0B58}" cxnId="{CFD8D8AB-6202-495E-8C81-A0911562AB56}" type="sibTrans">
      <dgm:prSet/>
      <dgm:spPr/>
      <dgm:t>
        <a:bodyPr/>
        <a:lstStyle/>
        <a:p>
          <a:endParaRPr lang="fr-FR" sz="3600"/>
        </a:p>
      </dgm:t>
    </dgm:pt>
    <dgm:pt modelId="{78746EAD-0D73-4DD7-88F3-98B19F470746}">
      <dgm:prSet phldrT="[Texte]" custT="1"/>
      <dgm:spPr/>
      <dgm:t>
        <a:bodyPr/>
        <a:lstStyle/>
        <a:p>
          <a:r>
            <a:rPr lang="ar-DZ" sz="2800" dirty="0" smtClean="0"/>
            <a:t>المباني الطبية</a:t>
          </a:r>
          <a:endParaRPr lang="fr-FR" sz="2800" dirty="0"/>
        </a:p>
      </dgm:t>
    </dgm:pt>
    <dgm:pt modelId="{61F0427F-AA68-46C5-9846-1A9C226B94B7}" cxnId="{33C765EF-3B76-4516-A632-CB970A401DBF}" type="parTrans">
      <dgm:prSet/>
      <dgm:spPr/>
      <dgm:t>
        <a:bodyPr/>
        <a:lstStyle/>
        <a:p>
          <a:endParaRPr lang="fr-FR" sz="3600"/>
        </a:p>
      </dgm:t>
    </dgm:pt>
    <dgm:pt modelId="{F3691A8D-622F-44B4-8328-51C2EFBDE62D}" cxnId="{33C765EF-3B76-4516-A632-CB970A401DBF}" type="sibTrans">
      <dgm:prSet/>
      <dgm:spPr/>
      <dgm:t>
        <a:bodyPr/>
        <a:lstStyle/>
        <a:p>
          <a:endParaRPr lang="fr-FR" sz="3600"/>
        </a:p>
      </dgm:t>
    </dgm:pt>
    <dgm:pt modelId="{657F17D8-800C-4D3C-AB54-538898466BA1}">
      <dgm:prSet phldrT="[Texte]" custT="1"/>
      <dgm:spPr/>
      <dgm:t>
        <a:bodyPr/>
        <a:lstStyle/>
        <a:p>
          <a:r>
            <a:rPr lang="ar-DZ" sz="2800" dirty="0" smtClean="0"/>
            <a:t> العلاجية المباني الترفيهية</a:t>
          </a:r>
          <a:endParaRPr lang="fr-FR" sz="2800" dirty="0"/>
        </a:p>
      </dgm:t>
    </dgm:pt>
    <dgm:pt modelId="{597A5B05-1A97-4EB8-88EC-54B15CE85524}" cxnId="{9DBF2290-3133-49A8-A6A2-BE79C3605CD8}" type="parTrans">
      <dgm:prSet/>
      <dgm:spPr/>
      <dgm:t>
        <a:bodyPr/>
        <a:lstStyle/>
        <a:p>
          <a:endParaRPr lang="fr-FR" sz="3600"/>
        </a:p>
      </dgm:t>
    </dgm:pt>
    <dgm:pt modelId="{133CD262-4A21-4218-A3EC-0F4586774D4E}" cxnId="{9DBF2290-3133-49A8-A6A2-BE79C3605CD8}" type="sibTrans">
      <dgm:prSet/>
      <dgm:spPr/>
      <dgm:t>
        <a:bodyPr/>
        <a:lstStyle/>
        <a:p>
          <a:endParaRPr lang="fr-FR" sz="3600"/>
        </a:p>
      </dgm:t>
    </dgm:pt>
    <dgm:pt modelId="{9539A31A-E900-4559-B37D-01100E2BC18C}">
      <dgm:prSet phldrT="[Texte]" custT="1"/>
      <dgm:spPr/>
      <dgm:t>
        <a:bodyPr/>
        <a:lstStyle/>
        <a:p>
          <a:r>
            <a:rPr lang="ar-DZ" sz="2800" dirty="0" smtClean="0"/>
            <a:t>منشآت المرافق</a:t>
          </a:r>
          <a:endParaRPr lang="fr-FR" sz="2800" dirty="0"/>
        </a:p>
      </dgm:t>
    </dgm:pt>
    <dgm:pt modelId="{101F814F-F1B7-4749-8325-43B94BE0FA06}" cxnId="{F9FBAE7D-2F2A-40CE-91BD-5401478D47CD}" type="parTrans">
      <dgm:prSet/>
      <dgm:spPr/>
      <dgm:t>
        <a:bodyPr/>
        <a:lstStyle/>
        <a:p>
          <a:endParaRPr lang="fr-FR" sz="3600"/>
        </a:p>
      </dgm:t>
    </dgm:pt>
    <dgm:pt modelId="{FBB61D00-B32A-4BBE-B987-71E88AF59886}" cxnId="{F9FBAE7D-2F2A-40CE-91BD-5401478D47CD}" type="sibTrans">
      <dgm:prSet/>
      <dgm:spPr/>
      <dgm:t>
        <a:bodyPr/>
        <a:lstStyle/>
        <a:p>
          <a:endParaRPr lang="fr-FR" sz="3600"/>
        </a:p>
      </dgm:t>
    </dgm:pt>
    <dgm:pt modelId="{EDFABF1D-BEB9-4504-85DF-3AA46879356F}" type="pres">
      <dgm:prSet presAssocID="{49F14F64-9FD5-4A68-A789-FCE79B85DE6F}" presName="Name0" presStyleCnt="0">
        <dgm:presLayoutVars>
          <dgm:chMax val="3"/>
          <dgm:chPref val="3"/>
          <dgm:bulletEnabled val="1"/>
          <dgm:dir/>
          <dgm:animLvl val="lvl"/>
        </dgm:presLayoutVars>
      </dgm:prSet>
      <dgm:spPr/>
    </dgm:pt>
    <dgm:pt modelId="{EBB7E7EE-5857-4AB7-A3A4-04B8453784B0}" type="pres">
      <dgm:prSet presAssocID="{49F14F64-9FD5-4A68-A789-FCE79B85DE6F}" presName="arc1" presStyleLbl="node1" presStyleIdx="0" presStyleCnt="4"/>
      <dgm:spPr/>
    </dgm:pt>
    <dgm:pt modelId="{445C1FFC-8081-437A-AAC2-A91B08A1F9AC}" type="pres">
      <dgm:prSet presAssocID="{49F14F64-9FD5-4A68-A789-FCE79B85DE6F}" presName="arc3" presStyleLbl="node1" presStyleIdx="1" presStyleCnt="4"/>
      <dgm:spPr/>
    </dgm:pt>
    <dgm:pt modelId="{0159A7B1-4E25-43F0-B211-B66EF095A9A6}" type="pres">
      <dgm:prSet presAssocID="{49F14F64-9FD5-4A68-A789-FCE79B85DE6F}" presName="parentText2" presStyleLbl="revTx" presStyleIdx="0" presStyleCnt="3" custLinFactNeighborX="31251" custLinFactNeighborY="42696">
        <dgm:presLayoutVars>
          <dgm:chMax val="4"/>
          <dgm:chPref val="3"/>
          <dgm:bulletEnabled val="1"/>
        </dgm:presLayoutVars>
      </dgm:prSet>
      <dgm:spPr/>
      <dgm:t>
        <a:bodyPr/>
        <a:lstStyle/>
        <a:p>
          <a:endParaRPr lang="fr-FR"/>
        </a:p>
      </dgm:t>
    </dgm:pt>
    <dgm:pt modelId="{5749F1CA-1CD9-4992-8676-59853BD90BF3}" type="pres">
      <dgm:prSet presAssocID="{49F14F64-9FD5-4A68-A789-FCE79B85DE6F}" presName="arc2" presStyleLbl="node1" presStyleIdx="2" presStyleCnt="4" custLinFactNeighborX="25622" custLinFactNeighborY="5220"/>
      <dgm:spPr/>
    </dgm:pt>
    <dgm:pt modelId="{2E5744B3-5EF2-41A1-BD0C-6058DC700D87}" type="pres">
      <dgm:prSet presAssocID="{49F14F64-9FD5-4A68-A789-FCE79B85DE6F}" presName="arc4" presStyleLbl="node1" presStyleIdx="3" presStyleCnt="4" custLinFactNeighborX="26572" custLinFactNeighborY="949"/>
      <dgm:spPr/>
    </dgm:pt>
    <dgm:pt modelId="{ED93B44F-1FBB-4AC5-9DAE-8DD42A68B3F8}" type="pres">
      <dgm:prSet presAssocID="{49F14F64-9FD5-4A68-A789-FCE79B85DE6F}" presName="parentText3" presStyleLbl="revTx" presStyleIdx="1" presStyleCnt="3" custLinFactNeighborX="19375" custLinFactNeighborY="40324">
        <dgm:presLayoutVars>
          <dgm:chMax val="1"/>
          <dgm:chPref val="1"/>
          <dgm:bulletEnabled val="1"/>
        </dgm:presLayoutVars>
      </dgm:prSet>
      <dgm:spPr/>
      <dgm:t>
        <a:bodyPr/>
        <a:lstStyle/>
        <a:p>
          <a:endParaRPr lang="fr-FR"/>
        </a:p>
      </dgm:t>
    </dgm:pt>
    <dgm:pt modelId="{6ECB7005-E384-496A-ADE1-EA4FCD46AB00}" type="pres">
      <dgm:prSet presAssocID="{49F14F64-9FD5-4A68-A789-FCE79B85DE6F}" presName="middleComposite" presStyleCnt="0"/>
      <dgm:spPr/>
    </dgm:pt>
    <dgm:pt modelId="{14AAE04B-403C-4BF1-954B-4093CCB8C519}" type="pres">
      <dgm:prSet presAssocID="{75936410-C50D-4B13-9B4D-D1457C7C2314}" presName="circ1" presStyleLbl="vennNode1" presStyleIdx="0" presStyleCnt="8" custScaleX="150948" custLinFactNeighborX="22787" custLinFactNeighborY="24858"/>
      <dgm:spPr/>
    </dgm:pt>
    <dgm:pt modelId="{961278F0-AEA6-4140-954F-26CE1E17EE23}" type="pres">
      <dgm:prSet presAssocID="{75936410-C50D-4B13-9B4D-D1457C7C2314}" presName="circ1Tx" presStyleLbl="revTx" presStyleIdx="1" presStyleCnt="3">
        <dgm:presLayoutVars>
          <dgm:chMax val="0"/>
          <dgm:chPref val="0"/>
        </dgm:presLayoutVars>
      </dgm:prSet>
      <dgm:spPr/>
    </dgm:pt>
    <dgm:pt modelId="{BA5A0348-1808-41DD-B9EC-B132C0D82620}" type="pres">
      <dgm:prSet presAssocID="{78746EAD-0D73-4DD7-88F3-98B19F470746}" presName="circ2" presStyleLbl="vennNode1" presStyleIdx="1" presStyleCnt="8" custScaleX="126288" custLinFactNeighborX="3107" custLinFactNeighborY="-77363"/>
      <dgm:spPr/>
    </dgm:pt>
    <dgm:pt modelId="{782B5306-3494-4CF9-A1EA-FD97DC4196FA}" type="pres">
      <dgm:prSet presAssocID="{78746EAD-0D73-4DD7-88F3-98B19F470746}" presName="circ2Tx" presStyleLbl="revTx" presStyleIdx="1" presStyleCnt="3">
        <dgm:presLayoutVars>
          <dgm:chMax val="0"/>
          <dgm:chPref val="0"/>
        </dgm:presLayoutVars>
      </dgm:prSet>
      <dgm:spPr/>
    </dgm:pt>
    <dgm:pt modelId="{39A9B738-9196-4DEA-91FD-FEBA0B8C0CAA}" type="pres">
      <dgm:prSet presAssocID="{49F14F64-9FD5-4A68-A789-FCE79B85DE6F}" presName="leftComposite" presStyleCnt="0"/>
      <dgm:spPr/>
    </dgm:pt>
    <dgm:pt modelId="{888A1EB7-D57E-458D-A999-3B229D7269E3}" type="pres">
      <dgm:prSet presAssocID="{FD4CF0C9-48F3-4B64-AA62-25DA8DFF6766}" presName="childText1_1" presStyleLbl="vennNode1" presStyleIdx="2" presStyleCnt="8" custScaleX="184341" custScaleY="151263" custLinFactNeighborX="-55065" custLinFactNeighborY="-83323">
        <dgm:presLayoutVars>
          <dgm:chMax val="0"/>
          <dgm:chPref val="0"/>
        </dgm:presLayoutVars>
      </dgm:prSet>
      <dgm:spPr/>
      <dgm:t>
        <a:bodyPr/>
        <a:lstStyle/>
        <a:p>
          <a:endParaRPr lang="fr-FR"/>
        </a:p>
      </dgm:t>
    </dgm:pt>
    <dgm:pt modelId="{8EFF3CB9-B272-4014-ACA3-693C645F01F1}" type="pres">
      <dgm:prSet presAssocID="{FD4CF0C9-48F3-4B64-AA62-25DA8DFF6766}" presName="ellipse1" presStyleLbl="vennNode1" presStyleIdx="3" presStyleCnt="8" custLinFactX="581271" custLinFactY="159925" custLinFactNeighborX="600000" custLinFactNeighborY="200000"/>
      <dgm:spPr/>
    </dgm:pt>
    <dgm:pt modelId="{F2C9B7C1-7006-4D87-868D-EBED1BAE7CD0}" type="pres">
      <dgm:prSet presAssocID="{FD4CF0C9-48F3-4B64-AA62-25DA8DFF6766}" presName="ellipse2" presStyleLbl="vennNode1" presStyleIdx="4" presStyleCnt="8" custLinFactX="1200000" custLinFactY="400000" custLinFactNeighborX="1223382" custLinFactNeighborY="459933"/>
      <dgm:spPr/>
    </dgm:pt>
    <dgm:pt modelId="{B71B836C-CD3E-4EBC-9E8E-792B22C6447B}" type="pres">
      <dgm:prSet presAssocID="{19B66DE0-3103-4992-8A66-643C6D456ACB}" presName="childText1_2" presStyleLbl="vennNode1" presStyleIdx="5" presStyleCnt="8" custScaleX="178935" custScaleY="170305" custLinFactNeighborX="-16475" custLinFactNeighborY="-10671">
        <dgm:presLayoutVars>
          <dgm:chMax val="0"/>
          <dgm:chPref val="0"/>
        </dgm:presLayoutVars>
      </dgm:prSet>
      <dgm:spPr/>
    </dgm:pt>
    <dgm:pt modelId="{92DDBBA0-9411-4217-8B62-C1478BB8748D}" type="pres">
      <dgm:prSet presAssocID="{19B66DE0-3103-4992-8A66-643C6D456ACB}" presName="ellipse3" presStyleLbl="vennNode1" presStyleIdx="6" presStyleCnt="8" custLinFactX="200000" custLinFactY="200000" custLinFactNeighborX="224445" custLinFactNeighborY="240452"/>
      <dgm:spPr/>
    </dgm:pt>
    <dgm:pt modelId="{6B45237F-12E5-4749-8550-C27FD72F1B56}" type="pres">
      <dgm:prSet presAssocID="{9AED06EE-9E05-464F-9B88-19C68BBE1235}" presName="childText1_3" presStyleLbl="vennNode1" presStyleIdx="7" presStyleCnt="8" custScaleX="170369" custScaleY="151869" custLinFactNeighborX="-22866" custLinFactNeighborY="58408">
        <dgm:presLayoutVars>
          <dgm:chMax val="0"/>
          <dgm:chPref val="0"/>
        </dgm:presLayoutVars>
      </dgm:prSet>
      <dgm:spPr/>
    </dgm:pt>
    <dgm:pt modelId="{03DFB864-FEB5-4781-A8EE-B199794B9A38}" type="pres">
      <dgm:prSet presAssocID="{49F14F64-9FD5-4A68-A789-FCE79B85DE6F}" presName="rightChild" presStyleLbl="node2" presStyleIdx="0" presStyleCnt="1" custLinFactNeighborX="48705" custLinFactNeighborY="3854">
        <dgm:presLayoutVars>
          <dgm:chMax val="0"/>
          <dgm:chPref val="0"/>
        </dgm:presLayoutVars>
      </dgm:prSet>
      <dgm:spPr/>
      <dgm:t>
        <a:bodyPr/>
        <a:lstStyle/>
        <a:p>
          <a:endParaRPr lang="fr-FR"/>
        </a:p>
      </dgm:t>
    </dgm:pt>
    <dgm:pt modelId="{5B7F898D-1DB0-45DA-813E-723D45FD1384}" type="pres">
      <dgm:prSet presAssocID="{49F14F64-9FD5-4A68-A789-FCE79B85DE6F}" presName="parentText1" presStyleLbl="revTx" presStyleIdx="2" presStyleCnt="3" custLinFactNeighborX="29376" custLinFactNeighborY="75905">
        <dgm:presLayoutVars>
          <dgm:chMax val="4"/>
          <dgm:chPref val="3"/>
          <dgm:bulletEnabled val="1"/>
        </dgm:presLayoutVars>
      </dgm:prSet>
      <dgm:spPr/>
    </dgm:pt>
  </dgm:ptLst>
  <dgm:cxnLst>
    <dgm:cxn modelId="{CFD8D8AB-6202-495E-8C81-A0911562AB56}" srcId="{C5EC1514-E9F1-4B12-8116-92B42E60457C}" destId="{75936410-C50D-4B13-9B4D-D1457C7C2314}" srcOrd="0" destOrd="0" parTransId="{8C4560FA-0875-48F0-852F-24D4E5DA5BFF}" sibTransId="{D7A95C18-9376-477B-969E-49C9881F0B58}"/>
    <dgm:cxn modelId="{A6C99906-D671-4419-A810-9BAA8D2F7094}" type="presOf" srcId="{FFD376E4-CFE2-4C6B-961F-215F9580807F}" destId="{5B7F898D-1DB0-45DA-813E-723D45FD1384}" srcOrd="0" destOrd="0" presId="urn:microsoft.com/office/officeart/2009/3/layout/PhasedProcess"/>
    <dgm:cxn modelId="{E69C58C0-7FD2-4C0A-ACD8-3DBB4BAC7F60}" type="presOf" srcId="{657F17D8-800C-4D3C-AB54-538898466BA1}" destId="{ED93B44F-1FBB-4AC5-9DAE-8DD42A68B3F8}" srcOrd="0" destOrd="0" presId="urn:microsoft.com/office/officeart/2009/3/layout/PhasedProcess"/>
    <dgm:cxn modelId="{A3364F2B-9C37-438D-9581-7D59895C016E}" type="presOf" srcId="{9AED06EE-9E05-464F-9B88-19C68BBE1235}" destId="{6B45237F-12E5-4749-8550-C27FD72F1B56}" srcOrd="0" destOrd="0" presId="urn:microsoft.com/office/officeart/2009/3/layout/PhasedProcess"/>
    <dgm:cxn modelId="{D51058C6-69C5-4C57-8E6C-3457C7A95277}" srcId="{49F14F64-9FD5-4A68-A789-FCE79B85DE6F}" destId="{FFD376E4-CFE2-4C6B-961F-215F9580807F}" srcOrd="0" destOrd="0" parTransId="{450B0521-9C84-4625-89CC-6033ABA129F1}" sibTransId="{5B096BAF-A82C-41E1-B634-3C39FC0D5F15}"/>
    <dgm:cxn modelId="{B9E71F45-64E9-4FC1-AD90-9A6C67D81C98}" srcId="{FFD376E4-CFE2-4C6B-961F-215F9580807F}" destId="{FD4CF0C9-48F3-4B64-AA62-25DA8DFF6766}" srcOrd="0" destOrd="0" parTransId="{6A2BA976-6B48-47B8-B07A-3EED72B0EC16}" sibTransId="{A9488D6C-8E5D-466E-8688-6343E7E9E5C3}"/>
    <dgm:cxn modelId="{0D803426-889C-4DB1-97F9-A498DBA5406E}" type="presOf" srcId="{78746EAD-0D73-4DD7-88F3-98B19F470746}" destId="{BA5A0348-1808-41DD-B9EC-B132C0D82620}" srcOrd="0" destOrd="0" presId="urn:microsoft.com/office/officeart/2009/3/layout/PhasedProcess"/>
    <dgm:cxn modelId="{33C765EF-3B76-4516-A632-CB970A401DBF}" srcId="{C5EC1514-E9F1-4B12-8116-92B42E60457C}" destId="{78746EAD-0D73-4DD7-88F3-98B19F470746}" srcOrd="1" destOrd="0" parTransId="{61F0427F-AA68-46C5-9846-1A9C226B94B7}" sibTransId="{F3691A8D-622F-44B4-8328-51C2EFBDE62D}"/>
    <dgm:cxn modelId="{7D15EF6D-6D21-4EE0-B878-D42293C3422B}" type="presOf" srcId="{C5EC1514-E9F1-4B12-8116-92B42E60457C}" destId="{0159A7B1-4E25-43F0-B211-B66EF095A9A6}" srcOrd="0" destOrd="0" presId="urn:microsoft.com/office/officeart/2009/3/layout/PhasedProcess"/>
    <dgm:cxn modelId="{2674FAB2-F7E9-42BB-86A5-D4DAB21AFE0D}" type="presOf" srcId="{49F14F64-9FD5-4A68-A789-FCE79B85DE6F}" destId="{EDFABF1D-BEB9-4504-85DF-3AA46879356F}" srcOrd="0" destOrd="0" presId="urn:microsoft.com/office/officeart/2009/3/layout/PhasedProcess"/>
    <dgm:cxn modelId="{9DBF2290-3133-49A8-A6A2-BE79C3605CD8}" srcId="{49F14F64-9FD5-4A68-A789-FCE79B85DE6F}" destId="{657F17D8-800C-4D3C-AB54-538898466BA1}" srcOrd="2" destOrd="0" parTransId="{597A5B05-1A97-4EB8-88EC-54B15CE85524}" sibTransId="{133CD262-4A21-4218-A3EC-0F4586774D4E}"/>
    <dgm:cxn modelId="{F9FBAE7D-2F2A-40CE-91BD-5401478D47CD}" srcId="{657F17D8-800C-4D3C-AB54-538898466BA1}" destId="{9539A31A-E900-4559-B37D-01100E2BC18C}" srcOrd="0" destOrd="0" parTransId="{101F814F-F1B7-4749-8325-43B94BE0FA06}" sibTransId="{FBB61D00-B32A-4BBE-B987-71E88AF59886}"/>
    <dgm:cxn modelId="{6EDC49EA-E1C3-4496-A0EC-2505AC38D928}" type="presOf" srcId="{9539A31A-E900-4559-B37D-01100E2BC18C}" destId="{03DFB864-FEB5-4781-A8EE-B199794B9A38}" srcOrd="0" destOrd="0" presId="urn:microsoft.com/office/officeart/2009/3/layout/PhasedProcess"/>
    <dgm:cxn modelId="{813A5DFE-0F7B-48FD-B61E-8BA2D92AADFB}" srcId="{49F14F64-9FD5-4A68-A789-FCE79B85DE6F}" destId="{C5EC1514-E9F1-4B12-8116-92B42E60457C}" srcOrd="1" destOrd="0" parTransId="{CADE2496-1854-4F01-AAEC-29C41F8E9C5C}" sibTransId="{F2A79F75-2F4E-4F41-84AB-97C17B43FA05}"/>
    <dgm:cxn modelId="{315140ED-C7B8-4D0B-9CEC-91ECEAD09ABB}" type="presOf" srcId="{75936410-C50D-4B13-9B4D-D1457C7C2314}" destId="{14AAE04B-403C-4BF1-954B-4093CCB8C519}" srcOrd="0" destOrd="0" presId="urn:microsoft.com/office/officeart/2009/3/layout/PhasedProcess"/>
    <dgm:cxn modelId="{695EE591-5003-4F9E-B9F4-E869A4F6B228}" type="presOf" srcId="{78746EAD-0D73-4DD7-88F3-98B19F470746}" destId="{782B5306-3494-4CF9-A1EA-FD97DC4196FA}" srcOrd="1" destOrd="0" presId="urn:microsoft.com/office/officeart/2009/3/layout/PhasedProcess"/>
    <dgm:cxn modelId="{0A6D6BC0-95D5-48B0-989F-FF85ED3E2955}" type="presOf" srcId="{75936410-C50D-4B13-9B4D-D1457C7C2314}" destId="{961278F0-AEA6-4140-954F-26CE1E17EE23}" srcOrd="1" destOrd="0" presId="urn:microsoft.com/office/officeart/2009/3/layout/PhasedProcess"/>
    <dgm:cxn modelId="{CBF3F9DD-DA11-48D3-BE35-040E45CF3D39}" srcId="{FFD376E4-CFE2-4C6B-961F-215F9580807F}" destId="{9AED06EE-9E05-464F-9B88-19C68BBE1235}" srcOrd="2" destOrd="0" parTransId="{09987A6E-0842-4959-8C45-6442D0D530C7}" sibTransId="{D9CD0434-AE18-481E-B46F-D63EC22A68F6}"/>
    <dgm:cxn modelId="{C4185418-BB80-4F86-A33A-45CAA1571809}" srcId="{FFD376E4-CFE2-4C6B-961F-215F9580807F}" destId="{19B66DE0-3103-4992-8A66-643C6D456ACB}" srcOrd="1" destOrd="0" parTransId="{31CF99A9-3C4E-4B84-9067-DEEA2ACA7866}" sibTransId="{232574E1-1A0C-4375-A489-FB82C18534A6}"/>
    <dgm:cxn modelId="{7E588AA2-21F1-49F6-BDB9-86F3FC18EEC2}" type="presOf" srcId="{19B66DE0-3103-4992-8A66-643C6D456ACB}" destId="{B71B836C-CD3E-4EBC-9E8E-792B22C6447B}" srcOrd="0" destOrd="0" presId="urn:microsoft.com/office/officeart/2009/3/layout/PhasedProcess"/>
    <dgm:cxn modelId="{7372639D-6B34-42A5-A89D-01B61F04C5C4}" type="presOf" srcId="{FD4CF0C9-48F3-4B64-AA62-25DA8DFF6766}" destId="{888A1EB7-D57E-458D-A999-3B229D7269E3}" srcOrd="0" destOrd="0" presId="urn:microsoft.com/office/officeart/2009/3/layout/PhasedProcess"/>
    <dgm:cxn modelId="{BD153C58-2834-48A9-9940-8BD11907A8D1}" type="presParOf" srcId="{EDFABF1D-BEB9-4504-85DF-3AA46879356F}" destId="{EBB7E7EE-5857-4AB7-A3A4-04B8453784B0}" srcOrd="0" destOrd="0" presId="urn:microsoft.com/office/officeart/2009/3/layout/PhasedProcess"/>
    <dgm:cxn modelId="{524D488C-4272-421F-8886-1EA7BA2D2BBE}" type="presParOf" srcId="{EDFABF1D-BEB9-4504-85DF-3AA46879356F}" destId="{445C1FFC-8081-437A-AAC2-A91B08A1F9AC}" srcOrd="1" destOrd="0" presId="urn:microsoft.com/office/officeart/2009/3/layout/PhasedProcess"/>
    <dgm:cxn modelId="{9805803A-BF75-44D1-B5C0-A61C4194359E}" type="presParOf" srcId="{EDFABF1D-BEB9-4504-85DF-3AA46879356F}" destId="{0159A7B1-4E25-43F0-B211-B66EF095A9A6}" srcOrd="2" destOrd="0" presId="urn:microsoft.com/office/officeart/2009/3/layout/PhasedProcess"/>
    <dgm:cxn modelId="{9244B48C-1252-4CCE-9C55-BA4DAA24EC61}" type="presParOf" srcId="{EDFABF1D-BEB9-4504-85DF-3AA46879356F}" destId="{5749F1CA-1CD9-4992-8676-59853BD90BF3}" srcOrd="3" destOrd="0" presId="urn:microsoft.com/office/officeart/2009/3/layout/PhasedProcess"/>
    <dgm:cxn modelId="{E5C6F2E6-C0A8-460C-92AA-18A8E3314ADD}" type="presParOf" srcId="{EDFABF1D-BEB9-4504-85DF-3AA46879356F}" destId="{2E5744B3-5EF2-41A1-BD0C-6058DC700D87}" srcOrd="4" destOrd="0" presId="urn:microsoft.com/office/officeart/2009/3/layout/PhasedProcess"/>
    <dgm:cxn modelId="{D9D28162-0935-4244-A407-8EC521D4372E}" type="presParOf" srcId="{EDFABF1D-BEB9-4504-85DF-3AA46879356F}" destId="{ED93B44F-1FBB-4AC5-9DAE-8DD42A68B3F8}" srcOrd="5" destOrd="0" presId="urn:microsoft.com/office/officeart/2009/3/layout/PhasedProcess"/>
    <dgm:cxn modelId="{CFFF11C9-496A-496D-A4E8-A78AC149C238}" type="presParOf" srcId="{EDFABF1D-BEB9-4504-85DF-3AA46879356F}" destId="{6ECB7005-E384-496A-ADE1-EA4FCD46AB00}" srcOrd="6" destOrd="0" presId="urn:microsoft.com/office/officeart/2009/3/layout/PhasedProcess"/>
    <dgm:cxn modelId="{5AA473D8-2C76-411A-AD9E-B9ED729AA994}" type="presParOf" srcId="{6ECB7005-E384-496A-ADE1-EA4FCD46AB00}" destId="{14AAE04B-403C-4BF1-954B-4093CCB8C519}" srcOrd="0" destOrd="0" presId="urn:microsoft.com/office/officeart/2009/3/layout/PhasedProcess"/>
    <dgm:cxn modelId="{93D632CE-C8A0-4C82-B488-AE2C9C284449}" type="presParOf" srcId="{6ECB7005-E384-496A-ADE1-EA4FCD46AB00}" destId="{961278F0-AEA6-4140-954F-26CE1E17EE23}" srcOrd="1" destOrd="0" presId="urn:microsoft.com/office/officeart/2009/3/layout/PhasedProcess"/>
    <dgm:cxn modelId="{C026C387-1FBE-4ADD-A058-E0D56957865E}" type="presParOf" srcId="{6ECB7005-E384-496A-ADE1-EA4FCD46AB00}" destId="{BA5A0348-1808-41DD-B9EC-B132C0D82620}" srcOrd="2" destOrd="0" presId="urn:microsoft.com/office/officeart/2009/3/layout/PhasedProcess"/>
    <dgm:cxn modelId="{9F3AE3F6-F917-40EC-99CD-F52D5EEAD8FF}" type="presParOf" srcId="{6ECB7005-E384-496A-ADE1-EA4FCD46AB00}" destId="{782B5306-3494-4CF9-A1EA-FD97DC4196FA}" srcOrd="3" destOrd="0" presId="urn:microsoft.com/office/officeart/2009/3/layout/PhasedProcess"/>
    <dgm:cxn modelId="{FA9F83F9-8EE8-4D2F-91E4-BADFFA8E35FD}" type="presParOf" srcId="{EDFABF1D-BEB9-4504-85DF-3AA46879356F}" destId="{39A9B738-9196-4DEA-91FD-FEBA0B8C0CAA}" srcOrd="7" destOrd="0" presId="urn:microsoft.com/office/officeart/2009/3/layout/PhasedProcess"/>
    <dgm:cxn modelId="{A1267E34-0DD6-4634-BB0B-B45EDC9B6BB6}" type="presParOf" srcId="{39A9B738-9196-4DEA-91FD-FEBA0B8C0CAA}" destId="{888A1EB7-D57E-458D-A999-3B229D7269E3}" srcOrd="0" destOrd="0" presId="urn:microsoft.com/office/officeart/2009/3/layout/PhasedProcess"/>
    <dgm:cxn modelId="{AD17566A-B28A-407E-9F5D-7EB81CE8AD3B}" type="presParOf" srcId="{39A9B738-9196-4DEA-91FD-FEBA0B8C0CAA}" destId="{8EFF3CB9-B272-4014-ACA3-693C645F01F1}" srcOrd="1" destOrd="0" presId="urn:microsoft.com/office/officeart/2009/3/layout/PhasedProcess"/>
    <dgm:cxn modelId="{5B8D0641-53C8-46BE-AF1A-8A044B108686}" type="presParOf" srcId="{39A9B738-9196-4DEA-91FD-FEBA0B8C0CAA}" destId="{F2C9B7C1-7006-4D87-868D-EBED1BAE7CD0}" srcOrd="2" destOrd="0" presId="urn:microsoft.com/office/officeart/2009/3/layout/PhasedProcess"/>
    <dgm:cxn modelId="{A2FE1671-DD0C-4978-AC19-4A98681722B6}" type="presParOf" srcId="{39A9B738-9196-4DEA-91FD-FEBA0B8C0CAA}" destId="{B71B836C-CD3E-4EBC-9E8E-792B22C6447B}" srcOrd="3" destOrd="0" presId="urn:microsoft.com/office/officeart/2009/3/layout/PhasedProcess"/>
    <dgm:cxn modelId="{E5351401-CF78-418E-92A5-29F15F91E311}" type="presParOf" srcId="{39A9B738-9196-4DEA-91FD-FEBA0B8C0CAA}" destId="{92DDBBA0-9411-4217-8B62-C1478BB8748D}" srcOrd="4" destOrd="0" presId="urn:microsoft.com/office/officeart/2009/3/layout/PhasedProcess"/>
    <dgm:cxn modelId="{7793B301-2FE5-48A9-B3BC-2CED6224433B}" type="presParOf" srcId="{39A9B738-9196-4DEA-91FD-FEBA0B8C0CAA}" destId="{6B45237F-12E5-4749-8550-C27FD72F1B56}" srcOrd="5" destOrd="0" presId="urn:microsoft.com/office/officeart/2009/3/layout/PhasedProcess"/>
    <dgm:cxn modelId="{5AC7B0F1-C1FF-451B-B827-50F091B9131D}" type="presParOf" srcId="{EDFABF1D-BEB9-4504-85DF-3AA46879356F}" destId="{03DFB864-FEB5-4781-A8EE-B199794B9A38}" srcOrd="8" destOrd="0" presId="urn:microsoft.com/office/officeart/2009/3/layout/PhasedProcess"/>
    <dgm:cxn modelId="{10AF7FFC-A180-49E2-BA19-94BD67B07F71}" type="presParOf" srcId="{EDFABF1D-BEB9-4504-85DF-3AA46879356F}" destId="{5B7F898D-1DB0-45DA-813E-723D45FD1384}" srcOrd="9" destOrd="0" presId="urn:microsoft.com/office/officeart/2009/3/layout/Phased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03361B-54BC-4B19-9B66-E04D7E7C419D}" type="doc">
      <dgm:prSet loTypeId="urn:microsoft.com/office/officeart/2009/3/layout/DescendingProcess" loCatId="process" qsTypeId="urn:microsoft.com/office/officeart/2005/8/quickstyle/simple5" qsCatId="simple" csTypeId="urn:microsoft.com/office/officeart/2005/8/colors/colorful4" csCatId="colorful" phldr="1"/>
      <dgm:spPr/>
      <dgm:t>
        <a:bodyPr/>
        <a:lstStyle/>
        <a:p>
          <a:endParaRPr lang="fr-FR"/>
        </a:p>
      </dgm:t>
    </dgm:pt>
    <dgm:pt modelId="{7523F21C-5CDC-47FB-954B-41DE73F83486}">
      <dgm:prSet phldrT="[Texte]" custT="1"/>
      <dgm:spPr/>
      <dgm:t>
        <a:bodyPr/>
        <a:lstStyle/>
        <a:p>
          <a:pPr algn="r" rtl="1"/>
          <a:r>
            <a:rPr lang="ar-DZ" sz="2400" b="0" dirty="0" smtClean="0"/>
            <a:t>التسويق الرقمي</a:t>
          </a:r>
          <a:endParaRPr lang="fr-FR" sz="2400" b="0" dirty="0"/>
        </a:p>
      </dgm:t>
    </dgm:pt>
    <dgm:pt modelId="{0B64E3B0-E1BA-4089-BC55-C166EB46B7FA}" cxnId="{228F8052-23BF-4FF4-8D51-915514441EE9}" type="parTrans">
      <dgm:prSet/>
      <dgm:spPr/>
      <dgm:t>
        <a:bodyPr/>
        <a:lstStyle/>
        <a:p>
          <a:pPr algn="r" rtl="1"/>
          <a:endParaRPr lang="fr-FR" sz="2400" b="0"/>
        </a:p>
      </dgm:t>
    </dgm:pt>
    <dgm:pt modelId="{6C98237B-BFC0-426E-8BCE-5D73B6CAFF7E}" cxnId="{228F8052-23BF-4FF4-8D51-915514441EE9}" type="sibTrans">
      <dgm:prSet/>
      <dgm:spPr/>
      <dgm:t>
        <a:bodyPr/>
        <a:lstStyle/>
        <a:p>
          <a:pPr algn="r" rtl="1"/>
          <a:endParaRPr lang="fr-FR" sz="2400" b="0"/>
        </a:p>
      </dgm:t>
    </dgm:pt>
    <dgm:pt modelId="{7AB00867-AC61-442B-B48B-2069337D8999}">
      <dgm:prSet phldrT="[Texte]" custT="1"/>
      <dgm:spPr/>
      <dgm:t>
        <a:bodyPr/>
        <a:lstStyle/>
        <a:p>
          <a:pPr algn="r" rtl="1"/>
          <a:r>
            <a:rPr lang="ar-DZ" sz="2400" b="0" dirty="0" smtClean="0"/>
            <a:t>وسائل التواصل الإجتماعي</a:t>
          </a:r>
          <a:endParaRPr lang="fr-FR" sz="2400" b="0" dirty="0"/>
        </a:p>
      </dgm:t>
    </dgm:pt>
    <dgm:pt modelId="{175E3064-3FC8-472C-9E01-C97482AC0F33}" cxnId="{153F82D9-A65C-4D98-91B3-06B21A3AF3B1}" type="parTrans">
      <dgm:prSet/>
      <dgm:spPr/>
      <dgm:t>
        <a:bodyPr/>
        <a:lstStyle/>
        <a:p>
          <a:pPr algn="r" rtl="1"/>
          <a:endParaRPr lang="fr-FR" sz="2400" b="0"/>
        </a:p>
      </dgm:t>
    </dgm:pt>
    <dgm:pt modelId="{DBCE8D82-D526-4AAC-B104-B8831811F9EE}" cxnId="{153F82D9-A65C-4D98-91B3-06B21A3AF3B1}" type="sibTrans">
      <dgm:prSet/>
      <dgm:spPr/>
      <dgm:t>
        <a:bodyPr/>
        <a:lstStyle/>
        <a:p>
          <a:pPr algn="r" rtl="1"/>
          <a:endParaRPr lang="fr-FR" sz="2400" b="0"/>
        </a:p>
      </dgm:t>
    </dgm:pt>
    <dgm:pt modelId="{F3196A2C-E3C1-451D-9ECD-29116742A392}">
      <dgm:prSet phldrT="[Texte]" custT="1"/>
      <dgm:spPr/>
      <dgm:t>
        <a:bodyPr/>
        <a:lstStyle/>
        <a:p>
          <a:pPr algn="r" rtl="1"/>
          <a:r>
            <a:rPr lang="ar-DZ" sz="2400" b="0" dirty="0" smtClean="0"/>
            <a:t>العلاقات العامة والتواصل</a:t>
          </a:r>
          <a:endParaRPr lang="fr-FR" sz="2400" b="0" dirty="0"/>
        </a:p>
      </dgm:t>
    </dgm:pt>
    <dgm:pt modelId="{62E0A8DC-4306-470D-996E-A21118C00187}" cxnId="{DCCD1319-21D9-4017-9300-8483FCFD6EBA}" type="parTrans">
      <dgm:prSet/>
      <dgm:spPr/>
      <dgm:t>
        <a:bodyPr/>
        <a:lstStyle/>
        <a:p>
          <a:pPr algn="r" rtl="1"/>
          <a:endParaRPr lang="fr-FR" sz="2400" b="0"/>
        </a:p>
      </dgm:t>
    </dgm:pt>
    <dgm:pt modelId="{81642268-B1AA-4C92-B9D9-121C0720D188}" cxnId="{DCCD1319-21D9-4017-9300-8483FCFD6EBA}" type="sibTrans">
      <dgm:prSet/>
      <dgm:spPr/>
      <dgm:t>
        <a:bodyPr/>
        <a:lstStyle/>
        <a:p>
          <a:pPr algn="r" rtl="1"/>
          <a:endParaRPr lang="fr-FR" sz="2400" b="0"/>
        </a:p>
      </dgm:t>
    </dgm:pt>
    <dgm:pt modelId="{705082F8-7901-4240-BBFF-23B13C5BE6F8}">
      <dgm:prSet phldrT="[Texte]" custT="1"/>
      <dgm:spPr/>
      <dgm:t>
        <a:bodyPr/>
        <a:lstStyle/>
        <a:p>
          <a:pPr algn="r" rtl="1"/>
          <a:r>
            <a:rPr lang="ar-DZ" sz="2400" b="0" dirty="0" smtClean="0"/>
            <a:t>الإعلانات التقليدية</a:t>
          </a:r>
          <a:endParaRPr lang="fr-FR" sz="2400" b="0" dirty="0"/>
        </a:p>
      </dgm:t>
    </dgm:pt>
    <dgm:pt modelId="{F0540D36-CDA0-40AD-8B16-EFA61993365C}" cxnId="{8B49C0A3-F3C1-481A-A02B-C9C1AC779333}" type="parTrans">
      <dgm:prSet/>
      <dgm:spPr/>
      <dgm:t>
        <a:bodyPr/>
        <a:lstStyle/>
        <a:p>
          <a:pPr algn="r" rtl="1"/>
          <a:endParaRPr lang="fr-FR" sz="2400" b="0"/>
        </a:p>
      </dgm:t>
    </dgm:pt>
    <dgm:pt modelId="{2517D030-DE73-476C-BFE4-786E4B114F37}" cxnId="{8B49C0A3-F3C1-481A-A02B-C9C1AC779333}" type="sibTrans">
      <dgm:prSet/>
      <dgm:spPr/>
      <dgm:t>
        <a:bodyPr/>
        <a:lstStyle/>
        <a:p>
          <a:pPr algn="r" rtl="1"/>
          <a:endParaRPr lang="fr-FR" sz="2400" b="0"/>
        </a:p>
      </dgm:t>
    </dgm:pt>
    <dgm:pt modelId="{43CDCC28-5DCF-41D9-B9EA-2602B43D3942}">
      <dgm:prSet phldrT="[Texte]" custT="1"/>
      <dgm:spPr/>
      <dgm:t>
        <a:bodyPr/>
        <a:lstStyle/>
        <a:p>
          <a:pPr algn="r" rtl="1"/>
          <a:r>
            <a:rPr lang="ar-SA" sz="2400" b="0" dirty="0" smtClean="0"/>
            <a:t>تحليلات البيانات واستخدام الذكاء الاصطناعي</a:t>
          </a:r>
          <a:endParaRPr lang="fr-FR" sz="2400" b="0" dirty="0"/>
        </a:p>
      </dgm:t>
    </dgm:pt>
    <dgm:pt modelId="{9278EB4D-4C73-4BCA-AC95-5E0AC16B41BF}" cxnId="{EB4DFE00-FC7F-40D3-B7C5-880D9C4F4FA3}" type="parTrans">
      <dgm:prSet/>
      <dgm:spPr/>
      <dgm:t>
        <a:bodyPr/>
        <a:lstStyle/>
        <a:p>
          <a:pPr algn="r" rtl="1"/>
          <a:endParaRPr lang="fr-FR" sz="2400" b="0"/>
        </a:p>
      </dgm:t>
    </dgm:pt>
    <dgm:pt modelId="{E0E662E6-AF20-49FE-8F27-F3803E6839BD}" cxnId="{EB4DFE00-FC7F-40D3-B7C5-880D9C4F4FA3}" type="sibTrans">
      <dgm:prSet/>
      <dgm:spPr/>
      <dgm:t>
        <a:bodyPr/>
        <a:lstStyle/>
        <a:p>
          <a:pPr algn="r" rtl="1"/>
          <a:endParaRPr lang="fr-FR" sz="2400" b="0"/>
        </a:p>
      </dgm:t>
    </dgm:pt>
    <dgm:pt modelId="{1C948207-631D-4FDE-885F-85333C3CE36A}">
      <dgm:prSet phldrT="[Texte]" custT="1"/>
      <dgm:spPr/>
      <dgm:t>
        <a:bodyPr/>
        <a:lstStyle/>
        <a:p>
          <a:pPr algn="r" rtl="1"/>
          <a:r>
            <a:rPr lang="ar-SA" sz="2400" b="0" dirty="0" smtClean="0"/>
            <a:t>الجولات الافتراضية والتكنولوجيا الحديثة</a:t>
          </a:r>
          <a:endParaRPr lang="fr-FR" sz="2400" b="0" dirty="0"/>
        </a:p>
      </dgm:t>
    </dgm:pt>
    <dgm:pt modelId="{42FB7F07-F814-445C-8603-35B1C40683BF}" cxnId="{EF802DD8-F3D4-40D4-8B03-58471C0DD0A8}" type="parTrans">
      <dgm:prSet/>
      <dgm:spPr/>
      <dgm:t>
        <a:bodyPr/>
        <a:lstStyle/>
        <a:p>
          <a:pPr algn="r" rtl="1"/>
          <a:endParaRPr lang="fr-FR" sz="2400" b="0"/>
        </a:p>
      </dgm:t>
    </dgm:pt>
    <dgm:pt modelId="{E202E96B-B623-42CD-A2D3-C3C6552697FF}" cxnId="{EF802DD8-F3D4-40D4-8B03-58471C0DD0A8}" type="sibTrans">
      <dgm:prSet/>
      <dgm:spPr/>
      <dgm:t>
        <a:bodyPr/>
        <a:lstStyle/>
        <a:p>
          <a:pPr algn="r" rtl="1"/>
          <a:endParaRPr lang="fr-FR" sz="2400" b="0"/>
        </a:p>
      </dgm:t>
    </dgm:pt>
    <dgm:pt modelId="{7E96D9AD-0A28-49EC-A8F8-FE42B6D84224}">
      <dgm:prSet phldrT="[Texte]" custT="1"/>
      <dgm:spPr/>
      <dgm:t>
        <a:bodyPr/>
        <a:lstStyle/>
        <a:p>
          <a:pPr algn="r" rtl="1"/>
          <a:r>
            <a:rPr lang="ar-SA" sz="2400" b="0" dirty="0" smtClean="0"/>
            <a:t>تقديم تجارب مخصصة</a:t>
          </a:r>
          <a:endParaRPr lang="fr-FR" sz="2400" b="0" dirty="0"/>
        </a:p>
      </dgm:t>
    </dgm:pt>
    <dgm:pt modelId="{4333FE7A-3D3B-4C8C-9913-B64EA0B388C2}" cxnId="{CC53A600-A7A5-4C03-BB44-893316E7EEFB}" type="parTrans">
      <dgm:prSet/>
      <dgm:spPr/>
      <dgm:t>
        <a:bodyPr/>
        <a:lstStyle/>
        <a:p>
          <a:pPr algn="r" rtl="1"/>
          <a:endParaRPr lang="fr-FR"/>
        </a:p>
      </dgm:t>
    </dgm:pt>
    <dgm:pt modelId="{C68A17CF-EE34-4E92-A03B-97A04E6C889A}" cxnId="{CC53A600-A7A5-4C03-BB44-893316E7EEFB}" type="sibTrans">
      <dgm:prSet/>
      <dgm:spPr/>
      <dgm:t>
        <a:bodyPr/>
        <a:lstStyle/>
        <a:p>
          <a:pPr algn="r" rtl="1"/>
          <a:endParaRPr lang="fr-FR"/>
        </a:p>
      </dgm:t>
    </dgm:pt>
    <dgm:pt modelId="{190F1783-45E0-4A49-8DEA-AC7ECFF0CCB1}" type="pres">
      <dgm:prSet presAssocID="{BF03361B-54BC-4B19-9B66-E04D7E7C419D}" presName="Name0" presStyleCnt="0">
        <dgm:presLayoutVars>
          <dgm:chMax val="7"/>
          <dgm:chPref val="5"/>
        </dgm:presLayoutVars>
      </dgm:prSet>
      <dgm:spPr/>
    </dgm:pt>
    <dgm:pt modelId="{72D8055F-4CD0-496D-8431-E8F04620B27E}" type="pres">
      <dgm:prSet presAssocID="{BF03361B-54BC-4B19-9B66-E04D7E7C419D}" presName="arrowNode" presStyleLbl="node1" presStyleIdx="0" presStyleCnt="1"/>
      <dgm:spPr/>
    </dgm:pt>
    <dgm:pt modelId="{E4A0D93E-9753-453D-AAD7-79BC74E2560B}" type="pres">
      <dgm:prSet presAssocID="{7523F21C-5CDC-47FB-954B-41DE73F83486}" presName="txNode1" presStyleLbl="revTx" presStyleIdx="0" presStyleCnt="7">
        <dgm:presLayoutVars>
          <dgm:bulletEnabled val="1"/>
        </dgm:presLayoutVars>
      </dgm:prSet>
      <dgm:spPr/>
    </dgm:pt>
    <dgm:pt modelId="{20446484-E888-46B6-ACA2-F6E255C88F60}" type="pres">
      <dgm:prSet presAssocID="{7AB00867-AC61-442B-B48B-2069337D8999}" presName="txNode2" presStyleLbl="revTx" presStyleIdx="1" presStyleCnt="7" custLinFactNeighborX="7340" custLinFactNeighborY="-7473">
        <dgm:presLayoutVars>
          <dgm:bulletEnabled val="1"/>
        </dgm:presLayoutVars>
      </dgm:prSet>
      <dgm:spPr/>
      <dgm:t>
        <a:bodyPr/>
        <a:lstStyle/>
        <a:p>
          <a:endParaRPr lang="fr-FR"/>
        </a:p>
      </dgm:t>
    </dgm:pt>
    <dgm:pt modelId="{84A49348-227B-4D48-A884-C262A3E08AA8}" type="pres">
      <dgm:prSet presAssocID="{DBCE8D82-D526-4AAC-B104-B8831811F9EE}" presName="dotNode2" presStyleCnt="0"/>
      <dgm:spPr/>
    </dgm:pt>
    <dgm:pt modelId="{443A8E11-CB10-4E02-BA81-47222636C19C}" type="pres">
      <dgm:prSet presAssocID="{DBCE8D82-D526-4AAC-B104-B8831811F9EE}" presName="dotRepeatNode" presStyleLbl="fgShp" presStyleIdx="0" presStyleCnt="5"/>
      <dgm:spPr/>
    </dgm:pt>
    <dgm:pt modelId="{DAB91F13-7B47-4B4A-A9B2-AB00C86B3B9C}" type="pres">
      <dgm:prSet presAssocID="{F3196A2C-E3C1-451D-9ECD-29116742A392}" presName="txNode3" presStyleLbl="revTx" presStyleIdx="2" presStyleCnt="7" custLinFactNeighborX="-19640" custLinFactNeighborY="1850">
        <dgm:presLayoutVars>
          <dgm:bulletEnabled val="1"/>
        </dgm:presLayoutVars>
      </dgm:prSet>
      <dgm:spPr/>
    </dgm:pt>
    <dgm:pt modelId="{9D911A10-F538-4902-BC2A-3CA70E8C98B2}" type="pres">
      <dgm:prSet presAssocID="{81642268-B1AA-4C92-B9D9-121C0720D188}" presName="dotNode3" presStyleCnt="0"/>
      <dgm:spPr/>
    </dgm:pt>
    <dgm:pt modelId="{A10D12AE-8919-4496-A016-F7C72F203293}" type="pres">
      <dgm:prSet presAssocID="{81642268-B1AA-4C92-B9D9-121C0720D188}" presName="dotRepeatNode" presStyleLbl="fgShp" presStyleIdx="1" presStyleCnt="5"/>
      <dgm:spPr/>
    </dgm:pt>
    <dgm:pt modelId="{C15BAFBD-6E73-4650-BFFD-4B9490B06C5A}" type="pres">
      <dgm:prSet presAssocID="{705082F8-7901-4240-BBFF-23B13C5BE6F8}" presName="txNode4" presStyleLbl="revTx" presStyleIdx="3" presStyleCnt="7" custLinFactNeighborX="22549">
        <dgm:presLayoutVars>
          <dgm:bulletEnabled val="1"/>
        </dgm:presLayoutVars>
      </dgm:prSet>
      <dgm:spPr/>
    </dgm:pt>
    <dgm:pt modelId="{6D08395E-1BD6-4805-B3E2-82566AD00C06}" type="pres">
      <dgm:prSet presAssocID="{2517D030-DE73-476C-BFE4-786E4B114F37}" presName="dotNode4" presStyleCnt="0"/>
      <dgm:spPr/>
    </dgm:pt>
    <dgm:pt modelId="{BF7C3F9B-135D-4F35-895E-3466EDA024E9}" type="pres">
      <dgm:prSet presAssocID="{2517D030-DE73-476C-BFE4-786E4B114F37}" presName="dotRepeatNode" presStyleLbl="fgShp" presStyleIdx="2" presStyleCnt="5"/>
      <dgm:spPr/>
    </dgm:pt>
    <dgm:pt modelId="{BA89AD93-6001-4F6D-BD8A-C855C16E8F85}" type="pres">
      <dgm:prSet presAssocID="{43CDCC28-5DCF-41D9-B9EA-2602B43D3942}" presName="txNode5" presStyleLbl="revTx" presStyleIdx="4" presStyleCnt="7" custLinFactNeighborX="-8808" custLinFactNeighborY="3701">
        <dgm:presLayoutVars>
          <dgm:bulletEnabled val="1"/>
        </dgm:presLayoutVars>
      </dgm:prSet>
      <dgm:spPr/>
      <dgm:t>
        <a:bodyPr/>
        <a:lstStyle/>
        <a:p>
          <a:endParaRPr lang="fr-FR"/>
        </a:p>
      </dgm:t>
    </dgm:pt>
    <dgm:pt modelId="{0D2CD799-5E99-4CE7-913C-DB1AE9A591C0}" type="pres">
      <dgm:prSet presAssocID="{E0E662E6-AF20-49FE-8F27-F3803E6839BD}" presName="dotNode5" presStyleCnt="0"/>
      <dgm:spPr/>
    </dgm:pt>
    <dgm:pt modelId="{CD69BDFA-C818-4AD5-96A0-87FA8084F03D}" type="pres">
      <dgm:prSet presAssocID="{E0E662E6-AF20-49FE-8F27-F3803E6839BD}" presName="dotRepeatNode" presStyleLbl="fgShp" presStyleIdx="3" presStyleCnt="5"/>
      <dgm:spPr/>
    </dgm:pt>
    <dgm:pt modelId="{590152B5-F1F7-429D-B5D7-1CA4A861122E}" type="pres">
      <dgm:prSet presAssocID="{7E96D9AD-0A28-49EC-A8F8-FE42B6D84224}" presName="txNode6" presStyleLbl="revTx" presStyleIdx="5" presStyleCnt="7" custLinFactNeighborX="39907" custLinFactNeighborY="-7401">
        <dgm:presLayoutVars>
          <dgm:bulletEnabled val="1"/>
        </dgm:presLayoutVars>
      </dgm:prSet>
      <dgm:spPr/>
      <dgm:t>
        <a:bodyPr/>
        <a:lstStyle/>
        <a:p>
          <a:endParaRPr lang="fr-FR"/>
        </a:p>
      </dgm:t>
    </dgm:pt>
    <dgm:pt modelId="{4077DA7D-3EDB-48A7-8EC7-E9EB160876D5}" type="pres">
      <dgm:prSet presAssocID="{C68A17CF-EE34-4E92-A03B-97A04E6C889A}" presName="dotNode6" presStyleCnt="0"/>
      <dgm:spPr/>
    </dgm:pt>
    <dgm:pt modelId="{3A8AA7CF-1FFD-4D14-AAF7-208BC8548607}" type="pres">
      <dgm:prSet presAssocID="{C68A17CF-EE34-4E92-A03B-97A04E6C889A}" presName="dotRepeatNode" presStyleLbl="fgShp" presStyleIdx="4" presStyleCnt="5"/>
      <dgm:spPr/>
    </dgm:pt>
    <dgm:pt modelId="{A45EAC13-82CC-41D0-B462-3AC58F2E1404}" type="pres">
      <dgm:prSet presAssocID="{1C948207-631D-4FDE-885F-85333C3CE36A}" presName="txNode7" presStyleLbl="revTx" presStyleIdx="6" presStyleCnt="7">
        <dgm:presLayoutVars>
          <dgm:bulletEnabled val="1"/>
        </dgm:presLayoutVars>
      </dgm:prSet>
      <dgm:spPr/>
    </dgm:pt>
  </dgm:ptLst>
  <dgm:cxnLst>
    <dgm:cxn modelId="{65BD570B-ED36-47D7-83BE-F2A5F3369998}" type="presOf" srcId="{43CDCC28-5DCF-41D9-B9EA-2602B43D3942}" destId="{BA89AD93-6001-4F6D-BD8A-C855C16E8F85}" srcOrd="0" destOrd="0" presId="urn:microsoft.com/office/officeart/2009/3/layout/DescendingProcess"/>
    <dgm:cxn modelId="{C76C76C2-0CA2-49B1-AC11-D7096C1E1C7D}" type="presOf" srcId="{DBCE8D82-D526-4AAC-B104-B8831811F9EE}" destId="{443A8E11-CB10-4E02-BA81-47222636C19C}" srcOrd="0" destOrd="0" presId="urn:microsoft.com/office/officeart/2009/3/layout/DescendingProcess"/>
    <dgm:cxn modelId="{CC53A600-A7A5-4C03-BB44-893316E7EEFB}" srcId="{BF03361B-54BC-4B19-9B66-E04D7E7C419D}" destId="{7E96D9AD-0A28-49EC-A8F8-FE42B6D84224}" srcOrd="5" destOrd="0" parTransId="{4333FE7A-3D3B-4C8C-9913-B64EA0B388C2}" sibTransId="{C68A17CF-EE34-4E92-A03B-97A04E6C889A}"/>
    <dgm:cxn modelId="{86A65496-A87E-4B51-98DE-E9BB9E681015}" type="presOf" srcId="{E0E662E6-AF20-49FE-8F27-F3803E6839BD}" destId="{CD69BDFA-C818-4AD5-96A0-87FA8084F03D}" srcOrd="0" destOrd="0" presId="urn:microsoft.com/office/officeart/2009/3/layout/DescendingProcess"/>
    <dgm:cxn modelId="{927BD851-31A3-45F9-859B-B7E422C64AD2}" type="presOf" srcId="{2517D030-DE73-476C-BFE4-786E4B114F37}" destId="{BF7C3F9B-135D-4F35-895E-3466EDA024E9}" srcOrd="0" destOrd="0" presId="urn:microsoft.com/office/officeart/2009/3/layout/DescendingProcess"/>
    <dgm:cxn modelId="{9EF46214-20EB-42E6-83E2-2EBACA7288CF}" type="presOf" srcId="{7523F21C-5CDC-47FB-954B-41DE73F83486}" destId="{E4A0D93E-9753-453D-AAD7-79BC74E2560B}" srcOrd="0" destOrd="0" presId="urn:microsoft.com/office/officeart/2009/3/layout/DescendingProcess"/>
    <dgm:cxn modelId="{ABE21250-0462-42DC-8EC0-4DD860E36584}" type="presOf" srcId="{81642268-B1AA-4C92-B9D9-121C0720D188}" destId="{A10D12AE-8919-4496-A016-F7C72F203293}" srcOrd="0" destOrd="0" presId="urn:microsoft.com/office/officeart/2009/3/layout/DescendingProcess"/>
    <dgm:cxn modelId="{2CAE9389-67AF-4044-B709-EB971FD3B88F}" type="presOf" srcId="{7E96D9AD-0A28-49EC-A8F8-FE42B6D84224}" destId="{590152B5-F1F7-429D-B5D7-1CA4A861122E}" srcOrd="0" destOrd="0" presId="urn:microsoft.com/office/officeart/2009/3/layout/DescendingProcess"/>
    <dgm:cxn modelId="{EF802DD8-F3D4-40D4-8B03-58471C0DD0A8}" srcId="{BF03361B-54BC-4B19-9B66-E04D7E7C419D}" destId="{1C948207-631D-4FDE-885F-85333C3CE36A}" srcOrd="6" destOrd="0" parTransId="{42FB7F07-F814-445C-8603-35B1C40683BF}" sibTransId="{E202E96B-B623-42CD-A2D3-C3C6552697FF}"/>
    <dgm:cxn modelId="{9E793DEA-89D7-45A7-BCD1-F766363E6EF1}" type="presOf" srcId="{C68A17CF-EE34-4E92-A03B-97A04E6C889A}" destId="{3A8AA7CF-1FFD-4D14-AAF7-208BC8548607}" srcOrd="0" destOrd="0" presId="urn:microsoft.com/office/officeart/2009/3/layout/DescendingProcess"/>
    <dgm:cxn modelId="{EB4DFE00-FC7F-40D3-B7C5-880D9C4F4FA3}" srcId="{BF03361B-54BC-4B19-9B66-E04D7E7C419D}" destId="{43CDCC28-5DCF-41D9-B9EA-2602B43D3942}" srcOrd="4" destOrd="0" parTransId="{9278EB4D-4C73-4BCA-AC95-5E0AC16B41BF}" sibTransId="{E0E662E6-AF20-49FE-8F27-F3803E6839BD}"/>
    <dgm:cxn modelId="{FEAFE9EC-8A55-4E0B-83BE-C6520A7CD3D3}" type="presOf" srcId="{705082F8-7901-4240-BBFF-23B13C5BE6F8}" destId="{C15BAFBD-6E73-4650-BFFD-4B9490B06C5A}" srcOrd="0" destOrd="0" presId="urn:microsoft.com/office/officeart/2009/3/layout/DescendingProcess"/>
    <dgm:cxn modelId="{B2A15D31-0741-44EB-AC18-A202DEF0A55A}" type="presOf" srcId="{1C948207-631D-4FDE-885F-85333C3CE36A}" destId="{A45EAC13-82CC-41D0-B462-3AC58F2E1404}" srcOrd="0" destOrd="0" presId="urn:microsoft.com/office/officeart/2009/3/layout/DescendingProcess"/>
    <dgm:cxn modelId="{F528FE93-89C0-48BC-B867-9B4D8EE3B4F1}" type="presOf" srcId="{7AB00867-AC61-442B-B48B-2069337D8999}" destId="{20446484-E888-46B6-ACA2-F6E255C88F60}" srcOrd="0" destOrd="0" presId="urn:microsoft.com/office/officeart/2009/3/layout/DescendingProcess"/>
    <dgm:cxn modelId="{8B49C0A3-F3C1-481A-A02B-C9C1AC779333}" srcId="{BF03361B-54BC-4B19-9B66-E04D7E7C419D}" destId="{705082F8-7901-4240-BBFF-23B13C5BE6F8}" srcOrd="3" destOrd="0" parTransId="{F0540D36-CDA0-40AD-8B16-EFA61993365C}" sibTransId="{2517D030-DE73-476C-BFE4-786E4B114F37}"/>
    <dgm:cxn modelId="{42349B3E-2258-4DA5-A1A0-812C4C2E5A60}" type="presOf" srcId="{F3196A2C-E3C1-451D-9ECD-29116742A392}" destId="{DAB91F13-7B47-4B4A-A9B2-AB00C86B3B9C}" srcOrd="0" destOrd="0" presId="urn:microsoft.com/office/officeart/2009/3/layout/DescendingProcess"/>
    <dgm:cxn modelId="{DCCD1319-21D9-4017-9300-8483FCFD6EBA}" srcId="{BF03361B-54BC-4B19-9B66-E04D7E7C419D}" destId="{F3196A2C-E3C1-451D-9ECD-29116742A392}" srcOrd="2" destOrd="0" parTransId="{62E0A8DC-4306-470D-996E-A21118C00187}" sibTransId="{81642268-B1AA-4C92-B9D9-121C0720D188}"/>
    <dgm:cxn modelId="{228F8052-23BF-4FF4-8D51-915514441EE9}" srcId="{BF03361B-54BC-4B19-9B66-E04D7E7C419D}" destId="{7523F21C-5CDC-47FB-954B-41DE73F83486}" srcOrd="0" destOrd="0" parTransId="{0B64E3B0-E1BA-4089-BC55-C166EB46B7FA}" sibTransId="{6C98237B-BFC0-426E-8BCE-5D73B6CAFF7E}"/>
    <dgm:cxn modelId="{B8C49B31-CEE6-450C-BBAA-68FC03E1F1BF}" type="presOf" srcId="{BF03361B-54BC-4B19-9B66-E04D7E7C419D}" destId="{190F1783-45E0-4A49-8DEA-AC7ECFF0CCB1}" srcOrd="0" destOrd="0" presId="urn:microsoft.com/office/officeart/2009/3/layout/DescendingProcess"/>
    <dgm:cxn modelId="{153F82D9-A65C-4D98-91B3-06B21A3AF3B1}" srcId="{BF03361B-54BC-4B19-9B66-E04D7E7C419D}" destId="{7AB00867-AC61-442B-B48B-2069337D8999}" srcOrd="1" destOrd="0" parTransId="{175E3064-3FC8-472C-9E01-C97482AC0F33}" sibTransId="{DBCE8D82-D526-4AAC-B104-B8831811F9EE}"/>
    <dgm:cxn modelId="{3B325578-D161-4A06-AE3B-2B557B347BAA}" type="presParOf" srcId="{190F1783-45E0-4A49-8DEA-AC7ECFF0CCB1}" destId="{72D8055F-4CD0-496D-8431-E8F04620B27E}" srcOrd="0" destOrd="0" presId="urn:microsoft.com/office/officeart/2009/3/layout/DescendingProcess"/>
    <dgm:cxn modelId="{103A4AD9-D178-4150-996F-A088BB9C00A4}" type="presParOf" srcId="{190F1783-45E0-4A49-8DEA-AC7ECFF0CCB1}" destId="{E4A0D93E-9753-453D-AAD7-79BC74E2560B}" srcOrd="1" destOrd="0" presId="urn:microsoft.com/office/officeart/2009/3/layout/DescendingProcess"/>
    <dgm:cxn modelId="{70C23BA4-07F5-4B18-B5EC-A2EB3759ED9B}" type="presParOf" srcId="{190F1783-45E0-4A49-8DEA-AC7ECFF0CCB1}" destId="{20446484-E888-46B6-ACA2-F6E255C88F60}" srcOrd="2" destOrd="0" presId="urn:microsoft.com/office/officeart/2009/3/layout/DescendingProcess"/>
    <dgm:cxn modelId="{17AC8278-00E9-44F9-9C6E-B8280F8BCBD3}" type="presParOf" srcId="{190F1783-45E0-4A49-8DEA-AC7ECFF0CCB1}" destId="{84A49348-227B-4D48-A884-C262A3E08AA8}" srcOrd="3" destOrd="0" presId="urn:microsoft.com/office/officeart/2009/3/layout/DescendingProcess"/>
    <dgm:cxn modelId="{61207869-60CD-4D23-A29E-CF1BEED012FB}" type="presParOf" srcId="{84A49348-227B-4D48-A884-C262A3E08AA8}" destId="{443A8E11-CB10-4E02-BA81-47222636C19C}" srcOrd="0" destOrd="0" presId="urn:microsoft.com/office/officeart/2009/3/layout/DescendingProcess"/>
    <dgm:cxn modelId="{1F4B532A-9FDA-4694-A062-31AE361CC533}" type="presParOf" srcId="{190F1783-45E0-4A49-8DEA-AC7ECFF0CCB1}" destId="{DAB91F13-7B47-4B4A-A9B2-AB00C86B3B9C}" srcOrd="4" destOrd="0" presId="urn:microsoft.com/office/officeart/2009/3/layout/DescendingProcess"/>
    <dgm:cxn modelId="{25DF196D-A5AE-4B0A-860F-78A8BD1CA315}" type="presParOf" srcId="{190F1783-45E0-4A49-8DEA-AC7ECFF0CCB1}" destId="{9D911A10-F538-4902-BC2A-3CA70E8C98B2}" srcOrd="5" destOrd="0" presId="urn:microsoft.com/office/officeart/2009/3/layout/DescendingProcess"/>
    <dgm:cxn modelId="{E686D830-DD7A-403B-9725-CC1AB015E1E9}" type="presParOf" srcId="{9D911A10-F538-4902-BC2A-3CA70E8C98B2}" destId="{A10D12AE-8919-4496-A016-F7C72F203293}" srcOrd="0" destOrd="0" presId="urn:microsoft.com/office/officeart/2009/3/layout/DescendingProcess"/>
    <dgm:cxn modelId="{17693960-C6ED-4A72-91D6-9C5EA5EE7AD8}" type="presParOf" srcId="{190F1783-45E0-4A49-8DEA-AC7ECFF0CCB1}" destId="{C15BAFBD-6E73-4650-BFFD-4B9490B06C5A}" srcOrd="6" destOrd="0" presId="urn:microsoft.com/office/officeart/2009/3/layout/DescendingProcess"/>
    <dgm:cxn modelId="{4774E3AA-2D67-4950-915D-776267857224}" type="presParOf" srcId="{190F1783-45E0-4A49-8DEA-AC7ECFF0CCB1}" destId="{6D08395E-1BD6-4805-B3E2-82566AD00C06}" srcOrd="7" destOrd="0" presId="urn:microsoft.com/office/officeart/2009/3/layout/DescendingProcess"/>
    <dgm:cxn modelId="{76A43A96-5A94-4C1F-8407-9769AA2670BD}" type="presParOf" srcId="{6D08395E-1BD6-4805-B3E2-82566AD00C06}" destId="{BF7C3F9B-135D-4F35-895E-3466EDA024E9}" srcOrd="0" destOrd="0" presId="urn:microsoft.com/office/officeart/2009/3/layout/DescendingProcess"/>
    <dgm:cxn modelId="{261F5E52-1353-4AC4-BFB0-26C341543934}" type="presParOf" srcId="{190F1783-45E0-4A49-8DEA-AC7ECFF0CCB1}" destId="{BA89AD93-6001-4F6D-BD8A-C855C16E8F85}" srcOrd="8" destOrd="0" presId="urn:microsoft.com/office/officeart/2009/3/layout/DescendingProcess"/>
    <dgm:cxn modelId="{DD6F25E3-4C75-47BC-A5BD-C76344B846B5}" type="presParOf" srcId="{190F1783-45E0-4A49-8DEA-AC7ECFF0CCB1}" destId="{0D2CD799-5E99-4CE7-913C-DB1AE9A591C0}" srcOrd="9" destOrd="0" presId="urn:microsoft.com/office/officeart/2009/3/layout/DescendingProcess"/>
    <dgm:cxn modelId="{208B2D6C-A935-447C-8072-BD7298990CE0}" type="presParOf" srcId="{0D2CD799-5E99-4CE7-913C-DB1AE9A591C0}" destId="{CD69BDFA-C818-4AD5-96A0-87FA8084F03D}" srcOrd="0" destOrd="0" presId="urn:microsoft.com/office/officeart/2009/3/layout/DescendingProcess"/>
    <dgm:cxn modelId="{FD959FAD-7720-41E3-AF72-42C00D8F64E0}" type="presParOf" srcId="{190F1783-45E0-4A49-8DEA-AC7ECFF0CCB1}" destId="{590152B5-F1F7-429D-B5D7-1CA4A861122E}" srcOrd="10" destOrd="0" presId="urn:microsoft.com/office/officeart/2009/3/layout/DescendingProcess"/>
    <dgm:cxn modelId="{EAEF109A-4AF8-4855-A9BA-1C42AC0A7C69}" type="presParOf" srcId="{190F1783-45E0-4A49-8DEA-AC7ECFF0CCB1}" destId="{4077DA7D-3EDB-48A7-8EC7-E9EB160876D5}" srcOrd="11" destOrd="0" presId="urn:microsoft.com/office/officeart/2009/3/layout/DescendingProcess"/>
    <dgm:cxn modelId="{BDB2A9E4-3D5F-47C6-9A05-5D347ED0BCCE}" type="presParOf" srcId="{4077DA7D-3EDB-48A7-8EC7-E9EB160876D5}" destId="{3A8AA7CF-1FFD-4D14-AAF7-208BC8548607}" srcOrd="0" destOrd="0" presId="urn:microsoft.com/office/officeart/2009/3/layout/DescendingProcess"/>
    <dgm:cxn modelId="{A829ADE0-771D-457B-AA4B-689F4EBC9238}" type="presParOf" srcId="{190F1783-45E0-4A49-8DEA-AC7ECFF0CCB1}" destId="{A45EAC13-82CC-41D0-B462-3AC58F2E1404}" srcOrd="12" destOrd="0" presId="urn:microsoft.com/office/officeart/2009/3/layout/Descending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11309684" cy="5366084"/>
        <a:chOff x="0" y="0"/>
        <a:chExt cx="11309684" cy="5366084"/>
      </a:xfrm>
    </dsp:grpSpPr>
    <dsp:sp modelId="{2468EFB2-91E5-4666-8454-7224F22C36BC}">
      <dsp:nvSpPr>
        <dsp:cNvPr id="4" name="Arc plein 3"/>
        <dsp:cNvSpPr/>
      </dsp:nvSpPr>
      <dsp:spPr bwMode="white">
        <a:xfrm>
          <a:off x="4966339" y="-940966"/>
          <a:ext cx="7248017" cy="7248017"/>
        </a:xfrm>
        <a:prstGeom prst="blockArc">
          <a:avLst>
            <a:gd name="adj1" fmla="val 18900000"/>
            <a:gd name="adj2" fmla="val 2700000"/>
            <a:gd name="adj3" fmla="val 249"/>
          </a:avLst>
        </a:prstGeom>
      </dsp:spPr>
      <dsp:style>
        <a:lnRef idx="2">
          <a:schemeClr val="accent2"/>
        </a:lnRef>
        <a:fillRef idx="0">
          <a:schemeClr val="accent3">
            <a:tint val="90000"/>
          </a:schemeClr>
        </a:fillRef>
        <a:effectRef idx="0">
          <a:scrgbClr r="0" g="0" b="0"/>
        </a:effectRef>
        <a:fontRef idx="minor"/>
      </dsp:style>
      <dsp:txXfrm>
        <a:off x="4966339" y="-940966"/>
        <a:ext cx="7248017" cy="7248017"/>
      </dsp:txXfrm>
    </dsp:sp>
    <dsp:sp modelId="{4212375F-38FB-4759-BA7C-72B558AE955F}">
      <dsp:nvSpPr>
        <dsp:cNvPr id="7" name="Rectangle 6"/>
        <dsp:cNvSpPr/>
      </dsp:nvSpPr>
      <dsp:spPr bwMode="white">
        <a:xfrm>
          <a:off x="0" y="335273"/>
          <a:ext cx="10729074" cy="670975"/>
        </a:xfrm>
        <a:prstGeom prst="rect">
          <a:avLst/>
        </a:prstGeom>
      </dsp:spPr>
      <dsp:style>
        <a:lnRef idx="2">
          <a:schemeClr val="lt1"/>
        </a:lnRef>
        <a:fillRef idx="1">
          <a:schemeClr val="accent2"/>
        </a:fillRef>
        <a:effectRef idx="0">
          <a:scrgbClr r="0" g="0" b="0"/>
        </a:effectRef>
        <a:fontRef idx="minor">
          <a:schemeClr val="lt1"/>
        </a:fontRef>
      </dsp:style>
      <dsp:txBody>
        <a:bodyPr lIns="199136" tIns="71120" rIns="532586" bIns="7112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rtl="1">
            <a:lnSpc>
              <a:spcPct val="100000"/>
            </a:lnSpc>
            <a:spcBef>
              <a:spcPct val="0"/>
            </a:spcBef>
            <a:spcAft>
              <a:spcPct val="35000"/>
            </a:spcAft>
          </a:pPr>
          <a:r>
            <a:rPr lang="ar-SA" sz="2800" dirty="0" smtClean="0"/>
            <a:t>التعرف على العملاء المستهدفين ورغباتهم وسلوكهم وعاداتهم وتطلعاتهم</a:t>
          </a:r>
          <a:r>
            <a:rPr lang="fr-FR" sz="2800" dirty="0" smtClean="0"/>
            <a:t>.</a:t>
          </a:r>
          <a:endParaRPr lang="fr-FR" sz="2800" dirty="0"/>
        </a:p>
      </dsp:txBody>
      <dsp:txXfrm>
        <a:off x="0" y="335273"/>
        <a:ext cx="10729074" cy="670975"/>
      </dsp:txXfrm>
    </dsp:sp>
    <dsp:sp modelId="{C1082C82-7CA8-45ED-98B4-9C17055BC7FB}">
      <dsp:nvSpPr>
        <dsp:cNvPr id="8" name="Ellipse 7"/>
        <dsp:cNvSpPr/>
      </dsp:nvSpPr>
      <dsp:spPr bwMode="white">
        <a:xfrm>
          <a:off x="10309714" y="251401"/>
          <a:ext cx="838719" cy="838719"/>
        </a:xfrm>
        <a:prstGeom prst="ellipse">
          <a:avLst/>
        </a:prstGeom>
      </dsp:spPr>
      <dsp:style>
        <a:lnRef idx="2">
          <a:schemeClr val="accent2"/>
        </a:lnRef>
        <a:fillRef idx="1">
          <a:schemeClr val="lt1"/>
        </a:fillRef>
        <a:effectRef idx="0">
          <a:scrgbClr r="0" g="0" b="0"/>
        </a:effectRef>
        <a:fontRef idx="minor"/>
      </dsp:style>
      <dsp:txXfrm>
        <a:off x="10309714" y="251401"/>
        <a:ext cx="838719" cy="838719"/>
      </dsp:txXfrm>
    </dsp:sp>
    <dsp:sp modelId="{99850408-16D1-4A85-B7DE-14D034F9AB83}">
      <dsp:nvSpPr>
        <dsp:cNvPr id="9" name="Rectangle 8"/>
        <dsp:cNvSpPr/>
      </dsp:nvSpPr>
      <dsp:spPr bwMode="white">
        <a:xfrm>
          <a:off x="0" y="1341414"/>
          <a:ext cx="10248273" cy="670975"/>
        </a:xfrm>
        <a:prstGeom prst="rect">
          <a:avLst/>
        </a:prstGeom>
      </dsp:spPr>
      <dsp:style>
        <a:lnRef idx="2">
          <a:schemeClr val="lt1"/>
        </a:lnRef>
        <a:fillRef idx="1">
          <a:schemeClr val="accent3"/>
        </a:fillRef>
        <a:effectRef idx="0">
          <a:scrgbClr r="0" g="0" b="0"/>
        </a:effectRef>
        <a:fontRef idx="minor">
          <a:schemeClr val="lt1"/>
        </a:fontRef>
      </dsp:style>
      <dsp:txBody>
        <a:bodyPr lIns="199136" tIns="71120" rIns="532586" bIns="7112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ar-SA" sz="2800" dirty="0" smtClean="0"/>
            <a:t>توجيه شركات الإنشاء والمستثمرين العقارين إلى تحقيق هذه الرغبات لإنشاء وحدات مناسبة لهم ولرغباتهم وتطلعاتهم</a:t>
          </a:r>
          <a:r>
            <a:rPr lang="fr-FR" sz="2800" dirty="0" smtClean="0"/>
            <a:t>.</a:t>
          </a:r>
          <a:endParaRPr lang="fr-FR" sz="2800" dirty="0"/>
        </a:p>
      </dsp:txBody>
      <dsp:txXfrm>
        <a:off x="0" y="1341414"/>
        <a:ext cx="10248273" cy="670975"/>
      </dsp:txXfrm>
    </dsp:sp>
    <dsp:sp modelId="{29AF0664-B524-48A2-9ADB-A78179C5941E}">
      <dsp:nvSpPr>
        <dsp:cNvPr id="10" name="Ellipse 9"/>
        <dsp:cNvSpPr/>
      </dsp:nvSpPr>
      <dsp:spPr bwMode="white">
        <a:xfrm>
          <a:off x="9828913" y="1257542"/>
          <a:ext cx="838719" cy="838719"/>
        </a:xfrm>
        <a:prstGeom prst="ellipse">
          <a:avLst/>
        </a:prstGeom>
      </dsp:spPr>
      <dsp:style>
        <a:lnRef idx="2">
          <a:schemeClr val="accent3"/>
        </a:lnRef>
        <a:fillRef idx="1">
          <a:schemeClr val="lt1"/>
        </a:fillRef>
        <a:effectRef idx="0">
          <a:scrgbClr r="0" g="0" b="0"/>
        </a:effectRef>
        <a:fontRef idx="minor"/>
      </dsp:style>
      <dsp:txXfrm>
        <a:off x="9828913" y="1257542"/>
        <a:ext cx="838719" cy="838719"/>
      </dsp:txXfrm>
    </dsp:sp>
    <dsp:sp modelId="{283AB3BE-89A8-4E92-91D2-02F44404D6B6}">
      <dsp:nvSpPr>
        <dsp:cNvPr id="11" name="Rectangle 10"/>
        <dsp:cNvSpPr/>
      </dsp:nvSpPr>
      <dsp:spPr bwMode="white">
        <a:xfrm>
          <a:off x="0" y="2347554"/>
          <a:ext cx="10100705" cy="670975"/>
        </a:xfrm>
        <a:prstGeom prst="rect">
          <a:avLst/>
        </a:prstGeom>
      </dsp:spPr>
      <dsp:style>
        <a:lnRef idx="2">
          <a:schemeClr val="lt1"/>
        </a:lnRef>
        <a:fillRef idx="1">
          <a:schemeClr val="accent4"/>
        </a:fillRef>
        <a:effectRef idx="0">
          <a:scrgbClr r="0" g="0" b="0"/>
        </a:effectRef>
        <a:fontRef idx="minor">
          <a:schemeClr val="lt1"/>
        </a:fontRef>
      </dsp:style>
      <dsp:txBody>
        <a:bodyPr lIns="199136" tIns="71120" rIns="532586" bIns="7112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ar-DZ" sz="2800" dirty="0" smtClean="0"/>
            <a:t>توجيه رجلا البيع لاستخدام الأساليب المناسبة لتحقيق رغبة العميل لشراء المنتج العقاري المناسب له</a:t>
          </a:r>
          <a:endParaRPr lang="fr-FR" sz="2800" dirty="0"/>
        </a:p>
      </dsp:txBody>
      <dsp:txXfrm>
        <a:off x="0" y="2347554"/>
        <a:ext cx="10100705" cy="670975"/>
      </dsp:txXfrm>
    </dsp:sp>
    <dsp:sp modelId="{DE033C03-A01B-4172-B0B6-BCA240ABFE1B}">
      <dsp:nvSpPr>
        <dsp:cNvPr id="12" name="Ellipse 11"/>
        <dsp:cNvSpPr/>
      </dsp:nvSpPr>
      <dsp:spPr bwMode="white">
        <a:xfrm>
          <a:off x="9681346" y="2263683"/>
          <a:ext cx="838719" cy="838719"/>
        </a:xfrm>
        <a:prstGeom prst="ellipse">
          <a:avLst/>
        </a:prstGeom>
      </dsp:spPr>
      <dsp:style>
        <a:lnRef idx="2">
          <a:schemeClr val="accent4"/>
        </a:lnRef>
        <a:fillRef idx="1">
          <a:schemeClr val="lt1"/>
        </a:fillRef>
        <a:effectRef idx="0">
          <a:scrgbClr r="0" g="0" b="0"/>
        </a:effectRef>
        <a:fontRef idx="minor"/>
      </dsp:style>
      <dsp:txXfrm>
        <a:off x="9681346" y="2263683"/>
        <a:ext cx="838719" cy="838719"/>
      </dsp:txXfrm>
    </dsp:sp>
    <dsp:sp modelId="{23596F5A-ABCC-4762-BAD1-D35FE6539D5C}">
      <dsp:nvSpPr>
        <dsp:cNvPr id="13" name="Rectangle 12"/>
        <dsp:cNvSpPr/>
      </dsp:nvSpPr>
      <dsp:spPr bwMode="white">
        <a:xfrm>
          <a:off x="0" y="3303996"/>
          <a:ext cx="10248273" cy="670975"/>
        </a:xfrm>
        <a:prstGeom prst="rect">
          <a:avLst/>
        </a:prstGeom>
      </dsp:spPr>
      <dsp:style>
        <a:lnRef idx="2">
          <a:schemeClr val="lt1"/>
        </a:lnRef>
        <a:fillRef idx="1">
          <a:schemeClr val="accent5"/>
        </a:fillRef>
        <a:effectRef idx="0">
          <a:scrgbClr r="0" g="0" b="0"/>
        </a:effectRef>
        <a:fontRef idx="minor">
          <a:schemeClr val="lt1"/>
        </a:fontRef>
      </dsp:style>
      <dsp:txBody>
        <a:bodyPr lIns="199136" tIns="71120" rIns="532586" bIns="7112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ar-DZ" sz="2800" dirty="0" smtClean="0"/>
            <a:t> تحقيق رضاء العميل سواء من شركات الإنشاء أو شركات الاستثمار العقاري.</a:t>
          </a:r>
          <a:endParaRPr lang="fr-FR" sz="2800" dirty="0"/>
        </a:p>
      </dsp:txBody>
      <dsp:txXfrm>
        <a:off x="0" y="3303996"/>
        <a:ext cx="10248273" cy="670975"/>
      </dsp:txXfrm>
    </dsp:sp>
    <dsp:sp modelId="{012175A8-F5F5-4D9D-BB73-6EC461ACC206}">
      <dsp:nvSpPr>
        <dsp:cNvPr id="14" name="Ellipse 13"/>
        <dsp:cNvSpPr/>
      </dsp:nvSpPr>
      <dsp:spPr bwMode="white">
        <a:xfrm>
          <a:off x="9809480" y="3172742"/>
          <a:ext cx="838719" cy="838719"/>
        </a:xfrm>
        <a:prstGeom prst="ellipse">
          <a:avLst/>
        </a:prstGeom>
      </dsp:spPr>
      <dsp:style>
        <a:lnRef idx="2">
          <a:schemeClr val="accent5"/>
        </a:lnRef>
        <a:fillRef idx="1">
          <a:schemeClr val="lt1"/>
        </a:fillRef>
        <a:effectRef idx="0">
          <a:scrgbClr r="0" g="0" b="0"/>
        </a:effectRef>
        <a:fontRef idx="minor"/>
      </dsp:style>
      <dsp:txXfrm>
        <a:off x="9809480" y="3172742"/>
        <a:ext cx="838719" cy="838719"/>
      </dsp:txXfrm>
    </dsp:sp>
    <dsp:sp modelId="{63B7692B-B52D-4DF7-BF62-FF9E3FF4A337}">
      <dsp:nvSpPr>
        <dsp:cNvPr id="15" name="Rectangle 14"/>
        <dsp:cNvSpPr/>
      </dsp:nvSpPr>
      <dsp:spPr bwMode="white">
        <a:xfrm>
          <a:off x="0" y="4341467"/>
          <a:ext cx="10729074" cy="670975"/>
        </a:xfrm>
        <a:prstGeom prst="rect">
          <a:avLst/>
        </a:prstGeom>
      </dsp:spPr>
      <dsp:style>
        <a:lnRef idx="2">
          <a:schemeClr val="lt1"/>
        </a:lnRef>
        <a:fillRef idx="1">
          <a:schemeClr val="accent6"/>
        </a:fillRef>
        <a:effectRef idx="0">
          <a:scrgbClr r="0" g="0" b="0"/>
        </a:effectRef>
        <a:fontRef idx="minor">
          <a:schemeClr val="lt1"/>
        </a:fontRef>
      </dsp:style>
      <dsp:txBody>
        <a:bodyPr lIns="199136" tIns="71120" rIns="532586" bIns="7112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ar-SA" sz="2800" dirty="0" smtClean="0"/>
            <a:t>توجيه جهود شركات الإنشاء وشركات الاستثمار العقاري نحو تحديد السعر المناسب للبيع حسب مراحل المشروع ونسبة الإنجاز وحسب أسعار السوق</a:t>
          </a:r>
          <a:r>
            <a:rPr lang="fr-FR" sz="2800" dirty="0" smtClean="0"/>
            <a:t>.</a:t>
          </a:r>
          <a:endParaRPr lang="fr-FR" sz="2800" dirty="0"/>
        </a:p>
      </dsp:txBody>
      <dsp:txXfrm>
        <a:off x="0" y="4341467"/>
        <a:ext cx="10729074" cy="670975"/>
      </dsp:txXfrm>
    </dsp:sp>
    <dsp:sp modelId="{D70F7B46-8A26-4910-ABD9-F4C845ADC346}">
      <dsp:nvSpPr>
        <dsp:cNvPr id="16" name="Ellipse 15"/>
        <dsp:cNvSpPr/>
      </dsp:nvSpPr>
      <dsp:spPr bwMode="white">
        <a:xfrm>
          <a:off x="10309714" y="4275964"/>
          <a:ext cx="838719" cy="838719"/>
        </a:xfrm>
        <a:prstGeom prst="ellipse">
          <a:avLst/>
        </a:prstGeom>
      </dsp:spPr>
      <dsp:style>
        <a:lnRef idx="2">
          <a:schemeClr val="accent6"/>
        </a:lnRef>
        <a:fillRef idx="1">
          <a:schemeClr val="lt1"/>
        </a:fillRef>
        <a:effectRef idx="0">
          <a:scrgbClr r="0" g="0" b="0"/>
        </a:effectRef>
        <a:fontRef idx="minor"/>
      </dsp:style>
      <dsp:txXfrm>
        <a:off x="10309714" y="4275964"/>
        <a:ext cx="838719" cy="838719"/>
      </dsp:txXfrm>
    </dsp:sp>
    <dsp:sp modelId="{51DC6EA6-87FB-49F7-82B8-4F26B674D7DE}">
      <dsp:nvSpPr>
        <dsp:cNvPr id="3" name="Rectangle 2" hidden="1"/>
        <dsp:cNvSpPr/>
      </dsp:nvSpPr>
      <dsp:spPr bwMode="white">
        <a:xfrm>
          <a:off x="11122181" y="5214875"/>
          <a:ext cx="36000" cy="36000"/>
        </a:xfrm>
        <a:prstGeom prst="rect">
          <a:avLst/>
        </a:prstGeom>
      </dsp:spPr>
      <dsp:style>
        <a:lnRef idx="2">
          <a:schemeClr val="lt1"/>
        </a:lnRef>
        <a:fillRef idx="1">
          <a:schemeClr val="accent2"/>
        </a:fillRef>
        <a:effectRef idx="0">
          <a:scrgbClr r="0" g="0" b="0"/>
        </a:effectRef>
        <a:fontRef idx="minor">
          <a:schemeClr val="lt1"/>
        </a:fontRef>
      </dsp:style>
      <dsp:txXfrm>
        <a:off x="11122181" y="5214875"/>
        <a:ext cx="36000" cy="36000"/>
      </dsp:txXfrm>
    </dsp:sp>
    <dsp:sp modelId="{1CA1FA3C-DB23-4F0E-AD42-15BC8CF5419A}">
      <dsp:nvSpPr>
        <dsp:cNvPr id="5" name="Rectangle 4" hidden="1"/>
        <dsp:cNvSpPr/>
      </dsp:nvSpPr>
      <dsp:spPr bwMode="white">
        <a:xfrm>
          <a:off x="10066005" y="2665042"/>
          <a:ext cx="36000" cy="36000"/>
        </a:xfrm>
        <a:prstGeom prst="rect">
          <a:avLst/>
        </a:prstGeom>
      </dsp:spPr>
      <dsp:style>
        <a:lnRef idx="2">
          <a:schemeClr val="lt1"/>
        </a:lnRef>
        <a:fillRef idx="1">
          <a:schemeClr val="accent2"/>
        </a:fillRef>
        <a:effectRef idx="0">
          <a:scrgbClr r="0" g="0" b="0"/>
        </a:effectRef>
        <a:fontRef idx="minor">
          <a:schemeClr val="lt1"/>
        </a:fontRef>
      </dsp:style>
      <dsp:txXfrm>
        <a:off x="10066005" y="2665042"/>
        <a:ext cx="36000" cy="36000"/>
      </dsp:txXfrm>
    </dsp:sp>
    <dsp:sp modelId="{2FBEEBAB-FBBB-42D7-BCDE-1BAA9542A51A}">
      <dsp:nvSpPr>
        <dsp:cNvPr id="6" name="Rectangle 5" hidden="1"/>
        <dsp:cNvSpPr/>
      </dsp:nvSpPr>
      <dsp:spPr bwMode="white">
        <a:xfrm>
          <a:off x="11122181" y="115209"/>
          <a:ext cx="36000" cy="36000"/>
        </a:xfrm>
        <a:prstGeom prst="rect">
          <a:avLst/>
        </a:prstGeom>
      </dsp:spPr>
      <dsp:style>
        <a:lnRef idx="2">
          <a:schemeClr val="lt1"/>
        </a:lnRef>
        <a:fillRef idx="1">
          <a:schemeClr val="accent2"/>
        </a:fillRef>
        <a:effectRef idx="0">
          <a:scrgbClr r="0" g="0" b="0"/>
        </a:effectRef>
        <a:fontRef idx="minor">
          <a:schemeClr val="lt1"/>
        </a:fontRef>
      </dsp:style>
      <dsp:txXfrm>
        <a:off x="11122181" y="115209"/>
        <a:ext cx="36000" cy="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8128000" cy="4243137"/>
        <a:chOff x="0" y="0"/>
        <a:chExt cx="8128000" cy="4243137"/>
      </a:xfrm>
      <a:scene3d>
        <a:camera prst="isometricOffAxis2Left" zoom="95000"/>
        <a:lightRig rig="flat" dir="t"/>
      </a:scene3d>
    </dsp:grpSpPr>
    <dsp:sp modelId="{CE16BFC4-A275-46C5-9043-7F966EA43416}">
      <dsp:nvSpPr>
        <dsp:cNvPr id="3" name="Bouée 2"/>
        <dsp:cNvSpPr/>
      </dsp:nvSpPr>
      <dsp:spPr bwMode="white">
        <a:xfrm>
          <a:off x="5245595" y="1691268"/>
          <a:ext cx="1402873" cy="1402873"/>
        </a:xfrm>
        <a:prstGeom prst="donut">
          <a:avLst>
            <a:gd name="adj" fmla="val 20000"/>
          </a:avLst>
        </a:prstGeom>
        <a:sp3d extrusionH="381000" contourW="38100" prstMaterial="matte">
          <a:contourClr>
            <a:schemeClr val="lt1"/>
          </a:contourClr>
        </a:sp3d>
      </dsp:spPr>
      <dsp:style>
        <a:lnRef idx="0">
          <a:schemeClr val="lt1"/>
        </a:lnRef>
        <a:fillRef idx="1">
          <a:schemeClr val="accent2"/>
        </a:fillRef>
        <a:effectRef idx="0">
          <a:scrgbClr r="0" g="0" b="0"/>
        </a:effectRef>
        <a:fontRef idx="minor">
          <a:schemeClr val="lt1"/>
        </a:fontRef>
      </dsp:style>
      <dsp:txXfrm>
        <a:off x="5245595" y="1691268"/>
        <a:ext cx="1402873" cy="1402873"/>
      </dsp:txXfrm>
    </dsp:sp>
    <dsp:sp modelId="{AA18CD95-D507-4329-B3C7-2D48025883A9}">
      <dsp:nvSpPr>
        <dsp:cNvPr id="4" name="Rectangle 3"/>
        <dsp:cNvSpPr/>
      </dsp:nvSpPr>
      <dsp:spPr bwMode="white">
        <a:xfrm rot="3900000">
          <a:off x="4410232" y="547641"/>
          <a:ext cx="1743927" cy="8404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60960" bIns="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ar-DZ" sz="2400" dirty="0" smtClean="0">
              <a:solidFill>
                <a:schemeClr val="tx1"/>
              </a:solidFill>
            </a:rPr>
            <a:t>زيادة الوعي</a:t>
          </a:r>
          <a:endParaRPr lang="fr-FR" sz="2400" dirty="0">
            <a:solidFill>
              <a:schemeClr val="tx1"/>
            </a:solidFill>
          </a:endParaRPr>
        </a:p>
      </dsp:txBody>
      <dsp:txXfrm rot="3900000">
        <a:off x="4410232" y="547641"/>
        <a:ext cx="1743927" cy="840438"/>
      </dsp:txXfrm>
    </dsp:sp>
    <dsp:sp modelId="{887CF904-7EF5-40D1-B459-ED90FE7319BA}">
      <dsp:nvSpPr>
        <dsp:cNvPr id="5" name="Bouée 4"/>
        <dsp:cNvSpPr/>
      </dsp:nvSpPr>
      <dsp:spPr bwMode="white">
        <a:xfrm>
          <a:off x="3736941" y="1691268"/>
          <a:ext cx="1402873" cy="1402873"/>
        </a:xfrm>
        <a:prstGeom prst="donut">
          <a:avLst>
            <a:gd name="adj" fmla="val 20000"/>
          </a:avLst>
        </a:prstGeom>
        <a:sp3d extrusionH="381000" contourW="38100" prstMaterial="matte">
          <a:contourClr>
            <a:schemeClr val="lt1"/>
          </a:contourClr>
        </a:sp3d>
      </dsp:spPr>
      <dsp:style>
        <a:lnRef idx="0">
          <a:schemeClr val="lt1"/>
        </a:lnRef>
        <a:fillRef idx="1">
          <a:schemeClr val="accent2"/>
        </a:fillRef>
        <a:effectRef idx="0">
          <a:scrgbClr r="0" g="0" b="0"/>
        </a:effectRef>
        <a:fontRef idx="minor">
          <a:schemeClr val="lt1"/>
        </a:fontRef>
      </dsp:style>
      <dsp:txXfrm>
        <a:off x="3736941" y="1691268"/>
        <a:ext cx="1402873" cy="1402873"/>
      </dsp:txXfrm>
    </dsp:sp>
    <dsp:sp modelId="{581765F6-6D06-4B11-BFA3-CD9F0B307F36}">
      <dsp:nvSpPr>
        <dsp:cNvPr id="6" name="Rectangle 5"/>
        <dsp:cNvSpPr/>
      </dsp:nvSpPr>
      <dsp:spPr bwMode="white">
        <a:xfrm rot="3900000">
          <a:off x="2901578" y="547641"/>
          <a:ext cx="1743927" cy="8404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60960" bIns="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ar-DZ" sz="2400" dirty="0" smtClean="0">
              <a:solidFill>
                <a:schemeClr val="tx1"/>
              </a:solidFill>
            </a:rPr>
            <a:t>بناء العلاقات</a:t>
          </a:r>
          <a:endParaRPr lang="fr-FR" sz="2400" dirty="0">
            <a:solidFill>
              <a:schemeClr val="tx1"/>
            </a:solidFill>
          </a:endParaRPr>
        </a:p>
      </dsp:txBody>
      <dsp:txXfrm rot="3900000">
        <a:off x="2901578" y="547641"/>
        <a:ext cx="1743927" cy="840438"/>
      </dsp:txXfrm>
    </dsp:sp>
    <dsp:sp modelId="{5DD11BBC-DF23-4574-835F-C9796169B89C}">
      <dsp:nvSpPr>
        <dsp:cNvPr id="7" name="Bouée 6"/>
        <dsp:cNvSpPr/>
      </dsp:nvSpPr>
      <dsp:spPr bwMode="white">
        <a:xfrm>
          <a:off x="2228287" y="1691268"/>
          <a:ext cx="1402873" cy="1402873"/>
        </a:xfrm>
        <a:prstGeom prst="donut">
          <a:avLst>
            <a:gd name="adj" fmla="val 20000"/>
          </a:avLst>
        </a:prstGeom>
        <a:sp3d extrusionH="381000" contourW="38100" prstMaterial="matte">
          <a:contourClr>
            <a:schemeClr val="lt1"/>
          </a:contourClr>
        </a:sp3d>
      </dsp:spPr>
      <dsp:style>
        <a:lnRef idx="0">
          <a:schemeClr val="lt1"/>
        </a:lnRef>
        <a:fillRef idx="1">
          <a:schemeClr val="accent2"/>
        </a:fillRef>
        <a:effectRef idx="0">
          <a:scrgbClr r="0" g="0" b="0"/>
        </a:effectRef>
        <a:fontRef idx="minor">
          <a:schemeClr val="lt1"/>
        </a:fontRef>
      </dsp:style>
      <dsp:txXfrm>
        <a:off x="2228287" y="1691268"/>
        <a:ext cx="1402873" cy="1402873"/>
      </dsp:txXfrm>
    </dsp:sp>
    <dsp:sp modelId="{F7F74940-7504-46E9-9A21-8ACF4F534202}">
      <dsp:nvSpPr>
        <dsp:cNvPr id="8" name="Rectangle 7"/>
        <dsp:cNvSpPr/>
      </dsp:nvSpPr>
      <dsp:spPr bwMode="white">
        <a:xfrm rot="3900000">
          <a:off x="1392924" y="547641"/>
          <a:ext cx="1743927" cy="8404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60960" bIns="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ar-DZ" sz="2400" dirty="0" smtClean="0">
              <a:solidFill>
                <a:schemeClr val="tx1"/>
              </a:solidFill>
            </a:rPr>
            <a:t>جذب المشترين والمستأجرين</a:t>
          </a:r>
          <a:endParaRPr lang="fr-FR" sz="2400" dirty="0">
            <a:solidFill>
              <a:schemeClr val="tx1"/>
            </a:solidFill>
          </a:endParaRPr>
        </a:p>
      </dsp:txBody>
      <dsp:txXfrm rot="3900000">
        <a:off x="1392924" y="547641"/>
        <a:ext cx="1743927" cy="840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10229855" cy="3612747"/>
        <a:chOff x="0" y="0"/>
        <a:chExt cx="10229855" cy="3612747"/>
      </a:xfrm>
    </dsp:grpSpPr>
    <dsp:sp modelId="{EBB7E7EE-5857-4AB7-A3A4-04B8453784B0}">
      <dsp:nvSpPr>
        <dsp:cNvPr id="3" name="Arc plein 2"/>
        <dsp:cNvSpPr/>
      </dsp:nvSpPr>
      <dsp:spPr bwMode="white">
        <a:xfrm rot="5400000">
          <a:off x="260" y="905597"/>
          <a:ext cx="3380448" cy="3380967"/>
        </a:xfrm>
        <a:prstGeom prst="blockArc">
          <a:avLst>
            <a:gd name="adj1" fmla="val 13500000"/>
            <a:gd name="adj2" fmla="val 18900000"/>
            <a:gd name="adj3" fmla="val 496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rot="5400000">
        <a:off x="260" y="905597"/>
        <a:ext cx="3380448" cy="3380967"/>
      </dsp:txXfrm>
    </dsp:sp>
    <dsp:sp modelId="{445C1FFC-8081-437A-AAC2-A91B08A1F9AC}">
      <dsp:nvSpPr>
        <dsp:cNvPr id="4" name="Arc plein 3"/>
        <dsp:cNvSpPr/>
      </dsp:nvSpPr>
      <dsp:spPr bwMode="white">
        <a:xfrm rot="16200000">
          <a:off x="3479433" y="905597"/>
          <a:ext cx="3380448" cy="3380967"/>
        </a:xfrm>
        <a:prstGeom prst="blockArc">
          <a:avLst>
            <a:gd name="adj1" fmla="val 13500000"/>
            <a:gd name="adj2" fmla="val 18900000"/>
            <a:gd name="adj3" fmla="val 4960"/>
          </a:avLst>
        </a:prstGeom>
      </dsp:spPr>
      <dsp:style>
        <a:lnRef idx="2">
          <a:schemeClr val="lt1"/>
        </a:lnRef>
        <a:fillRef idx="1">
          <a:schemeClr val="accent5">
            <a:hueOff val="2940000"/>
            <a:satOff val="9542"/>
            <a:lumOff val="3399"/>
            <a:alpha val="100000"/>
          </a:schemeClr>
        </a:fillRef>
        <a:effectRef idx="0">
          <a:scrgbClr r="0" g="0" b="0"/>
        </a:effectRef>
        <a:fontRef idx="minor">
          <a:schemeClr val="lt1"/>
        </a:fontRef>
      </dsp:style>
      <dsp:txXfrm rot="16200000">
        <a:off x="3479433" y="905597"/>
        <a:ext cx="3380448" cy="3380967"/>
      </dsp:txXfrm>
    </dsp:sp>
    <dsp:sp modelId="{0159A7B1-4E25-43F0-B211-B66EF095A9A6}">
      <dsp:nvSpPr>
        <dsp:cNvPr id="5" name="Rectangle 4"/>
        <dsp:cNvSpPr/>
      </dsp:nvSpPr>
      <dsp:spPr bwMode="white">
        <a:xfrm>
          <a:off x="4681271" y="4131053"/>
          <a:ext cx="2566671" cy="6763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800" dirty="0" smtClean="0">
              <a:solidFill>
                <a:schemeClr val="tx1"/>
              </a:solidFill>
            </a:rPr>
            <a:t>المباني الصناعية </a:t>
          </a:r>
          <a:endParaRPr lang="fr-FR" sz="2800" dirty="0">
            <a:solidFill>
              <a:schemeClr val="tx1"/>
            </a:solidFill>
          </a:endParaRPr>
        </a:p>
      </dsp:txBody>
      <dsp:txXfrm>
        <a:off x="4681271" y="4131053"/>
        <a:ext cx="2566671" cy="676306"/>
      </dsp:txXfrm>
    </dsp:sp>
    <dsp:sp modelId="{5749F1CA-1CD9-4992-8676-59853BD90BF3}">
      <dsp:nvSpPr>
        <dsp:cNvPr id="6" name="Arc plein 5"/>
        <dsp:cNvSpPr/>
      </dsp:nvSpPr>
      <dsp:spPr bwMode="white">
        <a:xfrm rot="5400000">
          <a:off x="4237268" y="1082056"/>
          <a:ext cx="3380448" cy="3380967"/>
        </a:xfrm>
        <a:prstGeom prst="blockArc">
          <a:avLst>
            <a:gd name="adj1" fmla="val 13500000"/>
            <a:gd name="adj2" fmla="val 18900000"/>
            <a:gd name="adj3" fmla="val 4960"/>
          </a:avLst>
        </a:prstGeom>
      </dsp:spPr>
      <dsp:style>
        <a:lnRef idx="2">
          <a:schemeClr val="lt1"/>
        </a:lnRef>
        <a:fillRef idx="1">
          <a:schemeClr val="accent5">
            <a:hueOff val="5880000"/>
            <a:satOff val="19085"/>
            <a:lumOff val="6797"/>
            <a:alpha val="100000"/>
          </a:schemeClr>
        </a:fillRef>
        <a:effectRef idx="0">
          <a:scrgbClr r="0" g="0" b="0"/>
        </a:effectRef>
        <a:fontRef idx="minor">
          <a:schemeClr val="lt1"/>
        </a:fontRef>
      </dsp:style>
      <dsp:txXfrm rot="5400000">
        <a:off x="4237268" y="1082056"/>
        <a:ext cx="3380448" cy="3380967"/>
      </dsp:txXfrm>
    </dsp:sp>
    <dsp:sp modelId="{2E5744B3-5EF2-41A1-BD0C-6058DC700D87}">
      <dsp:nvSpPr>
        <dsp:cNvPr id="7" name="Arc plein 6"/>
        <dsp:cNvSpPr/>
      </dsp:nvSpPr>
      <dsp:spPr bwMode="white">
        <a:xfrm rot="16200000">
          <a:off x="6849148" y="937677"/>
          <a:ext cx="3380448" cy="3380967"/>
        </a:xfrm>
        <a:prstGeom prst="blockArc">
          <a:avLst>
            <a:gd name="adj1" fmla="val 13500000"/>
            <a:gd name="adj2" fmla="val 18900000"/>
            <a:gd name="adj3" fmla="val 4960"/>
          </a:avLst>
        </a:prstGeom>
      </dsp:spPr>
      <dsp:style>
        <a:lnRef idx="2">
          <a:schemeClr val="lt1"/>
        </a:lnRef>
        <a:fillRef idx="1">
          <a:schemeClr val="accent5">
            <a:hueOff val="8820000"/>
            <a:satOff val="28627"/>
            <a:lumOff val="10196"/>
            <a:alpha val="100000"/>
          </a:schemeClr>
        </a:fillRef>
        <a:effectRef idx="0">
          <a:scrgbClr r="0" g="0" b="0"/>
        </a:effectRef>
        <a:fontRef idx="minor">
          <a:schemeClr val="lt1"/>
        </a:fontRef>
      </dsp:style>
      <dsp:txXfrm rot="16200000">
        <a:off x="6849148" y="937677"/>
        <a:ext cx="3380448" cy="3380967"/>
      </dsp:txXfrm>
    </dsp:sp>
    <dsp:sp modelId="{ED93B44F-1FBB-4AC5-9DAE-8DD42A68B3F8}">
      <dsp:nvSpPr>
        <dsp:cNvPr id="8" name="Rectangle 7"/>
        <dsp:cNvSpPr/>
      </dsp:nvSpPr>
      <dsp:spPr bwMode="white">
        <a:xfrm>
          <a:off x="7499628" y="4115011"/>
          <a:ext cx="2566671" cy="6763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800" dirty="0" smtClean="0">
              <a:solidFill>
                <a:schemeClr val="tx1"/>
              </a:solidFill>
            </a:rPr>
            <a:t> العلاجية المباني الترفيهية</a:t>
          </a:r>
          <a:endParaRPr lang="fr-FR" sz="2800" dirty="0">
            <a:solidFill>
              <a:schemeClr val="tx1"/>
            </a:solidFill>
          </a:endParaRPr>
        </a:p>
      </dsp:txBody>
      <dsp:txXfrm>
        <a:off x="7499628" y="4115011"/>
        <a:ext cx="2566671" cy="676306"/>
      </dsp:txXfrm>
    </dsp:sp>
    <dsp:sp modelId="{14AAE04B-403C-4BF1-954B-4093CCB8C519}">
      <dsp:nvSpPr>
        <dsp:cNvPr id="9" name="Ellipse 8"/>
        <dsp:cNvSpPr/>
      </dsp:nvSpPr>
      <dsp:spPr bwMode="white">
        <a:xfrm>
          <a:off x="4030500" y="2057025"/>
          <a:ext cx="1548841" cy="2359585"/>
        </a:xfrm>
        <a:prstGeom prst="ellipse">
          <a:avLst/>
        </a:prstGeom>
      </dsp:spPr>
      <dsp:style>
        <a:lnRef idx="2">
          <a:schemeClr val="lt1"/>
        </a:lnRef>
        <a:fillRef idx="1">
          <a:schemeClr val="accent5">
            <a:alpha val="50000"/>
            <a:hueOff val="0"/>
            <a:satOff val="0"/>
            <a:lumOff val="0"/>
            <a:alpha val="50196"/>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800" dirty="0" smtClean="0">
              <a:solidFill>
                <a:schemeClr val="tx1"/>
              </a:solidFill>
            </a:rPr>
            <a:t>المباني التعليمية</a:t>
          </a:r>
          <a:endParaRPr lang="fr-FR" sz="2800" dirty="0">
            <a:solidFill>
              <a:schemeClr val="tx1"/>
            </a:solidFill>
          </a:endParaRPr>
        </a:p>
      </dsp:txBody>
      <dsp:txXfrm>
        <a:off x="4030500" y="2057025"/>
        <a:ext cx="1548841" cy="2359585"/>
      </dsp:txXfrm>
    </dsp:sp>
    <dsp:sp modelId="{BA5A0348-1808-41DD-B9EC-B132C0D82620}">
      <dsp:nvSpPr>
        <dsp:cNvPr id="10" name="Ellipse 9"/>
        <dsp:cNvSpPr/>
      </dsp:nvSpPr>
      <dsp:spPr bwMode="white">
        <a:xfrm>
          <a:off x="4951075" y="0"/>
          <a:ext cx="1548841" cy="2359585"/>
        </a:xfrm>
        <a:prstGeom prst="ellipse">
          <a:avLst/>
        </a:prstGeom>
      </dsp:spPr>
      <dsp:style>
        <a:lnRef idx="2">
          <a:schemeClr val="lt1"/>
        </a:lnRef>
        <a:fillRef idx="1">
          <a:schemeClr val="accent5">
            <a:alpha val="50000"/>
            <a:hueOff val="1260000"/>
            <a:satOff val="4090"/>
            <a:lumOff val="1457"/>
            <a:alpha val="50196"/>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800" dirty="0" smtClean="0">
              <a:solidFill>
                <a:schemeClr val="tx1"/>
              </a:solidFill>
            </a:rPr>
            <a:t>المباني الطبية</a:t>
          </a:r>
          <a:endParaRPr lang="fr-FR" sz="2800" dirty="0">
            <a:solidFill>
              <a:schemeClr val="tx1"/>
            </a:solidFill>
          </a:endParaRPr>
        </a:p>
      </dsp:txBody>
      <dsp:txXfrm>
        <a:off x="4951075" y="0"/>
        <a:ext cx="1548841" cy="2359585"/>
      </dsp:txXfrm>
    </dsp:sp>
    <dsp:sp modelId="{888A1EB7-D57E-458D-A999-3B229D7269E3}">
      <dsp:nvSpPr>
        <dsp:cNvPr id="11" name="Ellipse 10"/>
        <dsp:cNvSpPr/>
      </dsp:nvSpPr>
      <dsp:spPr bwMode="white">
        <a:xfrm>
          <a:off x="655122" y="686550"/>
          <a:ext cx="1071125" cy="1158257"/>
        </a:xfrm>
        <a:prstGeom prst="ellipse">
          <a:avLst/>
        </a:prstGeom>
      </dsp:spPr>
      <dsp:style>
        <a:lnRef idx="2">
          <a:schemeClr val="lt1"/>
        </a:lnRef>
        <a:fillRef idx="1">
          <a:schemeClr val="accent5">
            <a:alpha val="50000"/>
            <a:hueOff val="2520000"/>
            <a:satOff val="8179"/>
            <a:lumOff val="2913"/>
            <a:alpha val="50196"/>
          </a:schemeClr>
        </a:fillRef>
        <a:effectRef idx="0">
          <a:scrgbClr r="0" g="0" b="0"/>
        </a:effectRef>
        <a:fontRef idx="minor">
          <a:schemeClr val="tx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400" dirty="0" smtClean="0"/>
            <a:t>المباني السكنية </a:t>
          </a:r>
          <a:endParaRPr lang="fr-FR" sz="2400" dirty="0"/>
        </a:p>
      </dsp:txBody>
      <dsp:txXfrm>
        <a:off x="655122" y="686550"/>
        <a:ext cx="1071125" cy="1158257"/>
      </dsp:txXfrm>
    </dsp:sp>
    <dsp:sp modelId="{8EFF3CB9-B272-4014-ACA3-693C645F01F1}">
      <dsp:nvSpPr>
        <dsp:cNvPr id="12" name="Ellipse 11"/>
        <dsp:cNvSpPr/>
      </dsp:nvSpPr>
      <dsp:spPr bwMode="white">
        <a:xfrm>
          <a:off x="6795225" y="4339835"/>
          <a:ext cx="526144" cy="568704"/>
        </a:xfrm>
        <a:prstGeom prst="ellipse">
          <a:avLst/>
        </a:prstGeom>
      </dsp:spPr>
      <dsp:style>
        <a:lnRef idx="2">
          <a:schemeClr val="lt1"/>
        </a:lnRef>
        <a:fillRef idx="1">
          <a:schemeClr val="accent5">
            <a:alpha val="50000"/>
            <a:hueOff val="3780000"/>
            <a:satOff val="12269"/>
            <a:lumOff val="4370"/>
            <a:alpha val="50196"/>
          </a:schemeClr>
        </a:fillRef>
        <a:effectRef idx="0">
          <a:scrgbClr r="0" g="0" b="0"/>
        </a:effectRef>
        <a:fontRef idx="minor">
          <a:schemeClr val="tx1"/>
        </a:fontRef>
      </dsp:style>
      <dsp:txXfrm>
        <a:off x="6795225" y="4339835"/>
        <a:ext cx="526144" cy="568704"/>
      </dsp:txXfrm>
    </dsp:sp>
    <dsp:sp modelId="{F2C9B7C1-7006-4D87-868D-EBED1BAE7CD0}">
      <dsp:nvSpPr>
        <dsp:cNvPr id="13" name="Ellipse 12"/>
        <dsp:cNvSpPr/>
      </dsp:nvSpPr>
      <dsp:spPr bwMode="white">
        <a:xfrm>
          <a:off x="9553126" y="4397262"/>
          <a:ext cx="306143" cy="330823"/>
        </a:xfrm>
        <a:prstGeom prst="ellipse">
          <a:avLst/>
        </a:prstGeom>
      </dsp:spPr>
      <dsp:style>
        <a:lnRef idx="2">
          <a:schemeClr val="lt1"/>
        </a:lnRef>
        <a:fillRef idx="1">
          <a:schemeClr val="accent5">
            <a:alpha val="50000"/>
            <a:hueOff val="5040000"/>
            <a:satOff val="16359"/>
            <a:lumOff val="5826"/>
            <a:alpha val="50196"/>
          </a:schemeClr>
        </a:fillRef>
        <a:effectRef idx="0">
          <a:scrgbClr r="0" g="0" b="0"/>
        </a:effectRef>
        <a:fontRef idx="minor">
          <a:schemeClr val="tx1"/>
        </a:fontRef>
      </dsp:style>
      <dsp:txXfrm>
        <a:off x="9553126" y="4397262"/>
        <a:ext cx="306143" cy="330823"/>
      </dsp:txXfrm>
    </dsp:sp>
    <dsp:sp modelId="{B71B836C-CD3E-4EBC-9E8E-792B22C6447B}">
      <dsp:nvSpPr>
        <dsp:cNvPr id="14" name="Ellipse 13"/>
        <dsp:cNvSpPr/>
      </dsp:nvSpPr>
      <dsp:spPr bwMode="white">
        <a:xfrm>
          <a:off x="1921716" y="1943789"/>
          <a:ext cx="1071125" cy="1158257"/>
        </a:xfrm>
        <a:prstGeom prst="ellipse">
          <a:avLst/>
        </a:prstGeom>
      </dsp:spPr>
      <dsp:style>
        <a:lnRef idx="2">
          <a:schemeClr val="lt1"/>
        </a:lnRef>
        <a:fillRef idx="1">
          <a:schemeClr val="accent5">
            <a:alpha val="50000"/>
            <a:hueOff val="6300000"/>
            <a:satOff val="20448"/>
            <a:lumOff val="7283"/>
            <a:alpha val="50196"/>
          </a:schemeClr>
        </a:fillRef>
        <a:effectRef idx="0">
          <a:scrgbClr r="0" g="0" b="0"/>
        </a:effectRef>
        <a:fontRef idx="minor">
          <a:schemeClr val="tx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400" dirty="0" smtClean="0"/>
            <a:t>المباني السياحية</a:t>
          </a:r>
          <a:endParaRPr lang="fr-FR" sz="2400" dirty="0"/>
        </a:p>
      </dsp:txBody>
      <dsp:txXfrm>
        <a:off x="1921716" y="1943789"/>
        <a:ext cx="1071125" cy="1158257"/>
      </dsp:txXfrm>
    </dsp:sp>
    <dsp:sp modelId="{92DDBBA0-9411-4217-8B62-C1478BB8748D}">
      <dsp:nvSpPr>
        <dsp:cNvPr id="15" name="Ellipse 14"/>
        <dsp:cNvSpPr/>
      </dsp:nvSpPr>
      <dsp:spPr bwMode="white">
        <a:xfrm>
          <a:off x="3431757" y="4702573"/>
          <a:ext cx="306143" cy="330823"/>
        </a:xfrm>
        <a:prstGeom prst="ellipse">
          <a:avLst/>
        </a:prstGeom>
      </dsp:spPr>
      <dsp:style>
        <a:lnRef idx="2">
          <a:schemeClr val="lt1"/>
        </a:lnRef>
        <a:fillRef idx="1">
          <a:schemeClr val="accent5">
            <a:alpha val="50000"/>
            <a:hueOff val="7560000"/>
            <a:satOff val="24538"/>
            <a:lumOff val="8739"/>
            <a:alpha val="50196"/>
          </a:schemeClr>
        </a:fillRef>
        <a:effectRef idx="0">
          <a:scrgbClr r="0" g="0" b="0"/>
        </a:effectRef>
        <a:fontRef idx="minor">
          <a:schemeClr val="tx1"/>
        </a:fontRef>
      </dsp:style>
      <dsp:txXfrm>
        <a:off x="3431757" y="4702573"/>
        <a:ext cx="306143" cy="330823"/>
      </dsp:txXfrm>
    </dsp:sp>
    <dsp:sp modelId="{6B45237F-12E5-4749-8550-C27FD72F1B56}">
      <dsp:nvSpPr>
        <dsp:cNvPr id="16" name="Ellipse 15"/>
        <dsp:cNvSpPr/>
      </dsp:nvSpPr>
      <dsp:spPr bwMode="white">
        <a:xfrm>
          <a:off x="850407" y="3123719"/>
          <a:ext cx="1071125" cy="1158257"/>
        </a:xfrm>
        <a:prstGeom prst="ellipse">
          <a:avLst/>
        </a:prstGeom>
      </dsp:spPr>
      <dsp:style>
        <a:lnRef idx="2">
          <a:schemeClr val="lt1"/>
        </a:lnRef>
        <a:fillRef idx="1">
          <a:schemeClr val="accent5">
            <a:alpha val="50000"/>
            <a:hueOff val="8820000"/>
            <a:satOff val="28627"/>
            <a:lumOff val="10196"/>
            <a:alpha val="50196"/>
          </a:schemeClr>
        </a:fillRef>
        <a:effectRef idx="0">
          <a:scrgbClr r="0" g="0" b="0"/>
        </a:effectRef>
        <a:fontRef idx="minor">
          <a:schemeClr val="tx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400" dirty="0" smtClean="0"/>
            <a:t>المباني التجارية</a:t>
          </a:r>
          <a:endParaRPr lang="fr-FR" sz="2400" dirty="0"/>
        </a:p>
      </dsp:txBody>
      <dsp:txXfrm>
        <a:off x="850407" y="3123719"/>
        <a:ext cx="1071125" cy="1158257"/>
      </dsp:txXfrm>
    </dsp:sp>
    <dsp:sp modelId="{03DFB864-FEB5-4781-A8EE-B199794B9A38}">
      <dsp:nvSpPr>
        <dsp:cNvPr id="17" name="Ellipse 16"/>
        <dsp:cNvSpPr/>
      </dsp:nvSpPr>
      <dsp:spPr bwMode="white">
        <a:xfrm>
          <a:off x="8255493" y="1680640"/>
          <a:ext cx="1974362" cy="1974005"/>
        </a:xfrm>
        <a:prstGeom prst="ellipse">
          <a:avLst/>
        </a:prstGeom>
      </dsp:spPr>
      <dsp:style>
        <a:lnRef idx="2">
          <a:schemeClr val="lt1"/>
        </a:lnRef>
        <a:fillRef idx="1">
          <a:schemeClr val="accent6"/>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800" dirty="0" smtClean="0"/>
            <a:t>منشآت المرافق</a:t>
          </a:r>
          <a:endParaRPr lang="fr-FR" sz="2800" dirty="0"/>
        </a:p>
      </dsp:txBody>
      <dsp:txXfrm>
        <a:off x="8255493" y="1680640"/>
        <a:ext cx="1974362" cy="1974005"/>
      </dsp:txXfrm>
    </dsp:sp>
    <dsp:sp modelId="{5B7F898D-1DB0-45DA-813E-723D45FD1384}">
      <dsp:nvSpPr>
        <dsp:cNvPr id="18" name="Rectangle 17"/>
        <dsp:cNvSpPr/>
      </dsp:nvSpPr>
      <dsp:spPr bwMode="white">
        <a:xfrm>
          <a:off x="1389259" y="4355648"/>
          <a:ext cx="2566671" cy="6763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r-DZ" sz="2800" dirty="0" smtClean="0">
              <a:solidFill>
                <a:schemeClr val="tx1"/>
              </a:solidFill>
            </a:rPr>
            <a:t>الأراضي</a:t>
          </a:r>
          <a:endParaRPr lang="fr-FR" sz="2800" dirty="0">
            <a:solidFill>
              <a:schemeClr val="tx1"/>
            </a:solidFill>
          </a:endParaRPr>
        </a:p>
      </dsp:txBody>
      <dsp:txXfrm>
        <a:off x="1389259" y="4355648"/>
        <a:ext cx="2566671" cy="676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5960534" cy="5418667"/>
        <a:chOff x="0" y="0"/>
        <a:chExt cx="5960534" cy="5418667"/>
      </a:xfrm>
    </dsp:grpSpPr>
    <dsp:sp modelId="{72D8055F-4CD0-496D-8431-E8F04620B27E}">
      <dsp:nvSpPr>
        <dsp:cNvPr id="3" name="Forme 2"/>
        <dsp:cNvSpPr/>
      </dsp:nvSpPr>
      <dsp:spPr bwMode="white">
        <a:xfrm rot="4396374">
          <a:off x="3429313" y="1078272"/>
          <a:ext cx="4677715" cy="3262123"/>
        </a:xfrm>
        <a:prstGeom prst="swooshArrow">
          <a:avLst>
            <a:gd name="adj1" fmla="val 16310"/>
            <a:gd name="adj2" fmla="val 31369"/>
          </a:avLst>
        </a:prstGeom>
      </dsp:spPr>
      <dsp:style>
        <a:lnRef idx="0">
          <a:schemeClr val="lt1"/>
        </a:lnRef>
        <a:fillRef idx="3">
          <a:schemeClr val="accent4"/>
        </a:fillRef>
        <a:effectRef idx="3">
          <a:scrgbClr r="0" g="0" b="0"/>
        </a:effectRef>
        <a:fontRef idx="minor">
          <a:schemeClr val="lt1"/>
        </a:fontRef>
      </dsp:style>
      <dsp:txXfrm rot="4396374">
        <a:off x="3429313" y="1078272"/>
        <a:ext cx="4677715" cy="3262123"/>
      </dsp:txXfrm>
    </dsp:sp>
    <dsp:sp modelId="{443A8E11-CB10-4E02-BA81-47222636C19C}">
      <dsp:nvSpPr>
        <dsp:cNvPr id="6" name="Ellipse 5"/>
        <dsp:cNvSpPr/>
      </dsp:nvSpPr>
      <dsp:spPr bwMode="white">
        <a:xfrm>
          <a:off x="5023646" y="1400184"/>
          <a:ext cx="118127" cy="118127"/>
        </a:xfrm>
        <a:prstGeom prst="ellipse">
          <a:avLst/>
        </a:prstGeom>
      </dsp:spPr>
      <dsp:style>
        <a:lnRef idx="0">
          <a:schemeClr val="lt1"/>
        </a:lnRef>
        <a:fillRef idx="3">
          <a:schemeClr val="accent4">
            <a:tint val="40000"/>
          </a:schemeClr>
        </a:fillRef>
        <a:effectRef idx="3">
          <a:scrgbClr r="0" g="0" b="0"/>
        </a:effectRef>
        <a:fontRef idx="minor"/>
      </dsp:style>
      <dsp:txXfrm>
        <a:off x="5023646" y="1400184"/>
        <a:ext cx="118127" cy="118127"/>
      </dsp:txXfrm>
    </dsp:sp>
    <dsp:sp modelId="{A10D12AE-8919-4496-A016-F7C72F203293}">
      <dsp:nvSpPr>
        <dsp:cNvPr id="8" name="Ellipse 7"/>
        <dsp:cNvSpPr/>
      </dsp:nvSpPr>
      <dsp:spPr bwMode="white">
        <a:xfrm>
          <a:off x="5589897" y="1796288"/>
          <a:ext cx="118127" cy="118127"/>
        </a:xfrm>
        <a:prstGeom prst="ellipse">
          <a:avLst/>
        </a:prstGeom>
      </dsp:spPr>
      <dsp:style>
        <a:lnRef idx="0">
          <a:schemeClr val="lt1"/>
        </a:lnRef>
        <a:fillRef idx="3">
          <a:schemeClr val="accent4">
            <a:tint val="40000"/>
          </a:schemeClr>
        </a:fillRef>
        <a:effectRef idx="3">
          <a:scrgbClr r="0" g="0" b="0"/>
        </a:effectRef>
        <a:fontRef idx="minor"/>
      </dsp:style>
      <dsp:txXfrm>
        <a:off x="5589897" y="1796288"/>
        <a:ext cx="118127" cy="118127"/>
      </dsp:txXfrm>
    </dsp:sp>
    <dsp:sp modelId="{BF7C3F9B-135D-4F35-895E-3466EDA024E9}">
      <dsp:nvSpPr>
        <dsp:cNvPr id="10" name="Ellipse 9"/>
        <dsp:cNvSpPr/>
      </dsp:nvSpPr>
      <dsp:spPr bwMode="white">
        <a:xfrm>
          <a:off x="6066739" y="2257959"/>
          <a:ext cx="118127" cy="118127"/>
        </a:xfrm>
        <a:prstGeom prst="ellipse">
          <a:avLst/>
        </a:prstGeom>
      </dsp:spPr>
      <dsp:style>
        <a:lnRef idx="0">
          <a:schemeClr val="lt1"/>
        </a:lnRef>
        <a:fillRef idx="3">
          <a:schemeClr val="accent4">
            <a:tint val="40000"/>
          </a:schemeClr>
        </a:fillRef>
        <a:effectRef idx="3">
          <a:scrgbClr r="0" g="0" b="0"/>
        </a:effectRef>
        <a:fontRef idx="minor"/>
      </dsp:style>
      <dsp:txXfrm>
        <a:off x="6066739" y="2257959"/>
        <a:ext cx="118127" cy="118127"/>
      </dsp:txXfrm>
    </dsp:sp>
    <dsp:sp modelId="{CD69BDFA-C818-4AD5-96A0-87FA8084F03D}">
      <dsp:nvSpPr>
        <dsp:cNvPr id="12" name="Ellipse 11"/>
        <dsp:cNvSpPr/>
      </dsp:nvSpPr>
      <dsp:spPr bwMode="white">
        <a:xfrm>
          <a:off x="6479208" y="2768397"/>
          <a:ext cx="118127" cy="118127"/>
        </a:xfrm>
        <a:prstGeom prst="ellipse">
          <a:avLst/>
        </a:prstGeom>
      </dsp:spPr>
      <dsp:style>
        <a:lnRef idx="0">
          <a:schemeClr val="lt1"/>
        </a:lnRef>
        <a:fillRef idx="3">
          <a:schemeClr val="accent4">
            <a:tint val="40000"/>
          </a:schemeClr>
        </a:fillRef>
        <a:effectRef idx="3">
          <a:scrgbClr r="0" g="0" b="0"/>
        </a:effectRef>
        <a:fontRef idx="minor"/>
      </dsp:style>
      <dsp:txXfrm>
        <a:off x="6479208" y="2768397"/>
        <a:ext cx="118127" cy="118127"/>
      </dsp:txXfrm>
    </dsp:sp>
    <dsp:sp modelId="{E4A0D93E-9753-453D-AAD7-79BC74E2560B}">
      <dsp:nvSpPr>
        <dsp:cNvPr id="4" name="Rectangle 3"/>
        <dsp:cNvSpPr/>
      </dsp:nvSpPr>
      <dsp:spPr bwMode="white">
        <a:xfrm>
          <a:off x="3115733" y="0"/>
          <a:ext cx="2205397" cy="86698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480" tIns="30480" rIns="30480" bIns="3048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r" rtl="1">
            <a:lnSpc>
              <a:spcPct val="100000"/>
            </a:lnSpc>
            <a:spcBef>
              <a:spcPct val="0"/>
            </a:spcBef>
            <a:spcAft>
              <a:spcPct val="35000"/>
            </a:spcAft>
          </a:pPr>
          <a:r>
            <a:rPr lang="ar-DZ" sz="2400" b="0" dirty="0" smtClean="0">
              <a:solidFill>
                <a:schemeClr val="tx1"/>
              </a:solidFill>
            </a:rPr>
            <a:t>التسويق الرقمي</a:t>
          </a:r>
          <a:endParaRPr lang="fr-FR" sz="2400" b="0" dirty="0">
            <a:solidFill>
              <a:schemeClr val="tx1"/>
            </a:solidFill>
          </a:endParaRPr>
        </a:p>
      </dsp:txBody>
      <dsp:txXfrm>
        <a:off x="3115733" y="0"/>
        <a:ext cx="2205397" cy="866987"/>
      </dsp:txXfrm>
    </dsp:sp>
    <dsp:sp modelId="{3A8AA7CF-1FFD-4D14-AAF7-208BC8548607}">
      <dsp:nvSpPr>
        <dsp:cNvPr id="14" name="Ellipse 13"/>
        <dsp:cNvSpPr/>
      </dsp:nvSpPr>
      <dsp:spPr bwMode="white">
        <a:xfrm>
          <a:off x="6811806" y="3289131"/>
          <a:ext cx="118127" cy="118127"/>
        </a:xfrm>
        <a:prstGeom prst="ellipse">
          <a:avLst/>
        </a:prstGeom>
      </dsp:spPr>
      <dsp:style>
        <a:lnRef idx="0">
          <a:schemeClr val="lt1"/>
        </a:lnRef>
        <a:fillRef idx="3">
          <a:schemeClr val="accent4">
            <a:tint val="40000"/>
          </a:schemeClr>
        </a:fillRef>
        <a:effectRef idx="3">
          <a:scrgbClr r="0" g="0" b="0"/>
        </a:effectRef>
        <a:fontRef idx="minor"/>
      </dsp:style>
      <dsp:txXfrm>
        <a:off x="6811806" y="3289131"/>
        <a:ext cx="118127" cy="118127"/>
      </dsp:txXfrm>
    </dsp:sp>
    <dsp:sp modelId="{20446484-E888-46B6-ACA2-F6E255C88F60}">
      <dsp:nvSpPr>
        <dsp:cNvPr id="5" name="Rectangle 4"/>
        <dsp:cNvSpPr/>
      </dsp:nvSpPr>
      <dsp:spPr bwMode="white">
        <a:xfrm>
          <a:off x="5983370" y="960964"/>
          <a:ext cx="3337899" cy="86698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480" tIns="30480" rIns="30480" bIns="304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r" rtl="1">
            <a:lnSpc>
              <a:spcPct val="100000"/>
            </a:lnSpc>
            <a:spcBef>
              <a:spcPct val="0"/>
            </a:spcBef>
            <a:spcAft>
              <a:spcPct val="35000"/>
            </a:spcAft>
          </a:pPr>
          <a:r>
            <a:rPr lang="ar-DZ" sz="2400" b="0" dirty="0" smtClean="0">
              <a:solidFill>
                <a:schemeClr val="tx1"/>
              </a:solidFill>
            </a:rPr>
            <a:t>وسائل التواصل الإجتماعي</a:t>
          </a:r>
          <a:endParaRPr lang="fr-FR" sz="2400" b="0" dirty="0">
            <a:solidFill>
              <a:schemeClr val="tx1"/>
            </a:solidFill>
          </a:endParaRPr>
        </a:p>
      </dsp:txBody>
      <dsp:txXfrm>
        <a:off x="5983370" y="960964"/>
        <a:ext cx="3337899" cy="866987"/>
      </dsp:txXfrm>
    </dsp:sp>
    <dsp:sp modelId="{DAB91F13-7B47-4B4A-A9B2-AB00C86B3B9C}">
      <dsp:nvSpPr>
        <dsp:cNvPr id="7" name="Rectangle 6"/>
        <dsp:cNvSpPr/>
      </dsp:nvSpPr>
      <dsp:spPr bwMode="white">
        <a:xfrm>
          <a:off x="2729419" y="1437897"/>
          <a:ext cx="1966976" cy="86698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480" tIns="30480" rIns="30480" bIns="3048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r" rtl="1">
            <a:lnSpc>
              <a:spcPct val="100000"/>
            </a:lnSpc>
            <a:spcBef>
              <a:spcPct val="0"/>
            </a:spcBef>
            <a:spcAft>
              <a:spcPct val="35000"/>
            </a:spcAft>
          </a:pPr>
          <a:r>
            <a:rPr lang="ar-DZ" sz="2400" b="0" dirty="0" smtClean="0">
              <a:solidFill>
                <a:schemeClr val="tx1"/>
              </a:solidFill>
            </a:rPr>
            <a:t>العلاقات العامة والتواصل</a:t>
          </a:r>
          <a:endParaRPr lang="fr-FR" sz="2400" b="0" dirty="0">
            <a:solidFill>
              <a:schemeClr val="tx1"/>
            </a:solidFill>
          </a:endParaRPr>
        </a:p>
      </dsp:txBody>
      <dsp:txXfrm>
        <a:off x="2729419" y="1437897"/>
        <a:ext cx="1966976" cy="866987"/>
      </dsp:txXfrm>
    </dsp:sp>
    <dsp:sp modelId="{C15BAFBD-6E73-4650-BFFD-4B9490B06C5A}">
      <dsp:nvSpPr>
        <dsp:cNvPr id="9" name="Rectangle 8"/>
        <dsp:cNvSpPr/>
      </dsp:nvSpPr>
      <dsp:spPr bwMode="white">
        <a:xfrm>
          <a:off x="7275835" y="1883529"/>
          <a:ext cx="2324608" cy="86698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480" tIns="30480" rIns="30480" bIns="304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r" rtl="1">
            <a:lnSpc>
              <a:spcPct val="100000"/>
            </a:lnSpc>
            <a:spcBef>
              <a:spcPct val="0"/>
            </a:spcBef>
            <a:spcAft>
              <a:spcPct val="35000"/>
            </a:spcAft>
          </a:pPr>
          <a:r>
            <a:rPr lang="ar-DZ" sz="2400" b="0" dirty="0" smtClean="0">
              <a:solidFill>
                <a:schemeClr val="tx1"/>
              </a:solidFill>
            </a:rPr>
            <a:t>الإعلانات التقليدية</a:t>
          </a:r>
          <a:endParaRPr lang="fr-FR" sz="2400" b="0" dirty="0">
            <a:solidFill>
              <a:schemeClr val="tx1"/>
            </a:solidFill>
          </a:endParaRPr>
        </a:p>
      </dsp:txBody>
      <dsp:txXfrm>
        <a:off x="7275835" y="1883529"/>
        <a:ext cx="2324608" cy="866987"/>
      </dsp:txXfrm>
    </dsp:sp>
    <dsp:sp modelId="{BA89AD93-6001-4F6D-BD8A-C855C16E8F85}">
      <dsp:nvSpPr>
        <dsp:cNvPr id="11" name="Rectangle 10"/>
        <dsp:cNvSpPr/>
      </dsp:nvSpPr>
      <dsp:spPr bwMode="white">
        <a:xfrm>
          <a:off x="2853231" y="2426054"/>
          <a:ext cx="2980267" cy="86698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480" tIns="30480" rIns="30480" bIns="3048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gn="r" rtl="1">
            <a:lnSpc>
              <a:spcPct val="100000"/>
            </a:lnSpc>
            <a:spcBef>
              <a:spcPct val="0"/>
            </a:spcBef>
            <a:spcAft>
              <a:spcPct val="35000"/>
            </a:spcAft>
          </a:pPr>
          <a:r>
            <a:rPr lang="ar-SA" sz="2400" b="0" dirty="0" smtClean="0">
              <a:solidFill>
                <a:schemeClr val="tx1"/>
              </a:solidFill>
            </a:rPr>
            <a:t>تحليلات البيانات واستخدام الذكاء الاصطناعي</a:t>
          </a:r>
          <a:endParaRPr lang="fr-FR" sz="2400" b="0" dirty="0">
            <a:solidFill>
              <a:schemeClr val="tx1"/>
            </a:solidFill>
          </a:endParaRPr>
        </a:p>
      </dsp:txBody>
      <dsp:txXfrm>
        <a:off x="2853231" y="2426054"/>
        <a:ext cx="2980267" cy="866987"/>
      </dsp:txXfrm>
    </dsp:sp>
    <dsp:sp modelId="{590152B5-F1F7-429D-B5D7-1CA4A861122E}">
      <dsp:nvSpPr>
        <dsp:cNvPr id="13" name="Rectangle 12"/>
        <dsp:cNvSpPr/>
      </dsp:nvSpPr>
      <dsp:spPr bwMode="white">
        <a:xfrm>
          <a:off x="8037526" y="2850535"/>
          <a:ext cx="1728555" cy="86698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480" tIns="30480" rIns="30480" bIns="304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r" rtl="1">
            <a:lnSpc>
              <a:spcPct val="100000"/>
            </a:lnSpc>
            <a:spcBef>
              <a:spcPct val="0"/>
            </a:spcBef>
            <a:spcAft>
              <a:spcPct val="35000"/>
            </a:spcAft>
          </a:pPr>
          <a:r>
            <a:rPr lang="ar-SA" sz="2400" b="0" dirty="0" smtClean="0">
              <a:solidFill>
                <a:schemeClr val="tx1"/>
              </a:solidFill>
            </a:rPr>
            <a:t>تقديم تجارب مخصصة</a:t>
          </a:r>
          <a:endParaRPr lang="fr-FR" sz="2400" b="0" dirty="0">
            <a:solidFill>
              <a:schemeClr val="tx1"/>
            </a:solidFill>
          </a:endParaRPr>
        </a:p>
      </dsp:txBody>
      <dsp:txXfrm>
        <a:off x="8037526" y="2850535"/>
        <a:ext cx="1728555" cy="866987"/>
      </dsp:txXfrm>
    </dsp:sp>
    <dsp:sp modelId="{A45EAC13-82CC-41D0-B462-3AC58F2E1404}">
      <dsp:nvSpPr>
        <dsp:cNvPr id="15" name="Rectangle 14"/>
        <dsp:cNvSpPr/>
      </dsp:nvSpPr>
      <dsp:spPr bwMode="white">
        <a:xfrm>
          <a:off x="6096000" y="4551680"/>
          <a:ext cx="2980267" cy="86698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480" tIns="30480" rIns="30480" bIns="3048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r" rtl="1">
            <a:lnSpc>
              <a:spcPct val="100000"/>
            </a:lnSpc>
            <a:spcBef>
              <a:spcPct val="0"/>
            </a:spcBef>
            <a:spcAft>
              <a:spcPct val="35000"/>
            </a:spcAft>
          </a:pPr>
          <a:r>
            <a:rPr lang="ar-SA" sz="2400" b="0" dirty="0" smtClean="0">
              <a:solidFill>
                <a:schemeClr val="tx1"/>
              </a:solidFill>
            </a:rPr>
            <a:t>الجولات الافتراضية والتكنولوجيا الحديثة</a:t>
          </a:r>
          <a:endParaRPr lang="fr-FR" sz="2400" b="0" dirty="0">
            <a:solidFill>
              <a:schemeClr val="tx1"/>
            </a:solidFill>
          </a:endParaRPr>
        </a:p>
      </dsp:txBody>
      <dsp:txXfrm>
        <a:off x="6096000" y="4551680"/>
        <a:ext cx="2980267" cy="8669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nodeVertAlign" val="b"/>
          <dgm:param type="fallback" val="2D"/>
        </dgm:alg>
      </dgm:if>
      <dgm:else name="Name3">
        <dgm:alg type="lin">
          <dgm:param type="linDir" val="fromR"/>
          <dgm:param type="nodeVertAlign" val="b"/>
          <dgm:param type="fallback" val="2D"/>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type="rect" r:blip="" rot="295">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type="rect" r:blip="" rot="65">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Ch" val="mid"/>
                  <dgm:param type="txAnchorVert" val="mid"/>
                </dgm:alg>
                <dgm:shape xmlns:r="http://schemas.openxmlformats.org/officeDocument/2006/relationships" type="rect" r:blip="" rot="295">
                  <dgm:adjLst/>
                </dgm:shape>
                <dgm:presOf axis="self" ptType="node"/>
              </dgm:if>
              <dgm:else name="Name27">
                <dgm:alg type="tx">
                  <dgm:param type="autoTxRot" val="grav"/>
                  <dgm:param type="parTxLTRAlign" val="l"/>
                  <dgm:param type="txAnchorVertCh" val="mid"/>
                  <dgm:param type="txAnchorVert" val="mid"/>
                </dgm:alg>
                <dgm:shape xmlns:r="http://schemas.openxmlformats.org/officeDocument/2006/relationships" type="rect" r:blip="" rot="65">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type="rect" r:blip="" rot="295">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type="rect" r:blip="" rot="65">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type="blockArc" r:blip="" rot="90">
                <dgm:adjLst>
                  <dgm:adj idx="1" val="-135"/>
                  <dgm:adj idx="2" val="-45"/>
                  <dgm:adj idx="3" val="0.0496"/>
                </dgm:adjLst>
              </dgm:shape>
              <dgm:presOf/>
            </dgm:layoutNode>
            <dgm:layoutNode name="arc3">
              <dgm:alg type="sp"/>
              <dgm:shape xmlns:r="http://schemas.openxmlformats.org/officeDocument/2006/relationships" type="blockArc" r:blip="" rot="270">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type="blockArc" r:blip="" rot="90">
                <dgm:adjLst>
                  <dgm:adj idx="1" val="-135"/>
                  <dgm:adj idx="2" val="-45"/>
                  <dgm:adj idx="3" val="0.0496"/>
                </dgm:adjLst>
              </dgm:shape>
              <dgm:presOf/>
            </dgm:layoutNode>
            <dgm:layoutNode name="arc4">
              <dgm:alg type="sp"/>
              <dgm:shape xmlns:r="http://schemas.openxmlformats.org/officeDocument/2006/relationships" type="blockArc" r:blip="" rot="270">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type="swooshArrow" r:blip="" rot="73.2729">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smtClean="0"/>
              <a:t>Modifiez le style du titre</a:t>
            </a:r>
            <a:endParaRPr lang="en-US" dirty="0"/>
          </a:p>
        </p:txBody>
      </p:sp>
      <p:sp>
        <p:nvSpPr>
          <p:cNvPr id="3" name="Subtitle 2"/>
          <p:cNvSpPr>
            <a:spLocks noGrp="1"/>
          </p:cNvSpPr>
          <p:nvPr>
            <p:ph type="subTitle" idx="1" hasCustomPrompt="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hasCustomPrompt="1"/>
          </p:nvPr>
        </p:nvSpPr>
        <p:spPr>
          <a:xfrm>
            <a:off x="1371600" y="2295525"/>
            <a:ext cx="9601200" cy="3571875"/>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hasCustomPrompt="1"/>
          </p:nvPr>
        </p:nvSpPr>
        <p:spPr>
          <a:xfrm>
            <a:off x="1371600" y="624156"/>
            <a:ext cx="8179641" cy="5243244"/>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sp>
        <p:nvSpPr>
          <p:cNvPr id="3" name="Content Placeholder 2"/>
          <p:cNvSpPr>
            <a:spLocks noGrp="1"/>
          </p:cNvSpPr>
          <p:nvPr>
            <p:ph sz="half" idx="1" hasCustomPrompt="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Content Placeholder 3"/>
          <p:cNvSpPr>
            <a:spLocks noGrp="1"/>
          </p:cNvSpPr>
          <p:nvPr>
            <p:ph sz="half" idx="2" hasCustomPrompt="1"/>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Content Placeholder 3"/>
          <p:cNvSpPr>
            <a:spLocks noGrp="1"/>
          </p:cNvSpPr>
          <p:nvPr>
            <p:ph sz="half" idx="2" hasCustomPrompt="1"/>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5" name="Text Placeholder 4"/>
          <p:cNvSpPr>
            <a:spLocks noGrp="1"/>
          </p:cNvSpPr>
          <p:nvPr>
            <p:ph type="body" sz="quarter" idx="3" hasCustomPrompt="1"/>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Content Placeholder 5"/>
          <p:cNvSpPr>
            <a:spLocks noGrp="1"/>
          </p:cNvSpPr>
          <p:nvPr>
            <p:ph sz="quarter" idx="4" hasCustomPrompt="1"/>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smtClean="0"/>
              <a:t>Modifiez le style du titre</a:t>
            </a:r>
            <a:endParaRPr lang="en-US" dirty="0"/>
          </a:p>
        </p:txBody>
      </p:sp>
      <p:sp>
        <p:nvSpPr>
          <p:cNvPr id="3" name="Content Placeholder 2"/>
          <p:cNvSpPr>
            <a:spLocks noGrp="1"/>
          </p:cNvSpPr>
          <p:nvPr>
            <p:ph idx="1" hasCustomPrompt="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Text Placeholder 3"/>
          <p:cNvSpPr>
            <a:spLocks noGrp="1"/>
          </p:cNvSpPr>
          <p:nvPr>
            <p:ph type="body" sz="half" idx="2" hasCustomPrompt="1"/>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hasCustomPrompt="1"/>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stretch>
            <a:fillRect/>
          </a:stretch>
        </p:blipFill>
        <p:spPr>
          <a:xfrm>
            <a:off x="0" y="1"/>
            <a:ext cx="12192000" cy="677904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61702" y="1100862"/>
            <a:ext cx="174677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dirty="0" smtClean="0">
              <a:ln>
                <a:noFill/>
              </a:ln>
              <a:solidFill>
                <a:prstClr val="black"/>
              </a:solidFill>
              <a:effectLst/>
              <a:uLnTx/>
              <a:uFillTx/>
            </a:endParaRPr>
          </a:p>
        </p:txBody>
      </p:sp>
      <p:sp>
        <p:nvSpPr>
          <p:cNvPr id="5" name="Arrondir un rectangle avec un coin diagonal 4"/>
          <p:cNvSpPr/>
          <p:nvPr/>
        </p:nvSpPr>
        <p:spPr>
          <a:xfrm>
            <a:off x="989093" y="333854"/>
            <a:ext cx="10914150" cy="6286544"/>
          </a:xfrm>
          <a:prstGeom prst="round2DiagRect">
            <a:avLst>
              <a:gd name="adj1" fmla="val 43367"/>
              <a:gd name="adj2" fmla="val 611"/>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r" defTabSz="914400" rtl="1" eaLnBrk="1" fontAlgn="auto" latinLnBrk="0" hangingPunct="1">
              <a:lnSpc>
                <a:spcPct val="150000"/>
              </a:lnSpc>
              <a:spcBef>
                <a:spcPts val="0"/>
              </a:spcBef>
              <a:spcAft>
                <a:spcPts val="0"/>
              </a:spcAft>
              <a:buClrTx/>
              <a:buSzTx/>
              <a:buFont typeface="Wingdings" panose="05000000000000000000" pitchFamily="2" charset="2"/>
              <a:buChar char="v"/>
              <a:defRPr/>
            </a:pPr>
            <a:endParaRPr kumimoji="0" lang="fr-FR" sz="2800" b="1" i="0" u="none" strike="noStrike" kern="0" cap="none" spc="0" normalizeH="0" baseline="0" noProof="0" dirty="0" smtClean="0">
              <a:ln>
                <a:noFill/>
              </a:ln>
              <a:solidFill>
                <a:prstClr val="black"/>
              </a:solidFill>
              <a:effectLst/>
              <a:uLnTx/>
              <a:uFillTx/>
              <a:latin typeface="Simplified Arabic" panose="02020603050405020304" pitchFamily="18" charset="-78"/>
              <a:cs typeface="Simplified Arabic" panose="02020603050405020304" pitchFamily="18" charset="-78"/>
            </a:endParaRPr>
          </a:p>
          <a:p>
            <a:pPr marL="0" marR="0" lvl="0" indent="0" algn="r" defTabSz="914400" rtl="1" eaLnBrk="1" fontAlgn="auto" latinLnBrk="0" hangingPunct="1">
              <a:lnSpc>
                <a:spcPct val="150000"/>
              </a:lnSpc>
              <a:spcBef>
                <a:spcPts val="0"/>
              </a:spcBef>
              <a:spcAft>
                <a:spcPts val="0"/>
              </a:spcAft>
              <a:buClrTx/>
              <a:buSzTx/>
              <a:buFontTx/>
              <a:buNone/>
              <a:defRPr/>
            </a:pPr>
            <a:endParaRPr kumimoji="0" lang="fr-FR" sz="1800" b="1" i="0" u="none" strike="noStrike" kern="0" cap="none" spc="0" normalizeH="0" baseline="0" noProof="0" dirty="0" smtClean="0">
              <a:ln>
                <a:noFill/>
              </a:ln>
              <a:solidFill>
                <a:prstClr val="black"/>
              </a:solidFill>
              <a:effectLst/>
              <a:uLnTx/>
              <a:uFillTx/>
              <a:latin typeface="Franklin Gothic Book" panose="020B0503020102020204"/>
            </a:endParaRPr>
          </a:p>
        </p:txBody>
      </p:sp>
      <p:sp>
        <p:nvSpPr>
          <p:cNvPr id="6" name="Rectangle à coins arrondis 5"/>
          <p:cNvSpPr/>
          <p:nvPr/>
        </p:nvSpPr>
        <p:spPr>
          <a:xfrm>
            <a:off x="2789293" y="1012994"/>
            <a:ext cx="7056563"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المبحث الثاني:</a:t>
            </a:r>
            <a:r>
              <a:rPr kumimoji="0" lang="ar-DZ" sz="2800" b="0"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أساسيات حول لتسويق العقاري</a:t>
            </a:r>
            <a:endParaRPr kumimoji="0" lang="fr-FR" sz="2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à coins arrondis 6"/>
          <p:cNvSpPr/>
          <p:nvPr/>
        </p:nvSpPr>
        <p:spPr>
          <a:xfrm>
            <a:off x="4267200" y="2252990"/>
            <a:ext cx="6315533"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المطلب الأول: الأنشطة</a:t>
            </a:r>
            <a:r>
              <a:rPr kumimoji="0" lang="ar-DZ" sz="28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التي يمثلها</a:t>
            </a:r>
            <a:r>
              <a:rPr kumimoji="0" lang="ar-DZ" sz="28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التسويق العقاري</a:t>
            </a:r>
            <a:endParaRPr kumimoji="0" lang="fr-FR" sz="28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8" name="Rectangle à coins arrondis 7"/>
          <p:cNvSpPr/>
          <p:nvPr/>
        </p:nvSpPr>
        <p:spPr>
          <a:xfrm>
            <a:off x="3221341" y="3167390"/>
            <a:ext cx="6454505"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المطلب الثاني</a:t>
            </a:r>
            <a:r>
              <a:rPr lang="ar-DZ" sz="2800" kern="0" dirty="0" smtClean="0">
                <a:solidFill>
                  <a:prstClr val="white"/>
                </a:solidFill>
                <a:latin typeface="Arial" panose="020B0604020202020204" pitchFamily="34" charset="0"/>
                <a:cs typeface="Arial" panose="020B0604020202020204" pitchFamily="34" charset="0"/>
              </a:rPr>
              <a:t>: شروط النجاح في التسويق العقاري</a:t>
            </a:r>
            <a:endParaRPr kumimoji="0" lang="fr-FR"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à coins arrondis 8"/>
          <p:cNvSpPr/>
          <p:nvPr/>
        </p:nvSpPr>
        <p:spPr>
          <a:xfrm>
            <a:off x="1709173" y="4113189"/>
            <a:ext cx="646367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المطلب الثالث:</a:t>
            </a:r>
            <a:r>
              <a:rPr kumimoji="0" lang="ar-DZ" sz="2800" b="0" i="0" u="none" strike="noStrike" kern="0" cap="none" spc="0" normalizeH="0" noProof="0" dirty="0" smtClean="0">
                <a:ln>
                  <a:noFill/>
                </a:ln>
                <a:solidFill>
                  <a:schemeClr val="bg1"/>
                </a:solidFill>
                <a:effectLst/>
                <a:uLnTx/>
                <a:uFillTx/>
                <a:latin typeface="Arial" panose="020B0604020202020204" pitchFamily="34" charset="0"/>
                <a:cs typeface="Arial" panose="020B0604020202020204" pitchFamily="34" charset="0"/>
              </a:rPr>
              <a:t> إستراتيجيات </a:t>
            </a:r>
            <a:r>
              <a:rPr kumimoji="0" lang="ar-DZ" sz="2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التسويق العقاري</a:t>
            </a:r>
            <a:endParaRPr kumimoji="0" lang="fr-FR" sz="2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rot="10800000">
            <a:off x="10576756" y="173396"/>
            <a:ext cx="792088" cy="576064"/>
          </a:xfrm>
          <a:prstGeom prst="chevron">
            <a:avLst>
              <a:gd name="adj" fmla="val 547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smtClean="0">
              <a:ln>
                <a:noFill/>
              </a:ln>
              <a:solidFill>
                <a:prstClr val="black"/>
              </a:solidFill>
              <a:effectLst/>
              <a:uLnTx/>
              <a:uFillTx/>
              <a:latin typeface="Franklin Gothic Book" panose="020B0503020102020204"/>
            </a:endParaRPr>
          </a:p>
        </p:txBody>
      </p:sp>
      <p:sp>
        <p:nvSpPr>
          <p:cNvPr id="5" name="ZoneTexte 4"/>
          <p:cNvSpPr txBox="1"/>
          <p:nvPr/>
        </p:nvSpPr>
        <p:spPr>
          <a:xfrm>
            <a:off x="1485900" y="107484"/>
            <a:ext cx="8934639" cy="70788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defRPr/>
            </a:pPr>
            <a:r>
              <a:rPr lang="ar-DZ" sz="4000" b="1" kern="0" dirty="0" smtClean="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Simplified Arabic" panose="02020603050405020304" pitchFamily="18" charset="-78"/>
                <a:cs typeface="Simplified Arabic" panose="02020603050405020304" pitchFamily="18" charset="-78"/>
              </a:rPr>
              <a:t>المطلب الثاني: الأنشطة التي يمثلها التسويق العقاري</a:t>
            </a:r>
            <a:endParaRPr kumimoji="0" lang="fr-FR" sz="2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endParaRPr>
          </a:p>
        </p:txBody>
      </p:sp>
      <p:graphicFrame>
        <p:nvGraphicFramePr>
          <p:cNvPr id="6" name="Diagramme 5"/>
          <p:cNvGraphicFramePr/>
          <p:nvPr/>
        </p:nvGraphicFramePr>
        <p:xfrm>
          <a:off x="1138989" y="719666"/>
          <a:ext cx="10229855" cy="54244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rot="10800000">
            <a:off x="10576756" y="173396"/>
            <a:ext cx="792088" cy="576064"/>
          </a:xfrm>
          <a:prstGeom prst="chevron">
            <a:avLst>
              <a:gd name="adj" fmla="val 547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smtClean="0">
              <a:ln>
                <a:noFill/>
              </a:ln>
              <a:solidFill>
                <a:prstClr val="black"/>
              </a:solidFill>
              <a:effectLst/>
              <a:uLnTx/>
              <a:uFillTx/>
              <a:latin typeface="Franklin Gothic Book" panose="020B0503020102020204"/>
            </a:endParaRPr>
          </a:p>
        </p:txBody>
      </p:sp>
      <p:sp>
        <p:nvSpPr>
          <p:cNvPr id="5" name="ZoneTexte 4"/>
          <p:cNvSpPr txBox="1"/>
          <p:nvPr/>
        </p:nvSpPr>
        <p:spPr>
          <a:xfrm>
            <a:off x="1485900" y="107484"/>
            <a:ext cx="8934639" cy="70788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defRPr/>
            </a:pPr>
            <a:r>
              <a:rPr lang="ar-DZ" sz="4000" b="1" kern="0" dirty="0" smtClean="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Simplified Arabic" panose="02020603050405020304" pitchFamily="18" charset="-78"/>
                <a:cs typeface="Simplified Arabic" panose="02020603050405020304" pitchFamily="18" charset="-78"/>
              </a:rPr>
              <a:t>المطلب الثاني: شروط النجاح في التسويق العقاري</a:t>
            </a:r>
            <a:endParaRPr kumimoji="0" lang="fr-FR" sz="2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endParaRPr>
          </a:p>
        </p:txBody>
      </p:sp>
      <p:sp>
        <p:nvSpPr>
          <p:cNvPr id="8" name="مستطيل 5"/>
          <p:cNvSpPr/>
          <p:nvPr/>
        </p:nvSpPr>
        <p:spPr>
          <a:xfrm>
            <a:off x="669693" y="2871093"/>
            <a:ext cx="11522307" cy="223655"/>
          </a:xfrm>
          <a:prstGeom prst="rect">
            <a:avLst/>
          </a:prstGeom>
          <a:gradFill flip="none" rotWithShape="1">
            <a:gsLst>
              <a:gs pos="0">
                <a:srgbClr val="DEF5FA">
                  <a:lumMod val="10000"/>
                </a:srgbClr>
              </a:gs>
              <a:gs pos="75000">
                <a:sysClr val="window" lastClr="FFFFFF">
                  <a:lumMod val="95000"/>
                </a:sysClr>
              </a:gs>
              <a:gs pos="42000">
                <a:sysClr val="window" lastClr="FFFFFF">
                  <a:lumMod val="95000"/>
                </a:sysClr>
              </a:gs>
              <a:gs pos="100000">
                <a:sysClr val="window" lastClr="FFFFFF">
                  <a:lumMod val="65000"/>
                </a:sysClr>
              </a:gs>
            </a:gsLst>
            <a:lin ang="16200000" scaled="1"/>
            <a:tileRect/>
          </a:gradFill>
          <a:ln w="55000" cap="flat" cmpd="thickThin" algn="ctr">
            <a:noFill/>
            <a:prstDash val="solid"/>
          </a:ln>
          <a:effectLst/>
        </p:spPr>
        <p:txBody>
          <a:bodyPr lIns="68580" tIns="34290" rIns="68580" bIns="34290"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grpSp>
        <p:nvGrpSpPr>
          <p:cNvPr id="9" name="مجموعة 63"/>
          <p:cNvGrpSpPr/>
          <p:nvPr/>
        </p:nvGrpSpPr>
        <p:grpSpPr>
          <a:xfrm>
            <a:off x="3374728" y="2529858"/>
            <a:ext cx="1605769" cy="4326124"/>
            <a:chOff x="4098236" y="581895"/>
            <a:chExt cx="1806498" cy="5040844"/>
          </a:xfrm>
          <a:effectLst>
            <a:reflection blurRad="6350" stA="20000" endPos="20000" dist="63500" dir="5400000" sy="-100000" algn="bl" rotWithShape="0"/>
          </a:effectLst>
        </p:grpSpPr>
        <p:sp>
          <p:nvSpPr>
            <p:cNvPr id="10" name="مستطيل 8"/>
            <p:cNvSpPr/>
            <p:nvPr/>
          </p:nvSpPr>
          <p:spPr>
            <a:xfrm>
              <a:off x="4730180" y="1148576"/>
              <a:ext cx="542611" cy="1064939"/>
            </a:xfrm>
            <a:prstGeom prst="rect">
              <a:avLst/>
            </a:prstGeom>
            <a:gradFill>
              <a:gsLst>
                <a:gs pos="0">
                  <a:srgbClr val="0000C8"/>
                </a:gs>
                <a:gs pos="100000">
                  <a:srgbClr val="000036"/>
                </a:gs>
              </a:gsLst>
              <a:lin ang="16200000" scaled="1"/>
            </a:gra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11" name="سهم: خماسي 3"/>
            <p:cNvSpPr/>
            <p:nvPr/>
          </p:nvSpPr>
          <p:spPr>
            <a:xfrm rot="5400000">
              <a:off x="3089051" y="2807056"/>
              <a:ext cx="3824868" cy="1806498"/>
            </a:xfrm>
            <a:prstGeom prst="homePlate">
              <a:avLst/>
            </a:prstGeom>
            <a:gradFill>
              <a:gsLst>
                <a:gs pos="0">
                  <a:srgbClr val="3333FF"/>
                </a:gs>
                <a:gs pos="100000">
                  <a:srgbClr val="000066"/>
                </a:gs>
              </a:gsLst>
              <a:lin ang="16200000" scaled="1"/>
            </a:gra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12" name="سهم: خماسي 4"/>
            <p:cNvSpPr/>
            <p:nvPr/>
          </p:nvSpPr>
          <p:spPr>
            <a:xfrm rot="5400000">
              <a:off x="4478480" y="729476"/>
              <a:ext cx="1046008" cy="750849"/>
            </a:xfrm>
            <a:prstGeom prst="homePlate">
              <a:avLst/>
            </a:prstGeom>
            <a:gradFill>
              <a:gsLst>
                <a:gs pos="0">
                  <a:srgbClr val="3333FF"/>
                </a:gs>
                <a:gs pos="100000">
                  <a:srgbClr val="000066"/>
                </a:gs>
              </a:gsLst>
              <a:lin ang="16200000" scaled="1"/>
            </a:gra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13" name="مثلث قائم الزاوية 6"/>
            <p:cNvSpPr/>
            <p:nvPr/>
          </p:nvSpPr>
          <p:spPr>
            <a:xfrm>
              <a:off x="5374882" y="581896"/>
              <a:ext cx="265940" cy="237721"/>
            </a:xfrm>
            <a:prstGeom prst="rtTriangle">
              <a:avLst/>
            </a:prstGeom>
            <a:solidFill>
              <a:srgbClr val="00003E"/>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14" name="مثلث قائم الزاوية 7"/>
            <p:cNvSpPr/>
            <p:nvPr/>
          </p:nvSpPr>
          <p:spPr>
            <a:xfrm flipH="1">
              <a:off x="4360119" y="581895"/>
              <a:ext cx="265940" cy="237721"/>
            </a:xfrm>
            <a:prstGeom prst="rtTriangle">
              <a:avLst/>
            </a:prstGeom>
            <a:solidFill>
              <a:srgbClr val="00003E"/>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15" name="سهم: خماسي 9"/>
            <p:cNvSpPr/>
            <p:nvPr/>
          </p:nvSpPr>
          <p:spPr>
            <a:xfrm rot="5400000">
              <a:off x="3266838" y="2891025"/>
              <a:ext cx="3469295" cy="1638560"/>
            </a:xfrm>
            <a:prstGeom prst="homePlate">
              <a:avLst/>
            </a:prstGeom>
            <a:solidFill>
              <a:sysClr val="window" lastClr="FFFFFF"/>
            </a:soli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16" name="مربع نص 12"/>
            <p:cNvSpPr txBox="1"/>
            <p:nvPr/>
          </p:nvSpPr>
          <p:spPr>
            <a:xfrm>
              <a:off x="4161379" y="2884916"/>
              <a:ext cx="1722531" cy="1111735"/>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Sakkal Majalla" panose="02000000000000000000"/>
                </a:rPr>
                <a:t>تحديد</a:t>
              </a:r>
              <a:r>
                <a:rPr kumimoji="0" lang="ar-DZ" sz="2800" b="1" i="0" u="none" strike="noStrike" kern="0" cap="none" spc="0" normalizeH="0" noProof="0" dirty="0" smtClean="0">
                  <a:ln>
                    <a:noFill/>
                  </a:ln>
                  <a:solidFill>
                    <a:prstClr val="black"/>
                  </a:solidFill>
                  <a:effectLst/>
                  <a:uLnTx/>
                  <a:uFillTx/>
                  <a:latin typeface="29LT Bukra Bold Italic" panose="000B0903020204020204" pitchFamily="34" charset="-78"/>
                  <a:cs typeface="Sakkal Majalla" panose="02000000000000000000"/>
                </a:rPr>
                <a:t> الأهداف</a:t>
              </a:r>
              <a:endParaRPr kumimoji="0" lang="en-US" sz="28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Sakkal Majalla" panose="02000000000000000000"/>
              </a:endParaRPr>
            </a:p>
          </p:txBody>
        </p:sp>
        <p:sp>
          <p:nvSpPr>
            <p:cNvPr id="17" name="مربع نص 14"/>
            <p:cNvSpPr txBox="1"/>
            <p:nvPr/>
          </p:nvSpPr>
          <p:spPr>
            <a:xfrm>
              <a:off x="4624032" y="689440"/>
              <a:ext cx="750850" cy="726404"/>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rPr>
                <a:t>04</a:t>
              </a:r>
              <a:endParaRPr kumimoji="0" lang="en-US"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endParaRPr>
            </a:p>
          </p:txBody>
        </p:sp>
      </p:grpSp>
      <p:grpSp>
        <p:nvGrpSpPr>
          <p:cNvPr id="18" name="مجموعة 64"/>
          <p:cNvGrpSpPr/>
          <p:nvPr/>
        </p:nvGrpSpPr>
        <p:grpSpPr>
          <a:xfrm>
            <a:off x="1242674" y="2531876"/>
            <a:ext cx="1562582" cy="4326124"/>
            <a:chOff x="2064650" y="581896"/>
            <a:chExt cx="1806498" cy="5040844"/>
          </a:xfrm>
          <a:effectLst>
            <a:reflection blurRad="6350" stA="20000" endPos="20000" dist="63500" dir="5400000" sy="-100000" algn="bl" rotWithShape="0"/>
          </a:effectLst>
        </p:grpSpPr>
        <p:sp>
          <p:nvSpPr>
            <p:cNvPr id="19" name="مستطيل 15"/>
            <p:cNvSpPr/>
            <p:nvPr/>
          </p:nvSpPr>
          <p:spPr>
            <a:xfrm>
              <a:off x="2696594" y="1148577"/>
              <a:ext cx="542611" cy="1064939"/>
            </a:xfrm>
            <a:prstGeom prst="rect">
              <a:avLst/>
            </a:prstGeom>
            <a:gradFill>
              <a:gsLst>
                <a:gs pos="0">
                  <a:srgbClr val="7E007E"/>
                </a:gs>
                <a:gs pos="100000">
                  <a:srgbClr val="2E002E"/>
                </a:gs>
              </a:gsLst>
              <a:lin ang="16200000" scaled="1"/>
            </a:gra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20" name="سهم: خماسي 16"/>
            <p:cNvSpPr/>
            <p:nvPr/>
          </p:nvSpPr>
          <p:spPr>
            <a:xfrm rot="5400000">
              <a:off x="1055465" y="2807057"/>
              <a:ext cx="3824868" cy="1806498"/>
            </a:xfrm>
            <a:prstGeom prst="homePlate">
              <a:avLst/>
            </a:prstGeom>
            <a:gradFill>
              <a:gsLst>
                <a:gs pos="0">
                  <a:srgbClr val="CC00CC"/>
                </a:gs>
                <a:gs pos="100000">
                  <a:srgbClr val="660066"/>
                </a:gs>
              </a:gsLst>
              <a:lin ang="16200000" scaled="1"/>
            </a:gra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21" name="سهم: خماسي 17"/>
            <p:cNvSpPr/>
            <p:nvPr/>
          </p:nvSpPr>
          <p:spPr>
            <a:xfrm rot="5400000">
              <a:off x="2444894" y="729477"/>
              <a:ext cx="1046008" cy="750849"/>
            </a:xfrm>
            <a:prstGeom prst="homePlate">
              <a:avLst/>
            </a:prstGeom>
            <a:gradFill>
              <a:gsLst>
                <a:gs pos="0">
                  <a:srgbClr val="CC00CC"/>
                </a:gs>
                <a:gs pos="100000">
                  <a:srgbClr val="660066"/>
                </a:gs>
              </a:gsLst>
              <a:lin ang="16200000" scaled="1"/>
            </a:gra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22" name="مثلث قائم الزاوية 18"/>
            <p:cNvSpPr/>
            <p:nvPr/>
          </p:nvSpPr>
          <p:spPr>
            <a:xfrm>
              <a:off x="3341296" y="581897"/>
              <a:ext cx="265940" cy="237721"/>
            </a:xfrm>
            <a:prstGeom prst="rtTriangle">
              <a:avLst/>
            </a:prstGeom>
            <a:solidFill>
              <a:srgbClr val="2A002A"/>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23" name="مثلث قائم الزاوية 19"/>
            <p:cNvSpPr/>
            <p:nvPr/>
          </p:nvSpPr>
          <p:spPr>
            <a:xfrm flipH="1">
              <a:off x="2326533" y="581896"/>
              <a:ext cx="265940" cy="237721"/>
            </a:xfrm>
            <a:prstGeom prst="rtTriangle">
              <a:avLst/>
            </a:prstGeom>
            <a:solidFill>
              <a:srgbClr val="2A002A"/>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24" name="سهم: خماسي 20"/>
            <p:cNvSpPr/>
            <p:nvPr/>
          </p:nvSpPr>
          <p:spPr>
            <a:xfrm rot="5400000">
              <a:off x="1233252" y="2891026"/>
              <a:ext cx="3469295" cy="1638560"/>
            </a:xfrm>
            <a:prstGeom prst="homePlate">
              <a:avLst/>
            </a:prstGeom>
            <a:solidFill>
              <a:sysClr val="window" lastClr="FFFFFF"/>
            </a:soli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25" name="مربع نص 21"/>
            <p:cNvSpPr txBox="1"/>
            <p:nvPr/>
          </p:nvSpPr>
          <p:spPr>
            <a:xfrm>
              <a:off x="2148621" y="2283427"/>
              <a:ext cx="1638559" cy="2617958"/>
            </a:xfrm>
            <a:prstGeom prst="rect">
              <a:avLst/>
            </a:prstGeom>
            <a:noFill/>
          </p:spPr>
          <p:txBody>
            <a:bodyPr wrap="square" rtlCol="1">
              <a:spAutoFit/>
            </a:bodyPr>
            <a:lstStyle/>
            <a:p>
              <a:pPr lvl="0" algn="ctr" defTabSz="914400" rtl="1">
                <a:defRPr/>
              </a:pPr>
              <a:r>
                <a:rPr lang="ar-DZ" sz="2800" b="1" kern="0" dirty="0" smtClean="0">
                  <a:solidFill>
                    <a:prstClr val="black"/>
                  </a:solidFill>
                  <a:latin typeface="29LT Bukra Bold Italic" panose="000B0903020204020204" pitchFamily="34" charset="-78"/>
                  <a:cs typeface="Sakkal Majalla" panose="02000000000000000000"/>
                </a:rPr>
                <a:t>اتّباع </a:t>
              </a:r>
              <a:r>
                <a:rPr lang="ar-DZ" sz="2800" b="1" kern="0" dirty="0">
                  <a:solidFill>
                    <a:prstClr val="black"/>
                  </a:solidFill>
                  <a:latin typeface="29LT Bukra Bold Italic" panose="000B0903020204020204" pitchFamily="34" charset="-78"/>
                  <a:cs typeface="Sakkal Majalla" panose="02000000000000000000"/>
                </a:rPr>
                <a:t>سياسات الأعمال والشركات الصغيرة</a:t>
              </a:r>
              <a:endParaRPr kumimoji="0" lang="en-US" sz="28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Sakkal Majalla" panose="02000000000000000000"/>
              </a:endParaRPr>
            </a:p>
          </p:txBody>
        </p:sp>
        <p:sp>
          <p:nvSpPr>
            <p:cNvPr id="26" name="مربع نص 23"/>
            <p:cNvSpPr txBox="1"/>
            <p:nvPr/>
          </p:nvSpPr>
          <p:spPr>
            <a:xfrm>
              <a:off x="2590446" y="689441"/>
              <a:ext cx="750850" cy="726404"/>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rPr>
                <a:t>05</a:t>
              </a:r>
              <a:endParaRPr kumimoji="0" lang="en-US"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endParaRPr>
            </a:p>
          </p:txBody>
        </p:sp>
      </p:grpSp>
      <p:grpSp>
        <p:nvGrpSpPr>
          <p:cNvPr id="27" name="مجموعة 62"/>
          <p:cNvGrpSpPr/>
          <p:nvPr/>
        </p:nvGrpSpPr>
        <p:grpSpPr>
          <a:xfrm>
            <a:off x="5547886" y="2516953"/>
            <a:ext cx="1685670" cy="4375349"/>
            <a:chOff x="6139970" y="581895"/>
            <a:chExt cx="1806498" cy="5040844"/>
          </a:xfrm>
          <a:effectLst>
            <a:reflection blurRad="6350" stA="20000" endPos="20000" dist="63500" dir="5400000" sy="-100000" algn="bl" rotWithShape="0"/>
          </a:effectLst>
        </p:grpSpPr>
        <p:sp>
          <p:nvSpPr>
            <p:cNvPr id="28" name="مستطيل 33"/>
            <p:cNvSpPr/>
            <p:nvPr/>
          </p:nvSpPr>
          <p:spPr>
            <a:xfrm>
              <a:off x="6771914" y="1148576"/>
              <a:ext cx="542611" cy="1064939"/>
            </a:xfrm>
            <a:prstGeom prst="rect">
              <a:avLst/>
            </a:prstGeom>
            <a:gradFill>
              <a:gsLst>
                <a:gs pos="0">
                  <a:srgbClr val="005400"/>
                </a:gs>
                <a:gs pos="100000">
                  <a:srgbClr val="001A00"/>
                </a:gs>
              </a:gsLst>
              <a:lin ang="16200000" scaled="1"/>
            </a:gra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29" name="سهم: خماسي 34"/>
            <p:cNvSpPr/>
            <p:nvPr/>
          </p:nvSpPr>
          <p:spPr>
            <a:xfrm rot="5400000">
              <a:off x="5130785" y="2807056"/>
              <a:ext cx="3824868" cy="1806498"/>
            </a:xfrm>
            <a:prstGeom prst="homePlate">
              <a:avLst/>
            </a:prstGeom>
            <a:gradFill>
              <a:gsLst>
                <a:gs pos="0">
                  <a:srgbClr val="008000"/>
                </a:gs>
                <a:gs pos="100000">
                  <a:srgbClr val="003300"/>
                </a:gs>
              </a:gsLst>
              <a:lin ang="16200000" scaled="1"/>
            </a:gra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30" name="سهم: خماسي 35"/>
            <p:cNvSpPr/>
            <p:nvPr/>
          </p:nvSpPr>
          <p:spPr>
            <a:xfrm rot="5400000">
              <a:off x="6520214" y="729476"/>
              <a:ext cx="1046008" cy="750849"/>
            </a:xfrm>
            <a:prstGeom prst="homePlate">
              <a:avLst/>
            </a:prstGeom>
            <a:gradFill>
              <a:gsLst>
                <a:gs pos="0">
                  <a:srgbClr val="008000"/>
                </a:gs>
                <a:gs pos="100000">
                  <a:srgbClr val="003300"/>
                </a:gs>
              </a:gsLst>
              <a:lin ang="16200000" scaled="1"/>
            </a:gra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31" name="مثلث قائم الزاوية 36"/>
            <p:cNvSpPr/>
            <p:nvPr/>
          </p:nvSpPr>
          <p:spPr>
            <a:xfrm>
              <a:off x="7416616" y="581896"/>
              <a:ext cx="265940" cy="237721"/>
            </a:xfrm>
            <a:prstGeom prst="rtTriangle">
              <a:avLst/>
            </a:prstGeom>
            <a:solidFill>
              <a:srgbClr val="002200"/>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32" name="مثلث قائم الزاوية 37"/>
            <p:cNvSpPr/>
            <p:nvPr/>
          </p:nvSpPr>
          <p:spPr>
            <a:xfrm flipH="1">
              <a:off x="6401853" y="581895"/>
              <a:ext cx="265940" cy="237721"/>
            </a:xfrm>
            <a:prstGeom prst="rtTriangle">
              <a:avLst/>
            </a:prstGeom>
            <a:solidFill>
              <a:srgbClr val="002200"/>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33" name="سهم: خماسي 38"/>
            <p:cNvSpPr/>
            <p:nvPr/>
          </p:nvSpPr>
          <p:spPr>
            <a:xfrm rot="5400000">
              <a:off x="5308572" y="2891025"/>
              <a:ext cx="3469295" cy="1638560"/>
            </a:xfrm>
            <a:prstGeom prst="homePlate">
              <a:avLst/>
            </a:prstGeom>
            <a:solidFill>
              <a:sysClr val="window" lastClr="FFFFFF"/>
            </a:soli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Sakkal Majalla" panose="02000000000000000000"/>
                <a:cs typeface="Sakkal Majalla" panose="02000000000000000000"/>
              </a:endParaRPr>
            </a:p>
          </p:txBody>
        </p:sp>
        <p:sp>
          <p:nvSpPr>
            <p:cNvPr id="34" name="مربع نص 39"/>
            <p:cNvSpPr txBox="1"/>
            <p:nvPr/>
          </p:nvSpPr>
          <p:spPr>
            <a:xfrm>
              <a:off x="6162528" y="2610449"/>
              <a:ext cx="1776664" cy="1595654"/>
            </a:xfrm>
            <a:prstGeom prst="rect">
              <a:avLst/>
            </a:prstGeom>
            <a:noFill/>
          </p:spPr>
          <p:txBody>
            <a:bodyPr wrap="square" rtlCol="1">
              <a:spAutoFit/>
            </a:bodyPr>
            <a:lstStyle/>
            <a:p>
              <a:pPr lvl="0" algn="ctr" defTabSz="914400" rtl="1">
                <a:defRPr/>
              </a:pPr>
              <a:r>
                <a:rPr lang="ar-DZ" sz="2800" b="1" kern="0" dirty="0" smtClean="0">
                  <a:solidFill>
                    <a:prstClr val="black"/>
                  </a:solidFill>
                  <a:latin typeface="29LT Bukra Bold Italic" panose="000B0903020204020204" pitchFamily="34" charset="-78"/>
                  <a:cs typeface="Sakkal Majalla" panose="02000000000000000000"/>
                </a:rPr>
                <a:t>إعداد </a:t>
              </a:r>
              <a:r>
                <a:rPr lang="ar-DZ" sz="2800" b="1" kern="0" dirty="0">
                  <a:solidFill>
                    <a:prstClr val="black"/>
                  </a:solidFill>
                  <a:latin typeface="29LT Bukra Bold Italic" panose="000B0903020204020204" pitchFamily="34" charset="-78"/>
                  <a:cs typeface="Sakkal Majalla" panose="02000000000000000000"/>
                </a:rPr>
                <a:t>موقع إلكتروني متخصص</a:t>
              </a:r>
              <a:endParaRPr kumimoji="0" lang="en-US" sz="28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Sakkal Majalla" panose="02000000000000000000"/>
              </a:endParaRPr>
            </a:p>
          </p:txBody>
        </p:sp>
        <p:sp>
          <p:nvSpPr>
            <p:cNvPr id="35" name="مربع نص 41"/>
            <p:cNvSpPr txBox="1"/>
            <p:nvPr/>
          </p:nvSpPr>
          <p:spPr>
            <a:xfrm>
              <a:off x="6665766" y="689440"/>
              <a:ext cx="750850" cy="726404"/>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rPr>
                <a:t>03</a:t>
              </a:r>
              <a:endParaRPr kumimoji="0" lang="en-US"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endParaRPr>
            </a:p>
          </p:txBody>
        </p:sp>
      </p:grpSp>
      <p:grpSp>
        <p:nvGrpSpPr>
          <p:cNvPr id="36" name="مجموعة 61"/>
          <p:cNvGrpSpPr/>
          <p:nvPr/>
        </p:nvGrpSpPr>
        <p:grpSpPr>
          <a:xfrm>
            <a:off x="7799863" y="2610300"/>
            <a:ext cx="1708001" cy="4199715"/>
            <a:chOff x="8057523" y="581895"/>
            <a:chExt cx="1806498" cy="5040844"/>
          </a:xfrm>
          <a:effectLst>
            <a:reflection blurRad="6350" stA="20000" endPos="20000" dist="63500" dir="5400000" sy="-100000" algn="bl" rotWithShape="0"/>
          </a:effectLst>
        </p:grpSpPr>
        <p:sp>
          <p:nvSpPr>
            <p:cNvPr id="37" name="مستطيل 42"/>
            <p:cNvSpPr/>
            <p:nvPr/>
          </p:nvSpPr>
          <p:spPr>
            <a:xfrm>
              <a:off x="8689467" y="1148576"/>
              <a:ext cx="542611" cy="1064939"/>
            </a:xfrm>
            <a:prstGeom prst="rect">
              <a:avLst/>
            </a:prstGeom>
            <a:gradFill>
              <a:gsLst>
                <a:gs pos="0">
                  <a:srgbClr val="A86400"/>
                </a:gs>
                <a:gs pos="100000">
                  <a:srgbClr val="761C00"/>
                </a:gs>
              </a:gsLst>
              <a:lin ang="16200000" scaled="1"/>
            </a:gra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38" name="سهم: خماسي 43"/>
            <p:cNvSpPr/>
            <p:nvPr/>
          </p:nvSpPr>
          <p:spPr>
            <a:xfrm rot="5400000">
              <a:off x="7048338" y="2807056"/>
              <a:ext cx="3824868" cy="1806498"/>
            </a:xfrm>
            <a:prstGeom prst="homePlate">
              <a:avLst/>
            </a:prstGeom>
            <a:gradFill>
              <a:gsLst>
                <a:gs pos="0">
                  <a:srgbClr val="FF9900"/>
                </a:gs>
                <a:gs pos="100000">
                  <a:srgbClr val="CC3300"/>
                </a:gs>
              </a:gsLst>
              <a:lin ang="16200000" scaled="1"/>
            </a:gra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39" name="سهم: خماسي 44"/>
            <p:cNvSpPr/>
            <p:nvPr/>
          </p:nvSpPr>
          <p:spPr>
            <a:xfrm rot="5400000">
              <a:off x="8437767" y="729476"/>
              <a:ext cx="1046008" cy="750849"/>
            </a:xfrm>
            <a:prstGeom prst="homePlate">
              <a:avLst/>
            </a:prstGeom>
            <a:gradFill>
              <a:gsLst>
                <a:gs pos="0">
                  <a:srgbClr val="FF9900"/>
                </a:gs>
                <a:gs pos="100000">
                  <a:srgbClr val="CC3300"/>
                </a:gs>
              </a:gsLst>
              <a:lin ang="16200000" scaled="1"/>
            </a:gra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40" name="مثلث قائم الزاوية 45"/>
            <p:cNvSpPr/>
            <p:nvPr/>
          </p:nvSpPr>
          <p:spPr>
            <a:xfrm>
              <a:off x="9334169" y="581896"/>
              <a:ext cx="265940" cy="237721"/>
            </a:xfrm>
            <a:prstGeom prst="rtTriangle">
              <a:avLst/>
            </a:prstGeom>
            <a:solidFill>
              <a:srgbClr val="581500"/>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41" name="مثلث قائم الزاوية 46"/>
            <p:cNvSpPr/>
            <p:nvPr/>
          </p:nvSpPr>
          <p:spPr>
            <a:xfrm flipH="1">
              <a:off x="8319406" y="581895"/>
              <a:ext cx="265940" cy="237721"/>
            </a:xfrm>
            <a:prstGeom prst="rtTriangle">
              <a:avLst/>
            </a:prstGeom>
            <a:solidFill>
              <a:srgbClr val="581500"/>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42" name="سهم: خماسي 47"/>
            <p:cNvSpPr/>
            <p:nvPr/>
          </p:nvSpPr>
          <p:spPr>
            <a:xfrm rot="5400000">
              <a:off x="7228717" y="2869985"/>
              <a:ext cx="3469295" cy="1638560"/>
            </a:xfrm>
            <a:prstGeom prst="homePlate">
              <a:avLst/>
            </a:prstGeom>
            <a:solidFill>
              <a:sysClr val="window" lastClr="FFFFFF"/>
            </a:soli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43" name="مربع نص 48"/>
            <p:cNvSpPr txBox="1"/>
            <p:nvPr/>
          </p:nvSpPr>
          <p:spPr>
            <a:xfrm>
              <a:off x="8101529" y="2386462"/>
              <a:ext cx="1638561" cy="2179571"/>
            </a:xfrm>
            <a:prstGeom prst="rect">
              <a:avLst/>
            </a:prstGeom>
            <a:noFill/>
          </p:spPr>
          <p:txBody>
            <a:bodyPr wrap="square" rtlCol="1">
              <a:spAutoFit/>
            </a:bodyPr>
            <a:lstStyle/>
            <a:p>
              <a:pPr lvl="0" algn="ctr" defTabSz="914400">
                <a:defRPr/>
              </a:pPr>
              <a:r>
                <a:rPr lang="ar-DZ" sz="2800" b="1" kern="0" dirty="0" smtClean="0">
                  <a:solidFill>
                    <a:prstClr val="black"/>
                  </a:solidFill>
                  <a:latin typeface="29LT Bukra Bold Italic" panose="000B0903020204020204" pitchFamily="34" charset="-78"/>
                  <a:cs typeface="Sakkal Majalla" panose="02000000000000000000"/>
                </a:rPr>
                <a:t>العمل </a:t>
              </a:r>
              <a:r>
                <a:rPr lang="ar-DZ" sz="2800" b="1" kern="0" dirty="0">
                  <a:solidFill>
                    <a:prstClr val="black"/>
                  </a:solidFill>
                  <a:latin typeface="29LT Bukra Bold Italic" panose="000B0903020204020204" pitchFamily="34" charset="-78"/>
                  <a:cs typeface="Sakkal Majalla" panose="02000000000000000000"/>
                </a:rPr>
                <a:t>على تطوير صورة احترافية للمسوق</a:t>
              </a:r>
              <a:endParaRPr kumimoji="0" lang="en-US" sz="28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Sakkal Majalla" panose="02000000000000000000"/>
              </a:endParaRPr>
            </a:p>
          </p:txBody>
        </p:sp>
        <p:sp>
          <p:nvSpPr>
            <p:cNvPr id="44" name="مربع نص 50"/>
            <p:cNvSpPr txBox="1"/>
            <p:nvPr/>
          </p:nvSpPr>
          <p:spPr>
            <a:xfrm>
              <a:off x="8583319" y="689440"/>
              <a:ext cx="750850" cy="726404"/>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rPr>
                <a:t>02</a:t>
              </a:r>
              <a:endParaRPr kumimoji="0" lang="en-US"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endParaRPr>
            </a:p>
          </p:txBody>
        </p:sp>
      </p:grpSp>
      <p:grpSp>
        <p:nvGrpSpPr>
          <p:cNvPr id="45" name="مجموعة 60"/>
          <p:cNvGrpSpPr/>
          <p:nvPr/>
        </p:nvGrpSpPr>
        <p:grpSpPr>
          <a:xfrm>
            <a:off x="10139488" y="2647381"/>
            <a:ext cx="1646688" cy="4134004"/>
            <a:chOff x="10155180" y="581895"/>
            <a:chExt cx="1806498" cy="5040844"/>
          </a:xfrm>
          <a:effectLst>
            <a:reflection blurRad="6350" stA="20000" endPos="20000" dist="63500" dir="5400000" sy="-100000" algn="bl" rotWithShape="0"/>
          </a:effectLst>
        </p:grpSpPr>
        <p:sp>
          <p:nvSpPr>
            <p:cNvPr id="46" name="مستطيل 51"/>
            <p:cNvSpPr/>
            <p:nvPr/>
          </p:nvSpPr>
          <p:spPr>
            <a:xfrm>
              <a:off x="10787124" y="1148576"/>
              <a:ext cx="542611" cy="1064939"/>
            </a:xfrm>
            <a:prstGeom prst="rect">
              <a:avLst/>
            </a:prstGeom>
            <a:solidFill>
              <a:srgbClr val="FF0000"/>
            </a:solidFill>
            <a:ln w="55000" cap="flat" cmpd="thickThin" algn="ctr">
              <a:noFill/>
              <a:prstDash val="solid"/>
            </a:ln>
            <a:effectLst>
              <a:innerShdw blurRad="63500" dist="50800" dir="16200000">
                <a:prstClr val="black">
                  <a:alpha val="50000"/>
                </a:prstClr>
              </a:inn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47" name="سهم: خماسي 52"/>
            <p:cNvSpPr/>
            <p:nvPr/>
          </p:nvSpPr>
          <p:spPr>
            <a:xfrm rot="5400000">
              <a:off x="9145995" y="2807056"/>
              <a:ext cx="3824868" cy="1806498"/>
            </a:xfrm>
            <a:prstGeom prst="homePlate">
              <a:avLst/>
            </a:prstGeom>
            <a:solidFill>
              <a:srgbClr val="FF0000"/>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48" name="سهم: خماسي 53"/>
            <p:cNvSpPr/>
            <p:nvPr/>
          </p:nvSpPr>
          <p:spPr>
            <a:xfrm rot="5400000">
              <a:off x="10535424" y="729476"/>
              <a:ext cx="1046008" cy="750849"/>
            </a:xfrm>
            <a:prstGeom prst="homePlate">
              <a:avLst/>
            </a:prstGeom>
            <a:solidFill>
              <a:srgbClr val="FF0000"/>
            </a:soli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49" name="مثلث قائم الزاوية 54"/>
            <p:cNvSpPr/>
            <p:nvPr/>
          </p:nvSpPr>
          <p:spPr>
            <a:xfrm>
              <a:off x="11431826" y="581896"/>
              <a:ext cx="265940" cy="237721"/>
            </a:xfrm>
            <a:prstGeom prst="rtTriangle">
              <a:avLst/>
            </a:prstGeom>
            <a:solidFill>
              <a:srgbClr val="580024"/>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50" name="مثلث قائم الزاوية 55"/>
            <p:cNvSpPr/>
            <p:nvPr/>
          </p:nvSpPr>
          <p:spPr>
            <a:xfrm flipH="1">
              <a:off x="10417063" y="581895"/>
              <a:ext cx="265940" cy="237721"/>
            </a:xfrm>
            <a:prstGeom prst="rtTriangle">
              <a:avLst/>
            </a:prstGeom>
            <a:solidFill>
              <a:srgbClr val="580024"/>
            </a:solidFill>
            <a:ln w="55000" cap="flat" cmpd="thickThin"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akkal Majalla" panose="02000000000000000000"/>
                <a:cs typeface="Sakkal Majalla" panose="02000000000000000000"/>
              </a:endParaRPr>
            </a:p>
          </p:txBody>
        </p:sp>
        <p:sp>
          <p:nvSpPr>
            <p:cNvPr id="51" name="سهم: خماسي 56"/>
            <p:cNvSpPr/>
            <p:nvPr/>
          </p:nvSpPr>
          <p:spPr>
            <a:xfrm rot="5400000">
              <a:off x="9323782" y="2891025"/>
              <a:ext cx="3469295" cy="1638560"/>
            </a:xfrm>
            <a:prstGeom prst="homePlate">
              <a:avLst/>
            </a:prstGeom>
            <a:solidFill>
              <a:sysClr val="window" lastClr="FFFFFF"/>
            </a:solidFill>
            <a:ln w="55000" cap="flat" cmpd="thickThin"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Sakkal Majalla" panose="02000000000000000000"/>
                <a:cs typeface="Sakkal Majalla" panose="02000000000000000000"/>
              </a:endParaRPr>
            </a:p>
          </p:txBody>
        </p:sp>
        <p:sp>
          <p:nvSpPr>
            <p:cNvPr id="52" name="مربع نص 57"/>
            <p:cNvSpPr txBox="1"/>
            <p:nvPr/>
          </p:nvSpPr>
          <p:spPr>
            <a:xfrm>
              <a:off x="10237120" y="2176471"/>
              <a:ext cx="1638561" cy="2739623"/>
            </a:xfrm>
            <a:prstGeom prst="rect">
              <a:avLst/>
            </a:prstGeom>
            <a:noFill/>
          </p:spPr>
          <p:txBody>
            <a:bodyPr wrap="square" rtlCol="1">
              <a:spAutoFit/>
            </a:bodyPr>
            <a:lstStyle/>
            <a:p>
              <a:pPr lvl="0" algn="ctr" defTabSz="914400" rtl="1">
                <a:defRPr/>
              </a:pPr>
              <a:r>
                <a:rPr lang="ar-DZ" sz="2800" b="1" kern="0" dirty="0" smtClean="0">
                  <a:solidFill>
                    <a:prstClr val="black"/>
                  </a:solidFill>
                  <a:latin typeface="Sakkal Majalla" panose="02000000000000000000"/>
                  <a:cs typeface="Sakkal Majalla" panose="02000000000000000000"/>
                </a:rPr>
                <a:t>القدرة </a:t>
              </a:r>
              <a:r>
                <a:rPr lang="ar-DZ" sz="2800" b="1" kern="0" dirty="0">
                  <a:solidFill>
                    <a:prstClr val="black"/>
                  </a:solidFill>
                  <a:latin typeface="Sakkal Majalla" panose="02000000000000000000"/>
                  <a:cs typeface="Sakkal Majalla" panose="02000000000000000000"/>
                </a:rPr>
                <a:t>على إعطاء العملاء الاهتمام اللازم</a:t>
              </a:r>
              <a:endParaRPr kumimoji="0" lang="fr-FR" sz="2800" b="1" i="0" u="none" strike="noStrike" kern="0" cap="none" spc="0" normalizeH="0" baseline="0" noProof="0" dirty="0" smtClean="0">
                <a:ln>
                  <a:noFill/>
                </a:ln>
                <a:solidFill>
                  <a:prstClr val="black"/>
                </a:solidFill>
                <a:effectLst/>
                <a:uLnTx/>
                <a:uFillTx/>
                <a:latin typeface="Sakkal Majalla" panose="02000000000000000000"/>
                <a:cs typeface="Sakkal Majalla" panose="02000000000000000000"/>
              </a:endParaRPr>
            </a:p>
          </p:txBody>
        </p:sp>
        <p:sp>
          <p:nvSpPr>
            <p:cNvPr id="53" name="مربع نص 59"/>
            <p:cNvSpPr txBox="1"/>
            <p:nvPr/>
          </p:nvSpPr>
          <p:spPr>
            <a:xfrm>
              <a:off x="10680976" y="689440"/>
              <a:ext cx="750850" cy="726404"/>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rPr>
                <a:t>01</a:t>
              </a:r>
              <a:endParaRPr kumimoji="0" lang="en-US" sz="2400" b="1" i="0" u="none" strike="noStrike" kern="0" cap="none" spc="0" normalizeH="0" baseline="0" noProof="0" dirty="0" smtClean="0">
                <a:ln>
                  <a:noFill/>
                </a:ln>
                <a:solidFill>
                  <a:prstClr val="black"/>
                </a:solidFill>
                <a:effectLst/>
                <a:uLnTx/>
                <a:uFillTx/>
                <a:latin typeface="29LT Bukra Bold Italic" panose="000B0903020204020204" pitchFamily="34" charset="-78"/>
                <a:cs typeface="29LT Bukra Bold Italic" panose="000B0903020204020204" pitchFamily="34" charset="-78"/>
              </a:endParaRPr>
            </a:p>
          </p:txBody>
        </p:sp>
      </p:grpSp>
      <p:sp>
        <p:nvSpPr>
          <p:cNvPr id="65" name="Rectangle 64"/>
          <p:cNvSpPr/>
          <p:nvPr/>
        </p:nvSpPr>
        <p:spPr>
          <a:xfrm>
            <a:off x="1583615" y="899674"/>
            <a:ext cx="9777230" cy="1384995"/>
          </a:xfrm>
          <a:prstGeom prst="rect">
            <a:avLst/>
          </a:prstGeom>
        </p:spPr>
        <p:txBody>
          <a:bodyPr wrap="square">
            <a:spAutoFit/>
          </a:bodyPr>
          <a:lstStyle/>
          <a:p>
            <a:pPr algn="just" rtl="1"/>
            <a:r>
              <a:rPr lang="ar-SA" sz="2800" dirty="0">
                <a:solidFill>
                  <a:srgbClr val="333333"/>
                </a:solidFill>
                <a:ea typeface="Calibri" panose="020F0502020204030204" pitchFamily="34" charset="0"/>
                <a:cs typeface="Simplified Arabic" panose="02020603050405020304" pitchFamily="18" charset="-78"/>
              </a:rPr>
              <a:t>شروط النجاح في التسويق العقاري يعتمد التسويق العقاري على تواجد العديد من المعايير والشروط كما هو الحال في أي مجال تسويقي آخر لضمان نجاحه، وتتمثل شروط النجاح في التسويق العقاري بما </a:t>
            </a:r>
            <a:r>
              <a:rPr lang="ar-SA" sz="2800" dirty="0" smtClean="0">
                <a:solidFill>
                  <a:srgbClr val="333333"/>
                </a:solidFill>
                <a:ea typeface="Calibri" panose="020F0502020204030204" pitchFamily="34" charset="0"/>
                <a:cs typeface="Simplified Arabic" panose="02020603050405020304" pitchFamily="18" charset="-78"/>
              </a:rPr>
              <a:t>يأتي</a:t>
            </a:r>
            <a:r>
              <a:rPr lang="ar-DZ" sz="2800" dirty="0" smtClean="0">
                <a:solidFill>
                  <a:srgbClr val="333333"/>
                </a:solidFill>
                <a:ea typeface="Calibri" panose="020F0502020204030204" pitchFamily="34" charset="0"/>
                <a:cs typeface="Simplified Arabic" panose="02020603050405020304" pitchFamily="18" charset="-78"/>
              </a:rPr>
              <a:t>:</a:t>
            </a:r>
            <a:endParaRPr lang="fr-FR" sz="2800"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30000">
                                          <p:cBhvr additive="base">
                                            <p:cTn id="7" dur="1500" fill="hold"/>
                                            <p:tgtEl>
                                              <p:spTgt spid="45"/>
                                            </p:tgtEl>
                                            <p:attrNameLst>
                                              <p:attrName>ppt_x</p:attrName>
                                            </p:attrNameLst>
                                          </p:cBhvr>
                                          <p:tavLst>
                                            <p:tav tm="0">
                                              <p:val>
                                                <p:strVal val="1+#ppt_w/2"/>
                                              </p:val>
                                            </p:tav>
                                            <p:tav tm="100000">
                                              <p:val>
                                                <p:strVal val="#ppt_x"/>
                                              </p:val>
                                            </p:tav>
                                          </p:tavLst>
                                        </p:anim>
                                        <p:anim calcmode="lin" valueType="num" p14:bounceEnd="30000">
                                          <p:cBhvr additive="base">
                                            <p:cTn id="8" dur="1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30000">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14:bounceEnd="30000">
                                          <p:cBhvr additive="base">
                                            <p:cTn id="12" dur="1500" fill="hold"/>
                                            <p:tgtEl>
                                              <p:spTgt spid="36"/>
                                            </p:tgtEl>
                                            <p:attrNameLst>
                                              <p:attrName>ppt_x</p:attrName>
                                            </p:attrNameLst>
                                          </p:cBhvr>
                                          <p:tavLst>
                                            <p:tav tm="0">
                                              <p:val>
                                                <p:strVal val="1+#ppt_w/2"/>
                                              </p:val>
                                            </p:tav>
                                            <p:tav tm="100000">
                                              <p:val>
                                                <p:strVal val="#ppt_x"/>
                                              </p:val>
                                            </p:tav>
                                          </p:tavLst>
                                        </p:anim>
                                        <p:anim calcmode="lin" valueType="num" p14:bounceEnd="30000">
                                          <p:cBhvr additive="base">
                                            <p:cTn id="13" dur="1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14:presetBounceEnd="30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30000">
                                          <p:cBhvr additive="base">
                                            <p:cTn id="17" dur="1500" fill="hold"/>
                                            <p:tgtEl>
                                              <p:spTgt spid="27"/>
                                            </p:tgtEl>
                                            <p:attrNameLst>
                                              <p:attrName>ppt_x</p:attrName>
                                            </p:attrNameLst>
                                          </p:cBhvr>
                                          <p:tavLst>
                                            <p:tav tm="0">
                                              <p:val>
                                                <p:strVal val="1+#ppt_w/2"/>
                                              </p:val>
                                            </p:tav>
                                            <p:tav tm="100000">
                                              <p:val>
                                                <p:strVal val="#ppt_x"/>
                                              </p:val>
                                            </p:tav>
                                          </p:tavLst>
                                        </p:anim>
                                        <p:anim calcmode="lin" valueType="num" p14:bounceEnd="30000">
                                          <p:cBhvr additive="base">
                                            <p:cTn id="18" dur="1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14:presetBounceEnd="3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30000">
                                          <p:cBhvr additive="base">
                                            <p:cTn id="22" dur="1500" fill="hold"/>
                                            <p:tgtEl>
                                              <p:spTgt spid="9"/>
                                            </p:tgtEl>
                                            <p:attrNameLst>
                                              <p:attrName>ppt_x</p:attrName>
                                            </p:attrNameLst>
                                          </p:cBhvr>
                                          <p:tavLst>
                                            <p:tav tm="0">
                                              <p:val>
                                                <p:strVal val="1+#ppt_w/2"/>
                                              </p:val>
                                            </p:tav>
                                            <p:tav tm="100000">
                                              <p:val>
                                                <p:strVal val="#ppt_x"/>
                                              </p:val>
                                            </p:tav>
                                          </p:tavLst>
                                        </p:anim>
                                        <p:anim calcmode="lin" valueType="num" p14:bounceEnd="30000">
                                          <p:cBhvr additive="base">
                                            <p:cTn id="23" dur="1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14:presetBounceEnd="3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30000">
                                          <p:cBhvr additive="base">
                                            <p:cTn id="27" dur="1500" fill="hold"/>
                                            <p:tgtEl>
                                              <p:spTgt spid="18"/>
                                            </p:tgtEl>
                                            <p:attrNameLst>
                                              <p:attrName>ppt_x</p:attrName>
                                            </p:attrNameLst>
                                          </p:cBhvr>
                                          <p:tavLst>
                                            <p:tav tm="0">
                                              <p:val>
                                                <p:strVal val="1+#ppt_w/2"/>
                                              </p:val>
                                            </p:tav>
                                            <p:tav tm="100000">
                                              <p:val>
                                                <p:strVal val="#ppt_x"/>
                                              </p:val>
                                            </p:tav>
                                          </p:tavLst>
                                        </p:anim>
                                        <p:anim calcmode="lin" valueType="num" p14:bounceEnd="30000">
                                          <p:cBhvr additive="base">
                                            <p:cTn id="28"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500" fill="hold"/>
                                            <p:tgtEl>
                                              <p:spTgt spid="45"/>
                                            </p:tgtEl>
                                            <p:attrNameLst>
                                              <p:attrName>ppt_x</p:attrName>
                                            </p:attrNameLst>
                                          </p:cBhvr>
                                          <p:tavLst>
                                            <p:tav tm="0">
                                              <p:val>
                                                <p:strVal val="1+#ppt_w/2"/>
                                              </p:val>
                                            </p:tav>
                                            <p:tav tm="100000">
                                              <p:val>
                                                <p:strVal val="#ppt_x"/>
                                              </p:val>
                                            </p:tav>
                                          </p:tavLst>
                                        </p:anim>
                                        <p:anim calcmode="lin" valueType="num">
                                          <p:cBhvr additive="base">
                                            <p:cTn id="8" dur="1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500" fill="hold"/>
                                            <p:tgtEl>
                                              <p:spTgt spid="36"/>
                                            </p:tgtEl>
                                            <p:attrNameLst>
                                              <p:attrName>ppt_x</p:attrName>
                                            </p:attrNameLst>
                                          </p:cBhvr>
                                          <p:tavLst>
                                            <p:tav tm="0">
                                              <p:val>
                                                <p:strVal val="1+#ppt_w/2"/>
                                              </p:val>
                                            </p:tav>
                                            <p:tav tm="100000">
                                              <p:val>
                                                <p:strVal val="#ppt_x"/>
                                              </p:val>
                                            </p:tav>
                                          </p:tavLst>
                                        </p:anim>
                                        <p:anim calcmode="lin" valueType="num">
                                          <p:cBhvr additive="base">
                                            <p:cTn id="13" dur="1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500" fill="hold"/>
                                            <p:tgtEl>
                                              <p:spTgt spid="27"/>
                                            </p:tgtEl>
                                            <p:attrNameLst>
                                              <p:attrName>ppt_x</p:attrName>
                                            </p:attrNameLst>
                                          </p:cBhvr>
                                          <p:tavLst>
                                            <p:tav tm="0">
                                              <p:val>
                                                <p:strVal val="1+#ppt_w/2"/>
                                              </p:val>
                                            </p:tav>
                                            <p:tav tm="100000">
                                              <p:val>
                                                <p:strVal val="#ppt_x"/>
                                              </p:val>
                                            </p:tav>
                                          </p:tavLst>
                                        </p:anim>
                                        <p:anim calcmode="lin" valueType="num">
                                          <p:cBhvr additive="base">
                                            <p:cTn id="18" dur="1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500" fill="hold"/>
                                            <p:tgtEl>
                                              <p:spTgt spid="9"/>
                                            </p:tgtEl>
                                            <p:attrNameLst>
                                              <p:attrName>ppt_x</p:attrName>
                                            </p:attrNameLst>
                                          </p:cBhvr>
                                          <p:tavLst>
                                            <p:tav tm="0">
                                              <p:val>
                                                <p:strVal val="1+#ppt_w/2"/>
                                              </p:val>
                                            </p:tav>
                                            <p:tav tm="100000">
                                              <p:val>
                                                <p:strVal val="#ppt_x"/>
                                              </p:val>
                                            </p:tav>
                                          </p:tavLst>
                                        </p:anim>
                                        <p:anim calcmode="lin" valueType="num">
                                          <p:cBhvr additive="base">
                                            <p:cTn id="23" dur="1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rot="10800000">
            <a:off x="10576756" y="173396"/>
            <a:ext cx="792088" cy="576064"/>
          </a:xfrm>
          <a:prstGeom prst="chevron">
            <a:avLst>
              <a:gd name="adj" fmla="val 547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smtClean="0">
              <a:ln>
                <a:noFill/>
              </a:ln>
              <a:solidFill>
                <a:prstClr val="black"/>
              </a:solidFill>
              <a:effectLst/>
              <a:uLnTx/>
              <a:uFillTx/>
              <a:latin typeface="Franklin Gothic Book" panose="020B0503020102020204"/>
            </a:endParaRPr>
          </a:p>
        </p:txBody>
      </p:sp>
      <p:sp>
        <p:nvSpPr>
          <p:cNvPr id="5" name="ZoneTexte 4"/>
          <p:cNvSpPr txBox="1"/>
          <p:nvPr/>
        </p:nvSpPr>
        <p:spPr>
          <a:xfrm>
            <a:off x="1485900" y="0"/>
            <a:ext cx="8934639" cy="70788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defRPr/>
            </a:pPr>
            <a:r>
              <a:rPr lang="ar-DZ" sz="4000" b="1" kern="0" dirty="0" smtClean="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Simplified Arabic" panose="02020603050405020304" pitchFamily="18" charset="-78"/>
                <a:cs typeface="Simplified Arabic" panose="02020603050405020304" pitchFamily="18" charset="-78"/>
              </a:rPr>
              <a:t>المطلب الثالث: استراتيجيات التسويق العقاري</a:t>
            </a:r>
            <a:endParaRPr kumimoji="0" lang="fr-FR" sz="2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endParaRPr>
          </a:p>
        </p:txBody>
      </p:sp>
      <p:graphicFrame>
        <p:nvGraphicFramePr>
          <p:cNvPr id="7" name="Diagramme 6"/>
          <p:cNvGraphicFramePr/>
          <p:nvPr/>
        </p:nvGraphicFramePr>
        <p:xfrm>
          <a:off x="-481264" y="1615796"/>
          <a:ext cx="12192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Rectangle 7"/>
          <p:cNvSpPr/>
          <p:nvPr/>
        </p:nvSpPr>
        <p:spPr>
          <a:xfrm>
            <a:off x="770022" y="749460"/>
            <a:ext cx="10940714" cy="1569660"/>
          </a:xfrm>
          <a:prstGeom prst="rect">
            <a:avLst/>
          </a:prstGeom>
        </p:spPr>
        <p:txBody>
          <a:bodyPr wrap="square">
            <a:spAutoFit/>
          </a:bodyPr>
          <a:lstStyle/>
          <a:p>
            <a:pPr algn="just" rtl="1"/>
            <a:r>
              <a:rPr lang="ar-SA" sz="3200" dirty="0">
                <a:ea typeface="Calibri" panose="020F0502020204030204" pitchFamily="34" charset="0"/>
                <a:cs typeface="Simplified Arabic" panose="02020603050405020304" pitchFamily="18" charset="-78"/>
              </a:rPr>
              <a:t>يعتبر التسويق العقاري من العوامل الأساسية لنجاح أي مشروع عقاري. فهو لا يقتصر فقط على بيع العقارات، بل يشمل بناء علاقات طويلة الأمد مع العملاء، فهم احتياجاتهم، وتلبية توقعاتهم، من أهم </a:t>
            </a:r>
            <a:r>
              <a:rPr lang="ar-SA" sz="3200" dirty="0" smtClean="0">
                <a:ea typeface="Calibri" panose="020F0502020204030204" pitchFamily="34" charset="0"/>
                <a:cs typeface="Simplified Arabic" panose="02020603050405020304" pitchFamily="18" charset="-78"/>
              </a:rPr>
              <a:t>استراتيجياته</a:t>
            </a:r>
            <a:r>
              <a:rPr lang="ar-DZ" sz="3200" dirty="0" smtClean="0">
                <a:ea typeface="Calibri" panose="020F0502020204030204" pitchFamily="34" charset="0"/>
                <a:cs typeface="Simplified Arabic" panose="02020603050405020304" pitchFamily="18" charset="-78"/>
              </a:rPr>
              <a:t>:</a:t>
            </a:r>
            <a:endParaRPr lang="fr-FR" sz="32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rot="10800000">
            <a:off x="10721135" y="323165"/>
            <a:ext cx="792088" cy="576064"/>
          </a:xfrm>
          <a:prstGeom prst="chevron">
            <a:avLst>
              <a:gd name="adj" fmla="val 547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smtClean="0">
              <a:ln>
                <a:noFill/>
              </a:ln>
              <a:solidFill>
                <a:prstClr val="black"/>
              </a:solidFill>
              <a:effectLst/>
              <a:uLnTx/>
              <a:uFillTx/>
              <a:latin typeface="Franklin Gothic Book" panose="020B0503020102020204"/>
            </a:endParaRPr>
          </a:p>
        </p:txBody>
      </p:sp>
      <p:sp>
        <p:nvSpPr>
          <p:cNvPr id="5" name="ZoneTexte 4"/>
          <p:cNvSpPr txBox="1"/>
          <p:nvPr/>
        </p:nvSpPr>
        <p:spPr>
          <a:xfrm>
            <a:off x="1485900" y="323164"/>
            <a:ext cx="8934639"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defRPr/>
            </a:pPr>
            <a:r>
              <a:rPr kumimoji="0" lang="ar-DZ" sz="36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rPr>
              <a:t>الخاتمة</a:t>
            </a:r>
            <a:endParaRPr kumimoji="0" lang="fr-FR" sz="36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endParaRPr>
          </a:p>
        </p:txBody>
      </p:sp>
      <p:sp>
        <p:nvSpPr>
          <p:cNvPr id="6" name="Rectangle 5"/>
          <p:cNvSpPr/>
          <p:nvPr/>
        </p:nvSpPr>
        <p:spPr>
          <a:xfrm>
            <a:off x="2085474" y="1749732"/>
            <a:ext cx="8486273" cy="3538220"/>
          </a:xfrm>
          <a:prstGeom prst="rect">
            <a:avLst/>
          </a:prstGeom>
          <a:solidFill>
            <a:schemeClr val="accent2">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r>
              <a:rPr lang="ar-SA" sz="3200" dirty="0">
                <a:latin typeface="Sakkal Majalla" panose="02000000000000000000" pitchFamily="2" charset="-78"/>
                <a:ea typeface="Calibri" panose="020F0502020204030204" pitchFamily="34" charset="0"/>
                <a:cs typeface="Sakkal Majalla" panose="02000000000000000000" pitchFamily="2" charset="-78"/>
              </a:rPr>
              <a:t>في ختام هذا البحث، نجد أن التسويق العقاري يمثل </a:t>
            </a:r>
            <a:r>
              <a:rPr lang="ar-DZ" altLang="ar-SA" sz="3200" dirty="0">
                <a:latin typeface="Sakkal Majalla" panose="02000000000000000000" pitchFamily="2" charset="-78"/>
                <a:ea typeface="Calibri" panose="020F0502020204030204" pitchFamily="34" charset="0"/>
                <a:cs typeface="Sakkal Majalla" panose="02000000000000000000" pitchFamily="2" charset="-78"/>
              </a:rPr>
              <a:t>ركيز</a:t>
            </a:r>
            <a:r>
              <a:rPr lang="ar-SA" sz="3200" dirty="0">
                <a:latin typeface="Sakkal Majalla" panose="02000000000000000000" pitchFamily="2" charset="-78"/>
                <a:ea typeface="Calibri" panose="020F0502020204030204" pitchFamily="34" charset="0"/>
                <a:cs typeface="Sakkal Majalla" panose="02000000000000000000" pitchFamily="2" charset="-78"/>
              </a:rPr>
              <a:t>ة أساسية في نجاح صناعة العقارات، ويعكس أهمية الدور الذي تلعبه استراتيجيات التسويق في الترويج للعقارات وتوجيهها إلى الفئات المستهدفة بشكل فعال. من خلال تطور أدوات التسويق واستخدام التقنيات الحديثة، أصبحت صناعة العقارات أكثر ديناميكية، حيث أتاح الإنترنت ووسائل التواصل الاجتماعي فرصاً جديدة للوصول إلى جمهور أوسع، مما ساعد في تعزيز الاتصال مع العملاء ورفع مستوى التفاعل معهم</a:t>
            </a:r>
            <a:r>
              <a:rPr lang="fr-FR" sz="3200" dirty="0">
                <a:latin typeface="Sakkal Majalla" panose="02000000000000000000" pitchFamily="2" charset="-78"/>
                <a:ea typeface="Calibri" panose="020F0502020204030204" pitchFamily="34" charset="0"/>
                <a:cs typeface="Sakkal Majalla" panose="02000000000000000000" pitchFamily="2" charset="-78"/>
              </a:rPr>
              <a:t>.</a:t>
            </a:r>
            <a:endParaRPr lang="fr-FR" sz="3200" dirty="0">
              <a:latin typeface="Sakkal Majalla" panose="02000000000000000000" pitchFamily="2" charset="-78"/>
              <a:cs typeface="Sakkal Majalla" panose="020000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3275540" y="-1182159"/>
            <a:ext cx="5640919" cy="9396663"/>
          </a:xfrm>
          <a:prstGeom prst="rect">
            <a:avLst/>
          </a:prstGeom>
        </p:spPr>
      </p:pic>
      <p:sp>
        <p:nvSpPr>
          <p:cNvPr id="5" name="Rectangle 4"/>
          <p:cNvSpPr/>
          <p:nvPr/>
        </p:nvSpPr>
        <p:spPr>
          <a:xfrm>
            <a:off x="2832845" y="2459504"/>
            <a:ext cx="6248827" cy="1938992"/>
          </a:xfrm>
          <a:prstGeom prst="rect">
            <a:avLst/>
          </a:prstGeom>
        </p:spPr>
        <p:txBody>
          <a:bodyPr wrap="none">
            <a:spAutoFit/>
          </a:bodyPr>
          <a:lstStyle/>
          <a:p>
            <a:pPr algn="ctr"/>
            <a:r>
              <a:rPr lang="ar-DZ" sz="6000" b="1" dirty="0" smtClean="0">
                <a:solidFill>
                  <a:schemeClr val="accent4">
                    <a:lumMod val="50000"/>
                  </a:schemeClr>
                </a:solidFill>
                <a:latin typeface="Arabic Typesetting" panose="03020402040406030203" pitchFamily="66" charset="-78"/>
                <a:cs typeface="Arabic Typesetting" panose="03020402040406030203" pitchFamily="66" charset="-78"/>
              </a:rPr>
              <a:t>شكــــرا حــــــســــن الإصـــــغـــــــــاء</a:t>
            </a:r>
            <a:endParaRPr lang="ar-DZ" sz="6000" b="1" dirty="0" smtClean="0">
              <a:solidFill>
                <a:schemeClr val="accent4">
                  <a:lumMod val="50000"/>
                </a:schemeClr>
              </a:solidFill>
              <a:latin typeface="Arabic Typesetting" panose="03020402040406030203" pitchFamily="66" charset="-78"/>
              <a:cs typeface="Arabic Typesetting" panose="03020402040406030203" pitchFamily="66" charset="-78"/>
            </a:endParaRPr>
          </a:p>
          <a:p>
            <a:pPr algn="ctr"/>
            <a:r>
              <a:rPr lang="ar-DZ" sz="6000" b="1" dirty="0" smtClean="0">
                <a:solidFill>
                  <a:schemeClr val="accent4">
                    <a:lumMod val="50000"/>
                  </a:schemeClr>
                </a:solidFill>
                <a:latin typeface="Arabic Typesetting" panose="03020402040406030203" pitchFamily="66" charset="-78"/>
                <a:cs typeface="Arabic Typesetting" panose="03020402040406030203" pitchFamily="66" charset="-78"/>
              </a:rPr>
              <a:t> و المتابعـــة </a:t>
            </a:r>
            <a:endParaRPr lang="fr-FR" sz="6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1331640" y="11219"/>
            <a:ext cx="6480720" cy="1200329"/>
          </a:xfrm>
          <a:prstGeom prst="rect">
            <a:avLst/>
          </a:prstGeom>
          <a:noFill/>
          <a:ln w="9525">
            <a:noFill/>
            <a:miter lim="800000"/>
          </a:ln>
          <a:effectLst/>
        </p:spPr>
        <p:txBody>
          <a:bodyPr vert="horz" wrap="square" lIns="91440" tIns="45720" rIns="91440" bIns="45720" numCol="1" anchor="ctr" anchorCtr="0" compatLnSpc="1">
            <a:spAutoFit/>
          </a:bodyPr>
          <a:lstStyle/>
          <a:p>
            <a:pPr algn="ctr" defTabSz="914400" rtl="1" fontAlgn="base">
              <a:spcBef>
                <a:spcPct val="0"/>
              </a:spcBef>
              <a:spcAft>
                <a:spcPct val="0"/>
              </a:spcAft>
            </a:pPr>
            <a:r>
              <a:rPr lang="ar-DZ" sz="24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الجمهورية الجزائرية الديمقراطية الشعبية</a:t>
            </a:r>
            <a:endParaRPr lang="fr-FR" sz="2400" b="1" dirty="0">
              <a:solidFill>
                <a:prstClr val="black"/>
              </a:solidFill>
              <a:latin typeface="Simplified Arabic" panose="02020603050405020304" pitchFamily="18" charset="-78"/>
              <a:cs typeface="Simplified Arabic" panose="02020603050405020304" pitchFamily="18" charset="-78"/>
            </a:endParaRPr>
          </a:p>
          <a:p>
            <a:pPr algn="ctr" defTabSz="914400" rtl="1" eaLnBrk="0" fontAlgn="base" hangingPunct="0">
              <a:spcBef>
                <a:spcPct val="0"/>
              </a:spcBef>
              <a:spcAft>
                <a:spcPct val="0"/>
              </a:spcAft>
            </a:pPr>
            <a:r>
              <a:rPr lang="ar-DZ" sz="24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وزارة التعليم العالي و البحث العلمي</a:t>
            </a:r>
            <a:endParaRPr lang="fr-FR" sz="2400" b="1" dirty="0">
              <a:solidFill>
                <a:prstClr val="black"/>
              </a:solidFill>
              <a:latin typeface="Simplified Arabic" panose="02020603050405020304" pitchFamily="18" charset="-78"/>
              <a:cs typeface="Simplified Arabic" panose="02020603050405020304" pitchFamily="18" charset="-78"/>
            </a:endParaRPr>
          </a:p>
          <a:p>
            <a:pPr algn="ctr" defTabSz="914400" eaLnBrk="0" fontAlgn="base" hangingPunct="0">
              <a:spcBef>
                <a:spcPct val="0"/>
              </a:spcBef>
              <a:spcAft>
                <a:spcPct val="0"/>
              </a:spcAft>
            </a:pPr>
            <a:endParaRPr lang="fr-FR" sz="2400" b="1" dirty="0">
              <a:solidFill>
                <a:prstClr val="black"/>
              </a:solidFill>
              <a:latin typeface="Simplified Arabic" panose="02020603050405020304" pitchFamily="18" charset="-78"/>
              <a:cs typeface="Simplified Arabic" panose="02020603050405020304" pitchFamily="18" charset="-78"/>
            </a:endParaRPr>
          </a:p>
        </p:txBody>
      </p:sp>
      <p:pic>
        <p:nvPicPr>
          <p:cNvPr id="5" name="Image 2"/>
          <p:cNvPicPr>
            <a:picLocks noChangeAspect="1" noChangeArrowheads="1"/>
          </p:cNvPicPr>
          <p:nvPr/>
        </p:nvPicPr>
        <p:blipFill>
          <a:blip r:embed="rId1"/>
          <a:srcRect/>
          <a:stretch>
            <a:fillRect/>
          </a:stretch>
        </p:blipFill>
        <p:spPr bwMode="auto">
          <a:xfrm>
            <a:off x="1187624" y="908720"/>
            <a:ext cx="6624736" cy="785818"/>
          </a:xfrm>
          <a:prstGeom prst="rect">
            <a:avLst/>
          </a:prstGeom>
          <a:noFill/>
        </p:spPr>
      </p:pic>
      <p:sp>
        <p:nvSpPr>
          <p:cNvPr id="6" name="Rectangle 19"/>
          <p:cNvSpPr>
            <a:spLocks noChangeArrowheads="1"/>
          </p:cNvSpPr>
          <p:nvPr/>
        </p:nvSpPr>
        <p:spPr bwMode="auto">
          <a:xfrm>
            <a:off x="1079612" y="1859340"/>
            <a:ext cx="6840760" cy="1569660"/>
          </a:xfrm>
          <a:prstGeom prst="rect">
            <a:avLst/>
          </a:prstGeom>
          <a:noFill/>
          <a:ln w="9525">
            <a:noFill/>
            <a:miter lim="800000"/>
          </a:ln>
          <a:effectLst/>
        </p:spPr>
        <p:txBody>
          <a:bodyPr vert="horz" wrap="square" lIns="91440" tIns="45720" rIns="91440" bIns="45720" numCol="1" anchor="ctr" anchorCtr="0" compatLnSpc="1">
            <a:spAutoFit/>
          </a:bodyPr>
          <a:lstStyle/>
          <a:p>
            <a:pPr algn="ctr" defTabSz="914400" rtl="1" fontAlgn="base">
              <a:spcBef>
                <a:spcPct val="0"/>
              </a:spcBef>
              <a:spcAft>
                <a:spcPct val="0"/>
              </a:spcAft>
            </a:pPr>
            <a:r>
              <a:rPr lang="ar-DZ" sz="24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كلية: العلوم الاقتصادية و علوم التسيير</a:t>
            </a:r>
            <a:endParaRPr lang="fr-FR" sz="2400" b="1" dirty="0">
              <a:solidFill>
                <a:prstClr val="black"/>
              </a:solidFill>
              <a:latin typeface="Simplified Arabic" panose="02020603050405020304" pitchFamily="18" charset="-78"/>
              <a:cs typeface="Simplified Arabic" panose="02020603050405020304" pitchFamily="18" charset="-78"/>
            </a:endParaRPr>
          </a:p>
          <a:p>
            <a:pPr algn="ctr" defTabSz="914400" rtl="1" eaLnBrk="0" fontAlgn="base" hangingPunct="0">
              <a:spcBef>
                <a:spcPct val="0"/>
              </a:spcBef>
              <a:spcAft>
                <a:spcPct val="0"/>
              </a:spcAft>
            </a:pPr>
            <a:r>
              <a:rPr lang="ar-DZ" sz="24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قسم: العلوم </a:t>
            </a:r>
            <a:r>
              <a:rPr lang="ar-DZ" sz="2400" b="1"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التجارية</a:t>
            </a:r>
            <a:endParaRPr lang="ar-DZ" sz="2400" b="1"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algn="ctr" defTabSz="914400" rtl="1" eaLnBrk="0" fontAlgn="base" hangingPunct="0">
              <a:spcBef>
                <a:spcPct val="0"/>
              </a:spcBef>
              <a:spcAft>
                <a:spcPct val="0"/>
              </a:spcAft>
            </a:pPr>
            <a:r>
              <a:rPr lang="ar-DZ" sz="2400" b="1" dirty="0" smtClean="0">
                <a:solidFill>
                  <a:prstClr val="black"/>
                </a:solidFill>
                <a:latin typeface="Simplified Arabic" panose="02020603050405020304" pitchFamily="18" charset="-78"/>
                <a:cs typeface="Simplified Arabic" panose="02020603050405020304" pitchFamily="18" charset="-78"/>
              </a:rPr>
              <a:t>المقياس: </a:t>
            </a:r>
            <a:r>
              <a:rPr lang="ar-DZ" sz="2400" b="1" dirty="0" smtClean="0">
                <a:solidFill>
                  <a:prstClr val="black"/>
                </a:solidFill>
                <a:latin typeface="Simplified Arabic" panose="02020603050405020304" pitchFamily="18" charset="-78"/>
                <a:cs typeface="Simplified Arabic" panose="02020603050405020304" pitchFamily="18" charset="-78"/>
              </a:rPr>
              <a:t>ندوة حول الإتجاهات الحديثة في التسويق</a:t>
            </a:r>
            <a:endParaRPr lang="ar-DZ" sz="2400" b="1" dirty="0" smtClean="0">
              <a:solidFill>
                <a:prstClr val="black"/>
              </a:solidFill>
              <a:latin typeface="Simplified Arabic" panose="02020603050405020304" pitchFamily="18" charset="-78"/>
              <a:cs typeface="Simplified Arabic" panose="02020603050405020304" pitchFamily="18" charset="-78"/>
            </a:endParaRPr>
          </a:p>
          <a:p>
            <a:pPr algn="ctr" defTabSz="914400" rtl="1" eaLnBrk="0" fontAlgn="base" hangingPunct="0">
              <a:spcBef>
                <a:spcPct val="0"/>
              </a:spcBef>
              <a:spcAft>
                <a:spcPct val="0"/>
              </a:spcAft>
            </a:pPr>
            <a:r>
              <a:rPr lang="ar-DZ" sz="2400" b="1" dirty="0" smtClean="0">
                <a:solidFill>
                  <a:prstClr val="black"/>
                </a:solidFill>
                <a:latin typeface="Simplified Arabic" panose="02020603050405020304" pitchFamily="18" charset="-78"/>
                <a:cs typeface="Simplified Arabic" panose="02020603050405020304" pitchFamily="18" charset="-78"/>
              </a:rPr>
              <a:t>الموضوع</a:t>
            </a:r>
            <a:endParaRPr lang="ar-DZ" sz="2400" b="1" dirty="0" smtClean="0">
              <a:solidFill>
                <a:prstClr val="black"/>
              </a:solidFill>
              <a:latin typeface="Simplified Arabic" panose="02020603050405020304" pitchFamily="18" charset="-78"/>
              <a:cs typeface="Simplified Arabic" panose="02020603050405020304" pitchFamily="18" charset="-78"/>
            </a:endParaRPr>
          </a:p>
        </p:txBody>
      </p:sp>
      <p:sp>
        <p:nvSpPr>
          <p:cNvPr id="7" name="Titre 1"/>
          <p:cNvSpPr txBox="1"/>
          <p:nvPr/>
        </p:nvSpPr>
        <p:spPr>
          <a:xfrm>
            <a:off x="2499164" y="3439943"/>
            <a:ext cx="4001656" cy="674267"/>
          </a:xfrm>
          <a:prstGeom prst="roundRect">
            <a:avLst/>
          </a:prstGeom>
          <a:solidFill>
            <a:sysClr val="window" lastClr="FFFFFF"/>
          </a:solidFill>
          <a:ln w="19050" cap="flat" cmpd="sng" algn="ctr">
            <a:solidFill>
              <a:srgbClr val="B80E0F"/>
            </a:solidFill>
            <a:prstDash val="solid"/>
          </a:ln>
          <a:effectLst/>
        </p:spPr>
        <p:txBody>
          <a:bodyPr vert="horz" lIns="91440" tIns="45720" rIns="91440" bIns="45720" rtlCol="0" anchor="b">
            <a:noAutofit/>
          </a:bodyPr>
          <a:lstStyle>
            <a:lvl1pPr algn="l" defTabSz="457200" rtl="0" eaLnBrk="1" latinLnBrk="0" hangingPunct="1">
              <a:spcBef>
                <a:spcPct val="0"/>
              </a:spcBef>
              <a:buNone/>
              <a:defRPr sz="5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rtl="1">
              <a:defRPr/>
            </a:pPr>
            <a:r>
              <a:rPr lang="ar-DZ" sz="3200" b="1" dirty="0" smtClean="0">
                <a:solidFill>
                  <a:sysClr val="windowText" lastClr="000000"/>
                </a:solidFill>
                <a:latin typeface="Simplified Arabic" panose="02020603050405020304" pitchFamily="18" charset="-78"/>
                <a:cs typeface="Simplified Arabic" panose="02020603050405020304" pitchFamily="18" charset="-78"/>
              </a:rPr>
              <a:t>التسويق العقاري</a:t>
            </a:r>
            <a:endParaRPr lang="fr-FR" sz="3200" b="1" dirty="0">
              <a:solidFill>
                <a:sysClr val="windowText" lastClr="000000"/>
              </a:solidFill>
              <a:latin typeface="Simplified Arabic" panose="02020603050405020304" pitchFamily="18" charset="-78"/>
              <a:cs typeface="Simplified Arabic" panose="02020603050405020304" pitchFamily="18" charset="-78"/>
            </a:endParaRPr>
          </a:p>
        </p:txBody>
      </p:sp>
      <p:sp>
        <p:nvSpPr>
          <p:cNvPr id="8" name="Rectangle 13"/>
          <p:cNvSpPr txBox="1">
            <a:spLocks noChangeArrowheads="1"/>
          </p:cNvSpPr>
          <p:nvPr/>
        </p:nvSpPr>
        <p:spPr bwMode="auto">
          <a:xfrm>
            <a:off x="827584" y="4231104"/>
            <a:ext cx="7488832" cy="1198880"/>
          </a:xfrm>
          <a:prstGeom prst="rect">
            <a:avLst/>
          </a:prstGeom>
          <a:noFill/>
          <a:ln w="9525">
            <a:noFill/>
            <a:miter lim="800000"/>
          </a:ln>
          <a:effectLst/>
        </p:spPr>
        <p:txBody>
          <a:bodyPr vert="horz" wrap="square" lIns="91440" tIns="45720" rIns="91440" bIns="45720" numCol="1" rtlCol="0" anchor="ctr" anchorCtr="0" compatLnSpc="1">
            <a:spAutoFit/>
          </a:bodyPr>
          <a:lstStyle>
            <a:lvl1pPr marL="0" indent="0" algn="l" defTabSz="457200" rtl="0" eaLnBrk="1" latinLnBrk="0" hangingPunct="1">
              <a:spcBef>
                <a:spcPts val="1000"/>
              </a:spcBef>
              <a:spcAft>
                <a:spcPts val="0"/>
              </a:spcAft>
              <a:buClr>
                <a:schemeClr val="accent1"/>
              </a:buClr>
              <a:buFont typeface="Wingdings 3" panose="05040102010807070707"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panose="05040102010807070707"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panose="05040102010807070707"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panose="05040102010807070707"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panose="05040102010807070707"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panose="05040102010807070707"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panose="05040102010807070707"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panose="05040102010807070707"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panose="05040102010807070707" charset="2"/>
              <a:buNone/>
              <a:defRPr sz="1200" kern="1200">
                <a:solidFill>
                  <a:schemeClr val="tx1">
                    <a:tint val="75000"/>
                  </a:schemeClr>
                </a:solidFill>
                <a:latin typeface="+mn-lt"/>
                <a:ea typeface="+mn-ea"/>
                <a:cs typeface="+mn-cs"/>
              </a:defRPr>
            </a:lvl9pPr>
          </a:lstStyle>
          <a:p>
            <a:pPr algn="r" defTabSz="914400" rtl="1" fontAlgn="base">
              <a:spcBef>
                <a:spcPct val="0"/>
              </a:spcBef>
              <a:spcAft>
                <a:spcPct val="0"/>
              </a:spcAft>
              <a:buClrTx/>
              <a:tabLst>
                <a:tab pos="1830070" algn="r"/>
              </a:tabLst>
              <a:defRPr/>
            </a:pPr>
            <a:endParaRPr lang="ar-DZ" sz="2400" b="1" dirty="0" smtClean="0">
              <a:solidFill>
                <a:sysClr val="windowText" lastClr="000000"/>
              </a:solidFill>
              <a:latin typeface="Simplified Arabic" panose="02020603050405020304" pitchFamily="18" charset="-78"/>
              <a:cs typeface="Simplified Arabic" panose="02020603050405020304" pitchFamily="18" charset="-78"/>
            </a:endParaRPr>
          </a:p>
          <a:p>
            <a:pPr algn="r" defTabSz="914400" rtl="1" fontAlgn="base">
              <a:spcBef>
                <a:spcPct val="0"/>
              </a:spcBef>
              <a:spcAft>
                <a:spcPct val="0"/>
              </a:spcAft>
              <a:buClrTx/>
              <a:tabLst>
                <a:tab pos="1830070" algn="r"/>
              </a:tabLst>
              <a:defRPr/>
            </a:pPr>
            <a:r>
              <a:rPr lang="ar-DZ" sz="2400" b="1" dirty="0" smtClean="0">
                <a:solidFill>
                  <a:sysClr val="windowText" lastClr="000000"/>
                </a:solidFill>
                <a:latin typeface="Simplified Arabic" panose="02020603050405020304" pitchFamily="18" charset="-78"/>
                <a:cs typeface="Simplified Arabic" panose="02020603050405020304" pitchFamily="18" charset="-78"/>
              </a:rPr>
              <a:t>من إعداد الطالبة:                           </a:t>
            </a:r>
            <a:r>
              <a:rPr lang="ar-DZ" sz="2400" b="1" dirty="0" smtClean="0">
                <a:solidFill>
                  <a:sysClr val="windowText" lastClr="000000"/>
                </a:solidFill>
                <a:latin typeface="Simplified Arabic" panose="02020603050405020304" pitchFamily="18" charset="-78"/>
                <a:cs typeface="Simplified Arabic" panose="02020603050405020304" pitchFamily="18" charset="-78"/>
              </a:rPr>
              <a:t>   </a:t>
            </a:r>
            <a:r>
              <a:rPr lang="ar-DZ" sz="2400" b="1" dirty="0" smtClean="0">
                <a:solidFill>
                  <a:sysClr val="windowText" lastClr="000000"/>
                </a:solidFill>
                <a:latin typeface="Simplified Arabic" panose="02020603050405020304" pitchFamily="18" charset="-78"/>
                <a:cs typeface="Simplified Arabic" panose="02020603050405020304" pitchFamily="18" charset="-78"/>
              </a:rPr>
              <a:t>الأستاذة: جفال</a:t>
            </a:r>
            <a:endParaRPr lang="ar-DZ" sz="2400" b="1" dirty="0" smtClean="0">
              <a:solidFill>
                <a:sysClr val="windowText" lastClr="000000"/>
              </a:solidFill>
              <a:latin typeface="Simplified Arabic" panose="02020603050405020304" pitchFamily="18" charset="-78"/>
              <a:cs typeface="Simplified Arabic" panose="02020603050405020304" pitchFamily="18" charset="-78"/>
            </a:endParaRPr>
          </a:p>
          <a:p>
            <a:pPr marL="342900" indent="-342900" algn="r" defTabSz="914400" rtl="1" fontAlgn="base">
              <a:spcBef>
                <a:spcPct val="0"/>
              </a:spcBef>
              <a:spcAft>
                <a:spcPct val="0"/>
              </a:spcAft>
              <a:buClrTx/>
              <a:buFontTx/>
              <a:buChar char="-"/>
              <a:tabLst>
                <a:tab pos="1830070" algn="r"/>
              </a:tabLst>
              <a:defRPr/>
            </a:pPr>
            <a:r>
              <a:rPr lang="ar-DZ" sz="2400" b="1" dirty="0" smtClean="0">
                <a:solidFill>
                  <a:sysClr val="windowText" lastClr="000000"/>
                </a:solidFill>
                <a:latin typeface="Simplified Arabic" panose="02020603050405020304" pitchFamily="18" charset="-78"/>
                <a:cs typeface="Simplified Arabic" panose="02020603050405020304" pitchFamily="18" charset="-78"/>
              </a:rPr>
              <a:t>الغدامسي منار</a:t>
            </a:r>
            <a:endParaRPr lang="ar-DZ" sz="2400" b="1" dirty="0" smtClean="0">
              <a:solidFill>
                <a:sysClr val="windowText" lastClr="000000"/>
              </a:solidFill>
              <a:latin typeface="Simplified Arabic" panose="02020603050405020304" pitchFamily="18" charset="-78"/>
              <a:cs typeface="Simplified Arabic" panose="02020603050405020304" pitchFamily="18" charset="-78"/>
            </a:endParaRPr>
          </a:p>
        </p:txBody>
      </p:sp>
      <p:sp>
        <p:nvSpPr>
          <p:cNvPr id="9" name="Rectangle à coins arrondis 8"/>
          <p:cNvSpPr/>
          <p:nvPr/>
        </p:nvSpPr>
        <p:spPr>
          <a:xfrm>
            <a:off x="3752840" y="6232088"/>
            <a:ext cx="1638320" cy="492800"/>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ar-DZ" kern="0" dirty="0" smtClean="0">
                <a:solidFill>
                  <a:prstClr val="black"/>
                </a:solidFill>
                <a:latin typeface="Franklin Gothic Book" panose="020B0503020102020204"/>
                <a:cs typeface="Tahoma" panose="020B0604030504040204" pitchFamily="34" charset="0"/>
              </a:rPr>
              <a:t>2024-2025</a:t>
            </a:r>
            <a:endParaRPr kumimoji="0" lang="fr-FR" sz="1800" b="0" i="0" u="none" strike="noStrike" kern="0" cap="none" spc="0" normalizeH="0" baseline="0" noProof="0" dirty="0" smtClean="0">
              <a:ln>
                <a:noFill/>
              </a:ln>
              <a:solidFill>
                <a:prstClr val="black"/>
              </a:solidFill>
              <a:effectLst/>
              <a:uLnTx/>
              <a:uFillTx/>
              <a:latin typeface="Franklin Gothic Book" panose="020B0503020102020204"/>
            </a:endParaRPr>
          </a:p>
        </p:txBody>
      </p:sp>
      <p:pic>
        <p:nvPicPr>
          <p:cNvPr id="10" name="Image 9"/>
          <p:cNvPicPr>
            <a:picLocks noChangeAspect="1"/>
          </p:cNvPicPr>
          <p:nvPr/>
        </p:nvPicPr>
        <p:blipFill>
          <a:blip r:embed="rId2"/>
          <a:stretch>
            <a:fillRect/>
          </a:stretch>
        </p:blipFill>
        <p:spPr>
          <a:xfrm>
            <a:off x="8424429" y="0"/>
            <a:ext cx="3767572"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rot="10800000">
            <a:off x="10403342" y="395517"/>
            <a:ext cx="792088" cy="576064"/>
          </a:xfrm>
          <a:prstGeom prst="chevron">
            <a:avLst>
              <a:gd name="adj" fmla="val 547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smtClean="0">
              <a:ln>
                <a:noFill/>
              </a:ln>
              <a:solidFill>
                <a:prstClr val="black"/>
              </a:solidFill>
              <a:effectLst/>
              <a:uLnTx/>
              <a:uFillTx/>
              <a:latin typeface="Franklin Gothic Book" panose="020B0503020102020204"/>
            </a:endParaRPr>
          </a:p>
        </p:txBody>
      </p:sp>
      <p:sp>
        <p:nvSpPr>
          <p:cNvPr id="5" name="ZoneTexte 4"/>
          <p:cNvSpPr txBox="1"/>
          <p:nvPr/>
        </p:nvSpPr>
        <p:spPr>
          <a:xfrm>
            <a:off x="6586917" y="395517"/>
            <a:ext cx="3641115" cy="70788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defRPr/>
            </a:pPr>
            <a:r>
              <a:rPr kumimoji="0" lang="ar-DZ" sz="4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latin typeface="Simplified Arabic" panose="02020603050405020304" pitchFamily="18" charset="-78"/>
                <a:cs typeface="Simplified Arabic" panose="02020603050405020304" pitchFamily="18" charset="-78"/>
              </a:rPr>
              <a:t>مقدمة                                 </a:t>
            </a:r>
            <a:endParaRPr kumimoji="0" lang="fr-FR" sz="2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endParaRPr>
          </a:p>
        </p:txBody>
      </p:sp>
      <p:sp>
        <p:nvSpPr>
          <p:cNvPr id="6" name="Arrondir un rectangle avec un coin diagonal 5"/>
          <p:cNvSpPr/>
          <p:nvPr/>
        </p:nvSpPr>
        <p:spPr>
          <a:xfrm>
            <a:off x="1223013" y="1276962"/>
            <a:ext cx="10727807" cy="5328592"/>
          </a:xfrm>
          <a:prstGeom prst="round2DiagRect">
            <a:avLst>
              <a:gd name="adj1" fmla="val 25087"/>
              <a:gd name="adj2" fmla="val 0"/>
            </a:avLst>
          </a:prstGeom>
          <a:solidFill>
            <a:schemeClr val="bg1"/>
          </a:solidFill>
          <a:ln w="76200" cap="flat" cmpd="sng" algn="ctr">
            <a:solidFill>
              <a:schemeClr val="tx1"/>
            </a:solidFill>
            <a:prstDash val="lgDash"/>
          </a:ln>
          <a:effectLst>
            <a:outerShdw blurRad="76200" dist="50800" dir="5400000" rotWithShape="0">
              <a:srgbClr val="4E3B30">
                <a:alpha val="60000"/>
              </a:srgbClr>
            </a:outerShdw>
          </a:effectLst>
        </p:spPr>
        <p:txBody>
          <a:bodyPr rtlCol="0" anchor="ctr"/>
          <a:lstStyle/>
          <a:p>
            <a:pPr algn="just" rtl="1"/>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يعد التسويق العقاري من المجالات الحيوية والمهمة في صناعة العقارات، التي تُعد أحد أبرز القطاعات الاقتصادية على مستوى العالم. يتعامل التسويق العقاري مع الترويج للعقارات المختلفة، سواء كانت للبيع أو التأجير، من خلال استراتيجيات وأدوات تهدف إلى جذب المشترين أو المستأجرين المحتملين، وتحقيق أعلى عوائد ممكنة</a:t>
            </a:r>
            <a:r>
              <a:rPr lang="fr-FR" sz="2800" dirty="0" smtClean="0">
                <a:latin typeface="Simplified Arabic" panose="02020603050405020304" pitchFamily="18" charset="-78"/>
                <a:ea typeface="Times New Roman" panose="02020603050405020304" pitchFamily="18" charset="0"/>
              </a:rPr>
              <a:t>.</a:t>
            </a:r>
            <a:endParaRPr lang="fr-FR" sz="2400" dirty="0" smtClean="0">
              <a:latin typeface="Times New Roman" panose="02020603050405020304" pitchFamily="18" charset="0"/>
              <a:ea typeface="Times New Roman" panose="02020603050405020304" pitchFamily="18" charset="0"/>
            </a:endParaRPr>
          </a:p>
          <a:p>
            <a:pPr algn="just" rtl="1"/>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	وفي ظل التطور السريع الذي شهدته صناعة العقارات، أصبح التسويق العقاري أكثر تعقيداً، حيث لا يقتصر على الأساليب التقليدية فقط مثل الإعلانات في الصحف أو اللوحات الإعلانية، بل توسع ليشمل استراتيجيات رقمية حديثة مثل التسويق عبر الإنترنت، ووسائل التواصل الاجتماعي، واستخدام التقنيات الحديثة مثل الواقع الافتراضي والعروض التفاعلية</a:t>
            </a:r>
            <a:r>
              <a:rPr lang="fr-FR" sz="2800" dirty="0" smtClean="0">
                <a:latin typeface="Simplified Arabic" panose="02020603050405020304" pitchFamily="18" charset="-78"/>
                <a:ea typeface="Times New Roman" panose="02020603050405020304" pitchFamily="18" charset="0"/>
              </a:rPr>
              <a:t>.</a:t>
            </a:r>
            <a:endParaRPr lang="fr-FR" sz="2400" dirty="0" smtClean="0">
              <a:latin typeface="Times New Roman" panose="02020603050405020304" pitchFamily="18" charset="0"/>
              <a:ea typeface="Times New Roman" panose="02020603050405020304" pitchFamily="18" charset="0"/>
            </a:endParaRPr>
          </a:p>
          <a:p>
            <a:pPr algn="just" rtl="1"/>
            <a:r>
              <a:rPr lang="ar-DZ" sz="2800" dirty="0" smtClean="0">
                <a:ea typeface="Calibri" panose="020F0502020204030204" pitchFamily="34" charset="0"/>
                <a:cs typeface="Simplified Arabic" panose="02020603050405020304" pitchFamily="18" charset="-78"/>
              </a:rPr>
              <a:t>	</a:t>
            </a:r>
            <a:r>
              <a:rPr lang="ar-SA" sz="2800" dirty="0" smtClean="0">
                <a:ea typeface="Calibri" panose="020F0502020204030204" pitchFamily="34" charset="0"/>
                <a:cs typeface="Simplified Arabic" panose="02020603050405020304" pitchFamily="18" charset="-78"/>
              </a:rPr>
              <a:t>يهدف هذا البحث إلى دراسة أهمية التسويق العقاري مع التركيز على استراتيجياته المختلفة. </a:t>
            </a:r>
            <a:endParaRPr kumimoji="0" lang="fr-FR" sz="2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935836" y="0"/>
            <a:ext cx="3596009" cy="76944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rtl="1"/>
            <a:r>
              <a:rPr lang="ar-DZ" sz="4400"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Simplified Arabic" panose="02020603050405020304" pitchFamily="18" charset="-78"/>
                <a:cs typeface="Simplified Arabic" panose="02020603050405020304" pitchFamily="18" charset="-78"/>
              </a:rPr>
              <a:t>إشكـاليــــة</a:t>
            </a:r>
            <a:endParaRPr lang="fr-FR" sz="4400" b="1" dirty="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Simplified Arabic" panose="02020603050405020304" pitchFamily="18" charset="-78"/>
              <a:cs typeface="Simplified Arabic" panose="02020603050405020304" pitchFamily="18" charset="-78"/>
            </a:endParaRPr>
          </a:p>
        </p:txBody>
      </p:sp>
      <p:sp>
        <p:nvSpPr>
          <p:cNvPr id="6" name="Rectangle 5"/>
          <p:cNvSpPr/>
          <p:nvPr/>
        </p:nvSpPr>
        <p:spPr>
          <a:xfrm>
            <a:off x="2403848" y="1754014"/>
            <a:ext cx="8568952" cy="2736304"/>
          </a:xfrm>
          <a:prstGeom prst="wedgeRectCallout">
            <a:avLst>
              <a:gd name="adj1" fmla="val 34703"/>
              <a:gd name="adj2" fmla="val -72826"/>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4000" dirty="0" smtClean="0">
                <a:solidFill>
                  <a:srgbClr val="FF0000"/>
                </a:solidFill>
              </a:rPr>
              <a:t> من خلال ما سبق يمكننا طرح الإشكال </a:t>
            </a:r>
            <a:r>
              <a:rPr lang="ar-DZ" sz="4000" dirty="0">
                <a:solidFill>
                  <a:srgbClr val="FF0000"/>
                </a:solidFill>
              </a:rPr>
              <a:t>التالي</a:t>
            </a:r>
            <a:r>
              <a:rPr lang="ar-DZ" sz="4000" dirty="0" smtClean="0">
                <a:solidFill>
                  <a:srgbClr val="FF0000"/>
                </a:solidFill>
              </a:rPr>
              <a:t>:</a:t>
            </a:r>
            <a:endParaRPr lang="ar-DZ" sz="4000" dirty="0" smtClean="0">
              <a:solidFill>
                <a:srgbClr val="FF0000"/>
              </a:solidFill>
            </a:endParaRPr>
          </a:p>
          <a:p>
            <a:pPr algn="ctr" rtl="1"/>
            <a:r>
              <a:rPr lang="ar-DZ" sz="4000" dirty="0" smtClean="0">
                <a:solidFill>
                  <a:srgbClr val="FF0000"/>
                </a:solidFill>
              </a:rPr>
              <a:t> </a:t>
            </a:r>
            <a:r>
              <a:rPr lang="ar-DZ" sz="4000" b="1" dirty="0" smtClean="0">
                <a:solidFill>
                  <a:srgbClr val="FF0000"/>
                </a:solidFill>
              </a:rPr>
              <a:t>ماهي </a:t>
            </a:r>
            <a:r>
              <a:rPr lang="ar-DZ" sz="4000" b="1" dirty="0">
                <a:solidFill>
                  <a:srgbClr val="FF0000"/>
                </a:solidFill>
              </a:rPr>
              <a:t>استراتيجيات التسويق العقاري؟</a:t>
            </a:r>
            <a:r>
              <a:rPr lang="ar-DZ" sz="4000" b="1" dirty="0">
                <a:solidFill>
                  <a:schemeClr val="tx2">
                    <a:lumMod val="50000"/>
                  </a:schemeClr>
                </a:solidFill>
              </a:rPr>
              <a:t>	</a:t>
            </a:r>
            <a:endParaRPr lang="ar-DZ" sz="4000" b="1" dirty="0" smtClean="0">
              <a:solidFill>
                <a:schemeClr val="tx2">
                  <a:lumMod val="50000"/>
                </a:schemeClr>
              </a:solidFill>
            </a:endParaRPr>
          </a:p>
        </p:txBody>
      </p:sp>
      <p:sp>
        <p:nvSpPr>
          <p:cNvPr id="4" name="Chevron 3"/>
          <p:cNvSpPr/>
          <p:nvPr/>
        </p:nvSpPr>
        <p:spPr>
          <a:xfrm rot="10800000">
            <a:off x="10531845" y="140002"/>
            <a:ext cx="881910" cy="484632"/>
          </a:xfrm>
          <a:prstGeom prst="chevron">
            <a:avLst>
              <a:gd name="adj" fmla="val 549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461702" y="1100862"/>
            <a:ext cx="174677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dirty="0" smtClean="0">
              <a:ln>
                <a:noFill/>
              </a:ln>
              <a:solidFill>
                <a:prstClr val="black"/>
              </a:solidFill>
              <a:effectLst/>
              <a:uLnTx/>
              <a:uFillTx/>
            </a:endParaRPr>
          </a:p>
        </p:txBody>
      </p:sp>
      <p:sp>
        <p:nvSpPr>
          <p:cNvPr id="7" name="Arrondir un rectangle avec un coin diagonal 6"/>
          <p:cNvSpPr/>
          <p:nvPr/>
        </p:nvSpPr>
        <p:spPr>
          <a:xfrm>
            <a:off x="989093" y="333854"/>
            <a:ext cx="10914150" cy="6286544"/>
          </a:xfrm>
          <a:prstGeom prst="round2DiagRect">
            <a:avLst>
              <a:gd name="adj1" fmla="val 43367"/>
              <a:gd name="adj2" fmla="val 611"/>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r" defTabSz="914400" rtl="1" eaLnBrk="1" fontAlgn="auto" latinLnBrk="0" hangingPunct="1">
              <a:lnSpc>
                <a:spcPct val="150000"/>
              </a:lnSpc>
              <a:spcBef>
                <a:spcPts val="0"/>
              </a:spcBef>
              <a:spcAft>
                <a:spcPts val="0"/>
              </a:spcAft>
              <a:buClrTx/>
              <a:buSzTx/>
              <a:buFont typeface="Wingdings" panose="05000000000000000000" pitchFamily="2" charset="2"/>
              <a:buChar char="v"/>
              <a:defRPr/>
            </a:pPr>
            <a:endParaRPr kumimoji="0" lang="fr-FR" sz="2800" b="1" i="0" u="none" strike="noStrike" kern="0" cap="none" spc="0" normalizeH="0" baseline="0" noProof="0" dirty="0" smtClean="0">
              <a:ln>
                <a:noFill/>
              </a:ln>
              <a:solidFill>
                <a:prstClr val="black"/>
              </a:solidFill>
              <a:effectLst/>
              <a:uLnTx/>
              <a:uFillTx/>
              <a:latin typeface="Simplified Arabic" panose="02020603050405020304" pitchFamily="18" charset="-78"/>
              <a:cs typeface="Simplified Arabic" panose="02020603050405020304" pitchFamily="18" charset="-78"/>
            </a:endParaRPr>
          </a:p>
          <a:p>
            <a:pPr marL="0" marR="0" lvl="0" indent="0" algn="r" defTabSz="914400" rtl="1" eaLnBrk="1" fontAlgn="auto" latinLnBrk="0" hangingPunct="1">
              <a:lnSpc>
                <a:spcPct val="150000"/>
              </a:lnSpc>
              <a:spcBef>
                <a:spcPts val="0"/>
              </a:spcBef>
              <a:spcAft>
                <a:spcPts val="0"/>
              </a:spcAft>
              <a:buClrTx/>
              <a:buSzTx/>
              <a:buFontTx/>
              <a:buNone/>
              <a:defRPr/>
            </a:pPr>
            <a:endParaRPr kumimoji="0" lang="fr-FR" sz="1800" b="1" i="0" u="none" strike="noStrike" kern="0" cap="none" spc="0" normalizeH="0" baseline="0" noProof="0" dirty="0" smtClean="0">
              <a:ln>
                <a:noFill/>
              </a:ln>
              <a:solidFill>
                <a:prstClr val="black"/>
              </a:solidFill>
              <a:effectLst/>
              <a:uLnTx/>
              <a:uFillTx/>
              <a:latin typeface="Franklin Gothic Book" panose="020B0503020102020204"/>
            </a:endParaRPr>
          </a:p>
        </p:txBody>
      </p:sp>
      <p:sp>
        <p:nvSpPr>
          <p:cNvPr id="8" name="Rectangle à coins arrondis 7"/>
          <p:cNvSpPr/>
          <p:nvPr/>
        </p:nvSpPr>
        <p:spPr>
          <a:xfrm>
            <a:off x="2789293" y="1012994"/>
            <a:ext cx="7056563"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المبحث الأول: الإطار</a:t>
            </a:r>
            <a:r>
              <a:rPr kumimoji="0" lang="ar-DZ" sz="2800" b="0"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المفاهيمي للتسويق العقاري</a:t>
            </a:r>
            <a:endParaRPr kumimoji="0" lang="fr-FR" sz="2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ctangle à coins arrondis 8"/>
          <p:cNvSpPr/>
          <p:nvPr/>
        </p:nvSpPr>
        <p:spPr>
          <a:xfrm>
            <a:off x="4589492" y="2252990"/>
            <a:ext cx="5993241"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المطلب الأول: مفهوم التسويق العقاري</a:t>
            </a:r>
            <a:endParaRPr kumimoji="0" lang="fr-FR" sz="28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10" name="Rectangle à coins arrondis 9"/>
          <p:cNvSpPr/>
          <p:nvPr/>
        </p:nvSpPr>
        <p:spPr>
          <a:xfrm>
            <a:off x="3221341" y="3167390"/>
            <a:ext cx="6454505"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المطلب الثاني:</a:t>
            </a:r>
            <a:r>
              <a:rPr kumimoji="0" lang="ar-DZ" sz="2800" b="0" i="0" u="none" strike="noStrike" kern="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دعائم التسويق العقاري</a:t>
            </a:r>
            <a:endParaRPr kumimoji="0" lang="fr-FR"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à coins arrondis 10"/>
          <p:cNvSpPr/>
          <p:nvPr/>
        </p:nvSpPr>
        <p:spPr>
          <a:xfrm>
            <a:off x="1709173" y="4113189"/>
            <a:ext cx="646367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2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المطلب الثالث: أهداف</a:t>
            </a:r>
            <a:r>
              <a:rPr kumimoji="0" lang="ar-DZ" sz="2800" b="0" i="0" u="none" strike="noStrike" kern="0" cap="none" spc="0" normalizeH="0" noProof="0" dirty="0" smtClean="0">
                <a:ln>
                  <a:noFill/>
                </a:ln>
                <a:solidFill>
                  <a:schemeClr val="bg1"/>
                </a:solidFill>
                <a:effectLst/>
                <a:uLnTx/>
                <a:uFillTx/>
                <a:latin typeface="Arial" panose="020B0604020202020204" pitchFamily="34" charset="0"/>
                <a:cs typeface="Arial" panose="020B0604020202020204" pitchFamily="34" charset="0"/>
              </a:rPr>
              <a:t> وأهمية</a:t>
            </a:r>
            <a:r>
              <a:rPr kumimoji="0" lang="ar-DZ" sz="2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 التسويق العقاري</a:t>
            </a:r>
            <a:endParaRPr kumimoji="0" lang="fr-FR" sz="28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0988" y="1448823"/>
            <a:ext cx="10074442" cy="3046988"/>
          </a:xfrm>
          <a:prstGeom prst="rect">
            <a:avLst/>
          </a:prstGeom>
        </p:spPr>
        <p:txBody>
          <a:bodyPr wrap="square">
            <a:spAutoFit/>
          </a:bodyPr>
          <a:lstStyle/>
          <a:p>
            <a:pPr algn="just" rtl="1"/>
            <a:r>
              <a:rPr lang="ar-SA" sz="3200" spc="25" dirty="0">
                <a:solidFill>
                  <a:srgbClr val="000000"/>
                </a:solidFill>
                <a:ea typeface="Times New Roman" panose="02020603050405020304" pitchFamily="18" charset="0"/>
                <a:cs typeface="Simplified Arabic" panose="02020603050405020304" pitchFamily="18" charset="-78"/>
              </a:rPr>
              <a:t>ويعرف التسويق العقاري على أنه مجموعة من الجهود المنظمة التي تبذل من شركات الاستثمار العقاري من أجل التعرف على احتياجات المشترين بأنواعهم المختلفة وباتجاهاتهم المتعدد</a:t>
            </a:r>
            <a:r>
              <a:rPr lang="fr-FR" sz="3200" spc="25" dirty="0">
                <a:solidFill>
                  <a:srgbClr val="000000"/>
                </a:solidFill>
                <a:latin typeface="Simplified Arabic" panose="02020603050405020304" pitchFamily="18" charset="-78"/>
                <a:ea typeface="Times New Roman" panose="02020603050405020304" pitchFamily="18" charset="0"/>
              </a:rPr>
              <a:t>. </a:t>
            </a:r>
            <a:r>
              <a:rPr lang="ar-SA" sz="3200" spc="25" dirty="0">
                <a:solidFill>
                  <a:srgbClr val="000000"/>
                </a:solidFill>
                <a:latin typeface="Simplified Arabic" panose="02020603050405020304" pitchFamily="18" charset="-78"/>
                <a:ea typeface="Times New Roman" panose="02020603050405020304" pitchFamily="18" charset="0"/>
              </a:rPr>
              <a:t>وترجمة هذه في صورة منتج عقاري يتناسب مع احتياجاتهم وإمكانياتهم وظروفهم المعيشية وتقاليدهم الاجتماعية شريطة أن يحقق هذا المنتج العقاري الأمن والأمان والراحة والسعادة لقاطنيه.</a:t>
            </a:r>
            <a:endParaRPr lang="fr-FR" sz="3200" dirty="0"/>
          </a:p>
        </p:txBody>
      </p:sp>
      <p:pic>
        <p:nvPicPr>
          <p:cNvPr id="5" name="Image 4"/>
          <p:cNvPicPr>
            <a:picLocks noChangeAspect="1"/>
          </p:cNvPicPr>
          <p:nvPr/>
        </p:nvPicPr>
        <p:blipFill>
          <a:blip r:embed="rId1"/>
          <a:stretch>
            <a:fillRect/>
          </a:stretch>
        </p:blipFill>
        <p:spPr>
          <a:xfrm>
            <a:off x="689811" y="4652211"/>
            <a:ext cx="11502189" cy="2205789"/>
          </a:xfrm>
          <a:prstGeom prst="rect">
            <a:avLst/>
          </a:prstGeom>
        </p:spPr>
      </p:pic>
      <p:sp>
        <p:nvSpPr>
          <p:cNvPr id="6" name="Chevron 5"/>
          <p:cNvSpPr/>
          <p:nvPr/>
        </p:nvSpPr>
        <p:spPr>
          <a:xfrm rot="10800000">
            <a:off x="10403342" y="395517"/>
            <a:ext cx="792088" cy="576064"/>
          </a:xfrm>
          <a:prstGeom prst="chevron">
            <a:avLst>
              <a:gd name="adj" fmla="val 547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smtClean="0">
              <a:ln>
                <a:noFill/>
              </a:ln>
              <a:solidFill>
                <a:prstClr val="black"/>
              </a:solidFill>
              <a:effectLst/>
              <a:uLnTx/>
              <a:uFillTx/>
              <a:latin typeface="Franklin Gothic Book" panose="020B0503020102020204"/>
            </a:endParaRPr>
          </a:p>
        </p:txBody>
      </p:sp>
      <p:sp>
        <p:nvSpPr>
          <p:cNvPr id="7" name="ZoneTexte 6"/>
          <p:cNvSpPr txBox="1"/>
          <p:nvPr/>
        </p:nvSpPr>
        <p:spPr>
          <a:xfrm>
            <a:off x="3593433" y="395517"/>
            <a:ext cx="6634600" cy="70788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defRPr/>
            </a:pPr>
            <a:r>
              <a:rPr lang="ar-DZ" sz="4000" b="1" kern="0" dirty="0" smtClean="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Simplified Arabic" panose="02020603050405020304" pitchFamily="18" charset="-78"/>
                <a:cs typeface="Simplified Arabic" panose="02020603050405020304" pitchFamily="18" charset="-78"/>
              </a:rPr>
              <a:t>المطلب الأول: مفهوم التسويق العقاري</a:t>
            </a:r>
            <a:r>
              <a:rPr kumimoji="0" lang="ar-DZ" sz="4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latin typeface="Simplified Arabic" panose="02020603050405020304" pitchFamily="18" charset="-78"/>
                <a:cs typeface="Simplified Arabic" panose="02020603050405020304" pitchFamily="18" charset="-78"/>
              </a:rPr>
              <a:t>                                 </a:t>
            </a:r>
            <a:endParaRPr kumimoji="0" lang="fr-FR" sz="2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rot="10800000">
            <a:off x="10403342" y="395517"/>
            <a:ext cx="792088" cy="576064"/>
          </a:xfrm>
          <a:prstGeom prst="chevron">
            <a:avLst>
              <a:gd name="adj" fmla="val 547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smtClean="0">
              <a:ln>
                <a:noFill/>
              </a:ln>
              <a:solidFill>
                <a:prstClr val="black"/>
              </a:solidFill>
              <a:effectLst/>
              <a:uLnTx/>
              <a:uFillTx/>
              <a:latin typeface="Franklin Gothic Book" panose="020B0503020102020204"/>
            </a:endParaRPr>
          </a:p>
        </p:txBody>
      </p:sp>
      <p:sp>
        <p:nvSpPr>
          <p:cNvPr id="5" name="ZoneTexte 4"/>
          <p:cNvSpPr txBox="1"/>
          <p:nvPr/>
        </p:nvSpPr>
        <p:spPr>
          <a:xfrm>
            <a:off x="3593433" y="395517"/>
            <a:ext cx="6634600" cy="70788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defRPr/>
            </a:pPr>
            <a:r>
              <a:rPr lang="ar-DZ" sz="4000" b="1" kern="0" dirty="0" smtClean="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Simplified Arabic" panose="02020603050405020304" pitchFamily="18" charset="-78"/>
                <a:cs typeface="Simplified Arabic" panose="02020603050405020304" pitchFamily="18" charset="-78"/>
              </a:rPr>
              <a:t>المطلب الثاني: دعائم التسويق العقاري</a:t>
            </a:r>
            <a:r>
              <a:rPr kumimoji="0" lang="ar-DZ" sz="4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latin typeface="Simplified Arabic" panose="02020603050405020304" pitchFamily="18" charset="-78"/>
                <a:cs typeface="Simplified Arabic" panose="02020603050405020304" pitchFamily="18" charset="-78"/>
              </a:rPr>
              <a:t>                                 </a:t>
            </a:r>
            <a:endParaRPr kumimoji="0" lang="fr-FR" sz="2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endParaRPr>
          </a:p>
        </p:txBody>
      </p:sp>
      <p:graphicFrame>
        <p:nvGraphicFramePr>
          <p:cNvPr id="6" name="Diagramme 5"/>
          <p:cNvGraphicFramePr/>
          <p:nvPr/>
        </p:nvGraphicFramePr>
        <p:xfrm>
          <a:off x="882317" y="1286177"/>
          <a:ext cx="11309684" cy="536608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8611" y="107484"/>
            <a:ext cx="7901928" cy="70788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defRPr/>
            </a:pPr>
            <a:r>
              <a:rPr lang="ar-DZ" sz="4000" b="1" kern="0" dirty="0" smtClean="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Simplified Arabic" panose="02020603050405020304" pitchFamily="18" charset="-78"/>
                <a:cs typeface="Simplified Arabic" panose="02020603050405020304" pitchFamily="18" charset="-78"/>
              </a:rPr>
              <a:t>المطلب الثالث: أهداف وأهمية التسويق العقاري</a:t>
            </a:r>
            <a:r>
              <a:rPr kumimoji="0" lang="ar-DZ" sz="4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latin typeface="Simplified Arabic" panose="02020603050405020304" pitchFamily="18" charset="-78"/>
                <a:cs typeface="Simplified Arabic" panose="02020603050405020304" pitchFamily="18" charset="-78"/>
              </a:rPr>
              <a:t>                                 </a:t>
            </a:r>
            <a:endParaRPr kumimoji="0" lang="fr-FR" sz="2000" b="1" i="0" u="none" strike="noStrike" kern="0" cap="none" spc="0" normalizeH="0" baseline="0" noProof="0" dirty="0" smtClean="0">
              <a:ln>
                <a:noFill/>
              </a:ln>
              <a:solidFill>
                <a:prstClr val="black"/>
              </a:solidFill>
              <a:effectLst>
                <a:outerShdw blurRad="38100" dist="38100" dir="2700000" algn="tl">
                  <a:srgbClr val="000000">
                    <a:alpha val="43137"/>
                  </a:srgbClr>
                </a:outerShdw>
                <a:reflection blurRad="6350" stA="55000" endA="300" endPos="45500" dir="5400000" sy="-100000" algn="bl" rotWithShape="0"/>
              </a:effectLst>
              <a:uLnTx/>
              <a:uFillTx/>
            </a:endParaRPr>
          </a:p>
        </p:txBody>
      </p:sp>
      <p:sp>
        <p:nvSpPr>
          <p:cNvPr id="5" name="Chevron 4"/>
          <p:cNvSpPr/>
          <p:nvPr/>
        </p:nvSpPr>
        <p:spPr>
          <a:xfrm rot="10800000">
            <a:off x="10576756" y="173396"/>
            <a:ext cx="792088" cy="576064"/>
          </a:xfrm>
          <a:prstGeom prst="chevron">
            <a:avLst>
              <a:gd name="adj" fmla="val 547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r-FR" sz="1800" b="0" i="0" u="none" strike="noStrike" kern="0" cap="none" spc="0" normalizeH="0" baseline="0" noProof="0" smtClean="0">
              <a:ln>
                <a:noFill/>
              </a:ln>
              <a:solidFill>
                <a:prstClr val="black"/>
              </a:solidFill>
              <a:effectLst/>
              <a:uLnTx/>
              <a:uFillTx/>
              <a:latin typeface="Franklin Gothic Book" panose="020B0503020102020204"/>
            </a:endParaRPr>
          </a:p>
        </p:txBody>
      </p:sp>
      <p:sp>
        <p:nvSpPr>
          <p:cNvPr id="6" name="Rectangle 5"/>
          <p:cNvSpPr/>
          <p:nvPr/>
        </p:nvSpPr>
        <p:spPr>
          <a:xfrm>
            <a:off x="7677685" y="1245989"/>
            <a:ext cx="4075155" cy="461665"/>
          </a:xfrm>
          <a:prstGeom prst="rect">
            <a:avLst/>
          </a:prstGeom>
        </p:spPr>
        <p:txBody>
          <a:bodyPr wrap="none">
            <a:spAutoFit/>
          </a:bodyPr>
          <a:lstStyle/>
          <a:p>
            <a:r>
              <a:rPr lang="ar-DZ" sz="2400" b="1" dirty="0"/>
              <a:t>1- أهداف التسويق العقاري</a:t>
            </a:r>
            <a:endParaRPr lang="fr-FR" sz="2400" b="1" dirty="0"/>
          </a:p>
        </p:txBody>
      </p:sp>
      <p:graphicFrame>
        <p:nvGraphicFramePr>
          <p:cNvPr id="7" name="Diagramme 6"/>
          <p:cNvGraphicFramePr/>
          <p:nvPr/>
        </p:nvGraphicFramePr>
        <p:xfrm>
          <a:off x="2405575" y="3429000"/>
          <a:ext cx="8128000" cy="42431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Rectangle 7"/>
          <p:cNvSpPr/>
          <p:nvPr/>
        </p:nvSpPr>
        <p:spPr>
          <a:xfrm>
            <a:off x="910985" y="1707802"/>
            <a:ext cx="11117179" cy="1569660"/>
          </a:xfrm>
          <a:prstGeom prst="rect">
            <a:avLst/>
          </a:prstGeom>
        </p:spPr>
        <p:txBody>
          <a:bodyPr wrap="square">
            <a:spAutoFit/>
          </a:bodyPr>
          <a:lstStyle/>
          <a:p>
            <a:pPr algn="just" rtl="1"/>
            <a:r>
              <a:rPr lang="ar-EG" sz="3200" dirty="0">
                <a:latin typeface="Sakkal Majalla" panose="02000000000000000000" pitchFamily="2" charset="-78"/>
                <a:ea typeface="Calibri" panose="020F0502020204030204" pitchFamily="34" charset="0"/>
                <a:cs typeface="Sakkal Majalla" panose="02000000000000000000" pitchFamily="2" charset="-78"/>
              </a:rPr>
              <a:t>التسويق العقاري مثله مثل الكثير من المجالات يحتوي علي العديد من الاهداف بالطبع البيع او الايجار هو الهدف الاكبر والأساسي او الرئيسي من عملية التسويق العقاري ولكن هناك ايضا اهداف عامة لا يجب التغافل عنها وهي كالتالي: </a:t>
            </a:r>
            <a:endParaRPr lang="fr-FR" sz="3200" dirty="0">
              <a:latin typeface="Sakkal Majalla" panose="02000000000000000000" pitchFamily="2" charset="-78"/>
              <a:cs typeface="Sakkal Majalla" panose="02000000000000000000" pitchFamily="2"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0886" y="817145"/>
            <a:ext cx="5580037" cy="14578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Rectangle à coins arrondis 6"/>
          <p:cNvSpPr/>
          <p:nvPr/>
        </p:nvSpPr>
        <p:spPr>
          <a:xfrm>
            <a:off x="3830356" y="1072815"/>
            <a:ext cx="5217391" cy="9464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sz="2800" dirty="0"/>
              <a:t>التسويق العقاري يغذي الاقتصاد العالمي</a:t>
            </a:r>
            <a:endParaRPr lang="fr-FR" sz="2800" dirty="0"/>
          </a:p>
        </p:txBody>
      </p:sp>
      <p:sp>
        <p:nvSpPr>
          <p:cNvPr id="8" name="Rectangle 7"/>
          <p:cNvSpPr/>
          <p:nvPr/>
        </p:nvSpPr>
        <p:spPr>
          <a:xfrm>
            <a:off x="2999873" y="2368215"/>
            <a:ext cx="6558605" cy="14578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9" name="Rectangle 8"/>
          <p:cNvSpPr/>
          <p:nvPr/>
        </p:nvSpPr>
        <p:spPr>
          <a:xfrm>
            <a:off x="2467869" y="3884194"/>
            <a:ext cx="7395410" cy="145782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0" name="Rectangle 9"/>
          <p:cNvSpPr/>
          <p:nvPr/>
        </p:nvSpPr>
        <p:spPr>
          <a:xfrm>
            <a:off x="1058779" y="5400173"/>
            <a:ext cx="10764252" cy="145782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 name="Rectangle à coins arrondis 10"/>
          <p:cNvSpPr/>
          <p:nvPr/>
        </p:nvSpPr>
        <p:spPr>
          <a:xfrm>
            <a:off x="3556878" y="2583781"/>
            <a:ext cx="5217391" cy="9464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sz="2800"/>
              <a:t>المعرفة التسويقية تعزز وتزيد من الوعي الاستهلاكي</a:t>
            </a:r>
            <a:endParaRPr lang="fr-FR" sz="2800" dirty="0"/>
          </a:p>
        </p:txBody>
      </p:sp>
      <p:sp>
        <p:nvSpPr>
          <p:cNvPr id="12" name="Rectangle à coins arrondis 11"/>
          <p:cNvSpPr/>
          <p:nvPr/>
        </p:nvSpPr>
        <p:spPr>
          <a:xfrm>
            <a:off x="2743200" y="4139864"/>
            <a:ext cx="6815278" cy="9464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sz="2800"/>
              <a:t>تؤدي الأنشطة التسويقية العقارية إلى تحقيق الأرباح </a:t>
            </a:r>
            <a:endParaRPr lang="fr-FR" sz="2800" dirty="0"/>
          </a:p>
        </p:txBody>
      </p:sp>
      <p:sp>
        <p:nvSpPr>
          <p:cNvPr id="13" name="Rectangle à coins arrondis 12"/>
          <p:cNvSpPr/>
          <p:nvPr/>
        </p:nvSpPr>
        <p:spPr>
          <a:xfrm>
            <a:off x="1371601" y="5655843"/>
            <a:ext cx="10307052" cy="9464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sz="2800" dirty="0"/>
              <a:t> أن دراسة التسويق العقاري تجعل المشتري</a:t>
            </a:r>
            <a:r>
              <a:rPr lang="fr-FR" sz="2800" dirty="0"/>
              <a:t>/</a:t>
            </a:r>
            <a:r>
              <a:rPr lang="ar-SA" sz="2800" dirty="0"/>
              <a:t>المستهلك أكثر وعياً بسبب الأنشطة التسويقية</a:t>
            </a:r>
            <a:endParaRPr lang="fr-FR" sz="2800" dirty="0"/>
          </a:p>
        </p:txBody>
      </p:sp>
      <p:sp>
        <p:nvSpPr>
          <p:cNvPr id="14" name="Rectangle 13"/>
          <p:cNvSpPr/>
          <p:nvPr/>
        </p:nvSpPr>
        <p:spPr>
          <a:xfrm>
            <a:off x="7352081" y="190654"/>
            <a:ext cx="4663456" cy="523220"/>
          </a:xfrm>
          <a:prstGeom prst="rect">
            <a:avLst/>
          </a:prstGeom>
        </p:spPr>
        <p:txBody>
          <a:bodyPr wrap="none">
            <a:spAutoFit/>
          </a:bodyPr>
          <a:lstStyle/>
          <a:p>
            <a:r>
              <a:rPr lang="ar-DZ" sz="2800" b="1" dirty="0"/>
              <a:t>2- أهمية التسويق العقاري</a:t>
            </a:r>
            <a:endParaRPr lang="fr-FR" sz="2800" b="1"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TM10001105[[fn=Cadrage]]</Template>
  <TotalTime>0</TotalTime>
  <Words>3666</Words>
  <Application>WPS Presentation</Application>
  <PresentationFormat>Grand écran</PresentationFormat>
  <Paragraphs>106</Paragraphs>
  <Slides>15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15</vt:i4>
      </vt:variant>
    </vt:vector>
  </HeadingPairs>
  <TitlesOfParts>
    <vt:vector size="33" baseType="lpstr">
      <vt:lpstr>Arial</vt:lpstr>
      <vt:lpstr>SimSun</vt:lpstr>
      <vt:lpstr>Wingdings</vt:lpstr>
      <vt:lpstr>Franklin Gothic Book</vt:lpstr>
      <vt:lpstr>Simplified Arabic</vt:lpstr>
      <vt:lpstr>Calibri</vt:lpstr>
      <vt:lpstr>Wingdings 3</vt:lpstr>
      <vt:lpstr>Franklin Gothic Book</vt:lpstr>
      <vt:lpstr>Tahoma</vt:lpstr>
      <vt:lpstr>Times New Roman</vt:lpstr>
      <vt:lpstr>Sakkal Majalla</vt:lpstr>
      <vt:lpstr>Sakkal Majalla</vt:lpstr>
      <vt:lpstr>29LT Bukra Bold Italic</vt:lpstr>
      <vt:lpstr>Segoe Print</vt:lpstr>
      <vt:lpstr>Arabic Typesetting</vt:lpstr>
      <vt:lpstr>Microsoft YaHei</vt:lpstr>
      <vt:lpstr>Arial Unicode MS</vt:lpstr>
      <vt:lpstr>Crop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saleh</cp:lastModifiedBy>
  <cp:revision>13</cp:revision>
  <dcterms:created xsi:type="dcterms:W3CDTF">2024-12-06T14:38:00Z</dcterms:created>
  <dcterms:modified xsi:type="dcterms:W3CDTF">2024-12-11T15:29:49Z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ECA67177424343C7B2A743FE0DFA5847_12</vt:lpwstr>
  </property>
  <property fmtid="{D5CDD505-2E9C-101B-9397-08002B2CF9AE}" pid="3" name="KSOProductBuildVer">
    <vt:lpwstr>1036-12.2.0.19307</vt:lpwstr>
  </property>
</Properties>
</file>