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7"/>
  </p:notesMasterIdLst>
  <p:sldIdLst>
    <p:sldId id="289" r:id="rId2"/>
    <p:sldId id="278" r:id="rId3"/>
    <p:sldId id="291" r:id="rId4"/>
    <p:sldId id="290" r:id="rId5"/>
    <p:sldId id="292" r:id="rId6"/>
    <p:sldId id="295" r:id="rId7"/>
    <p:sldId id="308" r:id="rId8"/>
    <p:sldId id="309" r:id="rId9"/>
    <p:sldId id="310" r:id="rId10"/>
    <p:sldId id="299" r:id="rId11"/>
    <p:sldId id="300" r:id="rId12"/>
    <p:sldId id="302" r:id="rId13"/>
    <p:sldId id="303" r:id="rId14"/>
    <p:sldId id="304" r:id="rId15"/>
    <p:sldId id="277" r:id="rId16"/>
  </p:sldIdLst>
  <p:sldSz cx="12192000" cy="6858000"/>
  <p:notesSz cx="6858000" cy="9144000"/>
  <p:defaultTextStyle>
    <a:defPPr>
      <a:defRPr lang="fr-D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786" autoAdjust="0"/>
    <p:restoredTop sz="94660"/>
  </p:normalViewPr>
  <p:slideViewPr>
    <p:cSldViewPr snapToGrid="0">
      <p:cViewPr varScale="1">
        <p:scale>
          <a:sx n="81" d="100"/>
          <a:sy n="81" d="100"/>
        </p:scale>
        <p:origin x="763"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2B0C1E8-BF42-457A-B8CA-3DF317DB3ED8}" type="doc">
      <dgm:prSet loTypeId="urn:microsoft.com/office/officeart/2005/8/layout/process1" loCatId="process" qsTypeId="urn:microsoft.com/office/officeart/2005/8/quickstyle/simple1" qsCatId="simple" csTypeId="urn:microsoft.com/office/officeart/2005/8/colors/accent0_1" csCatId="mainScheme" phldr="1"/>
      <dgm:spPr/>
    </dgm:pt>
    <dgm:pt modelId="{E66D20F6-A83D-4485-90B3-E739883880C6}">
      <dgm:prSet phldrT="[Texte]" custT="1"/>
      <dgm:spPr/>
      <dgm:t>
        <a:bodyPr/>
        <a:lstStyle/>
        <a:p>
          <a:r>
            <a:rPr lang="fr-FR" sz="2800" b="1" dirty="0">
              <a:latin typeface="Times New Roman" panose="02020603050405020304" pitchFamily="18" charset="0"/>
              <a:cs typeface="Times New Roman" panose="02020603050405020304" pitchFamily="18" charset="0"/>
            </a:rPr>
            <a:t>PRODUCER</a:t>
          </a:r>
          <a:endParaRPr lang="fr-DZ" sz="2800" b="1" dirty="0">
            <a:latin typeface="Times New Roman" panose="02020603050405020304" pitchFamily="18" charset="0"/>
            <a:cs typeface="Times New Roman" panose="02020603050405020304" pitchFamily="18" charset="0"/>
          </a:endParaRPr>
        </a:p>
      </dgm:t>
    </dgm:pt>
    <dgm:pt modelId="{B754EAA4-27D6-4CB5-8B0A-66E491C8AE9B}" type="parTrans" cxnId="{C4F42A42-5136-4AB8-AFCF-9A30DD178B20}">
      <dgm:prSet/>
      <dgm:spPr/>
      <dgm:t>
        <a:bodyPr/>
        <a:lstStyle/>
        <a:p>
          <a:endParaRPr lang="fr-DZ" sz="2800" b="1">
            <a:latin typeface="Times New Roman" panose="02020603050405020304" pitchFamily="18" charset="0"/>
            <a:cs typeface="Times New Roman" panose="02020603050405020304" pitchFamily="18" charset="0"/>
          </a:endParaRPr>
        </a:p>
      </dgm:t>
    </dgm:pt>
    <dgm:pt modelId="{94893772-A006-437A-A359-B0F5B88D17DD}" type="sibTrans" cxnId="{C4F42A42-5136-4AB8-AFCF-9A30DD178B20}">
      <dgm:prSet custT="1"/>
      <dgm:spPr/>
      <dgm:t>
        <a:bodyPr/>
        <a:lstStyle/>
        <a:p>
          <a:endParaRPr lang="fr-DZ" sz="2800" b="1">
            <a:latin typeface="Times New Roman" panose="02020603050405020304" pitchFamily="18" charset="0"/>
            <a:cs typeface="Times New Roman" panose="02020603050405020304" pitchFamily="18" charset="0"/>
          </a:endParaRPr>
        </a:p>
      </dgm:t>
    </dgm:pt>
    <dgm:pt modelId="{38F7F2F4-BBFF-469F-B385-CA054B2F4F83}">
      <dgm:prSet phldrT="[Texte]" custT="1"/>
      <dgm:spPr/>
      <dgm:t>
        <a:bodyPr/>
        <a:lstStyle/>
        <a:p>
          <a:r>
            <a:rPr lang="fr-FR" sz="2800" b="1" dirty="0">
              <a:latin typeface="Times New Roman" panose="02020603050405020304" pitchFamily="18" charset="0"/>
              <a:cs typeface="Times New Roman" panose="02020603050405020304" pitchFamily="18" charset="0"/>
            </a:rPr>
            <a:t>CONSUMER</a:t>
          </a:r>
          <a:endParaRPr lang="fr-DZ" sz="2800" b="1" dirty="0">
            <a:latin typeface="Times New Roman" panose="02020603050405020304" pitchFamily="18" charset="0"/>
            <a:cs typeface="Times New Roman" panose="02020603050405020304" pitchFamily="18" charset="0"/>
          </a:endParaRPr>
        </a:p>
      </dgm:t>
    </dgm:pt>
    <dgm:pt modelId="{AED35398-69A1-4C4B-9567-7345A34459F8}" type="parTrans" cxnId="{A83BDEC8-E17B-4EEB-B630-7A4F2A642917}">
      <dgm:prSet/>
      <dgm:spPr/>
      <dgm:t>
        <a:bodyPr/>
        <a:lstStyle/>
        <a:p>
          <a:endParaRPr lang="fr-DZ" sz="2800" b="1">
            <a:latin typeface="Times New Roman" panose="02020603050405020304" pitchFamily="18" charset="0"/>
            <a:cs typeface="Times New Roman" panose="02020603050405020304" pitchFamily="18" charset="0"/>
          </a:endParaRPr>
        </a:p>
      </dgm:t>
    </dgm:pt>
    <dgm:pt modelId="{70969198-C7C7-4467-91E1-433D0F76F1A1}" type="sibTrans" cxnId="{A83BDEC8-E17B-4EEB-B630-7A4F2A642917}">
      <dgm:prSet/>
      <dgm:spPr/>
      <dgm:t>
        <a:bodyPr/>
        <a:lstStyle/>
        <a:p>
          <a:endParaRPr lang="fr-DZ" sz="2800" b="1">
            <a:latin typeface="Times New Roman" panose="02020603050405020304" pitchFamily="18" charset="0"/>
            <a:cs typeface="Times New Roman" panose="02020603050405020304" pitchFamily="18" charset="0"/>
          </a:endParaRPr>
        </a:p>
      </dgm:t>
    </dgm:pt>
    <dgm:pt modelId="{75408054-9C93-47BD-A6FA-0CFE69088E64}" type="pres">
      <dgm:prSet presAssocID="{72B0C1E8-BF42-457A-B8CA-3DF317DB3ED8}" presName="Name0" presStyleCnt="0">
        <dgm:presLayoutVars>
          <dgm:dir/>
          <dgm:resizeHandles val="exact"/>
        </dgm:presLayoutVars>
      </dgm:prSet>
      <dgm:spPr/>
    </dgm:pt>
    <dgm:pt modelId="{FC6D466E-AF75-4314-841A-9DE1BDC4E2DD}" type="pres">
      <dgm:prSet presAssocID="{E66D20F6-A83D-4485-90B3-E739883880C6}" presName="node" presStyleLbl="node1" presStyleIdx="0" presStyleCnt="2">
        <dgm:presLayoutVars>
          <dgm:bulletEnabled val="1"/>
        </dgm:presLayoutVars>
      </dgm:prSet>
      <dgm:spPr/>
    </dgm:pt>
    <dgm:pt modelId="{5723002E-BBDF-4B71-B87E-21DF40ADDEEF}" type="pres">
      <dgm:prSet presAssocID="{94893772-A006-437A-A359-B0F5B88D17DD}" presName="sibTrans" presStyleLbl="sibTrans2D1" presStyleIdx="0" presStyleCnt="1"/>
      <dgm:spPr/>
    </dgm:pt>
    <dgm:pt modelId="{4DBCE775-ACD0-48B9-A0E5-CC333773DC38}" type="pres">
      <dgm:prSet presAssocID="{94893772-A006-437A-A359-B0F5B88D17DD}" presName="connectorText" presStyleLbl="sibTrans2D1" presStyleIdx="0" presStyleCnt="1"/>
      <dgm:spPr/>
    </dgm:pt>
    <dgm:pt modelId="{3D5A700C-50D7-4C13-9844-FA6A087E201D}" type="pres">
      <dgm:prSet presAssocID="{38F7F2F4-BBFF-469F-B385-CA054B2F4F83}" presName="node" presStyleLbl="node1" presStyleIdx="1" presStyleCnt="2" custLinFactNeighborX="859" custLinFactNeighborY="1036">
        <dgm:presLayoutVars>
          <dgm:bulletEnabled val="1"/>
        </dgm:presLayoutVars>
      </dgm:prSet>
      <dgm:spPr/>
    </dgm:pt>
  </dgm:ptLst>
  <dgm:cxnLst>
    <dgm:cxn modelId="{FEEB6104-54F9-4DB9-A49D-6F0A4FBB14A0}" type="presOf" srcId="{E66D20F6-A83D-4485-90B3-E739883880C6}" destId="{FC6D466E-AF75-4314-841A-9DE1BDC4E2DD}" srcOrd="0" destOrd="0" presId="urn:microsoft.com/office/officeart/2005/8/layout/process1"/>
    <dgm:cxn modelId="{8504F919-F224-4BC9-A5EE-F77959FFA533}" type="presOf" srcId="{72B0C1E8-BF42-457A-B8CA-3DF317DB3ED8}" destId="{75408054-9C93-47BD-A6FA-0CFE69088E64}" srcOrd="0" destOrd="0" presId="urn:microsoft.com/office/officeart/2005/8/layout/process1"/>
    <dgm:cxn modelId="{B1ED1333-95D0-46B2-8CFA-BC65890C3433}" type="presOf" srcId="{94893772-A006-437A-A359-B0F5B88D17DD}" destId="{5723002E-BBDF-4B71-B87E-21DF40ADDEEF}" srcOrd="0" destOrd="0" presId="urn:microsoft.com/office/officeart/2005/8/layout/process1"/>
    <dgm:cxn modelId="{3E98EF3B-CF0E-40A2-8041-E0243E899447}" type="presOf" srcId="{38F7F2F4-BBFF-469F-B385-CA054B2F4F83}" destId="{3D5A700C-50D7-4C13-9844-FA6A087E201D}" srcOrd="0" destOrd="0" presId="urn:microsoft.com/office/officeart/2005/8/layout/process1"/>
    <dgm:cxn modelId="{C4F42A42-5136-4AB8-AFCF-9A30DD178B20}" srcId="{72B0C1E8-BF42-457A-B8CA-3DF317DB3ED8}" destId="{E66D20F6-A83D-4485-90B3-E739883880C6}" srcOrd="0" destOrd="0" parTransId="{B754EAA4-27D6-4CB5-8B0A-66E491C8AE9B}" sibTransId="{94893772-A006-437A-A359-B0F5B88D17DD}"/>
    <dgm:cxn modelId="{C089D78B-BED3-4046-86F5-EEF455C3EB71}" type="presOf" srcId="{94893772-A006-437A-A359-B0F5B88D17DD}" destId="{4DBCE775-ACD0-48B9-A0E5-CC333773DC38}" srcOrd="1" destOrd="0" presId="urn:microsoft.com/office/officeart/2005/8/layout/process1"/>
    <dgm:cxn modelId="{A83BDEC8-E17B-4EEB-B630-7A4F2A642917}" srcId="{72B0C1E8-BF42-457A-B8CA-3DF317DB3ED8}" destId="{38F7F2F4-BBFF-469F-B385-CA054B2F4F83}" srcOrd="1" destOrd="0" parTransId="{AED35398-69A1-4C4B-9567-7345A34459F8}" sibTransId="{70969198-C7C7-4467-91E1-433D0F76F1A1}"/>
    <dgm:cxn modelId="{B23122FE-494B-43DE-B081-9B852A1F2D4B}" type="presParOf" srcId="{75408054-9C93-47BD-A6FA-0CFE69088E64}" destId="{FC6D466E-AF75-4314-841A-9DE1BDC4E2DD}" srcOrd="0" destOrd="0" presId="urn:microsoft.com/office/officeart/2005/8/layout/process1"/>
    <dgm:cxn modelId="{8936FD34-AC00-46F9-8292-DE142E9B942D}" type="presParOf" srcId="{75408054-9C93-47BD-A6FA-0CFE69088E64}" destId="{5723002E-BBDF-4B71-B87E-21DF40ADDEEF}" srcOrd="1" destOrd="0" presId="urn:microsoft.com/office/officeart/2005/8/layout/process1"/>
    <dgm:cxn modelId="{777390FC-C52E-4F21-9D79-C0EEB3D2AB42}" type="presParOf" srcId="{5723002E-BBDF-4B71-B87E-21DF40ADDEEF}" destId="{4DBCE775-ACD0-48B9-A0E5-CC333773DC38}" srcOrd="0" destOrd="0" presId="urn:microsoft.com/office/officeart/2005/8/layout/process1"/>
    <dgm:cxn modelId="{B51ED2FC-7D94-48DD-82D7-B7AE1FE6E2D6}" type="presParOf" srcId="{75408054-9C93-47BD-A6FA-0CFE69088E64}" destId="{3D5A700C-50D7-4C13-9844-FA6A087E201D}" srcOrd="2"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2B0C1E8-BF42-457A-B8CA-3DF317DB3ED8}" type="doc">
      <dgm:prSet loTypeId="urn:microsoft.com/office/officeart/2005/8/layout/process1" loCatId="process" qsTypeId="urn:microsoft.com/office/officeart/2005/8/quickstyle/simple1" qsCatId="simple" csTypeId="urn:microsoft.com/office/officeart/2005/8/colors/accent0_1" csCatId="mainScheme" phldr="1"/>
      <dgm:spPr/>
    </dgm:pt>
    <dgm:pt modelId="{E66D20F6-A83D-4485-90B3-E739883880C6}">
      <dgm:prSet phldrT="[Texte]" custT="1"/>
      <dgm:spPr/>
      <dgm:t>
        <a:bodyPr/>
        <a:lstStyle/>
        <a:p>
          <a:r>
            <a:rPr lang="fr-FR" sz="2800" b="1" dirty="0">
              <a:latin typeface="Times New Roman" panose="02020603050405020304" pitchFamily="18" charset="0"/>
              <a:cs typeface="Times New Roman" panose="02020603050405020304" pitchFamily="18" charset="0"/>
            </a:rPr>
            <a:t>PRODUCER</a:t>
          </a:r>
          <a:endParaRPr lang="fr-DZ" sz="2800" b="1" dirty="0">
            <a:latin typeface="Times New Roman" panose="02020603050405020304" pitchFamily="18" charset="0"/>
            <a:cs typeface="Times New Roman" panose="02020603050405020304" pitchFamily="18" charset="0"/>
          </a:endParaRPr>
        </a:p>
      </dgm:t>
    </dgm:pt>
    <dgm:pt modelId="{B754EAA4-27D6-4CB5-8B0A-66E491C8AE9B}" type="parTrans" cxnId="{C4F42A42-5136-4AB8-AFCF-9A30DD178B20}">
      <dgm:prSet/>
      <dgm:spPr/>
      <dgm:t>
        <a:bodyPr/>
        <a:lstStyle/>
        <a:p>
          <a:endParaRPr lang="fr-DZ" sz="2800" b="1">
            <a:latin typeface="Times New Roman" panose="02020603050405020304" pitchFamily="18" charset="0"/>
            <a:cs typeface="Times New Roman" panose="02020603050405020304" pitchFamily="18" charset="0"/>
          </a:endParaRPr>
        </a:p>
      </dgm:t>
    </dgm:pt>
    <dgm:pt modelId="{94893772-A006-437A-A359-B0F5B88D17DD}" type="sibTrans" cxnId="{C4F42A42-5136-4AB8-AFCF-9A30DD178B20}">
      <dgm:prSet custT="1"/>
      <dgm:spPr/>
      <dgm:t>
        <a:bodyPr/>
        <a:lstStyle/>
        <a:p>
          <a:endParaRPr lang="fr-DZ" sz="2800" b="1">
            <a:latin typeface="Times New Roman" panose="02020603050405020304" pitchFamily="18" charset="0"/>
            <a:cs typeface="Times New Roman" panose="02020603050405020304" pitchFamily="18" charset="0"/>
          </a:endParaRPr>
        </a:p>
      </dgm:t>
    </dgm:pt>
    <dgm:pt modelId="{38F7F2F4-BBFF-469F-B385-CA054B2F4F83}">
      <dgm:prSet phldrT="[Texte]" custT="1"/>
      <dgm:spPr/>
      <dgm:t>
        <a:bodyPr/>
        <a:lstStyle/>
        <a:p>
          <a:r>
            <a:rPr lang="fr-FR" sz="2800" b="1" dirty="0">
              <a:latin typeface="Times New Roman" panose="02020603050405020304" pitchFamily="18" charset="0"/>
              <a:cs typeface="Times New Roman" panose="02020603050405020304" pitchFamily="18" charset="0"/>
            </a:rPr>
            <a:t>CONSUMER</a:t>
          </a:r>
          <a:endParaRPr lang="fr-DZ" sz="2800" b="1" dirty="0">
            <a:latin typeface="Times New Roman" panose="02020603050405020304" pitchFamily="18" charset="0"/>
            <a:cs typeface="Times New Roman" panose="02020603050405020304" pitchFamily="18" charset="0"/>
          </a:endParaRPr>
        </a:p>
      </dgm:t>
    </dgm:pt>
    <dgm:pt modelId="{AED35398-69A1-4C4B-9567-7345A34459F8}" type="parTrans" cxnId="{A83BDEC8-E17B-4EEB-B630-7A4F2A642917}">
      <dgm:prSet/>
      <dgm:spPr/>
      <dgm:t>
        <a:bodyPr/>
        <a:lstStyle/>
        <a:p>
          <a:endParaRPr lang="fr-DZ" sz="2800" b="1">
            <a:latin typeface="Times New Roman" panose="02020603050405020304" pitchFamily="18" charset="0"/>
            <a:cs typeface="Times New Roman" panose="02020603050405020304" pitchFamily="18" charset="0"/>
          </a:endParaRPr>
        </a:p>
      </dgm:t>
    </dgm:pt>
    <dgm:pt modelId="{70969198-C7C7-4467-91E1-433D0F76F1A1}" type="sibTrans" cxnId="{A83BDEC8-E17B-4EEB-B630-7A4F2A642917}">
      <dgm:prSet/>
      <dgm:spPr/>
      <dgm:t>
        <a:bodyPr/>
        <a:lstStyle/>
        <a:p>
          <a:endParaRPr lang="fr-DZ" sz="2800" b="1">
            <a:latin typeface="Times New Roman" panose="02020603050405020304" pitchFamily="18" charset="0"/>
            <a:cs typeface="Times New Roman" panose="02020603050405020304" pitchFamily="18" charset="0"/>
          </a:endParaRPr>
        </a:p>
      </dgm:t>
    </dgm:pt>
    <dgm:pt modelId="{249906E5-617C-4C35-B705-6E5FC351EB58}">
      <dgm:prSet phldrT="[Texte]" custT="1"/>
      <dgm:spPr/>
      <dgm:t>
        <a:bodyPr/>
        <a:lstStyle/>
        <a:p>
          <a:r>
            <a:rPr lang="fr-FR" sz="2800" b="1" dirty="0">
              <a:latin typeface="Times New Roman" panose="02020603050405020304" pitchFamily="18" charset="0"/>
              <a:cs typeface="Times New Roman" panose="02020603050405020304" pitchFamily="18" charset="0"/>
            </a:rPr>
            <a:t>RETAILER</a:t>
          </a:r>
          <a:endParaRPr lang="fr-DZ" sz="2800" b="1" dirty="0">
            <a:latin typeface="Times New Roman" panose="02020603050405020304" pitchFamily="18" charset="0"/>
            <a:cs typeface="Times New Roman" panose="02020603050405020304" pitchFamily="18" charset="0"/>
          </a:endParaRPr>
        </a:p>
      </dgm:t>
    </dgm:pt>
    <dgm:pt modelId="{1C3D5962-4E2B-454E-A9C9-DCC8641B35CE}" type="parTrans" cxnId="{C625806C-0ECA-442C-81FC-AEBE6504B094}">
      <dgm:prSet/>
      <dgm:spPr/>
      <dgm:t>
        <a:bodyPr/>
        <a:lstStyle/>
        <a:p>
          <a:endParaRPr lang="fr-DZ"/>
        </a:p>
      </dgm:t>
    </dgm:pt>
    <dgm:pt modelId="{45087F40-4298-4017-9C1E-6212DF090A32}" type="sibTrans" cxnId="{C625806C-0ECA-442C-81FC-AEBE6504B094}">
      <dgm:prSet/>
      <dgm:spPr/>
      <dgm:t>
        <a:bodyPr/>
        <a:lstStyle/>
        <a:p>
          <a:endParaRPr lang="fr-DZ"/>
        </a:p>
      </dgm:t>
    </dgm:pt>
    <dgm:pt modelId="{75408054-9C93-47BD-A6FA-0CFE69088E64}" type="pres">
      <dgm:prSet presAssocID="{72B0C1E8-BF42-457A-B8CA-3DF317DB3ED8}" presName="Name0" presStyleCnt="0">
        <dgm:presLayoutVars>
          <dgm:dir/>
          <dgm:resizeHandles val="exact"/>
        </dgm:presLayoutVars>
      </dgm:prSet>
      <dgm:spPr/>
    </dgm:pt>
    <dgm:pt modelId="{FC6D466E-AF75-4314-841A-9DE1BDC4E2DD}" type="pres">
      <dgm:prSet presAssocID="{E66D20F6-A83D-4485-90B3-E739883880C6}" presName="node" presStyleLbl="node1" presStyleIdx="0" presStyleCnt="3">
        <dgm:presLayoutVars>
          <dgm:bulletEnabled val="1"/>
        </dgm:presLayoutVars>
      </dgm:prSet>
      <dgm:spPr/>
    </dgm:pt>
    <dgm:pt modelId="{5723002E-BBDF-4B71-B87E-21DF40ADDEEF}" type="pres">
      <dgm:prSet presAssocID="{94893772-A006-437A-A359-B0F5B88D17DD}" presName="sibTrans" presStyleLbl="sibTrans2D1" presStyleIdx="0" presStyleCnt="2"/>
      <dgm:spPr/>
    </dgm:pt>
    <dgm:pt modelId="{4DBCE775-ACD0-48B9-A0E5-CC333773DC38}" type="pres">
      <dgm:prSet presAssocID="{94893772-A006-437A-A359-B0F5B88D17DD}" presName="connectorText" presStyleLbl="sibTrans2D1" presStyleIdx="0" presStyleCnt="2"/>
      <dgm:spPr/>
    </dgm:pt>
    <dgm:pt modelId="{D956717A-BE3C-43E6-BD6D-2A4CA91D8F62}" type="pres">
      <dgm:prSet presAssocID="{249906E5-617C-4C35-B705-6E5FC351EB58}" presName="node" presStyleLbl="node1" presStyleIdx="1" presStyleCnt="3">
        <dgm:presLayoutVars>
          <dgm:bulletEnabled val="1"/>
        </dgm:presLayoutVars>
      </dgm:prSet>
      <dgm:spPr/>
    </dgm:pt>
    <dgm:pt modelId="{9CFAEB49-5621-4CE3-BD20-02ABF0E42EC6}" type="pres">
      <dgm:prSet presAssocID="{45087F40-4298-4017-9C1E-6212DF090A32}" presName="sibTrans" presStyleLbl="sibTrans2D1" presStyleIdx="1" presStyleCnt="2"/>
      <dgm:spPr/>
    </dgm:pt>
    <dgm:pt modelId="{8B2BAB19-9AAC-4FD1-9DAB-FB580C04EE6A}" type="pres">
      <dgm:prSet presAssocID="{45087F40-4298-4017-9C1E-6212DF090A32}" presName="connectorText" presStyleLbl="sibTrans2D1" presStyleIdx="1" presStyleCnt="2"/>
      <dgm:spPr/>
    </dgm:pt>
    <dgm:pt modelId="{3D5A700C-50D7-4C13-9844-FA6A087E201D}" type="pres">
      <dgm:prSet presAssocID="{38F7F2F4-BBFF-469F-B385-CA054B2F4F83}" presName="node" presStyleLbl="node1" presStyleIdx="2" presStyleCnt="3" custLinFactNeighborX="117" custLinFactNeighborY="972">
        <dgm:presLayoutVars>
          <dgm:bulletEnabled val="1"/>
        </dgm:presLayoutVars>
      </dgm:prSet>
      <dgm:spPr/>
    </dgm:pt>
  </dgm:ptLst>
  <dgm:cxnLst>
    <dgm:cxn modelId="{FEEB6104-54F9-4DB9-A49D-6F0A4FBB14A0}" type="presOf" srcId="{E66D20F6-A83D-4485-90B3-E739883880C6}" destId="{FC6D466E-AF75-4314-841A-9DE1BDC4E2DD}" srcOrd="0" destOrd="0" presId="urn:microsoft.com/office/officeart/2005/8/layout/process1"/>
    <dgm:cxn modelId="{8504F919-F224-4BC9-A5EE-F77959FFA533}" type="presOf" srcId="{72B0C1E8-BF42-457A-B8CA-3DF317DB3ED8}" destId="{75408054-9C93-47BD-A6FA-0CFE69088E64}" srcOrd="0" destOrd="0" presId="urn:microsoft.com/office/officeart/2005/8/layout/process1"/>
    <dgm:cxn modelId="{B1ED1333-95D0-46B2-8CFA-BC65890C3433}" type="presOf" srcId="{94893772-A006-437A-A359-B0F5B88D17DD}" destId="{5723002E-BBDF-4B71-B87E-21DF40ADDEEF}" srcOrd="0" destOrd="0" presId="urn:microsoft.com/office/officeart/2005/8/layout/process1"/>
    <dgm:cxn modelId="{3E98EF3B-CF0E-40A2-8041-E0243E899447}" type="presOf" srcId="{38F7F2F4-BBFF-469F-B385-CA054B2F4F83}" destId="{3D5A700C-50D7-4C13-9844-FA6A087E201D}" srcOrd="0" destOrd="0" presId="urn:microsoft.com/office/officeart/2005/8/layout/process1"/>
    <dgm:cxn modelId="{C4F42A42-5136-4AB8-AFCF-9A30DD178B20}" srcId="{72B0C1E8-BF42-457A-B8CA-3DF317DB3ED8}" destId="{E66D20F6-A83D-4485-90B3-E739883880C6}" srcOrd="0" destOrd="0" parTransId="{B754EAA4-27D6-4CB5-8B0A-66E491C8AE9B}" sibTransId="{94893772-A006-437A-A359-B0F5B88D17DD}"/>
    <dgm:cxn modelId="{C625806C-0ECA-442C-81FC-AEBE6504B094}" srcId="{72B0C1E8-BF42-457A-B8CA-3DF317DB3ED8}" destId="{249906E5-617C-4C35-B705-6E5FC351EB58}" srcOrd="1" destOrd="0" parTransId="{1C3D5962-4E2B-454E-A9C9-DCC8641B35CE}" sibTransId="{45087F40-4298-4017-9C1E-6212DF090A32}"/>
    <dgm:cxn modelId="{3CE31159-8CD6-41A8-A0E4-6B26C95A7FAF}" type="presOf" srcId="{45087F40-4298-4017-9C1E-6212DF090A32}" destId="{9CFAEB49-5621-4CE3-BD20-02ABF0E42EC6}" srcOrd="0" destOrd="0" presId="urn:microsoft.com/office/officeart/2005/8/layout/process1"/>
    <dgm:cxn modelId="{C089D78B-BED3-4046-86F5-EEF455C3EB71}" type="presOf" srcId="{94893772-A006-437A-A359-B0F5B88D17DD}" destId="{4DBCE775-ACD0-48B9-A0E5-CC333773DC38}" srcOrd="1" destOrd="0" presId="urn:microsoft.com/office/officeart/2005/8/layout/process1"/>
    <dgm:cxn modelId="{A83BDEC8-E17B-4EEB-B630-7A4F2A642917}" srcId="{72B0C1E8-BF42-457A-B8CA-3DF317DB3ED8}" destId="{38F7F2F4-BBFF-469F-B385-CA054B2F4F83}" srcOrd="2" destOrd="0" parTransId="{AED35398-69A1-4C4B-9567-7345A34459F8}" sibTransId="{70969198-C7C7-4467-91E1-433D0F76F1A1}"/>
    <dgm:cxn modelId="{85D1B0D3-3FBC-45B8-ADCB-B5F62EE7F518}" type="presOf" srcId="{45087F40-4298-4017-9C1E-6212DF090A32}" destId="{8B2BAB19-9AAC-4FD1-9DAB-FB580C04EE6A}" srcOrd="1" destOrd="0" presId="urn:microsoft.com/office/officeart/2005/8/layout/process1"/>
    <dgm:cxn modelId="{47C92EF9-A9E1-4083-8D5A-1C1B28F60B2B}" type="presOf" srcId="{249906E5-617C-4C35-B705-6E5FC351EB58}" destId="{D956717A-BE3C-43E6-BD6D-2A4CA91D8F62}" srcOrd="0" destOrd="0" presId="urn:microsoft.com/office/officeart/2005/8/layout/process1"/>
    <dgm:cxn modelId="{B23122FE-494B-43DE-B081-9B852A1F2D4B}" type="presParOf" srcId="{75408054-9C93-47BD-A6FA-0CFE69088E64}" destId="{FC6D466E-AF75-4314-841A-9DE1BDC4E2DD}" srcOrd="0" destOrd="0" presId="urn:microsoft.com/office/officeart/2005/8/layout/process1"/>
    <dgm:cxn modelId="{8936FD34-AC00-46F9-8292-DE142E9B942D}" type="presParOf" srcId="{75408054-9C93-47BD-A6FA-0CFE69088E64}" destId="{5723002E-BBDF-4B71-B87E-21DF40ADDEEF}" srcOrd="1" destOrd="0" presId="urn:microsoft.com/office/officeart/2005/8/layout/process1"/>
    <dgm:cxn modelId="{777390FC-C52E-4F21-9D79-C0EEB3D2AB42}" type="presParOf" srcId="{5723002E-BBDF-4B71-B87E-21DF40ADDEEF}" destId="{4DBCE775-ACD0-48B9-A0E5-CC333773DC38}" srcOrd="0" destOrd="0" presId="urn:microsoft.com/office/officeart/2005/8/layout/process1"/>
    <dgm:cxn modelId="{EB5AD34C-E254-4002-B34C-1163F26BED49}" type="presParOf" srcId="{75408054-9C93-47BD-A6FA-0CFE69088E64}" destId="{D956717A-BE3C-43E6-BD6D-2A4CA91D8F62}" srcOrd="2" destOrd="0" presId="urn:microsoft.com/office/officeart/2005/8/layout/process1"/>
    <dgm:cxn modelId="{EDC07D53-7954-42AF-A6D3-487F09912B2B}" type="presParOf" srcId="{75408054-9C93-47BD-A6FA-0CFE69088E64}" destId="{9CFAEB49-5621-4CE3-BD20-02ABF0E42EC6}" srcOrd="3" destOrd="0" presId="urn:microsoft.com/office/officeart/2005/8/layout/process1"/>
    <dgm:cxn modelId="{37207CC7-C958-4CAE-97E9-60600A9E73ED}" type="presParOf" srcId="{9CFAEB49-5621-4CE3-BD20-02ABF0E42EC6}" destId="{8B2BAB19-9AAC-4FD1-9DAB-FB580C04EE6A}" srcOrd="0" destOrd="0" presId="urn:microsoft.com/office/officeart/2005/8/layout/process1"/>
    <dgm:cxn modelId="{B51ED2FC-7D94-48DD-82D7-B7AE1FE6E2D6}" type="presParOf" srcId="{75408054-9C93-47BD-A6FA-0CFE69088E64}" destId="{3D5A700C-50D7-4C13-9844-FA6A087E201D}"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2B0C1E8-BF42-457A-B8CA-3DF317DB3ED8}" type="doc">
      <dgm:prSet loTypeId="urn:microsoft.com/office/officeart/2005/8/layout/process1" loCatId="process" qsTypeId="urn:microsoft.com/office/officeart/2005/8/quickstyle/simple1" qsCatId="simple" csTypeId="urn:microsoft.com/office/officeart/2005/8/colors/accent0_1" csCatId="mainScheme" phldr="1"/>
      <dgm:spPr/>
    </dgm:pt>
    <dgm:pt modelId="{E66D20F6-A83D-4485-90B3-E739883880C6}">
      <dgm:prSet phldrT="[Texte]" custT="1"/>
      <dgm:spPr/>
      <dgm:t>
        <a:bodyPr/>
        <a:lstStyle/>
        <a:p>
          <a:r>
            <a:rPr lang="fr-FR" sz="2800" b="1" dirty="0">
              <a:latin typeface="Times New Roman" panose="02020603050405020304" pitchFamily="18" charset="0"/>
              <a:cs typeface="Times New Roman" panose="02020603050405020304" pitchFamily="18" charset="0"/>
            </a:rPr>
            <a:t>PRODUCER</a:t>
          </a:r>
          <a:endParaRPr lang="fr-DZ" sz="2800" b="1" dirty="0">
            <a:latin typeface="Times New Roman" panose="02020603050405020304" pitchFamily="18" charset="0"/>
            <a:cs typeface="Times New Roman" panose="02020603050405020304" pitchFamily="18" charset="0"/>
          </a:endParaRPr>
        </a:p>
      </dgm:t>
    </dgm:pt>
    <dgm:pt modelId="{B754EAA4-27D6-4CB5-8B0A-66E491C8AE9B}" type="parTrans" cxnId="{C4F42A42-5136-4AB8-AFCF-9A30DD178B20}">
      <dgm:prSet/>
      <dgm:spPr/>
      <dgm:t>
        <a:bodyPr/>
        <a:lstStyle/>
        <a:p>
          <a:endParaRPr lang="fr-DZ" sz="2800" b="1">
            <a:latin typeface="Times New Roman" panose="02020603050405020304" pitchFamily="18" charset="0"/>
            <a:cs typeface="Times New Roman" panose="02020603050405020304" pitchFamily="18" charset="0"/>
          </a:endParaRPr>
        </a:p>
      </dgm:t>
    </dgm:pt>
    <dgm:pt modelId="{94893772-A006-437A-A359-B0F5B88D17DD}" type="sibTrans" cxnId="{C4F42A42-5136-4AB8-AFCF-9A30DD178B20}">
      <dgm:prSet custT="1"/>
      <dgm:spPr/>
      <dgm:t>
        <a:bodyPr/>
        <a:lstStyle/>
        <a:p>
          <a:endParaRPr lang="fr-DZ" sz="2800" b="1">
            <a:latin typeface="Times New Roman" panose="02020603050405020304" pitchFamily="18" charset="0"/>
            <a:cs typeface="Times New Roman" panose="02020603050405020304" pitchFamily="18" charset="0"/>
          </a:endParaRPr>
        </a:p>
      </dgm:t>
    </dgm:pt>
    <dgm:pt modelId="{38F7F2F4-BBFF-469F-B385-CA054B2F4F83}">
      <dgm:prSet phldrT="[Texte]" custT="1"/>
      <dgm:spPr/>
      <dgm:t>
        <a:bodyPr/>
        <a:lstStyle/>
        <a:p>
          <a:r>
            <a:rPr lang="fr-FR" sz="2800" b="1" dirty="0">
              <a:latin typeface="Times New Roman" panose="02020603050405020304" pitchFamily="18" charset="0"/>
              <a:cs typeface="Times New Roman" panose="02020603050405020304" pitchFamily="18" charset="0"/>
            </a:rPr>
            <a:t>CONSUMER</a:t>
          </a:r>
          <a:endParaRPr lang="fr-DZ" sz="2800" b="1" dirty="0">
            <a:latin typeface="Times New Roman" panose="02020603050405020304" pitchFamily="18" charset="0"/>
            <a:cs typeface="Times New Roman" panose="02020603050405020304" pitchFamily="18" charset="0"/>
          </a:endParaRPr>
        </a:p>
      </dgm:t>
    </dgm:pt>
    <dgm:pt modelId="{AED35398-69A1-4C4B-9567-7345A34459F8}" type="parTrans" cxnId="{A83BDEC8-E17B-4EEB-B630-7A4F2A642917}">
      <dgm:prSet/>
      <dgm:spPr/>
      <dgm:t>
        <a:bodyPr/>
        <a:lstStyle/>
        <a:p>
          <a:endParaRPr lang="fr-DZ" sz="2800" b="1">
            <a:latin typeface="Times New Roman" panose="02020603050405020304" pitchFamily="18" charset="0"/>
            <a:cs typeface="Times New Roman" panose="02020603050405020304" pitchFamily="18" charset="0"/>
          </a:endParaRPr>
        </a:p>
      </dgm:t>
    </dgm:pt>
    <dgm:pt modelId="{70969198-C7C7-4467-91E1-433D0F76F1A1}" type="sibTrans" cxnId="{A83BDEC8-E17B-4EEB-B630-7A4F2A642917}">
      <dgm:prSet/>
      <dgm:spPr/>
      <dgm:t>
        <a:bodyPr/>
        <a:lstStyle/>
        <a:p>
          <a:endParaRPr lang="fr-DZ" sz="2800" b="1">
            <a:latin typeface="Times New Roman" panose="02020603050405020304" pitchFamily="18" charset="0"/>
            <a:cs typeface="Times New Roman" panose="02020603050405020304" pitchFamily="18" charset="0"/>
          </a:endParaRPr>
        </a:p>
      </dgm:t>
    </dgm:pt>
    <dgm:pt modelId="{249906E5-617C-4C35-B705-6E5FC351EB58}">
      <dgm:prSet phldrT="[Texte]" custT="1"/>
      <dgm:spPr/>
      <dgm:t>
        <a:bodyPr/>
        <a:lstStyle/>
        <a:p>
          <a:r>
            <a:rPr lang="fr-FR" sz="2800" b="1" dirty="0">
              <a:latin typeface="Times New Roman" panose="02020603050405020304" pitchFamily="18" charset="0"/>
              <a:cs typeface="Times New Roman" panose="02020603050405020304" pitchFamily="18" charset="0"/>
            </a:rPr>
            <a:t>DIGITAL MARKETING</a:t>
          </a:r>
          <a:endParaRPr lang="fr-DZ" sz="2800" b="1" dirty="0">
            <a:latin typeface="Times New Roman" panose="02020603050405020304" pitchFamily="18" charset="0"/>
            <a:cs typeface="Times New Roman" panose="02020603050405020304" pitchFamily="18" charset="0"/>
          </a:endParaRPr>
        </a:p>
      </dgm:t>
    </dgm:pt>
    <dgm:pt modelId="{1C3D5962-4E2B-454E-A9C9-DCC8641B35CE}" type="parTrans" cxnId="{C625806C-0ECA-442C-81FC-AEBE6504B094}">
      <dgm:prSet/>
      <dgm:spPr/>
      <dgm:t>
        <a:bodyPr/>
        <a:lstStyle/>
        <a:p>
          <a:endParaRPr lang="fr-DZ"/>
        </a:p>
      </dgm:t>
    </dgm:pt>
    <dgm:pt modelId="{45087F40-4298-4017-9C1E-6212DF090A32}" type="sibTrans" cxnId="{C625806C-0ECA-442C-81FC-AEBE6504B094}">
      <dgm:prSet/>
      <dgm:spPr/>
      <dgm:t>
        <a:bodyPr/>
        <a:lstStyle/>
        <a:p>
          <a:endParaRPr lang="fr-DZ"/>
        </a:p>
      </dgm:t>
    </dgm:pt>
    <dgm:pt modelId="{75408054-9C93-47BD-A6FA-0CFE69088E64}" type="pres">
      <dgm:prSet presAssocID="{72B0C1E8-BF42-457A-B8CA-3DF317DB3ED8}" presName="Name0" presStyleCnt="0">
        <dgm:presLayoutVars>
          <dgm:dir/>
          <dgm:resizeHandles val="exact"/>
        </dgm:presLayoutVars>
      </dgm:prSet>
      <dgm:spPr/>
    </dgm:pt>
    <dgm:pt modelId="{FC6D466E-AF75-4314-841A-9DE1BDC4E2DD}" type="pres">
      <dgm:prSet presAssocID="{E66D20F6-A83D-4485-90B3-E739883880C6}" presName="node" presStyleLbl="node1" presStyleIdx="0" presStyleCnt="3">
        <dgm:presLayoutVars>
          <dgm:bulletEnabled val="1"/>
        </dgm:presLayoutVars>
      </dgm:prSet>
      <dgm:spPr/>
    </dgm:pt>
    <dgm:pt modelId="{5723002E-BBDF-4B71-B87E-21DF40ADDEEF}" type="pres">
      <dgm:prSet presAssocID="{94893772-A006-437A-A359-B0F5B88D17DD}" presName="sibTrans" presStyleLbl="sibTrans2D1" presStyleIdx="0" presStyleCnt="2"/>
      <dgm:spPr/>
    </dgm:pt>
    <dgm:pt modelId="{4DBCE775-ACD0-48B9-A0E5-CC333773DC38}" type="pres">
      <dgm:prSet presAssocID="{94893772-A006-437A-A359-B0F5B88D17DD}" presName="connectorText" presStyleLbl="sibTrans2D1" presStyleIdx="0" presStyleCnt="2"/>
      <dgm:spPr/>
    </dgm:pt>
    <dgm:pt modelId="{D956717A-BE3C-43E6-BD6D-2A4CA91D8F62}" type="pres">
      <dgm:prSet presAssocID="{249906E5-617C-4C35-B705-6E5FC351EB58}" presName="node" presStyleLbl="node1" presStyleIdx="1" presStyleCnt="3">
        <dgm:presLayoutVars>
          <dgm:bulletEnabled val="1"/>
        </dgm:presLayoutVars>
      </dgm:prSet>
      <dgm:spPr/>
    </dgm:pt>
    <dgm:pt modelId="{9CFAEB49-5621-4CE3-BD20-02ABF0E42EC6}" type="pres">
      <dgm:prSet presAssocID="{45087F40-4298-4017-9C1E-6212DF090A32}" presName="sibTrans" presStyleLbl="sibTrans2D1" presStyleIdx="1" presStyleCnt="2"/>
      <dgm:spPr/>
    </dgm:pt>
    <dgm:pt modelId="{8B2BAB19-9AAC-4FD1-9DAB-FB580C04EE6A}" type="pres">
      <dgm:prSet presAssocID="{45087F40-4298-4017-9C1E-6212DF090A32}" presName="connectorText" presStyleLbl="sibTrans2D1" presStyleIdx="1" presStyleCnt="2"/>
      <dgm:spPr/>
    </dgm:pt>
    <dgm:pt modelId="{3D5A700C-50D7-4C13-9844-FA6A087E201D}" type="pres">
      <dgm:prSet presAssocID="{38F7F2F4-BBFF-469F-B385-CA054B2F4F83}" presName="node" presStyleLbl="node1" presStyleIdx="2" presStyleCnt="3" custLinFactNeighborX="117" custLinFactNeighborY="972">
        <dgm:presLayoutVars>
          <dgm:bulletEnabled val="1"/>
        </dgm:presLayoutVars>
      </dgm:prSet>
      <dgm:spPr/>
    </dgm:pt>
  </dgm:ptLst>
  <dgm:cxnLst>
    <dgm:cxn modelId="{FEEB6104-54F9-4DB9-A49D-6F0A4FBB14A0}" type="presOf" srcId="{E66D20F6-A83D-4485-90B3-E739883880C6}" destId="{FC6D466E-AF75-4314-841A-9DE1BDC4E2DD}" srcOrd="0" destOrd="0" presId="urn:microsoft.com/office/officeart/2005/8/layout/process1"/>
    <dgm:cxn modelId="{8504F919-F224-4BC9-A5EE-F77959FFA533}" type="presOf" srcId="{72B0C1E8-BF42-457A-B8CA-3DF317DB3ED8}" destId="{75408054-9C93-47BD-A6FA-0CFE69088E64}" srcOrd="0" destOrd="0" presId="urn:microsoft.com/office/officeart/2005/8/layout/process1"/>
    <dgm:cxn modelId="{B1ED1333-95D0-46B2-8CFA-BC65890C3433}" type="presOf" srcId="{94893772-A006-437A-A359-B0F5B88D17DD}" destId="{5723002E-BBDF-4B71-B87E-21DF40ADDEEF}" srcOrd="0" destOrd="0" presId="urn:microsoft.com/office/officeart/2005/8/layout/process1"/>
    <dgm:cxn modelId="{3E98EF3B-CF0E-40A2-8041-E0243E899447}" type="presOf" srcId="{38F7F2F4-BBFF-469F-B385-CA054B2F4F83}" destId="{3D5A700C-50D7-4C13-9844-FA6A087E201D}" srcOrd="0" destOrd="0" presId="urn:microsoft.com/office/officeart/2005/8/layout/process1"/>
    <dgm:cxn modelId="{C4F42A42-5136-4AB8-AFCF-9A30DD178B20}" srcId="{72B0C1E8-BF42-457A-B8CA-3DF317DB3ED8}" destId="{E66D20F6-A83D-4485-90B3-E739883880C6}" srcOrd="0" destOrd="0" parTransId="{B754EAA4-27D6-4CB5-8B0A-66E491C8AE9B}" sibTransId="{94893772-A006-437A-A359-B0F5B88D17DD}"/>
    <dgm:cxn modelId="{C625806C-0ECA-442C-81FC-AEBE6504B094}" srcId="{72B0C1E8-BF42-457A-B8CA-3DF317DB3ED8}" destId="{249906E5-617C-4C35-B705-6E5FC351EB58}" srcOrd="1" destOrd="0" parTransId="{1C3D5962-4E2B-454E-A9C9-DCC8641B35CE}" sibTransId="{45087F40-4298-4017-9C1E-6212DF090A32}"/>
    <dgm:cxn modelId="{3CE31159-8CD6-41A8-A0E4-6B26C95A7FAF}" type="presOf" srcId="{45087F40-4298-4017-9C1E-6212DF090A32}" destId="{9CFAEB49-5621-4CE3-BD20-02ABF0E42EC6}" srcOrd="0" destOrd="0" presId="urn:microsoft.com/office/officeart/2005/8/layout/process1"/>
    <dgm:cxn modelId="{C089D78B-BED3-4046-86F5-EEF455C3EB71}" type="presOf" srcId="{94893772-A006-437A-A359-B0F5B88D17DD}" destId="{4DBCE775-ACD0-48B9-A0E5-CC333773DC38}" srcOrd="1" destOrd="0" presId="urn:microsoft.com/office/officeart/2005/8/layout/process1"/>
    <dgm:cxn modelId="{A83BDEC8-E17B-4EEB-B630-7A4F2A642917}" srcId="{72B0C1E8-BF42-457A-B8CA-3DF317DB3ED8}" destId="{38F7F2F4-BBFF-469F-B385-CA054B2F4F83}" srcOrd="2" destOrd="0" parTransId="{AED35398-69A1-4C4B-9567-7345A34459F8}" sibTransId="{70969198-C7C7-4467-91E1-433D0F76F1A1}"/>
    <dgm:cxn modelId="{85D1B0D3-3FBC-45B8-ADCB-B5F62EE7F518}" type="presOf" srcId="{45087F40-4298-4017-9C1E-6212DF090A32}" destId="{8B2BAB19-9AAC-4FD1-9DAB-FB580C04EE6A}" srcOrd="1" destOrd="0" presId="urn:microsoft.com/office/officeart/2005/8/layout/process1"/>
    <dgm:cxn modelId="{47C92EF9-A9E1-4083-8D5A-1C1B28F60B2B}" type="presOf" srcId="{249906E5-617C-4C35-B705-6E5FC351EB58}" destId="{D956717A-BE3C-43E6-BD6D-2A4CA91D8F62}" srcOrd="0" destOrd="0" presId="urn:microsoft.com/office/officeart/2005/8/layout/process1"/>
    <dgm:cxn modelId="{B23122FE-494B-43DE-B081-9B852A1F2D4B}" type="presParOf" srcId="{75408054-9C93-47BD-A6FA-0CFE69088E64}" destId="{FC6D466E-AF75-4314-841A-9DE1BDC4E2DD}" srcOrd="0" destOrd="0" presId="urn:microsoft.com/office/officeart/2005/8/layout/process1"/>
    <dgm:cxn modelId="{8936FD34-AC00-46F9-8292-DE142E9B942D}" type="presParOf" srcId="{75408054-9C93-47BD-A6FA-0CFE69088E64}" destId="{5723002E-BBDF-4B71-B87E-21DF40ADDEEF}" srcOrd="1" destOrd="0" presId="urn:microsoft.com/office/officeart/2005/8/layout/process1"/>
    <dgm:cxn modelId="{777390FC-C52E-4F21-9D79-C0EEB3D2AB42}" type="presParOf" srcId="{5723002E-BBDF-4B71-B87E-21DF40ADDEEF}" destId="{4DBCE775-ACD0-48B9-A0E5-CC333773DC38}" srcOrd="0" destOrd="0" presId="urn:microsoft.com/office/officeart/2005/8/layout/process1"/>
    <dgm:cxn modelId="{EB5AD34C-E254-4002-B34C-1163F26BED49}" type="presParOf" srcId="{75408054-9C93-47BD-A6FA-0CFE69088E64}" destId="{D956717A-BE3C-43E6-BD6D-2A4CA91D8F62}" srcOrd="2" destOrd="0" presId="urn:microsoft.com/office/officeart/2005/8/layout/process1"/>
    <dgm:cxn modelId="{EDC07D53-7954-42AF-A6D3-487F09912B2B}" type="presParOf" srcId="{75408054-9C93-47BD-A6FA-0CFE69088E64}" destId="{9CFAEB49-5621-4CE3-BD20-02ABF0E42EC6}" srcOrd="3" destOrd="0" presId="urn:microsoft.com/office/officeart/2005/8/layout/process1"/>
    <dgm:cxn modelId="{37207CC7-C958-4CAE-97E9-60600A9E73ED}" type="presParOf" srcId="{9CFAEB49-5621-4CE3-BD20-02ABF0E42EC6}" destId="{8B2BAB19-9AAC-4FD1-9DAB-FB580C04EE6A}" srcOrd="0" destOrd="0" presId="urn:microsoft.com/office/officeart/2005/8/layout/process1"/>
    <dgm:cxn modelId="{B51ED2FC-7D94-48DD-82D7-B7AE1FE6E2D6}" type="presParOf" srcId="{75408054-9C93-47BD-A6FA-0CFE69088E64}" destId="{3D5A700C-50D7-4C13-9844-FA6A087E201D}"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2B0C1E8-BF42-457A-B8CA-3DF317DB3ED8}" type="doc">
      <dgm:prSet loTypeId="urn:microsoft.com/office/officeart/2005/8/layout/process1" loCatId="process" qsTypeId="urn:microsoft.com/office/officeart/2005/8/quickstyle/simple1" qsCatId="simple" csTypeId="urn:microsoft.com/office/officeart/2005/8/colors/accent0_1" csCatId="mainScheme" phldr="1"/>
      <dgm:spPr/>
    </dgm:pt>
    <dgm:pt modelId="{E66D20F6-A83D-4485-90B3-E739883880C6}">
      <dgm:prSet phldrT="[Texte]" custT="1"/>
      <dgm:spPr/>
      <dgm:t>
        <a:bodyPr/>
        <a:lstStyle/>
        <a:p>
          <a:r>
            <a:rPr lang="fr-FR" sz="2800" b="1" dirty="0">
              <a:latin typeface="Times New Roman" panose="02020603050405020304" pitchFamily="18" charset="0"/>
              <a:cs typeface="Times New Roman" panose="02020603050405020304" pitchFamily="18" charset="0"/>
            </a:rPr>
            <a:t>PRODUCER</a:t>
          </a:r>
          <a:endParaRPr lang="fr-DZ" sz="2800" b="1" dirty="0">
            <a:latin typeface="Times New Roman" panose="02020603050405020304" pitchFamily="18" charset="0"/>
            <a:cs typeface="Times New Roman" panose="02020603050405020304" pitchFamily="18" charset="0"/>
          </a:endParaRPr>
        </a:p>
      </dgm:t>
    </dgm:pt>
    <dgm:pt modelId="{B754EAA4-27D6-4CB5-8B0A-66E491C8AE9B}" type="parTrans" cxnId="{C4F42A42-5136-4AB8-AFCF-9A30DD178B20}">
      <dgm:prSet/>
      <dgm:spPr/>
      <dgm:t>
        <a:bodyPr/>
        <a:lstStyle/>
        <a:p>
          <a:endParaRPr lang="fr-DZ" sz="2800" b="1">
            <a:latin typeface="Times New Roman" panose="02020603050405020304" pitchFamily="18" charset="0"/>
            <a:cs typeface="Times New Roman" panose="02020603050405020304" pitchFamily="18" charset="0"/>
          </a:endParaRPr>
        </a:p>
      </dgm:t>
    </dgm:pt>
    <dgm:pt modelId="{94893772-A006-437A-A359-B0F5B88D17DD}" type="sibTrans" cxnId="{C4F42A42-5136-4AB8-AFCF-9A30DD178B20}">
      <dgm:prSet custT="1"/>
      <dgm:spPr/>
      <dgm:t>
        <a:bodyPr/>
        <a:lstStyle/>
        <a:p>
          <a:endParaRPr lang="fr-DZ" sz="2800" b="1">
            <a:latin typeface="Times New Roman" panose="02020603050405020304" pitchFamily="18" charset="0"/>
            <a:cs typeface="Times New Roman" panose="02020603050405020304" pitchFamily="18" charset="0"/>
          </a:endParaRPr>
        </a:p>
      </dgm:t>
    </dgm:pt>
    <dgm:pt modelId="{38F7F2F4-BBFF-469F-B385-CA054B2F4F83}">
      <dgm:prSet phldrT="[Texte]" custT="1"/>
      <dgm:spPr/>
      <dgm:t>
        <a:bodyPr/>
        <a:lstStyle/>
        <a:p>
          <a:r>
            <a:rPr lang="fr-FR" sz="2800" b="1" dirty="0">
              <a:latin typeface="Times New Roman" panose="02020603050405020304" pitchFamily="18" charset="0"/>
              <a:cs typeface="Times New Roman" panose="02020603050405020304" pitchFamily="18" charset="0"/>
            </a:rPr>
            <a:t>CONSUMER</a:t>
          </a:r>
          <a:endParaRPr lang="fr-DZ" sz="2800" b="1" dirty="0">
            <a:latin typeface="Times New Roman" panose="02020603050405020304" pitchFamily="18" charset="0"/>
            <a:cs typeface="Times New Roman" panose="02020603050405020304" pitchFamily="18" charset="0"/>
          </a:endParaRPr>
        </a:p>
      </dgm:t>
    </dgm:pt>
    <dgm:pt modelId="{AED35398-69A1-4C4B-9567-7345A34459F8}" type="parTrans" cxnId="{A83BDEC8-E17B-4EEB-B630-7A4F2A642917}">
      <dgm:prSet/>
      <dgm:spPr/>
      <dgm:t>
        <a:bodyPr/>
        <a:lstStyle/>
        <a:p>
          <a:endParaRPr lang="fr-DZ" sz="2800" b="1">
            <a:latin typeface="Times New Roman" panose="02020603050405020304" pitchFamily="18" charset="0"/>
            <a:cs typeface="Times New Roman" panose="02020603050405020304" pitchFamily="18" charset="0"/>
          </a:endParaRPr>
        </a:p>
      </dgm:t>
    </dgm:pt>
    <dgm:pt modelId="{70969198-C7C7-4467-91E1-433D0F76F1A1}" type="sibTrans" cxnId="{A83BDEC8-E17B-4EEB-B630-7A4F2A642917}">
      <dgm:prSet/>
      <dgm:spPr/>
      <dgm:t>
        <a:bodyPr/>
        <a:lstStyle/>
        <a:p>
          <a:endParaRPr lang="fr-DZ" sz="2800" b="1">
            <a:latin typeface="Times New Roman" panose="02020603050405020304" pitchFamily="18" charset="0"/>
            <a:cs typeface="Times New Roman" panose="02020603050405020304" pitchFamily="18" charset="0"/>
          </a:endParaRPr>
        </a:p>
      </dgm:t>
    </dgm:pt>
    <dgm:pt modelId="{249906E5-617C-4C35-B705-6E5FC351EB58}">
      <dgm:prSet phldrT="[Texte]" custT="1"/>
      <dgm:spPr/>
      <dgm:t>
        <a:bodyPr/>
        <a:lstStyle/>
        <a:p>
          <a:r>
            <a:rPr lang="fr-FR" sz="2800" b="1" dirty="0">
              <a:latin typeface="Times New Roman" panose="02020603050405020304" pitchFamily="18" charset="0"/>
              <a:cs typeface="Times New Roman" panose="02020603050405020304" pitchFamily="18" charset="0"/>
            </a:rPr>
            <a:t>RETAILER</a:t>
          </a:r>
          <a:endParaRPr lang="fr-DZ" sz="2800" b="1" dirty="0">
            <a:latin typeface="Times New Roman" panose="02020603050405020304" pitchFamily="18" charset="0"/>
            <a:cs typeface="Times New Roman" panose="02020603050405020304" pitchFamily="18" charset="0"/>
          </a:endParaRPr>
        </a:p>
      </dgm:t>
    </dgm:pt>
    <dgm:pt modelId="{1C3D5962-4E2B-454E-A9C9-DCC8641B35CE}" type="parTrans" cxnId="{C625806C-0ECA-442C-81FC-AEBE6504B094}">
      <dgm:prSet/>
      <dgm:spPr/>
      <dgm:t>
        <a:bodyPr/>
        <a:lstStyle/>
        <a:p>
          <a:endParaRPr lang="fr-DZ"/>
        </a:p>
      </dgm:t>
    </dgm:pt>
    <dgm:pt modelId="{45087F40-4298-4017-9C1E-6212DF090A32}" type="sibTrans" cxnId="{C625806C-0ECA-442C-81FC-AEBE6504B094}">
      <dgm:prSet/>
      <dgm:spPr/>
      <dgm:t>
        <a:bodyPr/>
        <a:lstStyle/>
        <a:p>
          <a:endParaRPr lang="fr-DZ"/>
        </a:p>
      </dgm:t>
    </dgm:pt>
    <dgm:pt modelId="{75408054-9C93-47BD-A6FA-0CFE69088E64}" type="pres">
      <dgm:prSet presAssocID="{72B0C1E8-BF42-457A-B8CA-3DF317DB3ED8}" presName="Name0" presStyleCnt="0">
        <dgm:presLayoutVars>
          <dgm:dir/>
          <dgm:resizeHandles val="exact"/>
        </dgm:presLayoutVars>
      </dgm:prSet>
      <dgm:spPr/>
    </dgm:pt>
    <dgm:pt modelId="{FC6D466E-AF75-4314-841A-9DE1BDC4E2DD}" type="pres">
      <dgm:prSet presAssocID="{E66D20F6-A83D-4485-90B3-E739883880C6}" presName="node" presStyleLbl="node1" presStyleIdx="0" presStyleCnt="3">
        <dgm:presLayoutVars>
          <dgm:bulletEnabled val="1"/>
        </dgm:presLayoutVars>
      </dgm:prSet>
      <dgm:spPr/>
    </dgm:pt>
    <dgm:pt modelId="{5723002E-BBDF-4B71-B87E-21DF40ADDEEF}" type="pres">
      <dgm:prSet presAssocID="{94893772-A006-437A-A359-B0F5B88D17DD}" presName="sibTrans" presStyleLbl="sibTrans2D1" presStyleIdx="0" presStyleCnt="2"/>
      <dgm:spPr/>
    </dgm:pt>
    <dgm:pt modelId="{4DBCE775-ACD0-48B9-A0E5-CC333773DC38}" type="pres">
      <dgm:prSet presAssocID="{94893772-A006-437A-A359-B0F5B88D17DD}" presName="connectorText" presStyleLbl="sibTrans2D1" presStyleIdx="0" presStyleCnt="2"/>
      <dgm:spPr/>
    </dgm:pt>
    <dgm:pt modelId="{D956717A-BE3C-43E6-BD6D-2A4CA91D8F62}" type="pres">
      <dgm:prSet presAssocID="{249906E5-617C-4C35-B705-6E5FC351EB58}" presName="node" presStyleLbl="node1" presStyleIdx="1" presStyleCnt="3">
        <dgm:presLayoutVars>
          <dgm:bulletEnabled val="1"/>
        </dgm:presLayoutVars>
      </dgm:prSet>
      <dgm:spPr/>
    </dgm:pt>
    <dgm:pt modelId="{9CFAEB49-5621-4CE3-BD20-02ABF0E42EC6}" type="pres">
      <dgm:prSet presAssocID="{45087F40-4298-4017-9C1E-6212DF090A32}" presName="sibTrans" presStyleLbl="sibTrans2D1" presStyleIdx="1" presStyleCnt="2"/>
      <dgm:spPr/>
    </dgm:pt>
    <dgm:pt modelId="{8B2BAB19-9AAC-4FD1-9DAB-FB580C04EE6A}" type="pres">
      <dgm:prSet presAssocID="{45087F40-4298-4017-9C1E-6212DF090A32}" presName="connectorText" presStyleLbl="sibTrans2D1" presStyleIdx="1" presStyleCnt="2"/>
      <dgm:spPr/>
    </dgm:pt>
    <dgm:pt modelId="{3D5A700C-50D7-4C13-9844-FA6A087E201D}" type="pres">
      <dgm:prSet presAssocID="{38F7F2F4-BBFF-469F-B385-CA054B2F4F83}" presName="node" presStyleLbl="node1" presStyleIdx="2" presStyleCnt="3" custLinFactNeighborX="1074" custLinFactNeighborY="-935">
        <dgm:presLayoutVars>
          <dgm:bulletEnabled val="1"/>
        </dgm:presLayoutVars>
      </dgm:prSet>
      <dgm:spPr/>
    </dgm:pt>
  </dgm:ptLst>
  <dgm:cxnLst>
    <dgm:cxn modelId="{FEEB6104-54F9-4DB9-A49D-6F0A4FBB14A0}" type="presOf" srcId="{E66D20F6-A83D-4485-90B3-E739883880C6}" destId="{FC6D466E-AF75-4314-841A-9DE1BDC4E2DD}" srcOrd="0" destOrd="0" presId="urn:microsoft.com/office/officeart/2005/8/layout/process1"/>
    <dgm:cxn modelId="{8504F919-F224-4BC9-A5EE-F77959FFA533}" type="presOf" srcId="{72B0C1E8-BF42-457A-B8CA-3DF317DB3ED8}" destId="{75408054-9C93-47BD-A6FA-0CFE69088E64}" srcOrd="0" destOrd="0" presId="urn:microsoft.com/office/officeart/2005/8/layout/process1"/>
    <dgm:cxn modelId="{B1ED1333-95D0-46B2-8CFA-BC65890C3433}" type="presOf" srcId="{94893772-A006-437A-A359-B0F5B88D17DD}" destId="{5723002E-BBDF-4B71-B87E-21DF40ADDEEF}" srcOrd="0" destOrd="0" presId="urn:microsoft.com/office/officeart/2005/8/layout/process1"/>
    <dgm:cxn modelId="{3E98EF3B-CF0E-40A2-8041-E0243E899447}" type="presOf" srcId="{38F7F2F4-BBFF-469F-B385-CA054B2F4F83}" destId="{3D5A700C-50D7-4C13-9844-FA6A087E201D}" srcOrd="0" destOrd="0" presId="urn:microsoft.com/office/officeart/2005/8/layout/process1"/>
    <dgm:cxn modelId="{C4F42A42-5136-4AB8-AFCF-9A30DD178B20}" srcId="{72B0C1E8-BF42-457A-B8CA-3DF317DB3ED8}" destId="{E66D20F6-A83D-4485-90B3-E739883880C6}" srcOrd="0" destOrd="0" parTransId="{B754EAA4-27D6-4CB5-8B0A-66E491C8AE9B}" sibTransId="{94893772-A006-437A-A359-B0F5B88D17DD}"/>
    <dgm:cxn modelId="{C625806C-0ECA-442C-81FC-AEBE6504B094}" srcId="{72B0C1E8-BF42-457A-B8CA-3DF317DB3ED8}" destId="{249906E5-617C-4C35-B705-6E5FC351EB58}" srcOrd="1" destOrd="0" parTransId="{1C3D5962-4E2B-454E-A9C9-DCC8641B35CE}" sibTransId="{45087F40-4298-4017-9C1E-6212DF090A32}"/>
    <dgm:cxn modelId="{3CE31159-8CD6-41A8-A0E4-6B26C95A7FAF}" type="presOf" srcId="{45087F40-4298-4017-9C1E-6212DF090A32}" destId="{9CFAEB49-5621-4CE3-BD20-02ABF0E42EC6}" srcOrd="0" destOrd="0" presId="urn:microsoft.com/office/officeart/2005/8/layout/process1"/>
    <dgm:cxn modelId="{C089D78B-BED3-4046-86F5-EEF455C3EB71}" type="presOf" srcId="{94893772-A006-437A-A359-B0F5B88D17DD}" destId="{4DBCE775-ACD0-48B9-A0E5-CC333773DC38}" srcOrd="1" destOrd="0" presId="urn:microsoft.com/office/officeart/2005/8/layout/process1"/>
    <dgm:cxn modelId="{A83BDEC8-E17B-4EEB-B630-7A4F2A642917}" srcId="{72B0C1E8-BF42-457A-B8CA-3DF317DB3ED8}" destId="{38F7F2F4-BBFF-469F-B385-CA054B2F4F83}" srcOrd="2" destOrd="0" parTransId="{AED35398-69A1-4C4B-9567-7345A34459F8}" sibTransId="{70969198-C7C7-4467-91E1-433D0F76F1A1}"/>
    <dgm:cxn modelId="{85D1B0D3-3FBC-45B8-ADCB-B5F62EE7F518}" type="presOf" srcId="{45087F40-4298-4017-9C1E-6212DF090A32}" destId="{8B2BAB19-9AAC-4FD1-9DAB-FB580C04EE6A}" srcOrd="1" destOrd="0" presId="urn:microsoft.com/office/officeart/2005/8/layout/process1"/>
    <dgm:cxn modelId="{47C92EF9-A9E1-4083-8D5A-1C1B28F60B2B}" type="presOf" srcId="{249906E5-617C-4C35-B705-6E5FC351EB58}" destId="{D956717A-BE3C-43E6-BD6D-2A4CA91D8F62}" srcOrd="0" destOrd="0" presId="urn:microsoft.com/office/officeart/2005/8/layout/process1"/>
    <dgm:cxn modelId="{B23122FE-494B-43DE-B081-9B852A1F2D4B}" type="presParOf" srcId="{75408054-9C93-47BD-A6FA-0CFE69088E64}" destId="{FC6D466E-AF75-4314-841A-9DE1BDC4E2DD}" srcOrd="0" destOrd="0" presId="urn:microsoft.com/office/officeart/2005/8/layout/process1"/>
    <dgm:cxn modelId="{8936FD34-AC00-46F9-8292-DE142E9B942D}" type="presParOf" srcId="{75408054-9C93-47BD-A6FA-0CFE69088E64}" destId="{5723002E-BBDF-4B71-B87E-21DF40ADDEEF}" srcOrd="1" destOrd="0" presId="urn:microsoft.com/office/officeart/2005/8/layout/process1"/>
    <dgm:cxn modelId="{777390FC-C52E-4F21-9D79-C0EEB3D2AB42}" type="presParOf" srcId="{5723002E-BBDF-4B71-B87E-21DF40ADDEEF}" destId="{4DBCE775-ACD0-48B9-A0E5-CC333773DC38}" srcOrd="0" destOrd="0" presId="urn:microsoft.com/office/officeart/2005/8/layout/process1"/>
    <dgm:cxn modelId="{EB5AD34C-E254-4002-B34C-1163F26BED49}" type="presParOf" srcId="{75408054-9C93-47BD-A6FA-0CFE69088E64}" destId="{D956717A-BE3C-43E6-BD6D-2A4CA91D8F62}" srcOrd="2" destOrd="0" presId="urn:microsoft.com/office/officeart/2005/8/layout/process1"/>
    <dgm:cxn modelId="{EDC07D53-7954-42AF-A6D3-487F09912B2B}" type="presParOf" srcId="{75408054-9C93-47BD-A6FA-0CFE69088E64}" destId="{9CFAEB49-5621-4CE3-BD20-02ABF0E42EC6}" srcOrd="3" destOrd="0" presId="urn:microsoft.com/office/officeart/2005/8/layout/process1"/>
    <dgm:cxn modelId="{37207CC7-C958-4CAE-97E9-60600A9E73ED}" type="presParOf" srcId="{9CFAEB49-5621-4CE3-BD20-02ABF0E42EC6}" destId="{8B2BAB19-9AAC-4FD1-9DAB-FB580C04EE6A}" srcOrd="0" destOrd="0" presId="urn:microsoft.com/office/officeart/2005/8/layout/process1"/>
    <dgm:cxn modelId="{B51ED2FC-7D94-48DD-82D7-B7AE1FE6E2D6}" type="presParOf" srcId="{75408054-9C93-47BD-A6FA-0CFE69088E64}" destId="{3D5A700C-50D7-4C13-9844-FA6A087E201D}"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6D466E-AF75-4314-841A-9DE1BDC4E2DD}">
      <dsp:nvSpPr>
        <dsp:cNvPr id="0" name=""/>
        <dsp:cNvSpPr/>
      </dsp:nvSpPr>
      <dsp:spPr>
        <a:xfrm>
          <a:off x="1587" y="0"/>
          <a:ext cx="3385343" cy="969665"/>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fr-FR" sz="2800" b="1" kern="1200" dirty="0">
              <a:latin typeface="Times New Roman" panose="02020603050405020304" pitchFamily="18" charset="0"/>
              <a:cs typeface="Times New Roman" panose="02020603050405020304" pitchFamily="18" charset="0"/>
            </a:rPr>
            <a:t>PRODUCER</a:t>
          </a:r>
          <a:endParaRPr lang="fr-DZ" sz="2800" b="1" kern="1200" dirty="0">
            <a:latin typeface="Times New Roman" panose="02020603050405020304" pitchFamily="18" charset="0"/>
            <a:cs typeface="Times New Roman" panose="02020603050405020304" pitchFamily="18" charset="0"/>
          </a:endParaRPr>
        </a:p>
      </dsp:txBody>
      <dsp:txXfrm>
        <a:off x="29988" y="28401"/>
        <a:ext cx="3328541" cy="912863"/>
      </dsp:txXfrm>
    </dsp:sp>
    <dsp:sp modelId="{5723002E-BBDF-4B71-B87E-21DF40ADDEEF}">
      <dsp:nvSpPr>
        <dsp:cNvPr id="0" name=""/>
        <dsp:cNvSpPr/>
      </dsp:nvSpPr>
      <dsp:spPr>
        <a:xfrm>
          <a:off x="3725862" y="65049"/>
          <a:ext cx="718534" cy="839565"/>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endParaRPr lang="fr-DZ" sz="2800" b="1" kern="1200">
            <a:latin typeface="Times New Roman" panose="02020603050405020304" pitchFamily="18" charset="0"/>
            <a:cs typeface="Times New Roman" panose="02020603050405020304" pitchFamily="18" charset="0"/>
          </a:endParaRPr>
        </a:p>
      </dsp:txBody>
      <dsp:txXfrm>
        <a:off x="3725862" y="232962"/>
        <a:ext cx="502974" cy="503739"/>
      </dsp:txXfrm>
    </dsp:sp>
    <dsp:sp modelId="{3D5A700C-50D7-4C13-9844-FA6A087E201D}">
      <dsp:nvSpPr>
        <dsp:cNvPr id="0" name=""/>
        <dsp:cNvSpPr/>
      </dsp:nvSpPr>
      <dsp:spPr>
        <a:xfrm>
          <a:off x="4742656" y="0"/>
          <a:ext cx="3385343" cy="969665"/>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fr-FR" sz="2800" b="1" kern="1200" dirty="0">
              <a:latin typeface="Times New Roman" panose="02020603050405020304" pitchFamily="18" charset="0"/>
              <a:cs typeface="Times New Roman" panose="02020603050405020304" pitchFamily="18" charset="0"/>
            </a:rPr>
            <a:t>CONSUMER</a:t>
          </a:r>
          <a:endParaRPr lang="fr-DZ" sz="2800" b="1" kern="1200" dirty="0">
            <a:latin typeface="Times New Roman" panose="02020603050405020304" pitchFamily="18" charset="0"/>
            <a:cs typeface="Times New Roman" panose="02020603050405020304" pitchFamily="18" charset="0"/>
          </a:endParaRPr>
        </a:p>
      </dsp:txBody>
      <dsp:txXfrm>
        <a:off x="4771057" y="28401"/>
        <a:ext cx="3328541" cy="91286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6D466E-AF75-4314-841A-9DE1BDC4E2DD}">
      <dsp:nvSpPr>
        <dsp:cNvPr id="0" name=""/>
        <dsp:cNvSpPr/>
      </dsp:nvSpPr>
      <dsp:spPr>
        <a:xfrm>
          <a:off x="8239" y="0"/>
          <a:ext cx="2462619" cy="1008678"/>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fr-FR" sz="2800" b="1" kern="1200" dirty="0">
              <a:latin typeface="Times New Roman" panose="02020603050405020304" pitchFamily="18" charset="0"/>
              <a:cs typeface="Times New Roman" panose="02020603050405020304" pitchFamily="18" charset="0"/>
            </a:rPr>
            <a:t>PRODUCER</a:t>
          </a:r>
          <a:endParaRPr lang="fr-DZ" sz="2800" b="1" kern="1200" dirty="0">
            <a:latin typeface="Times New Roman" panose="02020603050405020304" pitchFamily="18" charset="0"/>
            <a:cs typeface="Times New Roman" panose="02020603050405020304" pitchFamily="18" charset="0"/>
          </a:endParaRPr>
        </a:p>
      </dsp:txBody>
      <dsp:txXfrm>
        <a:off x="37782" y="29543"/>
        <a:ext cx="2403533" cy="949592"/>
      </dsp:txXfrm>
    </dsp:sp>
    <dsp:sp modelId="{5723002E-BBDF-4B71-B87E-21DF40ADDEEF}">
      <dsp:nvSpPr>
        <dsp:cNvPr id="0" name=""/>
        <dsp:cNvSpPr/>
      </dsp:nvSpPr>
      <dsp:spPr>
        <a:xfrm>
          <a:off x="2717120" y="198974"/>
          <a:ext cx="522075" cy="610729"/>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endParaRPr lang="fr-DZ" sz="2800" b="1" kern="1200">
            <a:latin typeface="Times New Roman" panose="02020603050405020304" pitchFamily="18" charset="0"/>
            <a:cs typeface="Times New Roman" panose="02020603050405020304" pitchFamily="18" charset="0"/>
          </a:endParaRPr>
        </a:p>
      </dsp:txBody>
      <dsp:txXfrm>
        <a:off x="2717120" y="321120"/>
        <a:ext cx="365453" cy="366437"/>
      </dsp:txXfrm>
    </dsp:sp>
    <dsp:sp modelId="{D956717A-BE3C-43E6-BD6D-2A4CA91D8F62}">
      <dsp:nvSpPr>
        <dsp:cNvPr id="0" name=""/>
        <dsp:cNvSpPr/>
      </dsp:nvSpPr>
      <dsp:spPr>
        <a:xfrm>
          <a:off x="3455906" y="0"/>
          <a:ext cx="2462619" cy="1008678"/>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fr-FR" sz="2800" b="1" kern="1200" dirty="0">
              <a:latin typeface="Times New Roman" panose="02020603050405020304" pitchFamily="18" charset="0"/>
              <a:cs typeface="Times New Roman" panose="02020603050405020304" pitchFamily="18" charset="0"/>
            </a:rPr>
            <a:t>RETAILER</a:t>
          </a:r>
          <a:endParaRPr lang="fr-DZ" sz="2800" b="1" kern="1200" dirty="0">
            <a:latin typeface="Times New Roman" panose="02020603050405020304" pitchFamily="18" charset="0"/>
            <a:cs typeface="Times New Roman" panose="02020603050405020304" pitchFamily="18" charset="0"/>
          </a:endParaRPr>
        </a:p>
      </dsp:txBody>
      <dsp:txXfrm>
        <a:off x="3485449" y="29543"/>
        <a:ext cx="2403533" cy="949592"/>
      </dsp:txXfrm>
    </dsp:sp>
    <dsp:sp modelId="{9CFAEB49-5621-4CE3-BD20-02ABF0E42EC6}">
      <dsp:nvSpPr>
        <dsp:cNvPr id="0" name=""/>
        <dsp:cNvSpPr/>
      </dsp:nvSpPr>
      <dsp:spPr>
        <a:xfrm>
          <a:off x="6165076" y="198974"/>
          <a:ext cx="522686" cy="610729"/>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155700">
            <a:lnSpc>
              <a:spcPct val="90000"/>
            </a:lnSpc>
            <a:spcBef>
              <a:spcPct val="0"/>
            </a:spcBef>
            <a:spcAft>
              <a:spcPct val="35000"/>
            </a:spcAft>
            <a:buNone/>
          </a:pPr>
          <a:endParaRPr lang="fr-DZ" sz="2600" kern="1200"/>
        </a:p>
      </dsp:txBody>
      <dsp:txXfrm>
        <a:off x="6165076" y="321120"/>
        <a:ext cx="365880" cy="366437"/>
      </dsp:txXfrm>
    </dsp:sp>
    <dsp:sp modelId="{3D5A700C-50D7-4C13-9844-FA6A087E201D}">
      <dsp:nvSpPr>
        <dsp:cNvPr id="0" name=""/>
        <dsp:cNvSpPr/>
      </dsp:nvSpPr>
      <dsp:spPr>
        <a:xfrm>
          <a:off x="6904726" y="0"/>
          <a:ext cx="2462619" cy="1008678"/>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fr-FR" sz="2800" b="1" kern="1200" dirty="0">
              <a:latin typeface="Times New Roman" panose="02020603050405020304" pitchFamily="18" charset="0"/>
              <a:cs typeface="Times New Roman" panose="02020603050405020304" pitchFamily="18" charset="0"/>
            </a:rPr>
            <a:t>CONSUMER</a:t>
          </a:r>
          <a:endParaRPr lang="fr-DZ" sz="2800" b="1" kern="1200" dirty="0">
            <a:latin typeface="Times New Roman" panose="02020603050405020304" pitchFamily="18" charset="0"/>
            <a:cs typeface="Times New Roman" panose="02020603050405020304" pitchFamily="18" charset="0"/>
          </a:endParaRPr>
        </a:p>
      </dsp:txBody>
      <dsp:txXfrm>
        <a:off x="6934269" y="29543"/>
        <a:ext cx="2403533" cy="94959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6D466E-AF75-4314-841A-9DE1BDC4E2DD}">
      <dsp:nvSpPr>
        <dsp:cNvPr id="0" name=""/>
        <dsp:cNvSpPr/>
      </dsp:nvSpPr>
      <dsp:spPr>
        <a:xfrm>
          <a:off x="13491" y="0"/>
          <a:ext cx="2591334" cy="969665"/>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fr-FR" sz="2800" b="1" kern="1200" dirty="0">
              <a:latin typeface="Times New Roman" panose="02020603050405020304" pitchFamily="18" charset="0"/>
              <a:cs typeface="Times New Roman" panose="02020603050405020304" pitchFamily="18" charset="0"/>
            </a:rPr>
            <a:t>PRODUCER</a:t>
          </a:r>
          <a:endParaRPr lang="fr-DZ" sz="2800" b="1" kern="1200" dirty="0">
            <a:latin typeface="Times New Roman" panose="02020603050405020304" pitchFamily="18" charset="0"/>
            <a:cs typeface="Times New Roman" panose="02020603050405020304" pitchFamily="18" charset="0"/>
          </a:endParaRPr>
        </a:p>
      </dsp:txBody>
      <dsp:txXfrm>
        <a:off x="41892" y="28401"/>
        <a:ext cx="2534532" cy="912863"/>
      </dsp:txXfrm>
    </dsp:sp>
    <dsp:sp modelId="{5723002E-BBDF-4B71-B87E-21DF40ADDEEF}">
      <dsp:nvSpPr>
        <dsp:cNvPr id="0" name=""/>
        <dsp:cNvSpPr/>
      </dsp:nvSpPr>
      <dsp:spPr>
        <a:xfrm>
          <a:off x="2863959" y="163507"/>
          <a:ext cx="549362" cy="642650"/>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endParaRPr lang="fr-DZ" sz="2800" b="1" kern="1200">
            <a:latin typeface="Times New Roman" panose="02020603050405020304" pitchFamily="18" charset="0"/>
            <a:cs typeface="Times New Roman" panose="02020603050405020304" pitchFamily="18" charset="0"/>
          </a:endParaRPr>
        </a:p>
      </dsp:txBody>
      <dsp:txXfrm>
        <a:off x="2863959" y="292037"/>
        <a:ext cx="384553" cy="385590"/>
      </dsp:txXfrm>
    </dsp:sp>
    <dsp:sp modelId="{D956717A-BE3C-43E6-BD6D-2A4CA91D8F62}">
      <dsp:nvSpPr>
        <dsp:cNvPr id="0" name=""/>
        <dsp:cNvSpPr/>
      </dsp:nvSpPr>
      <dsp:spPr>
        <a:xfrm>
          <a:off x="3641359" y="0"/>
          <a:ext cx="2591334" cy="969665"/>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fr-FR" sz="2800" b="1" kern="1200" dirty="0">
              <a:latin typeface="Times New Roman" panose="02020603050405020304" pitchFamily="18" charset="0"/>
              <a:cs typeface="Times New Roman" panose="02020603050405020304" pitchFamily="18" charset="0"/>
            </a:rPr>
            <a:t>DIGITAL MARKETING</a:t>
          </a:r>
          <a:endParaRPr lang="fr-DZ" sz="2800" b="1" kern="1200" dirty="0">
            <a:latin typeface="Times New Roman" panose="02020603050405020304" pitchFamily="18" charset="0"/>
            <a:cs typeface="Times New Roman" panose="02020603050405020304" pitchFamily="18" charset="0"/>
          </a:endParaRPr>
        </a:p>
      </dsp:txBody>
      <dsp:txXfrm>
        <a:off x="3669760" y="28401"/>
        <a:ext cx="2534532" cy="912863"/>
      </dsp:txXfrm>
    </dsp:sp>
    <dsp:sp modelId="{9CFAEB49-5621-4CE3-BD20-02ABF0E42EC6}">
      <dsp:nvSpPr>
        <dsp:cNvPr id="0" name=""/>
        <dsp:cNvSpPr/>
      </dsp:nvSpPr>
      <dsp:spPr>
        <a:xfrm>
          <a:off x="6492130" y="163507"/>
          <a:ext cx="550005" cy="642650"/>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200150">
            <a:lnSpc>
              <a:spcPct val="90000"/>
            </a:lnSpc>
            <a:spcBef>
              <a:spcPct val="0"/>
            </a:spcBef>
            <a:spcAft>
              <a:spcPct val="35000"/>
            </a:spcAft>
            <a:buNone/>
          </a:pPr>
          <a:endParaRPr lang="fr-DZ" sz="2700" kern="1200"/>
        </a:p>
      </dsp:txBody>
      <dsp:txXfrm>
        <a:off x="6492130" y="292037"/>
        <a:ext cx="385004" cy="385590"/>
      </dsp:txXfrm>
    </dsp:sp>
    <dsp:sp modelId="{3D5A700C-50D7-4C13-9844-FA6A087E201D}">
      <dsp:nvSpPr>
        <dsp:cNvPr id="0" name=""/>
        <dsp:cNvSpPr/>
      </dsp:nvSpPr>
      <dsp:spPr>
        <a:xfrm>
          <a:off x="7270440" y="0"/>
          <a:ext cx="2591334" cy="969665"/>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fr-FR" sz="2800" b="1" kern="1200" dirty="0">
              <a:latin typeface="Times New Roman" panose="02020603050405020304" pitchFamily="18" charset="0"/>
              <a:cs typeface="Times New Roman" panose="02020603050405020304" pitchFamily="18" charset="0"/>
            </a:rPr>
            <a:t>CONSUMER</a:t>
          </a:r>
          <a:endParaRPr lang="fr-DZ" sz="2800" b="1" kern="1200" dirty="0">
            <a:latin typeface="Times New Roman" panose="02020603050405020304" pitchFamily="18" charset="0"/>
            <a:cs typeface="Times New Roman" panose="02020603050405020304" pitchFamily="18" charset="0"/>
          </a:endParaRPr>
        </a:p>
      </dsp:txBody>
      <dsp:txXfrm>
        <a:off x="7298841" y="28401"/>
        <a:ext cx="2534532" cy="91286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6D466E-AF75-4314-841A-9DE1BDC4E2DD}">
      <dsp:nvSpPr>
        <dsp:cNvPr id="0" name=""/>
        <dsp:cNvSpPr/>
      </dsp:nvSpPr>
      <dsp:spPr>
        <a:xfrm>
          <a:off x="8239" y="0"/>
          <a:ext cx="2462619" cy="1008678"/>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fr-FR" sz="2800" b="1" kern="1200" dirty="0">
              <a:latin typeface="Times New Roman" panose="02020603050405020304" pitchFamily="18" charset="0"/>
              <a:cs typeface="Times New Roman" panose="02020603050405020304" pitchFamily="18" charset="0"/>
            </a:rPr>
            <a:t>PRODUCER</a:t>
          </a:r>
          <a:endParaRPr lang="fr-DZ" sz="2800" b="1" kern="1200" dirty="0">
            <a:latin typeface="Times New Roman" panose="02020603050405020304" pitchFamily="18" charset="0"/>
            <a:cs typeface="Times New Roman" panose="02020603050405020304" pitchFamily="18" charset="0"/>
          </a:endParaRPr>
        </a:p>
      </dsp:txBody>
      <dsp:txXfrm>
        <a:off x="37782" y="29543"/>
        <a:ext cx="2403533" cy="949592"/>
      </dsp:txXfrm>
    </dsp:sp>
    <dsp:sp modelId="{5723002E-BBDF-4B71-B87E-21DF40ADDEEF}">
      <dsp:nvSpPr>
        <dsp:cNvPr id="0" name=""/>
        <dsp:cNvSpPr/>
      </dsp:nvSpPr>
      <dsp:spPr>
        <a:xfrm>
          <a:off x="2717120" y="198974"/>
          <a:ext cx="522075" cy="610729"/>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endParaRPr lang="fr-DZ" sz="2800" b="1" kern="1200">
            <a:latin typeface="Times New Roman" panose="02020603050405020304" pitchFamily="18" charset="0"/>
            <a:cs typeface="Times New Roman" panose="02020603050405020304" pitchFamily="18" charset="0"/>
          </a:endParaRPr>
        </a:p>
      </dsp:txBody>
      <dsp:txXfrm>
        <a:off x="2717120" y="321120"/>
        <a:ext cx="365453" cy="366437"/>
      </dsp:txXfrm>
    </dsp:sp>
    <dsp:sp modelId="{D956717A-BE3C-43E6-BD6D-2A4CA91D8F62}">
      <dsp:nvSpPr>
        <dsp:cNvPr id="0" name=""/>
        <dsp:cNvSpPr/>
      </dsp:nvSpPr>
      <dsp:spPr>
        <a:xfrm>
          <a:off x="3455906" y="0"/>
          <a:ext cx="2462619" cy="1008678"/>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fr-FR" sz="2800" b="1" kern="1200" dirty="0">
              <a:latin typeface="Times New Roman" panose="02020603050405020304" pitchFamily="18" charset="0"/>
              <a:cs typeface="Times New Roman" panose="02020603050405020304" pitchFamily="18" charset="0"/>
            </a:rPr>
            <a:t>RETAILER</a:t>
          </a:r>
          <a:endParaRPr lang="fr-DZ" sz="2800" b="1" kern="1200" dirty="0">
            <a:latin typeface="Times New Roman" panose="02020603050405020304" pitchFamily="18" charset="0"/>
            <a:cs typeface="Times New Roman" panose="02020603050405020304" pitchFamily="18" charset="0"/>
          </a:endParaRPr>
        </a:p>
      </dsp:txBody>
      <dsp:txXfrm>
        <a:off x="3485449" y="29543"/>
        <a:ext cx="2403533" cy="949592"/>
      </dsp:txXfrm>
    </dsp:sp>
    <dsp:sp modelId="{9CFAEB49-5621-4CE3-BD20-02ABF0E42EC6}">
      <dsp:nvSpPr>
        <dsp:cNvPr id="0" name=""/>
        <dsp:cNvSpPr/>
      </dsp:nvSpPr>
      <dsp:spPr>
        <a:xfrm>
          <a:off x="6166848" y="198974"/>
          <a:ext cx="526442" cy="610729"/>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155700">
            <a:lnSpc>
              <a:spcPct val="90000"/>
            </a:lnSpc>
            <a:spcBef>
              <a:spcPct val="0"/>
            </a:spcBef>
            <a:spcAft>
              <a:spcPct val="35000"/>
            </a:spcAft>
            <a:buNone/>
          </a:pPr>
          <a:endParaRPr lang="fr-DZ" sz="2600" kern="1200"/>
        </a:p>
      </dsp:txBody>
      <dsp:txXfrm>
        <a:off x="6166848" y="321120"/>
        <a:ext cx="368509" cy="366437"/>
      </dsp:txXfrm>
    </dsp:sp>
    <dsp:sp modelId="{3D5A700C-50D7-4C13-9844-FA6A087E201D}">
      <dsp:nvSpPr>
        <dsp:cNvPr id="0" name=""/>
        <dsp:cNvSpPr/>
      </dsp:nvSpPr>
      <dsp:spPr>
        <a:xfrm>
          <a:off x="6911813" y="0"/>
          <a:ext cx="2462619" cy="1008678"/>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fr-FR" sz="2800" b="1" kern="1200" dirty="0">
              <a:latin typeface="Times New Roman" panose="02020603050405020304" pitchFamily="18" charset="0"/>
              <a:cs typeface="Times New Roman" panose="02020603050405020304" pitchFamily="18" charset="0"/>
            </a:rPr>
            <a:t>CONSUMER</a:t>
          </a:r>
          <a:endParaRPr lang="fr-DZ" sz="2800" b="1" kern="1200" dirty="0">
            <a:latin typeface="Times New Roman" panose="02020603050405020304" pitchFamily="18" charset="0"/>
            <a:cs typeface="Times New Roman" panose="02020603050405020304" pitchFamily="18" charset="0"/>
          </a:endParaRPr>
        </a:p>
      </dsp:txBody>
      <dsp:txXfrm>
        <a:off x="6941356" y="29543"/>
        <a:ext cx="2403533" cy="949592"/>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DZ"/>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1D39FEF-4CC7-4DDD-A6DA-B26E18C22BC8}" type="datetimeFigureOut">
              <a:rPr lang="fr-DZ" smtClean="0"/>
              <a:t>20/10/2025</a:t>
            </a:fld>
            <a:endParaRPr lang="fr-DZ"/>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DZ"/>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DZ"/>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DZ"/>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78219F-5FFB-4E0D-9065-698B07E14D83}" type="slidenum">
              <a:rPr lang="fr-DZ" smtClean="0"/>
              <a:t>‹N°›</a:t>
            </a:fld>
            <a:endParaRPr lang="fr-DZ"/>
          </a:p>
        </p:txBody>
      </p:sp>
    </p:spTree>
    <p:extLst>
      <p:ext uri="{BB962C8B-B14F-4D97-AF65-F5344CB8AC3E}">
        <p14:creationId xmlns:p14="http://schemas.microsoft.com/office/powerpoint/2010/main" val="33520392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3EF517E-4F3F-4905-800D-0CFAA9B46015}"/>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endParaRPr lang="fr-DZ"/>
          </a:p>
        </p:txBody>
      </p:sp>
      <p:sp>
        <p:nvSpPr>
          <p:cNvPr id="3" name="Sous-titre 2">
            <a:extLst>
              <a:ext uri="{FF2B5EF4-FFF2-40B4-BE49-F238E27FC236}">
                <a16:creationId xmlns:a16="http://schemas.microsoft.com/office/drawing/2014/main" id="{66F938FD-22EC-4B32-88EE-60CCFC523D0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fr-DZ"/>
          </a:p>
        </p:txBody>
      </p:sp>
      <p:sp>
        <p:nvSpPr>
          <p:cNvPr id="4" name="Espace réservé de la date 3">
            <a:extLst>
              <a:ext uri="{FF2B5EF4-FFF2-40B4-BE49-F238E27FC236}">
                <a16:creationId xmlns:a16="http://schemas.microsoft.com/office/drawing/2014/main" id="{BD2C3C42-D24D-45F7-9899-BD1C9F325E27}"/>
              </a:ext>
            </a:extLst>
          </p:cNvPr>
          <p:cNvSpPr>
            <a:spLocks noGrp="1"/>
          </p:cNvSpPr>
          <p:nvPr>
            <p:ph type="dt" sz="half" idx="10"/>
          </p:nvPr>
        </p:nvSpPr>
        <p:spPr/>
        <p:txBody>
          <a:bodyPr/>
          <a:lstStyle/>
          <a:p>
            <a:fld id="{C8522454-9F52-42B1-8781-DAD330BA6A36}" type="datetimeFigureOut">
              <a:rPr lang="fr-DZ" smtClean="0"/>
              <a:t>20/10/2025</a:t>
            </a:fld>
            <a:endParaRPr lang="fr-DZ"/>
          </a:p>
        </p:txBody>
      </p:sp>
      <p:sp>
        <p:nvSpPr>
          <p:cNvPr id="5" name="Espace réservé du pied de page 4">
            <a:extLst>
              <a:ext uri="{FF2B5EF4-FFF2-40B4-BE49-F238E27FC236}">
                <a16:creationId xmlns:a16="http://schemas.microsoft.com/office/drawing/2014/main" id="{199F45C6-84F0-49FA-A8A5-90196A9372CE}"/>
              </a:ext>
            </a:extLst>
          </p:cNvPr>
          <p:cNvSpPr>
            <a:spLocks noGrp="1"/>
          </p:cNvSpPr>
          <p:nvPr>
            <p:ph type="ftr" sz="quarter" idx="11"/>
          </p:nvPr>
        </p:nvSpPr>
        <p:spPr/>
        <p:txBody>
          <a:bodyPr/>
          <a:lstStyle/>
          <a:p>
            <a:endParaRPr lang="fr-DZ"/>
          </a:p>
        </p:txBody>
      </p:sp>
      <p:sp>
        <p:nvSpPr>
          <p:cNvPr id="6" name="Espace réservé du numéro de diapositive 5">
            <a:extLst>
              <a:ext uri="{FF2B5EF4-FFF2-40B4-BE49-F238E27FC236}">
                <a16:creationId xmlns:a16="http://schemas.microsoft.com/office/drawing/2014/main" id="{188354EA-44EA-48D8-80BD-3AED991A45A1}"/>
              </a:ext>
            </a:extLst>
          </p:cNvPr>
          <p:cNvSpPr>
            <a:spLocks noGrp="1"/>
          </p:cNvSpPr>
          <p:nvPr>
            <p:ph type="sldNum" sz="quarter" idx="12"/>
          </p:nvPr>
        </p:nvSpPr>
        <p:spPr/>
        <p:txBody>
          <a:bodyPr/>
          <a:lstStyle/>
          <a:p>
            <a:fld id="{A4057BB6-D412-4FB8-9644-98BCAF0044D4}" type="slidenum">
              <a:rPr lang="fr-DZ" smtClean="0"/>
              <a:t>‹N°›</a:t>
            </a:fld>
            <a:endParaRPr lang="fr-DZ"/>
          </a:p>
        </p:txBody>
      </p:sp>
    </p:spTree>
    <p:extLst>
      <p:ext uri="{BB962C8B-B14F-4D97-AF65-F5344CB8AC3E}">
        <p14:creationId xmlns:p14="http://schemas.microsoft.com/office/powerpoint/2010/main" val="2732208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AF01F57-FE91-45D2-80FC-335EB1612B3E}"/>
              </a:ext>
            </a:extLst>
          </p:cNvPr>
          <p:cNvSpPr>
            <a:spLocks noGrp="1"/>
          </p:cNvSpPr>
          <p:nvPr>
            <p:ph type="title"/>
          </p:nvPr>
        </p:nvSpPr>
        <p:spPr/>
        <p:txBody>
          <a:bodyPr/>
          <a:lstStyle/>
          <a:p>
            <a:r>
              <a:rPr lang="fr-FR"/>
              <a:t>Modifiez le style du titre</a:t>
            </a:r>
            <a:endParaRPr lang="fr-DZ"/>
          </a:p>
        </p:txBody>
      </p:sp>
      <p:sp>
        <p:nvSpPr>
          <p:cNvPr id="3" name="Espace réservé du texte vertical 2">
            <a:extLst>
              <a:ext uri="{FF2B5EF4-FFF2-40B4-BE49-F238E27FC236}">
                <a16:creationId xmlns:a16="http://schemas.microsoft.com/office/drawing/2014/main" id="{AE553E59-DAB6-4234-9331-DD00B0980411}"/>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DZ"/>
          </a:p>
        </p:txBody>
      </p:sp>
      <p:sp>
        <p:nvSpPr>
          <p:cNvPr id="4" name="Espace réservé de la date 3">
            <a:extLst>
              <a:ext uri="{FF2B5EF4-FFF2-40B4-BE49-F238E27FC236}">
                <a16:creationId xmlns:a16="http://schemas.microsoft.com/office/drawing/2014/main" id="{A97B6F27-627A-4148-82B4-0A9717481817}"/>
              </a:ext>
            </a:extLst>
          </p:cNvPr>
          <p:cNvSpPr>
            <a:spLocks noGrp="1"/>
          </p:cNvSpPr>
          <p:nvPr>
            <p:ph type="dt" sz="half" idx="10"/>
          </p:nvPr>
        </p:nvSpPr>
        <p:spPr/>
        <p:txBody>
          <a:bodyPr/>
          <a:lstStyle/>
          <a:p>
            <a:fld id="{C8522454-9F52-42B1-8781-DAD330BA6A36}" type="datetimeFigureOut">
              <a:rPr lang="fr-DZ" smtClean="0"/>
              <a:t>20/10/2025</a:t>
            </a:fld>
            <a:endParaRPr lang="fr-DZ"/>
          </a:p>
        </p:txBody>
      </p:sp>
      <p:sp>
        <p:nvSpPr>
          <p:cNvPr id="5" name="Espace réservé du pied de page 4">
            <a:extLst>
              <a:ext uri="{FF2B5EF4-FFF2-40B4-BE49-F238E27FC236}">
                <a16:creationId xmlns:a16="http://schemas.microsoft.com/office/drawing/2014/main" id="{9DA2E306-D854-4E68-B595-B9B811C982A3}"/>
              </a:ext>
            </a:extLst>
          </p:cNvPr>
          <p:cNvSpPr>
            <a:spLocks noGrp="1"/>
          </p:cNvSpPr>
          <p:nvPr>
            <p:ph type="ftr" sz="quarter" idx="11"/>
          </p:nvPr>
        </p:nvSpPr>
        <p:spPr/>
        <p:txBody>
          <a:bodyPr/>
          <a:lstStyle/>
          <a:p>
            <a:endParaRPr lang="fr-DZ"/>
          </a:p>
        </p:txBody>
      </p:sp>
      <p:sp>
        <p:nvSpPr>
          <p:cNvPr id="6" name="Espace réservé du numéro de diapositive 5">
            <a:extLst>
              <a:ext uri="{FF2B5EF4-FFF2-40B4-BE49-F238E27FC236}">
                <a16:creationId xmlns:a16="http://schemas.microsoft.com/office/drawing/2014/main" id="{75E425BD-0D7E-4F87-B69F-0BD07B4633F4}"/>
              </a:ext>
            </a:extLst>
          </p:cNvPr>
          <p:cNvSpPr>
            <a:spLocks noGrp="1"/>
          </p:cNvSpPr>
          <p:nvPr>
            <p:ph type="sldNum" sz="quarter" idx="12"/>
          </p:nvPr>
        </p:nvSpPr>
        <p:spPr/>
        <p:txBody>
          <a:bodyPr/>
          <a:lstStyle/>
          <a:p>
            <a:fld id="{A4057BB6-D412-4FB8-9644-98BCAF0044D4}" type="slidenum">
              <a:rPr lang="fr-DZ" smtClean="0"/>
              <a:t>‹N°›</a:t>
            </a:fld>
            <a:endParaRPr lang="fr-DZ"/>
          </a:p>
        </p:txBody>
      </p:sp>
    </p:spTree>
    <p:extLst>
      <p:ext uri="{BB962C8B-B14F-4D97-AF65-F5344CB8AC3E}">
        <p14:creationId xmlns:p14="http://schemas.microsoft.com/office/powerpoint/2010/main" val="28458742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8E2607E5-B6D3-4817-AFBA-A1229A3D0060}"/>
              </a:ext>
            </a:extLst>
          </p:cNvPr>
          <p:cNvSpPr>
            <a:spLocks noGrp="1"/>
          </p:cNvSpPr>
          <p:nvPr>
            <p:ph type="title" orient="vert"/>
          </p:nvPr>
        </p:nvSpPr>
        <p:spPr>
          <a:xfrm>
            <a:off x="8724900" y="365125"/>
            <a:ext cx="2628900" cy="5811838"/>
          </a:xfrm>
        </p:spPr>
        <p:txBody>
          <a:bodyPr vert="eaVert"/>
          <a:lstStyle/>
          <a:p>
            <a:r>
              <a:rPr lang="fr-FR"/>
              <a:t>Modifiez le style du titre</a:t>
            </a:r>
            <a:endParaRPr lang="fr-DZ"/>
          </a:p>
        </p:txBody>
      </p:sp>
      <p:sp>
        <p:nvSpPr>
          <p:cNvPr id="3" name="Espace réservé du texte vertical 2">
            <a:extLst>
              <a:ext uri="{FF2B5EF4-FFF2-40B4-BE49-F238E27FC236}">
                <a16:creationId xmlns:a16="http://schemas.microsoft.com/office/drawing/2014/main" id="{4B79D0CD-4A9F-4FD9-AEAF-D224C0223836}"/>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DZ"/>
          </a:p>
        </p:txBody>
      </p:sp>
      <p:sp>
        <p:nvSpPr>
          <p:cNvPr id="4" name="Espace réservé de la date 3">
            <a:extLst>
              <a:ext uri="{FF2B5EF4-FFF2-40B4-BE49-F238E27FC236}">
                <a16:creationId xmlns:a16="http://schemas.microsoft.com/office/drawing/2014/main" id="{7F8FB75B-1D3B-4582-9484-50040B5AD962}"/>
              </a:ext>
            </a:extLst>
          </p:cNvPr>
          <p:cNvSpPr>
            <a:spLocks noGrp="1"/>
          </p:cNvSpPr>
          <p:nvPr>
            <p:ph type="dt" sz="half" idx="10"/>
          </p:nvPr>
        </p:nvSpPr>
        <p:spPr/>
        <p:txBody>
          <a:bodyPr/>
          <a:lstStyle/>
          <a:p>
            <a:fld id="{C8522454-9F52-42B1-8781-DAD330BA6A36}" type="datetimeFigureOut">
              <a:rPr lang="fr-DZ" smtClean="0"/>
              <a:t>20/10/2025</a:t>
            </a:fld>
            <a:endParaRPr lang="fr-DZ"/>
          </a:p>
        </p:txBody>
      </p:sp>
      <p:sp>
        <p:nvSpPr>
          <p:cNvPr id="5" name="Espace réservé du pied de page 4">
            <a:extLst>
              <a:ext uri="{FF2B5EF4-FFF2-40B4-BE49-F238E27FC236}">
                <a16:creationId xmlns:a16="http://schemas.microsoft.com/office/drawing/2014/main" id="{09EAAD8F-7882-45F2-B7D1-6701D62B3D13}"/>
              </a:ext>
            </a:extLst>
          </p:cNvPr>
          <p:cNvSpPr>
            <a:spLocks noGrp="1"/>
          </p:cNvSpPr>
          <p:nvPr>
            <p:ph type="ftr" sz="quarter" idx="11"/>
          </p:nvPr>
        </p:nvSpPr>
        <p:spPr/>
        <p:txBody>
          <a:bodyPr/>
          <a:lstStyle/>
          <a:p>
            <a:endParaRPr lang="fr-DZ"/>
          </a:p>
        </p:txBody>
      </p:sp>
      <p:sp>
        <p:nvSpPr>
          <p:cNvPr id="6" name="Espace réservé du numéro de diapositive 5">
            <a:extLst>
              <a:ext uri="{FF2B5EF4-FFF2-40B4-BE49-F238E27FC236}">
                <a16:creationId xmlns:a16="http://schemas.microsoft.com/office/drawing/2014/main" id="{1DBEC0B8-8B40-4C74-8466-B420E0405E1A}"/>
              </a:ext>
            </a:extLst>
          </p:cNvPr>
          <p:cNvSpPr>
            <a:spLocks noGrp="1"/>
          </p:cNvSpPr>
          <p:nvPr>
            <p:ph type="sldNum" sz="quarter" idx="12"/>
          </p:nvPr>
        </p:nvSpPr>
        <p:spPr/>
        <p:txBody>
          <a:bodyPr/>
          <a:lstStyle/>
          <a:p>
            <a:fld id="{A4057BB6-D412-4FB8-9644-98BCAF0044D4}" type="slidenum">
              <a:rPr lang="fr-DZ" smtClean="0"/>
              <a:t>‹N°›</a:t>
            </a:fld>
            <a:endParaRPr lang="fr-DZ"/>
          </a:p>
        </p:txBody>
      </p:sp>
    </p:spTree>
    <p:extLst>
      <p:ext uri="{BB962C8B-B14F-4D97-AF65-F5344CB8AC3E}">
        <p14:creationId xmlns:p14="http://schemas.microsoft.com/office/powerpoint/2010/main" val="31033425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02E9C42-6665-4A12-B891-7DC5BBC8217F}"/>
              </a:ext>
            </a:extLst>
          </p:cNvPr>
          <p:cNvSpPr>
            <a:spLocks noGrp="1"/>
          </p:cNvSpPr>
          <p:nvPr>
            <p:ph type="title"/>
          </p:nvPr>
        </p:nvSpPr>
        <p:spPr/>
        <p:txBody>
          <a:bodyPr/>
          <a:lstStyle/>
          <a:p>
            <a:r>
              <a:rPr lang="fr-FR"/>
              <a:t>Modifiez le style du titre</a:t>
            </a:r>
            <a:endParaRPr lang="fr-DZ"/>
          </a:p>
        </p:txBody>
      </p:sp>
      <p:sp>
        <p:nvSpPr>
          <p:cNvPr id="3" name="Espace réservé du contenu 2">
            <a:extLst>
              <a:ext uri="{FF2B5EF4-FFF2-40B4-BE49-F238E27FC236}">
                <a16:creationId xmlns:a16="http://schemas.microsoft.com/office/drawing/2014/main" id="{8348D47F-D28B-4F52-B1A4-1FE40BE34762}"/>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DZ"/>
          </a:p>
        </p:txBody>
      </p:sp>
      <p:sp>
        <p:nvSpPr>
          <p:cNvPr id="4" name="Espace réservé de la date 3">
            <a:extLst>
              <a:ext uri="{FF2B5EF4-FFF2-40B4-BE49-F238E27FC236}">
                <a16:creationId xmlns:a16="http://schemas.microsoft.com/office/drawing/2014/main" id="{788B0F51-F9A7-42A0-934A-3AEE7524C71B}"/>
              </a:ext>
            </a:extLst>
          </p:cNvPr>
          <p:cNvSpPr>
            <a:spLocks noGrp="1"/>
          </p:cNvSpPr>
          <p:nvPr>
            <p:ph type="dt" sz="half" idx="10"/>
          </p:nvPr>
        </p:nvSpPr>
        <p:spPr/>
        <p:txBody>
          <a:bodyPr/>
          <a:lstStyle/>
          <a:p>
            <a:fld id="{C8522454-9F52-42B1-8781-DAD330BA6A36}" type="datetimeFigureOut">
              <a:rPr lang="fr-DZ" smtClean="0"/>
              <a:t>20/10/2025</a:t>
            </a:fld>
            <a:endParaRPr lang="fr-DZ"/>
          </a:p>
        </p:txBody>
      </p:sp>
      <p:sp>
        <p:nvSpPr>
          <p:cNvPr id="5" name="Espace réservé du pied de page 4">
            <a:extLst>
              <a:ext uri="{FF2B5EF4-FFF2-40B4-BE49-F238E27FC236}">
                <a16:creationId xmlns:a16="http://schemas.microsoft.com/office/drawing/2014/main" id="{CEABD869-3233-4537-83B4-E0C36FB881C1}"/>
              </a:ext>
            </a:extLst>
          </p:cNvPr>
          <p:cNvSpPr>
            <a:spLocks noGrp="1"/>
          </p:cNvSpPr>
          <p:nvPr>
            <p:ph type="ftr" sz="quarter" idx="11"/>
          </p:nvPr>
        </p:nvSpPr>
        <p:spPr/>
        <p:txBody>
          <a:bodyPr/>
          <a:lstStyle/>
          <a:p>
            <a:endParaRPr lang="fr-DZ"/>
          </a:p>
        </p:txBody>
      </p:sp>
      <p:sp>
        <p:nvSpPr>
          <p:cNvPr id="6" name="Espace réservé du numéro de diapositive 5">
            <a:extLst>
              <a:ext uri="{FF2B5EF4-FFF2-40B4-BE49-F238E27FC236}">
                <a16:creationId xmlns:a16="http://schemas.microsoft.com/office/drawing/2014/main" id="{B0DEC35D-26FC-4173-9528-D63FB5EDFE4D}"/>
              </a:ext>
            </a:extLst>
          </p:cNvPr>
          <p:cNvSpPr>
            <a:spLocks noGrp="1"/>
          </p:cNvSpPr>
          <p:nvPr>
            <p:ph type="sldNum" sz="quarter" idx="12"/>
          </p:nvPr>
        </p:nvSpPr>
        <p:spPr/>
        <p:txBody>
          <a:bodyPr/>
          <a:lstStyle/>
          <a:p>
            <a:fld id="{A4057BB6-D412-4FB8-9644-98BCAF0044D4}" type="slidenum">
              <a:rPr lang="fr-DZ" smtClean="0"/>
              <a:t>‹N°›</a:t>
            </a:fld>
            <a:endParaRPr lang="fr-DZ"/>
          </a:p>
        </p:txBody>
      </p:sp>
    </p:spTree>
    <p:extLst>
      <p:ext uri="{BB962C8B-B14F-4D97-AF65-F5344CB8AC3E}">
        <p14:creationId xmlns:p14="http://schemas.microsoft.com/office/powerpoint/2010/main" val="1288304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2248313-6DAA-468F-BF56-109CE8B85792}"/>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endParaRPr lang="fr-DZ"/>
          </a:p>
        </p:txBody>
      </p:sp>
      <p:sp>
        <p:nvSpPr>
          <p:cNvPr id="3" name="Espace réservé du texte 2">
            <a:extLst>
              <a:ext uri="{FF2B5EF4-FFF2-40B4-BE49-F238E27FC236}">
                <a16:creationId xmlns:a16="http://schemas.microsoft.com/office/drawing/2014/main" id="{DDB13A16-1507-4C1C-B09C-9EE4D8F39F6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B0EC7BF6-E057-4F12-A2E1-B7BF97776887}"/>
              </a:ext>
            </a:extLst>
          </p:cNvPr>
          <p:cNvSpPr>
            <a:spLocks noGrp="1"/>
          </p:cNvSpPr>
          <p:nvPr>
            <p:ph type="dt" sz="half" idx="10"/>
          </p:nvPr>
        </p:nvSpPr>
        <p:spPr/>
        <p:txBody>
          <a:bodyPr/>
          <a:lstStyle/>
          <a:p>
            <a:fld id="{C8522454-9F52-42B1-8781-DAD330BA6A36}" type="datetimeFigureOut">
              <a:rPr lang="fr-DZ" smtClean="0"/>
              <a:t>20/10/2025</a:t>
            </a:fld>
            <a:endParaRPr lang="fr-DZ"/>
          </a:p>
        </p:txBody>
      </p:sp>
      <p:sp>
        <p:nvSpPr>
          <p:cNvPr id="5" name="Espace réservé du pied de page 4">
            <a:extLst>
              <a:ext uri="{FF2B5EF4-FFF2-40B4-BE49-F238E27FC236}">
                <a16:creationId xmlns:a16="http://schemas.microsoft.com/office/drawing/2014/main" id="{C3500C75-DA7C-405B-9621-B4DF20D9F423}"/>
              </a:ext>
            </a:extLst>
          </p:cNvPr>
          <p:cNvSpPr>
            <a:spLocks noGrp="1"/>
          </p:cNvSpPr>
          <p:nvPr>
            <p:ph type="ftr" sz="quarter" idx="11"/>
          </p:nvPr>
        </p:nvSpPr>
        <p:spPr/>
        <p:txBody>
          <a:bodyPr/>
          <a:lstStyle/>
          <a:p>
            <a:endParaRPr lang="fr-DZ"/>
          </a:p>
        </p:txBody>
      </p:sp>
      <p:sp>
        <p:nvSpPr>
          <p:cNvPr id="6" name="Espace réservé du numéro de diapositive 5">
            <a:extLst>
              <a:ext uri="{FF2B5EF4-FFF2-40B4-BE49-F238E27FC236}">
                <a16:creationId xmlns:a16="http://schemas.microsoft.com/office/drawing/2014/main" id="{5BCC1F60-4A06-4611-AD86-4E0E6C58AD8B}"/>
              </a:ext>
            </a:extLst>
          </p:cNvPr>
          <p:cNvSpPr>
            <a:spLocks noGrp="1"/>
          </p:cNvSpPr>
          <p:nvPr>
            <p:ph type="sldNum" sz="quarter" idx="12"/>
          </p:nvPr>
        </p:nvSpPr>
        <p:spPr/>
        <p:txBody>
          <a:bodyPr/>
          <a:lstStyle/>
          <a:p>
            <a:fld id="{A4057BB6-D412-4FB8-9644-98BCAF0044D4}" type="slidenum">
              <a:rPr lang="fr-DZ" smtClean="0"/>
              <a:t>‹N°›</a:t>
            </a:fld>
            <a:endParaRPr lang="fr-DZ"/>
          </a:p>
        </p:txBody>
      </p:sp>
    </p:spTree>
    <p:extLst>
      <p:ext uri="{BB962C8B-B14F-4D97-AF65-F5344CB8AC3E}">
        <p14:creationId xmlns:p14="http://schemas.microsoft.com/office/powerpoint/2010/main" val="33320624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E548A81-437D-452F-89FF-41E88EBCB283}"/>
              </a:ext>
            </a:extLst>
          </p:cNvPr>
          <p:cNvSpPr>
            <a:spLocks noGrp="1"/>
          </p:cNvSpPr>
          <p:nvPr>
            <p:ph type="title"/>
          </p:nvPr>
        </p:nvSpPr>
        <p:spPr/>
        <p:txBody>
          <a:bodyPr/>
          <a:lstStyle/>
          <a:p>
            <a:r>
              <a:rPr lang="fr-FR"/>
              <a:t>Modifiez le style du titre</a:t>
            </a:r>
            <a:endParaRPr lang="fr-DZ"/>
          </a:p>
        </p:txBody>
      </p:sp>
      <p:sp>
        <p:nvSpPr>
          <p:cNvPr id="3" name="Espace réservé du contenu 2">
            <a:extLst>
              <a:ext uri="{FF2B5EF4-FFF2-40B4-BE49-F238E27FC236}">
                <a16:creationId xmlns:a16="http://schemas.microsoft.com/office/drawing/2014/main" id="{57BC3CA1-FE0E-4332-90A8-ADDE3E775EC6}"/>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DZ"/>
          </a:p>
        </p:txBody>
      </p:sp>
      <p:sp>
        <p:nvSpPr>
          <p:cNvPr id="4" name="Espace réservé du contenu 3">
            <a:extLst>
              <a:ext uri="{FF2B5EF4-FFF2-40B4-BE49-F238E27FC236}">
                <a16:creationId xmlns:a16="http://schemas.microsoft.com/office/drawing/2014/main" id="{81C80630-E28E-40DB-A7E9-E48FF21B5275}"/>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DZ"/>
          </a:p>
        </p:txBody>
      </p:sp>
      <p:sp>
        <p:nvSpPr>
          <p:cNvPr id="5" name="Espace réservé de la date 4">
            <a:extLst>
              <a:ext uri="{FF2B5EF4-FFF2-40B4-BE49-F238E27FC236}">
                <a16:creationId xmlns:a16="http://schemas.microsoft.com/office/drawing/2014/main" id="{0AF64E65-F687-4C98-A6B5-A111C0900192}"/>
              </a:ext>
            </a:extLst>
          </p:cNvPr>
          <p:cNvSpPr>
            <a:spLocks noGrp="1"/>
          </p:cNvSpPr>
          <p:nvPr>
            <p:ph type="dt" sz="half" idx="10"/>
          </p:nvPr>
        </p:nvSpPr>
        <p:spPr/>
        <p:txBody>
          <a:bodyPr/>
          <a:lstStyle/>
          <a:p>
            <a:fld id="{C8522454-9F52-42B1-8781-DAD330BA6A36}" type="datetimeFigureOut">
              <a:rPr lang="fr-DZ" smtClean="0"/>
              <a:t>20/10/2025</a:t>
            </a:fld>
            <a:endParaRPr lang="fr-DZ"/>
          </a:p>
        </p:txBody>
      </p:sp>
      <p:sp>
        <p:nvSpPr>
          <p:cNvPr id="6" name="Espace réservé du pied de page 5">
            <a:extLst>
              <a:ext uri="{FF2B5EF4-FFF2-40B4-BE49-F238E27FC236}">
                <a16:creationId xmlns:a16="http://schemas.microsoft.com/office/drawing/2014/main" id="{4FE9284C-DAE1-4044-84F7-0F8DAFCE3388}"/>
              </a:ext>
            </a:extLst>
          </p:cNvPr>
          <p:cNvSpPr>
            <a:spLocks noGrp="1"/>
          </p:cNvSpPr>
          <p:nvPr>
            <p:ph type="ftr" sz="quarter" idx="11"/>
          </p:nvPr>
        </p:nvSpPr>
        <p:spPr/>
        <p:txBody>
          <a:bodyPr/>
          <a:lstStyle/>
          <a:p>
            <a:endParaRPr lang="fr-DZ"/>
          </a:p>
        </p:txBody>
      </p:sp>
      <p:sp>
        <p:nvSpPr>
          <p:cNvPr id="7" name="Espace réservé du numéro de diapositive 6">
            <a:extLst>
              <a:ext uri="{FF2B5EF4-FFF2-40B4-BE49-F238E27FC236}">
                <a16:creationId xmlns:a16="http://schemas.microsoft.com/office/drawing/2014/main" id="{41D8F1BB-88F5-4D2F-A765-2B3C97A49B76}"/>
              </a:ext>
            </a:extLst>
          </p:cNvPr>
          <p:cNvSpPr>
            <a:spLocks noGrp="1"/>
          </p:cNvSpPr>
          <p:nvPr>
            <p:ph type="sldNum" sz="quarter" idx="12"/>
          </p:nvPr>
        </p:nvSpPr>
        <p:spPr/>
        <p:txBody>
          <a:bodyPr/>
          <a:lstStyle/>
          <a:p>
            <a:fld id="{A4057BB6-D412-4FB8-9644-98BCAF0044D4}" type="slidenum">
              <a:rPr lang="fr-DZ" smtClean="0"/>
              <a:t>‹N°›</a:t>
            </a:fld>
            <a:endParaRPr lang="fr-DZ"/>
          </a:p>
        </p:txBody>
      </p:sp>
    </p:spTree>
    <p:extLst>
      <p:ext uri="{BB962C8B-B14F-4D97-AF65-F5344CB8AC3E}">
        <p14:creationId xmlns:p14="http://schemas.microsoft.com/office/powerpoint/2010/main" val="41200615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BF243D1-E6F1-444A-B6A5-82EC90DCE430}"/>
              </a:ext>
            </a:extLst>
          </p:cNvPr>
          <p:cNvSpPr>
            <a:spLocks noGrp="1"/>
          </p:cNvSpPr>
          <p:nvPr>
            <p:ph type="title"/>
          </p:nvPr>
        </p:nvSpPr>
        <p:spPr>
          <a:xfrm>
            <a:off x="839788" y="365125"/>
            <a:ext cx="10515600" cy="1325563"/>
          </a:xfrm>
        </p:spPr>
        <p:txBody>
          <a:bodyPr/>
          <a:lstStyle/>
          <a:p>
            <a:r>
              <a:rPr lang="fr-FR"/>
              <a:t>Modifiez le style du titre</a:t>
            </a:r>
            <a:endParaRPr lang="fr-DZ"/>
          </a:p>
        </p:txBody>
      </p:sp>
      <p:sp>
        <p:nvSpPr>
          <p:cNvPr id="3" name="Espace réservé du texte 2">
            <a:extLst>
              <a:ext uri="{FF2B5EF4-FFF2-40B4-BE49-F238E27FC236}">
                <a16:creationId xmlns:a16="http://schemas.microsoft.com/office/drawing/2014/main" id="{CDECAD1D-1B73-4F84-9113-B15624DB052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27028C7A-3C2B-48F1-AAAF-813BC7C3435B}"/>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DZ"/>
          </a:p>
        </p:txBody>
      </p:sp>
      <p:sp>
        <p:nvSpPr>
          <p:cNvPr id="5" name="Espace réservé du texte 4">
            <a:extLst>
              <a:ext uri="{FF2B5EF4-FFF2-40B4-BE49-F238E27FC236}">
                <a16:creationId xmlns:a16="http://schemas.microsoft.com/office/drawing/2014/main" id="{AC58DD4F-06BE-4C73-93C7-28010B17317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D40A41DB-9317-40D7-9A8B-E8201761B8F8}"/>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DZ"/>
          </a:p>
        </p:txBody>
      </p:sp>
      <p:sp>
        <p:nvSpPr>
          <p:cNvPr id="7" name="Espace réservé de la date 6">
            <a:extLst>
              <a:ext uri="{FF2B5EF4-FFF2-40B4-BE49-F238E27FC236}">
                <a16:creationId xmlns:a16="http://schemas.microsoft.com/office/drawing/2014/main" id="{D9DAFD4F-3C7D-4EDC-9354-3739E692BF5F}"/>
              </a:ext>
            </a:extLst>
          </p:cNvPr>
          <p:cNvSpPr>
            <a:spLocks noGrp="1"/>
          </p:cNvSpPr>
          <p:nvPr>
            <p:ph type="dt" sz="half" idx="10"/>
          </p:nvPr>
        </p:nvSpPr>
        <p:spPr/>
        <p:txBody>
          <a:bodyPr/>
          <a:lstStyle/>
          <a:p>
            <a:fld id="{C8522454-9F52-42B1-8781-DAD330BA6A36}" type="datetimeFigureOut">
              <a:rPr lang="fr-DZ" smtClean="0"/>
              <a:t>20/10/2025</a:t>
            </a:fld>
            <a:endParaRPr lang="fr-DZ"/>
          </a:p>
        </p:txBody>
      </p:sp>
      <p:sp>
        <p:nvSpPr>
          <p:cNvPr id="8" name="Espace réservé du pied de page 7">
            <a:extLst>
              <a:ext uri="{FF2B5EF4-FFF2-40B4-BE49-F238E27FC236}">
                <a16:creationId xmlns:a16="http://schemas.microsoft.com/office/drawing/2014/main" id="{818BD10C-4873-456D-83D1-7592DDD15B52}"/>
              </a:ext>
            </a:extLst>
          </p:cNvPr>
          <p:cNvSpPr>
            <a:spLocks noGrp="1"/>
          </p:cNvSpPr>
          <p:nvPr>
            <p:ph type="ftr" sz="quarter" idx="11"/>
          </p:nvPr>
        </p:nvSpPr>
        <p:spPr/>
        <p:txBody>
          <a:bodyPr/>
          <a:lstStyle/>
          <a:p>
            <a:endParaRPr lang="fr-DZ"/>
          </a:p>
        </p:txBody>
      </p:sp>
      <p:sp>
        <p:nvSpPr>
          <p:cNvPr id="9" name="Espace réservé du numéro de diapositive 8">
            <a:extLst>
              <a:ext uri="{FF2B5EF4-FFF2-40B4-BE49-F238E27FC236}">
                <a16:creationId xmlns:a16="http://schemas.microsoft.com/office/drawing/2014/main" id="{50BCE5D4-C478-4A53-9677-514A6A9E03A4}"/>
              </a:ext>
            </a:extLst>
          </p:cNvPr>
          <p:cNvSpPr>
            <a:spLocks noGrp="1"/>
          </p:cNvSpPr>
          <p:nvPr>
            <p:ph type="sldNum" sz="quarter" idx="12"/>
          </p:nvPr>
        </p:nvSpPr>
        <p:spPr/>
        <p:txBody>
          <a:bodyPr/>
          <a:lstStyle/>
          <a:p>
            <a:fld id="{A4057BB6-D412-4FB8-9644-98BCAF0044D4}" type="slidenum">
              <a:rPr lang="fr-DZ" smtClean="0"/>
              <a:t>‹N°›</a:t>
            </a:fld>
            <a:endParaRPr lang="fr-DZ"/>
          </a:p>
        </p:txBody>
      </p:sp>
    </p:spTree>
    <p:extLst>
      <p:ext uri="{BB962C8B-B14F-4D97-AF65-F5344CB8AC3E}">
        <p14:creationId xmlns:p14="http://schemas.microsoft.com/office/powerpoint/2010/main" val="30986939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1850FA9-8116-47EA-9ED4-91CD27A8F721}"/>
              </a:ext>
            </a:extLst>
          </p:cNvPr>
          <p:cNvSpPr>
            <a:spLocks noGrp="1"/>
          </p:cNvSpPr>
          <p:nvPr>
            <p:ph type="title"/>
          </p:nvPr>
        </p:nvSpPr>
        <p:spPr/>
        <p:txBody>
          <a:bodyPr/>
          <a:lstStyle/>
          <a:p>
            <a:r>
              <a:rPr lang="fr-FR"/>
              <a:t>Modifiez le style du titre</a:t>
            </a:r>
            <a:endParaRPr lang="fr-DZ"/>
          </a:p>
        </p:txBody>
      </p:sp>
      <p:sp>
        <p:nvSpPr>
          <p:cNvPr id="3" name="Espace réservé de la date 2">
            <a:extLst>
              <a:ext uri="{FF2B5EF4-FFF2-40B4-BE49-F238E27FC236}">
                <a16:creationId xmlns:a16="http://schemas.microsoft.com/office/drawing/2014/main" id="{A3A09684-D768-48B6-9FCC-69C487EBFC13}"/>
              </a:ext>
            </a:extLst>
          </p:cNvPr>
          <p:cNvSpPr>
            <a:spLocks noGrp="1"/>
          </p:cNvSpPr>
          <p:nvPr>
            <p:ph type="dt" sz="half" idx="10"/>
          </p:nvPr>
        </p:nvSpPr>
        <p:spPr/>
        <p:txBody>
          <a:bodyPr/>
          <a:lstStyle/>
          <a:p>
            <a:fld id="{C8522454-9F52-42B1-8781-DAD330BA6A36}" type="datetimeFigureOut">
              <a:rPr lang="fr-DZ" smtClean="0"/>
              <a:t>20/10/2025</a:t>
            </a:fld>
            <a:endParaRPr lang="fr-DZ"/>
          </a:p>
        </p:txBody>
      </p:sp>
      <p:sp>
        <p:nvSpPr>
          <p:cNvPr id="4" name="Espace réservé du pied de page 3">
            <a:extLst>
              <a:ext uri="{FF2B5EF4-FFF2-40B4-BE49-F238E27FC236}">
                <a16:creationId xmlns:a16="http://schemas.microsoft.com/office/drawing/2014/main" id="{AB23972A-8CBB-47F9-8A9A-DEB2382B2B19}"/>
              </a:ext>
            </a:extLst>
          </p:cNvPr>
          <p:cNvSpPr>
            <a:spLocks noGrp="1"/>
          </p:cNvSpPr>
          <p:nvPr>
            <p:ph type="ftr" sz="quarter" idx="11"/>
          </p:nvPr>
        </p:nvSpPr>
        <p:spPr/>
        <p:txBody>
          <a:bodyPr/>
          <a:lstStyle/>
          <a:p>
            <a:endParaRPr lang="fr-DZ"/>
          </a:p>
        </p:txBody>
      </p:sp>
      <p:sp>
        <p:nvSpPr>
          <p:cNvPr id="5" name="Espace réservé du numéro de diapositive 4">
            <a:extLst>
              <a:ext uri="{FF2B5EF4-FFF2-40B4-BE49-F238E27FC236}">
                <a16:creationId xmlns:a16="http://schemas.microsoft.com/office/drawing/2014/main" id="{8993C269-E729-4CB2-8DBB-2D4EAC6FA919}"/>
              </a:ext>
            </a:extLst>
          </p:cNvPr>
          <p:cNvSpPr>
            <a:spLocks noGrp="1"/>
          </p:cNvSpPr>
          <p:nvPr>
            <p:ph type="sldNum" sz="quarter" idx="12"/>
          </p:nvPr>
        </p:nvSpPr>
        <p:spPr/>
        <p:txBody>
          <a:bodyPr/>
          <a:lstStyle/>
          <a:p>
            <a:fld id="{A4057BB6-D412-4FB8-9644-98BCAF0044D4}" type="slidenum">
              <a:rPr lang="fr-DZ" smtClean="0"/>
              <a:t>‹N°›</a:t>
            </a:fld>
            <a:endParaRPr lang="fr-DZ"/>
          </a:p>
        </p:txBody>
      </p:sp>
    </p:spTree>
    <p:extLst>
      <p:ext uri="{BB962C8B-B14F-4D97-AF65-F5344CB8AC3E}">
        <p14:creationId xmlns:p14="http://schemas.microsoft.com/office/powerpoint/2010/main" val="11895478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B804D5DA-B3ED-46D7-886D-7BB0F05CBD33}"/>
              </a:ext>
            </a:extLst>
          </p:cNvPr>
          <p:cNvSpPr>
            <a:spLocks noGrp="1"/>
          </p:cNvSpPr>
          <p:nvPr>
            <p:ph type="dt" sz="half" idx="10"/>
          </p:nvPr>
        </p:nvSpPr>
        <p:spPr/>
        <p:txBody>
          <a:bodyPr/>
          <a:lstStyle/>
          <a:p>
            <a:fld id="{C8522454-9F52-42B1-8781-DAD330BA6A36}" type="datetimeFigureOut">
              <a:rPr lang="fr-DZ" smtClean="0"/>
              <a:t>20/10/2025</a:t>
            </a:fld>
            <a:endParaRPr lang="fr-DZ"/>
          </a:p>
        </p:txBody>
      </p:sp>
      <p:sp>
        <p:nvSpPr>
          <p:cNvPr id="3" name="Espace réservé du pied de page 2">
            <a:extLst>
              <a:ext uri="{FF2B5EF4-FFF2-40B4-BE49-F238E27FC236}">
                <a16:creationId xmlns:a16="http://schemas.microsoft.com/office/drawing/2014/main" id="{793F9536-4156-4910-9259-7CD0EE3C50F6}"/>
              </a:ext>
            </a:extLst>
          </p:cNvPr>
          <p:cNvSpPr>
            <a:spLocks noGrp="1"/>
          </p:cNvSpPr>
          <p:nvPr>
            <p:ph type="ftr" sz="quarter" idx="11"/>
          </p:nvPr>
        </p:nvSpPr>
        <p:spPr/>
        <p:txBody>
          <a:bodyPr/>
          <a:lstStyle/>
          <a:p>
            <a:endParaRPr lang="fr-DZ"/>
          </a:p>
        </p:txBody>
      </p:sp>
      <p:sp>
        <p:nvSpPr>
          <p:cNvPr id="4" name="Espace réservé du numéro de diapositive 3">
            <a:extLst>
              <a:ext uri="{FF2B5EF4-FFF2-40B4-BE49-F238E27FC236}">
                <a16:creationId xmlns:a16="http://schemas.microsoft.com/office/drawing/2014/main" id="{542BF150-075A-4D17-90B9-FE3943E7A1BB}"/>
              </a:ext>
            </a:extLst>
          </p:cNvPr>
          <p:cNvSpPr>
            <a:spLocks noGrp="1"/>
          </p:cNvSpPr>
          <p:nvPr>
            <p:ph type="sldNum" sz="quarter" idx="12"/>
          </p:nvPr>
        </p:nvSpPr>
        <p:spPr/>
        <p:txBody>
          <a:bodyPr/>
          <a:lstStyle/>
          <a:p>
            <a:fld id="{A4057BB6-D412-4FB8-9644-98BCAF0044D4}" type="slidenum">
              <a:rPr lang="fr-DZ" smtClean="0"/>
              <a:t>‹N°›</a:t>
            </a:fld>
            <a:endParaRPr lang="fr-DZ"/>
          </a:p>
        </p:txBody>
      </p:sp>
    </p:spTree>
    <p:extLst>
      <p:ext uri="{BB962C8B-B14F-4D97-AF65-F5344CB8AC3E}">
        <p14:creationId xmlns:p14="http://schemas.microsoft.com/office/powerpoint/2010/main" val="856055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C050DD1-3C6F-4E5C-B3ED-66327E831542}"/>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DZ"/>
          </a:p>
        </p:txBody>
      </p:sp>
      <p:sp>
        <p:nvSpPr>
          <p:cNvPr id="3" name="Espace réservé du contenu 2">
            <a:extLst>
              <a:ext uri="{FF2B5EF4-FFF2-40B4-BE49-F238E27FC236}">
                <a16:creationId xmlns:a16="http://schemas.microsoft.com/office/drawing/2014/main" id="{D3610816-09B5-4051-963F-4F8F77A1A97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DZ"/>
          </a:p>
        </p:txBody>
      </p:sp>
      <p:sp>
        <p:nvSpPr>
          <p:cNvPr id="4" name="Espace réservé du texte 3">
            <a:extLst>
              <a:ext uri="{FF2B5EF4-FFF2-40B4-BE49-F238E27FC236}">
                <a16:creationId xmlns:a16="http://schemas.microsoft.com/office/drawing/2014/main" id="{BFF9B09D-3844-431E-BE2C-364D82CB9A7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3BB0E5B5-DB70-437E-9DE7-9D06D7D45780}"/>
              </a:ext>
            </a:extLst>
          </p:cNvPr>
          <p:cNvSpPr>
            <a:spLocks noGrp="1"/>
          </p:cNvSpPr>
          <p:nvPr>
            <p:ph type="dt" sz="half" idx="10"/>
          </p:nvPr>
        </p:nvSpPr>
        <p:spPr/>
        <p:txBody>
          <a:bodyPr/>
          <a:lstStyle/>
          <a:p>
            <a:fld id="{C8522454-9F52-42B1-8781-DAD330BA6A36}" type="datetimeFigureOut">
              <a:rPr lang="fr-DZ" smtClean="0"/>
              <a:t>20/10/2025</a:t>
            </a:fld>
            <a:endParaRPr lang="fr-DZ"/>
          </a:p>
        </p:txBody>
      </p:sp>
      <p:sp>
        <p:nvSpPr>
          <p:cNvPr id="6" name="Espace réservé du pied de page 5">
            <a:extLst>
              <a:ext uri="{FF2B5EF4-FFF2-40B4-BE49-F238E27FC236}">
                <a16:creationId xmlns:a16="http://schemas.microsoft.com/office/drawing/2014/main" id="{A3F2AB00-6E6D-4952-8AF5-9ABFA0BFCE04}"/>
              </a:ext>
            </a:extLst>
          </p:cNvPr>
          <p:cNvSpPr>
            <a:spLocks noGrp="1"/>
          </p:cNvSpPr>
          <p:nvPr>
            <p:ph type="ftr" sz="quarter" idx="11"/>
          </p:nvPr>
        </p:nvSpPr>
        <p:spPr/>
        <p:txBody>
          <a:bodyPr/>
          <a:lstStyle/>
          <a:p>
            <a:endParaRPr lang="fr-DZ"/>
          </a:p>
        </p:txBody>
      </p:sp>
      <p:sp>
        <p:nvSpPr>
          <p:cNvPr id="7" name="Espace réservé du numéro de diapositive 6">
            <a:extLst>
              <a:ext uri="{FF2B5EF4-FFF2-40B4-BE49-F238E27FC236}">
                <a16:creationId xmlns:a16="http://schemas.microsoft.com/office/drawing/2014/main" id="{E9EB4EFB-7996-4736-AEB6-2B949BE70FE2}"/>
              </a:ext>
            </a:extLst>
          </p:cNvPr>
          <p:cNvSpPr>
            <a:spLocks noGrp="1"/>
          </p:cNvSpPr>
          <p:nvPr>
            <p:ph type="sldNum" sz="quarter" idx="12"/>
          </p:nvPr>
        </p:nvSpPr>
        <p:spPr/>
        <p:txBody>
          <a:bodyPr/>
          <a:lstStyle/>
          <a:p>
            <a:fld id="{A4057BB6-D412-4FB8-9644-98BCAF0044D4}" type="slidenum">
              <a:rPr lang="fr-DZ" smtClean="0"/>
              <a:t>‹N°›</a:t>
            </a:fld>
            <a:endParaRPr lang="fr-DZ"/>
          </a:p>
        </p:txBody>
      </p:sp>
    </p:spTree>
    <p:extLst>
      <p:ext uri="{BB962C8B-B14F-4D97-AF65-F5344CB8AC3E}">
        <p14:creationId xmlns:p14="http://schemas.microsoft.com/office/powerpoint/2010/main" val="6165813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8A803A3-3B81-4509-9ED1-41A1692BCBF9}"/>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DZ"/>
          </a:p>
        </p:txBody>
      </p:sp>
      <p:sp>
        <p:nvSpPr>
          <p:cNvPr id="3" name="Espace réservé pour une image  2">
            <a:extLst>
              <a:ext uri="{FF2B5EF4-FFF2-40B4-BE49-F238E27FC236}">
                <a16:creationId xmlns:a16="http://schemas.microsoft.com/office/drawing/2014/main" id="{D9417BD3-D495-43D5-B22B-8C52A45503C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DZ"/>
          </a:p>
        </p:txBody>
      </p:sp>
      <p:sp>
        <p:nvSpPr>
          <p:cNvPr id="4" name="Espace réservé du texte 3">
            <a:extLst>
              <a:ext uri="{FF2B5EF4-FFF2-40B4-BE49-F238E27FC236}">
                <a16:creationId xmlns:a16="http://schemas.microsoft.com/office/drawing/2014/main" id="{958E0ABE-32C3-4364-B37D-0719B24F179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C061C92A-CAE2-4A28-A8FB-8696DB85BD22}"/>
              </a:ext>
            </a:extLst>
          </p:cNvPr>
          <p:cNvSpPr>
            <a:spLocks noGrp="1"/>
          </p:cNvSpPr>
          <p:nvPr>
            <p:ph type="dt" sz="half" idx="10"/>
          </p:nvPr>
        </p:nvSpPr>
        <p:spPr/>
        <p:txBody>
          <a:bodyPr/>
          <a:lstStyle/>
          <a:p>
            <a:fld id="{C8522454-9F52-42B1-8781-DAD330BA6A36}" type="datetimeFigureOut">
              <a:rPr lang="fr-DZ" smtClean="0"/>
              <a:t>20/10/2025</a:t>
            </a:fld>
            <a:endParaRPr lang="fr-DZ"/>
          </a:p>
        </p:txBody>
      </p:sp>
      <p:sp>
        <p:nvSpPr>
          <p:cNvPr id="6" name="Espace réservé du pied de page 5">
            <a:extLst>
              <a:ext uri="{FF2B5EF4-FFF2-40B4-BE49-F238E27FC236}">
                <a16:creationId xmlns:a16="http://schemas.microsoft.com/office/drawing/2014/main" id="{9F4FB3DA-1877-4348-A7F2-0F7BD337DBC1}"/>
              </a:ext>
            </a:extLst>
          </p:cNvPr>
          <p:cNvSpPr>
            <a:spLocks noGrp="1"/>
          </p:cNvSpPr>
          <p:nvPr>
            <p:ph type="ftr" sz="quarter" idx="11"/>
          </p:nvPr>
        </p:nvSpPr>
        <p:spPr/>
        <p:txBody>
          <a:bodyPr/>
          <a:lstStyle/>
          <a:p>
            <a:endParaRPr lang="fr-DZ"/>
          </a:p>
        </p:txBody>
      </p:sp>
      <p:sp>
        <p:nvSpPr>
          <p:cNvPr id="7" name="Espace réservé du numéro de diapositive 6">
            <a:extLst>
              <a:ext uri="{FF2B5EF4-FFF2-40B4-BE49-F238E27FC236}">
                <a16:creationId xmlns:a16="http://schemas.microsoft.com/office/drawing/2014/main" id="{91D1CA75-FA9E-4ED3-B1D6-31975870D60B}"/>
              </a:ext>
            </a:extLst>
          </p:cNvPr>
          <p:cNvSpPr>
            <a:spLocks noGrp="1"/>
          </p:cNvSpPr>
          <p:nvPr>
            <p:ph type="sldNum" sz="quarter" idx="12"/>
          </p:nvPr>
        </p:nvSpPr>
        <p:spPr/>
        <p:txBody>
          <a:bodyPr/>
          <a:lstStyle/>
          <a:p>
            <a:fld id="{A4057BB6-D412-4FB8-9644-98BCAF0044D4}" type="slidenum">
              <a:rPr lang="fr-DZ" smtClean="0"/>
              <a:t>‹N°›</a:t>
            </a:fld>
            <a:endParaRPr lang="fr-DZ"/>
          </a:p>
        </p:txBody>
      </p:sp>
    </p:spTree>
    <p:extLst>
      <p:ext uri="{BB962C8B-B14F-4D97-AF65-F5344CB8AC3E}">
        <p14:creationId xmlns:p14="http://schemas.microsoft.com/office/powerpoint/2010/main" val="15295945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B2D6D0E9-AF1F-47B4-81D3-71476C9BE68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endParaRPr lang="fr-DZ"/>
          </a:p>
        </p:txBody>
      </p:sp>
      <p:sp>
        <p:nvSpPr>
          <p:cNvPr id="3" name="Espace réservé du texte 2">
            <a:extLst>
              <a:ext uri="{FF2B5EF4-FFF2-40B4-BE49-F238E27FC236}">
                <a16:creationId xmlns:a16="http://schemas.microsoft.com/office/drawing/2014/main" id="{28E18E32-F4D3-4885-8074-BB7080E84E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DZ"/>
          </a:p>
        </p:txBody>
      </p:sp>
      <p:sp>
        <p:nvSpPr>
          <p:cNvPr id="4" name="Espace réservé de la date 3">
            <a:extLst>
              <a:ext uri="{FF2B5EF4-FFF2-40B4-BE49-F238E27FC236}">
                <a16:creationId xmlns:a16="http://schemas.microsoft.com/office/drawing/2014/main" id="{7C551A8D-7D38-4A5B-AB17-76C11E2A460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522454-9F52-42B1-8781-DAD330BA6A36}" type="datetimeFigureOut">
              <a:rPr lang="fr-DZ" smtClean="0"/>
              <a:t>20/10/2025</a:t>
            </a:fld>
            <a:endParaRPr lang="fr-DZ"/>
          </a:p>
        </p:txBody>
      </p:sp>
      <p:sp>
        <p:nvSpPr>
          <p:cNvPr id="5" name="Espace réservé du pied de page 4">
            <a:extLst>
              <a:ext uri="{FF2B5EF4-FFF2-40B4-BE49-F238E27FC236}">
                <a16:creationId xmlns:a16="http://schemas.microsoft.com/office/drawing/2014/main" id="{143725E2-751F-46E5-BE6F-13EA542F88C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DZ"/>
          </a:p>
        </p:txBody>
      </p:sp>
      <p:sp>
        <p:nvSpPr>
          <p:cNvPr id="6" name="Espace réservé du numéro de diapositive 5">
            <a:extLst>
              <a:ext uri="{FF2B5EF4-FFF2-40B4-BE49-F238E27FC236}">
                <a16:creationId xmlns:a16="http://schemas.microsoft.com/office/drawing/2014/main" id="{323A71DF-EA3C-4695-B351-657560C2462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057BB6-D412-4FB8-9644-98BCAF0044D4}" type="slidenum">
              <a:rPr lang="fr-DZ" smtClean="0"/>
              <a:t>‹N°›</a:t>
            </a:fld>
            <a:endParaRPr lang="fr-DZ"/>
          </a:p>
        </p:txBody>
      </p:sp>
    </p:spTree>
    <p:extLst>
      <p:ext uri="{BB962C8B-B14F-4D97-AF65-F5344CB8AC3E}">
        <p14:creationId xmlns:p14="http://schemas.microsoft.com/office/powerpoint/2010/main" val="5559044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D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3.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4.jpe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5.jpe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6.jpe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a:extLst>
              <a:ext uri="{FF2B5EF4-FFF2-40B4-BE49-F238E27FC236}">
                <a16:creationId xmlns:a16="http://schemas.microsoft.com/office/drawing/2014/main" id="{FA380340-8A9F-4E45-932C-191E35195B40}"/>
              </a:ext>
            </a:extLst>
          </p:cNvPr>
          <p:cNvSpPr>
            <a:spLocks noGrp="1"/>
          </p:cNvSpPr>
          <p:nvPr>
            <p:ph type="subTitle" idx="1"/>
          </p:nvPr>
        </p:nvSpPr>
        <p:spPr>
          <a:xfrm>
            <a:off x="1" y="934496"/>
            <a:ext cx="12192000" cy="4220307"/>
          </a:xfrm>
        </p:spPr>
        <p:txBody>
          <a:bodyPr>
            <a:normAutofit/>
          </a:bodyPr>
          <a:lstStyle/>
          <a:p>
            <a:endParaRPr lang="ar-SA" sz="5400" b="1" dirty="0">
              <a:solidFill>
                <a:srgbClr val="000000"/>
              </a:solidFill>
              <a:effectLst/>
              <a:ea typeface="Calibri" panose="020F0502020204030204" pitchFamily="34" charset="0"/>
              <a:cs typeface="Times New Roman" panose="02020603050405020304" pitchFamily="18" charset="0"/>
            </a:endParaRPr>
          </a:p>
          <a:p>
            <a:r>
              <a:rPr lang="ar-DZ" sz="5400" b="1" dirty="0">
                <a:solidFill>
                  <a:srgbClr val="000000"/>
                </a:solidFill>
                <a:effectLst/>
                <a:ea typeface="Calibri" panose="020F0502020204030204" pitchFamily="34" charset="0"/>
                <a:cs typeface="Times New Roman" panose="02020603050405020304" pitchFamily="18" charset="0"/>
              </a:rPr>
              <a:t>التسويق في المؤسسات غير الربحية</a:t>
            </a:r>
            <a:endParaRPr lang="fr-FR" sz="5400" b="1" dirty="0">
              <a:solidFill>
                <a:srgbClr val="000000"/>
              </a:solidFill>
              <a:effectLst/>
              <a:ea typeface="Calibri" panose="020F0502020204030204" pitchFamily="34" charset="0"/>
              <a:cs typeface="Times New Roman" panose="02020603050405020304" pitchFamily="18" charset="0"/>
            </a:endParaRPr>
          </a:p>
          <a:p>
            <a:r>
              <a:rPr lang="fr-FR" sz="5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Non-profit Organizations</a:t>
            </a:r>
            <a:endParaRPr lang="ar-SA" sz="5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endParaRPr lang="ar-SA" sz="5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r>
              <a:rPr lang="ar-SA" sz="40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من إعداد: </a:t>
            </a:r>
            <a:r>
              <a:rPr lang="ar-SA" sz="40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د.بن</a:t>
            </a:r>
            <a:r>
              <a:rPr lang="ar-SA" sz="40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عيدة إيمان</a:t>
            </a:r>
            <a:endParaRPr lang="fr-FR" sz="40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4" name="Image 3">
            <a:extLst>
              <a:ext uri="{FF2B5EF4-FFF2-40B4-BE49-F238E27FC236}">
                <a16:creationId xmlns:a16="http://schemas.microsoft.com/office/drawing/2014/main" id="{AF7C0A9F-9197-44E4-84E4-4C569901DA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4778" y="3429000"/>
            <a:ext cx="3248025" cy="3320016"/>
          </a:xfrm>
          <a:prstGeom prst="rect">
            <a:avLst/>
          </a:prstGeom>
        </p:spPr>
      </p:pic>
    </p:spTree>
    <p:extLst>
      <p:ext uri="{BB962C8B-B14F-4D97-AF65-F5344CB8AC3E}">
        <p14:creationId xmlns:p14="http://schemas.microsoft.com/office/powerpoint/2010/main" val="36786647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E344D38-2FE5-43F7-8EE1-BD0BD634B7A1}"/>
              </a:ext>
            </a:extLst>
          </p:cNvPr>
          <p:cNvSpPr>
            <a:spLocks noGrp="1"/>
          </p:cNvSpPr>
          <p:nvPr>
            <p:ph type="title"/>
          </p:nvPr>
        </p:nvSpPr>
        <p:spPr>
          <a:xfrm>
            <a:off x="958780" y="2766218"/>
            <a:ext cx="10515600" cy="1325563"/>
          </a:xfrm>
        </p:spPr>
        <p:txBody>
          <a:bodyPr>
            <a:normAutofit fontScale="90000"/>
          </a:bodyPr>
          <a:lstStyle/>
          <a:p>
            <a:pPr algn="ctr"/>
            <a:r>
              <a:rPr lang="ar-SA" sz="5400" b="1" dirty="0"/>
              <a:t>استراتيجيات الترويج في المؤسسات غير الربحية</a:t>
            </a:r>
            <a:endParaRPr lang="fr-DZ" sz="5400" b="1" dirty="0"/>
          </a:p>
        </p:txBody>
      </p:sp>
    </p:spTree>
    <p:extLst>
      <p:ext uri="{BB962C8B-B14F-4D97-AF65-F5344CB8AC3E}">
        <p14:creationId xmlns:p14="http://schemas.microsoft.com/office/powerpoint/2010/main" val="35042187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FC6338E1-DE7D-4DC7-88B7-DE672869F270}"/>
              </a:ext>
            </a:extLst>
          </p:cNvPr>
          <p:cNvSpPr>
            <a:spLocks noGrp="1"/>
          </p:cNvSpPr>
          <p:nvPr>
            <p:ph idx="1"/>
          </p:nvPr>
        </p:nvSpPr>
        <p:spPr>
          <a:xfrm>
            <a:off x="261257" y="0"/>
            <a:ext cx="11525459" cy="6712299"/>
          </a:xfrm>
        </p:spPr>
        <p:txBody>
          <a:bodyPr>
            <a:normAutofit/>
          </a:bodyPr>
          <a:lstStyle/>
          <a:p>
            <a:pPr marL="0" lvl="0" indent="0" algn="just" rtl="1">
              <a:lnSpc>
                <a:spcPct val="150000"/>
              </a:lnSpc>
              <a:spcAft>
                <a:spcPts val="800"/>
              </a:spcAft>
              <a:buNone/>
            </a:pPr>
            <a:r>
              <a:rPr lang="ar-SA" sz="2400" b="1" dirty="0">
                <a:solidFill>
                  <a:srgbClr val="000000"/>
                </a:solidFill>
                <a:effectLst/>
                <a:latin typeface="Calibri" panose="020F0502020204030204" pitchFamily="34" charset="0"/>
                <a:ea typeface="Calibri" panose="020F0502020204030204" pitchFamily="34" charset="0"/>
                <a:cs typeface="+mj-cs"/>
              </a:rPr>
              <a:t>الترويج غير الربحي: </a:t>
            </a:r>
            <a:r>
              <a:rPr lang="ar-SA" sz="2400" dirty="0">
                <a:solidFill>
                  <a:srgbClr val="000000"/>
                </a:solidFill>
                <a:effectLst/>
                <a:latin typeface="Calibri" panose="020F0502020204030204" pitchFamily="34" charset="0"/>
                <a:ea typeface="Calibri" panose="020F0502020204030204" pitchFamily="34" charset="0"/>
                <a:cs typeface="+mj-cs"/>
              </a:rPr>
              <a:t>هو عملية إعلام وإقناع وتذكير تهدف إلى تغيير المواقف والسلوكيات أو استقطاب الدعم المادي والمعنوي لخدمة هدف اجتماعي</a:t>
            </a:r>
            <a:r>
              <a:rPr lang="ar-SA" sz="2400" dirty="0">
                <a:solidFill>
                  <a:srgbClr val="000000"/>
                </a:solidFill>
                <a:latin typeface="Times New Roman" panose="02020603050405020304" pitchFamily="18" charset="0"/>
                <a:ea typeface="Calibri" panose="020F0502020204030204" pitchFamily="34" charset="0"/>
                <a:cs typeface="+mj-cs"/>
              </a:rPr>
              <a:t>. </a:t>
            </a:r>
            <a:r>
              <a:rPr lang="ar-SA" sz="2400" dirty="0">
                <a:solidFill>
                  <a:srgbClr val="FF0000"/>
                </a:solidFill>
                <a:effectLst/>
                <a:latin typeface="Calibri" panose="020F0502020204030204" pitchFamily="34" charset="0"/>
                <a:ea typeface="Calibri" panose="020F0502020204030204" pitchFamily="34" charset="0"/>
                <a:cs typeface="+mj-cs"/>
              </a:rPr>
              <a:t>الترويج هنا لا يهدف إلى البيع، بل إلى بناء الوعي والتعاطف والمشاركة.</a:t>
            </a:r>
          </a:p>
          <a:p>
            <a:pPr marL="0" lvl="0" indent="0" algn="just" rtl="1">
              <a:lnSpc>
                <a:spcPct val="150000"/>
              </a:lnSpc>
              <a:spcAft>
                <a:spcPts val="800"/>
              </a:spcAft>
              <a:buNone/>
            </a:pPr>
            <a:endParaRPr lang="fr-DZ" sz="2400" dirty="0">
              <a:solidFill>
                <a:srgbClr val="FF0000"/>
              </a:solidFill>
              <a:effectLst/>
              <a:latin typeface="Calibri" panose="020F0502020204030204" pitchFamily="34" charset="0"/>
              <a:ea typeface="Calibri" panose="020F0502020204030204" pitchFamily="34" charset="0"/>
              <a:cs typeface="+mj-cs"/>
            </a:endParaRPr>
          </a:p>
          <a:p>
            <a:pPr marL="495300" algn="just" rtl="1">
              <a:lnSpc>
                <a:spcPct val="150000"/>
              </a:lnSpc>
              <a:spcAft>
                <a:spcPts val="800"/>
              </a:spcAft>
            </a:pPr>
            <a:r>
              <a:rPr lang="ar-SA" sz="2400" b="1" dirty="0">
                <a:solidFill>
                  <a:srgbClr val="000000"/>
                </a:solidFill>
                <a:effectLst/>
                <a:latin typeface="Calibri" panose="020F0502020204030204" pitchFamily="34" charset="0"/>
                <a:ea typeface="Calibri" panose="020F0502020204030204" pitchFamily="34" charset="0"/>
                <a:cs typeface="+mj-cs"/>
              </a:rPr>
              <a:t>خصائص الترويج في البيئة غير الربحية: </a:t>
            </a:r>
          </a:p>
          <a:p>
            <a:pPr marL="609600" indent="-342900" algn="just" rtl="1">
              <a:lnSpc>
                <a:spcPct val="150000"/>
              </a:lnSpc>
              <a:spcAft>
                <a:spcPts val="800"/>
              </a:spcAft>
              <a:buFont typeface="Wingdings" panose="05000000000000000000" pitchFamily="2" charset="2"/>
              <a:buChar char="q"/>
            </a:pPr>
            <a:r>
              <a:rPr lang="ar-SA" sz="2400" dirty="0">
                <a:solidFill>
                  <a:srgbClr val="000000"/>
                </a:solidFill>
                <a:effectLst/>
                <a:latin typeface="Calibri" panose="020F0502020204030204" pitchFamily="34" charset="0"/>
                <a:ea typeface="Calibri" panose="020F0502020204030204" pitchFamily="34" charset="0"/>
                <a:cs typeface="+mj-cs"/>
              </a:rPr>
              <a:t>التركيز على القيمة الإنسانية وليس المنفعة المادية.</a:t>
            </a:r>
          </a:p>
          <a:p>
            <a:pPr marL="609600" indent="-342900" algn="just" rtl="1">
              <a:lnSpc>
                <a:spcPct val="150000"/>
              </a:lnSpc>
              <a:spcAft>
                <a:spcPts val="800"/>
              </a:spcAft>
              <a:buFont typeface="Wingdings" panose="05000000000000000000" pitchFamily="2" charset="2"/>
              <a:buChar char="q"/>
            </a:pPr>
            <a:r>
              <a:rPr lang="ar-SA" sz="2400" dirty="0">
                <a:solidFill>
                  <a:srgbClr val="000000"/>
                </a:solidFill>
                <a:effectLst/>
                <a:latin typeface="Calibri" panose="020F0502020204030204" pitchFamily="34" charset="0"/>
                <a:ea typeface="Calibri" panose="020F0502020204030204" pitchFamily="34" charset="0"/>
                <a:cs typeface="+mj-cs"/>
              </a:rPr>
              <a:t>الرسائل الترويجية ذات بعد عاطفي وأخلاقي</a:t>
            </a:r>
            <a:r>
              <a:rPr lang="ar-SA" sz="2400" dirty="0">
                <a:solidFill>
                  <a:srgbClr val="000000"/>
                </a:solidFill>
                <a:effectLst/>
                <a:latin typeface="Times New Roman" panose="02020603050405020304" pitchFamily="18" charset="0"/>
                <a:ea typeface="Calibri" panose="020F0502020204030204" pitchFamily="34" charset="0"/>
                <a:cs typeface="+mj-cs"/>
              </a:rPr>
              <a:t>.</a:t>
            </a:r>
          </a:p>
          <a:p>
            <a:pPr marL="609600" indent="-342900" algn="just" rtl="1">
              <a:lnSpc>
                <a:spcPct val="150000"/>
              </a:lnSpc>
              <a:spcAft>
                <a:spcPts val="800"/>
              </a:spcAft>
              <a:buFont typeface="Wingdings" panose="05000000000000000000" pitchFamily="2" charset="2"/>
              <a:buChar char="q"/>
            </a:pPr>
            <a:r>
              <a:rPr lang="ar-SA" sz="2400" dirty="0">
                <a:solidFill>
                  <a:srgbClr val="000000"/>
                </a:solidFill>
                <a:effectLst/>
                <a:latin typeface="Calibri" panose="020F0502020204030204" pitchFamily="34" charset="0"/>
                <a:ea typeface="Calibri" panose="020F0502020204030204" pitchFamily="34" charset="0"/>
                <a:cs typeface="+mj-cs"/>
              </a:rPr>
              <a:t>الاعتماد الكبير على المصداقية والثقة.</a:t>
            </a:r>
          </a:p>
          <a:p>
            <a:pPr marL="609600" indent="-342900" algn="just" rtl="1">
              <a:lnSpc>
                <a:spcPct val="150000"/>
              </a:lnSpc>
              <a:spcAft>
                <a:spcPts val="800"/>
              </a:spcAft>
              <a:buFont typeface="Wingdings" panose="05000000000000000000" pitchFamily="2" charset="2"/>
              <a:buChar char="q"/>
            </a:pPr>
            <a:r>
              <a:rPr lang="ar-SA" sz="2400" dirty="0">
                <a:solidFill>
                  <a:srgbClr val="000000"/>
                </a:solidFill>
                <a:effectLst/>
                <a:latin typeface="Calibri" panose="020F0502020204030204" pitchFamily="34" charset="0"/>
                <a:ea typeface="Calibri" panose="020F0502020204030204" pitchFamily="34" charset="0"/>
                <a:cs typeface="+mj-cs"/>
              </a:rPr>
              <a:t>محدودية الميزانيات الترويجية مما يتطلب حلولًا مبتكرة.</a:t>
            </a:r>
            <a:endParaRPr lang="fr-DZ" sz="2400" dirty="0">
              <a:effectLst/>
              <a:latin typeface="Calibri" panose="020F0502020204030204" pitchFamily="34" charset="0"/>
              <a:ea typeface="Calibri" panose="020F0502020204030204" pitchFamily="34" charset="0"/>
              <a:cs typeface="+mj-cs"/>
            </a:endParaRPr>
          </a:p>
        </p:txBody>
      </p:sp>
    </p:spTree>
    <p:extLst>
      <p:ext uri="{BB962C8B-B14F-4D97-AF65-F5344CB8AC3E}">
        <p14:creationId xmlns:p14="http://schemas.microsoft.com/office/powerpoint/2010/main" val="14022844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FC6338E1-DE7D-4DC7-88B7-DE672869F270}"/>
              </a:ext>
            </a:extLst>
          </p:cNvPr>
          <p:cNvSpPr>
            <a:spLocks noGrp="1"/>
          </p:cNvSpPr>
          <p:nvPr>
            <p:ph idx="1"/>
          </p:nvPr>
        </p:nvSpPr>
        <p:spPr>
          <a:xfrm>
            <a:off x="141402" y="0"/>
            <a:ext cx="12050598" cy="6947555"/>
          </a:xfrm>
        </p:spPr>
        <p:txBody>
          <a:bodyPr>
            <a:normAutofit/>
          </a:bodyPr>
          <a:lstStyle/>
          <a:p>
            <a:pPr marL="266700" indent="0" algn="just" rtl="1">
              <a:lnSpc>
                <a:spcPct val="150000"/>
              </a:lnSpc>
              <a:spcAft>
                <a:spcPts val="800"/>
              </a:spcAft>
              <a:buNone/>
            </a:pPr>
            <a:r>
              <a:rPr lang="ar-SA"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استراتيجيات الترويج في المؤسسات غير الربحية:</a:t>
            </a:r>
            <a:endParaRPr lang="fr-DZ" b="1" dirty="0">
              <a:effectLst/>
              <a:latin typeface="Calibri" panose="020F0502020204030204" pitchFamily="34" charset="0"/>
              <a:ea typeface="Calibri" panose="020F0502020204030204" pitchFamily="34" charset="0"/>
              <a:cs typeface="Arial" panose="020B0604020202020204" pitchFamily="34" charset="0"/>
            </a:endParaRPr>
          </a:p>
          <a:p>
            <a:pPr lvl="0" algn="just" rtl="1">
              <a:lnSpc>
                <a:spcPct val="150000"/>
              </a:lnSpc>
              <a:spcAft>
                <a:spcPts val="800"/>
              </a:spcAft>
              <a:buFont typeface="Wingdings" panose="05000000000000000000" pitchFamily="2" charset="2"/>
              <a:buChar char="q"/>
            </a:pPr>
            <a:r>
              <a:rPr lang="ar-SA" sz="1800" b="1" dirty="0">
                <a:solidFill>
                  <a:srgbClr val="000000"/>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استراتيجية العلاقات العامة</a:t>
            </a:r>
            <a:r>
              <a:rPr lang="fr-DZ" sz="1800" b="1" dirty="0">
                <a:solidFill>
                  <a:srgbClr val="000000"/>
                </a:solidFill>
                <a:effectLst/>
                <a:highlight>
                  <a:srgbClr val="FFFF00"/>
                </a:highlight>
                <a:latin typeface="Times New Roman" panose="02020603050405020304" pitchFamily="18" charset="0"/>
                <a:ea typeface="Calibri" panose="020F0502020204030204" pitchFamily="34" charset="0"/>
                <a:cs typeface="Arial" panose="020B0604020202020204" pitchFamily="34" charset="0"/>
              </a:rPr>
              <a:t> (Public Relations)</a:t>
            </a:r>
            <a:r>
              <a:rPr lang="ar-SA" sz="1800" b="1" dirty="0">
                <a:solidFill>
                  <a:srgbClr val="000000"/>
                </a:solidFill>
                <a:effectLst/>
                <a:highlight>
                  <a:srgbClr val="FFFF00"/>
                </a:highlight>
                <a:latin typeface="Times New Roman" panose="02020603050405020304" pitchFamily="18" charset="0"/>
                <a:ea typeface="Calibri" panose="020F0502020204030204" pitchFamily="34" charset="0"/>
                <a:cs typeface="Arial" panose="020B0604020202020204" pitchFamily="34" charset="0"/>
              </a:rPr>
              <a:t>:</a:t>
            </a:r>
            <a:r>
              <a:rPr lang="fr-DZ" sz="1800" b="1" dirty="0">
                <a:solidFill>
                  <a:srgbClr val="000000"/>
                </a:solidFill>
                <a:effectLst/>
                <a:highlight>
                  <a:srgbClr val="FFFF00"/>
                </a:highlight>
                <a:latin typeface="Times New Roman" panose="02020603050405020304" pitchFamily="18" charset="0"/>
                <a:ea typeface="Calibri" panose="020F0502020204030204" pitchFamily="34" charset="0"/>
                <a:cs typeface="Arial" panose="020B0604020202020204" pitchFamily="34" charset="0"/>
              </a:rPr>
              <a:t> </a:t>
            </a:r>
            <a:r>
              <a:rPr lang="ar-SA"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تشكل العمود الفقري للترويج غير الربحي لأنها تبني الصورة الذهنية والثقة العامة، وتشمل: البيانات الصحفية والقصص الإنسانية</a:t>
            </a:r>
            <a:r>
              <a:rPr lang="ar-SA" sz="18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 </a:t>
            </a:r>
            <a:r>
              <a:rPr lang="ar-SA"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الظهور الإعلامي والتقارير الاجتماعية</a:t>
            </a:r>
            <a:r>
              <a:rPr lang="ar-SA" sz="18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 </a:t>
            </a:r>
            <a:r>
              <a:rPr lang="ar-SA"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إدارة الأزمات وصورة المؤسسة. هدفها: ترسيخ صورة مؤسسة شفافة، مسؤولة، ومخلصة لقيمها.</a:t>
            </a:r>
          </a:p>
          <a:p>
            <a:pPr lvl="0" algn="just" rtl="1">
              <a:lnSpc>
                <a:spcPct val="150000"/>
              </a:lnSpc>
              <a:spcAft>
                <a:spcPts val="800"/>
              </a:spcAft>
              <a:buFont typeface="Wingdings" panose="05000000000000000000" pitchFamily="2" charset="2"/>
              <a:buChar char="q"/>
            </a:pPr>
            <a:r>
              <a:rPr lang="ar-SA" sz="1800" b="1" dirty="0">
                <a:solidFill>
                  <a:srgbClr val="000000"/>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استراتيجية التسويق الاجتماعي</a:t>
            </a:r>
            <a:r>
              <a:rPr lang="fr-DZ" sz="1800" b="1" dirty="0">
                <a:solidFill>
                  <a:srgbClr val="000000"/>
                </a:solidFill>
                <a:effectLst/>
                <a:highlight>
                  <a:srgbClr val="FFFF00"/>
                </a:highlight>
                <a:latin typeface="Times New Roman" panose="02020603050405020304" pitchFamily="18" charset="0"/>
                <a:ea typeface="Calibri" panose="020F0502020204030204" pitchFamily="34" charset="0"/>
                <a:cs typeface="Arial" panose="020B0604020202020204" pitchFamily="34" charset="0"/>
              </a:rPr>
              <a:t> (Social Marketing)</a:t>
            </a:r>
            <a:r>
              <a:rPr lang="ar-SA" sz="1800" b="1" dirty="0">
                <a:solidFill>
                  <a:srgbClr val="000000"/>
                </a:solidFill>
                <a:effectLst/>
                <a:highlight>
                  <a:srgbClr val="FFFF00"/>
                </a:highlight>
                <a:latin typeface="Times New Roman" panose="02020603050405020304" pitchFamily="18" charset="0"/>
                <a:ea typeface="Calibri" panose="020F0502020204030204" pitchFamily="34" charset="0"/>
                <a:cs typeface="Arial" panose="020B0604020202020204" pitchFamily="34" charset="0"/>
              </a:rPr>
              <a:t>:</a:t>
            </a:r>
            <a:r>
              <a:rPr lang="fr-DZ" sz="1800" b="1" dirty="0">
                <a:solidFill>
                  <a:srgbClr val="000000"/>
                </a:solidFill>
                <a:effectLst/>
                <a:highlight>
                  <a:srgbClr val="FFFF00"/>
                </a:highlight>
                <a:latin typeface="Times New Roman" panose="02020603050405020304" pitchFamily="18" charset="0"/>
                <a:ea typeface="Calibri" panose="020F0502020204030204" pitchFamily="34" charset="0"/>
                <a:cs typeface="Arial" panose="020B0604020202020204" pitchFamily="34" charset="0"/>
              </a:rPr>
              <a:t> </a:t>
            </a:r>
            <a:r>
              <a:rPr lang="ar-SA"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تهدف إلى تغيير سلوك المجتمع في اتجاهات مرغوبة (مثل التبرع بالدم، حماية البيئة، مكافحة التدخين…)</a:t>
            </a:r>
            <a:r>
              <a:rPr lang="fr-DZ" sz="18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 </a:t>
            </a:r>
            <a:r>
              <a:rPr lang="ar-SA"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تستخدم تقنيات التسويق التجاري ولكن لأهداف اجتماعية</a:t>
            </a:r>
            <a:r>
              <a:rPr lang="ar-SA" sz="1800" dirty="0">
                <a:solidFill>
                  <a:srgbClr val="000000"/>
                </a:solidFill>
                <a:latin typeface="Times New Roman" panose="02020603050405020304" pitchFamily="18" charset="0"/>
                <a:ea typeface="Calibri" panose="020F0502020204030204" pitchFamily="34" charset="0"/>
                <a:cs typeface="Arial" panose="020B0604020202020204" pitchFamily="34" charset="0"/>
              </a:rPr>
              <a:t>، أما</a:t>
            </a:r>
            <a:r>
              <a:rPr lang="fr-DZ" sz="18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 </a:t>
            </a:r>
            <a:r>
              <a:rPr lang="ar-SA"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مراحلها تشمل</a:t>
            </a:r>
            <a:r>
              <a:rPr lang="fr-DZ" sz="18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 </a:t>
            </a:r>
            <a:r>
              <a:rPr lang="ar-SA"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البحث – التقسيم – تحديد الرسالة – اختيار القنوات – التقييم.</a:t>
            </a:r>
            <a:endParaRPr lang="ar-SA" sz="1800" dirty="0">
              <a:latin typeface="Calibri" panose="020F0502020204030204" pitchFamily="34" charset="0"/>
              <a:ea typeface="Calibri" panose="020F0502020204030204" pitchFamily="34" charset="0"/>
              <a:cs typeface="Arial" panose="020B0604020202020204" pitchFamily="34" charset="0"/>
            </a:endParaRPr>
          </a:p>
          <a:p>
            <a:pPr lvl="0" algn="just" rtl="1">
              <a:lnSpc>
                <a:spcPct val="150000"/>
              </a:lnSpc>
              <a:spcAft>
                <a:spcPts val="800"/>
              </a:spcAft>
              <a:buFont typeface="Wingdings" panose="05000000000000000000" pitchFamily="2" charset="2"/>
              <a:buChar char="q"/>
            </a:pPr>
            <a:r>
              <a:rPr lang="ar-SA" sz="1800" b="1" dirty="0">
                <a:solidFill>
                  <a:srgbClr val="000000"/>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استراتيجية التسويق بالعلاقات</a:t>
            </a:r>
            <a:r>
              <a:rPr lang="fr-DZ" sz="1800" b="1" dirty="0">
                <a:solidFill>
                  <a:srgbClr val="000000"/>
                </a:solidFill>
                <a:effectLst/>
                <a:highlight>
                  <a:srgbClr val="FFFF00"/>
                </a:highlight>
                <a:latin typeface="Times New Roman" panose="02020603050405020304" pitchFamily="18" charset="0"/>
                <a:ea typeface="Calibri" panose="020F0502020204030204" pitchFamily="34" charset="0"/>
                <a:cs typeface="Arial" panose="020B0604020202020204" pitchFamily="34" charset="0"/>
              </a:rPr>
              <a:t> (Relationship Marketing)</a:t>
            </a:r>
            <a:r>
              <a:rPr lang="ar-SA" sz="1800" b="1" dirty="0">
                <a:solidFill>
                  <a:srgbClr val="000000"/>
                </a:solidFill>
                <a:effectLst/>
                <a:highlight>
                  <a:srgbClr val="FFFF00"/>
                </a:highlight>
                <a:latin typeface="Times New Roman" panose="02020603050405020304" pitchFamily="18" charset="0"/>
                <a:ea typeface="Calibri" panose="020F0502020204030204" pitchFamily="34" charset="0"/>
                <a:cs typeface="Arial" panose="020B0604020202020204" pitchFamily="34" charset="0"/>
              </a:rPr>
              <a:t>:</a:t>
            </a:r>
            <a:r>
              <a:rPr lang="fr-DZ" sz="1800" b="1" dirty="0">
                <a:solidFill>
                  <a:srgbClr val="000000"/>
                </a:solidFill>
                <a:effectLst/>
                <a:highlight>
                  <a:srgbClr val="FFFF00"/>
                </a:highlight>
                <a:latin typeface="Times New Roman" panose="02020603050405020304" pitchFamily="18" charset="0"/>
                <a:ea typeface="Calibri" panose="020F0502020204030204" pitchFamily="34" charset="0"/>
                <a:cs typeface="Arial" panose="020B0604020202020204" pitchFamily="34" charset="0"/>
              </a:rPr>
              <a:t> </a:t>
            </a:r>
            <a:r>
              <a:rPr lang="ar-SA"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تركز على بناء علاقات طويلة الأمد مع المتبرعين والمستفيدين بدلاً من المعاملات المؤقتة</a:t>
            </a:r>
            <a:r>
              <a:rPr lang="ar-SA" sz="18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 و</a:t>
            </a:r>
            <a:r>
              <a:rPr lang="ar-SA"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تشمل</a:t>
            </a:r>
            <a:r>
              <a:rPr lang="ar-SA" sz="18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 </a:t>
            </a:r>
            <a:r>
              <a:rPr lang="ar-SA"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التواصل المستمر</a:t>
            </a:r>
            <a:r>
              <a:rPr lang="ar-SA" sz="18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 </a:t>
            </a:r>
            <a:r>
              <a:rPr lang="ar-SA"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إظهار الأثر الاجتماعي للتبرعات</a:t>
            </a:r>
            <a:r>
              <a:rPr lang="ar-SA" sz="18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 </a:t>
            </a:r>
            <a:r>
              <a:rPr lang="ar-SA"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إشراك الداعمين في الأنشطة الميدانية أو التقريرية.</a:t>
            </a:r>
            <a:endParaRPr lang="ar-SA" sz="1800" dirty="0">
              <a:latin typeface="Calibri" panose="020F0502020204030204" pitchFamily="34" charset="0"/>
              <a:ea typeface="Calibri" panose="020F0502020204030204" pitchFamily="34" charset="0"/>
              <a:cs typeface="Arial" panose="020B0604020202020204" pitchFamily="34" charset="0"/>
            </a:endParaRPr>
          </a:p>
          <a:p>
            <a:pPr lvl="0" algn="just" rtl="1">
              <a:lnSpc>
                <a:spcPct val="150000"/>
              </a:lnSpc>
              <a:spcAft>
                <a:spcPts val="800"/>
              </a:spcAft>
              <a:buFont typeface="Wingdings" panose="05000000000000000000" pitchFamily="2" charset="2"/>
              <a:buChar char="q"/>
            </a:pPr>
            <a:r>
              <a:rPr lang="ar-SA" sz="1800" b="1" dirty="0">
                <a:solidFill>
                  <a:srgbClr val="000000"/>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استراتيجية التسويق الرقمي</a:t>
            </a:r>
            <a:r>
              <a:rPr lang="fr-DZ" sz="1800" b="1" dirty="0">
                <a:solidFill>
                  <a:srgbClr val="000000"/>
                </a:solidFill>
                <a:effectLst/>
                <a:highlight>
                  <a:srgbClr val="FFFF00"/>
                </a:highlight>
                <a:latin typeface="Times New Roman" panose="02020603050405020304" pitchFamily="18" charset="0"/>
                <a:ea typeface="Calibri" panose="020F0502020204030204" pitchFamily="34" charset="0"/>
                <a:cs typeface="Arial" panose="020B0604020202020204" pitchFamily="34" charset="0"/>
              </a:rPr>
              <a:t> (Digital Promotion)</a:t>
            </a:r>
            <a:r>
              <a:rPr lang="ar-SA" sz="1800" b="1" dirty="0">
                <a:solidFill>
                  <a:srgbClr val="000000"/>
                </a:solidFill>
                <a:effectLst/>
                <a:highlight>
                  <a:srgbClr val="FFFF00"/>
                </a:highlight>
                <a:latin typeface="Times New Roman" panose="02020603050405020304" pitchFamily="18" charset="0"/>
                <a:ea typeface="Calibri" panose="020F0502020204030204" pitchFamily="34" charset="0"/>
                <a:cs typeface="Arial" panose="020B0604020202020204" pitchFamily="34" charset="0"/>
              </a:rPr>
              <a:t>:</a:t>
            </a:r>
            <a:r>
              <a:rPr lang="fr-DZ" sz="1800" b="1" dirty="0">
                <a:solidFill>
                  <a:srgbClr val="000000"/>
                </a:solidFill>
                <a:effectLst/>
                <a:highlight>
                  <a:srgbClr val="FFFF00"/>
                </a:highlight>
                <a:latin typeface="Times New Roman" panose="02020603050405020304" pitchFamily="18" charset="0"/>
                <a:ea typeface="Calibri" panose="020F0502020204030204" pitchFamily="34" charset="0"/>
                <a:cs typeface="Arial" panose="020B0604020202020204" pitchFamily="34" charset="0"/>
              </a:rPr>
              <a:t> </a:t>
            </a:r>
            <a:r>
              <a:rPr lang="ar-SA"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تعتمد على المنصات الرقمية لبناء الوعي وجمع الدعم، وتشمل:</a:t>
            </a:r>
            <a:r>
              <a:rPr lang="fr-DZ" sz="18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 </a:t>
            </a:r>
            <a:r>
              <a:rPr lang="ar-SA"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التسويق عبر وسائل التواصل الاجتماعي</a:t>
            </a:r>
            <a:r>
              <a:rPr lang="ar-SA" sz="18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 </a:t>
            </a:r>
            <a:r>
              <a:rPr lang="ar-SA"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التسويق بالمحتوى (قصص إنسانية، فيديوهات مؤثرة)</a:t>
            </a:r>
            <a:r>
              <a:rPr lang="ar-SA" sz="18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 </a:t>
            </a:r>
            <a:r>
              <a:rPr lang="ar-SA"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البريد الإلكتروني التفاعلي للمانحين</a:t>
            </a:r>
            <a:r>
              <a:rPr lang="ar-SA" sz="18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 </a:t>
            </a:r>
            <a:r>
              <a:rPr lang="ar-SA"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الإعلانات المدفوعة الاجتماعية</a:t>
            </a:r>
            <a:r>
              <a:rPr lang="fr-DZ" sz="18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 </a:t>
            </a:r>
            <a:r>
              <a:rPr lang="ar-SA" sz="18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 </a:t>
            </a:r>
            <a:r>
              <a:rPr lang="ar-SA"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مثل</a:t>
            </a:r>
            <a:r>
              <a:rPr lang="fr-DZ" sz="18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 Meta </a:t>
            </a:r>
            <a:r>
              <a:rPr lang="fr-DZ" sz="1800" dirty="0" err="1">
                <a:solidFill>
                  <a:srgbClr val="000000"/>
                </a:solidFill>
                <a:effectLst/>
                <a:latin typeface="Times New Roman" panose="02020603050405020304" pitchFamily="18" charset="0"/>
                <a:ea typeface="Calibri" panose="020F0502020204030204" pitchFamily="34" charset="0"/>
                <a:cs typeface="Arial" panose="020B0604020202020204" pitchFamily="34" charset="0"/>
              </a:rPr>
              <a:t>Ads</a:t>
            </a:r>
            <a:r>
              <a:rPr lang="fr-DZ" sz="18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 </a:t>
            </a:r>
            <a:r>
              <a:rPr lang="ar-SA"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أو</a:t>
            </a:r>
            <a:r>
              <a:rPr lang="fr-DZ" sz="18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 Google for </a:t>
            </a:r>
            <a:r>
              <a:rPr lang="fr-DZ" sz="1800" dirty="0" err="1">
                <a:solidFill>
                  <a:srgbClr val="000000"/>
                </a:solidFill>
                <a:effectLst/>
                <a:latin typeface="Times New Roman" panose="02020603050405020304" pitchFamily="18" charset="0"/>
                <a:ea typeface="Calibri" panose="020F0502020204030204" pitchFamily="34" charset="0"/>
                <a:cs typeface="Arial" panose="020B0604020202020204" pitchFamily="34" charset="0"/>
              </a:rPr>
              <a:t>Nonprofits</a:t>
            </a:r>
            <a:r>
              <a:rPr lang="ar-SA" sz="18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 </a:t>
            </a:r>
          </a:p>
          <a:p>
            <a:pPr lvl="0" algn="just" rtl="1">
              <a:lnSpc>
                <a:spcPct val="150000"/>
              </a:lnSpc>
              <a:spcAft>
                <a:spcPts val="800"/>
              </a:spcAft>
              <a:buFont typeface="Wingdings" panose="05000000000000000000" pitchFamily="2" charset="2"/>
              <a:buChar char="q"/>
            </a:pPr>
            <a:r>
              <a:rPr lang="ar-SA" sz="1800" b="1" dirty="0">
                <a:solidFill>
                  <a:srgbClr val="000000"/>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استراتيجية الاتصال المجتمعي</a:t>
            </a:r>
            <a:r>
              <a:rPr lang="fr-DZ" sz="1800" b="1" dirty="0">
                <a:solidFill>
                  <a:srgbClr val="000000"/>
                </a:solidFill>
                <a:effectLst/>
                <a:highlight>
                  <a:srgbClr val="FFFF00"/>
                </a:highlight>
                <a:latin typeface="Times New Roman" panose="02020603050405020304" pitchFamily="18" charset="0"/>
                <a:ea typeface="Calibri" panose="020F0502020204030204" pitchFamily="34" charset="0"/>
                <a:cs typeface="Arial" panose="020B0604020202020204" pitchFamily="34" charset="0"/>
              </a:rPr>
              <a:t> (Community </a:t>
            </a:r>
            <a:r>
              <a:rPr lang="fr-DZ" sz="1800" b="1" dirty="0" err="1">
                <a:solidFill>
                  <a:srgbClr val="000000"/>
                </a:solidFill>
                <a:effectLst/>
                <a:highlight>
                  <a:srgbClr val="FFFF00"/>
                </a:highlight>
                <a:latin typeface="Times New Roman" panose="02020603050405020304" pitchFamily="18" charset="0"/>
                <a:ea typeface="Calibri" panose="020F0502020204030204" pitchFamily="34" charset="0"/>
                <a:cs typeface="Arial" panose="020B0604020202020204" pitchFamily="34" charset="0"/>
              </a:rPr>
              <a:t>Outreach</a:t>
            </a:r>
            <a:r>
              <a:rPr lang="fr-DZ" sz="1800" b="1" dirty="0">
                <a:solidFill>
                  <a:srgbClr val="000000"/>
                </a:solidFill>
                <a:effectLst/>
                <a:highlight>
                  <a:srgbClr val="FFFF00"/>
                </a:highlight>
                <a:latin typeface="Times New Roman" panose="02020603050405020304" pitchFamily="18" charset="0"/>
                <a:ea typeface="Calibri" panose="020F0502020204030204" pitchFamily="34" charset="0"/>
                <a:cs typeface="Arial" panose="020B0604020202020204" pitchFamily="34" charset="0"/>
              </a:rPr>
              <a:t>)</a:t>
            </a:r>
            <a:r>
              <a:rPr lang="ar-SA" sz="1800" b="1" dirty="0">
                <a:solidFill>
                  <a:srgbClr val="000000"/>
                </a:solidFill>
                <a:effectLst/>
                <a:highlight>
                  <a:srgbClr val="FFFF00"/>
                </a:highlight>
                <a:latin typeface="Times New Roman" panose="02020603050405020304" pitchFamily="18" charset="0"/>
                <a:ea typeface="Calibri" panose="020F0502020204030204" pitchFamily="34" charset="0"/>
                <a:cs typeface="Arial" panose="020B0604020202020204" pitchFamily="34" charset="0"/>
              </a:rPr>
              <a:t>:</a:t>
            </a:r>
            <a:r>
              <a:rPr lang="fr-DZ" sz="1800" b="1" dirty="0">
                <a:solidFill>
                  <a:srgbClr val="000000"/>
                </a:solidFill>
                <a:effectLst/>
                <a:highlight>
                  <a:srgbClr val="FFFF00"/>
                </a:highlight>
                <a:latin typeface="Times New Roman" panose="02020603050405020304" pitchFamily="18" charset="0"/>
                <a:ea typeface="Calibri" panose="020F0502020204030204" pitchFamily="34" charset="0"/>
                <a:cs typeface="Arial" panose="020B0604020202020204" pitchFamily="34" charset="0"/>
              </a:rPr>
              <a:t> </a:t>
            </a:r>
            <a:r>
              <a:rPr lang="ar-SA"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تعتمد على التفاعل المباشر مع المجتمع عبر</a:t>
            </a:r>
            <a:r>
              <a:rPr lang="fr-DZ" sz="18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 • </a:t>
            </a:r>
            <a:r>
              <a:rPr lang="ar-SA"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الحملات الميدانية</a:t>
            </a:r>
            <a:r>
              <a:rPr lang="fr-DZ" sz="18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 • </a:t>
            </a:r>
            <a:r>
              <a:rPr lang="ar-SA"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الأيام المفتوحة والمهرجانات الخيرية</a:t>
            </a:r>
            <a:r>
              <a:rPr lang="fr-DZ" sz="18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 • </a:t>
            </a:r>
            <a:r>
              <a:rPr lang="ar-SA"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الشراكات مع المدارس والجامعات والمجالس المحلية</a:t>
            </a:r>
            <a:r>
              <a:rPr lang="fr-DZ" sz="18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 </a:t>
            </a:r>
            <a:endParaRPr lang="fr-DZ" sz="18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0722390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BA5B4E3-6667-4DA3-866F-C117D22F88F0}"/>
              </a:ext>
            </a:extLst>
          </p:cNvPr>
          <p:cNvSpPr>
            <a:spLocks noGrp="1"/>
          </p:cNvSpPr>
          <p:nvPr>
            <p:ph type="title"/>
          </p:nvPr>
        </p:nvSpPr>
        <p:spPr/>
        <p:txBody>
          <a:bodyPr>
            <a:normAutofit/>
          </a:bodyPr>
          <a:lstStyle/>
          <a:p>
            <a:pPr algn="r"/>
            <a:r>
              <a:rPr lang="ar-SA" sz="3200" b="1" i="0" dirty="0">
                <a:effectLst/>
                <a:latin typeface="Segoe UI Historic" panose="020B0502040204020203" pitchFamily="34" charset="0"/>
                <a:cs typeface="+mj-cs"/>
              </a:rPr>
              <a:t>التحديات التي تواجه استراتيجيات التوزيع والترويج</a:t>
            </a:r>
            <a:endParaRPr lang="fr-DZ" sz="3200" b="1" dirty="0"/>
          </a:p>
        </p:txBody>
      </p:sp>
      <p:sp>
        <p:nvSpPr>
          <p:cNvPr id="3" name="Espace réservé du contenu 2">
            <a:extLst>
              <a:ext uri="{FF2B5EF4-FFF2-40B4-BE49-F238E27FC236}">
                <a16:creationId xmlns:a16="http://schemas.microsoft.com/office/drawing/2014/main" id="{72BD66EF-35FF-471E-B7C9-D89F285AA3D5}"/>
              </a:ext>
            </a:extLst>
          </p:cNvPr>
          <p:cNvSpPr>
            <a:spLocks noGrp="1"/>
          </p:cNvSpPr>
          <p:nvPr>
            <p:ph idx="1"/>
          </p:nvPr>
        </p:nvSpPr>
        <p:spPr>
          <a:xfrm>
            <a:off x="908539" y="1383497"/>
            <a:ext cx="10515600" cy="4351338"/>
          </a:xfrm>
        </p:spPr>
        <p:txBody>
          <a:bodyPr>
            <a:normAutofit/>
          </a:bodyPr>
          <a:lstStyle/>
          <a:p>
            <a:pPr marL="514350" indent="-514350" algn="r" rtl="1">
              <a:lnSpc>
                <a:spcPct val="150000"/>
              </a:lnSpc>
              <a:buAutoNum type="arabicPeriod"/>
            </a:pPr>
            <a:r>
              <a:rPr lang="ar-SA" dirty="0">
                <a:solidFill>
                  <a:srgbClr val="000000"/>
                </a:solidFill>
                <a:effectLst/>
                <a:latin typeface="Times New Roman" panose="02020603050405020304" pitchFamily="18" charset="0"/>
                <a:ea typeface="Calibri" panose="020F0502020204030204" pitchFamily="34" charset="0"/>
              </a:rPr>
              <a:t>نقص الموارد المالية والبشرية.</a:t>
            </a:r>
          </a:p>
          <a:p>
            <a:pPr marL="514350" indent="-514350" algn="r" rtl="1">
              <a:lnSpc>
                <a:spcPct val="150000"/>
              </a:lnSpc>
              <a:buAutoNum type="arabicPeriod"/>
            </a:pPr>
            <a:r>
              <a:rPr lang="ar-SA" dirty="0">
                <a:solidFill>
                  <a:srgbClr val="000000"/>
                </a:solidFill>
                <a:effectLst/>
                <a:latin typeface="Times New Roman" panose="02020603050405020304" pitchFamily="18" charset="0"/>
                <a:ea typeface="Calibri" panose="020F0502020204030204" pitchFamily="34" charset="0"/>
              </a:rPr>
              <a:t>صعوبة قياس الأثر الترويجي أو الخدمي بدقة.</a:t>
            </a:r>
          </a:p>
          <a:p>
            <a:pPr marL="514350" indent="-514350" algn="r" rtl="1">
              <a:lnSpc>
                <a:spcPct val="150000"/>
              </a:lnSpc>
              <a:buAutoNum type="arabicPeriod"/>
            </a:pPr>
            <a:r>
              <a:rPr lang="ar-SA" dirty="0">
                <a:solidFill>
                  <a:srgbClr val="000000"/>
                </a:solidFill>
                <a:effectLst/>
                <a:latin typeface="Times New Roman" panose="02020603050405020304" pitchFamily="18" charset="0"/>
                <a:ea typeface="Calibri" panose="020F0502020204030204" pitchFamily="34" charset="0"/>
              </a:rPr>
              <a:t>تفاوت المستوى الثقافي والتقني للفئات المستهدفة.</a:t>
            </a:r>
          </a:p>
          <a:p>
            <a:pPr marL="514350" indent="-514350" algn="r" rtl="1">
              <a:lnSpc>
                <a:spcPct val="150000"/>
              </a:lnSpc>
              <a:buAutoNum type="arabicPeriod"/>
            </a:pPr>
            <a:r>
              <a:rPr lang="ar-SA" dirty="0">
                <a:solidFill>
                  <a:srgbClr val="000000"/>
                </a:solidFill>
                <a:effectLst/>
                <a:latin typeface="Times New Roman" panose="02020603050405020304" pitchFamily="18" charset="0"/>
                <a:ea typeface="Calibri" panose="020F0502020204030204" pitchFamily="34" charset="0"/>
              </a:rPr>
              <a:t>الحاجة إلى الحفاظ على المصداقية في عصر الإعلام الفوري.</a:t>
            </a:r>
          </a:p>
          <a:p>
            <a:pPr marL="514350" indent="-514350" algn="r" rtl="1">
              <a:lnSpc>
                <a:spcPct val="150000"/>
              </a:lnSpc>
              <a:buAutoNum type="arabicPeriod"/>
            </a:pPr>
            <a:r>
              <a:rPr lang="ar-SA" dirty="0">
                <a:solidFill>
                  <a:srgbClr val="000000"/>
                </a:solidFill>
                <a:effectLst/>
                <a:latin typeface="Times New Roman" panose="02020603050405020304" pitchFamily="18" charset="0"/>
                <a:ea typeface="Calibri" panose="020F0502020204030204" pitchFamily="34" charset="0"/>
              </a:rPr>
              <a:t>التنافس بين المؤسسات غير الربحية على نفس مصادر الدعم</a:t>
            </a:r>
            <a:r>
              <a:rPr lang="fr-DZ" dirty="0">
                <a:solidFill>
                  <a:srgbClr val="000000"/>
                </a:solidFill>
                <a:effectLst/>
                <a:latin typeface="Times New Roman" panose="02020603050405020304" pitchFamily="18" charset="0"/>
                <a:ea typeface="Calibri" panose="020F0502020204030204" pitchFamily="34" charset="0"/>
              </a:rPr>
              <a:t>. </a:t>
            </a:r>
            <a:endParaRPr lang="fr-DZ" sz="4000" dirty="0"/>
          </a:p>
        </p:txBody>
      </p:sp>
    </p:spTree>
    <p:extLst>
      <p:ext uri="{BB962C8B-B14F-4D97-AF65-F5344CB8AC3E}">
        <p14:creationId xmlns:p14="http://schemas.microsoft.com/office/powerpoint/2010/main" val="23564017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FC6338E1-DE7D-4DC7-88B7-DE672869F270}"/>
              </a:ext>
            </a:extLst>
          </p:cNvPr>
          <p:cNvSpPr>
            <a:spLocks noGrp="1"/>
          </p:cNvSpPr>
          <p:nvPr>
            <p:ph idx="1"/>
          </p:nvPr>
        </p:nvSpPr>
        <p:spPr>
          <a:xfrm>
            <a:off x="838200" y="432078"/>
            <a:ext cx="10948516" cy="5747658"/>
          </a:xfrm>
        </p:spPr>
        <p:txBody>
          <a:bodyPr>
            <a:normAutofit lnSpcReduction="10000"/>
          </a:bodyPr>
          <a:lstStyle/>
          <a:p>
            <a:pPr marL="0" indent="0" algn="just" rtl="1">
              <a:lnSpc>
                <a:spcPct val="115000"/>
              </a:lnSpc>
              <a:spcAft>
                <a:spcPts val="1000"/>
              </a:spcAft>
              <a:buNone/>
            </a:pPr>
            <a:r>
              <a:rPr lang="ar-SA" sz="3200" b="1" dirty="0">
                <a:effectLst/>
                <a:latin typeface="Times New Roman" panose="02020603050405020304" pitchFamily="18" charset="0"/>
                <a:ea typeface="MS Mincho" panose="02020609040205080304" pitchFamily="49" charset="-128"/>
                <a:cs typeface="+mj-cs"/>
              </a:rPr>
              <a:t>مؤشرات قياس نجاح استراتيجيات التوزيع والترويج في المؤسسات غير الربحية:</a:t>
            </a:r>
          </a:p>
          <a:p>
            <a:pPr marL="0" indent="0" algn="just" rtl="1">
              <a:lnSpc>
                <a:spcPct val="115000"/>
              </a:lnSpc>
              <a:spcAft>
                <a:spcPts val="1000"/>
              </a:spcAft>
              <a:buNone/>
            </a:pPr>
            <a:r>
              <a:rPr lang="ar-SA" sz="1800" b="1" dirty="0">
                <a:solidFill>
                  <a:srgbClr val="000000"/>
                </a:solidFill>
                <a:effectLst/>
                <a:ea typeface="Calibri" panose="020F0502020204030204" pitchFamily="34" charset="0"/>
                <a:cs typeface="Times New Roman" panose="02020603050405020304" pitchFamily="18" charset="0"/>
              </a:rPr>
              <a:t>في التوزيع:</a:t>
            </a:r>
          </a:p>
          <a:p>
            <a:pPr algn="just" rtl="1">
              <a:lnSpc>
                <a:spcPct val="115000"/>
              </a:lnSpc>
              <a:spcAft>
                <a:spcPts val="1000"/>
              </a:spcAft>
              <a:buFont typeface="Courier New" panose="02070309020205020404" pitchFamily="49" charset="0"/>
              <a:buChar char="o"/>
            </a:pPr>
            <a:r>
              <a:rPr lang="ar-SA" sz="1800" dirty="0">
                <a:solidFill>
                  <a:srgbClr val="000000"/>
                </a:solidFill>
                <a:effectLst/>
                <a:ea typeface="Calibri" panose="020F0502020204030204" pitchFamily="34" charset="0"/>
                <a:cs typeface="Times New Roman" panose="02020603050405020304" pitchFamily="18" charset="0"/>
              </a:rPr>
              <a:t>عدد المستفيدين الفعليين مقابل المخطط</a:t>
            </a:r>
            <a:r>
              <a:rPr lang="ar-SA" sz="1800" dirty="0">
                <a:solidFill>
                  <a:srgbClr val="000000"/>
                </a:solidFill>
                <a:effectLst/>
                <a:latin typeface="Times New Roman" panose="02020603050405020304" pitchFamily="18" charset="0"/>
                <a:ea typeface="Calibri" panose="020F0502020204030204" pitchFamily="34" charset="0"/>
              </a:rPr>
              <a:t>.</a:t>
            </a:r>
          </a:p>
          <a:p>
            <a:pPr algn="just" rtl="1">
              <a:lnSpc>
                <a:spcPct val="115000"/>
              </a:lnSpc>
              <a:spcAft>
                <a:spcPts val="1000"/>
              </a:spcAft>
              <a:buFont typeface="Courier New" panose="02070309020205020404" pitchFamily="49" charset="0"/>
              <a:buChar char="o"/>
            </a:pPr>
            <a:r>
              <a:rPr lang="ar-SA" sz="1800" dirty="0">
                <a:solidFill>
                  <a:srgbClr val="000000"/>
                </a:solidFill>
                <a:effectLst/>
                <a:latin typeface="Times New Roman" panose="02020603050405020304" pitchFamily="18" charset="0"/>
                <a:ea typeface="Calibri" panose="020F0502020204030204" pitchFamily="34" charset="0"/>
              </a:rPr>
              <a:t>مدى التغطية الجغرافية.</a:t>
            </a:r>
          </a:p>
          <a:p>
            <a:pPr algn="just" rtl="1">
              <a:lnSpc>
                <a:spcPct val="115000"/>
              </a:lnSpc>
              <a:spcAft>
                <a:spcPts val="1000"/>
              </a:spcAft>
              <a:buFont typeface="Courier New" panose="02070309020205020404" pitchFamily="49" charset="0"/>
              <a:buChar char="o"/>
            </a:pPr>
            <a:r>
              <a:rPr lang="ar-SA" sz="1800" dirty="0">
                <a:solidFill>
                  <a:srgbClr val="000000"/>
                </a:solidFill>
                <a:effectLst/>
                <a:latin typeface="Times New Roman" panose="02020603050405020304" pitchFamily="18" charset="0"/>
                <a:ea typeface="Calibri" panose="020F0502020204030204" pitchFamily="34" charset="0"/>
              </a:rPr>
              <a:t>سرعة وشفافية تسليم الخدمة.</a:t>
            </a:r>
          </a:p>
          <a:p>
            <a:pPr marL="0" indent="0" algn="just" rtl="1">
              <a:lnSpc>
                <a:spcPct val="115000"/>
              </a:lnSpc>
              <a:spcAft>
                <a:spcPts val="1000"/>
              </a:spcAft>
              <a:buNone/>
            </a:pPr>
            <a:r>
              <a:rPr lang="ar-SA" sz="1800" b="1" dirty="0">
                <a:solidFill>
                  <a:srgbClr val="000000"/>
                </a:solidFill>
                <a:effectLst/>
                <a:latin typeface="Times New Roman" panose="02020603050405020304" pitchFamily="18" charset="0"/>
                <a:ea typeface="Calibri" panose="020F0502020204030204" pitchFamily="34" charset="0"/>
              </a:rPr>
              <a:t>في الترويج:</a:t>
            </a:r>
          </a:p>
          <a:p>
            <a:pPr algn="just" rtl="1">
              <a:lnSpc>
                <a:spcPct val="115000"/>
              </a:lnSpc>
              <a:spcAft>
                <a:spcPts val="1000"/>
              </a:spcAft>
              <a:buFont typeface="Courier New" panose="02070309020205020404" pitchFamily="49" charset="0"/>
              <a:buChar char="o"/>
            </a:pPr>
            <a:r>
              <a:rPr lang="ar-SA" sz="1800" dirty="0">
                <a:solidFill>
                  <a:srgbClr val="000000"/>
                </a:solidFill>
                <a:effectLst/>
                <a:latin typeface="Times New Roman" panose="02020603050405020304" pitchFamily="18" charset="0"/>
                <a:ea typeface="Calibri" panose="020F0502020204030204" pitchFamily="34" charset="0"/>
              </a:rPr>
              <a:t>مستوى الوعي بالرسالة أو الحملة.</a:t>
            </a:r>
          </a:p>
          <a:p>
            <a:pPr algn="just" rtl="1">
              <a:lnSpc>
                <a:spcPct val="115000"/>
              </a:lnSpc>
              <a:spcAft>
                <a:spcPts val="1000"/>
              </a:spcAft>
              <a:buFont typeface="Courier New" panose="02070309020205020404" pitchFamily="49" charset="0"/>
              <a:buChar char="o"/>
            </a:pPr>
            <a:r>
              <a:rPr lang="ar-SA" sz="1800" dirty="0">
                <a:solidFill>
                  <a:srgbClr val="000000"/>
                </a:solidFill>
                <a:effectLst/>
                <a:latin typeface="Times New Roman" panose="02020603050405020304" pitchFamily="18" charset="0"/>
                <a:ea typeface="Calibri" panose="020F0502020204030204" pitchFamily="34" charset="0"/>
              </a:rPr>
              <a:t>حجم التبرعات والمشاركات التطوعية.</a:t>
            </a:r>
          </a:p>
          <a:p>
            <a:pPr algn="just" rtl="1">
              <a:lnSpc>
                <a:spcPct val="115000"/>
              </a:lnSpc>
              <a:spcAft>
                <a:spcPts val="1000"/>
              </a:spcAft>
              <a:buFont typeface="Courier New" panose="02070309020205020404" pitchFamily="49" charset="0"/>
              <a:buChar char="o"/>
            </a:pPr>
            <a:r>
              <a:rPr lang="ar-SA" sz="1800" dirty="0">
                <a:solidFill>
                  <a:srgbClr val="000000"/>
                </a:solidFill>
                <a:effectLst/>
                <a:latin typeface="Times New Roman" panose="02020603050405020304" pitchFamily="18" charset="0"/>
                <a:ea typeface="Calibri" panose="020F0502020204030204" pitchFamily="34" charset="0"/>
              </a:rPr>
              <a:t>معدل التفاعل الرقمي (نقرات، مشاركات، زيارات).</a:t>
            </a:r>
          </a:p>
          <a:p>
            <a:pPr algn="just" rtl="1">
              <a:lnSpc>
                <a:spcPct val="115000"/>
              </a:lnSpc>
              <a:spcAft>
                <a:spcPts val="1000"/>
              </a:spcAft>
              <a:buFont typeface="Courier New" panose="02070309020205020404" pitchFamily="49" charset="0"/>
              <a:buChar char="o"/>
            </a:pPr>
            <a:r>
              <a:rPr lang="ar-SA" sz="1800" dirty="0">
                <a:solidFill>
                  <a:srgbClr val="000000"/>
                </a:solidFill>
                <a:effectLst/>
                <a:latin typeface="Times New Roman" panose="02020603050405020304" pitchFamily="18" charset="0"/>
                <a:ea typeface="Calibri" panose="020F0502020204030204" pitchFamily="34" charset="0"/>
              </a:rPr>
              <a:t>قياس التحول السلوكي لدى الجمهور المستهدف</a:t>
            </a:r>
            <a:r>
              <a:rPr lang="fr-DZ" sz="1800" dirty="0">
                <a:solidFill>
                  <a:srgbClr val="000000"/>
                </a:solidFill>
                <a:effectLst/>
                <a:latin typeface="Times New Roman" panose="02020603050405020304" pitchFamily="18" charset="0"/>
                <a:ea typeface="Calibri" panose="020F0502020204030204" pitchFamily="34" charset="0"/>
              </a:rPr>
              <a:t>. </a:t>
            </a:r>
            <a:endParaRPr lang="ar-SA" sz="3200" b="1" dirty="0">
              <a:effectLst/>
              <a:latin typeface="Times New Roman" panose="02020603050405020304" pitchFamily="18" charset="0"/>
              <a:ea typeface="MS Mincho" panose="02020609040205080304" pitchFamily="49" charset="-128"/>
              <a:cs typeface="+mj-cs"/>
            </a:endParaRPr>
          </a:p>
        </p:txBody>
      </p:sp>
    </p:spTree>
    <p:extLst>
      <p:ext uri="{BB962C8B-B14F-4D97-AF65-F5344CB8AC3E}">
        <p14:creationId xmlns:p14="http://schemas.microsoft.com/office/powerpoint/2010/main" val="22850984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E3BAC0B-FDF5-4211-835C-DFDA637E0136}"/>
              </a:ext>
            </a:extLst>
          </p:cNvPr>
          <p:cNvSpPr>
            <a:spLocks noGrp="1"/>
          </p:cNvSpPr>
          <p:nvPr>
            <p:ph type="title"/>
          </p:nvPr>
        </p:nvSpPr>
        <p:spPr>
          <a:xfrm>
            <a:off x="13398" y="0"/>
            <a:ext cx="12192000" cy="1419383"/>
          </a:xfrm>
        </p:spPr>
        <p:txBody>
          <a:bodyPr>
            <a:normAutofit/>
          </a:bodyPr>
          <a:lstStyle/>
          <a:p>
            <a:pPr algn="ctr"/>
            <a:r>
              <a:rPr lang="ar-SA" sz="4000" b="1" dirty="0"/>
              <a:t>وأنت ما هي الاستراتيجية الناجحة للتوزيع والترويج للمؤسسات غير الربحية التي تعرفها؟</a:t>
            </a:r>
            <a:endParaRPr lang="fr-DZ" sz="4000" b="1" dirty="0"/>
          </a:p>
        </p:txBody>
      </p:sp>
      <p:pic>
        <p:nvPicPr>
          <p:cNvPr id="12290" name="Picture 2" descr="Stock Photography Question Mark Illustration Png Clipart Cartoon | My ...">
            <a:extLst>
              <a:ext uri="{FF2B5EF4-FFF2-40B4-BE49-F238E27FC236}">
                <a16:creationId xmlns:a16="http://schemas.microsoft.com/office/drawing/2014/main" id="{01C9796D-1D8D-4D06-860C-1798AAC98ED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09188" y="1215851"/>
            <a:ext cx="7586506" cy="5642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50593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C80F0BD-A2EE-4110-802D-5DCD479F1EFB}"/>
              </a:ext>
            </a:extLst>
          </p:cNvPr>
          <p:cNvSpPr>
            <a:spLocks noGrp="1"/>
          </p:cNvSpPr>
          <p:nvPr>
            <p:ph type="ctrTitle"/>
          </p:nvPr>
        </p:nvSpPr>
        <p:spPr>
          <a:xfrm>
            <a:off x="1242646" y="0"/>
            <a:ext cx="9144000" cy="2682910"/>
          </a:xfrm>
        </p:spPr>
        <p:txBody>
          <a:bodyPr>
            <a:normAutofit/>
          </a:bodyPr>
          <a:lstStyle/>
          <a:p>
            <a:r>
              <a:rPr lang="ar-SA" b="1" dirty="0"/>
              <a:t>المحاضرة الرابعة:</a:t>
            </a:r>
            <a:br>
              <a:rPr lang="ar-SA" b="1" dirty="0"/>
            </a:br>
            <a:r>
              <a:rPr lang="ar-SA" b="1" dirty="0"/>
              <a:t> استراتيجيات المزيج التسويقي (التوزيع-الترويج)</a:t>
            </a:r>
            <a:endParaRPr lang="fr-DZ" dirty="0"/>
          </a:p>
        </p:txBody>
      </p:sp>
      <p:sp>
        <p:nvSpPr>
          <p:cNvPr id="7" name="AutoShape 2" descr="Qu’est-ce qu’un plan stratégique ?">
            <a:extLst>
              <a:ext uri="{FF2B5EF4-FFF2-40B4-BE49-F238E27FC236}">
                <a16:creationId xmlns:a16="http://schemas.microsoft.com/office/drawing/2014/main" id="{A4FF4040-D8C7-4070-9D22-515B9E4C9D57}"/>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DZ"/>
          </a:p>
        </p:txBody>
      </p:sp>
      <p:sp>
        <p:nvSpPr>
          <p:cNvPr id="11" name="Rectangle 10">
            <a:extLst>
              <a:ext uri="{FF2B5EF4-FFF2-40B4-BE49-F238E27FC236}">
                <a16:creationId xmlns:a16="http://schemas.microsoft.com/office/drawing/2014/main" id="{14AD4365-5C68-48EB-8B84-60B682057C8C}"/>
              </a:ext>
            </a:extLst>
          </p:cNvPr>
          <p:cNvSpPr/>
          <p:nvPr/>
        </p:nvSpPr>
        <p:spPr>
          <a:xfrm>
            <a:off x="-100484" y="6270171"/>
            <a:ext cx="12292484" cy="58782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DZ"/>
          </a:p>
        </p:txBody>
      </p:sp>
      <p:pic>
        <p:nvPicPr>
          <p:cNvPr id="1026" name="Picture 2" descr="Les 4P du marketing-mix : définition">
            <a:extLst>
              <a:ext uri="{FF2B5EF4-FFF2-40B4-BE49-F238E27FC236}">
                <a16:creationId xmlns:a16="http://schemas.microsoft.com/office/drawing/2014/main" id="{46A05D44-E90B-4EE3-AAC5-C8B4A52E8F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682910"/>
            <a:ext cx="12191999" cy="41750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41987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3666EDF-E916-4062-9FEA-127F80536CAE}"/>
              </a:ext>
            </a:extLst>
          </p:cNvPr>
          <p:cNvSpPr>
            <a:spLocks noGrp="1"/>
          </p:cNvSpPr>
          <p:nvPr>
            <p:ph type="title"/>
          </p:nvPr>
        </p:nvSpPr>
        <p:spPr/>
        <p:txBody>
          <a:bodyPr/>
          <a:lstStyle/>
          <a:p>
            <a:pPr algn="r"/>
            <a:r>
              <a:rPr lang="ar-SA" b="1" dirty="0"/>
              <a:t>مقدمة</a:t>
            </a:r>
            <a:endParaRPr lang="fr-DZ" b="1" dirty="0"/>
          </a:p>
        </p:txBody>
      </p:sp>
      <p:sp>
        <p:nvSpPr>
          <p:cNvPr id="3" name="Espace réservé du contenu 2">
            <a:extLst>
              <a:ext uri="{FF2B5EF4-FFF2-40B4-BE49-F238E27FC236}">
                <a16:creationId xmlns:a16="http://schemas.microsoft.com/office/drawing/2014/main" id="{67E36326-4AAF-426D-B08D-1415E6F11604}"/>
              </a:ext>
            </a:extLst>
          </p:cNvPr>
          <p:cNvSpPr>
            <a:spLocks noGrp="1"/>
          </p:cNvSpPr>
          <p:nvPr>
            <p:ph idx="1"/>
          </p:nvPr>
        </p:nvSpPr>
        <p:spPr>
          <a:xfrm>
            <a:off x="838200" y="1433740"/>
            <a:ext cx="10515600" cy="4351338"/>
          </a:xfrm>
        </p:spPr>
        <p:txBody>
          <a:bodyPr>
            <a:normAutofit lnSpcReduction="10000"/>
          </a:bodyPr>
          <a:lstStyle/>
          <a:p>
            <a:pPr algn="just" rtl="1">
              <a:lnSpc>
                <a:spcPct val="150000"/>
              </a:lnSpc>
              <a:spcAft>
                <a:spcPts val="800"/>
              </a:spcAft>
            </a:pPr>
            <a:r>
              <a:rPr lang="ar-SA" dirty="0">
                <a:solidFill>
                  <a:srgbClr val="000000"/>
                </a:solidFill>
                <a:latin typeface="Calibri" panose="020F0502020204030204" pitchFamily="34" charset="0"/>
                <a:ea typeface="Calibri" panose="020F0502020204030204" pitchFamily="34" charset="0"/>
                <a:cs typeface="Times New Roman" panose="02020603050405020304" pitchFamily="18" charset="0"/>
              </a:rPr>
              <a:t>تعد</a:t>
            </a:r>
            <a:r>
              <a:rPr lang="ar-SA"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المؤسسات غير الربحية جزءا حيويا من المنظومة الاقتصادية والاجتماعية، إذ تهدف إلى إحداث أثر اجتماعي أو إنساني أو ثقافي دون السعي لتحقيق الربح المادي. إلا أن النجاح في تحقيق هذا الأثر يظل رهينا بقدرة المؤسسة على إيصال خدماتها إلى الجمهور المستهدف بفعالية، وهو ما يجعل من استراتيجيات التوزيع والترويج محورا أساسيا في التسويق غير الربحي</a:t>
            </a:r>
            <a:r>
              <a:rPr lang="fr-DZ"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 </a:t>
            </a:r>
            <a:r>
              <a:rPr lang="ar-SA"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 إذ يكمن </a:t>
            </a:r>
            <a:r>
              <a:rPr lang="ar-SA"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التحدي المركزي في تسويق المؤسسات غير الربحية في أنها تسوق أفكارا وخدمات وقيما أكثر من منتجات مادية، وبالتالي فإن التوزيع يرمز غالبا إلى "إيصال الخدمة أو الرسالة"، والترويج يعني "إقناع المتبرعين والمستفيدين والجمهور بأهمية المشاركة".</a:t>
            </a:r>
            <a:endParaRPr lang="fr-DZ"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8058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E344D38-2FE5-43F7-8EE1-BD0BD634B7A1}"/>
              </a:ext>
            </a:extLst>
          </p:cNvPr>
          <p:cNvSpPr>
            <a:spLocks noGrp="1"/>
          </p:cNvSpPr>
          <p:nvPr>
            <p:ph type="title"/>
          </p:nvPr>
        </p:nvSpPr>
        <p:spPr>
          <a:xfrm>
            <a:off x="958780" y="2766218"/>
            <a:ext cx="10515600" cy="1325563"/>
          </a:xfrm>
        </p:spPr>
        <p:txBody>
          <a:bodyPr>
            <a:normAutofit fontScale="90000"/>
          </a:bodyPr>
          <a:lstStyle/>
          <a:p>
            <a:pPr algn="ctr"/>
            <a:r>
              <a:rPr lang="ar-SA" sz="5400" b="1" dirty="0"/>
              <a:t>استراتيجيات التوزيع في المؤسسات غير الربحية</a:t>
            </a:r>
            <a:endParaRPr lang="fr-DZ" sz="5400" b="1" dirty="0"/>
          </a:p>
        </p:txBody>
      </p:sp>
    </p:spTree>
    <p:extLst>
      <p:ext uri="{BB962C8B-B14F-4D97-AF65-F5344CB8AC3E}">
        <p14:creationId xmlns:p14="http://schemas.microsoft.com/office/powerpoint/2010/main" val="35852334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FC6338E1-DE7D-4DC7-88B7-DE672869F270}"/>
              </a:ext>
            </a:extLst>
          </p:cNvPr>
          <p:cNvSpPr>
            <a:spLocks noGrp="1"/>
          </p:cNvSpPr>
          <p:nvPr>
            <p:ph idx="1"/>
          </p:nvPr>
        </p:nvSpPr>
        <p:spPr>
          <a:xfrm>
            <a:off x="261257" y="0"/>
            <a:ext cx="11525459" cy="6712299"/>
          </a:xfrm>
        </p:spPr>
        <p:txBody>
          <a:bodyPr>
            <a:normAutofit/>
          </a:bodyPr>
          <a:lstStyle/>
          <a:p>
            <a:pPr marL="0" indent="0" algn="just" rtl="1">
              <a:lnSpc>
                <a:spcPct val="150000"/>
              </a:lnSpc>
              <a:spcAft>
                <a:spcPts val="800"/>
              </a:spcAft>
              <a:buNone/>
            </a:pPr>
            <a:r>
              <a:rPr lang="ar-SA" sz="2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التوزيع في المؤسسات غير الربحية: </a:t>
            </a:r>
            <a:r>
              <a:rPr lang="ar-SA" sz="2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طبيعة التوزيع في المؤسسات غير الربحية تختلف عن مفهوم التوزيع في التسويق التجاري</a:t>
            </a:r>
            <a:r>
              <a:rPr lang="ar-SA" sz="2000" dirty="0">
                <a:solidFill>
                  <a:srgbClr val="000000"/>
                </a:solidFill>
                <a:latin typeface="Times New Roman" panose="02020603050405020304" pitchFamily="18" charset="0"/>
                <a:ea typeface="Calibri" panose="020F0502020204030204" pitchFamily="34" charset="0"/>
                <a:cs typeface="Arial" panose="020B0604020202020204" pitchFamily="34" charset="0"/>
              </a:rPr>
              <a:t>،</a:t>
            </a:r>
            <a:r>
              <a:rPr lang="fr-DZ" sz="20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 </a:t>
            </a:r>
            <a:r>
              <a:rPr lang="ar-SA" sz="2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فهو لا يعني نقل السلع من المنتج إلى المستهلك فحسب، بل نقل الخدمات والمنافع الاجتماعية إلى الفئات المستهدفة.</a:t>
            </a:r>
            <a:endParaRPr lang="fr-DZ" sz="2000" dirty="0">
              <a:effectLst/>
              <a:latin typeface="Calibri" panose="020F0502020204030204" pitchFamily="34" charset="0"/>
              <a:ea typeface="Calibri" panose="020F0502020204030204" pitchFamily="34" charset="0"/>
              <a:cs typeface="Arial" panose="020B0604020202020204" pitchFamily="34" charset="0"/>
            </a:endParaRPr>
          </a:p>
          <a:p>
            <a:pPr marL="0" indent="0" algn="just" rtl="1">
              <a:lnSpc>
                <a:spcPct val="150000"/>
              </a:lnSpc>
              <a:spcAft>
                <a:spcPts val="800"/>
              </a:spcAft>
              <a:buNone/>
            </a:pPr>
            <a:r>
              <a:rPr lang="ar-SA" sz="2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ويعرف على أنه هو </a:t>
            </a:r>
            <a:r>
              <a:rPr lang="ar-SA"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مجموعة الأنشطة التي تهدف إلى إيصال الخدمة أو المنفعة أو الرسالة إلى الفئات التي تستهدفها المؤسسة، سواء كانت مستفيدين مباشرين (محتاجين، طلبة، مرضى، إلخ) أو داعمين (متبرعين، متطوعين، شركاء)</a:t>
            </a:r>
            <a:r>
              <a:rPr lang="fr-DZ" sz="2000" b="1" dirty="0">
                <a:solidFill>
                  <a:srgbClr val="FF0000"/>
                </a:solidFill>
                <a:effectLst/>
                <a:latin typeface="Times New Roman" panose="02020603050405020304" pitchFamily="18" charset="0"/>
                <a:ea typeface="Calibri" panose="020F0502020204030204" pitchFamily="34" charset="0"/>
                <a:cs typeface="Arial" panose="020B0604020202020204" pitchFamily="34" charset="0"/>
              </a:rPr>
              <a:t>.</a:t>
            </a:r>
            <a:endParaRPr lang="fr-DZ" sz="2000" b="1"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a:p>
            <a:pPr marL="0" indent="0" algn="just" rtl="1">
              <a:lnSpc>
                <a:spcPct val="150000"/>
              </a:lnSpc>
              <a:spcAft>
                <a:spcPts val="800"/>
              </a:spcAft>
              <a:buNone/>
            </a:pPr>
            <a:r>
              <a:rPr lang="ar-SA" sz="2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أهداف نظام التوزيع في المؤسسات غير الربحية:</a:t>
            </a:r>
            <a:endParaRPr lang="fr-DZ" sz="2400" b="1" dirty="0">
              <a:effectLst/>
              <a:latin typeface="Calibri" panose="020F0502020204030204" pitchFamily="34" charset="0"/>
              <a:ea typeface="Calibri" panose="020F0502020204030204" pitchFamily="34" charset="0"/>
              <a:cs typeface="Arial" panose="020B0604020202020204" pitchFamily="34" charset="0"/>
            </a:endParaRPr>
          </a:p>
          <a:p>
            <a:pPr algn="just" rtl="1">
              <a:lnSpc>
                <a:spcPct val="150000"/>
              </a:lnSpc>
              <a:spcAft>
                <a:spcPts val="800"/>
              </a:spcAft>
              <a:buFont typeface="Wingdings" panose="05000000000000000000" pitchFamily="2" charset="2"/>
              <a:buChar char="q"/>
            </a:pPr>
            <a:r>
              <a:rPr lang="ar-SA" sz="2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ضمان وصول الخدمة إلى الفئات المستحقة بأقل تكلفة وأعلى كفاءة.</a:t>
            </a:r>
            <a:endParaRPr lang="fr-DZ" sz="2000" dirty="0">
              <a:effectLst/>
              <a:latin typeface="Calibri" panose="020F0502020204030204" pitchFamily="34" charset="0"/>
              <a:ea typeface="Calibri" panose="020F0502020204030204" pitchFamily="34" charset="0"/>
              <a:cs typeface="Arial" panose="020B0604020202020204" pitchFamily="34" charset="0"/>
            </a:endParaRPr>
          </a:p>
          <a:p>
            <a:pPr algn="just" rtl="1">
              <a:lnSpc>
                <a:spcPct val="150000"/>
              </a:lnSpc>
              <a:spcAft>
                <a:spcPts val="800"/>
              </a:spcAft>
              <a:buFont typeface="Wingdings" panose="05000000000000000000" pitchFamily="2" charset="2"/>
              <a:buChar char="q"/>
            </a:pPr>
            <a:r>
              <a:rPr lang="ar-SA" sz="2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تحقيق العدالة والشفافية في التوزيع بما يعزز الثقة في المؤسسة.</a:t>
            </a:r>
            <a:endParaRPr lang="fr-DZ" sz="2000" dirty="0">
              <a:effectLst/>
              <a:latin typeface="Calibri" panose="020F0502020204030204" pitchFamily="34" charset="0"/>
              <a:ea typeface="Calibri" panose="020F0502020204030204" pitchFamily="34" charset="0"/>
              <a:cs typeface="Arial" panose="020B0604020202020204" pitchFamily="34" charset="0"/>
            </a:endParaRPr>
          </a:p>
          <a:p>
            <a:pPr algn="just" rtl="1">
              <a:lnSpc>
                <a:spcPct val="150000"/>
              </a:lnSpc>
              <a:spcAft>
                <a:spcPts val="800"/>
              </a:spcAft>
              <a:buFont typeface="Wingdings" panose="05000000000000000000" pitchFamily="2" charset="2"/>
              <a:buChar char="q"/>
            </a:pPr>
            <a:r>
              <a:rPr lang="ar-SA" sz="2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توسيع نطاق الوصول الجغرافي من خلال شراكات لامركزية</a:t>
            </a:r>
            <a:r>
              <a:rPr lang="ar-SA" sz="20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a:t>
            </a:r>
            <a:endParaRPr lang="fr-DZ" sz="2000" dirty="0">
              <a:effectLst/>
              <a:latin typeface="Calibri" panose="020F0502020204030204" pitchFamily="34" charset="0"/>
              <a:ea typeface="Calibri" panose="020F0502020204030204" pitchFamily="34" charset="0"/>
              <a:cs typeface="Arial" panose="020B0604020202020204" pitchFamily="34" charset="0"/>
            </a:endParaRPr>
          </a:p>
          <a:p>
            <a:pPr algn="just" rtl="1">
              <a:lnSpc>
                <a:spcPct val="150000"/>
              </a:lnSpc>
              <a:spcAft>
                <a:spcPts val="800"/>
              </a:spcAft>
              <a:buFont typeface="Wingdings" panose="05000000000000000000" pitchFamily="2" charset="2"/>
              <a:buChar char="q"/>
            </a:pPr>
            <a:r>
              <a:rPr lang="ar-SA" sz="2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تقليص الفجوات بين الطلب على الخدمات والموارد المتاحة</a:t>
            </a:r>
            <a:r>
              <a:rPr lang="ar-SA" sz="20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a:t>
            </a:r>
            <a:endParaRPr lang="fr-DZ" sz="2000" dirty="0">
              <a:effectLst/>
              <a:latin typeface="Calibri" panose="020F0502020204030204" pitchFamily="34" charset="0"/>
              <a:ea typeface="Calibri" panose="020F0502020204030204" pitchFamily="34" charset="0"/>
              <a:cs typeface="Arial" panose="020B0604020202020204" pitchFamily="34" charset="0"/>
            </a:endParaRPr>
          </a:p>
          <a:p>
            <a:pPr algn="just" rtl="1">
              <a:lnSpc>
                <a:spcPct val="150000"/>
              </a:lnSpc>
              <a:spcAft>
                <a:spcPts val="800"/>
              </a:spcAft>
              <a:buFont typeface="Wingdings" panose="05000000000000000000" pitchFamily="2" charset="2"/>
              <a:buChar char="q"/>
            </a:pPr>
            <a:r>
              <a:rPr lang="ar-SA" sz="2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تعزيز صورة المؤسسة كفاعل اجتماعي مسؤول ومؤثر</a:t>
            </a:r>
            <a:r>
              <a:rPr lang="fr-DZ" sz="18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 </a:t>
            </a:r>
            <a:endParaRPr lang="fr-DZ" sz="18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8420001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FC6338E1-DE7D-4DC7-88B7-DE672869F270}"/>
              </a:ext>
            </a:extLst>
          </p:cNvPr>
          <p:cNvSpPr>
            <a:spLocks noGrp="1"/>
          </p:cNvSpPr>
          <p:nvPr>
            <p:ph idx="1"/>
          </p:nvPr>
        </p:nvSpPr>
        <p:spPr>
          <a:xfrm>
            <a:off x="838200" y="432078"/>
            <a:ext cx="10948516" cy="5747658"/>
          </a:xfrm>
        </p:spPr>
        <p:txBody>
          <a:bodyPr>
            <a:normAutofit lnSpcReduction="10000"/>
          </a:bodyPr>
          <a:lstStyle/>
          <a:p>
            <a:pPr marL="0" indent="0" algn="just" rtl="1">
              <a:lnSpc>
                <a:spcPct val="115000"/>
              </a:lnSpc>
              <a:spcAft>
                <a:spcPts val="1000"/>
              </a:spcAft>
              <a:buNone/>
            </a:pPr>
            <a:r>
              <a:rPr lang="ar-SA" sz="3200" b="1" dirty="0">
                <a:effectLst/>
                <a:latin typeface="Times New Roman" panose="02020603050405020304" pitchFamily="18" charset="0"/>
                <a:ea typeface="MS Mincho" panose="02020609040205080304" pitchFamily="49" charset="-128"/>
                <a:cs typeface="+mj-cs"/>
              </a:rPr>
              <a:t>إستراتيجيات التوزيع في التسويق غير الربحي:</a:t>
            </a:r>
          </a:p>
          <a:p>
            <a:pPr algn="just" rtl="1">
              <a:lnSpc>
                <a:spcPct val="150000"/>
              </a:lnSpc>
              <a:spcAft>
                <a:spcPts val="800"/>
              </a:spcAft>
            </a:pPr>
            <a:r>
              <a:rPr lang="ar-SA" sz="1800" b="1" dirty="0">
                <a:solidFill>
                  <a:srgbClr val="000000"/>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استراتيجية التوزيع المباشر </a:t>
            </a:r>
            <a:r>
              <a:rPr lang="ar-SA"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تقوم المؤسسة بإيصال خدماتها مباشرة إلى المستفيدين دون وسطاء.</a:t>
            </a:r>
          </a:p>
          <a:p>
            <a:pPr algn="just" rtl="1">
              <a:lnSpc>
                <a:spcPct val="150000"/>
              </a:lnSpc>
              <a:spcAft>
                <a:spcPts val="800"/>
              </a:spcAft>
            </a:pPr>
            <a:endParaRPr lang="ar-SA" sz="18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0" indent="0" algn="just" rtl="1">
              <a:lnSpc>
                <a:spcPct val="150000"/>
              </a:lnSpc>
              <a:spcAft>
                <a:spcPts val="800"/>
              </a:spcAft>
              <a:buNone/>
            </a:pPr>
            <a:endParaRPr lang="fr-DZ" sz="1800" dirty="0">
              <a:effectLst/>
              <a:latin typeface="Calibri" panose="020F0502020204030204" pitchFamily="34" charset="0"/>
              <a:ea typeface="Calibri" panose="020F0502020204030204" pitchFamily="34" charset="0"/>
              <a:cs typeface="Arial" panose="020B0604020202020204" pitchFamily="34" charset="0"/>
            </a:endParaRPr>
          </a:p>
          <a:p>
            <a:pPr algn="just" rtl="1">
              <a:lnSpc>
                <a:spcPct val="150000"/>
              </a:lnSpc>
              <a:spcAft>
                <a:spcPts val="800"/>
              </a:spcAft>
            </a:pPr>
            <a:r>
              <a:rPr lang="ar-SA" sz="18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أمثلة</a:t>
            </a:r>
            <a:r>
              <a:rPr lang="fr-DZ" sz="1800" b="1"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 </a:t>
            </a:r>
            <a:r>
              <a:rPr lang="ar-SA" sz="1800" b="1"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 </a:t>
            </a:r>
            <a:r>
              <a:rPr lang="ar-SA"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الجمعيات الخيرية التي توزع المساعدات الغذائية ميدانيا</a:t>
            </a:r>
            <a:r>
              <a:rPr lang="ar-SA" sz="18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 </a:t>
            </a:r>
            <a:r>
              <a:rPr lang="ar-SA"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المستشفيات الإنسانية التي تقدم الرعاية الصحية المجانية في مناطق نائية</a:t>
            </a:r>
            <a:r>
              <a:rPr lang="fr-DZ" sz="18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 </a:t>
            </a:r>
            <a:r>
              <a:rPr lang="ar-SA" sz="18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a:t>
            </a:r>
          </a:p>
          <a:p>
            <a:pPr algn="just" rtl="1">
              <a:lnSpc>
                <a:spcPct val="150000"/>
              </a:lnSpc>
              <a:spcAft>
                <a:spcPts val="800"/>
              </a:spcAft>
            </a:pPr>
            <a:endParaRPr lang="ar-SA" sz="1800" dirty="0">
              <a:solidFill>
                <a:srgbClr val="000000"/>
              </a:solidFill>
              <a:latin typeface="Times New Roman" panose="02020603050405020304" pitchFamily="18" charset="0"/>
              <a:ea typeface="Calibri" panose="020F0502020204030204" pitchFamily="34" charset="0"/>
              <a:cs typeface="Arial" panose="020B0604020202020204" pitchFamily="34" charset="0"/>
            </a:endParaRPr>
          </a:p>
          <a:p>
            <a:pPr algn="just" rtl="1">
              <a:lnSpc>
                <a:spcPct val="150000"/>
              </a:lnSpc>
              <a:spcAft>
                <a:spcPts val="800"/>
              </a:spcAft>
            </a:pPr>
            <a:endParaRPr lang="ar-SA" sz="18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endParaRPr>
          </a:p>
          <a:p>
            <a:pPr algn="just" rtl="1">
              <a:lnSpc>
                <a:spcPct val="150000"/>
              </a:lnSpc>
              <a:spcAft>
                <a:spcPts val="800"/>
              </a:spcAft>
            </a:pPr>
            <a:r>
              <a:rPr lang="ar-SA" sz="18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المزايا</a:t>
            </a:r>
            <a:r>
              <a:rPr lang="ar-SA" sz="1800" b="1"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 </a:t>
            </a:r>
            <a:r>
              <a:rPr lang="ar-SA"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رقابة مباشرة على الخدمة وجودتها،</a:t>
            </a:r>
            <a:r>
              <a:rPr lang="fr-DZ" sz="18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 </a:t>
            </a:r>
            <a:r>
              <a:rPr lang="ar-SA"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تواصل شخصي يعزز الثقة والانتماء.</a:t>
            </a:r>
          </a:p>
          <a:p>
            <a:pPr algn="just" rtl="1">
              <a:lnSpc>
                <a:spcPct val="150000"/>
              </a:lnSpc>
              <a:spcAft>
                <a:spcPts val="800"/>
              </a:spcAft>
            </a:pPr>
            <a:r>
              <a:rPr lang="ar-SA" sz="18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العيوب</a:t>
            </a:r>
            <a:r>
              <a:rPr lang="fr-DZ" sz="1800" b="1"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 </a:t>
            </a:r>
            <a:r>
              <a:rPr lang="ar-SA" sz="1800" b="1"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 </a:t>
            </a:r>
            <a:r>
              <a:rPr lang="ar-SA"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ارتفاع التكاليف التشغيلية</a:t>
            </a:r>
            <a:r>
              <a:rPr lang="ar-SA" sz="18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 </a:t>
            </a:r>
            <a:r>
              <a:rPr lang="ar-SA"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محدودية الوصول الجغرافي.</a:t>
            </a:r>
            <a:endParaRPr lang="fr-DZ" sz="1800" dirty="0">
              <a:effectLst/>
              <a:latin typeface="Calibri" panose="020F0502020204030204" pitchFamily="34" charset="0"/>
              <a:ea typeface="Calibri" panose="020F0502020204030204" pitchFamily="34" charset="0"/>
              <a:cs typeface="Arial" panose="020B0604020202020204" pitchFamily="34" charset="0"/>
            </a:endParaRPr>
          </a:p>
        </p:txBody>
      </p:sp>
      <p:graphicFrame>
        <p:nvGraphicFramePr>
          <p:cNvPr id="2" name="Diagramme 1">
            <a:extLst>
              <a:ext uri="{FF2B5EF4-FFF2-40B4-BE49-F238E27FC236}">
                <a16:creationId xmlns:a16="http://schemas.microsoft.com/office/drawing/2014/main" id="{75B6AA4C-D691-4CB5-A971-6D1A84A8741B}"/>
              </a:ext>
            </a:extLst>
          </p:cNvPr>
          <p:cNvGraphicFramePr/>
          <p:nvPr>
            <p:extLst>
              <p:ext uri="{D42A27DB-BD31-4B8C-83A1-F6EECF244321}">
                <p14:modId xmlns:p14="http://schemas.microsoft.com/office/powerpoint/2010/main" val="2752594481"/>
              </p:ext>
            </p:extLst>
          </p:nvPr>
        </p:nvGraphicFramePr>
        <p:xfrm>
          <a:off x="2032000" y="1828790"/>
          <a:ext cx="8128000" cy="9696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30" name="Picture 6" descr="مركز الملك سلمان للإغاثة يوزع 4,711 سلة غذائية رمضانية للمحتاجين في السودان">
            <a:extLst>
              <a:ext uri="{FF2B5EF4-FFF2-40B4-BE49-F238E27FC236}">
                <a16:creationId xmlns:a16="http://schemas.microsoft.com/office/drawing/2014/main" id="{1DEEE3B0-ED3D-4DDD-B8B9-AFA37AAE473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4268" y="3591612"/>
            <a:ext cx="5542961" cy="33465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81151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FC6338E1-DE7D-4DC7-88B7-DE672869F270}"/>
              </a:ext>
            </a:extLst>
          </p:cNvPr>
          <p:cNvSpPr>
            <a:spLocks noGrp="1"/>
          </p:cNvSpPr>
          <p:nvPr>
            <p:ph idx="1"/>
          </p:nvPr>
        </p:nvSpPr>
        <p:spPr>
          <a:xfrm>
            <a:off x="838200" y="432078"/>
            <a:ext cx="10948516" cy="5747658"/>
          </a:xfrm>
        </p:spPr>
        <p:txBody>
          <a:bodyPr>
            <a:normAutofit/>
          </a:bodyPr>
          <a:lstStyle/>
          <a:p>
            <a:pPr marL="0" indent="0" algn="just" rtl="1">
              <a:lnSpc>
                <a:spcPct val="115000"/>
              </a:lnSpc>
              <a:spcAft>
                <a:spcPts val="1000"/>
              </a:spcAft>
              <a:buNone/>
            </a:pPr>
            <a:r>
              <a:rPr lang="ar-SA" sz="3200" b="1" dirty="0">
                <a:effectLst/>
                <a:latin typeface="Times New Roman" panose="02020603050405020304" pitchFamily="18" charset="0"/>
                <a:ea typeface="MS Mincho" panose="02020609040205080304" pitchFamily="49" charset="-128"/>
                <a:cs typeface="+mj-cs"/>
              </a:rPr>
              <a:t>إستراتيجيات التوزيع في التسويق غير الربحي:</a:t>
            </a:r>
          </a:p>
          <a:p>
            <a:pPr algn="just" rtl="1">
              <a:lnSpc>
                <a:spcPct val="150000"/>
              </a:lnSpc>
              <a:spcAft>
                <a:spcPts val="800"/>
              </a:spcAft>
            </a:pPr>
            <a:r>
              <a:rPr lang="ar-SA" sz="1800" b="1" dirty="0">
                <a:solidFill>
                  <a:srgbClr val="000000"/>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استراتيجية التوزيع غير المباشر </a:t>
            </a:r>
            <a:r>
              <a:rPr lang="ar-SA"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(من خلال الوسطاء):  تعتمد على التعاون مع مؤسسات وسيطة مثل الجمعيات المحلية أو البلديات أو المنظمات الدولية</a:t>
            </a:r>
            <a:r>
              <a:rPr lang="fr-DZ" sz="18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 </a:t>
            </a:r>
            <a:endParaRPr lang="ar-SA" sz="18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endParaRPr>
          </a:p>
          <a:p>
            <a:pPr algn="just" rtl="1">
              <a:lnSpc>
                <a:spcPct val="150000"/>
              </a:lnSpc>
              <a:spcAft>
                <a:spcPts val="800"/>
              </a:spcAft>
            </a:pPr>
            <a:endParaRPr lang="ar-SA" sz="1800" dirty="0">
              <a:effectLst/>
              <a:latin typeface="Calibri" panose="020F0502020204030204" pitchFamily="34" charset="0"/>
              <a:ea typeface="Calibri" panose="020F0502020204030204" pitchFamily="34" charset="0"/>
              <a:cs typeface="Arial" panose="020B0604020202020204" pitchFamily="34" charset="0"/>
            </a:endParaRPr>
          </a:p>
          <a:p>
            <a:pPr marL="0" indent="0" algn="just" rtl="1">
              <a:lnSpc>
                <a:spcPct val="150000"/>
              </a:lnSpc>
              <a:spcAft>
                <a:spcPts val="800"/>
              </a:spcAft>
              <a:buNone/>
            </a:pPr>
            <a:endParaRPr lang="ar-SA" sz="1800" dirty="0">
              <a:effectLst/>
              <a:latin typeface="Calibri" panose="020F0502020204030204" pitchFamily="34" charset="0"/>
              <a:ea typeface="Calibri" panose="020F0502020204030204" pitchFamily="34" charset="0"/>
              <a:cs typeface="Arial" panose="020B0604020202020204" pitchFamily="34" charset="0"/>
            </a:endParaRPr>
          </a:p>
          <a:p>
            <a:pPr marL="0" indent="0" algn="just" rtl="1">
              <a:lnSpc>
                <a:spcPct val="150000"/>
              </a:lnSpc>
              <a:spcAft>
                <a:spcPts val="800"/>
              </a:spcAft>
              <a:buNone/>
            </a:pPr>
            <a:endParaRPr lang="ar-SA" sz="1800" dirty="0">
              <a:latin typeface="Calibri" panose="020F0502020204030204" pitchFamily="34" charset="0"/>
              <a:ea typeface="Calibri" panose="020F0502020204030204" pitchFamily="34" charset="0"/>
              <a:cs typeface="Arial" panose="020B0604020202020204" pitchFamily="34" charset="0"/>
            </a:endParaRPr>
          </a:p>
          <a:p>
            <a:pPr marL="0" indent="0" algn="just" rtl="1">
              <a:lnSpc>
                <a:spcPct val="150000"/>
              </a:lnSpc>
              <a:spcAft>
                <a:spcPts val="800"/>
              </a:spcAft>
              <a:buNone/>
            </a:pPr>
            <a:endParaRPr lang="fr-DZ" sz="1800" dirty="0">
              <a:effectLst/>
              <a:latin typeface="Calibri" panose="020F0502020204030204" pitchFamily="34" charset="0"/>
              <a:ea typeface="Calibri" panose="020F0502020204030204" pitchFamily="34" charset="0"/>
              <a:cs typeface="Arial" panose="020B0604020202020204" pitchFamily="34" charset="0"/>
            </a:endParaRPr>
          </a:p>
          <a:p>
            <a:pPr algn="just" rtl="1">
              <a:lnSpc>
                <a:spcPct val="150000"/>
              </a:lnSpc>
              <a:spcAft>
                <a:spcPts val="800"/>
              </a:spcAft>
            </a:pPr>
            <a:r>
              <a:rPr lang="ar-SA" sz="18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المزايا</a:t>
            </a:r>
            <a:r>
              <a:rPr lang="ar-SA" sz="18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a:t>
            </a:r>
            <a:r>
              <a:rPr lang="fr-DZ" sz="1800" b="1"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 </a:t>
            </a:r>
            <a:r>
              <a:rPr lang="ar-SA"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توسيع نطاق التغطية</a:t>
            </a:r>
            <a:r>
              <a:rPr lang="ar-SA" sz="18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 </a:t>
            </a:r>
            <a:r>
              <a:rPr lang="ar-SA"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الاستفادة من شبكات توزيع قائمة</a:t>
            </a:r>
            <a:r>
              <a:rPr lang="fr-DZ" sz="18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a:t>
            </a:r>
            <a:endParaRPr lang="fr-DZ" sz="1800" dirty="0">
              <a:effectLst/>
              <a:latin typeface="Calibri" panose="020F0502020204030204" pitchFamily="34" charset="0"/>
              <a:ea typeface="Calibri" panose="020F0502020204030204" pitchFamily="34" charset="0"/>
              <a:cs typeface="Arial" panose="020B0604020202020204" pitchFamily="34" charset="0"/>
            </a:endParaRPr>
          </a:p>
          <a:p>
            <a:pPr algn="just" rtl="1">
              <a:lnSpc>
                <a:spcPct val="150000"/>
              </a:lnSpc>
              <a:spcAft>
                <a:spcPts val="800"/>
              </a:spcAft>
            </a:pPr>
            <a:r>
              <a:rPr lang="fr-DZ" sz="18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 </a:t>
            </a:r>
            <a:r>
              <a:rPr lang="ar-SA" sz="18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العيوب</a:t>
            </a:r>
            <a:r>
              <a:rPr lang="ar-SA" sz="1800" b="1"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 </a:t>
            </a:r>
            <a:r>
              <a:rPr lang="ar-SA"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ضعف الرقابة على التنفيذ،</a:t>
            </a:r>
            <a:r>
              <a:rPr lang="fr-DZ" sz="18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 </a:t>
            </a:r>
            <a:r>
              <a:rPr lang="ar-SA"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احتمالية فقدان جزء من الهوية المؤسسية.</a:t>
            </a:r>
            <a:endParaRPr lang="fr-DZ" sz="1800" dirty="0">
              <a:effectLst/>
              <a:latin typeface="Calibri" panose="020F0502020204030204" pitchFamily="34" charset="0"/>
              <a:ea typeface="Calibri" panose="020F0502020204030204" pitchFamily="34" charset="0"/>
              <a:cs typeface="Arial" panose="020B0604020202020204" pitchFamily="34" charset="0"/>
            </a:endParaRPr>
          </a:p>
        </p:txBody>
      </p:sp>
      <p:graphicFrame>
        <p:nvGraphicFramePr>
          <p:cNvPr id="2" name="Diagramme 1">
            <a:extLst>
              <a:ext uri="{FF2B5EF4-FFF2-40B4-BE49-F238E27FC236}">
                <a16:creationId xmlns:a16="http://schemas.microsoft.com/office/drawing/2014/main" id="{75B6AA4C-D691-4CB5-A971-6D1A84A8741B}"/>
              </a:ext>
            </a:extLst>
          </p:cNvPr>
          <p:cNvGraphicFramePr/>
          <p:nvPr>
            <p:extLst>
              <p:ext uri="{D42A27DB-BD31-4B8C-83A1-F6EECF244321}">
                <p14:modId xmlns:p14="http://schemas.microsoft.com/office/powerpoint/2010/main" val="1153720960"/>
              </p:ext>
            </p:extLst>
          </p:nvPr>
        </p:nvGraphicFramePr>
        <p:xfrm>
          <a:off x="844222" y="1828790"/>
          <a:ext cx="9374433" cy="10086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052" name="Picture 4" descr="جمعيات الجزائر الخيرية تطلق حملات رمضان التضامنية">
            <a:extLst>
              <a:ext uri="{FF2B5EF4-FFF2-40B4-BE49-F238E27FC236}">
                <a16:creationId xmlns:a16="http://schemas.microsoft.com/office/drawing/2014/main" id="{C8E14EBD-B713-4A97-B326-2CE02CBA156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3054284"/>
            <a:ext cx="5957740" cy="38037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62111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FC6338E1-DE7D-4DC7-88B7-DE672869F270}"/>
              </a:ext>
            </a:extLst>
          </p:cNvPr>
          <p:cNvSpPr>
            <a:spLocks noGrp="1"/>
          </p:cNvSpPr>
          <p:nvPr>
            <p:ph idx="1"/>
          </p:nvPr>
        </p:nvSpPr>
        <p:spPr>
          <a:xfrm>
            <a:off x="838200" y="432078"/>
            <a:ext cx="10948516" cy="5747658"/>
          </a:xfrm>
        </p:spPr>
        <p:txBody>
          <a:bodyPr>
            <a:normAutofit fontScale="92500" lnSpcReduction="10000"/>
          </a:bodyPr>
          <a:lstStyle/>
          <a:p>
            <a:pPr marL="0" indent="0" algn="just" rtl="1">
              <a:lnSpc>
                <a:spcPct val="115000"/>
              </a:lnSpc>
              <a:spcAft>
                <a:spcPts val="1000"/>
              </a:spcAft>
              <a:buNone/>
            </a:pPr>
            <a:r>
              <a:rPr lang="ar-SA" sz="3200" b="1" dirty="0">
                <a:effectLst/>
                <a:latin typeface="Times New Roman" panose="02020603050405020304" pitchFamily="18" charset="0"/>
                <a:ea typeface="MS Mincho" panose="02020609040205080304" pitchFamily="49" charset="-128"/>
                <a:cs typeface="+mj-cs"/>
              </a:rPr>
              <a:t>إستراتيجيات التوزيع في التسويق غير الربحي:</a:t>
            </a:r>
          </a:p>
          <a:p>
            <a:pPr algn="just" rtl="1">
              <a:lnSpc>
                <a:spcPct val="150000"/>
              </a:lnSpc>
              <a:spcAft>
                <a:spcPts val="800"/>
              </a:spcAft>
            </a:pPr>
            <a:r>
              <a:rPr lang="ar-SA" sz="1800" b="1" dirty="0">
                <a:solidFill>
                  <a:srgbClr val="000000"/>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استراتيجية التوزيع الرقمي: </a:t>
            </a:r>
            <a:r>
              <a:rPr lang="ar-SA"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ظهرت مع التحول الرقمي وخصوصًا بعد جائحة كوفيد-19</a:t>
            </a:r>
            <a:r>
              <a:rPr lang="fr-DZ" sz="18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 </a:t>
            </a:r>
            <a:endParaRPr lang="ar-SA" sz="18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endParaRPr>
          </a:p>
          <a:p>
            <a:pPr marL="0" indent="0" algn="just" rtl="1">
              <a:lnSpc>
                <a:spcPct val="150000"/>
              </a:lnSpc>
              <a:spcAft>
                <a:spcPts val="800"/>
              </a:spcAft>
              <a:buNone/>
            </a:pPr>
            <a:r>
              <a:rPr lang="ar-SA"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تشمل: تقديم خدمات التعليم الإلكتروني المجاني</a:t>
            </a:r>
            <a:r>
              <a:rPr lang="ar-SA" sz="18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 </a:t>
            </a:r>
            <a:r>
              <a:rPr lang="ar-SA"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جمع التبرعات عبر المنصات الرقمية</a:t>
            </a:r>
            <a:r>
              <a:rPr lang="ar-SA" sz="18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 </a:t>
            </a:r>
            <a:r>
              <a:rPr lang="ar-SA"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نشر الرسائل الاجتماعية عبر القنوات الرقمية (مواقع، تطبيقات، منصات تواصل)</a:t>
            </a:r>
            <a:r>
              <a:rPr lang="fr-DZ" sz="18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 </a:t>
            </a:r>
            <a:endParaRPr lang="fr-DZ" sz="1800" dirty="0">
              <a:effectLst/>
              <a:latin typeface="Calibri" panose="020F0502020204030204" pitchFamily="34" charset="0"/>
              <a:ea typeface="Calibri" panose="020F0502020204030204" pitchFamily="34" charset="0"/>
              <a:cs typeface="Arial" panose="020B0604020202020204" pitchFamily="34" charset="0"/>
            </a:endParaRPr>
          </a:p>
          <a:p>
            <a:pPr algn="just" rtl="1">
              <a:lnSpc>
                <a:spcPct val="150000"/>
              </a:lnSpc>
              <a:spcAft>
                <a:spcPts val="800"/>
              </a:spcAft>
            </a:pPr>
            <a:endParaRPr lang="ar-SA" sz="1800" dirty="0">
              <a:effectLst/>
              <a:latin typeface="Calibri" panose="020F0502020204030204" pitchFamily="34" charset="0"/>
              <a:ea typeface="Calibri" panose="020F0502020204030204" pitchFamily="34" charset="0"/>
              <a:cs typeface="Arial" panose="020B0604020202020204" pitchFamily="34" charset="0"/>
            </a:endParaRPr>
          </a:p>
          <a:p>
            <a:pPr algn="just" rtl="1">
              <a:lnSpc>
                <a:spcPct val="150000"/>
              </a:lnSpc>
              <a:spcAft>
                <a:spcPts val="800"/>
              </a:spcAft>
            </a:pPr>
            <a:endParaRPr lang="ar-SA" sz="1800" dirty="0">
              <a:latin typeface="Calibri" panose="020F0502020204030204" pitchFamily="34" charset="0"/>
              <a:ea typeface="Calibri" panose="020F0502020204030204" pitchFamily="34" charset="0"/>
              <a:cs typeface="Arial" panose="020B0604020202020204" pitchFamily="34" charset="0"/>
            </a:endParaRPr>
          </a:p>
          <a:p>
            <a:pPr algn="just" rtl="1">
              <a:lnSpc>
                <a:spcPct val="150000"/>
              </a:lnSpc>
              <a:spcAft>
                <a:spcPts val="800"/>
              </a:spcAft>
            </a:pPr>
            <a:endParaRPr lang="ar-SA" sz="1800" dirty="0">
              <a:effectLst/>
              <a:latin typeface="Calibri" panose="020F0502020204030204" pitchFamily="34" charset="0"/>
              <a:ea typeface="Calibri" panose="020F0502020204030204" pitchFamily="34" charset="0"/>
              <a:cs typeface="Arial" panose="020B0604020202020204" pitchFamily="34" charset="0"/>
            </a:endParaRPr>
          </a:p>
          <a:p>
            <a:pPr marL="0" indent="0" algn="just" rtl="1">
              <a:lnSpc>
                <a:spcPct val="150000"/>
              </a:lnSpc>
              <a:spcAft>
                <a:spcPts val="800"/>
              </a:spcAft>
              <a:buNone/>
            </a:pPr>
            <a:endParaRPr lang="fr-DZ" sz="1800" dirty="0">
              <a:effectLst/>
              <a:latin typeface="Calibri" panose="020F0502020204030204" pitchFamily="34" charset="0"/>
              <a:ea typeface="Calibri" panose="020F0502020204030204" pitchFamily="34" charset="0"/>
              <a:cs typeface="Arial" panose="020B0604020202020204" pitchFamily="34" charset="0"/>
            </a:endParaRPr>
          </a:p>
          <a:p>
            <a:pPr algn="just" rtl="1">
              <a:lnSpc>
                <a:spcPct val="150000"/>
              </a:lnSpc>
              <a:spcAft>
                <a:spcPts val="800"/>
              </a:spcAft>
            </a:pPr>
            <a:r>
              <a:rPr lang="ar-SA" sz="18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المزايا</a:t>
            </a:r>
            <a:r>
              <a:rPr lang="ar-SA" sz="1800" b="1"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 </a:t>
            </a:r>
            <a:r>
              <a:rPr lang="ar-SA"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انتشار واسع وتكلفة منخفضة</a:t>
            </a:r>
            <a:r>
              <a:rPr lang="ar-SA" sz="18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 </a:t>
            </a:r>
            <a:r>
              <a:rPr lang="ar-SA"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سهولة تتبع الأداء عبر التحليلات الرقمية</a:t>
            </a:r>
            <a:r>
              <a:rPr lang="fr-DZ" sz="18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 </a:t>
            </a:r>
            <a:endParaRPr lang="fr-DZ" sz="1800" dirty="0">
              <a:effectLst/>
              <a:latin typeface="Calibri" panose="020F0502020204030204" pitchFamily="34" charset="0"/>
              <a:ea typeface="Calibri" panose="020F0502020204030204" pitchFamily="34" charset="0"/>
              <a:cs typeface="Arial" panose="020B0604020202020204" pitchFamily="34" charset="0"/>
            </a:endParaRPr>
          </a:p>
          <a:p>
            <a:pPr algn="just" rtl="1">
              <a:lnSpc>
                <a:spcPct val="150000"/>
              </a:lnSpc>
              <a:spcAft>
                <a:spcPts val="800"/>
              </a:spcAft>
            </a:pPr>
            <a:r>
              <a:rPr lang="ar-SA" sz="18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العيوب</a:t>
            </a:r>
            <a:r>
              <a:rPr lang="ar-SA" sz="1800" b="1"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 </a:t>
            </a:r>
            <a:r>
              <a:rPr lang="ar-SA"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ضعف الوصول إلى الفئات غير المتصلة بالإنترنت،</a:t>
            </a:r>
            <a:r>
              <a:rPr lang="fr-DZ" sz="18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 </a:t>
            </a:r>
            <a:r>
              <a:rPr lang="ar-SA"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تحديات الأمن السيبراني والثقة الإلكترونية.</a:t>
            </a:r>
            <a:endParaRPr lang="ar-SA" sz="18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endParaRPr>
          </a:p>
        </p:txBody>
      </p:sp>
      <p:graphicFrame>
        <p:nvGraphicFramePr>
          <p:cNvPr id="2" name="Diagramme 1">
            <a:extLst>
              <a:ext uri="{FF2B5EF4-FFF2-40B4-BE49-F238E27FC236}">
                <a16:creationId xmlns:a16="http://schemas.microsoft.com/office/drawing/2014/main" id="{75B6AA4C-D691-4CB5-A971-6D1A84A8741B}"/>
              </a:ext>
            </a:extLst>
          </p:cNvPr>
          <p:cNvGraphicFramePr/>
          <p:nvPr>
            <p:extLst>
              <p:ext uri="{D42A27DB-BD31-4B8C-83A1-F6EECF244321}">
                <p14:modId xmlns:p14="http://schemas.microsoft.com/office/powerpoint/2010/main" val="2864579252"/>
              </p:ext>
            </p:extLst>
          </p:nvPr>
        </p:nvGraphicFramePr>
        <p:xfrm>
          <a:off x="844222" y="2469813"/>
          <a:ext cx="9874053" cy="9696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074" name="Picture 2" descr="«الحكومة الرقمية» تحذر من جمع التبرعات دون تصريح">
            <a:extLst>
              <a:ext uri="{FF2B5EF4-FFF2-40B4-BE49-F238E27FC236}">
                <a16:creationId xmlns:a16="http://schemas.microsoft.com/office/drawing/2014/main" id="{3454500F-5C66-4E19-8F6C-3952C442F2F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3610465"/>
            <a:ext cx="4284482" cy="31455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82763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FC6338E1-DE7D-4DC7-88B7-DE672869F270}"/>
              </a:ext>
            </a:extLst>
          </p:cNvPr>
          <p:cNvSpPr>
            <a:spLocks noGrp="1"/>
          </p:cNvSpPr>
          <p:nvPr>
            <p:ph idx="1"/>
          </p:nvPr>
        </p:nvSpPr>
        <p:spPr>
          <a:xfrm>
            <a:off x="838200" y="432078"/>
            <a:ext cx="10948516" cy="5747658"/>
          </a:xfrm>
        </p:spPr>
        <p:txBody>
          <a:bodyPr>
            <a:normAutofit fontScale="92500" lnSpcReduction="10000"/>
          </a:bodyPr>
          <a:lstStyle/>
          <a:p>
            <a:pPr marL="0" indent="0" algn="just" rtl="1">
              <a:lnSpc>
                <a:spcPct val="115000"/>
              </a:lnSpc>
              <a:spcAft>
                <a:spcPts val="1000"/>
              </a:spcAft>
              <a:buNone/>
            </a:pPr>
            <a:r>
              <a:rPr lang="ar-SA" sz="3200" b="1" dirty="0">
                <a:effectLst/>
                <a:latin typeface="Times New Roman" panose="02020603050405020304" pitchFamily="18" charset="0"/>
                <a:ea typeface="MS Mincho" panose="02020609040205080304" pitchFamily="49" charset="-128"/>
                <a:cs typeface="+mj-cs"/>
              </a:rPr>
              <a:t>إستراتيجيات التوزيع في التسويق غير الربحي:</a:t>
            </a:r>
          </a:p>
          <a:p>
            <a:pPr algn="just" rtl="1">
              <a:lnSpc>
                <a:spcPct val="150000"/>
              </a:lnSpc>
              <a:spcAft>
                <a:spcPts val="800"/>
              </a:spcAft>
            </a:pPr>
            <a:r>
              <a:rPr lang="ar-SA" sz="1800" b="1" dirty="0">
                <a:solidFill>
                  <a:srgbClr val="000000"/>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استراتيجية الشراكات التوزيعية: </a:t>
            </a:r>
            <a:r>
              <a:rPr lang="ar-SA"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تبنى على التعاون بين المؤسسات غير الربحية والقطاعين العام والخاص لتوزيع الخدمات المشتركة (مثل مبادرات الرعاية الصحية، التعليم، الإغاثة)</a:t>
            </a:r>
          </a:p>
          <a:p>
            <a:pPr marL="0" indent="0" algn="just" rtl="1">
              <a:lnSpc>
                <a:spcPct val="150000"/>
              </a:lnSpc>
              <a:spcAft>
                <a:spcPts val="800"/>
              </a:spcAft>
              <a:buNone/>
            </a:pPr>
            <a:endParaRPr lang="ar-SA"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algn="just" rtl="1">
              <a:lnSpc>
                <a:spcPct val="150000"/>
              </a:lnSpc>
              <a:spcAft>
                <a:spcPts val="800"/>
              </a:spcAft>
            </a:pPr>
            <a:endParaRPr lang="ar-SA" sz="1800" dirty="0">
              <a:effectLst/>
              <a:latin typeface="Calibri" panose="020F0502020204030204" pitchFamily="34" charset="0"/>
              <a:ea typeface="Calibri" panose="020F0502020204030204" pitchFamily="34" charset="0"/>
              <a:cs typeface="Arial" panose="020B0604020202020204" pitchFamily="34" charset="0"/>
            </a:endParaRPr>
          </a:p>
          <a:p>
            <a:pPr algn="just" rtl="1">
              <a:lnSpc>
                <a:spcPct val="150000"/>
              </a:lnSpc>
              <a:spcAft>
                <a:spcPts val="800"/>
              </a:spcAft>
            </a:pPr>
            <a:endParaRPr lang="ar-SA" sz="1800" dirty="0">
              <a:effectLst/>
              <a:latin typeface="Calibri" panose="020F0502020204030204" pitchFamily="34" charset="0"/>
              <a:ea typeface="Calibri" panose="020F0502020204030204" pitchFamily="34" charset="0"/>
              <a:cs typeface="Arial" panose="020B0604020202020204" pitchFamily="34" charset="0"/>
            </a:endParaRPr>
          </a:p>
          <a:p>
            <a:pPr marL="0" indent="0" algn="just" rtl="1">
              <a:lnSpc>
                <a:spcPct val="150000"/>
              </a:lnSpc>
              <a:spcAft>
                <a:spcPts val="800"/>
              </a:spcAft>
              <a:buNone/>
            </a:pPr>
            <a:endParaRPr lang="ar-SA" sz="1800" dirty="0">
              <a:latin typeface="Calibri" panose="020F0502020204030204" pitchFamily="34" charset="0"/>
              <a:ea typeface="Calibri" panose="020F0502020204030204" pitchFamily="34" charset="0"/>
              <a:cs typeface="Arial" panose="020B0604020202020204" pitchFamily="34" charset="0"/>
            </a:endParaRPr>
          </a:p>
          <a:p>
            <a:pPr marL="0" indent="0" algn="just" rtl="1">
              <a:lnSpc>
                <a:spcPct val="150000"/>
              </a:lnSpc>
              <a:spcAft>
                <a:spcPts val="800"/>
              </a:spcAft>
              <a:buNone/>
            </a:pPr>
            <a:endParaRPr lang="fr-DZ" sz="1800" dirty="0">
              <a:effectLst/>
              <a:latin typeface="Calibri" panose="020F0502020204030204" pitchFamily="34" charset="0"/>
              <a:ea typeface="Calibri" panose="020F0502020204030204" pitchFamily="34" charset="0"/>
              <a:cs typeface="Arial" panose="020B0604020202020204" pitchFamily="34" charset="0"/>
            </a:endParaRPr>
          </a:p>
          <a:p>
            <a:pPr algn="just" rtl="1">
              <a:lnSpc>
                <a:spcPct val="150000"/>
              </a:lnSpc>
              <a:spcAft>
                <a:spcPts val="800"/>
              </a:spcAft>
            </a:pPr>
            <a:r>
              <a:rPr lang="ar-SA" sz="18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المزايا</a:t>
            </a:r>
            <a:r>
              <a:rPr lang="ar-SA" sz="1800" b="1"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 </a:t>
            </a:r>
            <a:r>
              <a:rPr lang="ar-SA"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توظيف الموارد المشتركة</a:t>
            </a:r>
            <a:r>
              <a:rPr lang="ar-SA" sz="18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 </a:t>
            </a:r>
            <a:r>
              <a:rPr lang="ar-SA"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بناء سمعة مؤسسية قوية من خلال التحالفات.</a:t>
            </a:r>
            <a:endParaRPr lang="fr-DZ" sz="1800" dirty="0">
              <a:effectLst/>
              <a:latin typeface="Calibri" panose="020F0502020204030204" pitchFamily="34" charset="0"/>
              <a:ea typeface="Calibri" panose="020F0502020204030204" pitchFamily="34" charset="0"/>
              <a:cs typeface="Arial" panose="020B0604020202020204" pitchFamily="34" charset="0"/>
            </a:endParaRPr>
          </a:p>
          <a:p>
            <a:pPr algn="just" rtl="1">
              <a:lnSpc>
                <a:spcPct val="150000"/>
              </a:lnSpc>
              <a:spcAft>
                <a:spcPts val="800"/>
              </a:spcAft>
            </a:pPr>
            <a:r>
              <a:rPr lang="ar-SA" sz="18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العيوب</a:t>
            </a:r>
            <a:r>
              <a:rPr lang="ar-SA" sz="1800" b="1"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 </a:t>
            </a:r>
            <a:r>
              <a:rPr lang="ar-SA"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تعقيد الإدارة المشتركة</a:t>
            </a:r>
            <a:r>
              <a:rPr lang="ar-SA" sz="18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 </a:t>
            </a:r>
            <a:r>
              <a:rPr lang="ar-SA"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تباين الأهداف بين الشركاء.</a:t>
            </a:r>
            <a:endParaRPr lang="fr-DZ" sz="1800" dirty="0">
              <a:effectLst/>
              <a:latin typeface="Calibri" panose="020F0502020204030204" pitchFamily="34" charset="0"/>
              <a:ea typeface="Calibri" panose="020F0502020204030204" pitchFamily="34" charset="0"/>
              <a:cs typeface="Arial" panose="020B0604020202020204" pitchFamily="34" charset="0"/>
            </a:endParaRPr>
          </a:p>
        </p:txBody>
      </p:sp>
      <p:graphicFrame>
        <p:nvGraphicFramePr>
          <p:cNvPr id="5" name="Diagramme 4">
            <a:extLst>
              <a:ext uri="{FF2B5EF4-FFF2-40B4-BE49-F238E27FC236}">
                <a16:creationId xmlns:a16="http://schemas.microsoft.com/office/drawing/2014/main" id="{7BC210AB-7E3A-4967-B4D1-3B3A382400BD}"/>
              </a:ext>
            </a:extLst>
          </p:cNvPr>
          <p:cNvGraphicFramePr/>
          <p:nvPr>
            <p:extLst>
              <p:ext uri="{D42A27DB-BD31-4B8C-83A1-F6EECF244321}">
                <p14:modId xmlns:p14="http://schemas.microsoft.com/office/powerpoint/2010/main" val="3205155416"/>
              </p:ext>
            </p:extLst>
          </p:nvPr>
        </p:nvGraphicFramePr>
        <p:xfrm>
          <a:off x="844222" y="2073888"/>
          <a:ext cx="9374433" cy="10086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098" name="Picture 2" descr="أسطول حرية جديد يستعد للإبحار من تركيا لكسر حصار غزة - YouTube">
            <a:extLst>
              <a:ext uri="{FF2B5EF4-FFF2-40B4-BE49-F238E27FC236}">
                <a16:creationId xmlns:a16="http://schemas.microsoft.com/office/drawing/2014/main" id="{A1781F98-2D9E-41F1-AB4A-A40BAB66199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 y="3167406"/>
            <a:ext cx="5703216" cy="36905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8733700"/>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8822</TotalTime>
  <Words>985</Words>
  <Application>Microsoft Office PowerPoint</Application>
  <PresentationFormat>Grand écran</PresentationFormat>
  <Paragraphs>94</Paragraphs>
  <Slides>15</Slides>
  <Notes>0</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15</vt:i4>
      </vt:variant>
    </vt:vector>
  </HeadingPairs>
  <TitlesOfParts>
    <vt:vector size="23" baseType="lpstr">
      <vt:lpstr>Arial</vt:lpstr>
      <vt:lpstr>Calibri</vt:lpstr>
      <vt:lpstr>Calibri Light</vt:lpstr>
      <vt:lpstr>Courier New</vt:lpstr>
      <vt:lpstr>Segoe UI Historic</vt:lpstr>
      <vt:lpstr>Times New Roman</vt:lpstr>
      <vt:lpstr>Wingdings</vt:lpstr>
      <vt:lpstr>Thème Office</vt:lpstr>
      <vt:lpstr>Présentation PowerPoint</vt:lpstr>
      <vt:lpstr>المحاضرة الرابعة:  استراتيجيات المزيج التسويقي (التوزيع-الترويج)</vt:lpstr>
      <vt:lpstr>مقدمة</vt:lpstr>
      <vt:lpstr>استراتيجيات التوزيع في المؤسسات غير الربحية</vt:lpstr>
      <vt:lpstr>Présentation PowerPoint</vt:lpstr>
      <vt:lpstr>Présentation PowerPoint</vt:lpstr>
      <vt:lpstr>Présentation PowerPoint</vt:lpstr>
      <vt:lpstr>Présentation PowerPoint</vt:lpstr>
      <vt:lpstr>Présentation PowerPoint</vt:lpstr>
      <vt:lpstr>استراتيجيات الترويج في المؤسسات غير الربحية</vt:lpstr>
      <vt:lpstr>Présentation PowerPoint</vt:lpstr>
      <vt:lpstr>Présentation PowerPoint</vt:lpstr>
      <vt:lpstr>التحديات التي تواجه استراتيجيات التوزيع والترويج</vt:lpstr>
      <vt:lpstr>Présentation PowerPoint</vt:lpstr>
      <vt:lpstr>وأنت ما هي الاستراتيجية الناجحة للتوزيع والترويج للمؤسسات غير الربحية التي تعرفها؟</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المحاضرة الأولى:</dc:title>
  <dc:creator>mehdi mendjel</dc:creator>
  <cp:lastModifiedBy>imene.benaida@outlook.fr</cp:lastModifiedBy>
  <cp:revision>215</cp:revision>
  <dcterms:created xsi:type="dcterms:W3CDTF">2024-09-27T14:01:48Z</dcterms:created>
  <dcterms:modified xsi:type="dcterms:W3CDTF">2025-10-20T21:23:38Z</dcterms:modified>
</cp:coreProperties>
</file>