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00" r:id="rId3"/>
  </p:sldMasterIdLst>
  <p:notesMasterIdLst>
    <p:notesMasterId r:id="rId13"/>
  </p:notesMasterIdLst>
  <p:sldIdLst>
    <p:sldId id="390" r:id="rId4"/>
    <p:sldId id="363" r:id="rId5"/>
    <p:sldId id="367" r:id="rId6"/>
    <p:sldId id="411" r:id="rId7"/>
    <p:sldId id="346" r:id="rId8"/>
    <p:sldId id="347" r:id="rId9"/>
    <p:sldId id="412" r:id="rId10"/>
    <p:sldId id="41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BAE97F3-4FE6-4382-B859-CC45DDF6E79A}">
          <p14:sldIdLst>
            <p14:sldId id="390"/>
            <p14:sldId id="363"/>
            <p14:sldId id="367"/>
            <p14:sldId id="411"/>
            <p14:sldId id="346"/>
            <p14:sldId id="347"/>
            <p14:sldId id="412"/>
            <p14:sldId id="413"/>
          </p14:sldIdLst>
        </p14:section>
        <p14:section name="Section sans titre" id="{493758A0-F82A-406F-86A7-6CCB8B8956F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F0B"/>
    <a:srgbClr val="D2A59D"/>
    <a:srgbClr val="DB6D25"/>
    <a:srgbClr val="DA8249"/>
    <a:srgbClr val="E6BDA4"/>
    <a:srgbClr val="D3A795"/>
    <a:srgbClr val="CFAA95"/>
    <a:srgbClr val="E9D2C9"/>
    <a:srgbClr val="E3BBA5"/>
    <a:srgbClr val="DF8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6196" autoAdjust="0"/>
  </p:normalViewPr>
  <p:slideViewPr>
    <p:cSldViewPr snapToGrid="0" showGuides="1">
      <p:cViewPr varScale="1">
        <p:scale>
          <a:sx n="69" d="100"/>
          <a:sy n="69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56E1-9AF1-4DEA-9140-61D9F5400C61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E1199-2731-41F1-BFD1-F7BA2F36C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8014620" y="4146072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880338" y="4498201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4181510" y="1466504"/>
            <a:ext cx="396602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=""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802991" y="2123122"/>
            <a:ext cx="2744170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=""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8753103" y="2123122"/>
            <a:ext cx="2744170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20355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=""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25935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=""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924901" y="1599606"/>
            <a:ext cx="6342197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76996" y="1772575"/>
            <a:ext cx="4679027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279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22A4CB6F-7C9C-4340-8102-6603FA2A78DA}"/>
              </a:ext>
            </a:extLst>
          </p:cNvPr>
          <p:cNvGrpSpPr/>
          <p:nvPr userDrawn="1"/>
        </p:nvGrpSpPr>
        <p:grpSpPr>
          <a:xfrm rot="16200000">
            <a:off x="10717958" y="5625244"/>
            <a:ext cx="720080" cy="720080"/>
            <a:chOff x="546346" y="5762189"/>
            <a:chExt cx="720080" cy="720080"/>
          </a:xfrm>
        </p:grpSpPr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68678E57-298A-4132-B4F7-BE72C9826DD2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9C84B1A6-ADB3-465D-B651-2B4F073AD8AB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82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7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52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4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83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8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94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6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8137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38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4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3957" y="1362066"/>
            <a:ext cx="1720091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56409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4554917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8353425" y="4067345"/>
            <a:ext cx="1586755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5981671" y="5720329"/>
            <a:ext cx="228658" cy="1691575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9399" y="-1"/>
            <a:ext cx="6881081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5528" y="0"/>
            <a:ext cx="3990210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6210518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4951" y="665214"/>
            <a:ext cx="11588489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  <p:sldLayoutId id="214748369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06/04/2025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BE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"/>
            <a:ext cx="12192000" cy="6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2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9"/>
          <p:cNvSpPr/>
          <p:nvPr/>
        </p:nvSpPr>
        <p:spPr>
          <a:xfrm>
            <a:off x="165765" y="150862"/>
            <a:ext cx="11860470" cy="6500858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مداخلة مقدمة في الملتقى الوطني حول:</a:t>
            </a:r>
            <a:endParaRPr lang="fr-FR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40775AF-1123-453B-AD54-59A581680604}"/>
              </a:ext>
            </a:extLst>
          </p:cNvPr>
          <p:cNvSpPr/>
          <p:nvPr/>
        </p:nvSpPr>
        <p:spPr>
          <a:xfrm>
            <a:off x="2728291" y="951346"/>
            <a:ext cx="7233480" cy="3398982"/>
          </a:xfrm>
          <a:prstGeom prst="roundRect">
            <a:avLst>
              <a:gd name="adj" fmla="val 9134"/>
            </a:avLst>
          </a:prstGeom>
          <a:solidFill>
            <a:srgbClr val="D3A7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771525"/>
            <a:ext cx="99250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6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280987"/>
            <a:ext cx="93630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70" y="720436"/>
            <a:ext cx="10283248" cy="34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4148EE3-16FD-487A-B328-193989B20404}"/>
              </a:ext>
            </a:extLst>
          </p:cNvPr>
          <p:cNvSpPr txBox="1"/>
          <p:nvPr/>
        </p:nvSpPr>
        <p:spPr>
          <a:xfrm>
            <a:off x="1184856" y="4958648"/>
            <a:ext cx="1001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3200" dirty="0"/>
              <a:t> 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0"/>
            <a:ext cx="1101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471487"/>
            <a:ext cx="100774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7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461818"/>
            <a:ext cx="5506604" cy="56157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8" y="563418"/>
            <a:ext cx="5255491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: Shape 215">
            <a:extLst>
              <a:ext uri="{FF2B5EF4-FFF2-40B4-BE49-F238E27FC236}">
                <a16:creationId xmlns="" xmlns:a16="http://schemas.microsoft.com/office/drawing/2014/main" id="{233D3CD7-9872-4F63-99F1-3EE76D918E97}"/>
              </a:ext>
            </a:extLst>
          </p:cNvPr>
          <p:cNvSpPr/>
          <p:nvPr/>
        </p:nvSpPr>
        <p:spPr>
          <a:xfrm>
            <a:off x="237392" y="250581"/>
            <a:ext cx="11717216" cy="6356838"/>
          </a:xfrm>
          <a:custGeom>
            <a:avLst/>
            <a:gdLst>
              <a:gd name="connsiteX0" fmla="*/ 235323 w 11588262"/>
              <a:gd name="connsiteY0" fmla="*/ 105701 h 6356838"/>
              <a:gd name="connsiteX1" fmla="*/ 118762 w 11588262"/>
              <a:gd name="connsiteY1" fmla="*/ 220744 h 6356838"/>
              <a:gd name="connsiteX2" fmla="*/ 118762 w 11588262"/>
              <a:gd name="connsiteY2" fmla="*/ 6136095 h 6356838"/>
              <a:gd name="connsiteX3" fmla="*/ 235323 w 11588262"/>
              <a:gd name="connsiteY3" fmla="*/ 6251137 h 6356838"/>
              <a:gd name="connsiteX4" fmla="*/ 11352940 w 11588262"/>
              <a:gd name="connsiteY4" fmla="*/ 6251137 h 6356838"/>
              <a:gd name="connsiteX5" fmla="*/ 11469501 w 11588262"/>
              <a:gd name="connsiteY5" fmla="*/ 6136095 h 6356838"/>
              <a:gd name="connsiteX6" fmla="*/ 11469501 w 11588262"/>
              <a:gd name="connsiteY6" fmla="*/ 220744 h 6356838"/>
              <a:gd name="connsiteX7" fmla="*/ 11352940 w 11588262"/>
              <a:gd name="connsiteY7" fmla="*/ 105701 h 6356838"/>
              <a:gd name="connsiteX8" fmla="*/ 119000 w 11588262"/>
              <a:gd name="connsiteY8" fmla="*/ 0 h 6356838"/>
              <a:gd name="connsiteX9" fmla="*/ 11469262 w 11588262"/>
              <a:gd name="connsiteY9" fmla="*/ 0 h 6356838"/>
              <a:gd name="connsiteX10" fmla="*/ 11588262 w 11588262"/>
              <a:gd name="connsiteY10" fmla="*/ 119000 h 6356838"/>
              <a:gd name="connsiteX11" fmla="*/ 11588262 w 11588262"/>
              <a:gd name="connsiteY11" fmla="*/ 6237838 h 6356838"/>
              <a:gd name="connsiteX12" fmla="*/ 11469262 w 11588262"/>
              <a:gd name="connsiteY12" fmla="*/ 6356838 h 6356838"/>
              <a:gd name="connsiteX13" fmla="*/ 119000 w 11588262"/>
              <a:gd name="connsiteY13" fmla="*/ 6356838 h 6356838"/>
              <a:gd name="connsiteX14" fmla="*/ 0 w 11588262"/>
              <a:gd name="connsiteY14" fmla="*/ 6237838 h 6356838"/>
              <a:gd name="connsiteX15" fmla="*/ 0 w 11588262"/>
              <a:gd name="connsiteY15" fmla="*/ 119000 h 6356838"/>
              <a:gd name="connsiteX16" fmla="*/ 119000 w 11588262"/>
              <a:gd name="connsiteY16" fmla="*/ 0 h 635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88262" h="6356838">
                <a:moveTo>
                  <a:pt x="235323" y="105701"/>
                </a:moveTo>
                <a:cubicBezTo>
                  <a:pt x="170948" y="105701"/>
                  <a:pt x="118762" y="157207"/>
                  <a:pt x="118762" y="220744"/>
                </a:cubicBezTo>
                <a:lnTo>
                  <a:pt x="118762" y="6136095"/>
                </a:lnTo>
                <a:cubicBezTo>
                  <a:pt x="118762" y="6199631"/>
                  <a:pt x="170948" y="6251137"/>
                  <a:pt x="235323" y="6251137"/>
                </a:cubicBezTo>
                <a:lnTo>
                  <a:pt x="11352940" y="6251137"/>
                </a:lnTo>
                <a:cubicBezTo>
                  <a:pt x="11417315" y="6251137"/>
                  <a:pt x="11469501" y="6199631"/>
                  <a:pt x="11469501" y="6136095"/>
                </a:cubicBezTo>
                <a:lnTo>
                  <a:pt x="11469501" y="220744"/>
                </a:lnTo>
                <a:cubicBezTo>
                  <a:pt x="11469501" y="157207"/>
                  <a:pt x="11417315" y="105701"/>
                  <a:pt x="11352940" y="105701"/>
                </a:cubicBezTo>
                <a:close/>
                <a:moveTo>
                  <a:pt x="119000" y="0"/>
                </a:moveTo>
                <a:lnTo>
                  <a:pt x="11469262" y="0"/>
                </a:lnTo>
                <a:cubicBezTo>
                  <a:pt x="11534984" y="0"/>
                  <a:pt x="11588262" y="53278"/>
                  <a:pt x="11588262" y="119000"/>
                </a:cubicBezTo>
                <a:lnTo>
                  <a:pt x="11588262" y="6237838"/>
                </a:lnTo>
                <a:cubicBezTo>
                  <a:pt x="11588262" y="6303560"/>
                  <a:pt x="11534984" y="6356838"/>
                  <a:pt x="11469262" y="6356838"/>
                </a:cubicBezTo>
                <a:lnTo>
                  <a:pt x="119000" y="6356838"/>
                </a:lnTo>
                <a:cubicBezTo>
                  <a:pt x="53278" y="6356838"/>
                  <a:pt x="0" y="6303560"/>
                  <a:pt x="0" y="6237838"/>
                </a:cubicBezTo>
                <a:lnTo>
                  <a:pt x="0" y="119000"/>
                </a:lnTo>
                <a:cubicBezTo>
                  <a:pt x="0" y="53278"/>
                  <a:pt x="53278" y="0"/>
                  <a:pt x="119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13443" y="4060371"/>
            <a:ext cx="463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نشكركم على حسن </a:t>
            </a:r>
            <a:r>
              <a:rPr lang="ar-DZ" sz="6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الاصغاء والمتابعة</a:t>
            </a:r>
            <a:endParaRPr lang="fr-FR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13</Words>
  <Application>Microsoft Office PowerPoint</Application>
  <PresentationFormat>Grand écran</PresentationFormat>
  <Paragraphs>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 Unicode MS</vt:lpstr>
      <vt:lpstr>Arial</vt:lpstr>
      <vt:lpstr>Calibri</vt:lpstr>
      <vt:lpstr>Franklin Gothic Book</vt:lpstr>
      <vt:lpstr>Franklin Gothic Medium</vt:lpstr>
      <vt:lpstr>Sakkal Majalla</vt:lpstr>
      <vt:lpstr>Simplified Arabic</vt:lpstr>
      <vt:lpstr>Wingdings 2</vt:lpstr>
      <vt:lpstr>Contents Slide Master</vt:lpstr>
      <vt:lpstr>Section Break Slide Master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dell</cp:lastModifiedBy>
  <cp:revision>273</cp:revision>
  <dcterms:created xsi:type="dcterms:W3CDTF">2020-01-20T05:08:25Z</dcterms:created>
  <dcterms:modified xsi:type="dcterms:W3CDTF">2025-04-06T15:12:29Z</dcterms:modified>
</cp:coreProperties>
</file>