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1" r:id="rId7"/>
    <p:sldId id="262" r:id="rId8"/>
    <p:sldId id="263" r:id="rId9"/>
    <p:sldId id="269" r:id="rId10"/>
    <p:sldId id="264" r:id="rId11"/>
    <p:sldId id="267" r:id="rId12"/>
    <p:sldId id="265" r:id="rId13"/>
    <p:sldId id="266" r:id="rId14"/>
    <p:sldId id="268" r:id="rId15"/>
    <p:sldId id="27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30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41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07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53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9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9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19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9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06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ABDB-7AB5-47FE-8273-E737AAD3B2E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26A2E-804C-4185-B91F-55E815B9B8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74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9302" y="2545970"/>
            <a:ext cx="9144000" cy="1655762"/>
          </a:xfrm>
        </p:spPr>
        <p:txBody>
          <a:bodyPr>
            <a:normAutofit/>
          </a:bodyPr>
          <a:lstStyle/>
          <a:p>
            <a:r>
              <a:rPr lang="ar-DZ" sz="4000" dirty="0"/>
              <a:t>الكشف عن المركبة الفصلية، طرق نزع الفصلية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0452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606" y="824248"/>
            <a:ext cx="9144000" cy="5653825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1068946" y="579549"/>
            <a:ext cx="1030310" cy="7469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94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546" y="496641"/>
            <a:ext cx="9144000" cy="5143500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>
            <a:off x="5885645" y="3606085"/>
            <a:ext cx="528034" cy="3090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316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68" y="425004"/>
            <a:ext cx="8957195" cy="496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17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7392473" y="257577"/>
            <a:ext cx="374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السلسلة منزوعة المركبة الموسمية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009104" y="626909"/>
            <a:ext cx="29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dirty="0" smtClean="0"/>
              <a:t>المؤشرات الموسمية لكل فصل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09" y="996241"/>
            <a:ext cx="5106113" cy="341995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661" y="811575"/>
            <a:ext cx="4324954" cy="537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77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240924" y="386366"/>
            <a:ext cx="853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التمثيل البياني بعد نزع المركبة الموسمية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87" y="985496"/>
            <a:ext cx="10031225" cy="488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9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7" y="1442760"/>
            <a:ext cx="9955369" cy="39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652214"/>
            <a:ext cx="10728101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DZ" sz="2800" b="1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التغيرات الموسمية(</a:t>
            </a:r>
            <a:r>
              <a:rPr lang="fr-FR" sz="2800" dirty="0"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800" baseline="-25000" dirty="0"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ar-DZ" sz="28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):  هي التغيرات التي تحدث بانتظام في وحدات زمنية متعاقبة والتي تنجم عن تأثير عوامل خارجية، أو هي تقلبات قصيرة المدى (سنة أو أقل) تتكرر على نفس الوتيرة كل سنة  ويرمز لها ب </a:t>
            </a:r>
            <a:r>
              <a:rPr lang="fr-FR" sz="2800" dirty="0"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800" baseline="-25000" dirty="0"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ar-DZ" sz="2800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، مثال :  العطل والمواسم، الإقبال على نوع من الألبسة في فصل ما، استهلاك المكيف في فصل الصيف...إلخ. 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7" y="2127618"/>
            <a:ext cx="10921285" cy="404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9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36" y="583965"/>
            <a:ext cx="10844010" cy="329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1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492" y="3601121"/>
            <a:ext cx="10934162" cy="19997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98" y="425003"/>
            <a:ext cx="8603087" cy="290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5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192" y="1380839"/>
            <a:ext cx="9259909" cy="455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9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306096" y="579549"/>
            <a:ext cx="212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الكشف بيانيا</a:t>
            </a:r>
            <a:endParaRPr lang="fr-FR" dirty="0"/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472959"/>
              </p:ext>
            </p:extLst>
          </p:nvPr>
        </p:nvGraphicFramePr>
        <p:xfrm>
          <a:off x="1068946" y="1651000"/>
          <a:ext cx="9890975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Views" r:id="rId3" imgW="5495698" imgH="3552610" progId="EViews.Workfile.2">
                  <p:embed/>
                </p:oleObj>
              </mc:Choice>
              <mc:Fallback>
                <p:oleObj name="EViews" r:id="rId3" imgW="5495698" imgH="3552610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946" y="1651000"/>
                        <a:ext cx="9890975" cy="355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98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597758" y="231820"/>
            <a:ext cx="2215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correlogram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9" y="1557076"/>
            <a:ext cx="9221273" cy="37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4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954592" y="257577"/>
            <a:ext cx="406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/>
              <a:t>نزع المركبة الفصلية بطريقة المتوسطات المتحركة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62" y="1017431"/>
            <a:ext cx="10071279" cy="434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99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41" y="1291364"/>
            <a:ext cx="8822028" cy="409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99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94</Words>
  <Application>Microsoft Office PowerPoint</Application>
  <PresentationFormat>Grand écran</PresentationFormat>
  <Paragraphs>8</Paragraphs>
  <Slides>15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Sakkal Majalla</vt:lpstr>
      <vt:lpstr>Thème Office</vt:lpstr>
      <vt:lpstr>EViews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13</cp:revision>
  <dcterms:created xsi:type="dcterms:W3CDTF">2024-11-22T21:35:28Z</dcterms:created>
  <dcterms:modified xsi:type="dcterms:W3CDTF">2024-11-28T23:09:11Z</dcterms:modified>
</cp:coreProperties>
</file>