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42"/>
  </p:notesMasterIdLst>
  <p:handoutMasterIdLst>
    <p:handoutMasterId r:id="rId43"/>
  </p:handoutMasterIdLst>
  <p:sldIdLst>
    <p:sldId id="269" r:id="rId5"/>
    <p:sldId id="270" r:id="rId6"/>
    <p:sldId id="271" r:id="rId7"/>
    <p:sldId id="272" r:id="rId8"/>
    <p:sldId id="386" r:id="rId9"/>
    <p:sldId id="387" r:id="rId10"/>
    <p:sldId id="359" r:id="rId11"/>
    <p:sldId id="388" r:id="rId12"/>
    <p:sldId id="393" r:id="rId13"/>
    <p:sldId id="389" r:id="rId14"/>
    <p:sldId id="291" r:id="rId15"/>
    <p:sldId id="292" r:id="rId16"/>
    <p:sldId id="361" r:id="rId17"/>
    <p:sldId id="396" r:id="rId18"/>
    <p:sldId id="360" r:id="rId19"/>
    <p:sldId id="421" r:id="rId20"/>
    <p:sldId id="302" r:id="rId21"/>
    <p:sldId id="366" r:id="rId22"/>
    <p:sldId id="367" r:id="rId23"/>
    <p:sldId id="368" r:id="rId24"/>
    <p:sldId id="399" r:id="rId25"/>
    <p:sldId id="372" r:id="rId26"/>
    <p:sldId id="373" r:id="rId27"/>
    <p:sldId id="405" r:id="rId28"/>
    <p:sldId id="375" r:id="rId29"/>
    <p:sldId id="376" r:id="rId30"/>
    <p:sldId id="377" r:id="rId31"/>
    <p:sldId id="400" r:id="rId32"/>
    <p:sldId id="406" r:id="rId33"/>
    <p:sldId id="401" r:id="rId34"/>
    <p:sldId id="402" r:id="rId35"/>
    <p:sldId id="403" r:id="rId36"/>
    <p:sldId id="426" r:id="rId37"/>
    <p:sldId id="429" r:id="rId38"/>
    <p:sldId id="427" r:id="rId39"/>
    <p:sldId id="428" r:id="rId40"/>
    <p:sldId id="385" r:id="rId4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7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941EF-CA8C-4671-822B-E7CB35FEF0C9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EDAB4D1-5519-4EA5-8827-3DCE6B1DC307}">
      <dgm:prSet phldrT="[Texte]"/>
      <dgm:spPr/>
      <dgm:t>
        <a:bodyPr/>
        <a:lstStyle/>
        <a:p>
          <a:r>
            <a:rPr lang="fr-FR" dirty="0" smtClean="0"/>
            <a:t>Qualitative </a:t>
          </a:r>
          <a:r>
            <a:rPr lang="fr-FR" dirty="0" err="1" smtClean="0"/>
            <a:t>methods</a:t>
          </a:r>
          <a:endParaRPr lang="fr-FR" dirty="0"/>
        </a:p>
      </dgm:t>
    </dgm:pt>
    <dgm:pt modelId="{0C90935A-9DFA-41C4-AD91-60764972DE0E}" type="parTrans" cxnId="{246638E3-4CD8-4199-B757-DDAAF22D7B4B}">
      <dgm:prSet/>
      <dgm:spPr/>
      <dgm:t>
        <a:bodyPr/>
        <a:lstStyle/>
        <a:p>
          <a:endParaRPr lang="fr-FR"/>
        </a:p>
      </dgm:t>
    </dgm:pt>
    <dgm:pt modelId="{8D856498-1EED-4FB8-BED5-CCA55098481B}" type="sibTrans" cxnId="{246638E3-4CD8-4199-B757-DDAAF22D7B4B}">
      <dgm:prSet/>
      <dgm:spPr/>
      <dgm:t>
        <a:bodyPr/>
        <a:lstStyle/>
        <a:p>
          <a:endParaRPr lang="fr-FR"/>
        </a:p>
      </dgm:t>
    </dgm:pt>
    <dgm:pt modelId="{B4365C6C-4B29-4DAD-8A1B-C686AC3B10A1}">
      <dgm:prSet phldrT="[Texte]"/>
      <dgm:spPr/>
      <dgm:t>
        <a:bodyPr/>
        <a:lstStyle/>
        <a:p>
          <a:r>
            <a:rPr lang="fr-FR" dirty="0" smtClean="0"/>
            <a:t>Direct  </a:t>
          </a:r>
          <a:r>
            <a:rPr lang="fr-FR" dirty="0" err="1" smtClean="0"/>
            <a:t>methods</a:t>
          </a:r>
          <a:endParaRPr lang="fr-FR" dirty="0"/>
        </a:p>
      </dgm:t>
    </dgm:pt>
    <dgm:pt modelId="{40DF2280-F394-43D7-A5B6-F47B90B948D7}" type="parTrans" cxnId="{FBC4BE6B-43EA-4136-98DE-EDDC0C8BBED6}">
      <dgm:prSet/>
      <dgm:spPr/>
      <dgm:t>
        <a:bodyPr/>
        <a:lstStyle/>
        <a:p>
          <a:endParaRPr lang="fr-FR"/>
        </a:p>
      </dgm:t>
    </dgm:pt>
    <dgm:pt modelId="{1263ED56-6379-4B5C-B156-FE59058C8B9E}" type="sibTrans" cxnId="{FBC4BE6B-43EA-4136-98DE-EDDC0C8BBED6}">
      <dgm:prSet/>
      <dgm:spPr/>
      <dgm:t>
        <a:bodyPr/>
        <a:lstStyle/>
        <a:p>
          <a:endParaRPr lang="fr-FR"/>
        </a:p>
      </dgm:t>
    </dgm:pt>
    <dgm:pt modelId="{EEB3D53F-0FB9-44D4-BDBF-C889511BC448}">
      <dgm:prSet phldrT="[Texte]"/>
      <dgm:spPr/>
      <dgm:t>
        <a:bodyPr/>
        <a:lstStyle/>
        <a:p>
          <a:r>
            <a:rPr lang="fr-FR" dirty="0" smtClean="0"/>
            <a:t>Indirect </a:t>
          </a:r>
          <a:r>
            <a:rPr lang="fr-FR" dirty="0" err="1" smtClean="0"/>
            <a:t>methods</a:t>
          </a:r>
          <a:endParaRPr lang="fr-FR" dirty="0"/>
        </a:p>
      </dgm:t>
    </dgm:pt>
    <dgm:pt modelId="{E9AD3AF9-5608-4163-A5CA-64C230E441F8}" type="parTrans" cxnId="{6BB9FD15-2D59-4EC6-9226-4618A21F1F8F}">
      <dgm:prSet/>
      <dgm:spPr/>
      <dgm:t>
        <a:bodyPr/>
        <a:lstStyle/>
        <a:p>
          <a:endParaRPr lang="fr-FR"/>
        </a:p>
      </dgm:t>
    </dgm:pt>
    <dgm:pt modelId="{10112D95-8353-4B00-BC76-DA5DA06C6099}" type="sibTrans" cxnId="{6BB9FD15-2D59-4EC6-9226-4618A21F1F8F}">
      <dgm:prSet/>
      <dgm:spPr/>
      <dgm:t>
        <a:bodyPr/>
        <a:lstStyle/>
        <a:p>
          <a:endParaRPr lang="fr-FR"/>
        </a:p>
      </dgm:t>
    </dgm:pt>
    <dgm:pt modelId="{15A9B8D9-578D-4419-ABED-CD6949FA4EDD}">
      <dgm:prSet phldrT="[Texte]"/>
      <dgm:spPr/>
      <dgm:t>
        <a:bodyPr/>
        <a:lstStyle/>
        <a:p>
          <a:r>
            <a:rPr lang="fr-FR" dirty="0" smtClean="0"/>
            <a:t>Observation</a:t>
          </a:r>
          <a:endParaRPr lang="fr-FR" dirty="0"/>
        </a:p>
      </dgm:t>
    </dgm:pt>
    <dgm:pt modelId="{33F63DBA-70BC-4166-8CC1-6F4396A7CF67}" type="parTrans" cxnId="{B9152F2A-51F9-47E8-973E-3CC8F2D8CD77}">
      <dgm:prSet/>
      <dgm:spPr/>
      <dgm:t>
        <a:bodyPr/>
        <a:lstStyle/>
        <a:p>
          <a:endParaRPr lang="fr-FR"/>
        </a:p>
      </dgm:t>
    </dgm:pt>
    <dgm:pt modelId="{77E8E194-A298-4EC2-AED4-AF51C65DCE63}" type="sibTrans" cxnId="{B9152F2A-51F9-47E8-973E-3CC8F2D8CD77}">
      <dgm:prSet/>
      <dgm:spPr/>
      <dgm:t>
        <a:bodyPr/>
        <a:lstStyle/>
        <a:p>
          <a:endParaRPr lang="fr-FR"/>
        </a:p>
      </dgm:t>
    </dgm:pt>
    <dgm:pt modelId="{2D6D7EF2-2ECA-4EE8-AE60-F66426F98943}">
      <dgm:prSet phldrT="[Texte]"/>
      <dgm:spPr/>
      <dgm:t>
        <a:bodyPr/>
        <a:lstStyle/>
        <a:p>
          <a:r>
            <a:rPr lang="fr-FR" dirty="0" smtClean="0"/>
            <a:t>Interview</a:t>
          </a:r>
          <a:endParaRPr lang="fr-FR" dirty="0"/>
        </a:p>
      </dgm:t>
    </dgm:pt>
    <dgm:pt modelId="{BC4C04D0-DB7B-48A2-BBEF-29DB37B8337C}" type="parTrans" cxnId="{71D473ED-C0A0-4E09-B4A0-D00C285A5DEA}">
      <dgm:prSet/>
      <dgm:spPr/>
      <dgm:t>
        <a:bodyPr/>
        <a:lstStyle/>
        <a:p>
          <a:endParaRPr lang="fr-FR"/>
        </a:p>
      </dgm:t>
    </dgm:pt>
    <dgm:pt modelId="{C6F0AFF8-96ED-4B76-AB56-C737F54B2A40}" type="sibTrans" cxnId="{71D473ED-C0A0-4E09-B4A0-D00C285A5DEA}">
      <dgm:prSet/>
      <dgm:spPr/>
      <dgm:t>
        <a:bodyPr/>
        <a:lstStyle/>
        <a:p>
          <a:endParaRPr lang="fr-FR"/>
        </a:p>
      </dgm:t>
    </dgm:pt>
    <dgm:pt modelId="{F2273B23-E66C-4D19-91E9-039A5522D680}">
      <dgm:prSet phldrT="[Texte]"/>
      <dgm:spPr/>
      <dgm:t>
        <a:bodyPr/>
        <a:lstStyle/>
        <a:p>
          <a:r>
            <a:rPr lang="fr-FR" dirty="0" smtClean="0"/>
            <a:t> Projection </a:t>
          </a:r>
          <a:endParaRPr lang="fr-FR" dirty="0"/>
        </a:p>
      </dgm:t>
    </dgm:pt>
    <dgm:pt modelId="{49873E5A-2D86-48FA-8DEE-13ECAE1DE473}" type="parTrans" cxnId="{13D095BB-6CFD-416E-811D-22B06E1C0C4E}">
      <dgm:prSet/>
      <dgm:spPr/>
      <dgm:t>
        <a:bodyPr/>
        <a:lstStyle/>
        <a:p>
          <a:endParaRPr lang="fr-FR"/>
        </a:p>
      </dgm:t>
    </dgm:pt>
    <dgm:pt modelId="{F184545E-5C7B-4FD1-A445-4E653056CFA7}" type="sibTrans" cxnId="{13D095BB-6CFD-416E-811D-22B06E1C0C4E}">
      <dgm:prSet/>
      <dgm:spPr/>
      <dgm:t>
        <a:bodyPr/>
        <a:lstStyle/>
        <a:p>
          <a:endParaRPr lang="fr-FR"/>
        </a:p>
      </dgm:t>
    </dgm:pt>
    <dgm:pt modelId="{B761D9FA-C156-4958-9BA9-CFF43E95ACBC}">
      <dgm:prSet phldrT="[Texte]"/>
      <dgm:spPr/>
      <dgm:t>
        <a:bodyPr/>
        <a:lstStyle/>
        <a:p>
          <a:r>
            <a:rPr lang="fr-FR" dirty="0" smtClean="0"/>
            <a:t>Focus group</a:t>
          </a:r>
          <a:endParaRPr lang="fr-FR" dirty="0"/>
        </a:p>
      </dgm:t>
    </dgm:pt>
    <dgm:pt modelId="{EDB93563-DAD9-4B17-B07F-81060B4CAD50}" type="parTrans" cxnId="{E00FE1BD-BB8A-4402-A649-1E8CCA6AE69A}">
      <dgm:prSet/>
      <dgm:spPr/>
      <dgm:t>
        <a:bodyPr/>
        <a:lstStyle/>
        <a:p>
          <a:endParaRPr lang="fr-FR"/>
        </a:p>
      </dgm:t>
    </dgm:pt>
    <dgm:pt modelId="{302C6B63-9A6B-464A-964A-D387BA2F907C}" type="sibTrans" cxnId="{E00FE1BD-BB8A-4402-A649-1E8CCA6AE69A}">
      <dgm:prSet/>
      <dgm:spPr/>
      <dgm:t>
        <a:bodyPr/>
        <a:lstStyle/>
        <a:p>
          <a:endParaRPr lang="fr-FR"/>
        </a:p>
      </dgm:t>
    </dgm:pt>
    <dgm:pt modelId="{3D150486-49C2-4F3A-858C-C7E7E18D0D18}">
      <dgm:prSet phldrT="[Texte]"/>
      <dgm:spPr/>
      <dgm:t>
        <a:bodyPr/>
        <a:lstStyle/>
        <a:p>
          <a:r>
            <a:rPr lang="fr-FR" dirty="0" err="1" smtClean="0"/>
            <a:t>Deep</a:t>
          </a:r>
          <a:r>
            <a:rPr lang="fr-FR" dirty="0" smtClean="0"/>
            <a:t> interview</a:t>
          </a:r>
          <a:endParaRPr lang="fr-FR" dirty="0"/>
        </a:p>
      </dgm:t>
    </dgm:pt>
    <dgm:pt modelId="{58C95510-8A02-4741-80F6-E99DCAB15F7C}" type="parTrans" cxnId="{39449EA0-149A-4CBC-A5AD-953E02B23D0F}">
      <dgm:prSet/>
      <dgm:spPr/>
      <dgm:t>
        <a:bodyPr/>
        <a:lstStyle/>
        <a:p>
          <a:endParaRPr lang="fr-FR"/>
        </a:p>
      </dgm:t>
    </dgm:pt>
    <dgm:pt modelId="{2CA9A86D-CD4B-45CD-8AE0-DD38D07C0852}" type="sibTrans" cxnId="{39449EA0-149A-4CBC-A5AD-953E02B23D0F}">
      <dgm:prSet/>
      <dgm:spPr/>
      <dgm:t>
        <a:bodyPr/>
        <a:lstStyle/>
        <a:p>
          <a:endParaRPr lang="fr-FR"/>
        </a:p>
      </dgm:t>
    </dgm:pt>
    <dgm:pt modelId="{C4162BB2-A737-497A-8DB6-11EE16779EF0}">
      <dgm:prSet phldrT="[Texte]"/>
      <dgm:spPr/>
      <dgm:t>
        <a:bodyPr/>
        <a:lstStyle/>
        <a:p>
          <a:r>
            <a:rPr lang="fr-FR" dirty="0" smtClean="0"/>
            <a:t>Sentences to </a:t>
          </a:r>
          <a:r>
            <a:rPr lang="fr-FR" dirty="0" err="1" smtClean="0"/>
            <a:t>complete</a:t>
          </a:r>
          <a:endParaRPr lang="fr-FR" dirty="0"/>
        </a:p>
      </dgm:t>
    </dgm:pt>
    <dgm:pt modelId="{DE69CF19-1109-46CA-A96E-0250C4F99BAF}" type="parTrans" cxnId="{7CDE7450-6F7F-4FAC-B021-0296CF227459}">
      <dgm:prSet/>
      <dgm:spPr/>
      <dgm:t>
        <a:bodyPr/>
        <a:lstStyle/>
        <a:p>
          <a:endParaRPr lang="fr-FR"/>
        </a:p>
      </dgm:t>
    </dgm:pt>
    <dgm:pt modelId="{7C4BD6FA-1042-4083-9A10-3A8797468F35}" type="sibTrans" cxnId="{7CDE7450-6F7F-4FAC-B021-0296CF227459}">
      <dgm:prSet/>
      <dgm:spPr/>
      <dgm:t>
        <a:bodyPr/>
        <a:lstStyle/>
        <a:p>
          <a:endParaRPr lang="fr-FR"/>
        </a:p>
      </dgm:t>
    </dgm:pt>
    <dgm:pt modelId="{635E2906-89B6-4FD9-9471-B73EC22AF6BD}">
      <dgm:prSet phldrT="[Texte]"/>
      <dgm:spPr/>
      <dgm:t>
        <a:bodyPr/>
        <a:lstStyle/>
        <a:p>
          <a:r>
            <a:rPr lang="fr-FR" dirty="0" smtClean="0"/>
            <a:t>Construction </a:t>
          </a:r>
          <a:r>
            <a:rPr lang="fr-FR" dirty="0" err="1" smtClean="0"/>
            <a:t>methods</a:t>
          </a:r>
          <a:endParaRPr lang="fr-FR" dirty="0"/>
        </a:p>
      </dgm:t>
    </dgm:pt>
    <dgm:pt modelId="{8AA4DE15-AAD1-4F27-90A0-37012A09694A}" type="parTrans" cxnId="{A02CA2D6-985F-4AA1-9F09-2F8DB074127F}">
      <dgm:prSet/>
      <dgm:spPr/>
      <dgm:t>
        <a:bodyPr/>
        <a:lstStyle/>
        <a:p>
          <a:endParaRPr lang="fr-FR"/>
        </a:p>
      </dgm:t>
    </dgm:pt>
    <dgm:pt modelId="{582F7703-EE67-47E2-A14C-D110F1A08D0E}" type="sibTrans" cxnId="{A02CA2D6-985F-4AA1-9F09-2F8DB074127F}">
      <dgm:prSet/>
      <dgm:spPr/>
      <dgm:t>
        <a:bodyPr/>
        <a:lstStyle/>
        <a:p>
          <a:endParaRPr lang="fr-FR"/>
        </a:p>
      </dgm:t>
    </dgm:pt>
    <dgm:pt modelId="{2FCCCBC9-9D3A-4449-B13F-2B98864157EA}">
      <dgm:prSet phldrT="[Texte]"/>
      <dgm:spPr/>
      <dgm:t>
        <a:bodyPr/>
        <a:lstStyle/>
        <a:p>
          <a:r>
            <a:rPr lang="fr-FR" dirty="0" smtClean="0"/>
            <a:t>Expression </a:t>
          </a:r>
          <a:r>
            <a:rPr lang="fr-FR" dirty="0" err="1" smtClean="0"/>
            <a:t>methods</a:t>
          </a:r>
          <a:endParaRPr lang="fr-FR" dirty="0"/>
        </a:p>
      </dgm:t>
    </dgm:pt>
    <dgm:pt modelId="{34375303-56EF-4646-9526-685D54BD30CB}" type="parTrans" cxnId="{5448AE3D-183F-4A51-AF6B-60FA6E437DD9}">
      <dgm:prSet/>
      <dgm:spPr/>
      <dgm:t>
        <a:bodyPr/>
        <a:lstStyle/>
        <a:p>
          <a:endParaRPr lang="fr-FR"/>
        </a:p>
      </dgm:t>
    </dgm:pt>
    <dgm:pt modelId="{C50F78A5-F781-41EB-AA80-D6167F291937}" type="sibTrans" cxnId="{5448AE3D-183F-4A51-AF6B-60FA6E437DD9}">
      <dgm:prSet/>
      <dgm:spPr/>
      <dgm:t>
        <a:bodyPr/>
        <a:lstStyle/>
        <a:p>
          <a:endParaRPr lang="fr-FR"/>
        </a:p>
      </dgm:t>
    </dgm:pt>
    <dgm:pt modelId="{A0738D87-B2B0-4F1B-BC4B-AFD3C1AF3697}">
      <dgm:prSet phldrT="[Texte]"/>
      <dgm:spPr/>
      <dgm:t>
        <a:bodyPr/>
        <a:lstStyle/>
        <a:p>
          <a:r>
            <a:rPr lang="fr-FR" dirty="0" smtClean="0"/>
            <a:t>Association </a:t>
          </a:r>
          <a:r>
            <a:rPr lang="fr-FR" dirty="0" err="1" smtClean="0"/>
            <a:t>methods</a:t>
          </a:r>
          <a:endParaRPr lang="fr-FR" dirty="0"/>
        </a:p>
      </dgm:t>
    </dgm:pt>
    <dgm:pt modelId="{63D5297C-A0C9-479D-8FB3-0FE53B771069}" type="parTrans" cxnId="{495F7988-FB7C-4845-8B1F-DB3F86468333}">
      <dgm:prSet/>
      <dgm:spPr/>
      <dgm:t>
        <a:bodyPr/>
        <a:lstStyle/>
        <a:p>
          <a:endParaRPr lang="fr-FR"/>
        </a:p>
      </dgm:t>
    </dgm:pt>
    <dgm:pt modelId="{AC8FCC06-475F-44D0-836E-6522E3115459}" type="sibTrans" cxnId="{495F7988-FB7C-4845-8B1F-DB3F86468333}">
      <dgm:prSet/>
      <dgm:spPr/>
      <dgm:t>
        <a:bodyPr/>
        <a:lstStyle/>
        <a:p>
          <a:endParaRPr lang="fr-FR"/>
        </a:p>
      </dgm:t>
    </dgm:pt>
    <dgm:pt modelId="{3C6EFEC6-65D2-4948-8206-1FB9F485F132}" type="pres">
      <dgm:prSet presAssocID="{9CB941EF-CA8C-4671-822B-E7CB35FEF0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D50DF7-0AB1-42BE-8B4F-8B3FE571C67A}" type="pres">
      <dgm:prSet presAssocID="{AEDAB4D1-5519-4EA5-8827-3DCE6B1DC307}" presName="root1" presStyleCnt="0"/>
      <dgm:spPr/>
    </dgm:pt>
    <dgm:pt modelId="{B341F3D6-803C-428F-8E5B-04FD5C3A6022}" type="pres">
      <dgm:prSet presAssocID="{AEDAB4D1-5519-4EA5-8827-3DCE6B1DC307}" presName="LevelOneTextNode" presStyleLbl="node0" presStyleIdx="0" presStyleCnt="1" custLinFactNeighborX="-87964" custLinFactNeighborY="1737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DDBE0E-431C-4ED8-BFB2-9B9E97AF9D7A}" type="pres">
      <dgm:prSet presAssocID="{AEDAB4D1-5519-4EA5-8827-3DCE6B1DC307}" presName="level2hierChild" presStyleCnt="0"/>
      <dgm:spPr/>
    </dgm:pt>
    <dgm:pt modelId="{9B5F2E7C-BBD5-4B26-97EE-EEA2CD1FB547}" type="pres">
      <dgm:prSet presAssocID="{40DF2280-F394-43D7-A5B6-F47B90B948D7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741ADCC-7BEC-485A-83B1-DFD2D61D3D5E}" type="pres">
      <dgm:prSet presAssocID="{40DF2280-F394-43D7-A5B6-F47B90B948D7}" presName="connTx" presStyleLbl="parChTrans1D2" presStyleIdx="0" presStyleCnt="2"/>
      <dgm:spPr/>
      <dgm:t>
        <a:bodyPr/>
        <a:lstStyle/>
        <a:p>
          <a:endParaRPr lang="fr-FR"/>
        </a:p>
      </dgm:t>
    </dgm:pt>
    <dgm:pt modelId="{399E84D7-C6F9-406D-B992-A0E8DD166497}" type="pres">
      <dgm:prSet presAssocID="{B4365C6C-4B29-4DAD-8A1B-C686AC3B10A1}" presName="root2" presStyleCnt="0"/>
      <dgm:spPr/>
    </dgm:pt>
    <dgm:pt modelId="{F2225716-7402-4772-8CF2-F756C00251CD}" type="pres">
      <dgm:prSet presAssocID="{B4365C6C-4B29-4DAD-8A1B-C686AC3B10A1}" presName="LevelTwoTextNode" presStyleLbl="node2" presStyleIdx="0" presStyleCnt="2" custLinFactNeighborX="-62987" custLinFactNeighborY="369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9E6821-3AAD-4FDF-9FC7-97FE2BD605B4}" type="pres">
      <dgm:prSet presAssocID="{B4365C6C-4B29-4DAD-8A1B-C686AC3B10A1}" presName="level3hierChild" presStyleCnt="0"/>
      <dgm:spPr/>
    </dgm:pt>
    <dgm:pt modelId="{8B907C46-ECD7-4A9A-9A2A-542DC328BD1A}" type="pres">
      <dgm:prSet presAssocID="{33F63DBA-70BC-4166-8CC1-6F4396A7CF67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ABF59DBA-E6AA-4CB8-B6BF-A1C8EF0BC543}" type="pres">
      <dgm:prSet presAssocID="{33F63DBA-70BC-4166-8CC1-6F4396A7CF67}" presName="connTx" presStyleLbl="parChTrans1D3" presStyleIdx="0" presStyleCnt="3"/>
      <dgm:spPr/>
      <dgm:t>
        <a:bodyPr/>
        <a:lstStyle/>
        <a:p>
          <a:endParaRPr lang="fr-FR"/>
        </a:p>
      </dgm:t>
    </dgm:pt>
    <dgm:pt modelId="{A841E2EB-DE76-4E3F-9940-FF22211C2E7D}" type="pres">
      <dgm:prSet presAssocID="{15A9B8D9-578D-4419-ABED-CD6949FA4EDD}" presName="root2" presStyleCnt="0"/>
      <dgm:spPr/>
    </dgm:pt>
    <dgm:pt modelId="{557A8E39-D446-4082-B81B-52BA3756BC43}" type="pres">
      <dgm:prSet presAssocID="{15A9B8D9-578D-4419-ABED-CD6949FA4ED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69B01C-54E2-43BF-B02F-34E12425F5B7}" type="pres">
      <dgm:prSet presAssocID="{15A9B8D9-578D-4419-ABED-CD6949FA4EDD}" presName="level3hierChild" presStyleCnt="0"/>
      <dgm:spPr/>
    </dgm:pt>
    <dgm:pt modelId="{81DCB2E3-A569-4DF0-B507-CBA687E298FC}" type="pres">
      <dgm:prSet presAssocID="{BC4C04D0-DB7B-48A2-BBEF-29DB37B8337C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418FD47-5717-4A13-90E7-A70B4E85691D}" type="pres">
      <dgm:prSet presAssocID="{BC4C04D0-DB7B-48A2-BBEF-29DB37B8337C}" presName="connTx" presStyleLbl="parChTrans1D3" presStyleIdx="1" presStyleCnt="3"/>
      <dgm:spPr/>
      <dgm:t>
        <a:bodyPr/>
        <a:lstStyle/>
        <a:p>
          <a:endParaRPr lang="fr-FR"/>
        </a:p>
      </dgm:t>
    </dgm:pt>
    <dgm:pt modelId="{36A99971-B429-41C0-96F9-9F7F778496ED}" type="pres">
      <dgm:prSet presAssocID="{2D6D7EF2-2ECA-4EE8-AE60-F66426F98943}" presName="root2" presStyleCnt="0"/>
      <dgm:spPr/>
    </dgm:pt>
    <dgm:pt modelId="{D9497ACB-6BE2-4C71-896A-B7088BD6CC10}" type="pres">
      <dgm:prSet presAssocID="{2D6D7EF2-2ECA-4EE8-AE60-F66426F98943}" presName="LevelTwoTextNode" presStyleLbl="node3" presStyleIdx="1" presStyleCnt="3" custLinFactNeighborX="-3202" custLinFactNeighborY="108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AE114E-8CD9-41A3-A039-C06BC9901215}" type="pres">
      <dgm:prSet presAssocID="{2D6D7EF2-2ECA-4EE8-AE60-F66426F98943}" presName="level3hierChild" presStyleCnt="0"/>
      <dgm:spPr/>
    </dgm:pt>
    <dgm:pt modelId="{3F96464C-ED5F-46D2-8631-9BD217A3A6D0}" type="pres">
      <dgm:prSet presAssocID="{EDB93563-DAD9-4B17-B07F-81060B4CAD50}" presName="conn2-1" presStyleLbl="parChTrans1D4" presStyleIdx="0" presStyleCnt="6"/>
      <dgm:spPr/>
      <dgm:t>
        <a:bodyPr/>
        <a:lstStyle/>
        <a:p>
          <a:endParaRPr lang="fr-FR"/>
        </a:p>
      </dgm:t>
    </dgm:pt>
    <dgm:pt modelId="{CF76C8AF-6D83-4230-9E9F-360852E10F91}" type="pres">
      <dgm:prSet presAssocID="{EDB93563-DAD9-4B17-B07F-81060B4CAD50}" presName="connTx" presStyleLbl="parChTrans1D4" presStyleIdx="0" presStyleCnt="6"/>
      <dgm:spPr/>
      <dgm:t>
        <a:bodyPr/>
        <a:lstStyle/>
        <a:p>
          <a:endParaRPr lang="fr-FR"/>
        </a:p>
      </dgm:t>
    </dgm:pt>
    <dgm:pt modelId="{8A5325D1-F209-48F3-A50B-7C30881A98F5}" type="pres">
      <dgm:prSet presAssocID="{B761D9FA-C156-4958-9BA9-CFF43E95ACBC}" presName="root2" presStyleCnt="0"/>
      <dgm:spPr/>
    </dgm:pt>
    <dgm:pt modelId="{AA514A3C-9589-4342-93C0-8E9023D4AD8D}" type="pres">
      <dgm:prSet presAssocID="{B761D9FA-C156-4958-9BA9-CFF43E95ACBC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AED208-549E-48C8-BFCC-AA364E3D64E1}" type="pres">
      <dgm:prSet presAssocID="{B761D9FA-C156-4958-9BA9-CFF43E95ACBC}" presName="level3hierChild" presStyleCnt="0"/>
      <dgm:spPr/>
    </dgm:pt>
    <dgm:pt modelId="{A54B89F1-9860-4ED1-AE99-5BD718F15395}" type="pres">
      <dgm:prSet presAssocID="{58C95510-8A02-4741-80F6-E99DCAB15F7C}" presName="conn2-1" presStyleLbl="parChTrans1D4" presStyleIdx="1" presStyleCnt="6"/>
      <dgm:spPr/>
      <dgm:t>
        <a:bodyPr/>
        <a:lstStyle/>
        <a:p>
          <a:endParaRPr lang="fr-FR"/>
        </a:p>
      </dgm:t>
    </dgm:pt>
    <dgm:pt modelId="{2894C670-F200-4AA2-9C99-9FAADD0AC811}" type="pres">
      <dgm:prSet presAssocID="{58C95510-8A02-4741-80F6-E99DCAB15F7C}" presName="connTx" presStyleLbl="parChTrans1D4" presStyleIdx="1" presStyleCnt="6"/>
      <dgm:spPr/>
      <dgm:t>
        <a:bodyPr/>
        <a:lstStyle/>
        <a:p>
          <a:endParaRPr lang="fr-FR"/>
        </a:p>
      </dgm:t>
    </dgm:pt>
    <dgm:pt modelId="{A2BF63C5-B13D-444D-9018-6A641F5672F3}" type="pres">
      <dgm:prSet presAssocID="{3D150486-49C2-4F3A-858C-C7E7E18D0D18}" presName="root2" presStyleCnt="0"/>
      <dgm:spPr/>
    </dgm:pt>
    <dgm:pt modelId="{BC6EDD65-693A-4486-9640-28CD625B8A14}" type="pres">
      <dgm:prSet presAssocID="{3D150486-49C2-4F3A-858C-C7E7E18D0D18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2C08FF-41B6-4259-9D38-A8405428CD14}" type="pres">
      <dgm:prSet presAssocID="{3D150486-49C2-4F3A-858C-C7E7E18D0D18}" presName="level3hierChild" presStyleCnt="0"/>
      <dgm:spPr/>
    </dgm:pt>
    <dgm:pt modelId="{8DDAF448-45B2-435E-8868-B00CCD5E5DA6}" type="pres">
      <dgm:prSet presAssocID="{E9AD3AF9-5608-4163-A5CA-64C230E441F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746C9F0F-64A6-4D70-B769-25591E2266D2}" type="pres">
      <dgm:prSet presAssocID="{E9AD3AF9-5608-4163-A5CA-64C230E441F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7578553-4705-4F0A-A25D-D5CE6B297FE0}" type="pres">
      <dgm:prSet presAssocID="{EEB3D53F-0FB9-44D4-BDBF-C889511BC448}" presName="root2" presStyleCnt="0"/>
      <dgm:spPr/>
    </dgm:pt>
    <dgm:pt modelId="{281341E6-6608-434E-8993-CEAC6251457C}" type="pres">
      <dgm:prSet presAssocID="{EEB3D53F-0FB9-44D4-BDBF-C889511BC448}" presName="LevelTwoTextNode" presStyleLbl="node2" presStyleIdx="1" presStyleCnt="2" custLinFactNeighborX="-73847" custLinFactNeighborY="1737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182225-4FC3-4322-A465-129E7020A567}" type="pres">
      <dgm:prSet presAssocID="{EEB3D53F-0FB9-44D4-BDBF-C889511BC448}" presName="level3hierChild" presStyleCnt="0"/>
      <dgm:spPr/>
    </dgm:pt>
    <dgm:pt modelId="{7041C6E9-3867-4874-B024-55DFBF007CDD}" type="pres">
      <dgm:prSet presAssocID="{49873E5A-2D86-48FA-8DEE-13ECAE1DE473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6C5E88BA-C24E-4D66-AC4C-3454C97F957E}" type="pres">
      <dgm:prSet presAssocID="{49873E5A-2D86-48FA-8DEE-13ECAE1DE473}" presName="connTx" presStyleLbl="parChTrans1D3" presStyleIdx="2" presStyleCnt="3"/>
      <dgm:spPr/>
      <dgm:t>
        <a:bodyPr/>
        <a:lstStyle/>
        <a:p>
          <a:endParaRPr lang="fr-FR"/>
        </a:p>
      </dgm:t>
    </dgm:pt>
    <dgm:pt modelId="{76270B1A-834A-4ABF-8290-DC0AE23D299A}" type="pres">
      <dgm:prSet presAssocID="{F2273B23-E66C-4D19-91E9-039A5522D680}" presName="root2" presStyleCnt="0"/>
      <dgm:spPr/>
    </dgm:pt>
    <dgm:pt modelId="{71C0AA1E-2A60-4BBD-9D18-8FB3432BF116}" type="pres">
      <dgm:prSet presAssocID="{F2273B23-E66C-4D19-91E9-039A5522D680}" presName="LevelTwoTextNode" presStyleLbl="node3" presStyleIdx="2" presStyleCnt="3" custLinFactNeighborX="-11890" custLinFactNeighborY="1737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9D8282-8A5E-4E39-8330-AD5BAF88B50F}" type="pres">
      <dgm:prSet presAssocID="{F2273B23-E66C-4D19-91E9-039A5522D680}" presName="level3hierChild" presStyleCnt="0"/>
      <dgm:spPr/>
    </dgm:pt>
    <dgm:pt modelId="{EDA9931E-91ED-4F32-965D-86DD056574CB}" type="pres">
      <dgm:prSet presAssocID="{DE69CF19-1109-46CA-A96E-0250C4F99BAF}" presName="conn2-1" presStyleLbl="parChTrans1D4" presStyleIdx="2" presStyleCnt="6"/>
      <dgm:spPr/>
      <dgm:t>
        <a:bodyPr/>
        <a:lstStyle/>
        <a:p>
          <a:endParaRPr lang="fr-FR"/>
        </a:p>
      </dgm:t>
    </dgm:pt>
    <dgm:pt modelId="{8FE876F2-FB2C-485D-9D0E-D72BC878C2FC}" type="pres">
      <dgm:prSet presAssocID="{DE69CF19-1109-46CA-A96E-0250C4F99BAF}" presName="connTx" presStyleLbl="parChTrans1D4" presStyleIdx="2" presStyleCnt="6"/>
      <dgm:spPr/>
      <dgm:t>
        <a:bodyPr/>
        <a:lstStyle/>
        <a:p>
          <a:endParaRPr lang="fr-FR"/>
        </a:p>
      </dgm:t>
    </dgm:pt>
    <dgm:pt modelId="{A2BEBA6A-C6F0-4A73-BF3B-D7CED2F9C952}" type="pres">
      <dgm:prSet presAssocID="{C4162BB2-A737-497A-8DB6-11EE16779EF0}" presName="root2" presStyleCnt="0"/>
      <dgm:spPr/>
    </dgm:pt>
    <dgm:pt modelId="{A3D2B3CE-2B42-4B18-A453-5EFEB982775D}" type="pres">
      <dgm:prSet presAssocID="{C4162BB2-A737-497A-8DB6-11EE16779EF0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D9A7D1-AC8A-4FA9-B9CE-5BE213D00C7B}" type="pres">
      <dgm:prSet presAssocID="{C4162BB2-A737-497A-8DB6-11EE16779EF0}" presName="level3hierChild" presStyleCnt="0"/>
      <dgm:spPr/>
    </dgm:pt>
    <dgm:pt modelId="{E8511DED-126C-4E13-9AD3-6DFD8FD0886F}" type="pres">
      <dgm:prSet presAssocID="{34375303-56EF-4646-9526-685D54BD30CB}" presName="conn2-1" presStyleLbl="parChTrans1D4" presStyleIdx="3" presStyleCnt="6"/>
      <dgm:spPr/>
      <dgm:t>
        <a:bodyPr/>
        <a:lstStyle/>
        <a:p>
          <a:endParaRPr lang="fr-FR"/>
        </a:p>
      </dgm:t>
    </dgm:pt>
    <dgm:pt modelId="{BD304DA8-3060-4C7A-B07D-7C3346C40775}" type="pres">
      <dgm:prSet presAssocID="{34375303-56EF-4646-9526-685D54BD30CB}" presName="connTx" presStyleLbl="parChTrans1D4" presStyleIdx="3" presStyleCnt="6"/>
      <dgm:spPr/>
      <dgm:t>
        <a:bodyPr/>
        <a:lstStyle/>
        <a:p>
          <a:endParaRPr lang="fr-FR"/>
        </a:p>
      </dgm:t>
    </dgm:pt>
    <dgm:pt modelId="{0CF45272-2E9A-43A4-8B74-C7D4967C7DD7}" type="pres">
      <dgm:prSet presAssocID="{2FCCCBC9-9D3A-4449-B13F-2B98864157EA}" presName="root2" presStyleCnt="0"/>
      <dgm:spPr/>
    </dgm:pt>
    <dgm:pt modelId="{F70B3996-80F2-4BBE-9327-CB202CE888B0}" type="pres">
      <dgm:prSet presAssocID="{2FCCCBC9-9D3A-4449-B13F-2B98864157EA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3D1486-D8FF-46B2-A8E9-1EB0718E4B27}" type="pres">
      <dgm:prSet presAssocID="{2FCCCBC9-9D3A-4449-B13F-2B98864157EA}" presName="level3hierChild" presStyleCnt="0"/>
      <dgm:spPr/>
    </dgm:pt>
    <dgm:pt modelId="{136F380E-E7A0-4E7A-8152-FB9FE62A89CB}" type="pres">
      <dgm:prSet presAssocID="{8AA4DE15-AAD1-4F27-90A0-37012A09694A}" presName="conn2-1" presStyleLbl="parChTrans1D4" presStyleIdx="4" presStyleCnt="6"/>
      <dgm:spPr/>
      <dgm:t>
        <a:bodyPr/>
        <a:lstStyle/>
        <a:p>
          <a:endParaRPr lang="fr-FR"/>
        </a:p>
      </dgm:t>
    </dgm:pt>
    <dgm:pt modelId="{22B8739B-D161-4CE8-9F13-2BF7957AF033}" type="pres">
      <dgm:prSet presAssocID="{8AA4DE15-AAD1-4F27-90A0-37012A09694A}" presName="connTx" presStyleLbl="parChTrans1D4" presStyleIdx="4" presStyleCnt="6"/>
      <dgm:spPr/>
      <dgm:t>
        <a:bodyPr/>
        <a:lstStyle/>
        <a:p>
          <a:endParaRPr lang="fr-FR"/>
        </a:p>
      </dgm:t>
    </dgm:pt>
    <dgm:pt modelId="{A4399040-9DE0-42A5-B274-37DBA41493A8}" type="pres">
      <dgm:prSet presAssocID="{635E2906-89B6-4FD9-9471-B73EC22AF6BD}" presName="root2" presStyleCnt="0"/>
      <dgm:spPr/>
    </dgm:pt>
    <dgm:pt modelId="{F96DBE4D-7793-49FB-B3FD-B90D71CBC340}" type="pres">
      <dgm:prSet presAssocID="{635E2906-89B6-4FD9-9471-B73EC22AF6BD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590F22F-A0FA-4F7A-AF35-DC995C013434}" type="pres">
      <dgm:prSet presAssocID="{635E2906-89B6-4FD9-9471-B73EC22AF6BD}" presName="level3hierChild" presStyleCnt="0"/>
      <dgm:spPr/>
    </dgm:pt>
    <dgm:pt modelId="{DEA7FC98-76C3-4D37-97B1-9440E4988AB4}" type="pres">
      <dgm:prSet presAssocID="{63D5297C-A0C9-479D-8FB3-0FE53B771069}" presName="conn2-1" presStyleLbl="parChTrans1D4" presStyleIdx="5" presStyleCnt="6"/>
      <dgm:spPr/>
      <dgm:t>
        <a:bodyPr/>
        <a:lstStyle/>
        <a:p>
          <a:endParaRPr lang="fr-FR"/>
        </a:p>
      </dgm:t>
    </dgm:pt>
    <dgm:pt modelId="{14B29429-1D01-4EBB-B837-17F746B083B3}" type="pres">
      <dgm:prSet presAssocID="{63D5297C-A0C9-479D-8FB3-0FE53B771069}" presName="connTx" presStyleLbl="parChTrans1D4" presStyleIdx="5" presStyleCnt="6"/>
      <dgm:spPr/>
      <dgm:t>
        <a:bodyPr/>
        <a:lstStyle/>
        <a:p>
          <a:endParaRPr lang="fr-FR"/>
        </a:p>
      </dgm:t>
    </dgm:pt>
    <dgm:pt modelId="{759B9230-EC57-4A94-BCAB-6FF584CDF481}" type="pres">
      <dgm:prSet presAssocID="{A0738D87-B2B0-4F1B-BC4B-AFD3C1AF3697}" presName="root2" presStyleCnt="0"/>
      <dgm:spPr/>
    </dgm:pt>
    <dgm:pt modelId="{7A1EA639-74C5-45FD-AEC9-5D5E5266D557}" type="pres">
      <dgm:prSet presAssocID="{A0738D87-B2B0-4F1B-BC4B-AFD3C1AF3697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A5F59C-ED9B-46E3-9400-16DA136ECB59}" type="pres">
      <dgm:prSet presAssocID="{A0738D87-B2B0-4F1B-BC4B-AFD3C1AF3697}" presName="level3hierChild" presStyleCnt="0"/>
      <dgm:spPr/>
    </dgm:pt>
  </dgm:ptLst>
  <dgm:cxnLst>
    <dgm:cxn modelId="{FDCF4833-BF29-442A-A433-3CC5CDE0A673}" type="presOf" srcId="{BC4C04D0-DB7B-48A2-BBEF-29DB37B8337C}" destId="{A418FD47-5717-4A13-90E7-A70B4E85691D}" srcOrd="1" destOrd="0" presId="urn:microsoft.com/office/officeart/2005/8/layout/hierarchy2"/>
    <dgm:cxn modelId="{9D8164D8-A0C9-4E5C-B089-838A9BBCE148}" type="presOf" srcId="{63D5297C-A0C9-479D-8FB3-0FE53B771069}" destId="{DEA7FC98-76C3-4D37-97B1-9440E4988AB4}" srcOrd="0" destOrd="0" presId="urn:microsoft.com/office/officeart/2005/8/layout/hierarchy2"/>
    <dgm:cxn modelId="{13D095BB-6CFD-416E-811D-22B06E1C0C4E}" srcId="{EEB3D53F-0FB9-44D4-BDBF-C889511BC448}" destId="{F2273B23-E66C-4D19-91E9-039A5522D680}" srcOrd="0" destOrd="0" parTransId="{49873E5A-2D86-48FA-8DEE-13ECAE1DE473}" sibTransId="{F184545E-5C7B-4FD1-A445-4E653056CFA7}"/>
    <dgm:cxn modelId="{222E2703-B60D-493E-906F-C296C197E665}" type="presOf" srcId="{63D5297C-A0C9-479D-8FB3-0FE53B771069}" destId="{14B29429-1D01-4EBB-B837-17F746B083B3}" srcOrd="1" destOrd="0" presId="urn:microsoft.com/office/officeart/2005/8/layout/hierarchy2"/>
    <dgm:cxn modelId="{1FFCE36F-4A2A-49AC-9E6A-6BF6B10C5A8D}" type="presOf" srcId="{34375303-56EF-4646-9526-685D54BD30CB}" destId="{E8511DED-126C-4E13-9AD3-6DFD8FD0886F}" srcOrd="0" destOrd="0" presId="urn:microsoft.com/office/officeart/2005/8/layout/hierarchy2"/>
    <dgm:cxn modelId="{820EFF71-FFE2-4523-B312-9DFA9A63E653}" type="presOf" srcId="{49873E5A-2D86-48FA-8DEE-13ECAE1DE473}" destId="{7041C6E9-3867-4874-B024-55DFBF007CDD}" srcOrd="0" destOrd="0" presId="urn:microsoft.com/office/officeart/2005/8/layout/hierarchy2"/>
    <dgm:cxn modelId="{903D02EF-F61E-47F8-8A2E-04C0B913EBA2}" type="presOf" srcId="{F2273B23-E66C-4D19-91E9-039A5522D680}" destId="{71C0AA1E-2A60-4BBD-9D18-8FB3432BF116}" srcOrd="0" destOrd="0" presId="urn:microsoft.com/office/officeart/2005/8/layout/hierarchy2"/>
    <dgm:cxn modelId="{7DD41321-2CD4-46C5-87BF-677CEE55324C}" type="presOf" srcId="{34375303-56EF-4646-9526-685D54BD30CB}" destId="{BD304DA8-3060-4C7A-B07D-7C3346C40775}" srcOrd="1" destOrd="0" presId="urn:microsoft.com/office/officeart/2005/8/layout/hierarchy2"/>
    <dgm:cxn modelId="{39449EA0-149A-4CBC-A5AD-953E02B23D0F}" srcId="{2D6D7EF2-2ECA-4EE8-AE60-F66426F98943}" destId="{3D150486-49C2-4F3A-858C-C7E7E18D0D18}" srcOrd="1" destOrd="0" parTransId="{58C95510-8A02-4741-80F6-E99DCAB15F7C}" sibTransId="{2CA9A86D-CD4B-45CD-8AE0-DD38D07C0852}"/>
    <dgm:cxn modelId="{AD97F516-8A11-4C63-B9D7-6E9E60C0B156}" type="presOf" srcId="{2FCCCBC9-9D3A-4449-B13F-2B98864157EA}" destId="{F70B3996-80F2-4BBE-9327-CB202CE888B0}" srcOrd="0" destOrd="0" presId="urn:microsoft.com/office/officeart/2005/8/layout/hierarchy2"/>
    <dgm:cxn modelId="{FC5B8CA9-7F7C-41B7-9155-17D248A3755C}" type="presOf" srcId="{635E2906-89B6-4FD9-9471-B73EC22AF6BD}" destId="{F96DBE4D-7793-49FB-B3FD-B90D71CBC340}" srcOrd="0" destOrd="0" presId="urn:microsoft.com/office/officeart/2005/8/layout/hierarchy2"/>
    <dgm:cxn modelId="{880FAA5A-DE54-4DE0-967C-23AD3B321617}" type="presOf" srcId="{8AA4DE15-AAD1-4F27-90A0-37012A09694A}" destId="{136F380E-E7A0-4E7A-8152-FB9FE62A89CB}" srcOrd="0" destOrd="0" presId="urn:microsoft.com/office/officeart/2005/8/layout/hierarchy2"/>
    <dgm:cxn modelId="{E584D99C-4AFA-49F1-AAC5-E1E755C3CF69}" type="presOf" srcId="{EDB93563-DAD9-4B17-B07F-81060B4CAD50}" destId="{3F96464C-ED5F-46D2-8631-9BD217A3A6D0}" srcOrd="0" destOrd="0" presId="urn:microsoft.com/office/officeart/2005/8/layout/hierarchy2"/>
    <dgm:cxn modelId="{A02CA2D6-985F-4AA1-9F09-2F8DB074127F}" srcId="{F2273B23-E66C-4D19-91E9-039A5522D680}" destId="{635E2906-89B6-4FD9-9471-B73EC22AF6BD}" srcOrd="2" destOrd="0" parTransId="{8AA4DE15-AAD1-4F27-90A0-37012A09694A}" sibTransId="{582F7703-EE67-47E2-A14C-D110F1A08D0E}"/>
    <dgm:cxn modelId="{5448AE3D-183F-4A51-AF6B-60FA6E437DD9}" srcId="{F2273B23-E66C-4D19-91E9-039A5522D680}" destId="{2FCCCBC9-9D3A-4449-B13F-2B98864157EA}" srcOrd="1" destOrd="0" parTransId="{34375303-56EF-4646-9526-685D54BD30CB}" sibTransId="{C50F78A5-F781-41EB-AA80-D6167F291937}"/>
    <dgm:cxn modelId="{B6A7BE74-3A38-4A99-82A3-6669A1F3696A}" type="presOf" srcId="{BC4C04D0-DB7B-48A2-BBEF-29DB37B8337C}" destId="{81DCB2E3-A569-4DF0-B507-CBA687E298FC}" srcOrd="0" destOrd="0" presId="urn:microsoft.com/office/officeart/2005/8/layout/hierarchy2"/>
    <dgm:cxn modelId="{38049ABA-16C1-4B24-A183-CCED42850A28}" type="presOf" srcId="{33F63DBA-70BC-4166-8CC1-6F4396A7CF67}" destId="{8B907C46-ECD7-4A9A-9A2A-542DC328BD1A}" srcOrd="0" destOrd="0" presId="urn:microsoft.com/office/officeart/2005/8/layout/hierarchy2"/>
    <dgm:cxn modelId="{00F664DD-3D47-46A9-A31F-D8FC963C6AFE}" type="presOf" srcId="{C4162BB2-A737-497A-8DB6-11EE16779EF0}" destId="{A3D2B3CE-2B42-4B18-A453-5EFEB982775D}" srcOrd="0" destOrd="0" presId="urn:microsoft.com/office/officeart/2005/8/layout/hierarchy2"/>
    <dgm:cxn modelId="{877230F6-6328-40B2-98C4-4EC8B94ADF60}" type="presOf" srcId="{E9AD3AF9-5608-4163-A5CA-64C230E441F8}" destId="{8DDAF448-45B2-435E-8868-B00CCD5E5DA6}" srcOrd="0" destOrd="0" presId="urn:microsoft.com/office/officeart/2005/8/layout/hierarchy2"/>
    <dgm:cxn modelId="{6B3F3EE6-7BE8-4932-B650-85AB43D21FC3}" type="presOf" srcId="{15A9B8D9-578D-4419-ABED-CD6949FA4EDD}" destId="{557A8E39-D446-4082-B81B-52BA3756BC43}" srcOrd="0" destOrd="0" presId="urn:microsoft.com/office/officeart/2005/8/layout/hierarchy2"/>
    <dgm:cxn modelId="{6BB9FD15-2D59-4EC6-9226-4618A21F1F8F}" srcId="{AEDAB4D1-5519-4EA5-8827-3DCE6B1DC307}" destId="{EEB3D53F-0FB9-44D4-BDBF-C889511BC448}" srcOrd="1" destOrd="0" parTransId="{E9AD3AF9-5608-4163-A5CA-64C230E441F8}" sibTransId="{10112D95-8353-4B00-BC76-DA5DA06C6099}"/>
    <dgm:cxn modelId="{713C13B9-3954-4257-8640-B916359A417E}" type="presOf" srcId="{8AA4DE15-AAD1-4F27-90A0-37012A09694A}" destId="{22B8739B-D161-4CE8-9F13-2BF7957AF033}" srcOrd="1" destOrd="0" presId="urn:microsoft.com/office/officeart/2005/8/layout/hierarchy2"/>
    <dgm:cxn modelId="{9D1E8229-2D77-4B63-9E96-0E37F92D9FDD}" type="presOf" srcId="{B761D9FA-C156-4958-9BA9-CFF43E95ACBC}" destId="{AA514A3C-9589-4342-93C0-8E9023D4AD8D}" srcOrd="0" destOrd="0" presId="urn:microsoft.com/office/officeart/2005/8/layout/hierarchy2"/>
    <dgm:cxn modelId="{E00FE1BD-BB8A-4402-A649-1E8CCA6AE69A}" srcId="{2D6D7EF2-2ECA-4EE8-AE60-F66426F98943}" destId="{B761D9FA-C156-4958-9BA9-CFF43E95ACBC}" srcOrd="0" destOrd="0" parTransId="{EDB93563-DAD9-4B17-B07F-81060B4CAD50}" sibTransId="{302C6B63-9A6B-464A-964A-D387BA2F907C}"/>
    <dgm:cxn modelId="{14FD21C7-D014-4CC7-9973-4A6D28B65687}" type="presOf" srcId="{9CB941EF-CA8C-4671-822B-E7CB35FEF0C9}" destId="{3C6EFEC6-65D2-4948-8206-1FB9F485F132}" srcOrd="0" destOrd="0" presId="urn:microsoft.com/office/officeart/2005/8/layout/hierarchy2"/>
    <dgm:cxn modelId="{05D04738-70DB-497F-8BE6-64D426A64CFB}" type="presOf" srcId="{EEB3D53F-0FB9-44D4-BDBF-C889511BC448}" destId="{281341E6-6608-434E-8993-CEAC6251457C}" srcOrd="0" destOrd="0" presId="urn:microsoft.com/office/officeart/2005/8/layout/hierarchy2"/>
    <dgm:cxn modelId="{FBC4BE6B-43EA-4136-98DE-EDDC0C8BBED6}" srcId="{AEDAB4D1-5519-4EA5-8827-3DCE6B1DC307}" destId="{B4365C6C-4B29-4DAD-8A1B-C686AC3B10A1}" srcOrd="0" destOrd="0" parTransId="{40DF2280-F394-43D7-A5B6-F47B90B948D7}" sibTransId="{1263ED56-6379-4B5C-B156-FE59058C8B9E}"/>
    <dgm:cxn modelId="{71D473ED-C0A0-4E09-B4A0-D00C285A5DEA}" srcId="{B4365C6C-4B29-4DAD-8A1B-C686AC3B10A1}" destId="{2D6D7EF2-2ECA-4EE8-AE60-F66426F98943}" srcOrd="1" destOrd="0" parTransId="{BC4C04D0-DB7B-48A2-BBEF-29DB37B8337C}" sibTransId="{C6F0AFF8-96ED-4B76-AB56-C737F54B2A40}"/>
    <dgm:cxn modelId="{9E7940FB-8911-435A-BA92-5C2AFAAC523C}" type="presOf" srcId="{DE69CF19-1109-46CA-A96E-0250C4F99BAF}" destId="{8FE876F2-FB2C-485D-9D0E-D72BC878C2FC}" srcOrd="1" destOrd="0" presId="urn:microsoft.com/office/officeart/2005/8/layout/hierarchy2"/>
    <dgm:cxn modelId="{5418D107-24E5-464B-9362-58130781D995}" type="presOf" srcId="{AEDAB4D1-5519-4EA5-8827-3DCE6B1DC307}" destId="{B341F3D6-803C-428F-8E5B-04FD5C3A6022}" srcOrd="0" destOrd="0" presId="urn:microsoft.com/office/officeart/2005/8/layout/hierarchy2"/>
    <dgm:cxn modelId="{B9152F2A-51F9-47E8-973E-3CC8F2D8CD77}" srcId="{B4365C6C-4B29-4DAD-8A1B-C686AC3B10A1}" destId="{15A9B8D9-578D-4419-ABED-CD6949FA4EDD}" srcOrd="0" destOrd="0" parTransId="{33F63DBA-70BC-4166-8CC1-6F4396A7CF67}" sibTransId="{77E8E194-A298-4EC2-AED4-AF51C65DCE63}"/>
    <dgm:cxn modelId="{BB144818-2D26-4CB9-B4B0-FB516AD78497}" type="presOf" srcId="{58C95510-8A02-4741-80F6-E99DCAB15F7C}" destId="{2894C670-F200-4AA2-9C99-9FAADD0AC811}" srcOrd="1" destOrd="0" presId="urn:microsoft.com/office/officeart/2005/8/layout/hierarchy2"/>
    <dgm:cxn modelId="{A0366C24-F755-41D5-980D-EEA66CB3D8FA}" type="presOf" srcId="{A0738D87-B2B0-4F1B-BC4B-AFD3C1AF3697}" destId="{7A1EA639-74C5-45FD-AEC9-5D5E5266D557}" srcOrd="0" destOrd="0" presId="urn:microsoft.com/office/officeart/2005/8/layout/hierarchy2"/>
    <dgm:cxn modelId="{7CDE7450-6F7F-4FAC-B021-0296CF227459}" srcId="{F2273B23-E66C-4D19-91E9-039A5522D680}" destId="{C4162BB2-A737-497A-8DB6-11EE16779EF0}" srcOrd="0" destOrd="0" parTransId="{DE69CF19-1109-46CA-A96E-0250C4F99BAF}" sibTransId="{7C4BD6FA-1042-4083-9A10-3A8797468F35}"/>
    <dgm:cxn modelId="{0B32B995-A608-4B7C-8EC2-EBE594EDAA77}" type="presOf" srcId="{40DF2280-F394-43D7-A5B6-F47B90B948D7}" destId="{9B5F2E7C-BBD5-4B26-97EE-EEA2CD1FB547}" srcOrd="0" destOrd="0" presId="urn:microsoft.com/office/officeart/2005/8/layout/hierarchy2"/>
    <dgm:cxn modelId="{B4DCADAF-6735-4E4B-AA7F-1A0F173F15AF}" type="presOf" srcId="{33F63DBA-70BC-4166-8CC1-6F4396A7CF67}" destId="{ABF59DBA-E6AA-4CB8-B6BF-A1C8EF0BC543}" srcOrd="1" destOrd="0" presId="urn:microsoft.com/office/officeart/2005/8/layout/hierarchy2"/>
    <dgm:cxn modelId="{BEAB2256-6559-4C8D-BFC5-82036896B6CF}" type="presOf" srcId="{40DF2280-F394-43D7-A5B6-F47B90B948D7}" destId="{1741ADCC-7BEC-485A-83B1-DFD2D61D3D5E}" srcOrd="1" destOrd="0" presId="urn:microsoft.com/office/officeart/2005/8/layout/hierarchy2"/>
    <dgm:cxn modelId="{5F8F5270-B6B2-4C30-BE2D-C1FC6724EE02}" type="presOf" srcId="{EDB93563-DAD9-4B17-B07F-81060B4CAD50}" destId="{CF76C8AF-6D83-4230-9E9F-360852E10F91}" srcOrd="1" destOrd="0" presId="urn:microsoft.com/office/officeart/2005/8/layout/hierarchy2"/>
    <dgm:cxn modelId="{495F7988-FB7C-4845-8B1F-DB3F86468333}" srcId="{F2273B23-E66C-4D19-91E9-039A5522D680}" destId="{A0738D87-B2B0-4F1B-BC4B-AFD3C1AF3697}" srcOrd="3" destOrd="0" parTransId="{63D5297C-A0C9-479D-8FB3-0FE53B771069}" sibTransId="{AC8FCC06-475F-44D0-836E-6522E3115459}"/>
    <dgm:cxn modelId="{C3EDB729-4A94-4546-91D6-DB329720B84D}" type="presOf" srcId="{2D6D7EF2-2ECA-4EE8-AE60-F66426F98943}" destId="{D9497ACB-6BE2-4C71-896A-B7088BD6CC10}" srcOrd="0" destOrd="0" presId="urn:microsoft.com/office/officeart/2005/8/layout/hierarchy2"/>
    <dgm:cxn modelId="{F852F12B-BF65-44F7-BA13-185C75210574}" type="presOf" srcId="{DE69CF19-1109-46CA-A96E-0250C4F99BAF}" destId="{EDA9931E-91ED-4F32-965D-86DD056574CB}" srcOrd="0" destOrd="0" presId="urn:microsoft.com/office/officeart/2005/8/layout/hierarchy2"/>
    <dgm:cxn modelId="{246638E3-4CD8-4199-B757-DDAAF22D7B4B}" srcId="{9CB941EF-CA8C-4671-822B-E7CB35FEF0C9}" destId="{AEDAB4D1-5519-4EA5-8827-3DCE6B1DC307}" srcOrd="0" destOrd="0" parTransId="{0C90935A-9DFA-41C4-AD91-60764972DE0E}" sibTransId="{8D856498-1EED-4FB8-BED5-CCA55098481B}"/>
    <dgm:cxn modelId="{3FC86EAE-F67A-4427-96D4-082019971BE4}" type="presOf" srcId="{E9AD3AF9-5608-4163-A5CA-64C230E441F8}" destId="{746C9F0F-64A6-4D70-B769-25591E2266D2}" srcOrd="1" destOrd="0" presId="urn:microsoft.com/office/officeart/2005/8/layout/hierarchy2"/>
    <dgm:cxn modelId="{63182B99-F17C-4F4C-A62E-563F93F26B43}" type="presOf" srcId="{49873E5A-2D86-48FA-8DEE-13ECAE1DE473}" destId="{6C5E88BA-C24E-4D66-AC4C-3454C97F957E}" srcOrd="1" destOrd="0" presId="urn:microsoft.com/office/officeart/2005/8/layout/hierarchy2"/>
    <dgm:cxn modelId="{C01880EE-B44A-4AF4-AEBA-1D1595F6E6CD}" type="presOf" srcId="{3D150486-49C2-4F3A-858C-C7E7E18D0D18}" destId="{BC6EDD65-693A-4486-9640-28CD625B8A14}" srcOrd="0" destOrd="0" presId="urn:microsoft.com/office/officeart/2005/8/layout/hierarchy2"/>
    <dgm:cxn modelId="{2D146EF2-A890-47C2-816C-A5F22D09BEE8}" type="presOf" srcId="{58C95510-8A02-4741-80F6-E99DCAB15F7C}" destId="{A54B89F1-9860-4ED1-AE99-5BD718F15395}" srcOrd="0" destOrd="0" presId="urn:microsoft.com/office/officeart/2005/8/layout/hierarchy2"/>
    <dgm:cxn modelId="{E368C7E3-8D47-413B-A5D5-7BEF1F1EA74D}" type="presOf" srcId="{B4365C6C-4B29-4DAD-8A1B-C686AC3B10A1}" destId="{F2225716-7402-4772-8CF2-F756C00251CD}" srcOrd="0" destOrd="0" presId="urn:microsoft.com/office/officeart/2005/8/layout/hierarchy2"/>
    <dgm:cxn modelId="{9757C08B-0C8B-4073-9770-0FC19006F0EE}" type="presParOf" srcId="{3C6EFEC6-65D2-4948-8206-1FB9F485F132}" destId="{55D50DF7-0AB1-42BE-8B4F-8B3FE571C67A}" srcOrd="0" destOrd="0" presId="urn:microsoft.com/office/officeart/2005/8/layout/hierarchy2"/>
    <dgm:cxn modelId="{893EECA9-83A4-43CD-A55A-8E2C050CD8C2}" type="presParOf" srcId="{55D50DF7-0AB1-42BE-8B4F-8B3FE571C67A}" destId="{B341F3D6-803C-428F-8E5B-04FD5C3A6022}" srcOrd="0" destOrd="0" presId="urn:microsoft.com/office/officeart/2005/8/layout/hierarchy2"/>
    <dgm:cxn modelId="{9E932FE5-356C-4E0D-A71C-CA1A43E6F093}" type="presParOf" srcId="{55D50DF7-0AB1-42BE-8B4F-8B3FE571C67A}" destId="{E0DDBE0E-431C-4ED8-BFB2-9B9E97AF9D7A}" srcOrd="1" destOrd="0" presId="urn:microsoft.com/office/officeart/2005/8/layout/hierarchy2"/>
    <dgm:cxn modelId="{C4E3C77D-1BC1-4152-A588-053D8F31B56D}" type="presParOf" srcId="{E0DDBE0E-431C-4ED8-BFB2-9B9E97AF9D7A}" destId="{9B5F2E7C-BBD5-4B26-97EE-EEA2CD1FB547}" srcOrd="0" destOrd="0" presId="urn:microsoft.com/office/officeart/2005/8/layout/hierarchy2"/>
    <dgm:cxn modelId="{DD248259-97C6-4B77-A8C2-4D9BD7EBEE6E}" type="presParOf" srcId="{9B5F2E7C-BBD5-4B26-97EE-EEA2CD1FB547}" destId="{1741ADCC-7BEC-485A-83B1-DFD2D61D3D5E}" srcOrd="0" destOrd="0" presId="urn:microsoft.com/office/officeart/2005/8/layout/hierarchy2"/>
    <dgm:cxn modelId="{2797EB79-73E0-4ACE-9F4E-09A6D08B8502}" type="presParOf" srcId="{E0DDBE0E-431C-4ED8-BFB2-9B9E97AF9D7A}" destId="{399E84D7-C6F9-406D-B992-A0E8DD166497}" srcOrd="1" destOrd="0" presId="urn:microsoft.com/office/officeart/2005/8/layout/hierarchy2"/>
    <dgm:cxn modelId="{CE3D6BE4-B212-402C-A006-D5AB052D092C}" type="presParOf" srcId="{399E84D7-C6F9-406D-B992-A0E8DD166497}" destId="{F2225716-7402-4772-8CF2-F756C00251CD}" srcOrd="0" destOrd="0" presId="urn:microsoft.com/office/officeart/2005/8/layout/hierarchy2"/>
    <dgm:cxn modelId="{71C9DFFE-E77C-4A2B-8605-76CF2B190C3A}" type="presParOf" srcId="{399E84D7-C6F9-406D-B992-A0E8DD166497}" destId="{BD9E6821-3AAD-4FDF-9FC7-97FE2BD605B4}" srcOrd="1" destOrd="0" presId="urn:microsoft.com/office/officeart/2005/8/layout/hierarchy2"/>
    <dgm:cxn modelId="{99C61199-FE82-4A7C-9E54-F46C66C3A299}" type="presParOf" srcId="{BD9E6821-3AAD-4FDF-9FC7-97FE2BD605B4}" destId="{8B907C46-ECD7-4A9A-9A2A-542DC328BD1A}" srcOrd="0" destOrd="0" presId="urn:microsoft.com/office/officeart/2005/8/layout/hierarchy2"/>
    <dgm:cxn modelId="{2799969D-BB53-4670-9E3A-270C95CB30EC}" type="presParOf" srcId="{8B907C46-ECD7-4A9A-9A2A-542DC328BD1A}" destId="{ABF59DBA-E6AA-4CB8-B6BF-A1C8EF0BC543}" srcOrd="0" destOrd="0" presId="urn:microsoft.com/office/officeart/2005/8/layout/hierarchy2"/>
    <dgm:cxn modelId="{0B1B917C-D978-4ED4-94B2-4CAF8E4F9A12}" type="presParOf" srcId="{BD9E6821-3AAD-4FDF-9FC7-97FE2BD605B4}" destId="{A841E2EB-DE76-4E3F-9940-FF22211C2E7D}" srcOrd="1" destOrd="0" presId="urn:microsoft.com/office/officeart/2005/8/layout/hierarchy2"/>
    <dgm:cxn modelId="{96D91DBD-DAAC-483B-94C8-2F694B5E9038}" type="presParOf" srcId="{A841E2EB-DE76-4E3F-9940-FF22211C2E7D}" destId="{557A8E39-D446-4082-B81B-52BA3756BC43}" srcOrd="0" destOrd="0" presId="urn:microsoft.com/office/officeart/2005/8/layout/hierarchy2"/>
    <dgm:cxn modelId="{56ADD684-6A53-4C53-96AD-FD34B05B8E5B}" type="presParOf" srcId="{A841E2EB-DE76-4E3F-9940-FF22211C2E7D}" destId="{2169B01C-54E2-43BF-B02F-34E12425F5B7}" srcOrd="1" destOrd="0" presId="urn:microsoft.com/office/officeart/2005/8/layout/hierarchy2"/>
    <dgm:cxn modelId="{5B0E22AD-723C-41C0-B5A1-CB9A57AE7A98}" type="presParOf" srcId="{BD9E6821-3AAD-4FDF-9FC7-97FE2BD605B4}" destId="{81DCB2E3-A569-4DF0-B507-CBA687E298FC}" srcOrd="2" destOrd="0" presId="urn:microsoft.com/office/officeart/2005/8/layout/hierarchy2"/>
    <dgm:cxn modelId="{CD2C1132-4F5D-47DA-9D21-DF0A44BBCA26}" type="presParOf" srcId="{81DCB2E3-A569-4DF0-B507-CBA687E298FC}" destId="{A418FD47-5717-4A13-90E7-A70B4E85691D}" srcOrd="0" destOrd="0" presId="urn:microsoft.com/office/officeart/2005/8/layout/hierarchy2"/>
    <dgm:cxn modelId="{9E48531E-3912-43F1-A4D7-4F698D9BAECE}" type="presParOf" srcId="{BD9E6821-3AAD-4FDF-9FC7-97FE2BD605B4}" destId="{36A99971-B429-41C0-96F9-9F7F778496ED}" srcOrd="3" destOrd="0" presId="urn:microsoft.com/office/officeart/2005/8/layout/hierarchy2"/>
    <dgm:cxn modelId="{00B39EB6-78E5-451C-9194-EBF5BCA06311}" type="presParOf" srcId="{36A99971-B429-41C0-96F9-9F7F778496ED}" destId="{D9497ACB-6BE2-4C71-896A-B7088BD6CC10}" srcOrd="0" destOrd="0" presId="urn:microsoft.com/office/officeart/2005/8/layout/hierarchy2"/>
    <dgm:cxn modelId="{30ED9194-4F07-47EC-B44B-838C26CF47C9}" type="presParOf" srcId="{36A99971-B429-41C0-96F9-9F7F778496ED}" destId="{46AE114E-8CD9-41A3-A039-C06BC9901215}" srcOrd="1" destOrd="0" presId="urn:microsoft.com/office/officeart/2005/8/layout/hierarchy2"/>
    <dgm:cxn modelId="{44121529-642D-4673-848F-46F7B5C6FA7C}" type="presParOf" srcId="{46AE114E-8CD9-41A3-A039-C06BC9901215}" destId="{3F96464C-ED5F-46D2-8631-9BD217A3A6D0}" srcOrd="0" destOrd="0" presId="urn:microsoft.com/office/officeart/2005/8/layout/hierarchy2"/>
    <dgm:cxn modelId="{CFC2D271-F644-4C97-A354-ED1E291511D2}" type="presParOf" srcId="{3F96464C-ED5F-46D2-8631-9BD217A3A6D0}" destId="{CF76C8AF-6D83-4230-9E9F-360852E10F91}" srcOrd="0" destOrd="0" presId="urn:microsoft.com/office/officeart/2005/8/layout/hierarchy2"/>
    <dgm:cxn modelId="{A4875864-04EB-4AC3-A3F1-AE52D36E4A81}" type="presParOf" srcId="{46AE114E-8CD9-41A3-A039-C06BC9901215}" destId="{8A5325D1-F209-48F3-A50B-7C30881A98F5}" srcOrd="1" destOrd="0" presId="urn:microsoft.com/office/officeart/2005/8/layout/hierarchy2"/>
    <dgm:cxn modelId="{F614B38D-EDBE-43ED-ADD8-D751FBC96CE1}" type="presParOf" srcId="{8A5325D1-F209-48F3-A50B-7C30881A98F5}" destId="{AA514A3C-9589-4342-93C0-8E9023D4AD8D}" srcOrd="0" destOrd="0" presId="urn:microsoft.com/office/officeart/2005/8/layout/hierarchy2"/>
    <dgm:cxn modelId="{5901CFC5-9928-4E02-9484-C067CB50BDE9}" type="presParOf" srcId="{8A5325D1-F209-48F3-A50B-7C30881A98F5}" destId="{5EAED208-549E-48C8-BFCC-AA364E3D64E1}" srcOrd="1" destOrd="0" presId="urn:microsoft.com/office/officeart/2005/8/layout/hierarchy2"/>
    <dgm:cxn modelId="{E98E9C90-1175-4DA6-8F4A-990FAEFFA4D7}" type="presParOf" srcId="{46AE114E-8CD9-41A3-A039-C06BC9901215}" destId="{A54B89F1-9860-4ED1-AE99-5BD718F15395}" srcOrd="2" destOrd="0" presId="urn:microsoft.com/office/officeart/2005/8/layout/hierarchy2"/>
    <dgm:cxn modelId="{31ABFF78-18AC-48FE-BFC7-9A37EE39EF37}" type="presParOf" srcId="{A54B89F1-9860-4ED1-AE99-5BD718F15395}" destId="{2894C670-F200-4AA2-9C99-9FAADD0AC811}" srcOrd="0" destOrd="0" presId="urn:microsoft.com/office/officeart/2005/8/layout/hierarchy2"/>
    <dgm:cxn modelId="{73556E32-74EF-43E6-B007-125E18CA7088}" type="presParOf" srcId="{46AE114E-8CD9-41A3-A039-C06BC9901215}" destId="{A2BF63C5-B13D-444D-9018-6A641F5672F3}" srcOrd="3" destOrd="0" presId="urn:microsoft.com/office/officeart/2005/8/layout/hierarchy2"/>
    <dgm:cxn modelId="{68D21DF0-FBE5-4AF2-B9D4-28F120A01DF0}" type="presParOf" srcId="{A2BF63C5-B13D-444D-9018-6A641F5672F3}" destId="{BC6EDD65-693A-4486-9640-28CD625B8A14}" srcOrd="0" destOrd="0" presId="urn:microsoft.com/office/officeart/2005/8/layout/hierarchy2"/>
    <dgm:cxn modelId="{BB32F62F-A2CF-44E7-8ABA-B32DF4C31D1E}" type="presParOf" srcId="{A2BF63C5-B13D-444D-9018-6A641F5672F3}" destId="{C02C08FF-41B6-4259-9D38-A8405428CD14}" srcOrd="1" destOrd="0" presId="urn:microsoft.com/office/officeart/2005/8/layout/hierarchy2"/>
    <dgm:cxn modelId="{5D44B936-D872-45A7-99C0-05C819790AAD}" type="presParOf" srcId="{E0DDBE0E-431C-4ED8-BFB2-9B9E97AF9D7A}" destId="{8DDAF448-45B2-435E-8868-B00CCD5E5DA6}" srcOrd="2" destOrd="0" presId="urn:microsoft.com/office/officeart/2005/8/layout/hierarchy2"/>
    <dgm:cxn modelId="{2AC23394-ABA1-4B1C-8075-C1433B6553A5}" type="presParOf" srcId="{8DDAF448-45B2-435E-8868-B00CCD5E5DA6}" destId="{746C9F0F-64A6-4D70-B769-25591E2266D2}" srcOrd="0" destOrd="0" presId="urn:microsoft.com/office/officeart/2005/8/layout/hierarchy2"/>
    <dgm:cxn modelId="{74071EC5-F733-46D5-B643-0351B82A5107}" type="presParOf" srcId="{E0DDBE0E-431C-4ED8-BFB2-9B9E97AF9D7A}" destId="{A7578553-4705-4F0A-A25D-D5CE6B297FE0}" srcOrd="3" destOrd="0" presId="urn:microsoft.com/office/officeart/2005/8/layout/hierarchy2"/>
    <dgm:cxn modelId="{C954C641-878A-4D04-B641-042EDCA6C5F6}" type="presParOf" srcId="{A7578553-4705-4F0A-A25D-D5CE6B297FE0}" destId="{281341E6-6608-434E-8993-CEAC6251457C}" srcOrd="0" destOrd="0" presId="urn:microsoft.com/office/officeart/2005/8/layout/hierarchy2"/>
    <dgm:cxn modelId="{79B41AA7-407D-4F44-92E2-757A050299AB}" type="presParOf" srcId="{A7578553-4705-4F0A-A25D-D5CE6B297FE0}" destId="{82182225-4FC3-4322-A465-129E7020A567}" srcOrd="1" destOrd="0" presId="urn:microsoft.com/office/officeart/2005/8/layout/hierarchy2"/>
    <dgm:cxn modelId="{190E8766-8CEC-4E64-BC09-C92889DDF1EB}" type="presParOf" srcId="{82182225-4FC3-4322-A465-129E7020A567}" destId="{7041C6E9-3867-4874-B024-55DFBF007CDD}" srcOrd="0" destOrd="0" presId="urn:microsoft.com/office/officeart/2005/8/layout/hierarchy2"/>
    <dgm:cxn modelId="{18CC06F5-EC37-45DF-AE15-BC3C6D367049}" type="presParOf" srcId="{7041C6E9-3867-4874-B024-55DFBF007CDD}" destId="{6C5E88BA-C24E-4D66-AC4C-3454C97F957E}" srcOrd="0" destOrd="0" presId="urn:microsoft.com/office/officeart/2005/8/layout/hierarchy2"/>
    <dgm:cxn modelId="{F822DDDA-1EBE-47B4-9415-D9B980751F58}" type="presParOf" srcId="{82182225-4FC3-4322-A465-129E7020A567}" destId="{76270B1A-834A-4ABF-8290-DC0AE23D299A}" srcOrd="1" destOrd="0" presId="urn:microsoft.com/office/officeart/2005/8/layout/hierarchy2"/>
    <dgm:cxn modelId="{E86FA564-9B9D-4C64-A71C-8C6C004BE48A}" type="presParOf" srcId="{76270B1A-834A-4ABF-8290-DC0AE23D299A}" destId="{71C0AA1E-2A60-4BBD-9D18-8FB3432BF116}" srcOrd="0" destOrd="0" presId="urn:microsoft.com/office/officeart/2005/8/layout/hierarchy2"/>
    <dgm:cxn modelId="{3DF030FF-FF87-4494-8CB4-D2E51D45A751}" type="presParOf" srcId="{76270B1A-834A-4ABF-8290-DC0AE23D299A}" destId="{659D8282-8A5E-4E39-8330-AD5BAF88B50F}" srcOrd="1" destOrd="0" presId="urn:microsoft.com/office/officeart/2005/8/layout/hierarchy2"/>
    <dgm:cxn modelId="{BDB4233B-FBDB-419E-96EA-102DA770B282}" type="presParOf" srcId="{659D8282-8A5E-4E39-8330-AD5BAF88B50F}" destId="{EDA9931E-91ED-4F32-965D-86DD056574CB}" srcOrd="0" destOrd="0" presId="urn:microsoft.com/office/officeart/2005/8/layout/hierarchy2"/>
    <dgm:cxn modelId="{820EF5BA-6FFD-4F34-B278-EC60FBC9A6B9}" type="presParOf" srcId="{EDA9931E-91ED-4F32-965D-86DD056574CB}" destId="{8FE876F2-FB2C-485D-9D0E-D72BC878C2FC}" srcOrd="0" destOrd="0" presId="urn:microsoft.com/office/officeart/2005/8/layout/hierarchy2"/>
    <dgm:cxn modelId="{52137136-9381-4DF7-A87F-54CF4C4DB908}" type="presParOf" srcId="{659D8282-8A5E-4E39-8330-AD5BAF88B50F}" destId="{A2BEBA6A-C6F0-4A73-BF3B-D7CED2F9C952}" srcOrd="1" destOrd="0" presId="urn:microsoft.com/office/officeart/2005/8/layout/hierarchy2"/>
    <dgm:cxn modelId="{9BC3DD3B-6062-4B43-A56D-241E16E94BAC}" type="presParOf" srcId="{A2BEBA6A-C6F0-4A73-BF3B-D7CED2F9C952}" destId="{A3D2B3CE-2B42-4B18-A453-5EFEB982775D}" srcOrd="0" destOrd="0" presId="urn:microsoft.com/office/officeart/2005/8/layout/hierarchy2"/>
    <dgm:cxn modelId="{06F35232-914E-4BDF-8924-F6C5213CCFF0}" type="presParOf" srcId="{A2BEBA6A-C6F0-4A73-BF3B-D7CED2F9C952}" destId="{CBD9A7D1-AC8A-4FA9-B9CE-5BE213D00C7B}" srcOrd="1" destOrd="0" presId="urn:microsoft.com/office/officeart/2005/8/layout/hierarchy2"/>
    <dgm:cxn modelId="{7951C5F6-0FD8-42E0-8EF8-61694780A589}" type="presParOf" srcId="{659D8282-8A5E-4E39-8330-AD5BAF88B50F}" destId="{E8511DED-126C-4E13-9AD3-6DFD8FD0886F}" srcOrd="2" destOrd="0" presId="urn:microsoft.com/office/officeart/2005/8/layout/hierarchy2"/>
    <dgm:cxn modelId="{B17E5AB6-C13B-407A-A9A6-ED0DAA6D8182}" type="presParOf" srcId="{E8511DED-126C-4E13-9AD3-6DFD8FD0886F}" destId="{BD304DA8-3060-4C7A-B07D-7C3346C40775}" srcOrd="0" destOrd="0" presId="urn:microsoft.com/office/officeart/2005/8/layout/hierarchy2"/>
    <dgm:cxn modelId="{8634AABE-0C92-4EA2-97E4-A2E64C0EB432}" type="presParOf" srcId="{659D8282-8A5E-4E39-8330-AD5BAF88B50F}" destId="{0CF45272-2E9A-43A4-8B74-C7D4967C7DD7}" srcOrd="3" destOrd="0" presId="urn:microsoft.com/office/officeart/2005/8/layout/hierarchy2"/>
    <dgm:cxn modelId="{20F11AE2-7F7A-49DF-AC69-4CE418AD3EA2}" type="presParOf" srcId="{0CF45272-2E9A-43A4-8B74-C7D4967C7DD7}" destId="{F70B3996-80F2-4BBE-9327-CB202CE888B0}" srcOrd="0" destOrd="0" presId="urn:microsoft.com/office/officeart/2005/8/layout/hierarchy2"/>
    <dgm:cxn modelId="{ECB66667-780C-47ED-BFE2-DC592384593F}" type="presParOf" srcId="{0CF45272-2E9A-43A4-8B74-C7D4967C7DD7}" destId="{393D1486-D8FF-46B2-A8E9-1EB0718E4B27}" srcOrd="1" destOrd="0" presId="urn:microsoft.com/office/officeart/2005/8/layout/hierarchy2"/>
    <dgm:cxn modelId="{E79FEEEE-3E9F-418C-904B-9628744FA08A}" type="presParOf" srcId="{659D8282-8A5E-4E39-8330-AD5BAF88B50F}" destId="{136F380E-E7A0-4E7A-8152-FB9FE62A89CB}" srcOrd="4" destOrd="0" presId="urn:microsoft.com/office/officeart/2005/8/layout/hierarchy2"/>
    <dgm:cxn modelId="{4DA65B83-1F4B-4A62-A60A-4F18D4E7CD83}" type="presParOf" srcId="{136F380E-E7A0-4E7A-8152-FB9FE62A89CB}" destId="{22B8739B-D161-4CE8-9F13-2BF7957AF033}" srcOrd="0" destOrd="0" presId="urn:microsoft.com/office/officeart/2005/8/layout/hierarchy2"/>
    <dgm:cxn modelId="{59FDD0AC-C93F-4BF7-B43F-7BDDF4C6CE44}" type="presParOf" srcId="{659D8282-8A5E-4E39-8330-AD5BAF88B50F}" destId="{A4399040-9DE0-42A5-B274-37DBA41493A8}" srcOrd="5" destOrd="0" presId="urn:microsoft.com/office/officeart/2005/8/layout/hierarchy2"/>
    <dgm:cxn modelId="{F20A2C74-E14C-4D03-93B6-8C6281B47D20}" type="presParOf" srcId="{A4399040-9DE0-42A5-B274-37DBA41493A8}" destId="{F96DBE4D-7793-49FB-B3FD-B90D71CBC340}" srcOrd="0" destOrd="0" presId="urn:microsoft.com/office/officeart/2005/8/layout/hierarchy2"/>
    <dgm:cxn modelId="{7AC5FB66-AE6F-4F45-9FB9-87FEAFD2101E}" type="presParOf" srcId="{A4399040-9DE0-42A5-B274-37DBA41493A8}" destId="{B590F22F-A0FA-4F7A-AF35-DC995C013434}" srcOrd="1" destOrd="0" presId="urn:microsoft.com/office/officeart/2005/8/layout/hierarchy2"/>
    <dgm:cxn modelId="{019F7185-EA0D-4C01-B4E0-BB64FE350B91}" type="presParOf" srcId="{659D8282-8A5E-4E39-8330-AD5BAF88B50F}" destId="{DEA7FC98-76C3-4D37-97B1-9440E4988AB4}" srcOrd="6" destOrd="0" presId="urn:microsoft.com/office/officeart/2005/8/layout/hierarchy2"/>
    <dgm:cxn modelId="{C3E54C0C-055E-4D80-AED8-68E3A6AD4F3F}" type="presParOf" srcId="{DEA7FC98-76C3-4D37-97B1-9440E4988AB4}" destId="{14B29429-1D01-4EBB-B837-17F746B083B3}" srcOrd="0" destOrd="0" presId="urn:microsoft.com/office/officeart/2005/8/layout/hierarchy2"/>
    <dgm:cxn modelId="{5EA6F1B0-1D3F-4294-B44D-591FB9D4613B}" type="presParOf" srcId="{659D8282-8A5E-4E39-8330-AD5BAF88B50F}" destId="{759B9230-EC57-4A94-BCAB-6FF584CDF481}" srcOrd="7" destOrd="0" presId="urn:microsoft.com/office/officeart/2005/8/layout/hierarchy2"/>
    <dgm:cxn modelId="{A9A678D6-E466-49E4-B78B-C81B10EC01F3}" type="presParOf" srcId="{759B9230-EC57-4A94-BCAB-6FF584CDF481}" destId="{7A1EA639-74C5-45FD-AEC9-5D5E5266D557}" srcOrd="0" destOrd="0" presId="urn:microsoft.com/office/officeart/2005/8/layout/hierarchy2"/>
    <dgm:cxn modelId="{321087E5-6BED-466F-A0C1-4BD935581349}" type="presParOf" srcId="{759B9230-EC57-4A94-BCAB-6FF584CDF481}" destId="{70A5F59C-ED9B-46E3-9400-16DA136ECB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3105F-6339-4ABC-9822-B5AC89C658B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BCF78001-F928-430D-9408-07848B0516CB}">
      <dgm:prSet phldrT="[Texte]"/>
      <dgm:spPr/>
      <dgm:t>
        <a:bodyPr/>
        <a:lstStyle/>
        <a:p>
          <a:r>
            <a:rPr lang="fr-FR" dirty="0" smtClean="0"/>
            <a:t>Quantitative research</a:t>
          </a:r>
          <a:endParaRPr lang="fr-FR" dirty="0"/>
        </a:p>
      </dgm:t>
    </dgm:pt>
    <dgm:pt modelId="{D7AAE2E1-F435-44AD-8DE9-43F0DC098AE5}" type="parTrans" cxnId="{D51A143A-69AF-43BC-B72F-61A0C581CB2B}">
      <dgm:prSet/>
      <dgm:spPr/>
      <dgm:t>
        <a:bodyPr/>
        <a:lstStyle/>
        <a:p>
          <a:endParaRPr lang="fr-FR"/>
        </a:p>
      </dgm:t>
    </dgm:pt>
    <dgm:pt modelId="{5D1E21CC-3667-4C03-9EC4-9A2797D1528B}" type="sibTrans" cxnId="{D51A143A-69AF-43BC-B72F-61A0C581CB2B}">
      <dgm:prSet/>
      <dgm:spPr/>
      <dgm:t>
        <a:bodyPr/>
        <a:lstStyle/>
        <a:p>
          <a:endParaRPr lang="fr-FR"/>
        </a:p>
      </dgm:t>
    </dgm:pt>
    <dgm:pt modelId="{612B4452-1E54-4960-A400-32B42FC1D3BC}">
      <dgm:prSet phldrT="[Texte]"/>
      <dgm:spPr/>
      <dgm:t>
        <a:bodyPr/>
        <a:lstStyle/>
        <a:p>
          <a:r>
            <a:rPr lang="fr-FR" dirty="0" smtClean="0"/>
            <a:t>Survey</a:t>
          </a:r>
          <a:endParaRPr lang="fr-FR" dirty="0"/>
        </a:p>
      </dgm:t>
    </dgm:pt>
    <dgm:pt modelId="{A5A54B29-DF7B-4BC7-A4C1-D9A918F2FD08}" type="parTrans" cxnId="{E16AE524-DFD5-4CFE-AA4B-EFD09B41D4E0}">
      <dgm:prSet/>
      <dgm:spPr/>
      <dgm:t>
        <a:bodyPr/>
        <a:lstStyle/>
        <a:p>
          <a:endParaRPr lang="fr-FR"/>
        </a:p>
      </dgm:t>
    </dgm:pt>
    <dgm:pt modelId="{75B598FC-924C-4E44-9DA1-C53BE55E4B77}" type="sibTrans" cxnId="{E16AE524-DFD5-4CFE-AA4B-EFD09B41D4E0}">
      <dgm:prSet/>
      <dgm:spPr/>
      <dgm:t>
        <a:bodyPr/>
        <a:lstStyle/>
        <a:p>
          <a:endParaRPr lang="fr-FR"/>
        </a:p>
      </dgm:t>
    </dgm:pt>
    <dgm:pt modelId="{180C9C7D-0C07-456F-AB87-EBF473C1714B}">
      <dgm:prSet phldrT="[Texte]"/>
      <dgm:spPr/>
      <dgm:t>
        <a:bodyPr/>
        <a:lstStyle/>
        <a:p>
          <a:r>
            <a:rPr lang="fr-FR" dirty="0" smtClean="0"/>
            <a:t>Experimentation </a:t>
          </a:r>
          <a:endParaRPr lang="fr-FR" dirty="0"/>
        </a:p>
      </dgm:t>
    </dgm:pt>
    <dgm:pt modelId="{15D938E7-1A2F-4544-B4A4-D113FCA9F611}" type="parTrans" cxnId="{919C7E89-EA2C-4E27-AAFD-74DFCDC8CC6A}">
      <dgm:prSet/>
      <dgm:spPr/>
      <dgm:t>
        <a:bodyPr/>
        <a:lstStyle/>
        <a:p>
          <a:endParaRPr lang="fr-FR"/>
        </a:p>
      </dgm:t>
    </dgm:pt>
    <dgm:pt modelId="{1E849604-C312-4FBE-AE5D-91456A5AC1EB}" type="sibTrans" cxnId="{919C7E89-EA2C-4E27-AAFD-74DFCDC8CC6A}">
      <dgm:prSet/>
      <dgm:spPr/>
      <dgm:t>
        <a:bodyPr/>
        <a:lstStyle/>
        <a:p>
          <a:endParaRPr lang="fr-FR"/>
        </a:p>
      </dgm:t>
    </dgm:pt>
    <dgm:pt modelId="{8FCFDD0B-3F39-4235-A460-E33C6F064EB9}">
      <dgm:prSet phldrT="[Texte]"/>
      <dgm:spPr/>
      <dgm:t>
        <a:bodyPr/>
        <a:lstStyle/>
        <a:p>
          <a:r>
            <a:rPr lang="fr-FR" dirty="0" smtClean="0"/>
            <a:t>Panel</a:t>
          </a:r>
          <a:endParaRPr lang="fr-FR" dirty="0"/>
        </a:p>
      </dgm:t>
    </dgm:pt>
    <dgm:pt modelId="{65279BD2-BFF8-484D-958E-7CF6BC925CC4}" type="parTrans" cxnId="{31AF9AA7-BC1A-429D-A180-8DEABB55DE01}">
      <dgm:prSet/>
      <dgm:spPr/>
      <dgm:t>
        <a:bodyPr/>
        <a:lstStyle/>
        <a:p>
          <a:endParaRPr lang="fr-FR"/>
        </a:p>
      </dgm:t>
    </dgm:pt>
    <dgm:pt modelId="{FEF24818-C2F4-4819-BBDC-309284BD30FF}" type="sibTrans" cxnId="{31AF9AA7-BC1A-429D-A180-8DEABB55DE01}">
      <dgm:prSet/>
      <dgm:spPr/>
      <dgm:t>
        <a:bodyPr/>
        <a:lstStyle/>
        <a:p>
          <a:endParaRPr lang="fr-FR"/>
        </a:p>
      </dgm:t>
    </dgm:pt>
    <dgm:pt modelId="{16DF6C17-B2A6-4F2F-97DB-A72A8A6B5272}">
      <dgm:prSet phldrT="[Texte]"/>
      <dgm:spPr/>
      <dgm:t>
        <a:bodyPr/>
        <a:lstStyle/>
        <a:p>
          <a:r>
            <a:rPr lang="fr-FR" dirty="0" smtClean="0"/>
            <a:t>Questionnaire</a:t>
          </a:r>
          <a:endParaRPr lang="fr-FR" dirty="0"/>
        </a:p>
      </dgm:t>
    </dgm:pt>
    <dgm:pt modelId="{AD9C154C-C48A-49FC-A6B9-5D6F2040A980}" type="parTrans" cxnId="{2D92908B-BF33-4691-8D53-FBC390D96960}">
      <dgm:prSet/>
      <dgm:spPr/>
      <dgm:t>
        <a:bodyPr/>
        <a:lstStyle/>
        <a:p>
          <a:endParaRPr lang="fr-FR"/>
        </a:p>
      </dgm:t>
    </dgm:pt>
    <dgm:pt modelId="{82B42085-24F0-414F-8A7C-801F1396B240}" type="sibTrans" cxnId="{2D92908B-BF33-4691-8D53-FBC390D96960}">
      <dgm:prSet/>
      <dgm:spPr/>
      <dgm:t>
        <a:bodyPr/>
        <a:lstStyle/>
        <a:p>
          <a:endParaRPr lang="fr-FR"/>
        </a:p>
      </dgm:t>
    </dgm:pt>
    <dgm:pt modelId="{84EC0507-F2C9-4BF2-BE70-AE1F46543570}">
      <dgm:prSet phldrT="[Texte]"/>
      <dgm:spPr/>
      <dgm:t>
        <a:bodyPr/>
        <a:lstStyle/>
        <a:p>
          <a:r>
            <a:rPr lang="fr-FR" dirty="0" err="1" smtClean="0"/>
            <a:t>Adhoc</a:t>
          </a:r>
          <a:r>
            <a:rPr lang="fr-FR" dirty="0" smtClean="0"/>
            <a:t> </a:t>
          </a:r>
          <a:r>
            <a:rPr lang="fr-FR" dirty="0" err="1" smtClean="0"/>
            <a:t>study</a:t>
          </a:r>
          <a:endParaRPr lang="fr-FR" dirty="0"/>
        </a:p>
      </dgm:t>
    </dgm:pt>
    <dgm:pt modelId="{7FCE74FF-B2AE-4270-8B29-FA62F421F776}" type="parTrans" cxnId="{8582008D-8579-40F5-8821-19AD705AAFFA}">
      <dgm:prSet/>
      <dgm:spPr/>
      <dgm:t>
        <a:bodyPr/>
        <a:lstStyle/>
        <a:p>
          <a:endParaRPr lang="fr-FR"/>
        </a:p>
      </dgm:t>
    </dgm:pt>
    <dgm:pt modelId="{30CC2B1E-BF44-46CE-91EB-37A962106EA7}" type="sibTrans" cxnId="{8582008D-8579-40F5-8821-19AD705AAFFA}">
      <dgm:prSet/>
      <dgm:spPr/>
      <dgm:t>
        <a:bodyPr/>
        <a:lstStyle/>
        <a:p>
          <a:endParaRPr lang="fr-FR"/>
        </a:p>
      </dgm:t>
    </dgm:pt>
    <dgm:pt modelId="{971E5CB1-1853-43B1-8862-C28ED6048F35}">
      <dgm:prSet phldrT="[Texte]"/>
      <dgm:spPr/>
      <dgm:t>
        <a:bodyPr/>
        <a:lstStyle/>
        <a:p>
          <a:r>
            <a:rPr lang="fr-FR" dirty="0" smtClean="0"/>
            <a:t>Omnibus</a:t>
          </a:r>
          <a:endParaRPr lang="fr-FR" dirty="0"/>
        </a:p>
      </dgm:t>
    </dgm:pt>
    <dgm:pt modelId="{0D497086-CA7B-44A7-875F-EF870F9B382F}" type="parTrans" cxnId="{B1419F98-9DD5-4374-A733-C0A6E8905929}">
      <dgm:prSet/>
      <dgm:spPr/>
      <dgm:t>
        <a:bodyPr/>
        <a:lstStyle/>
        <a:p>
          <a:endParaRPr lang="fr-FR"/>
        </a:p>
      </dgm:t>
    </dgm:pt>
    <dgm:pt modelId="{F98D73F7-1299-4B8F-9106-037C8D317A39}" type="sibTrans" cxnId="{B1419F98-9DD5-4374-A733-C0A6E8905929}">
      <dgm:prSet/>
      <dgm:spPr/>
      <dgm:t>
        <a:bodyPr/>
        <a:lstStyle/>
        <a:p>
          <a:endParaRPr lang="fr-FR"/>
        </a:p>
      </dgm:t>
    </dgm:pt>
    <dgm:pt modelId="{F738569F-4FF9-4374-A5CA-6C4B40A1F982}" type="pres">
      <dgm:prSet presAssocID="{D6F3105F-6339-4ABC-9822-B5AC89C658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528881-68B4-48BC-B639-E765365AD8C2}" type="pres">
      <dgm:prSet presAssocID="{BCF78001-F928-430D-9408-07848B0516CB}" presName="root1" presStyleCnt="0"/>
      <dgm:spPr/>
    </dgm:pt>
    <dgm:pt modelId="{A4DDEA39-58C3-4588-98E5-DC7C09CB99E3}" type="pres">
      <dgm:prSet presAssocID="{BCF78001-F928-430D-9408-07848B0516CB}" presName="LevelOneTextNode" presStyleLbl="node0" presStyleIdx="0" presStyleCnt="1" custLinFactNeighborX="-58421" custLinFactNeighborY="-147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BA3A2C-F48E-4167-B2CB-8798915AA4C8}" type="pres">
      <dgm:prSet presAssocID="{BCF78001-F928-430D-9408-07848B0516CB}" presName="level2hierChild" presStyleCnt="0"/>
      <dgm:spPr/>
    </dgm:pt>
    <dgm:pt modelId="{D8698FE3-9180-4808-B012-5E861800F2C7}" type="pres">
      <dgm:prSet presAssocID="{A5A54B29-DF7B-4BC7-A4C1-D9A918F2FD08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F23CD21D-FF5B-400F-90CC-BE734CE91833}" type="pres">
      <dgm:prSet presAssocID="{A5A54B29-DF7B-4BC7-A4C1-D9A918F2FD08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BC2E1CF-7BF0-485B-A9D5-1BD4074383F3}" type="pres">
      <dgm:prSet presAssocID="{612B4452-1E54-4960-A400-32B42FC1D3BC}" presName="root2" presStyleCnt="0"/>
      <dgm:spPr/>
    </dgm:pt>
    <dgm:pt modelId="{C417C714-815A-49F7-893B-A1912F82C2CA}" type="pres">
      <dgm:prSet presAssocID="{612B4452-1E54-4960-A400-32B42FC1D3BC}" presName="LevelTwoTextNode" presStyleLbl="node2" presStyleIdx="0" presStyleCnt="2" custLinFactNeighborX="-31799" custLinFactNeighborY="-29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27DCECA-7275-4545-A755-FF6C5088A1E3}" type="pres">
      <dgm:prSet presAssocID="{612B4452-1E54-4960-A400-32B42FC1D3BC}" presName="level3hierChild" presStyleCnt="0"/>
      <dgm:spPr/>
    </dgm:pt>
    <dgm:pt modelId="{FD481303-065D-43B1-A48E-06D94F5CE4C4}" type="pres">
      <dgm:prSet presAssocID="{AD9C154C-C48A-49FC-A6B9-5D6F2040A980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3FD698FA-4507-46FC-9F36-30AA6802EC09}" type="pres">
      <dgm:prSet presAssocID="{AD9C154C-C48A-49FC-A6B9-5D6F2040A980}" presName="connTx" presStyleLbl="parChTrans1D3" presStyleIdx="0" presStyleCnt="4"/>
      <dgm:spPr/>
      <dgm:t>
        <a:bodyPr/>
        <a:lstStyle/>
        <a:p>
          <a:endParaRPr lang="fr-FR"/>
        </a:p>
      </dgm:t>
    </dgm:pt>
    <dgm:pt modelId="{64ACBE9D-54F0-45D8-887D-C3C81AE8A477}" type="pres">
      <dgm:prSet presAssocID="{16DF6C17-B2A6-4F2F-97DB-A72A8A6B5272}" presName="root2" presStyleCnt="0"/>
      <dgm:spPr/>
    </dgm:pt>
    <dgm:pt modelId="{7594E236-1FD2-43F1-AC01-EDC57DBBFD44}" type="pres">
      <dgm:prSet presAssocID="{16DF6C17-B2A6-4F2F-97DB-A72A8A6B527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AC9C76-3EEF-4204-A2D3-E27AD935A372}" type="pres">
      <dgm:prSet presAssocID="{16DF6C17-B2A6-4F2F-97DB-A72A8A6B5272}" presName="level3hierChild" presStyleCnt="0"/>
      <dgm:spPr/>
    </dgm:pt>
    <dgm:pt modelId="{48D35BAD-C531-472A-A236-7CC36A00D930}" type="pres">
      <dgm:prSet presAssocID="{7FCE74FF-B2AE-4270-8B29-FA62F421F776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55F9D258-2003-4489-B10F-A7B2564FBA85}" type="pres">
      <dgm:prSet presAssocID="{7FCE74FF-B2AE-4270-8B29-FA62F421F776}" presName="connTx" presStyleLbl="parChTrans1D3" presStyleIdx="1" presStyleCnt="4"/>
      <dgm:spPr/>
      <dgm:t>
        <a:bodyPr/>
        <a:lstStyle/>
        <a:p>
          <a:endParaRPr lang="fr-FR"/>
        </a:p>
      </dgm:t>
    </dgm:pt>
    <dgm:pt modelId="{F5685675-97FF-4BF3-904B-939405FDED4F}" type="pres">
      <dgm:prSet presAssocID="{84EC0507-F2C9-4BF2-BE70-AE1F46543570}" presName="root2" presStyleCnt="0"/>
      <dgm:spPr/>
    </dgm:pt>
    <dgm:pt modelId="{3C9A9223-F375-4D66-91FD-F6859D5597F7}" type="pres">
      <dgm:prSet presAssocID="{84EC0507-F2C9-4BF2-BE70-AE1F4654357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353C04-9034-4F42-8820-E2537C3EADB7}" type="pres">
      <dgm:prSet presAssocID="{84EC0507-F2C9-4BF2-BE70-AE1F46543570}" presName="level3hierChild" presStyleCnt="0"/>
      <dgm:spPr/>
    </dgm:pt>
    <dgm:pt modelId="{7B370FCC-E10A-4076-83DC-ED51E3F72F85}" type="pres">
      <dgm:prSet presAssocID="{0D497086-CA7B-44A7-875F-EF870F9B382F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A428D8D3-669B-41DD-8F2B-995B2ACC180C}" type="pres">
      <dgm:prSet presAssocID="{0D497086-CA7B-44A7-875F-EF870F9B382F}" presName="connTx" presStyleLbl="parChTrans1D3" presStyleIdx="2" presStyleCnt="4"/>
      <dgm:spPr/>
      <dgm:t>
        <a:bodyPr/>
        <a:lstStyle/>
        <a:p>
          <a:endParaRPr lang="fr-FR"/>
        </a:p>
      </dgm:t>
    </dgm:pt>
    <dgm:pt modelId="{B4BBB9FC-28EF-4890-9CA4-F283E2B08207}" type="pres">
      <dgm:prSet presAssocID="{971E5CB1-1853-43B1-8862-C28ED6048F35}" presName="root2" presStyleCnt="0"/>
      <dgm:spPr/>
    </dgm:pt>
    <dgm:pt modelId="{18625D6A-19CE-48AF-BFCB-4F2F441790ED}" type="pres">
      <dgm:prSet presAssocID="{971E5CB1-1853-43B1-8862-C28ED6048F3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A9D30F-7CBD-4A6A-8D3D-2D330BE188AB}" type="pres">
      <dgm:prSet presAssocID="{971E5CB1-1853-43B1-8862-C28ED6048F35}" presName="level3hierChild" presStyleCnt="0"/>
      <dgm:spPr/>
    </dgm:pt>
    <dgm:pt modelId="{E78AF840-B646-45DA-951D-951D0CB78442}" type="pres">
      <dgm:prSet presAssocID="{65279BD2-BFF8-484D-958E-7CF6BC925CC4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04FAEB03-65BE-4929-AFB9-E1DCF278D0EF}" type="pres">
      <dgm:prSet presAssocID="{65279BD2-BFF8-484D-958E-7CF6BC925CC4}" presName="connTx" presStyleLbl="parChTrans1D3" presStyleIdx="3" presStyleCnt="4"/>
      <dgm:spPr/>
      <dgm:t>
        <a:bodyPr/>
        <a:lstStyle/>
        <a:p>
          <a:endParaRPr lang="fr-FR"/>
        </a:p>
      </dgm:t>
    </dgm:pt>
    <dgm:pt modelId="{AE7E3E79-14D2-4D0D-B8B3-7F03E8A01605}" type="pres">
      <dgm:prSet presAssocID="{8FCFDD0B-3F39-4235-A460-E33C6F064EB9}" presName="root2" presStyleCnt="0"/>
      <dgm:spPr/>
    </dgm:pt>
    <dgm:pt modelId="{C9DDACE9-E90D-4F70-B238-E4ADA34F30FC}" type="pres">
      <dgm:prSet presAssocID="{8FCFDD0B-3F39-4235-A460-E33C6F064EB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2FD1F2-B7EB-4B7B-B22D-19CFB7F4A1F2}" type="pres">
      <dgm:prSet presAssocID="{8FCFDD0B-3F39-4235-A460-E33C6F064EB9}" presName="level3hierChild" presStyleCnt="0"/>
      <dgm:spPr/>
    </dgm:pt>
    <dgm:pt modelId="{780E8400-15AE-4957-B4E0-125CFB2BF61B}" type="pres">
      <dgm:prSet presAssocID="{15D938E7-1A2F-4544-B4A4-D113FCA9F611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92B7FD91-2E0E-43E5-8115-E16696DF6B72}" type="pres">
      <dgm:prSet presAssocID="{15D938E7-1A2F-4544-B4A4-D113FCA9F611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00622F9-DAD7-4462-B7EA-5ECB2382D2E0}" type="pres">
      <dgm:prSet presAssocID="{180C9C7D-0C07-456F-AB87-EBF473C1714B}" presName="root2" presStyleCnt="0"/>
      <dgm:spPr/>
    </dgm:pt>
    <dgm:pt modelId="{715E90F0-C00E-40EA-9567-9372A1151A60}" type="pres">
      <dgm:prSet presAssocID="{180C9C7D-0C07-456F-AB87-EBF473C1714B}" presName="LevelTwoTextNode" presStyleLbl="node2" presStyleIdx="1" presStyleCnt="2" custLinFactNeighborX="-31799" custLinFactNeighborY="29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22DC1A-2DE4-4D72-A8D7-8C7DC6990E32}" type="pres">
      <dgm:prSet presAssocID="{180C9C7D-0C07-456F-AB87-EBF473C1714B}" presName="level3hierChild" presStyleCnt="0"/>
      <dgm:spPr/>
    </dgm:pt>
  </dgm:ptLst>
  <dgm:cxnLst>
    <dgm:cxn modelId="{E16AE524-DFD5-4CFE-AA4B-EFD09B41D4E0}" srcId="{BCF78001-F928-430D-9408-07848B0516CB}" destId="{612B4452-1E54-4960-A400-32B42FC1D3BC}" srcOrd="0" destOrd="0" parTransId="{A5A54B29-DF7B-4BC7-A4C1-D9A918F2FD08}" sibTransId="{75B598FC-924C-4E44-9DA1-C53BE55E4B77}"/>
    <dgm:cxn modelId="{423DE0A9-CF4A-403A-A530-58BA282750F4}" type="presOf" srcId="{AD9C154C-C48A-49FC-A6B9-5D6F2040A980}" destId="{3FD698FA-4507-46FC-9F36-30AA6802EC09}" srcOrd="1" destOrd="0" presId="urn:microsoft.com/office/officeart/2005/8/layout/hierarchy2"/>
    <dgm:cxn modelId="{C3E3312D-C0E6-48C6-B007-BAA08493748D}" type="presOf" srcId="{180C9C7D-0C07-456F-AB87-EBF473C1714B}" destId="{715E90F0-C00E-40EA-9567-9372A1151A60}" srcOrd="0" destOrd="0" presId="urn:microsoft.com/office/officeart/2005/8/layout/hierarchy2"/>
    <dgm:cxn modelId="{2CC671EB-E06E-4ACB-92A9-A7DEC17689AB}" type="presOf" srcId="{65279BD2-BFF8-484D-958E-7CF6BC925CC4}" destId="{E78AF840-B646-45DA-951D-951D0CB78442}" srcOrd="0" destOrd="0" presId="urn:microsoft.com/office/officeart/2005/8/layout/hierarchy2"/>
    <dgm:cxn modelId="{31AF9AA7-BC1A-429D-A180-8DEABB55DE01}" srcId="{612B4452-1E54-4960-A400-32B42FC1D3BC}" destId="{8FCFDD0B-3F39-4235-A460-E33C6F064EB9}" srcOrd="3" destOrd="0" parTransId="{65279BD2-BFF8-484D-958E-7CF6BC925CC4}" sibTransId="{FEF24818-C2F4-4819-BBDC-309284BD30FF}"/>
    <dgm:cxn modelId="{919C7E89-EA2C-4E27-AAFD-74DFCDC8CC6A}" srcId="{BCF78001-F928-430D-9408-07848B0516CB}" destId="{180C9C7D-0C07-456F-AB87-EBF473C1714B}" srcOrd="1" destOrd="0" parTransId="{15D938E7-1A2F-4544-B4A4-D113FCA9F611}" sibTransId="{1E849604-C312-4FBE-AE5D-91456A5AC1EB}"/>
    <dgm:cxn modelId="{8582008D-8579-40F5-8821-19AD705AAFFA}" srcId="{612B4452-1E54-4960-A400-32B42FC1D3BC}" destId="{84EC0507-F2C9-4BF2-BE70-AE1F46543570}" srcOrd="1" destOrd="0" parTransId="{7FCE74FF-B2AE-4270-8B29-FA62F421F776}" sibTransId="{30CC2B1E-BF44-46CE-91EB-37A962106EA7}"/>
    <dgm:cxn modelId="{B0813F91-5679-47F6-960E-DF4138C08D09}" type="presOf" srcId="{612B4452-1E54-4960-A400-32B42FC1D3BC}" destId="{C417C714-815A-49F7-893B-A1912F82C2CA}" srcOrd="0" destOrd="0" presId="urn:microsoft.com/office/officeart/2005/8/layout/hierarchy2"/>
    <dgm:cxn modelId="{AF94460E-88CD-44F4-9079-17F27E32D7A6}" type="presOf" srcId="{7FCE74FF-B2AE-4270-8B29-FA62F421F776}" destId="{55F9D258-2003-4489-B10F-A7B2564FBA85}" srcOrd="1" destOrd="0" presId="urn:microsoft.com/office/officeart/2005/8/layout/hierarchy2"/>
    <dgm:cxn modelId="{6177789B-A5CF-40BA-A712-428A3E056A08}" type="presOf" srcId="{15D938E7-1A2F-4544-B4A4-D113FCA9F611}" destId="{780E8400-15AE-4957-B4E0-125CFB2BF61B}" srcOrd="0" destOrd="0" presId="urn:microsoft.com/office/officeart/2005/8/layout/hierarchy2"/>
    <dgm:cxn modelId="{8CDB6071-FA2E-4326-9FFA-70CFCF293D86}" type="presOf" srcId="{A5A54B29-DF7B-4BC7-A4C1-D9A918F2FD08}" destId="{F23CD21D-FF5B-400F-90CC-BE734CE91833}" srcOrd="1" destOrd="0" presId="urn:microsoft.com/office/officeart/2005/8/layout/hierarchy2"/>
    <dgm:cxn modelId="{53393A8F-2C3D-4301-96EF-104361DB3545}" type="presOf" srcId="{8FCFDD0B-3F39-4235-A460-E33C6F064EB9}" destId="{C9DDACE9-E90D-4F70-B238-E4ADA34F30FC}" srcOrd="0" destOrd="0" presId="urn:microsoft.com/office/officeart/2005/8/layout/hierarchy2"/>
    <dgm:cxn modelId="{711F277B-94FB-49FC-AD53-6D8095EEF958}" type="presOf" srcId="{D6F3105F-6339-4ABC-9822-B5AC89C658BF}" destId="{F738569F-4FF9-4374-A5CA-6C4B40A1F982}" srcOrd="0" destOrd="0" presId="urn:microsoft.com/office/officeart/2005/8/layout/hierarchy2"/>
    <dgm:cxn modelId="{2D92908B-BF33-4691-8D53-FBC390D96960}" srcId="{612B4452-1E54-4960-A400-32B42FC1D3BC}" destId="{16DF6C17-B2A6-4F2F-97DB-A72A8A6B5272}" srcOrd="0" destOrd="0" parTransId="{AD9C154C-C48A-49FC-A6B9-5D6F2040A980}" sibTransId="{82B42085-24F0-414F-8A7C-801F1396B240}"/>
    <dgm:cxn modelId="{D51A143A-69AF-43BC-B72F-61A0C581CB2B}" srcId="{D6F3105F-6339-4ABC-9822-B5AC89C658BF}" destId="{BCF78001-F928-430D-9408-07848B0516CB}" srcOrd="0" destOrd="0" parTransId="{D7AAE2E1-F435-44AD-8DE9-43F0DC098AE5}" sibTransId="{5D1E21CC-3667-4C03-9EC4-9A2797D1528B}"/>
    <dgm:cxn modelId="{996DF0EB-D077-40D9-A6B8-68828A77BB37}" type="presOf" srcId="{0D497086-CA7B-44A7-875F-EF870F9B382F}" destId="{7B370FCC-E10A-4076-83DC-ED51E3F72F85}" srcOrd="0" destOrd="0" presId="urn:microsoft.com/office/officeart/2005/8/layout/hierarchy2"/>
    <dgm:cxn modelId="{C0D19DEF-C1F7-45E8-92FB-8732DE2CC17A}" type="presOf" srcId="{65279BD2-BFF8-484D-958E-7CF6BC925CC4}" destId="{04FAEB03-65BE-4929-AFB9-E1DCF278D0EF}" srcOrd="1" destOrd="0" presId="urn:microsoft.com/office/officeart/2005/8/layout/hierarchy2"/>
    <dgm:cxn modelId="{B1419F98-9DD5-4374-A733-C0A6E8905929}" srcId="{612B4452-1E54-4960-A400-32B42FC1D3BC}" destId="{971E5CB1-1853-43B1-8862-C28ED6048F35}" srcOrd="2" destOrd="0" parTransId="{0D497086-CA7B-44A7-875F-EF870F9B382F}" sibTransId="{F98D73F7-1299-4B8F-9106-037C8D317A39}"/>
    <dgm:cxn modelId="{ADADFDA5-F461-4B14-B514-3883E713A702}" type="presOf" srcId="{AD9C154C-C48A-49FC-A6B9-5D6F2040A980}" destId="{FD481303-065D-43B1-A48E-06D94F5CE4C4}" srcOrd="0" destOrd="0" presId="urn:microsoft.com/office/officeart/2005/8/layout/hierarchy2"/>
    <dgm:cxn modelId="{4EE82A6E-4F78-4087-85A5-107FBE7CF6B6}" type="presOf" srcId="{84EC0507-F2C9-4BF2-BE70-AE1F46543570}" destId="{3C9A9223-F375-4D66-91FD-F6859D5597F7}" srcOrd="0" destOrd="0" presId="urn:microsoft.com/office/officeart/2005/8/layout/hierarchy2"/>
    <dgm:cxn modelId="{55E51A5F-87EC-49EE-897D-E610FCDE861B}" type="presOf" srcId="{BCF78001-F928-430D-9408-07848B0516CB}" destId="{A4DDEA39-58C3-4588-98E5-DC7C09CB99E3}" srcOrd="0" destOrd="0" presId="urn:microsoft.com/office/officeart/2005/8/layout/hierarchy2"/>
    <dgm:cxn modelId="{E221AF9F-896A-4A3F-ACD4-496768C98CC6}" type="presOf" srcId="{16DF6C17-B2A6-4F2F-97DB-A72A8A6B5272}" destId="{7594E236-1FD2-43F1-AC01-EDC57DBBFD44}" srcOrd="0" destOrd="0" presId="urn:microsoft.com/office/officeart/2005/8/layout/hierarchy2"/>
    <dgm:cxn modelId="{56906D43-E5F2-461A-92EE-4782B09E8BD3}" type="presOf" srcId="{15D938E7-1A2F-4544-B4A4-D113FCA9F611}" destId="{92B7FD91-2E0E-43E5-8115-E16696DF6B72}" srcOrd="1" destOrd="0" presId="urn:microsoft.com/office/officeart/2005/8/layout/hierarchy2"/>
    <dgm:cxn modelId="{C90EFBA8-2E85-42EC-9252-AAF683D0B7F7}" type="presOf" srcId="{7FCE74FF-B2AE-4270-8B29-FA62F421F776}" destId="{48D35BAD-C531-472A-A236-7CC36A00D930}" srcOrd="0" destOrd="0" presId="urn:microsoft.com/office/officeart/2005/8/layout/hierarchy2"/>
    <dgm:cxn modelId="{1515F184-39DA-47DE-BE50-5757CDCC3027}" type="presOf" srcId="{971E5CB1-1853-43B1-8862-C28ED6048F35}" destId="{18625D6A-19CE-48AF-BFCB-4F2F441790ED}" srcOrd="0" destOrd="0" presId="urn:microsoft.com/office/officeart/2005/8/layout/hierarchy2"/>
    <dgm:cxn modelId="{527EE3A6-E1A7-4592-A46F-4A28AAC53BD5}" type="presOf" srcId="{0D497086-CA7B-44A7-875F-EF870F9B382F}" destId="{A428D8D3-669B-41DD-8F2B-995B2ACC180C}" srcOrd="1" destOrd="0" presId="urn:microsoft.com/office/officeart/2005/8/layout/hierarchy2"/>
    <dgm:cxn modelId="{13203EFC-789E-4B92-9A9C-9C45A38D4D15}" type="presOf" srcId="{A5A54B29-DF7B-4BC7-A4C1-D9A918F2FD08}" destId="{D8698FE3-9180-4808-B012-5E861800F2C7}" srcOrd="0" destOrd="0" presId="urn:microsoft.com/office/officeart/2005/8/layout/hierarchy2"/>
    <dgm:cxn modelId="{47F0C684-D1F7-4DAA-9616-2F088C92FE05}" type="presParOf" srcId="{F738569F-4FF9-4374-A5CA-6C4B40A1F982}" destId="{E4528881-68B4-48BC-B639-E765365AD8C2}" srcOrd="0" destOrd="0" presId="urn:microsoft.com/office/officeart/2005/8/layout/hierarchy2"/>
    <dgm:cxn modelId="{B0D1FB22-E6D5-4E11-A1B7-05F78330D47E}" type="presParOf" srcId="{E4528881-68B4-48BC-B639-E765365AD8C2}" destId="{A4DDEA39-58C3-4588-98E5-DC7C09CB99E3}" srcOrd="0" destOrd="0" presId="urn:microsoft.com/office/officeart/2005/8/layout/hierarchy2"/>
    <dgm:cxn modelId="{EAB1E00A-AE9C-48A6-9898-FB27CBD234C8}" type="presParOf" srcId="{E4528881-68B4-48BC-B639-E765365AD8C2}" destId="{A6BA3A2C-F48E-4167-B2CB-8798915AA4C8}" srcOrd="1" destOrd="0" presId="urn:microsoft.com/office/officeart/2005/8/layout/hierarchy2"/>
    <dgm:cxn modelId="{9326EEB4-3AAB-4785-8D97-A28B6388D3C4}" type="presParOf" srcId="{A6BA3A2C-F48E-4167-B2CB-8798915AA4C8}" destId="{D8698FE3-9180-4808-B012-5E861800F2C7}" srcOrd="0" destOrd="0" presId="urn:microsoft.com/office/officeart/2005/8/layout/hierarchy2"/>
    <dgm:cxn modelId="{7236412B-7393-4356-A132-EEF5078C322E}" type="presParOf" srcId="{D8698FE3-9180-4808-B012-5E861800F2C7}" destId="{F23CD21D-FF5B-400F-90CC-BE734CE91833}" srcOrd="0" destOrd="0" presId="urn:microsoft.com/office/officeart/2005/8/layout/hierarchy2"/>
    <dgm:cxn modelId="{2F40D41F-B2B7-4942-8AF4-3045F7C29F15}" type="presParOf" srcId="{A6BA3A2C-F48E-4167-B2CB-8798915AA4C8}" destId="{4BC2E1CF-7BF0-485B-A9D5-1BD4074383F3}" srcOrd="1" destOrd="0" presId="urn:microsoft.com/office/officeart/2005/8/layout/hierarchy2"/>
    <dgm:cxn modelId="{6A4E2C4F-05CC-46BE-B842-9545C1A751C8}" type="presParOf" srcId="{4BC2E1CF-7BF0-485B-A9D5-1BD4074383F3}" destId="{C417C714-815A-49F7-893B-A1912F82C2CA}" srcOrd="0" destOrd="0" presId="urn:microsoft.com/office/officeart/2005/8/layout/hierarchy2"/>
    <dgm:cxn modelId="{04B5E981-96FF-438F-A1CD-51CD165D1F06}" type="presParOf" srcId="{4BC2E1CF-7BF0-485B-A9D5-1BD4074383F3}" destId="{727DCECA-7275-4545-A755-FF6C5088A1E3}" srcOrd="1" destOrd="0" presId="urn:microsoft.com/office/officeart/2005/8/layout/hierarchy2"/>
    <dgm:cxn modelId="{3A6A9A28-12A1-47C3-84EA-A2D7E7FB0D4F}" type="presParOf" srcId="{727DCECA-7275-4545-A755-FF6C5088A1E3}" destId="{FD481303-065D-43B1-A48E-06D94F5CE4C4}" srcOrd="0" destOrd="0" presId="urn:microsoft.com/office/officeart/2005/8/layout/hierarchy2"/>
    <dgm:cxn modelId="{12F91843-5FA8-4849-A5C5-92A9D0616CAC}" type="presParOf" srcId="{FD481303-065D-43B1-A48E-06D94F5CE4C4}" destId="{3FD698FA-4507-46FC-9F36-30AA6802EC09}" srcOrd="0" destOrd="0" presId="urn:microsoft.com/office/officeart/2005/8/layout/hierarchy2"/>
    <dgm:cxn modelId="{3D1B7D53-4A03-44B7-AACF-34F127826491}" type="presParOf" srcId="{727DCECA-7275-4545-A755-FF6C5088A1E3}" destId="{64ACBE9D-54F0-45D8-887D-C3C81AE8A477}" srcOrd="1" destOrd="0" presId="urn:microsoft.com/office/officeart/2005/8/layout/hierarchy2"/>
    <dgm:cxn modelId="{5FC00618-1736-4CDE-88EC-FDB22AADA841}" type="presParOf" srcId="{64ACBE9D-54F0-45D8-887D-C3C81AE8A477}" destId="{7594E236-1FD2-43F1-AC01-EDC57DBBFD44}" srcOrd="0" destOrd="0" presId="urn:microsoft.com/office/officeart/2005/8/layout/hierarchy2"/>
    <dgm:cxn modelId="{FB0AA1CC-586F-4543-B63E-8F359230CF00}" type="presParOf" srcId="{64ACBE9D-54F0-45D8-887D-C3C81AE8A477}" destId="{00AC9C76-3EEF-4204-A2D3-E27AD935A372}" srcOrd="1" destOrd="0" presId="urn:microsoft.com/office/officeart/2005/8/layout/hierarchy2"/>
    <dgm:cxn modelId="{B7ED49F5-D32A-4E8B-884D-251D0CFEE280}" type="presParOf" srcId="{727DCECA-7275-4545-A755-FF6C5088A1E3}" destId="{48D35BAD-C531-472A-A236-7CC36A00D930}" srcOrd="2" destOrd="0" presId="urn:microsoft.com/office/officeart/2005/8/layout/hierarchy2"/>
    <dgm:cxn modelId="{120EFE14-78A9-4DFB-81C1-5B7EDFFD8938}" type="presParOf" srcId="{48D35BAD-C531-472A-A236-7CC36A00D930}" destId="{55F9D258-2003-4489-B10F-A7B2564FBA85}" srcOrd="0" destOrd="0" presId="urn:microsoft.com/office/officeart/2005/8/layout/hierarchy2"/>
    <dgm:cxn modelId="{097586EF-2B92-4222-9978-D639977C3BAB}" type="presParOf" srcId="{727DCECA-7275-4545-A755-FF6C5088A1E3}" destId="{F5685675-97FF-4BF3-904B-939405FDED4F}" srcOrd="3" destOrd="0" presId="urn:microsoft.com/office/officeart/2005/8/layout/hierarchy2"/>
    <dgm:cxn modelId="{F869A039-952F-4410-BECA-F61E19238941}" type="presParOf" srcId="{F5685675-97FF-4BF3-904B-939405FDED4F}" destId="{3C9A9223-F375-4D66-91FD-F6859D5597F7}" srcOrd="0" destOrd="0" presId="urn:microsoft.com/office/officeart/2005/8/layout/hierarchy2"/>
    <dgm:cxn modelId="{4E39A4AC-3823-4959-BDDC-ABA16D06F698}" type="presParOf" srcId="{F5685675-97FF-4BF3-904B-939405FDED4F}" destId="{8E353C04-9034-4F42-8820-E2537C3EADB7}" srcOrd="1" destOrd="0" presId="urn:microsoft.com/office/officeart/2005/8/layout/hierarchy2"/>
    <dgm:cxn modelId="{A2FF7FB8-63EE-4D57-A837-9F4F2E69B2E1}" type="presParOf" srcId="{727DCECA-7275-4545-A755-FF6C5088A1E3}" destId="{7B370FCC-E10A-4076-83DC-ED51E3F72F85}" srcOrd="4" destOrd="0" presId="urn:microsoft.com/office/officeart/2005/8/layout/hierarchy2"/>
    <dgm:cxn modelId="{80EAA37C-2C00-4D6A-A04B-3A4F0CF21D79}" type="presParOf" srcId="{7B370FCC-E10A-4076-83DC-ED51E3F72F85}" destId="{A428D8D3-669B-41DD-8F2B-995B2ACC180C}" srcOrd="0" destOrd="0" presId="urn:microsoft.com/office/officeart/2005/8/layout/hierarchy2"/>
    <dgm:cxn modelId="{5C3FB072-E4DE-490F-A26B-4E57C3394CAF}" type="presParOf" srcId="{727DCECA-7275-4545-A755-FF6C5088A1E3}" destId="{B4BBB9FC-28EF-4890-9CA4-F283E2B08207}" srcOrd="5" destOrd="0" presId="urn:microsoft.com/office/officeart/2005/8/layout/hierarchy2"/>
    <dgm:cxn modelId="{E6065651-ED25-485C-BB21-4F915C4490DB}" type="presParOf" srcId="{B4BBB9FC-28EF-4890-9CA4-F283E2B08207}" destId="{18625D6A-19CE-48AF-BFCB-4F2F441790ED}" srcOrd="0" destOrd="0" presId="urn:microsoft.com/office/officeart/2005/8/layout/hierarchy2"/>
    <dgm:cxn modelId="{5CB0EF93-CB74-46B6-AD77-725FFABEF995}" type="presParOf" srcId="{B4BBB9FC-28EF-4890-9CA4-F283E2B08207}" destId="{18A9D30F-7CBD-4A6A-8D3D-2D330BE188AB}" srcOrd="1" destOrd="0" presId="urn:microsoft.com/office/officeart/2005/8/layout/hierarchy2"/>
    <dgm:cxn modelId="{36338637-87C1-4311-AFF8-623C713E919A}" type="presParOf" srcId="{727DCECA-7275-4545-A755-FF6C5088A1E3}" destId="{E78AF840-B646-45DA-951D-951D0CB78442}" srcOrd="6" destOrd="0" presId="urn:microsoft.com/office/officeart/2005/8/layout/hierarchy2"/>
    <dgm:cxn modelId="{4DAC5F44-25A5-46CA-BD7F-2EDD83B27184}" type="presParOf" srcId="{E78AF840-B646-45DA-951D-951D0CB78442}" destId="{04FAEB03-65BE-4929-AFB9-E1DCF278D0EF}" srcOrd="0" destOrd="0" presId="urn:microsoft.com/office/officeart/2005/8/layout/hierarchy2"/>
    <dgm:cxn modelId="{9BE025A8-FE14-4E7E-B353-55F25F29A445}" type="presParOf" srcId="{727DCECA-7275-4545-A755-FF6C5088A1E3}" destId="{AE7E3E79-14D2-4D0D-B8B3-7F03E8A01605}" srcOrd="7" destOrd="0" presId="urn:microsoft.com/office/officeart/2005/8/layout/hierarchy2"/>
    <dgm:cxn modelId="{C8024307-E674-4633-AC0A-49B53C7D5940}" type="presParOf" srcId="{AE7E3E79-14D2-4D0D-B8B3-7F03E8A01605}" destId="{C9DDACE9-E90D-4F70-B238-E4ADA34F30FC}" srcOrd="0" destOrd="0" presId="urn:microsoft.com/office/officeart/2005/8/layout/hierarchy2"/>
    <dgm:cxn modelId="{FD3CD442-F802-4AEC-ABFB-A4588B459C4D}" type="presParOf" srcId="{AE7E3E79-14D2-4D0D-B8B3-7F03E8A01605}" destId="{872FD1F2-B7EB-4B7B-B22D-19CFB7F4A1F2}" srcOrd="1" destOrd="0" presId="urn:microsoft.com/office/officeart/2005/8/layout/hierarchy2"/>
    <dgm:cxn modelId="{5C1E2512-FA2D-4EDD-87BC-1C2E8F910A6B}" type="presParOf" srcId="{A6BA3A2C-F48E-4167-B2CB-8798915AA4C8}" destId="{780E8400-15AE-4957-B4E0-125CFB2BF61B}" srcOrd="2" destOrd="0" presId="urn:microsoft.com/office/officeart/2005/8/layout/hierarchy2"/>
    <dgm:cxn modelId="{04EF8720-CCD9-44D8-8E35-78B683287043}" type="presParOf" srcId="{780E8400-15AE-4957-B4E0-125CFB2BF61B}" destId="{92B7FD91-2E0E-43E5-8115-E16696DF6B72}" srcOrd="0" destOrd="0" presId="urn:microsoft.com/office/officeart/2005/8/layout/hierarchy2"/>
    <dgm:cxn modelId="{6D27FD76-56C1-4CDC-A7D4-CC13376D549F}" type="presParOf" srcId="{A6BA3A2C-F48E-4167-B2CB-8798915AA4C8}" destId="{E00622F9-DAD7-4462-B7EA-5ECB2382D2E0}" srcOrd="3" destOrd="0" presId="urn:microsoft.com/office/officeart/2005/8/layout/hierarchy2"/>
    <dgm:cxn modelId="{7AD81721-A2E3-4C0D-887A-EEC0998E3CF2}" type="presParOf" srcId="{E00622F9-DAD7-4462-B7EA-5ECB2382D2E0}" destId="{715E90F0-C00E-40EA-9567-9372A1151A60}" srcOrd="0" destOrd="0" presId="urn:microsoft.com/office/officeart/2005/8/layout/hierarchy2"/>
    <dgm:cxn modelId="{2A87BEB6-F2C8-401D-BE08-EB9668B19D16}" type="presParOf" srcId="{E00622F9-DAD7-4462-B7EA-5ECB2382D2E0}" destId="{4222DC1A-2DE4-4D72-A8D7-8C7DC6990E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ADCA2-4B3D-47BB-AEAE-8E0796515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0EA8B0-AB4D-4EBF-88B2-998B99B0AB4B}">
      <dgm:prSet phldrT="[Texte]" custT="1"/>
      <dgm:spPr/>
      <dgm:t>
        <a:bodyPr/>
        <a:lstStyle/>
        <a:p>
          <a:endParaRPr lang="fr-FR" sz="3600" dirty="0" smtClean="0"/>
        </a:p>
        <a:p>
          <a:r>
            <a:rPr lang="fr-FR" sz="3600" dirty="0" smtClean="0"/>
            <a:t>Software to analyse </a:t>
          </a:r>
        </a:p>
        <a:p>
          <a:r>
            <a:rPr lang="fr-FR" sz="3600" dirty="0" smtClean="0"/>
            <a:t>the data </a:t>
          </a:r>
          <a:r>
            <a:rPr lang="fr-FR" sz="3600" dirty="0" err="1" smtClean="0"/>
            <a:t>cellected</a:t>
          </a:r>
          <a:endParaRPr lang="fr-FR" sz="3600" dirty="0"/>
        </a:p>
      </dgm:t>
    </dgm:pt>
    <dgm:pt modelId="{F0D08528-DBAE-492A-86AF-3F9D6159F143}" type="parTrans" cxnId="{C951A794-4683-4A82-A941-FD24243A8F2A}">
      <dgm:prSet/>
      <dgm:spPr/>
      <dgm:t>
        <a:bodyPr/>
        <a:lstStyle/>
        <a:p>
          <a:endParaRPr lang="fr-FR"/>
        </a:p>
      </dgm:t>
    </dgm:pt>
    <dgm:pt modelId="{99591853-4119-4B35-B5F5-11EADCBBC01C}" type="sibTrans" cxnId="{C951A794-4683-4A82-A941-FD24243A8F2A}">
      <dgm:prSet/>
      <dgm:spPr/>
      <dgm:t>
        <a:bodyPr/>
        <a:lstStyle/>
        <a:p>
          <a:endParaRPr lang="fr-FR"/>
        </a:p>
      </dgm:t>
    </dgm:pt>
    <dgm:pt modelId="{D070C596-EEED-4DAE-A6A2-33CEAB50A834}">
      <dgm:prSet phldrT="[Texte]"/>
      <dgm:spPr/>
      <dgm:t>
        <a:bodyPr/>
        <a:lstStyle/>
        <a:p>
          <a:r>
            <a:rPr lang="fr-FR" dirty="0" smtClean="0"/>
            <a:t>EXCEL</a:t>
          </a:r>
          <a:endParaRPr lang="fr-FR" dirty="0"/>
        </a:p>
      </dgm:t>
    </dgm:pt>
    <dgm:pt modelId="{65733BD0-20CA-4B1D-BE22-4E5082043A39}" type="parTrans" cxnId="{0CC33476-3B19-4084-8908-A13E39D7B191}">
      <dgm:prSet/>
      <dgm:spPr/>
      <dgm:t>
        <a:bodyPr/>
        <a:lstStyle/>
        <a:p>
          <a:endParaRPr lang="fr-FR"/>
        </a:p>
      </dgm:t>
    </dgm:pt>
    <dgm:pt modelId="{FB6C5210-F026-4F50-95A5-8C12F53DF097}" type="sibTrans" cxnId="{0CC33476-3B19-4084-8908-A13E39D7B191}">
      <dgm:prSet/>
      <dgm:spPr/>
      <dgm:t>
        <a:bodyPr/>
        <a:lstStyle/>
        <a:p>
          <a:endParaRPr lang="fr-FR"/>
        </a:p>
      </dgm:t>
    </dgm:pt>
    <dgm:pt modelId="{D2A4F54E-326A-45B7-BBA0-B021B518B416}">
      <dgm:prSet phldrT="[Texte]"/>
      <dgm:spPr/>
      <dgm:t>
        <a:bodyPr/>
        <a:lstStyle/>
        <a:p>
          <a:r>
            <a:rPr lang="fr-FR" dirty="0" smtClean="0"/>
            <a:t>MINITAB</a:t>
          </a:r>
          <a:endParaRPr lang="fr-FR" dirty="0"/>
        </a:p>
      </dgm:t>
    </dgm:pt>
    <dgm:pt modelId="{A19E9D93-4018-4E6A-A72C-72371A78441F}" type="parTrans" cxnId="{D944582E-98C0-440F-BAA9-73951D05B04D}">
      <dgm:prSet/>
      <dgm:spPr/>
      <dgm:t>
        <a:bodyPr/>
        <a:lstStyle/>
        <a:p>
          <a:endParaRPr lang="fr-FR"/>
        </a:p>
      </dgm:t>
    </dgm:pt>
    <dgm:pt modelId="{716A75F2-6165-4F1B-96F7-343933319B7F}" type="sibTrans" cxnId="{D944582E-98C0-440F-BAA9-73951D05B04D}">
      <dgm:prSet/>
      <dgm:spPr/>
      <dgm:t>
        <a:bodyPr/>
        <a:lstStyle/>
        <a:p>
          <a:endParaRPr lang="fr-FR"/>
        </a:p>
      </dgm:t>
    </dgm:pt>
    <dgm:pt modelId="{E8B9B45B-C428-4957-915B-2A579C13126F}">
      <dgm:prSet phldrT="[Texte]"/>
      <dgm:spPr/>
      <dgm:t>
        <a:bodyPr/>
        <a:lstStyle/>
        <a:p>
          <a:r>
            <a:rPr lang="fr-FR" dirty="0" smtClean="0"/>
            <a:t>SPHYNX</a:t>
          </a:r>
        </a:p>
        <a:p>
          <a:r>
            <a:rPr lang="fr-FR" dirty="0" smtClean="0"/>
            <a:t>Smart PLS</a:t>
          </a:r>
          <a:endParaRPr lang="fr-FR" dirty="0"/>
        </a:p>
      </dgm:t>
    </dgm:pt>
    <dgm:pt modelId="{260C2018-F9D7-4B52-BB8B-D069CE0EC92D}" type="parTrans" cxnId="{82C4619F-65E2-43AC-924A-CDDAE795E2F2}">
      <dgm:prSet/>
      <dgm:spPr/>
      <dgm:t>
        <a:bodyPr/>
        <a:lstStyle/>
        <a:p>
          <a:endParaRPr lang="fr-FR"/>
        </a:p>
      </dgm:t>
    </dgm:pt>
    <dgm:pt modelId="{BA96BF38-65DD-44CE-B263-68114FCEF62F}" type="sibTrans" cxnId="{82C4619F-65E2-43AC-924A-CDDAE795E2F2}">
      <dgm:prSet/>
      <dgm:spPr/>
      <dgm:t>
        <a:bodyPr/>
        <a:lstStyle/>
        <a:p>
          <a:endParaRPr lang="fr-FR"/>
        </a:p>
      </dgm:t>
    </dgm:pt>
    <dgm:pt modelId="{8FEC527E-7DC7-429C-9B24-F33F99ACD545}">
      <dgm:prSet phldrT="[Texte]"/>
      <dgm:spPr/>
      <dgm:t>
        <a:bodyPr/>
        <a:lstStyle/>
        <a:p>
          <a:r>
            <a:rPr lang="fr-FR" dirty="0" smtClean="0"/>
            <a:t>SAS</a:t>
          </a:r>
          <a:endParaRPr lang="fr-FR" dirty="0"/>
        </a:p>
      </dgm:t>
    </dgm:pt>
    <dgm:pt modelId="{4B0F3FC6-CE41-4CCD-976E-EA5ED1F5478D}" type="parTrans" cxnId="{1F4E8BB3-8DDB-4BA9-8BEB-E022F43772AA}">
      <dgm:prSet/>
      <dgm:spPr/>
      <dgm:t>
        <a:bodyPr/>
        <a:lstStyle/>
        <a:p>
          <a:endParaRPr lang="fr-FR"/>
        </a:p>
      </dgm:t>
    </dgm:pt>
    <dgm:pt modelId="{0319CEFF-CFB1-4B83-81C3-25CF3C001D02}" type="sibTrans" cxnId="{1F4E8BB3-8DDB-4BA9-8BEB-E022F43772AA}">
      <dgm:prSet/>
      <dgm:spPr/>
      <dgm:t>
        <a:bodyPr/>
        <a:lstStyle/>
        <a:p>
          <a:endParaRPr lang="fr-FR"/>
        </a:p>
      </dgm:t>
    </dgm:pt>
    <dgm:pt modelId="{EA7853AC-7FE4-412B-9E91-6BE1AAA4C052}">
      <dgm:prSet phldrT="[Texte]"/>
      <dgm:spPr/>
      <dgm:t>
        <a:bodyPr/>
        <a:lstStyle/>
        <a:p>
          <a:r>
            <a:rPr lang="fr-FR" dirty="0" smtClean="0"/>
            <a:t>E-VIEWS</a:t>
          </a:r>
          <a:endParaRPr lang="fr-FR" dirty="0"/>
        </a:p>
      </dgm:t>
    </dgm:pt>
    <dgm:pt modelId="{6CCAC9AC-FA17-455E-998A-08999E515718}" type="parTrans" cxnId="{C1D1AF44-F541-49D3-99F9-082AADDB341F}">
      <dgm:prSet/>
      <dgm:spPr/>
      <dgm:t>
        <a:bodyPr/>
        <a:lstStyle/>
        <a:p>
          <a:endParaRPr lang="fr-FR"/>
        </a:p>
      </dgm:t>
    </dgm:pt>
    <dgm:pt modelId="{2D2E778C-FBCF-4DA4-8B3C-A0AF12A8DB66}" type="sibTrans" cxnId="{C1D1AF44-F541-49D3-99F9-082AADDB341F}">
      <dgm:prSet/>
      <dgm:spPr/>
      <dgm:t>
        <a:bodyPr/>
        <a:lstStyle/>
        <a:p>
          <a:endParaRPr lang="fr-FR"/>
        </a:p>
      </dgm:t>
    </dgm:pt>
    <dgm:pt modelId="{7E50157F-F1D7-4F07-95B2-652B83D9CBEC}">
      <dgm:prSet phldrT="[Texte]"/>
      <dgm:spPr/>
      <dgm:t>
        <a:bodyPr/>
        <a:lstStyle/>
        <a:p>
          <a:r>
            <a:rPr lang="fr-FR" dirty="0" smtClean="0"/>
            <a:t>SPSS</a:t>
          </a:r>
          <a:endParaRPr lang="fr-FR" dirty="0"/>
        </a:p>
      </dgm:t>
    </dgm:pt>
    <dgm:pt modelId="{533BB7C8-0733-454B-9AF6-5EB9FC8EC521}" type="parTrans" cxnId="{4CFA49AF-2909-4850-8808-C1A6DBDCBCA4}">
      <dgm:prSet/>
      <dgm:spPr/>
      <dgm:t>
        <a:bodyPr/>
        <a:lstStyle/>
        <a:p>
          <a:endParaRPr lang="fr-FR"/>
        </a:p>
      </dgm:t>
    </dgm:pt>
    <dgm:pt modelId="{6562A94C-E962-4946-ADEC-432CA6CC0B79}" type="sibTrans" cxnId="{4CFA49AF-2909-4850-8808-C1A6DBDCBCA4}">
      <dgm:prSet/>
      <dgm:spPr/>
      <dgm:t>
        <a:bodyPr/>
        <a:lstStyle/>
        <a:p>
          <a:endParaRPr lang="fr-FR"/>
        </a:p>
      </dgm:t>
    </dgm:pt>
    <dgm:pt modelId="{E8CE7DAC-2721-4335-927D-33D67804FFF5}">
      <dgm:prSet phldrT="[Texte]"/>
      <dgm:spPr/>
      <dgm:t>
        <a:bodyPr/>
        <a:lstStyle/>
        <a:p>
          <a:r>
            <a:rPr lang="fr-FR" dirty="0" smtClean="0"/>
            <a:t>STATISTICA</a:t>
          </a:r>
          <a:endParaRPr lang="fr-FR" dirty="0"/>
        </a:p>
      </dgm:t>
    </dgm:pt>
    <dgm:pt modelId="{9AF7FCDA-E6D4-4669-B61D-B803F48C9113}" type="parTrans" cxnId="{1D1CABDD-3F27-4225-AB5A-ABB041BCB591}">
      <dgm:prSet/>
      <dgm:spPr/>
      <dgm:t>
        <a:bodyPr/>
        <a:lstStyle/>
        <a:p>
          <a:endParaRPr lang="fr-FR"/>
        </a:p>
      </dgm:t>
    </dgm:pt>
    <dgm:pt modelId="{87D6E170-179B-49C5-B7F9-EF58A15402EB}" type="sibTrans" cxnId="{1D1CABDD-3F27-4225-AB5A-ABB041BCB591}">
      <dgm:prSet/>
      <dgm:spPr/>
      <dgm:t>
        <a:bodyPr/>
        <a:lstStyle/>
        <a:p>
          <a:endParaRPr lang="fr-FR"/>
        </a:p>
      </dgm:t>
    </dgm:pt>
    <dgm:pt modelId="{E8CE4B30-AAB1-4BFA-B8CB-8FA74260D41E}" type="pres">
      <dgm:prSet presAssocID="{522ADCA2-4B3D-47BB-AEAE-8E0796515F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B32757D-10E2-4BBC-B4BE-25D03C4D3F52}" type="pres">
      <dgm:prSet presAssocID="{A20EA8B0-AB4D-4EBF-88B2-998B99B0AB4B}" presName="thickLine" presStyleLbl="alignNode1" presStyleIdx="0" presStyleCnt="1"/>
      <dgm:spPr/>
    </dgm:pt>
    <dgm:pt modelId="{BA919E78-C8B3-4883-9D91-7806EE9C5A93}" type="pres">
      <dgm:prSet presAssocID="{A20EA8B0-AB4D-4EBF-88B2-998B99B0AB4B}" presName="horz1" presStyleCnt="0"/>
      <dgm:spPr/>
    </dgm:pt>
    <dgm:pt modelId="{CCE836E4-3909-411A-B9F3-327C771EA0BF}" type="pres">
      <dgm:prSet presAssocID="{A20EA8B0-AB4D-4EBF-88B2-998B99B0AB4B}" presName="tx1" presStyleLbl="revTx" presStyleIdx="0" presStyleCnt="8" custScaleX="489179"/>
      <dgm:spPr/>
      <dgm:t>
        <a:bodyPr/>
        <a:lstStyle/>
        <a:p>
          <a:endParaRPr lang="fr-FR"/>
        </a:p>
      </dgm:t>
    </dgm:pt>
    <dgm:pt modelId="{8E2E7AC6-C0F9-4548-8DD9-1E829622C51F}" type="pres">
      <dgm:prSet presAssocID="{A20EA8B0-AB4D-4EBF-88B2-998B99B0AB4B}" presName="vert1" presStyleCnt="0"/>
      <dgm:spPr/>
    </dgm:pt>
    <dgm:pt modelId="{4E0A49E0-AAF8-4427-A1C3-3765C721771D}" type="pres">
      <dgm:prSet presAssocID="{D070C596-EEED-4DAE-A6A2-33CEAB50A834}" presName="vertSpace2a" presStyleCnt="0"/>
      <dgm:spPr/>
    </dgm:pt>
    <dgm:pt modelId="{A963211D-D3F1-47C3-9F97-F9636353268A}" type="pres">
      <dgm:prSet presAssocID="{D070C596-EEED-4DAE-A6A2-33CEAB50A834}" presName="horz2" presStyleCnt="0"/>
      <dgm:spPr/>
    </dgm:pt>
    <dgm:pt modelId="{BADEB734-DF44-49C8-AB30-D87D4F967FB0}" type="pres">
      <dgm:prSet presAssocID="{D070C596-EEED-4DAE-A6A2-33CEAB50A834}" presName="horzSpace2" presStyleCnt="0"/>
      <dgm:spPr/>
    </dgm:pt>
    <dgm:pt modelId="{6A02768D-A729-41BD-81DB-6770666D6084}" type="pres">
      <dgm:prSet presAssocID="{D070C596-EEED-4DAE-A6A2-33CEAB50A834}" presName="tx2" presStyleLbl="revTx" presStyleIdx="1" presStyleCnt="8"/>
      <dgm:spPr/>
      <dgm:t>
        <a:bodyPr/>
        <a:lstStyle/>
        <a:p>
          <a:endParaRPr lang="fr-FR"/>
        </a:p>
      </dgm:t>
    </dgm:pt>
    <dgm:pt modelId="{A0063353-3559-4166-93B7-F8A85D418795}" type="pres">
      <dgm:prSet presAssocID="{D070C596-EEED-4DAE-A6A2-33CEAB50A834}" presName="vert2" presStyleCnt="0"/>
      <dgm:spPr/>
    </dgm:pt>
    <dgm:pt modelId="{BC2207BD-F051-451D-9E4B-6FD5EFCDD213}" type="pres">
      <dgm:prSet presAssocID="{D070C596-EEED-4DAE-A6A2-33CEAB50A834}" presName="thinLine2b" presStyleLbl="callout" presStyleIdx="0" presStyleCnt="7"/>
      <dgm:spPr/>
    </dgm:pt>
    <dgm:pt modelId="{21D0C09E-0CCB-460F-9A7B-079286DB016F}" type="pres">
      <dgm:prSet presAssocID="{D070C596-EEED-4DAE-A6A2-33CEAB50A834}" presName="vertSpace2b" presStyleCnt="0"/>
      <dgm:spPr/>
    </dgm:pt>
    <dgm:pt modelId="{660820AD-A9A2-4319-90B8-A46027B29BEC}" type="pres">
      <dgm:prSet presAssocID="{D2A4F54E-326A-45B7-BBA0-B021B518B416}" presName="horz2" presStyleCnt="0"/>
      <dgm:spPr/>
    </dgm:pt>
    <dgm:pt modelId="{E8636390-FD7E-4EE9-9D82-F79037A7FC17}" type="pres">
      <dgm:prSet presAssocID="{D2A4F54E-326A-45B7-BBA0-B021B518B416}" presName="horzSpace2" presStyleCnt="0"/>
      <dgm:spPr/>
    </dgm:pt>
    <dgm:pt modelId="{9678CCDB-73B2-479E-86D8-C4FDF906CE43}" type="pres">
      <dgm:prSet presAssocID="{D2A4F54E-326A-45B7-BBA0-B021B518B416}" presName="tx2" presStyleLbl="revTx" presStyleIdx="2" presStyleCnt="8"/>
      <dgm:spPr/>
      <dgm:t>
        <a:bodyPr/>
        <a:lstStyle/>
        <a:p>
          <a:endParaRPr lang="fr-FR"/>
        </a:p>
      </dgm:t>
    </dgm:pt>
    <dgm:pt modelId="{2BF62B5B-2607-4CF7-8351-88C7F346D72F}" type="pres">
      <dgm:prSet presAssocID="{D2A4F54E-326A-45B7-BBA0-B021B518B416}" presName="vert2" presStyleCnt="0"/>
      <dgm:spPr/>
    </dgm:pt>
    <dgm:pt modelId="{AD0F43E3-9AA7-441D-8505-BD4B03636228}" type="pres">
      <dgm:prSet presAssocID="{D2A4F54E-326A-45B7-BBA0-B021B518B416}" presName="thinLine2b" presStyleLbl="callout" presStyleIdx="1" presStyleCnt="7"/>
      <dgm:spPr/>
    </dgm:pt>
    <dgm:pt modelId="{B5CAD579-65B4-4E18-9F1A-0C59D2226D25}" type="pres">
      <dgm:prSet presAssocID="{D2A4F54E-326A-45B7-BBA0-B021B518B416}" presName="vertSpace2b" presStyleCnt="0"/>
      <dgm:spPr/>
    </dgm:pt>
    <dgm:pt modelId="{DCC9B3A1-B6FC-4B29-920A-F10F6CF2D540}" type="pres">
      <dgm:prSet presAssocID="{EA7853AC-7FE4-412B-9E91-6BE1AAA4C052}" presName="horz2" presStyleCnt="0"/>
      <dgm:spPr/>
    </dgm:pt>
    <dgm:pt modelId="{B66825B8-F4A8-4818-8AAE-C6871D711BF4}" type="pres">
      <dgm:prSet presAssocID="{EA7853AC-7FE4-412B-9E91-6BE1AAA4C052}" presName="horzSpace2" presStyleCnt="0"/>
      <dgm:spPr/>
    </dgm:pt>
    <dgm:pt modelId="{B10F9BCD-EA4A-47A2-A7CB-EC3965A16A1B}" type="pres">
      <dgm:prSet presAssocID="{EA7853AC-7FE4-412B-9E91-6BE1AAA4C052}" presName="tx2" presStyleLbl="revTx" presStyleIdx="3" presStyleCnt="8"/>
      <dgm:spPr/>
      <dgm:t>
        <a:bodyPr/>
        <a:lstStyle/>
        <a:p>
          <a:endParaRPr lang="fr-FR"/>
        </a:p>
      </dgm:t>
    </dgm:pt>
    <dgm:pt modelId="{EC7D6AF7-82D9-43EC-B3A6-4050586CA3CC}" type="pres">
      <dgm:prSet presAssocID="{EA7853AC-7FE4-412B-9E91-6BE1AAA4C052}" presName="vert2" presStyleCnt="0"/>
      <dgm:spPr/>
    </dgm:pt>
    <dgm:pt modelId="{DD001987-5245-4EE6-960D-02C3B2DF32D1}" type="pres">
      <dgm:prSet presAssocID="{EA7853AC-7FE4-412B-9E91-6BE1AAA4C052}" presName="thinLine2b" presStyleLbl="callout" presStyleIdx="2" presStyleCnt="7"/>
      <dgm:spPr/>
    </dgm:pt>
    <dgm:pt modelId="{D018D790-4C41-4240-A910-8393834EFC32}" type="pres">
      <dgm:prSet presAssocID="{EA7853AC-7FE4-412B-9E91-6BE1AAA4C052}" presName="vertSpace2b" presStyleCnt="0"/>
      <dgm:spPr/>
    </dgm:pt>
    <dgm:pt modelId="{FDB551C6-B500-4369-97FA-B711B04AC2FE}" type="pres">
      <dgm:prSet presAssocID="{7E50157F-F1D7-4F07-95B2-652B83D9CBEC}" presName="horz2" presStyleCnt="0"/>
      <dgm:spPr/>
    </dgm:pt>
    <dgm:pt modelId="{FE2CA6FA-6463-4175-8399-1504D3EA36F1}" type="pres">
      <dgm:prSet presAssocID="{7E50157F-F1D7-4F07-95B2-652B83D9CBEC}" presName="horzSpace2" presStyleCnt="0"/>
      <dgm:spPr/>
    </dgm:pt>
    <dgm:pt modelId="{EB62B26D-4614-4AB6-97E6-04BA526B559A}" type="pres">
      <dgm:prSet presAssocID="{7E50157F-F1D7-4F07-95B2-652B83D9CBEC}" presName="tx2" presStyleLbl="revTx" presStyleIdx="4" presStyleCnt="8"/>
      <dgm:spPr/>
      <dgm:t>
        <a:bodyPr/>
        <a:lstStyle/>
        <a:p>
          <a:endParaRPr lang="fr-FR"/>
        </a:p>
      </dgm:t>
    </dgm:pt>
    <dgm:pt modelId="{622A7C33-6279-4573-8C21-66F3B2CC9C77}" type="pres">
      <dgm:prSet presAssocID="{7E50157F-F1D7-4F07-95B2-652B83D9CBEC}" presName="vert2" presStyleCnt="0"/>
      <dgm:spPr/>
    </dgm:pt>
    <dgm:pt modelId="{43C1DEF3-C87A-47BF-8DE6-59492A1CB2A1}" type="pres">
      <dgm:prSet presAssocID="{7E50157F-F1D7-4F07-95B2-652B83D9CBEC}" presName="thinLine2b" presStyleLbl="callout" presStyleIdx="3" presStyleCnt="7"/>
      <dgm:spPr/>
    </dgm:pt>
    <dgm:pt modelId="{B06F3ECA-FC3A-4F44-8AA9-A7502A67E85B}" type="pres">
      <dgm:prSet presAssocID="{7E50157F-F1D7-4F07-95B2-652B83D9CBEC}" presName="vertSpace2b" presStyleCnt="0"/>
      <dgm:spPr/>
    </dgm:pt>
    <dgm:pt modelId="{15BE5758-A9F7-47FA-BEEF-9E2ADD50D1BE}" type="pres">
      <dgm:prSet presAssocID="{8FEC527E-7DC7-429C-9B24-F33F99ACD545}" presName="horz2" presStyleCnt="0"/>
      <dgm:spPr/>
    </dgm:pt>
    <dgm:pt modelId="{F05DF4D2-4DE1-4888-A603-04A28BA2A8CD}" type="pres">
      <dgm:prSet presAssocID="{8FEC527E-7DC7-429C-9B24-F33F99ACD545}" presName="horzSpace2" presStyleCnt="0"/>
      <dgm:spPr/>
    </dgm:pt>
    <dgm:pt modelId="{BE42191C-96CC-45E3-A76A-2E069373538F}" type="pres">
      <dgm:prSet presAssocID="{8FEC527E-7DC7-429C-9B24-F33F99ACD545}" presName="tx2" presStyleLbl="revTx" presStyleIdx="5" presStyleCnt="8"/>
      <dgm:spPr/>
      <dgm:t>
        <a:bodyPr/>
        <a:lstStyle/>
        <a:p>
          <a:endParaRPr lang="fr-FR"/>
        </a:p>
      </dgm:t>
    </dgm:pt>
    <dgm:pt modelId="{A123B135-2FD5-4F4C-A8C0-F2D742FFFAB4}" type="pres">
      <dgm:prSet presAssocID="{8FEC527E-7DC7-429C-9B24-F33F99ACD545}" presName="vert2" presStyleCnt="0"/>
      <dgm:spPr/>
    </dgm:pt>
    <dgm:pt modelId="{D14C548A-D132-4B59-9191-8E27C17458BD}" type="pres">
      <dgm:prSet presAssocID="{8FEC527E-7DC7-429C-9B24-F33F99ACD545}" presName="thinLine2b" presStyleLbl="callout" presStyleIdx="4" presStyleCnt="7"/>
      <dgm:spPr/>
    </dgm:pt>
    <dgm:pt modelId="{D45DE6F8-36C8-4214-B570-93C306C88507}" type="pres">
      <dgm:prSet presAssocID="{8FEC527E-7DC7-429C-9B24-F33F99ACD545}" presName="vertSpace2b" presStyleCnt="0"/>
      <dgm:spPr/>
    </dgm:pt>
    <dgm:pt modelId="{A0B5E22C-7EC8-4674-BE15-F9A42D4A0D52}" type="pres">
      <dgm:prSet presAssocID="{E8CE7DAC-2721-4335-927D-33D67804FFF5}" presName="horz2" presStyleCnt="0"/>
      <dgm:spPr/>
    </dgm:pt>
    <dgm:pt modelId="{E7C93D88-B108-4678-A1CD-32325A09EA27}" type="pres">
      <dgm:prSet presAssocID="{E8CE7DAC-2721-4335-927D-33D67804FFF5}" presName="horzSpace2" presStyleCnt="0"/>
      <dgm:spPr/>
    </dgm:pt>
    <dgm:pt modelId="{77C1C544-813B-4361-9CBD-6CE243FB00AE}" type="pres">
      <dgm:prSet presAssocID="{E8CE7DAC-2721-4335-927D-33D67804FFF5}" presName="tx2" presStyleLbl="revTx" presStyleIdx="6" presStyleCnt="8"/>
      <dgm:spPr/>
      <dgm:t>
        <a:bodyPr/>
        <a:lstStyle/>
        <a:p>
          <a:endParaRPr lang="fr-FR"/>
        </a:p>
      </dgm:t>
    </dgm:pt>
    <dgm:pt modelId="{54B039C8-4B37-4916-B75A-440243E0716D}" type="pres">
      <dgm:prSet presAssocID="{E8CE7DAC-2721-4335-927D-33D67804FFF5}" presName="vert2" presStyleCnt="0"/>
      <dgm:spPr/>
    </dgm:pt>
    <dgm:pt modelId="{CCA91796-47D2-4DDE-8A43-74600180ED6B}" type="pres">
      <dgm:prSet presAssocID="{E8CE7DAC-2721-4335-927D-33D67804FFF5}" presName="thinLine2b" presStyleLbl="callout" presStyleIdx="5" presStyleCnt="7"/>
      <dgm:spPr/>
    </dgm:pt>
    <dgm:pt modelId="{C854D8E3-E15C-48A7-AAD1-466180E155A0}" type="pres">
      <dgm:prSet presAssocID="{E8CE7DAC-2721-4335-927D-33D67804FFF5}" presName="vertSpace2b" presStyleCnt="0"/>
      <dgm:spPr/>
    </dgm:pt>
    <dgm:pt modelId="{C436DAC5-2CDB-49B4-8771-16789E0ED459}" type="pres">
      <dgm:prSet presAssocID="{E8B9B45B-C428-4957-915B-2A579C13126F}" presName="horz2" presStyleCnt="0"/>
      <dgm:spPr/>
    </dgm:pt>
    <dgm:pt modelId="{D28EA67E-DD61-40CE-9A9A-7BC677296943}" type="pres">
      <dgm:prSet presAssocID="{E8B9B45B-C428-4957-915B-2A579C13126F}" presName="horzSpace2" presStyleCnt="0"/>
      <dgm:spPr/>
    </dgm:pt>
    <dgm:pt modelId="{63A8092C-7A88-4B0A-9E6D-F93177D2802F}" type="pres">
      <dgm:prSet presAssocID="{E8B9B45B-C428-4957-915B-2A579C13126F}" presName="tx2" presStyleLbl="revTx" presStyleIdx="7" presStyleCnt="8"/>
      <dgm:spPr/>
      <dgm:t>
        <a:bodyPr/>
        <a:lstStyle/>
        <a:p>
          <a:endParaRPr lang="fr-FR"/>
        </a:p>
      </dgm:t>
    </dgm:pt>
    <dgm:pt modelId="{2103CCBB-5F91-4FC1-835D-9F95B2524747}" type="pres">
      <dgm:prSet presAssocID="{E8B9B45B-C428-4957-915B-2A579C13126F}" presName="vert2" presStyleCnt="0"/>
      <dgm:spPr/>
    </dgm:pt>
    <dgm:pt modelId="{9C1E2E55-E2F2-4C1E-A617-0615A6C55B18}" type="pres">
      <dgm:prSet presAssocID="{E8B9B45B-C428-4957-915B-2A579C13126F}" presName="thinLine2b" presStyleLbl="callout" presStyleIdx="6" presStyleCnt="7"/>
      <dgm:spPr/>
    </dgm:pt>
    <dgm:pt modelId="{89666827-3D2D-4799-8E2B-C84407E8880B}" type="pres">
      <dgm:prSet presAssocID="{E8B9B45B-C428-4957-915B-2A579C13126F}" presName="vertSpace2b" presStyleCnt="0"/>
      <dgm:spPr/>
    </dgm:pt>
  </dgm:ptLst>
  <dgm:cxnLst>
    <dgm:cxn modelId="{4CFA49AF-2909-4850-8808-C1A6DBDCBCA4}" srcId="{A20EA8B0-AB4D-4EBF-88B2-998B99B0AB4B}" destId="{7E50157F-F1D7-4F07-95B2-652B83D9CBEC}" srcOrd="3" destOrd="0" parTransId="{533BB7C8-0733-454B-9AF6-5EB9FC8EC521}" sibTransId="{6562A94C-E962-4946-ADEC-432CA6CC0B79}"/>
    <dgm:cxn modelId="{CAF1538A-B2F3-418D-A0BC-E0AE4BD85E33}" type="presOf" srcId="{D2A4F54E-326A-45B7-BBA0-B021B518B416}" destId="{9678CCDB-73B2-479E-86D8-C4FDF906CE43}" srcOrd="0" destOrd="0" presId="urn:microsoft.com/office/officeart/2008/layout/LinedList"/>
    <dgm:cxn modelId="{D22D5CBF-FA71-4604-B44E-5FF59F6062A9}" type="presOf" srcId="{E8CE7DAC-2721-4335-927D-33D67804FFF5}" destId="{77C1C544-813B-4361-9CBD-6CE243FB00AE}" srcOrd="0" destOrd="0" presId="urn:microsoft.com/office/officeart/2008/layout/LinedList"/>
    <dgm:cxn modelId="{0CC33476-3B19-4084-8908-A13E39D7B191}" srcId="{A20EA8B0-AB4D-4EBF-88B2-998B99B0AB4B}" destId="{D070C596-EEED-4DAE-A6A2-33CEAB50A834}" srcOrd="0" destOrd="0" parTransId="{65733BD0-20CA-4B1D-BE22-4E5082043A39}" sibTransId="{FB6C5210-F026-4F50-95A5-8C12F53DF097}"/>
    <dgm:cxn modelId="{D944582E-98C0-440F-BAA9-73951D05B04D}" srcId="{A20EA8B0-AB4D-4EBF-88B2-998B99B0AB4B}" destId="{D2A4F54E-326A-45B7-BBA0-B021B518B416}" srcOrd="1" destOrd="0" parTransId="{A19E9D93-4018-4E6A-A72C-72371A78441F}" sibTransId="{716A75F2-6165-4F1B-96F7-343933319B7F}"/>
    <dgm:cxn modelId="{C1D1AF44-F541-49D3-99F9-082AADDB341F}" srcId="{A20EA8B0-AB4D-4EBF-88B2-998B99B0AB4B}" destId="{EA7853AC-7FE4-412B-9E91-6BE1AAA4C052}" srcOrd="2" destOrd="0" parTransId="{6CCAC9AC-FA17-455E-998A-08999E515718}" sibTransId="{2D2E778C-FBCF-4DA4-8B3C-A0AF12A8DB66}"/>
    <dgm:cxn modelId="{82C4619F-65E2-43AC-924A-CDDAE795E2F2}" srcId="{A20EA8B0-AB4D-4EBF-88B2-998B99B0AB4B}" destId="{E8B9B45B-C428-4957-915B-2A579C13126F}" srcOrd="6" destOrd="0" parTransId="{260C2018-F9D7-4B52-BB8B-D069CE0EC92D}" sibTransId="{BA96BF38-65DD-44CE-B263-68114FCEF62F}"/>
    <dgm:cxn modelId="{B72BC775-8B4E-4B33-A918-3BE5BB219378}" type="presOf" srcId="{EA7853AC-7FE4-412B-9E91-6BE1AAA4C052}" destId="{B10F9BCD-EA4A-47A2-A7CB-EC3965A16A1B}" srcOrd="0" destOrd="0" presId="urn:microsoft.com/office/officeart/2008/layout/LinedList"/>
    <dgm:cxn modelId="{5CF68D4F-B433-4EC2-B627-C126451F461E}" type="presOf" srcId="{E8B9B45B-C428-4957-915B-2A579C13126F}" destId="{63A8092C-7A88-4B0A-9E6D-F93177D2802F}" srcOrd="0" destOrd="0" presId="urn:microsoft.com/office/officeart/2008/layout/LinedList"/>
    <dgm:cxn modelId="{CA3FC176-6256-47D6-A46D-7952B8F9AE2F}" type="presOf" srcId="{D070C596-EEED-4DAE-A6A2-33CEAB50A834}" destId="{6A02768D-A729-41BD-81DB-6770666D6084}" srcOrd="0" destOrd="0" presId="urn:microsoft.com/office/officeart/2008/layout/LinedList"/>
    <dgm:cxn modelId="{A9A271DF-3F06-43F1-9CA0-671FA944AE93}" type="presOf" srcId="{8FEC527E-7DC7-429C-9B24-F33F99ACD545}" destId="{BE42191C-96CC-45E3-A76A-2E069373538F}" srcOrd="0" destOrd="0" presId="urn:microsoft.com/office/officeart/2008/layout/LinedList"/>
    <dgm:cxn modelId="{1D1CABDD-3F27-4225-AB5A-ABB041BCB591}" srcId="{A20EA8B0-AB4D-4EBF-88B2-998B99B0AB4B}" destId="{E8CE7DAC-2721-4335-927D-33D67804FFF5}" srcOrd="5" destOrd="0" parTransId="{9AF7FCDA-E6D4-4669-B61D-B803F48C9113}" sibTransId="{87D6E170-179B-49C5-B7F9-EF58A15402EB}"/>
    <dgm:cxn modelId="{19A05028-E1B1-4215-B640-59360A69E4B7}" type="presOf" srcId="{522ADCA2-4B3D-47BB-AEAE-8E0796515F7E}" destId="{E8CE4B30-AAB1-4BFA-B8CB-8FA74260D41E}" srcOrd="0" destOrd="0" presId="urn:microsoft.com/office/officeart/2008/layout/LinedList"/>
    <dgm:cxn modelId="{C046E8C1-6A7F-4804-9656-462A6B859D3D}" type="presOf" srcId="{7E50157F-F1D7-4F07-95B2-652B83D9CBEC}" destId="{EB62B26D-4614-4AB6-97E6-04BA526B559A}" srcOrd="0" destOrd="0" presId="urn:microsoft.com/office/officeart/2008/layout/LinedList"/>
    <dgm:cxn modelId="{3D1A1E95-DF85-41D7-B078-F2A8628E13FB}" type="presOf" srcId="{A20EA8B0-AB4D-4EBF-88B2-998B99B0AB4B}" destId="{CCE836E4-3909-411A-B9F3-327C771EA0BF}" srcOrd="0" destOrd="0" presId="urn:microsoft.com/office/officeart/2008/layout/LinedList"/>
    <dgm:cxn modelId="{1F4E8BB3-8DDB-4BA9-8BEB-E022F43772AA}" srcId="{A20EA8B0-AB4D-4EBF-88B2-998B99B0AB4B}" destId="{8FEC527E-7DC7-429C-9B24-F33F99ACD545}" srcOrd="4" destOrd="0" parTransId="{4B0F3FC6-CE41-4CCD-976E-EA5ED1F5478D}" sibTransId="{0319CEFF-CFB1-4B83-81C3-25CF3C001D02}"/>
    <dgm:cxn modelId="{C951A794-4683-4A82-A941-FD24243A8F2A}" srcId="{522ADCA2-4B3D-47BB-AEAE-8E0796515F7E}" destId="{A20EA8B0-AB4D-4EBF-88B2-998B99B0AB4B}" srcOrd="0" destOrd="0" parTransId="{F0D08528-DBAE-492A-86AF-3F9D6159F143}" sibTransId="{99591853-4119-4B35-B5F5-11EADCBBC01C}"/>
    <dgm:cxn modelId="{73EB1CA0-54BD-4660-9C72-D044B8355631}" type="presParOf" srcId="{E8CE4B30-AAB1-4BFA-B8CB-8FA74260D41E}" destId="{8B32757D-10E2-4BBC-B4BE-25D03C4D3F52}" srcOrd="0" destOrd="0" presId="urn:microsoft.com/office/officeart/2008/layout/LinedList"/>
    <dgm:cxn modelId="{3C1E3085-A7D0-4C0B-B79E-E97447D57C13}" type="presParOf" srcId="{E8CE4B30-AAB1-4BFA-B8CB-8FA74260D41E}" destId="{BA919E78-C8B3-4883-9D91-7806EE9C5A93}" srcOrd="1" destOrd="0" presId="urn:microsoft.com/office/officeart/2008/layout/LinedList"/>
    <dgm:cxn modelId="{82D3C960-B866-40E9-9298-5AE55D61C3AE}" type="presParOf" srcId="{BA919E78-C8B3-4883-9D91-7806EE9C5A93}" destId="{CCE836E4-3909-411A-B9F3-327C771EA0BF}" srcOrd="0" destOrd="0" presId="urn:microsoft.com/office/officeart/2008/layout/LinedList"/>
    <dgm:cxn modelId="{6B0BE091-7C4A-4E0F-B3BC-9BE0B14340E6}" type="presParOf" srcId="{BA919E78-C8B3-4883-9D91-7806EE9C5A93}" destId="{8E2E7AC6-C0F9-4548-8DD9-1E829622C51F}" srcOrd="1" destOrd="0" presId="urn:microsoft.com/office/officeart/2008/layout/LinedList"/>
    <dgm:cxn modelId="{15D03BE9-B908-4829-A21C-DE50D7FEA448}" type="presParOf" srcId="{8E2E7AC6-C0F9-4548-8DD9-1E829622C51F}" destId="{4E0A49E0-AAF8-4427-A1C3-3765C721771D}" srcOrd="0" destOrd="0" presId="urn:microsoft.com/office/officeart/2008/layout/LinedList"/>
    <dgm:cxn modelId="{3894D0AC-EE1F-4C5F-9E28-A77F9D303DCD}" type="presParOf" srcId="{8E2E7AC6-C0F9-4548-8DD9-1E829622C51F}" destId="{A963211D-D3F1-47C3-9F97-F9636353268A}" srcOrd="1" destOrd="0" presId="urn:microsoft.com/office/officeart/2008/layout/LinedList"/>
    <dgm:cxn modelId="{A331F553-7E55-4436-877A-4B80C24BF379}" type="presParOf" srcId="{A963211D-D3F1-47C3-9F97-F9636353268A}" destId="{BADEB734-DF44-49C8-AB30-D87D4F967FB0}" srcOrd="0" destOrd="0" presId="urn:microsoft.com/office/officeart/2008/layout/LinedList"/>
    <dgm:cxn modelId="{6E4561AC-0E99-4D78-BADA-800B729FB40B}" type="presParOf" srcId="{A963211D-D3F1-47C3-9F97-F9636353268A}" destId="{6A02768D-A729-41BD-81DB-6770666D6084}" srcOrd="1" destOrd="0" presId="urn:microsoft.com/office/officeart/2008/layout/LinedList"/>
    <dgm:cxn modelId="{A4FCC43C-CAD2-4CD3-8FE7-809AF9C9FBC0}" type="presParOf" srcId="{A963211D-D3F1-47C3-9F97-F9636353268A}" destId="{A0063353-3559-4166-93B7-F8A85D418795}" srcOrd="2" destOrd="0" presId="urn:microsoft.com/office/officeart/2008/layout/LinedList"/>
    <dgm:cxn modelId="{102365E8-E7C2-4133-9B25-CF0C43F2926E}" type="presParOf" srcId="{8E2E7AC6-C0F9-4548-8DD9-1E829622C51F}" destId="{BC2207BD-F051-451D-9E4B-6FD5EFCDD213}" srcOrd="2" destOrd="0" presId="urn:microsoft.com/office/officeart/2008/layout/LinedList"/>
    <dgm:cxn modelId="{048DEC96-3D08-42B7-8D48-149F64A81006}" type="presParOf" srcId="{8E2E7AC6-C0F9-4548-8DD9-1E829622C51F}" destId="{21D0C09E-0CCB-460F-9A7B-079286DB016F}" srcOrd="3" destOrd="0" presId="urn:microsoft.com/office/officeart/2008/layout/LinedList"/>
    <dgm:cxn modelId="{F5C40A35-FC10-455C-B695-6A24CF5E3809}" type="presParOf" srcId="{8E2E7AC6-C0F9-4548-8DD9-1E829622C51F}" destId="{660820AD-A9A2-4319-90B8-A46027B29BEC}" srcOrd="4" destOrd="0" presId="urn:microsoft.com/office/officeart/2008/layout/LinedList"/>
    <dgm:cxn modelId="{28E59ED1-441E-4B7F-A499-00170617ED77}" type="presParOf" srcId="{660820AD-A9A2-4319-90B8-A46027B29BEC}" destId="{E8636390-FD7E-4EE9-9D82-F79037A7FC17}" srcOrd="0" destOrd="0" presId="urn:microsoft.com/office/officeart/2008/layout/LinedList"/>
    <dgm:cxn modelId="{49936444-C0C1-46AD-A00C-F0C34E48F687}" type="presParOf" srcId="{660820AD-A9A2-4319-90B8-A46027B29BEC}" destId="{9678CCDB-73B2-479E-86D8-C4FDF906CE43}" srcOrd="1" destOrd="0" presId="urn:microsoft.com/office/officeart/2008/layout/LinedList"/>
    <dgm:cxn modelId="{0D8F5C6E-3470-4D2C-8E69-4639FC84CC0F}" type="presParOf" srcId="{660820AD-A9A2-4319-90B8-A46027B29BEC}" destId="{2BF62B5B-2607-4CF7-8351-88C7F346D72F}" srcOrd="2" destOrd="0" presId="urn:microsoft.com/office/officeart/2008/layout/LinedList"/>
    <dgm:cxn modelId="{30538E6E-102F-4696-9436-5FDF9EDB6BD9}" type="presParOf" srcId="{8E2E7AC6-C0F9-4548-8DD9-1E829622C51F}" destId="{AD0F43E3-9AA7-441D-8505-BD4B03636228}" srcOrd="5" destOrd="0" presId="urn:microsoft.com/office/officeart/2008/layout/LinedList"/>
    <dgm:cxn modelId="{1EFCB0DD-6EB6-4982-B455-E932A4DAC46F}" type="presParOf" srcId="{8E2E7AC6-C0F9-4548-8DD9-1E829622C51F}" destId="{B5CAD579-65B4-4E18-9F1A-0C59D2226D25}" srcOrd="6" destOrd="0" presId="urn:microsoft.com/office/officeart/2008/layout/LinedList"/>
    <dgm:cxn modelId="{5ED3C19B-BCA7-42E0-9EB4-1D484037EF07}" type="presParOf" srcId="{8E2E7AC6-C0F9-4548-8DD9-1E829622C51F}" destId="{DCC9B3A1-B6FC-4B29-920A-F10F6CF2D540}" srcOrd="7" destOrd="0" presId="urn:microsoft.com/office/officeart/2008/layout/LinedList"/>
    <dgm:cxn modelId="{6DD4F7A8-16F8-4298-B3E2-3079466859B1}" type="presParOf" srcId="{DCC9B3A1-B6FC-4B29-920A-F10F6CF2D540}" destId="{B66825B8-F4A8-4818-8AAE-C6871D711BF4}" srcOrd="0" destOrd="0" presId="urn:microsoft.com/office/officeart/2008/layout/LinedList"/>
    <dgm:cxn modelId="{477DB1EC-4239-4BF3-AD1D-B93D35604C88}" type="presParOf" srcId="{DCC9B3A1-B6FC-4B29-920A-F10F6CF2D540}" destId="{B10F9BCD-EA4A-47A2-A7CB-EC3965A16A1B}" srcOrd="1" destOrd="0" presId="urn:microsoft.com/office/officeart/2008/layout/LinedList"/>
    <dgm:cxn modelId="{D28DF2AA-6E44-497D-9B9C-E6D31C27F10E}" type="presParOf" srcId="{DCC9B3A1-B6FC-4B29-920A-F10F6CF2D540}" destId="{EC7D6AF7-82D9-43EC-B3A6-4050586CA3CC}" srcOrd="2" destOrd="0" presId="urn:microsoft.com/office/officeart/2008/layout/LinedList"/>
    <dgm:cxn modelId="{A8C12AC4-6E84-4587-9B61-DCE3F9057BB8}" type="presParOf" srcId="{8E2E7AC6-C0F9-4548-8DD9-1E829622C51F}" destId="{DD001987-5245-4EE6-960D-02C3B2DF32D1}" srcOrd="8" destOrd="0" presId="urn:microsoft.com/office/officeart/2008/layout/LinedList"/>
    <dgm:cxn modelId="{28F608E6-E1B3-4068-B03F-E865C29106F6}" type="presParOf" srcId="{8E2E7AC6-C0F9-4548-8DD9-1E829622C51F}" destId="{D018D790-4C41-4240-A910-8393834EFC32}" srcOrd="9" destOrd="0" presId="urn:microsoft.com/office/officeart/2008/layout/LinedList"/>
    <dgm:cxn modelId="{602AA16A-7E8C-4976-84B0-C151FD33AB29}" type="presParOf" srcId="{8E2E7AC6-C0F9-4548-8DD9-1E829622C51F}" destId="{FDB551C6-B500-4369-97FA-B711B04AC2FE}" srcOrd="10" destOrd="0" presId="urn:microsoft.com/office/officeart/2008/layout/LinedList"/>
    <dgm:cxn modelId="{F5E41FAD-1111-4D7D-85A8-193F0C399ED1}" type="presParOf" srcId="{FDB551C6-B500-4369-97FA-B711B04AC2FE}" destId="{FE2CA6FA-6463-4175-8399-1504D3EA36F1}" srcOrd="0" destOrd="0" presId="urn:microsoft.com/office/officeart/2008/layout/LinedList"/>
    <dgm:cxn modelId="{61629D40-C938-459B-BB7E-432120E5795B}" type="presParOf" srcId="{FDB551C6-B500-4369-97FA-B711B04AC2FE}" destId="{EB62B26D-4614-4AB6-97E6-04BA526B559A}" srcOrd="1" destOrd="0" presId="urn:microsoft.com/office/officeart/2008/layout/LinedList"/>
    <dgm:cxn modelId="{9DD0DBA5-44C3-4FAD-9FE4-989C1C684659}" type="presParOf" srcId="{FDB551C6-B500-4369-97FA-B711B04AC2FE}" destId="{622A7C33-6279-4573-8C21-66F3B2CC9C77}" srcOrd="2" destOrd="0" presId="urn:microsoft.com/office/officeart/2008/layout/LinedList"/>
    <dgm:cxn modelId="{6699BDA4-898B-47BA-B5A0-CC9F7D2B34A4}" type="presParOf" srcId="{8E2E7AC6-C0F9-4548-8DD9-1E829622C51F}" destId="{43C1DEF3-C87A-47BF-8DE6-59492A1CB2A1}" srcOrd="11" destOrd="0" presId="urn:microsoft.com/office/officeart/2008/layout/LinedList"/>
    <dgm:cxn modelId="{AF075AE1-0985-4BA3-AF5D-676E0026334F}" type="presParOf" srcId="{8E2E7AC6-C0F9-4548-8DD9-1E829622C51F}" destId="{B06F3ECA-FC3A-4F44-8AA9-A7502A67E85B}" srcOrd="12" destOrd="0" presId="urn:microsoft.com/office/officeart/2008/layout/LinedList"/>
    <dgm:cxn modelId="{073B6BC1-8CD3-4AC9-B0A8-0111D7A162DE}" type="presParOf" srcId="{8E2E7AC6-C0F9-4548-8DD9-1E829622C51F}" destId="{15BE5758-A9F7-47FA-BEEF-9E2ADD50D1BE}" srcOrd="13" destOrd="0" presId="urn:microsoft.com/office/officeart/2008/layout/LinedList"/>
    <dgm:cxn modelId="{0FEE5851-1429-435F-8339-C4CAC50A986E}" type="presParOf" srcId="{15BE5758-A9F7-47FA-BEEF-9E2ADD50D1BE}" destId="{F05DF4D2-4DE1-4888-A603-04A28BA2A8CD}" srcOrd="0" destOrd="0" presId="urn:microsoft.com/office/officeart/2008/layout/LinedList"/>
    <dgm:cxn modelId="{7BB79655-3AA2-4D37-A48B-80DD3FC23B2B}" type="presParOf" srcId="{15BE5758-A9F7-47FA-BEEF-9E2ADD50D1BE}" destId="{BE42191C-96CC-45E3-A76A-2E069373538F}" srcOrd="1" destOrd="0" presId="urn:microsoft.com/office/officeart/2008/layout/LinedList"/>
    <dgm:cxn modelId="{A8A68EF0-1F1A-4C04-BDA8-424F3D3C2139}" type="presParOf" srcId="{15BE5758-A9F7-47FA-BEEF-9E2ADD50D1BE}" destId="{A123B135-2FD5-4F4C-A8C0-F2D742FFFAB4}" srcOrd="2" destOrd="0" presId="urn:microsoft.com/office/officeart/2008/layout/LinedList"/>
    <dgm:cxn modelId="{3EB2FE7D-7650-4318-B2FE-817199E17DD6}" type="presParOf" srcId="{8E2E7AC6-C0F9-4548-8DD9-1E829622C51F}" destId="{D14C548A-D132-4B59-9191-8E27C17458BD}" srcOrd="14" destOrd="0" presId="urn:microsoft.com/office/officeart/2008/layout/LinedList"/>
    <dgm:cxn modelId="{76F4273A-1E75-4E39-B100-F599E01F1635}" type="presParOf" srcId="{8E2E7AC6-C0F9-4548-8DD9-1E829622C51F}" destId="{D45DE6F8-36C8-4214-B570-93C306C88507}" srcOrd="15" destOrd="0" presId="urn:microsoft.com/office/officeart/2008/layout/LinedList"/>
    <dgm:cxn modelId="{33F93C21-DDFB-4333-86B4-ED33AA224275}" type="presParOf" srcId="{8E2E7AC6-C0F9-4548-8DD9-1E829622C51F}" destId="{A0B5E22C-7EC8-4674-BE15-F9A42D4A0D52}" srcOrd="16" destOrd="0" presId="urn:microsoft.com/office/officeart/2008/layout/LinedList"/>
    <dgm:cxn modelId="{AE5D168E-20B6-4BB4-B332-D568814C1D79}" type="presParOf" srcId="{A0B5E22C-7EC8-4674-BE15-F9A42D4A0D52}" destId="{E7C93D88-B108-4678-A1CD-32325A09EA27}" srcOrd="0" destOrd="0" presId="urn:microsoft.com/office/officeart/2008/layout/LinedList"/>
    <dgm:cxn modelId="{ADC5B098-1FA8-4C4D-B1C4-01ABE092D036}" type="presParOf" srcId="{A0B5E22C-7EC8-4674-BE15-F9A42D4A0D52}" destId="{77C1C544-813B-4361-9CBD-6CE243FB00AE}" srcOrd="1" destOrd="0" presId="urn:microsoft.com/office/officeart/2008/layout/LinedList"/>
    <dgm:cxn modelId="{2F8D6191-9A28-46DE-AF7B-67300232005C}" type="presParOf" srcId="{A0B5E22C-7EC8-4674-BE15-F9A42D4A0D52}" destId="{54B039C8-4B37-4916-B75A-440243E0716D}" srcOrd="2" destOrd="0" presId="urn:microsoft.com/office/officeart/2008/layout/LinedList"/>
    <dgm:cxn modelId="{6C082C26-D3E9-4069-BEDA-3FBC94814AEF}" type="presParOf" srcId="{8E2E7AC6-C0F9-4548-8DD9-1E829622C51F}" destId="{CCA91796-47D2-4DDE-8A43-74600180ED6B}" srcOrd="17" destOrd="0" presId="urn:microsoft.com/office/officeart/2008/layout/LinedList"/>
    <dgm:cxn modelId="{E608565D-033A-4573-8490-E3AA88539264}" type="presParOf" srcId="{8E2E7AC6-C0F9-4548-8DD9-1E829622C51F}" destId="{C854D8E3-E15C-48A7-AAD1-466180E155A0}" srcOrd="18" destOrd="0" presId="urn:microsoft.com/office/officeart/2008/layout/LinedList"/>
    <dgm:cxn modelId="{CEC00DD3-52A4-4302-81DB-B708D9B1BEC4}" type="presParOf" srcId="{8E2E7AC6-C0F9-4548-8DD9-1E829622C51F}" destId="{C436DAC5-2CDB-49B4-8771-16789E0ED459}" srcOrd="19" destOrd="0" presId="urn:microsoft.com/office/officeart/2008/layout/LinedList"/>
    <dgm:cxn modelId="{95D7506C-EE04-4032-86AB-338AB251FE20}" type="presParOf" srcId="{C436DAC5-2CDB-49B4-8771-16789E0ED459}" destId="{D28EA67E-DD61-40CE-9A9A-7BC677296943}" srcOrd="0" destOrd="0" presId="urn:microsoft.com/office/officeart/2008/layout/LinedList"/>
    <dgm:cxn modelId="{B5CA93A3-75D7-495F-B0D0-7D245A14E464}" type="presParOf" srcId="{C436DAC5-2CDB-49B4-8771-16789E0ED459}" destId="{63A8092C-7A88-4B0A-9E6D-F93177D2802F}" srcOrd="1" destOrd="0" presId="urn:microsoft.com/office/officeart/2008/layout/LinedList"/>
    <dgm:cxn modelId="{108253DF-00E3-457D-B71F-FFF4300CEFFB}" type="presParOf" srcId="{C436DAC5-2CDB-49B4-8771-16789E0ED459}" destId="{2103CCBB-5F91-4FC1-835D-9F95B2524747}" srcOrd="2" destOrd="0" presId="urn:microsoft.com/office/officeart/2008/layout/LinedList"/>
    <dgm:cxn modelId="{7EC43CB7-CDEF-44FA-8155-D7174E18B59C}" type="presParOf" srcId="{8E2E7AC6-C0F9-4548-8DD9-1E829622C51F}" destId="{9C1E2E55-E2F2-4C1E-A617-0615A6C55B18}" srcOrd="20" destOrd="0" presId="urn:microsoft.com/office/officeart/2008/layout/LinedList"/>
    <dgm:cxn modelId="{4B8A870A-EA4B-421B-975C-B9766E78A50B}" type="presParOf" srcId="{8E2E7AC6-C0F9-4548-8DD9-1E829622C51F}" destId="{89666827-3D2D-4799-8E2B-C84407E8880B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5D387-CA36-4741-9007-F377485226B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58B5E4-0546-4704-BD46-D3FF59AAE449}">
      <dgm:prSet phldrT="[Texte]"/>
      <dgm:spPr/>
      <dgm:t>
        <a:bodyPr/>
        <a:lstStyle/>
        <a:p>
          <a:r>
            <a:rPr lang="fr-FR" dirty="0" err="1" smtClean="0"/>
            <a:t>Do’s</a:t>
          </a:r>
          <a:endParaRPr lang="fr-FR" dirty="0"/>
        </a:p>
      </dgm:t>
    </dgm:pt>
    <dgm:pt modelId="{406ABD65-42AC-4C1E-9FAB-30A32776FD9E}" type="parTrans" cxnId="{35983BE5-116E-4A82-B5B6-15D8B320BE02}">
      <dgm:prSet/>
      <dgm:spPr/>
      <dgm:t>
        <a:bodyPr/>
        <a:lstStyle/>
        <a:p>
          <a:endParaRPr lang="fr-FR"/>
        </a:p>
      </dgm:t>
    </dgm:pt>
    <dgm:pt modelId="{D395349D-BA3C-42E3-A91A-AF28405D74F7}" type="sibTrans" cxnId="{35983BE5-116E-4A82-B5B6-15D8B320BE02}">
      <dgm:prSet/>
      <dgm:spPr/>
      <dgm:t>
        <a:bodyPr/>
        <a:lstStyle/>
        <a:p>
          <a:endParaRPr lang="fr-FR"/>
        </a:p>
      </dgm:t>
    </dgm:pt>
    <dgm:pt modelId="{C7FD1C12-C9F7-43F1-B896-A7131E5D471A}">
      <dgm:prSet phldrT="[Texte]" custT="1"/>
      <dgm:spPr/>
      <dgm:t>
        <a:bodyPr/>
        <a:lstStyle/>
        <a:p>
          <a:r>
            <a:rPr lang="en-US" sz="2000" dirty="0" smtClean="0"/>
            <a:t>  show how the results reduce uncertainty</a:t>
          </a:r>
          <a:endParaRPr lang="fr-FR" sz="2000" dirty="0"/>
        </a:p>
      </dgm:t>
    </dgm:pt>
    <dgm:pt modelId="{BA7FD6E2-9460-46A2-8321-DB0D50BC0F1B}" type="parTrans" cxnId="{5E325B07-9B12-4C4A-B1B5-C0C1DB628B3E}">
      <dgm:prSet/>
      <dgm:spPr/>
      <dgm:t>
        <a:bodyPr/>
        <a:lstStyle/>
        <a:p>
          <a:endParaRPr lang="fr-FR"/>
        </a:p>
      </dgm:t>
    </dgm:pt>
    <dgm:pt modelId="{3254FCD7-21AA-4AFC-A3E1-3A697504E3F6}" type="sibTrans" cxnId="{5E325B07-9B12-4C4A-B1B5-C0C1DB628B3E}">
      <dgm:prSet/>
      <dgm:spPr/>
      <dgm:t>
        <a:bodyPr/>
        <a:lstStyle/>
        <a:p>
          <a:endParaRPr lang="fr-FR"/>
        </a:p>
      </dgm:t>
    </dgm:pt>
    <dgm:pt modelId="{A93447EF-E9C5-4786-907A-41D3D7F742F4}">
      <dgm:prSet phldrT="[Texte]"/>
      <dgm:spPr/>
      <dgm:t>
        <a:bodyPr/>
        <a:lstStyle/>
        <a:p>
          <a:r>
            <a:rPr lang="fr-FR" dirty="0" err="1" smtClean="0"/>
            <a:t>Don’ts</a:t>
          </a:r>
          <a:endParaRPr lang="fr-FR" dirty="0"/>
        </a:p>
      </dgm:t>
    </dgm:pt>
    <dgm:pt modelId="{174864D0-93DD-460C-91E9-C842DD572232}" type="parTrans" cxnId="{BBBE3BBB-F47C-4C09-80EB-14F3534E3A27}">
      <dgm:prSet/>
      <dgm:spPr/>
      <dgm:t>
        <a:bodyPr/>
        <a:lstStyle/>
        <a:p>
          <a:endParaRPr lang="fr-FR"/>
        </a:p>
      </dgm:t>
    </dgm:pt>
    <dgm:pt modelId="{3C20B9B1-90CF-449F-BEE3-96752EABAEDD}" type="sibTrans" cxnId="{BBBE3BBB-F47C-4C09-80EB-14F3534E3A27}">
      <dgm:prSet/>
      <dgm:spPr/>
      <dgm:t>
        <a:bodyPr/>
        <a:lstStyle/>
        <a:p>
          <a:endParaRPr lang="fr-FR"/>
        </a:p>
      </dgm:t>
    </dgm:pt>
    <dgm:pt modelId="{E625635C-B3A2-4CD2-B4E3-C25BA888C120}">
      <dgm:prSet phldrT="[Texte]" custT="1"/>
      <dgm:spPr/>
      <dgm:t>
        <a:bodyPr/>
        <a:lstStyle/>
        <a:p>
          <a:r>
            <a:rPr lang="fr-FR" sz="2000" dirty="0" smtClean="0"/>
            <a:t>Put all the information </a:t>
          </a:r>
          <a:r>
            <a:rPr lang="fr-FR" sz="2000" dirty="0" err="1" smtClean="0"/>
            <a:t>without</a:t>
          </a:r>
          <a:r>
            <a:rPr lang="fr-FR" sz="2000" dirty="0" smtClean="0"/>
            <a:t> </a:t>
          </a:r>
          <a:r>
            <a:rPr lang="fr-FR" sz="2000" dirty="0" err="1" smtClean="0"/>
            <a:t>sythesizing</a:t>
          </a:r>
          <a:endParaRPr lang="fr-FR" sz="2000" dirty="0"/>
        </a:p>
      </dgm:t>
    </dgm:pt>
    <dgm:pt modelId="{0DF8EB3B-07E5-488B-A649-8E0E250C07AF}" type="parTrans" cxnId="{FF411B90-FB57-4B65-9823-AD466075F583}">
      <dgm:prSet/>
      <dgm:spPr/>
      <dgm:t>
        <a:bodyPr/>
        <a:lstStyle/>
        <a:p>
          <a:endParaRPr lang="fr-FR"/>
        </a:p>
      </dgm:t>
    </dgm:pt>
    <dgm:pt modelId="{883AA32E-4BF2-454A-91EE-F19155D78EAE}" type="sibTrans" cxnId="{FF411B90-FB57-4B65-9823-AD466075F583}">
      <dgm:prSet/>
      <dgm:spPr/>
      <dgm:t>
        <a:bodyPr/>
        <a:lstStyle/>
        <a:p>
          <a:endParaRPr lang="fr-FR"/>
        </a:p>
      </dgm:t>
    </dgm:pt>
    <dgm:pt modelId="{8B71D981-930A-41D3-AA8F-15CF34261D75}">
      <dgm:prSet custT="1"/>
      <dgm:spPr/>
      <dgm:t>
        <a:bodyPr/>
        <a:lstStyle/>
        <a:p>
          <a:r>
            <a:rPr lang="en-US" sz="2000" dirty="0" smtClean="0"/>
            <a:t>Making a flood of figures and </a:t>
          </a:r>
          <a:r>
            <a:rPr lang="fr-FR" sz="2000" dirty="0" smtClean="0"/>
            <a:t>statistical analyses</a:t>
          </a:r>
          <a:endParaRPr lang="fr-FR" sz="2000" dirty="0"/>
        </a:p>
      </dgm:t>
    </dgm:pt>
    <dgm:pt modelId="{F0206B74-8F52-4DDC-AFBE-0B9492CC98E5}" type="parTrans" cxnId="{27396626-EE60-4C32-9892-E12F57BCEB1C}">
      <dgm:prSet/>
      <dgm:spPr/>
      <dgm:t>
        <a:bodyPr/>
        <a:lstStyle/>
        <a:p>
          <a:endParaRPr lang="fr-FR"/>
        </a:p>
      </dgm:t>
    </dgm:pt>
    <dgm:pt modelId="{E6A60052-E865-46EB-8520-D4A907D4FCBC}" type="sibTrans" cxnId="{27396626-EE60-4C32-9892-E12F57BCEB1C}">
      <dgm:prSet/>
      <dgm:spPr/>
      <dgm:t>
        <a:bodyPr/>
        <a:lstStyle/>
        <a:p>
          <a:endParaRPr lang="fr-FR"/>
        </a:p>
      </dgm:t>
    </dgm:pt>
    <dgm:pt modelId="{7CF16CC2-6AD1-4241-970F-8A3F8D941659}">
      <dgm:prSet custT="1"/>
      <dgm:spPr/>
      <dgm:t>
        <a:bodyPr/>
        <a:lstStyle/>
        <a:p>
          <a:r>
            <a:rPr lang="en-US" sz="2000" dirty="0" smtClean="0"/>
            <a:t>translate the analyzes into recommendations </a:t>
          </a:r>
          <a:endParaRPr lang="fr-FR" sz="2000" dirty="0" smtClean="0"/>
        </a:p>
      </dgm:t>
    </dgm:pt>
    <dgm:pt modelId="{FF1246A0-D637-4F0A-B8A1-7088A7D9AB4C}" type="parTrans" cxnId="{0BD56967-F514-4972-B751-941218A255D3}">
      <dgm:prSet/>
      <dgm:spPr/>
      <dgm:t>
        <a:bodyPr/>
        <a:lstStyle/>
        <a:p>
          <a:endParaRPr lang="fr-FR"/>
        </a:p>
      </dgm:t>
    </dgm:pt>
    <dgm:pt modelId="{E9910E95-FB20-47DB-A4F0-28EC567E0074}" type="sibTrans" cxnId="{0BD56967-F514-4972-B751-941218A255D3}">
      <dgm:prSet/>
      <dgm:spPr/>
      <dgm:t>
        <a:bodyPr/>
        <a:lstStyle/>
        <a:p>
          <a:endParaRPr lang="fr-FR"/>
        </a:p>
      </dgm:t>
    </dgm:pt>
    <dgm:pt modelId="{E0A9832A-CE7E-4295-9FD9-69BBF303CEF1}" type="pres">
      <dgm:prSet presAssocID="{7885D387-CA36-4741-9007-F377485226B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C00BFF6-58DD-4C5A-A220-A926AD3A1185}" type="pres">
      <dgm:prSet presAssocID="{8C58B5E4-0546-4704-BD46-D3FF59AAE449}" presName="posSpace" presStyleCnt="0"/>
      <dgm:spPr/>
    </dgm:pt>
    <dgm:pt modelId="{023E6E49-0832-4DD9-A670-2A67E3046FD7}" type="pres">
      <dgm:prSet presAssocID="{8C58B5E4-0546-4704-BD46-D3FF59AAE449}" presName="vertFlow" presStyleCnt="0"/>
      <dgm:spPr/>
    </dgm:pt>
    <dgm:pt modelId="{593DF529-3093-402C-95AC-EBAB7A532303}" type="pres">
      <dgm:prSet presAssocID="{8C58B5E4-0546-4704-BD46-D3FF59AAE449}" presName="topSpace" presStyleCnt="0"/>
      <dgm:spPr/>
    </dgm:pt>
    <dgm:pt modelId="{76A27D23-419D-47D6-AC22-CC7AE686E8E2}" type="pres">
      <dgm:prSet presAssocID="{8C58B5E4-0546-4704-BD46-D3FF59AAE449}" presName="firstComp" presStyleCnt="0"/>
      <dgm:spPr/>
    </dgm:pt>
    <dgm:pt modelId="{27C8C24E-38F2-4234-BA2E-9612554F011D}" type="pres">
      <dgm:prSet presAssocID="{8C58B5E4-0546-4704-BD46-D3FF59AAE449}" presName="firstChild" presStyleLbl="bgAccFollowNode1" presStyleIdx="0" presStyleCnt="4" custScaleX="110541" custLinFactNeighborX="5022" custLinFactNeighborY="-15551"/>
      <dgm:spPr/>
      <dgm:t>
        <a:bodyPr/>
        <a:lstStyle/>
        <a:p>
          <a:endParaRPr lang="fr-FR"/>
        </a:p>
      </dgm:t>
    </dgm:pt>
    <dgm:pt modelId="{00E6C5CB-C0DD-4455-846D-C1A39AAEB977}" type="pres">
      <dgm:prSet presAssocID="{8C58B5E4-0546-4704-BD46-D3FF59AAE44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B94B6F-E4E5-4292-A0B3-DADE4355B6D7}" type="pres">
      <dgm:prSet presAssocID="{7CF16CC2-6AD1-4241-970F-8A3F8D941659}" presName="comp" presStyleCnt="0"/>
      <dgm:spPr/>
    </dgm:pt>
    <dgm:pt modelId="{CB39D325-DA7C-4F34-89A0-DFEEE9FB4603}" type="pres">
      <dgm:prSet presAssocID="{7CF16CC2-6AD1-4241-970F-8A3F8D941659}" presName="child" presStyleLbl="bgAccFollowNode1" presStyleIdx="1" presStyleCnt="4" custScaleX="118306" custLinFactNeighborX="6746" custLinFactNeighborY="-6283"/>
      <dgm:spPr/>
      <dgm:t>
        <a:bodyPr/>
        <a:lstStyle/>
        <a:p>
          <a:endParaRPr lang="fr-FR"/>
        </a:p>
      </dgm:t>
    </dgm:pt>
    <dgm:pt modelId="{FFD4DE7A-AED4-4420-A3DC-AE05A1DD8590}" type="pres">
      <dgm:prSet presAssocID="{7CF16CC2-6AD1-4241-970F-8A3F8D94165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31CDA-9549-432C-B872-05A957CCC34D}" type="pres">
      <dgm:prSet presAssocID="{8C58B5E4-0546-4704-BD46-D3FF59AAE449}" presName="negSpace" presStyleCnt="0"/>
      <dgm:spPr/>
    </dgm:pt>
    <dgm:pt modelId="{13F8F964-D946-47FE-8007-ED798BFD28F4}" type="pres">
      <dgm:prSet presAssocID="{8C58B5E4-0546-4704-BD46-D3FF59AAE449}" presName="circle" presStyleLbl="node1" presStyleIdx="0" presStyleCnt="2" custLinFactNeighborX="-26055" custLinFactNeighborY="3426"/>
      <dgm:spPr/>
      <dgm:t>
        <a:bodyPr/>
        <a:lstStyle/>
        <a:p>
          <a:endParaRPr lang="fr-FR"/>
        </a:p>
      </dgm:t>
    </dgm:pt>
    <dgm:pt modelId="{C645AAE5-5585-4009-8BCC-ABC8B16FE3CB}" type="pres">
      <dgm:prSet presAssocID="{D395349D-BA3C-42E3-A91A-AF28405D74F7}" presName="transSpace" presStyleCnt="0"/>
      <dgm:spPr/>
    </dgm:pt>
    <dgm:pt modelId="{28F079EC-BB35-4399-986A-A53A67E7E9C5}" type="pres">
      <dgm:prSet presAssocID="{A93447EF-E9C5-4786-907A-41D3D7F742F4}" presName="posSpace" presStyleCnt="0"/>
      <dgm:spPr/>
    </dgm:pt>
    <dgm:pt modelId="{37DE2B64-FAB7-48F7-B337-6DA5AED7DC1F}" type="pres">
      <dgm:prSet presAssocID="{A93447EF-E9C5-4786-907A-41D3D7F742F4}" presName="vertFlow" presStyleCnt="0"/>
      <dgm:spPr/>
    </dgm:pt>
    <dgm:pt modelId="{0E4E0F60-F3EE-49F9-B06B-170787A83EB5}" type="pres">
      <dgm:prSet presAssocID="{A93447EF-E9C5-4786-907A-41D3D7F742F4}" presName="topSpace" presStyleCnt="0"/>
      <dgm:spPr/>
    </dgm:pt>
    <dgm:pt modelId="{70CE5918-5A9B-47D5-BB5A-A922CFAE60D2}" type="pres">
      <dgm:prSet presAssocID="{A93447EF-E9C5-4786-907A-41D3D7F742F4}" presName="firstComp" presStyleCnt="0"/>
      <dgm:spPr/>
    </dgm:pt>
    <dgm:pt modelId="{A26B50A7-17F8-4B25-86A5-165841AE0D5A}" type="pres">
      <dgm:prSet presAssocID="{A93447EF-E9C5-4786-907A-41D3D7F742F4}" presName="firstChild" presStyleLbl="bgAccFollowNode1" presStyleIdx="2" presStyleCnt="4" custScaleX="112853" custLinFactNeighborX="-3716" custLinFactNeighborY="-12202"/>
      <dgm:spPr/>
      <dgm:t>
        <a:bodyPr/>
        <a:lstStyle/>
        <a:p>
          <a:endParaRPr lang="fr-FR"/>
        </a:p>
      </dgm:t>
    </dgm:pt>
    <dgm:pt modelId="{CD9757D3-9F9E-4F8C-BD38-259BEE1FE120}" type="pres">
      <dgm:prSet presAssocID="{A93447EF-E9C5-4786-907A-41D3D7F742F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2317FC-15EB-48D1-8DF4-DF2C1D7623B0}" type="pres">
      <dgm:prSet presAssocID="{8B71D981-930A-41D3-AA8F-15CF34261D75}" presName="comp" presStyleCnt="0"/>
      <dgm:spPr/>
    </dgm:pt>
    <dgm:pt modelId="{CBE255A5-2118-4A77-8820-DDA4E528B14A}" type="pres">
      <dgm:prSet presAssocID="{8B71D981-930A-41D3-AA8F-15CF34261D75}" presName="child" presStyleLbl="bgAccFollowNode1" presStyleIdx="3" presStyleCnt="4" custScaleX="112751" custLinFactNeighborX="-6193" custLinFactNeighborY="-4191"/>
      <dgm:spPr/>
      <dgm:t>
        <a:bodyPr/>
        <a:lstStyle/>
        <a:p>
          <a:endParaRPr lang="fr-FR"/>
        </a:p>
      </dgm:t>
    </dgm:pt>
    <dgm:pt modelId="{17F40432-2E73-4522-B657-2AE5B9808C61}" type="pres">
      <dgm:prSet presAssocID="{8B71D981-930A-41D3-AA8F-15CF34261D7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2C7FCA-791C-455E-93AF-C4F617DE74B1}" type="pres">
      <dgm:prSet presAssocID="{A93447EF-E9C5-4786-907A-41D3D7F742F4}" presName="negSpace" presStyleCnt="0"/>
      <dgm:spPr/>
    </dgm:pt>
    <dgm:pt modelId="{40E8A32D-534C-4B0B-A2AF-74C1AAE40660}" type="pres">
      <dgm:prSet presAssocID="{A93447EF-E9C5-4786-907A-41D3D7F742F4}" presName="circle" presStyleLbl="node1" presStyleIdx="1" presStyleCnt="2" custLinFactNeighborX="-17970" custLinFactNeighborY="3426"/>
      <dgm:spPr/>
      <dgm:t>
        <a:bodyPr/>
        <a:lstStyle/>
        <a:p>
          <a:endParaRPr lang="fr-FR"/>
        </a:p>
      </dgm:t>
    </dgm:pt>
  </dgm:ptLst>
  <dgm:cxnLst>
    <dgm:cxn modelId="{26E6A9F2-063D-4658-AECD-3FA8D303524F}" type="presOf" srcId="{C7FD1C12-C9F7-43F1-B896-A7131E5D471A}" destId="{27C8C24E-38F2-4234-BA2E-9612554F011D}" srcOrd="0" destOrd="0" presId="urn:microsoft.com/office/officeart/2005/8/layout/hList9"/>
    <dgm:cxn modelId="{5E325B07-9B12-4C4A-B1B5-C0C1DB628B3E}" srcId="{8C58B5E4-0546-4704-BD46-D3FF59AAE449}" destId="{C7FD1C12-C9F7-43F1-B896-A7131E5D471A}" srcOrd="0" destOrd="0" parTransId="{BA7FD6E2-9460-46A2-8321-DB0D50BC0F1B}" sibTransId="{3254FCD7-21AA-4AFC-A3E1-3A697504E3F6}"/>
    <dgm:cxn modelId="{C2BFD361-834C-40CC-B622-6912879CE7DA}" type="presOf" srcId="{7CF16CC2-6AD1-4241-970F-8A3F8D941659}" destId="{CB39D325-DA7C-4F34-89A0-DFEEE9FB4603}" srcOrd="0" destOrd="0" presId="urn:microsoft.com/office/officeart/2005/8/layout/hList9"/>
    <dgm:cxn modelId="{27396626-EE60-4C32-9892-E12F57BCEB1C}" srcId="{A93447EF-E9C5-4786-907A-41D3D7F742F4}" destId="{8B71D981-930A-41D3-AA8F-15CF34261D75}" srcOrd="1" destOrd="0" parTransId="{F0206B74-8F52-4DDC-AFBE-0B9492CC98E5}" sibTransId="{E6A60052-E865-46EB-8520-D4A907D4FCBC}"/>
    <dgm:cxn modelId="{0BD56967-F514-4972-B751-941218A255D3}" srcId="{8C58B5E4-0546-4704-BD46-D3FF59AAE449}" destId="{7CF16CC2-6AD1-4241-970F-8A3F8D941659}" srcOrd="1" destOrd="0" parTransId="{FF1246A0-D637-4F0A-B8A1-7088A7D9AB4C}" sibTransId="{E9910E95-FB20-47DB-A4F0-28EC567E0074}"/>
    <dgm:cxn modelId="{5D6A2F81-AD4B-4D92-A1D0-F87D15EA0FE6}" type="presOf" srcId="{A93447EF-E9C5-4786-907A-41D3D7F742F4}" destId="{40E8A32D-534C-4B0B-A2AF-74C1AAE40660}" srcOrd="0" destOrd="0" presId="urn:microsoft.com/office/officeart/2005/8/layout/hList9"/>
    <dgm:cxn modelId="{3AB5C2E9-047D-4130-A63A-93D8757DB11B}" type="presOf" srcId="{8C58B5E4-0546-4704-BD46-D3FF59AAE449}" destId="{13F8F964-D946-47FE-8007-ED798BFD28F4}" srcOrd="0" destOrd="0" presId="urn:microsoft.com/office/officeart/2005/8/layout/hList9"/>
    <dgm:cxn modelId="{BBBE3BBB-F47C-4C09-80EB-14F3534E3A27}" srcId="{7885D387-CA36-4741-9007-F377485226B1}" destId="{A93447EF-E9C5-4786-907A-41D3D7F742F4}" srcOrd="1" destOrd="0" parTransId="{174864D0-93DD-460C-91E9-C842DD572232}" sibTransId="{3C20B9B1-90CF-449F-BEE3-96752EABAEDD}"/>
    <dgm:cxn modelId="{2B061581-06E5-4253-BCE9-6821AC05E72A}" type="presOf" srcId="{7885D387-CA36-4741-9007-F377485226B1}" destId="{E0A9832A-CE7E-4295-9FD9-69BBF303CEF1}" srcOrd="0" destOrd="0" presId="urn:microsoft.com/office/officeart/2005/8/layout/hList9"/>
    <dgm:cxn modelId="{57EFAF1E-89D0-4D9D-A48B-F3C349940FEC}" type="presOf" srcId="{E625635C-B3A2-4CD2-B4E3-C25BA888C120}" destId="{A26B50A7-17F8-4B25-86A5-165841AE0D5A}" srcOrd="0" destOrd="0" presId="urn:microsoft.com/office/officeart/2005/8/layout/hList9"/>
    <dgm:cxn modelId="{8F06A15D-F455-4971-A445-32BD974116FA}" type="presOf" srcId="{8B71D981-930A-41D3-AA8F-15CF34261D75}" destId="{17F40432-2E73-4522-B657-2AE5B9808C61}" srcOrd="1" destOrd="0" presId="urn:microsoft.com/office/officeart/2005/8/layout/hList9"/>
    <dgm:cxn modelId="{1956D25A-6CB6-4F66-BC8D-F692F6BDA69F}" type="presOf" srcId="{E625635C-B3A2-4CD2-B4E3-C25BA888C120}" destId="{CD9757D3-9F9E-4F8C-BD38-259BEE1FE120}" srcOrd="1" destOrd="0" presId="urn:microsoft.com/office/officeart/2005/8/layout/hList9"/>
    <dgm:cxn modelId="{FF411B90-FB57-4B65-9823-AD466075F583}" srcId="{A93447EF-E9C5-4786-907A-41D3D7F742F4}" destId="{E625635C-B3A2-4CD2-B4E3-C25BA888C120}" srcOrd="0" destOrd="0" parTransId="{0DF8EB3B-07E5-488B-A649-8E0E250C07AF}" sibTransId="{883AA32E-4BF2-454A-91EE-F19155D78EAE}"/>
    <dgm:cxn modelId="{D72EDD77-C962-4369-85EE-6803F897DC59}" type="presOf" srcId="{8B71D981-930A-41D3-AA8F-15CF34261D75}" destId="{CBE255A5-2118-4A77-8820-DDA4E528B14A}" srcOrd="0" destOrd="0" presId="urn:microsoft.com/office/officeart/2005/8/layout/hList9"/>
    <dgm:cxn modelId="{A0363833-5BC0-423A-A457-E6E19AAD61A8}" type="presOf" srcId="{C7FD1C12-C9F7-43F1-B896-A7131E5D471A}" destId="{00E6C5CB-C0DD-4455-846D-C1A39AAEB977}" srcOrd="1" destOrd="0" presId="urn:microsoft.com/office/officeart/2005/8/layout/hList9"/>
    <dgm:cxn modelId="{979BE4DD-F91D-4D28-912D-3794D32AF08B}" type="presOf" srcId="{7CF16CC2-6AD1-4241-970F-8A3F8D941659}" destId="{FFD4DE7A-AED4-4420-A3DC-AE05A1DD8590}" srcOrd="1" destOrd="0" presId="urn:microsoft.com/office/officeart/2005/8/layout/hList9"/>
    <dgm:cxn modelId="{35983BE5-116E-4A82-B5B6-15D8B320BE02}" srcId="{7885D387-CA36-4741-9007-F377485226B1}" destId="{8C58B5E4-0546-4704-BD46-D3FF59AAE449}" srcOrd="0" destOrd="0" parTransId="{406ABD65-42AC-4C1E-9FAB-30A32776FD9E}" sibTransId="{D395349D-BA3C-42E3-A91A-AF28405D74F7}"/>
    <dgm:cxn modelId="{7B0352CD-DB6D-4347-928B-43DA08175247}" type="presParOf" srcId="{E0A9832A-CE7E-4295-9FD9-69BBF303CEF1}" destId="{9C00BFF6-58DD-4C5A-A220-A926AD3A1185}" srcOrd="0" destOrd="0" presId="urn:microsoft.com/office/officeart/2005/8/layout/hList9"/>
    <dgm:cxn modelId="{FF3D2496-C331-43AF-B37F-2E2FD1240FB1}" type="presParOf" srcId="{E0A9832A-CE7E-4295-9FD9-69BBF303CEF1}" destId="{023E6E49-0832-4DD9-A670-2A67E3046FD7}" srcOrd="1" destOrd="0" presId="urn:microsoft.com/office/officeart/2005/8/layout/hList9"/>
    <dgm:cxn modelId="{6C457995-1C48-4A9A-AC26-3421DE39ECCB}" type="presParOf" srcId="{023E6E49-0832-4DD9-A670-2A67E3046FD7}" destId="{593DF529-3093-402C-95AC-EBAB7A532303}" srcOrd="0" destOrd="0" presId="urn:microsoft.com/office/officeart/2005/8/layout/hList9"/>
    <dgm:cxn modelId="{0AF7993C-30A4-4612-AB10-C4DD466420CE}" type="presParOf" srcId="{023E6E49-0832-4DD9-A670-2A67E3046FD7}" destId="{76A27D23-419D-47D6-AC22-CC7AE686E8E2}" srcOrd="1" destOrd="0" presId="urn:microsoft.com/office/officeart/2005/8/layout/hList9"/>
    <dgm:cxn modelId="{2B34E073-052E-418B-B7B2-168B70F68B87}" type="presParOf" srcId="{76A27D23-419D-47D6-AC22-CC7AE686E8E2}" destId="{27C8C24E-38F2-4234-BA2E-9612554F011D}" srcOrd="0" destOrd="0" presId="urn:microsoft.com/office/officeart/2005/8/layout/hList9"/>
    <dgm:cxn modelId="{1420AB86-3F69-4FED-AC8C-0C8C311390E2}" type="presParOf" srcId="{76A27D23-419D-47D6-AC22-CC7AE686E8E2}" destId="{00E6C5CB-C0DD-4455-846D-C1A39AAEB977}" srcOrd="1" destOrd="0" presId="urn:microsoft.com/office/officeart/2005/8/layout/hList9"/>
    <dgm:cxn modelId="{AF1C9643-A36C-4890-B491-6B7A5A7AA0E1}" type="presParOf" srcId="{023E6E49-0832-4DD9-A670-2A67E3046FD7}" destId="{47B94B6F-E4E5-4292-A0B3-DADE4355B6D7}" srcOrd="2" destOrd="0" presId="urn:microsoft.com/office/officeart/2005/8/layout/hList9"/>
    <dgm:cxn modelId="{CF9CE8A0-196B-47B6-B916-4AFD1B3FA592}" type="presParOf" srcId="{47B94B6F-E4E5-4292-A0B3-DADE4355B6D7}" destId="{CB39D325-DA7C-4F34-89A0-DFEEE9FB4603}" srcOrd="0" destOrd="0" presId="urn:microsoft.com/office/officeart/2005/8/layout/hList9"/>
    <dgm:cxn modelId="{7EB96B3F-AB67-45AD-B843-206F3B6B3A7F}" type="presParOf" srcId="{47B94B6F-E4E5-4292-A0B3-DADE4355B6D7}" destId="{FFD4DE7A-AED4-4420-A3DC-AE05A1DD8590}" srcOrd="1" destOrd="0" presId="urn:microsoft.com/office/officeart/2005/8/layout/hList9"/>
    <dgm:cxn modelId="{8572D6A9-ADEF-489A-8700-9E7B26B79A9F}" type="presParOf" srcId="{E0A9832A-CE7E-4295-9FD9-69BBF303CEF1}" destId="{20431CDA-9549-432C-B872-05A957CCC34D}" srcOrd="2" destOrd="0" presId="urn:microsoft.com/office/officeart/2005/8/layout/hList9"/>
    <dgm:cxn modelId="{9F215C9C-E0D3-42B0-BD0E-6934E976C423}" type="presParOf" srcId="{E0A9832A-CE7E-4295-9FD9-69BBF303CEF1}" destId="{13F8F964-D946-47FE-8007-ED798BFD28F4}" srcOrd="3" destOrd="0" presId="urn:microsoft.com/office/officeart/2005/8/layout/hList9"/>
    <dgm:cxn modelId="{5BA2B47B-C759-4EA8-A234-569F1C66DDDF}" type="presParOf" srcId="{E0A9832A-CE7E-4295-9FD9-69BBF303CEF1}" destId="{C645AAE5-5585-4009-8BCC-ABC8B16FE3CB}" srcOrd="4" destOrd="0" presId="urn:microsoft.com/office/officeart/2005/8/layout/hList9"/>
    <dgm:cxn modelId="{AD17E95E-BC5B-4AC1-B945-E032C84752ED}" type="presParOf" srcId="{E0A9832A-CE7E-4295-9FD9-69BBF303CEF1}" destId="{28F079EC-BB35-4399-986A-A53A67E7E9C5}" srcOrd="5" destOrd="0" presId="urn:microsoft.com/office/officeart/2005/8/layout/hList9"/>
    <dgm:cxn modelId="{A01AC245-7F1B-4D8D-A497-5AF060E2BD8A}" type="presParOf" srcId="{E0A9832A-CE7E-4295-9FD9-69BBF303CEF1}" destId="{37DE2B64-FAB7-48F7-B337-6DA5AED7DC1F}" srcOrd="6" destOrd="0" presId="urn:microsoft.com/office/officeart/2005/8/layout/hList9"/>
    <dgm:cxn modelId="{F3E71275-40A6-4F2E-8834-11F1C62B2DC2}" type="presParOf" srcId="{37DE2B64-FAB7-48F7-B337-6DA5AED7DC1F}" destId="{0E4E0F60-F3EE-49F9-B06B-170787A83EB5}" srcOrd="0" destOrd="0" presId="urn:microsoft.com/office/officeart/2005/8/layout/hList9"/>
    <dgm:cxn modelId="{B31307FD-027F-493E-B0B9-3F36603FB937}" type="presParOf" srcId="{37DE2B64-FAB7-48F7-B337-6DA5AED7DC1F}" destId="{70CE5918-5A9B-47D5-BB5A-A922CFAE60D2}" srcOrd="1" destOrd="0" presId="urn:microsoft.com/office/officeart/2005/8/layout/hList9"/>
    <dgm:cxn modelId="{A3F5647C-8F64-4016-9375-B7C0E95F66B3}" type="presParOf" srcId="{70CE5918-5A9B-47D5-BB5A-A922CFAE60D2}" destId="{A26B50A7-17F8-4B25-86A5-165841AE0D5A}" srcOrd="0" destOrd="0" presId="urn:microsoft.com/office/officeart/2005/8/layout/hList9"/>
    <dgm:cxn modelId="{C33853D5-5E70-421E-ACB6-42DB946CD9A1}" type="presParOf" srcId="{70CE5918-5A9B-47D5-BB5A-A922CFAE60D2}" destId="{CD9757D3-9F9E-4F8C-BD38-259BEE1FE120}" srcOrd="1" destOrd="0" presId="urn:microsoft.com/office/officeart/2005/8/layout/hList9"/>
    <dgm:cxn modelId="{49DF147B-34A2-434A-AAFC-84E1F1A71608}" type="presParOf" srcId="{37DE2B64-FAB7-48F7-B337-6DA5AED7DC1F}" destId="{C02317FC-15EB-48D1-8DF4-DF2C1D7623B0}" srcOrd="2" destOrd="0" presId="urn:microsoft.com/office/officeart/2005/8/layout/hList9"/>
    <dgm:cxn modelId="{B6049689-4B6A-4AA9-B3AD-428CC722A444}" type="presParOf" srcId="{C02317FC-15EB-48D1-8DF4-DF2C1D7623B0}" destId="{CBE255A5-2118-4A77-8820-DDA4E528B14A}" srcOrd="0" destOrd="0" presId="urn:microsoft.com/office/officeart/2005/8/layout/hList9"/>
    <dgm:cxn modelId="{867029B4-9434-4047-AC7B-6F4D1CEEDF5B}" type="presParOf" srcId="{C02317FC-15EB-48D1-8DF4-DF2C1D7623B0}" destId="{17F40432-2E73-4522-B657-2AE5B9808C61}" srcOrd="1" destOrd="0" presId="urn:microsoft.com/office/officeart/2005/8/layout/hList9"/>
    <dgm:cxn modelId="{962E9826-72BC-40C6-A439-DA103670BD05}" type="presParOf" srcId="{E0A9832A-CE7E-4295-9FD9-69BBF303CEF1}" destId="{D82C7FCA-791C-455E-93AF-C4F617DE74B1}" srcOrd="7" destOrd="0" presId="urn:microsoft.com/office/officeart/2005/8/layout/hList9"/>
    <dgm:cxn modelId="{7D2CD203-B976-41ED-A602-DCA1EF5DBB05}" type="presParOf" srcId="{E0A9832A-CE7E-4295-9FD9-69BBF303CEF1}" destId="{40E8A32D-534C-4B0B-A2AF-74C1AAE4066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1F3D6-803C-428F-8E5B-04FD5C3A6022}">
      <dsp:nvSpPr>
        <dsp:cNvPr id="0" name=""/>
        <dsp:cNvSpPr/>
      </dsp:nvSpPr>
      <dsp:spPr>
        <a:xfrm>
          <a:off x="742919" y="1762853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Qualitative </a:t>
          </a:r>
          <a:r>
            <a:rPr lang="fr-FR" sz="1500" kern="1200" dirty="0" err="1" smtClean="0"/>
            <a:t>methods</a:t>
          </a:r>
          <a:endParaRPr lang="fr-FR" sz="1500" kern="1200" dirty="0"/>
        </a:p>
      </dsp:txBody>
      <dsp:txXfrm>
        <a:off x="761610" y="1781544"/>
        <a:ext cx="1238917" cy="600767"/>
      </dsp:txXfrm>
    </dsp:sp>
    <dsp:sp modelId="{9B5F2E7C-BBD5-4B26-97EE-EEA2CD1FB547}">
      <dsp:nvSpPr>
        <dsp:cNvPr id="0" name=""/>
        <dsp:cNvSpPr/>
      </dsp:nvSpPr>
      <dsp:spPr>
        <a:xfrm rot="18334350">
          <a:off x="1721083" y="1489880"/>
          <a:ext cx="142557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25570" y="122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98229" y="1466523"/>
        <a:ext cx="71278" cy="71278"/>
      </dsp:txXfrm>
    </dsp:sp>
    <dsp:sp modelId="{F2225716-7402-4772-8CF2-F756C00251CD}">
      <dsp:nvSpPr>
        <dsp:cNvPr id="0" name=""/>
        <dsp:cNvSpPr/>
      </dsp:nvSpPr>
      <dsp:spPr>
        <a:xfrm>
          <a:off x="2848519" y="603322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  </a:t>
          </a:r>
          <a:r>
            <a:rPr lang="fr-FR" sz="1500" kern="1200" dirty="0" err="1" smtClean="0"/>
            <a:t>methods</a:t>
          </a:r>
          <a:endParaRPr lang="fr-FR" sz="1500" kern="1200" dirty="0"/>
        </a:p>
      </dsp:txBody>
      <dsp:txXfrm>
        <a:off x="2867210" y="622013"/>
        <a:ext cx="1238917" cy="600767"/>
      </dsp:txXfrm>
    </dsp:sp>
    <dsp:sp modelId="{8B907C46-ECD7-4A9A-9A2A-542DC328BD1A}">
      <dsp:nvSpPr>
        <dsp:cNvPr id="0" name=""/>
        <dsp:cNvSpPr/>
      </dsp:nvSpPr>
      <dsp:spPr>
        <a:xfrm rot="20122321">
          <a:off x="4059051" y="608831"/>
          <a:ext cx="1445957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45957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45881" y="584965"/>
        <a:ext cx="72297" cy="72297"/>
      </dsp:txXfrm>
    </dsp:sp>
    <dsp:sp modelId="{557A8E39-D446-4082-B81B-52BA3756BC43}">
      <dsp:nvSpPr>
        <dsp:cNvPr id="0" name=""/>
        <dsp:cNvSpPr/>
      </dsp:nvSpPr>
      <dsp:spPr>
        <a:xfrm>
          <a:off x="5439241" y="756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Observation</a:t>
          </a:r>
          <a:endParaRPr lang="fr-FR" sz="1500" kern="1200" dirty="0"/>
        </a:p>
      </dsp:txBody>
      <dsp:txXfrm>
        <a:off x="5457932" y="19447"/>
        <a:ext cx="1238917" cy="600767"/>
      </dsp:txXfrm>
    </dsp:sp>
    <dsp:sp modelId="{81DCB2E3-A569-4DF0-B507-CBA687E298FC}">
      <dsp:nvSpPr>
        <dsp:cNvPr id="0" name=""/>
        <dsp:cNvSpPr/>
      </dsp:nvSpPr>
      <dsp:spPr>
        <a:xfrm rot="537096">
          <a:off x="4116967" y="1010419"/>
          <a:ext cx="128925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89258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29365" y="990470"/>
        <a:ext cx="64462" cy="64462"/>
      </dsp:txXfrm>
    </dsp:sp>
    <dsp:sp modelId="{D9497ACB-6BE2-4C71-896A-B7088BD6CC10}">
      <dsp:nvSpPr>
        <dsp:cNvPr id="0" name=""/>
        <dsp:cNvSpPr/>
      </dsp:nvSpPr>
      <dsp:spPr>
        <a:xfrm>
          <a:off x="5398374" y="803931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Interview</a:t>
          </a:r>
          <a:endParaRPr lang="fr-FR" sz="1500" kern="1200" dirty="0"/>
        </a:p>
      </dsp:txBody>
      <dsp:txXfrm>
        <a:off x="5417065" y="822622"/>
        <a:ext cx="1238917" cy="600767"/>
      </dsp:txXfrm>
    </dsp:sp>
    <dsp:sp modelId="{3F96464C-ED5F-46D2-8631-9BD217A3A6D0}">
      <dsp:nvSpPr>
        <dsp:cNvPr id="0" name=""/>
        <dsp:cNvSpPr/>
      </dsp:nvSpPr>
      <dsp:spPr>
        <a:xfrm rot="19299007">
          <a:off x="6598823" y="892604"/>
          <a:ext cx="703087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03087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932789" y="887309"/>
        <a:ext cx="35154" cy="35154"/>
      </dsp:txXfrm>
    </dsp:sp>
    <dsp:sp modelId="{AA514A3C-9589-4342-93C0-8E9023D4AD8D}">
      <dsp:nvSpPr>
        <dsp:cNvPr id="0" name=""/>
        <dsp:cNvSpPr/>
      </dsp:nvSpPr>
      <dsp:spPr>
        <a:xfrm>
          <a:off x="7226060" y="367692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Focus group</a:t>
          </a:r>
          <a:endParaRPr lang="fr-FR" sz="1500" kern="1200" dirty="0"/>
        </a:p>
      </dsp:txBody>
      <dsp:txXfrm>
        <a:off x="7244751" y="386383"/>
        <a:ext cx="1238917" cy="600767"/>
      </dsp:txXfrm>
    </dsp:sp>
    <dsp:sp modelId="{A54B89F1-9860-4ED1-AE99-5BD718F15395}">
      <dsp:nvSpPr>
        <dsp:cNvPr id="0" name=""/>
        <dsp:cNvSpPr/>
      </dsp:nvSpPr>
      <dsp:spPr>
        <a:xfrm rot="1701583">
          <a:off x="6637072" y="1259540"/>
          <a:ext cx="62658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26588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934702" y="1256158"/>
        <a:ext cx="31329" cy="31329"/>
      </dsp:txXfrm>
    </dsp:sp>
    <dsp:sp modelId="{BC6EDD65-693A-4486-9640-28CD625B8A14}">
      <dsp:nvSpPr>
        <dsp:cNvPr id="0" name=""/>
        <dsp:cNvSpPr/>
      </dsp:nvSpPr>
      <dsp:spPr>
        <a:xfrm>
          <a:off x="7226060" y="1101564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Deep</a:t>
          </a:r>
          <a:r>
            <a:rPr lang="fr-FR" sz="1500" kern="1200" dirty="0" smtClean="0"/>
            <a:t> interview</a:t>
          </a:r>
          <a:endParaRPr lang="fr-FR" sz="1500" kern="1200" dirty="0"/>
        </a:p>
      </dsp:txBody>
      <dsp:txXfrm>
        <a:off x="7244751" y="1120255"/>
        <a:ext cx="1238917" cy="600767"/>
      </dsp:txXfrm>
    </dsp:sp>
    <dsp:sp modelId="{8DDAF448-45B2-435E-8868-B00CCD5E5DA6}">
      <dsp:nvSpPr>
        <dsp:cNvPr id="0" name=""/>
        <dsp:cNvSpPr/>
      </dsp:nvSpPr>
      <dsp:spPr>
        <a:xfrm rot="3703695">
          <a:off x="1635452" y="2711783"/>
          <a:ext cx="145822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58226" y="122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28110" y="2687610"/>
        <a:ext cx="72911" cy="72911"/>
      </dsp:txXfrm>
    </dsp:sp>
    <dsp:sp modelId="{281341E6-6608-434E-8993-CEAC6251457C}">
      <dsp:nvSpPr>
        <dsp:cNvPr id="0" name=""/>
        <dsp:cNvSpPr/>
      </dsp:nvSpPr>
      <dsp:spPr>
        <a:xfrm>
          <a:off x="2709913" y="3047129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Indirect </a:t>
          </a:r>
          <a:r>
            <a:rPr lang="fr-FR" sz="1500" kern="1200" dirty="0" err="1" smtClean="0"/>
            <a:t>methods</a:t>
          </a:r>
          <a:endParaRPr lang="fr-FR" sz="1500" kern="1200" dirty="0"/>
        </a:p>
      </dsp:txBody>
      <dsp:txXfrm>
        <a:off x="2728604" y="3065820"/>
        <a:ext cx="1238917" cy="600767"/>
      </dsp:txXfrm>
    </dsp:sp>
    <dsp:sp modelId="{7041C6E9-3867-4874-B024-55DFBF007CDD}">
      <dsp:nvSpPr>
        <dsp:cNvPr id="0" name=""/>
        <dsp:cNvSpPr/>
      </dsp:nvSpPr>
      <dsp:spPr>
        <a:xfrm>
          <a:off x="3986212" y="3353921"/>
          <a:ext cx="130127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01276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04319" y="3333672"/>
        <a:ext cx="65063" cy="65063"/>
      </dsp:txXfrm>
    </dsp:sp>
    <dsp:sp modelId="{71C0AA1E-2A60-4BBD-9D18-8FB3432BF116}">
      <dsp:nvSpPr>
        <dsp:cNvPr id="0" name=""/>
        <dsp:cNvSpPr/>
      </dsp:nvSpPr>
      <dsp:spPr>
        <a:xfrm>
          <a:off x="5287489" y="3047129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Projection </a:t>
          </a:r>
          <a:endParaRPr lang="fr-FR" sz="1500" kern="1200" dirty="0"/>
        </a:p>
      </dsp:txBody>
      <dsp:txXfrm>
        <a:off x="5306180" y="3065820"/>
        <a:ext cx="1238917" cy="600767"/>
      </dsp:txXfrm>
    </dsp:sp>
    <dsp:sp modelId="{EDA9931E-91ED-4F32-965D-86DD056574CB}">
      <dsp:nvSpPr>
        <dsp:cNvPr id="0" name=""/>
        <dsp:cNvSpPr/>
      </dsp:nvSpPr>
      <dsp:spPr>
        <a:xfrm rot="17919574">
          <a:off x="6204489" y="2748075"/>
          <a:ext cx="138087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80870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860402" y="2725836"/>
        <a:ext cx="69043" cy="69043"/>
      </dsp:txXfrm>
    </dsp:sp>
    <dsp:sp modelId="{A3D2B3CE-2B42-4B18-A453-5EFEB982775D}">
      <dsp:nvSpPr>
        <dsp:cNvPr id="0" name=""/>
        <dsp:cNvSpPr/>
      </dsp:nvSpPr>
      <dsp:spPr>
        <a:xfrm>
          <a:off x="7226060" y="1835436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Sentences to </a:t>
          </a:r>
          <a:r>
            <a:rPr lang="fr-FR" sz="1500" kern="1200" dirty="0" err="1" smtClean="0"/>
            <a:t>complete</a:t>
          </a:r>
          <a:endParaRPr lang="fr-FR" sz="1500" kern="1200" dirty="0"/>
        </a:p>
      </dsp:txBody>
      <dsp:txXfrm>
        <a:off x="7244751" y="1854127"/>
        <a:ext cx="1238917" cy="600767"/>
      </dsp:txXfrm>
    </dsp:sp>
    <dsp:sp modelId="{E8511DED-126C-4E13-9AD3-6DFD8FD0886F}">
      <dsp:nvSpPr>
        <dsp:cNvPr id="0" name=""/>
        <dsp:cNvSpPr/>
      </dsp:nvSpPr>
      <dsp:spPr>
        <a:xfrm rot="19451401">
          <a:off x="6486599" y="3115011"/>
          <a:ext cx="81664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16649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874508" y="3106877"/>
        <a:ext cx="40832" cy="40832"/>
      </dsp:txXfrm>
    </dsp:sp>
    <dsp:sp modelId="{F70B3996-80F2-4BBE-9327-CB202CE888B0}">
      <dsp:nvSpPr>
        <dsp:cNvPr id="0" name=""/>
        <dsp:cNvSpPr/>
      </dsp:nvSpPr>
      <dsp:spPr>
        <a:xfrm>
          <a:off x="7226060" y="2569308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Expression </a:t>
          </a:r>
          <a:r>
            <a:rPr lang="fr-FR" sz="1500" kern="1200" dirty="0" err="1" smtClean="0"/>
            <a:t>methods</a:t>
          </a:r>
          <a:endParaRPr lang="fr-FR" sz="1500" kern="1200" dirty="0"/>
        </a:p>
      </dsp:txBody>
      <dsp:txXfrm>
        <a:off x="7244751" y="2587999"/>
        <a:ext cx="1238917" cy="600767"/>
      </dsp:txXfrm>
    </dsp:sp>
    <dsp:sp modelId="{136F380E-E7A0-4E7A-8152-FB9FE62A89CB}">
      <dsp:nvSpPr>
        <dsp:cNvPr id="0" name=""/>
        <dsp:cNvSpPr/>
      </dsp:nvSpPr>
      <dsp:spPr>
        <a:xfrm rot="1268267">
          <a:off x="6539901" y="3481947"/>
          <a:ext cx="7100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10046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877173" y="3476478"/>
        <a:ext cx="35502" cy="35502"/>
      </dsp:txXfrm>
    </dsp:sp>
    <dsp:sp modelId="{F96DBE4D-7793-49FB-B3FD-B90D71CBC340}">
      <dsp:nvSpPr>
        <dsp:cNvPr id="0" name=""/>
        <dsp:cNvSpPr/>
      </dsp:nvSpPr>
      <dsp:spPr>
        <a:xfrm>
          <a:off x="7226060" y="3303180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Construction </a:t>
          </a:r>
          <a:r>
            <a:rPr lang="fr-FR" sz="1500" kern="1200" dirty="0" err="1" smtClean="0"/>
            <a:t>methods</a:t>
          </a:r>
          <a:endParaRPr lang="fr-FR" sz="1500" kern="1200" dirty="0"/>
        </a:p>
      </dsp:txBody>
      <dsp:txXfrm>
        <a:off x="7244751" y="3321871"/>
        <a:ext cx="1238917" cy="600767"/>
      </dsp:txXfrm>
    </dsp:sp>
    <dsp:sp modelId="{DEA7FC98-76C3-4D37-97B1-9440E4988AB4}">
      <dsp:nvSpPr>
        <dsp:cNvPr id="0" name=""/>
        <dsp:cNvSpPr/>
      </dsp:nvSpPr>
      <dsp:spPr>
        <a:xfrm rot="3373017">
          <a:off x="6299409" y="3848883"/>
          <a:ext cx="11910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191029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865148" y="3831390"/>
        <a:ext cx="59551" cy="59551"/>
      </dsp:txXfrm>
    </dsp:sp>
    <dsp:sp modelId="{7A1EA639-74C5-45FD-AEC9-5D5E5266D557}">
      <dsp:nvSpPr>
        <dsp:cNvPr id="0" name=""/>
        <dsp:cNvSpPr/>
      </dsp:nvSpPr>
      <dsp:spPr>
        <a:xfrm>
          <a:off x="7226060" y="4037053"/>
          <a:ext cx="1276299" cy="638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Association </a:t>
          </a:r>
          <a:r>
            <a:rPr lang="fr-FR" sz="1500" kern="1200" dirty="0" err="1" smtClean="0"/>
            <a:t>methods</a:t>
          </a:r>
          <a:endParaRPr lang="fr-FR" sz="1500" kern="1200" dirty="0"/>
        </a:p>
      </dsp:txBody>
      <dsp:txXfrm>
        <a:off x="7244751" y="4055744"/>
        <a:ext cx="1238917" cy="600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DEA39-58C3-4588-98E5-DC7C09CB99E3}">
      <dsp:nvSpPr>
        <dsp:cNvPr id="0" name=""/>
        <dsp:cNvSpPr/>
      </dsp:nvSpPr>
      <dsp:spPr>
        <a:xfrm>
          <a:off x="641005" y="2019297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Quantitative research</a:t>
          </a:r>
          <a:endParaRPr lang="fr-FR" sz="1600" kern="1200" dirty="0"/>
        </a:p>
      </dsp:txBody>
      <dsp:txXfrm>
        <a:off x="666874" y="2045166"/>
        <a:ext cx="1714696" cy="831479"/>
      </dsp:txXfrm>
    </dsp:sp>
    <dsp:sp modelId="{D8698FE3-9180-4808-B012-5E861800F2C7}">
      <dsp:nvSpPr>
        <dsp:cNvPr id="0" name=""/>
        <dsp:cNvSpPr/>
      </dsp:nvSpPr>
      <dsp:spPr>
        <a:xfrm rot="20167437">
          <a:off x="2352372" y="2180234"/>
          <a:ext cx="128696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86968" y="202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963682" y="2168275"/>
        <a:ext cx="64348" cy="64348"/>
      </dsp:txXfrm>
    </dsp:sp>
    <dsp:sp modelId="{C417C714-815A-49F7-893B-A1912F82C2CA}">
      <dsp:nvSpPr>
        <dsp:cNvPr id="0" name=""/>
        <dsp:cNvSpPr/>
      </dsp:nvSpPr>
      <dsp:spPr>
        <a:xfrm>
          <a:off x="3584274" y="1498384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Survey</a:t>
          </a:r>
          <a:endParaRPr lang="fr-FR" sz="1600" kern="1200" dirty="0"/>
        </a:p>
      </dsp:txBody>
      <dsp:txXfrm>
        <a:off x="3610143" y="1524253"/>
        <a:ext cx="1714696" cy="831479"/>
      </dsp:txXfrm>
    </dsp:sp>
    <dsp:sp modelId="{FD481303-065D-43B1-A48E-06D94F5CE4C4}">
      <dsp:nvSpPr>
        <dsp:cNvPr id="0" name=""/>
        <dsp:cNvSpPr/>
      </dsp:nvSpPr>
      <dsp:spPr>
        <a:xfrm rot="18615828">
          <a:off x="5003674" y="1171065"/>
          <a:ext cx="19623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62350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5935791" y="1142222"/>
        <a:ext cx="98117" cy="98117"/>
      </dsp:txXfrm>
    </dsp:sp>
    <dsp:sp modelId="{7594E236-1FD2-43F1-AC01-EDC57DBBFD44}">
      <dsp:nvSpPr>
        <dsp:cNvPr id="0" name=""/>
        <dsp:cNvSpPr/>
      </dsp:nvSpPr>
      <dsp:spPr>
        <a:xfrm>
          <a:off x="6618991" y="960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Questionnaire</a:t>
          </a:r>
          <a:endParaRPr lang="fr-FR" sz="1600" kern="1200" dirty="0"/>
        </a:p>
      </dsp:txBody>
      <dsp:txXfrm>
        <a:off x="6644860" y="26829"/>
        <a:ext cx="1714696" cy="831479"/>
      </dsp:txXfrm>
    </dsp:sp>
    <dsp:sp modelId="{48D35BAD-C531-472A-A236-7CC36A00D930}">
      <dsp:nvSpPr>
        <dsp:cNvPr id="0" name=""/>
        <dsp:cNvSpPr/>
      </dsp:nvSpPr>
      <dsp:spPr>
        <a:xfrm rot="20352121">
          <a:off x="5306506" y="1678915"/>
          <a:ext cx="13566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6686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950932" y="1665213"/>
        <a:ext cx="67834" cy="67834"/>
      </dsp:txXfrm>
    </dsp:sp>
    <dsp:sp modelId="{3C9A9223-F375-4D66-91FD-F6859D5597F7}">
      <dsp:nvSpPr>
        <dsp:cNvPr id="0" name=""/>
        <dsp:cNvSpPr/>
      </dsp:nvSpPr>
      <dsp:spPr>
        <a:xfrm>
          <a:off x="6618991" y="1016659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Adhoc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study</a:t>
          </a:r>
          <a:endParaRPr lang="fr-FR" sz="1600" kern="1200" dirty="0"/>
        </a:p>
      </dsp:txBody>
      <dsp:txXfrm>
        <a:off x="6644860" y="1042528"/>
        <a:ext cx="1714696" cy="831479"/>
      </dsp:txXfrm>
    </dsp:sp>
    <dsp:sp modelId="{7B370FCC-E10A-4076-83DC-ED51E3F72F85}">
      <dsp:nvSpPr>
        <dsp:cNvPr id="0" name=""/>
        <dsp:cNvSpPr/>
      </dsp:nvSpPr>
      <dsp:spPr>
        <a:xfrm rot="1369931">
          <a:off x="5296796" y="2186765"/>
          <a:ext cx="137610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76106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950447" y="2172578"/>
        <a:ext cx="68805" cy="68805"/>
      </dsp:txXfrm>
    </dsp:sp>
    <dsp:sp modelId="{18625D6A-19CE-48AF-BFCB-4F2F441790ED}">
      <dsp:nvSpPr>
        <dsp:cNvPr id="0" name=""/>
        <dsp:cNvSpPr/>
      </dsp:nvSpPr>
      <dsp:spPr>
        <a:xfrm>
          <a:off x="6618991" y="2032359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Omnibus</a:t>
          </a:r>
          <a:endParaRPr lang="fr-FR" sz="1600" kern="1200" dirty="0"/>
        </a:p>
      </dsp:txBody>
      <dsp:txXfrm>
        <a:off x="6644860" y="2058228"/>
        <a:ext cx="1714696" cy="831479"/>
      </dsp:txXfrm>
    </dsp:sp>
    <dsp:sp modelId="{E78AF840-B646-45DA-951D-951D0CB78442}">
      <dsp:nvSpPr>
        <dsp:cNvPr id="0" name=""/>
        <dsp:cNvSpPr/>
      </dsp:nvSpPr>
      <dsp:spPr>
        <a:xfrm rot="3042149">
          <a:off x="4983596" y="2694615"/>
          <a:ext cx="200250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02506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5934787" y="2664767"/>
        <a:ext cx="100125" cy="100125"/>
      </dsp:txXfrm>
    </dsp:sp>
    <dsp:sp modelId="{C9DDACE9-E90D-4F70-B238-E4ADA34F30FC}">
      <dsp:nvSpPr>
        <dsp:cNvPr id="0" name=""/>
        <dsp:cNvSpPr/>
      </dsp:nvSpPr>
      <dsp:spPr>
        <a:xfrm>
          <a:off x="6618991" y="3048059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Panel</a:t>
          </a:r>
          <a:endParaRPr lang="fr-FR" sz="1600" kern="1200" dirty="0"/>
        </a:p>
      </dsp:txBody>
      <dsp:txXfrm>
        <a:off x="6644860" y="3073928"/>
        <a:ext cx="1714696" cy="831479"/>
      </dsp:txXfrm>
    </dsp:sp>
    <dsp:sp modelId="{780E8400-15AE-4957-B4E0-125CFB2BF61B}">
      <dsp:nvSpPr>
        <dsp:cNvPr id="0" name=""/>
        <dsp:cNvSpPr/>
      </dsp:nvSpPr>
      <dsp:spPr>
        <a:xfrm rot="1495850">
          <a:off x="2346975" y="2714209"/>
          <a:ext cx="129776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97763" y="202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963413" y="2701980"/>
        <a:ext cx="64888" cy="64888"/>
      </dsp:txXfrm>
    </dsp:sp>
    <dsp:sp modelId="{715E90F0-C00E-40EA-9567-9372A1151A60}">
      <dsp:nvSpPr>
        <dsp:cNvPr id="0" name=""/>
        <dsp:cNvSpPr/>
      </dsp:nvSpPr>
      <dsp:spPr>
        <a:xfrm>
          <a:off x="3584274" y="2566335"/>
          <a:ext cx="1766434" cy="883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Experimentation </a:t>
          </a:r>
          <a:endParaRPr lang="fr-FR" sz="1600" kern="1200" dirty="0"/>
        </a:p>
      </dsp:txBody>
      <dsp:txXfrm>
        <a:off x="3610143" y="2592204"/>
        <a:ext cx="1714696" cy="831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2757D-10E2-4BBC-B4BE-25D03C4D3F52}">
      <dsp:nvSpPr>
        <dsp:cNvPr id="0" name=""/>
        <dsp:cNvSpPr/>
      </dsp:nvSpPr>
      <dsp:spPr>
        <a:xfrm>
          <a:off x="0" y="0"/>
          <a:ext cx="105591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836E4-3909-411A-B9F3-327C771EA0BF}">
      <dsp:nvSpPr>
        <dsp:cNvPr id="0" name=""/>
        <dsp:cNvSpPr/>
      </dsp:nvSpPr>
      <dsp:spPr>
        <a:xfrm>
          <a:off x="0" y="0"/>
          <a:ext cx="5800886" cy="485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Software to analyse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the data </a:t>
          </a:r>
          <a:r>
            <a:rPr lang="fr-FR" sz="3600" kern="1200" dirty="0" err="1" smtClean="0"/>
            <a:t>cellected</a:t>
          </a:r>
          <a:endParaRPr lang="fr-FR" sz="3600" kern="1200" dirty="0"/>
        </a:p>
      </dsp:txBody>
      <dsp:txXfrm>
        <a:off x="0" y="0"/>
        <a:ext cx="5800886" cy="4859382"/>
      </dsp:txXfrm>
    </dsp:sp>
    <dsp:sp modelId="{6A02768D-A729-41BD-81DB-6770666D6084}">
      <dsp:nvSpPr>
        <dsp:cNvPr id="0" name=""/>
        <dsp:cNvSpPr/>
      </dsp:nvSpPr>
      <dsp:spPr>
        <a:xfrm>
          <a:off x="5889824" y="32803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EXCEL</a:t>
          </a:r>
          <a:endParaRPr lang="fr-FR" sz="1500" kern="1200" dirty="0"/>
        </a:p>
      </dsp:txBody>
      <dsp:txXfrm>
        <a:off x="5889824" y="32803"/>
        <a:ext cx="4654426" cy="656064"/>
      </dsp:txXfrm>
    </dsp:sp>
    <dsp:sp modelId="{BC2207BD-F051-451D-9E4B-6FD5EFCDD213}">
      <dsp:nvSpPr>
        <dsp:cNvPr id="0" name=""/>
        <dsp:cNvSpPr/>
      </dsp:nvSpPr>
      <dsp:spPr>
        <a:xfrm>
          <a:off x="5800886" y="688867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8CCDB-73B2-479E-86D8-C4FDF906CE43}">
      <dsp:nvSpPr>
        <dsp:cNvPr id="0" name=""/>
        <dsp:cNvSpPr/>
      </dsp:nvSpPr>
      <dsp:spPr>
        <a:xfrm>
          <a:off x="5889824" y="721670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MINITAB</a:t>
          </a:r>
          <a:endParaRPr lang="fr-FR" sz="1500" kern="1200" dirty="0"/>
        </a:p>
      </dsp:txBody>
      <dsp:txXfrm>
        <a:off x="5889824" y="721670"/>
        <a:ext cx="4654426" cy="656064"/>
      </dsp:txXfrm>
    </dsp:sp>
    <dsp:sp modelId="{AD0F43E3-9AA7-441D-8505-BD4B03636228}">
      <dsp:nvSpPr>
        <dsp:cNvPr id="0" name=""/>
        <dsp:cNvSpPr/>
      </dsp:nvSpPr>
      <dsp:spPr>
        <a:xfrm>
          <a:off x="5800886" y="1377734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F9BCD-EA4A-47A2-A7CB-EC3965A16A1B}">
      <dsp:nvSpPr>
        <dsp:cNvPr id="0" name=""/>
        <dsp:cNvSpPr/>
      </dsp:nvSpPr>
      <dsp:spPr>
        <a:xfrm>
          <a:off x="5889824" y="1410537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E-VIEWS</a:t>
          </a:r>
          <a:endParaRPr lang="fr-FR" sz="1500" kern="1200" dirty="0"/>
        </a:p>
      </dsp:txBody>
      <dsp:txXfrm>
        <a:off x="5889824" y="1410537"/>
        <a:ext cx="4654426" cy="656064"/>
      </dsp:txXfrm>
    </dsp:sp>
    <dsp:sp modelId="{DD001987-5245-4EE6-960D-02C3B2DF32D1}">
      <dsp:nvSpPr>
        <dsp:cNvPr id="0" name=""/>
        <dsp:cNvSpPr/>
      </dsp:nvSpPr>
      <dsp:spPr>
        <a:xfrm>
          <a:off x="5800886" y="2066601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2B26D-4614-4AB6-97E6-04BA526B559A}">
      <dsp:nvSpPr>
        <dsp:cNvPr id="0" name=""/>
        <dsp:cNvSpPr/>
      </dsp:nvSpPr>
      <dsp:spPr>
        <a:xfrm>
          <a:off x="5889824" y="2099404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SPSS</a:t>
          </a:r>
          <a:endParaRPr lang="fr-FR" sz="1500" kern="1200" dirty="0"/>
        </a:p>
      </dsp:txBody>
      <dsp:txXfrm>
        <a:off x="5889824" y="2099404"/>
        <a:ext cx="4654426" cy="656064"/>
      </dsp:txXfrm>
    </dsp:sp>
    <dsp:sp modelId="{43C1DEF3-C87A-47BF-8DE6-59492A1CB2A1}">
      <dsp:nvSpPr>
        <dsp:cNvPr id="0" name=""/>
        <dsp:cNvSpPr/>
      </dsp:nvSpPr>
      <dsp:spPr>
        <a:xfrm>
          <a:off x="5800886" y="2755468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2191C-96CC-45E3-A76A-2E069373538F}">
      <dsp:nvSpPr>
        <dsp:cNvPr id="0" name=""/>
        <dsp:cNvSpPr/>
      </dsp:nvSpPr>
      <dsp:spPr>
        <a:xfrm>
          <a:off x="5889824" y="2788272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SAS</a:t>
          </a:r>
          <a:endParaRPr lang="fr-FR" sz="1500" kern="1200" dirty="0"/>
        </a:p>
      </dsp:txBody>
      <dsp:txXfrm>
        <a:off x="5889824" y="2788272"/>
        <a:ext cx="4654426" cy="656064"/>
      </dsp:txXfrm>
    </dsp:sp>
    <dsp:sp modelId="{D14C548A-D132-4B59-9191-8E27C17458BD}">
      <dsp:nvSpPr>
        <dsp:cNvPr id="0" name=""/>
        <dsp:cNvSpPr/>
      </dsp:nvSpPr>
      <dsp:spPr>
        <a:xfrm>
          <a:off x="5800886" y="3444336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1C544-813B-4361-9CBD-6CE243FB00AE}">
      <dsp:nvSpPr>
        <dsp:cNvPr id="0" name=""/>
        <dsp:cNvSpPr/>
      </dsp:nvSpPr>
      <dsp:spPr>
        <a:xfrm>
          <a:off x="5889824" y="3477139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STATISTICA</a:t>
          </a:r>
          <a:endParaRPr lang="fr-FR" sz="1500" kern="1200" dirty="0"/>
        </a:p>
      </dsp:txBody>
      <dsp:txXfrm>
        <a:off x="5889824" y="3477139"/>
        <a:ext cx="4654426" cy="656064"/>
      </dsp:txXfrm>
    </dsp:sp>
    <dsp:sp modelId="{CCA91796-47D2-4DDE-8A43-74600180ED6B}">
      <dsp:nvSpPr>
        <dsp:cNvPr id="0" name=""/>
        <dsp:cNvSpPr/>
      </dsp:nvSpPr>
      <dsp:spPr>
        <a:xfrm>
          <a:off x="5800886" y="4133203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8092C-7A88-4B0A-9E6D-F93177D2802F}">
      <dsp:nvSpPr>
        <dsp:cNvPr id="0" name=""/>
        <dsp:cNvSpPr/>
      </dsp:nvSpPr>
      <dsp:spPr>
        <a:xfrm>
          <a:off x="5889824" y="4166006"/>
          <a:ext cx="4654426" cy="65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SPHYNX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Smart PLS</a:t>
          </a:r>
          <a:endParaRPr lang="fr-FR" sz="1500" kern="1200" dirty="0"/>
        </a:p>
      </dsp:txBody>
      <dsp:txXfrm>
        <a:off x="5889824" y="4166006"/>
        <a:ext cx="4654426" cy="656064"/>
      </dsp:txXfrm>
    </dsp:sp>
    <dsp:sp modelId="{9C1E2E55-E2F2-4C1E-A617-0615A6C55B18}">
      <dsp:nvSpPr>
        <dsp:cNvPr id="0" name=""/>
        <dsp:cNvSpPr/>
      </dsp:nvSpPr>
      <dsp:spPr>
        <a:xfrm>
          <a:off x="5800886" y="4822070"/>
          <a:ext cx="474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8C24E-38F2-4234-BA2E-9612554F011D}">
      <dsp:nvSpPr>
        <dsp:cNvPr id="0" name=""/>
        <dsp:cNvSpPr/>
      </dsp:nvSpPr>
      <dsp:spPr>
        <a:xfrm>
          <a:off x="1251783" y="741304"/>
          <a:ext cx="3564524" cy="1818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show how the results reduce uncertainty</a:t>
          </a:r>
          <a:endParaRPr lang="fr-FR" sz="2000" kern="1200" dirty="0"/>
        </a:p>
      </dsp:txBody>
      <dsp:txXfrm>
        <a:off x="1822107" y="741304"/>
        <a:ext cx="2994200" cy="1818014"/>
      </dsp:txXfrm>
    </dsp:sp>
    <dsp:sp modelId="{CB39D325-DA7C-4F34-89A0-DFEEE9FB4603}">
      <dsp:nvSpPr>
        <dsp:cNvPr id="0" name=""/>
        <dsp:cNvSpPr/>
      </dsp:nvSpPr>
      <dsp:spPr>
        <a:xfrm>
          <a:off x="1182180" y="2727811"/>
          <a:ext cx="3814915" cy="1818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translate the analyzes into recommendations </a:t>
          </a:r>
          <a:endParaRPr lang="fr-FR" sz="2000" kern="1200" dirty="0" smtClean="0"/>
        </a:p>
      </dsp:txBody>
      <dsp:txXfrm>
        <a:off x="1792566" y="2727811"/>
        <a:ext cx="3204529" cy="1818014"/>
      </dsp:txXfrm>
    </dsp:sp>
    <dsp:sp modelId="{13F8F964-D946-47FE-8007-ED798BFD28F4}">
      <dsp:nvSpPr>
        <dsp:cNvPr id="0" name=""/>
        <dsp:cNvSpPr/>
      </dsp:nvSpPr>
      <dsp:spPr>
        <a:xfrm>
          <a:off x="0" y="359435"/>
          <a:ext cx="1817105" cy="1817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err="1" smtClean="0"/>
            <a:t>Do’s</a:t>
          </a:r>
          <a:endParaRPr lang="fr-FR" sz="3200" kern="1200" dirty="0"/>
        </a:p>
      </dsp:txBody>
      <dsp:txXfrm>
        <a:off x="266109" y="625544"/>
        <a:ext cx="1284887" cy="1284887"/>
      </dsp:txXfrm>
    </dsp:sp>
    <dsp:sp modelId="{A26B50A7-17F8-4B25-86A5-165841AE0D5A}">
      <dsp:nvSpPr>
        <dsp:cNvPr id="0" name=""/>
        <dsp:cNvSpPr/>
      </dsp:nvSpPr>
      <dsp:spPr>
        <a:xfrm>
          <a:off x="6482365" y="802189"/>
          <a:ext cx="3471343" cy="1818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Put all the information </a:t>
          </a:r>
          <a:r>
            <a:rPr lang="fr-FR" sz="2000" kern="1200" dirty="0" err="1" smtClean="0"/>
            <a:t>without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sythesizing</a:t>
          </a:r>
          <a:endParaRPr lang="fr-FR" sz="2000" kern="1200" dirty="0"/>
        </a:p>
      </dsp:txBody>
      <dsp:txXfrm>
        <a:off x="7037780" y="802189"/>
        <a:ext cx="2915928" cy="1818014"/>
      </dsp:txXfrm>
    </dsp:sp>
    <dsp:sp modelId="{CBE255A5-2118-4A77-8820-DDA4E528B14A}">
      <dsp:nvSpPr>
        <dsp:cNvPr id="0" name=""/>
        <dsp:cNvSpPr/>
      </dsp:nvSpPr>
      <dsp:spPr>
        <a:xfrm>
          <a:off x="6407741" y="2765844"/>
          <a:ext cx="3468206" cy="1818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Making a flood of figures and </a:t>
          </a:r>
          <a:r>
            <a:rPr lang="fr-FR" sz="2000" kern="1200" dirty="0" smtClean="0"/>
            <a:t>statistical analyses</a:t>
          </a:r>
          <a:endParaRPr lang="fr-FR" sz="2000" kern="1200" dirty="0"/>
        </a:p>
      </dsp:txBody>
      <dsp:txXfrm>
        <a:off x="6962654" y="2765844"/>
        <a:ext cx="2913293" cy="1818014"/>
      </dsp:txXfrm>
    </dsp:sp>
    <dsp:sp modelId="{40E8A32D-534C-4B0B-A2AF-74C1AAE40660}">
      <dsp:nvSpPr>
        <dsp:cNvPr id="0" name=""/>
        <dsp:cNvSpPr/>
      </dsp:nvSpPr>
      <dsp:spPr>
        <a:xfrm>
          <a:off x="5137642" y="359435"/>
          <a:ext cx="1817105" cy="1817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err="1" smtClean="0"/>
            <a:t>Don’ts</a:t>
          </a:r>
          <a:endParaRPr lang="fr-FR" sz="3200" kern="1200" dirty="0"/>
        </a:p>
      </dsp:txBody>
      <dsp:txXfrm>
        <a:off x="5403751" y="625544"/>
        <a:ext cx="1284887" cy="128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33BFB4-C903-4543-8022-7C47D7CF8A87}" type="datetime1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038543-6FDB-406D-A4C2-E864076D2CF2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e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ACFA6CAF-7D6A-49D2-A935-965066A555D0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80286-FD39-40A7-8A03-CE6177118B57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C489E-827B-460C-A45D-A38FE15233C4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F92BF-3D3C-43EA-B15D-EB569B2F2857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e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C864DD9-B809-47D0-93D8-6CABD605B5D4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3EDC4-695A-4809-88AA-E6000541A579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7925DB-8857-4509-BF5C-735A9F90608E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376E92-ACE3-4C0C-80DA-D6EB49D61A6C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7691C-2408-47F8-8391-B6B27B7DEE7D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 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4B4E1-2802-44F2-BF5D-A8D5878D22A6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fr-FR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2" name="Rectangle 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pour une 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AB7591E-7189-477E-A11E-0A13A8B174D9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174246C-B495-4CC1-95AD-2D0ACCC20168}" type="datetime1">
              <a:rPr lang="fr-FR" noProof="0" smtClean="0"/>
              <a:t>29/04/2025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couches de soie blanche à l’arrière-plan">
            <a:extLst>
              <a:ext uri="{FF2B5EF4-FFF2-40B4-BE49-F238E27FC236}">
                <a16:creationId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 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Marketing </a:t>
            </a:r>
            <a:r>
              <a:rPr lang="en-US" dirty="0"/>
              <a:t>research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 smtClean="0"/>
              <a:t>For marketing </a:t>
            </a:r>
            <a:r>
              <a:rPr lang="fr-FR" sz="1600" dirty="0" err="1" smtClean="0"/>
              <a:t>students</a:t>
            </a:r>
            <a:r>
              <a:rPr lang="fr-FR" sz="1600" dirty="0" smtClean="0"/>
              <a:t> (License)</a:t>
            </a:r>
            <a:endParaRPr lang="fr-FR" sz="1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609288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fr-FR" sz="1400" dirty="0" smtClean="0"/>
              <a:t>Dr GOURI Meriem</a:t>
            </a:r>
          </a:p>
          <a:p>
            <a:pPr rtl="0">
              <a:spcAft>
                <a:spcPts val="600"/>
              </a:spcAft>
            </a:pPr>
            <a:r>
              <a:rPr lang="fr-FR" sz="1400" dirty="0" err="1" smtClean="0"/>
              <a:t>Faculty</a:t>
            </a:r>
            <a:r>
              <a:rPr lang="fr-FR" sz="1400" dirty="0" smtClean="0"/>
              <a:t> of </a:t>
            </a:r>
            <a:r>
              <a:rPr lang="fr-FR" sz="1400" dirty="0" err="1" smtClean="0"/>
              <a:t>economics-Badji</a:t>
            </a:r>
            <a:r>
              <a:rPr lang="fr-FR" sz="1400" dirty="0" smtClean="0"/>
              <a:t> Mokhtar Annaba</a:t>
            </a:r>
            <a:endParaRPr lang="fr-FR" sz="1400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Research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design is </a:t>
            </a:r>
            <a:r>
              <a:rPr lang="en-US" dirty="0"/>
              <a:t>the </a:t>
            </a:r>
            <a:r>
              <a:rPr lang="en-US" dirty="0" smtClean="0"/>
              <a:t>whole strategy </a:t>
            </a:r>
            <a:r>
              <a:rPr lang="en-US" dirty="0"/>
              <a:t>for answering </a:t>
            </a:r>
            <a:r>
              <a:rPr lang="en-US" dirty="0" smtClean="0"/>
              <a:t>the </a:t>
            </a:r>
            <a:r>
              <a:rPr lang="en-US" dirty="0"/>
              <a:t>research question using empirical </a:t>
            </a:r>
            <a:r>
              <a:rPr lang="en-US" dirty="0" smtClean="0"/>
              <a:t>data, and respecting the following elements: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b="1" dirty="0" smtClean="0"/>
              <a:t>aims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approach.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b="1" dirty="0" smtClean="0"/>
              <a:t>population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sampling method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b="1" dirty="0" smtClean="0"/>
              <a:t>data </a:t>
            </a:r>
            <a:r>
              <a:rPr lang="en-US" b="1" dirty="0"/>
              <a:t>collection </a:t>
            </a:r>
            <a:r>
              <a:rPr lang="en-US" b="1" dirty="0" smtClean="0"/>
              <a:t>method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b="1" dirty="0" smtClean="0"/>
              <a:t>Data </a:t>
            </a:r>
            <a:r>
              <a:rPr lang="en-US" b="1" dirty="0"/>
              <a:t>analysis </a:t>
            </a:r>
            <a:r>
              <a:rPr lang="en-US" b="1" dirty="0" smtClean="0"/>
              <a:t>method</a:t>
            </a:r>
            <a:r>
              <a:rPr lang="en-US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5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9671" y="1629878"/>
            <a:ext cx="8477250" cy="2590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02: Qualitative research</a:t>
            </a:r>
          </a:p>
          <a:p>
            <a:pPr marL="0" indent="0" algn="ctr">
              <a:buNone/>
            </a:pPr>
            <a:r>
              <a:rPr lang="fr-FR" sz="8000" b="1" dirty="0" err="1" smtClean="0"/>
              <a:t>Methods</a:t>
            </a:r>
            <a:r>
              <a:rPr lang="fr-FR" sz="8000" b="1" dirty="0" smtClean="0"/>
              <a:t> &amp; Tools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1447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678" y="519752"/>
            <a:ext cx="10772077" cy="48081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1.Qualitative research: </a:t>
            </a:r>
            <a:r>
              <a:rPr lang="fr-FR" sz="4000" dirty="0" err="1" smtClean="0"/>
              <a:t>methods</a:t>
            </a:r>
            <a:r>
              <a:rPr lang="fr-FR" sz="4000" dirty="0" smtClean="0"/>
              <a:t> &amp; </a:t>
            </a:r>
            <a:r>
              <a:rPr lang="fr-FR" sz="4000" dirty="0" err="1" smtClean="0"/>
              <a:t>tools</a:t>
            </a:r>
            <a:endParaRPr lang="fr-FR" sz="4000" dirty="0"/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145940"/>
              </p:ext>
            </p:extLst>
          </p:nvPr>
        </p:nvGraphicFramePr>
        <p:xfrm>
          <a:off x="713678" y="1554480"/>
          <a:ext cx="10367963" cy="467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8085909" y="1319348"/>
            <a:ext cx="940526" cy="4702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210005" y="1397724"/>
            <a:ext cx="71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Tools: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353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678" y="642594"/>
            <a:ext cx="10772077" cy="69555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1.Qualitative research: </a:t>
            </a:r>
            <a:r>
              <a:rPr lang="fr-FR" sz="4000" dirty="0" err="1" smtClean="0"/>
              <a:t>methods</a:t>
            </a:r>
            <a:r>
              <a:rPr lang="fr-FR" sz="4000" dirty="0" smtClean="0"/>
              <a:t> &amp; </a:t>
            </a:r>
            <a:r>
              <a:rPr lang="fr-FR" sz="4000" dirty="0" err="1" smtClean="0"/>
              <a:t>tools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409" y="1784195"/>
            <a:ext cx="10366917" cy="3545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I</a:t>
            </a:r>
            <a:r>
              <a:rPr lang="fr-FR" sz="2400" b="1" dirty="0" smtClean="0"/>
              <a:t>nterviews Tools: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 err="1" smtClean="0">
                <a:solidFill>
                  <a:srgbClr val="FF0000"/>
                </a:solidFill>
              </a:rPr>
              <a:t>Deep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interview </a:t>
            </a:r>
            <a:r>
              <a:rPr lang="fr-FR" sz="2400" dirty="0"/>
              <a:t>(</a:t>
            </a:r>
            <a:r>
              <a:rPr lang="fr-FR" sz="2400" dirty="0" err="1"/>
              <a:t>Already</a:t>
            </a:r>
            <a:r>
              <a:rPr lang="fr-FR" sz="2400" dirty="0"/>
              <a:t> </a:t>
            </a:r>
            <a:r>
              <a:rPr lang="fr-FR" sz="2400" dirty="0" err="1"/>
              <a:t>seen</a:t>
            </a:r>
            <a:r>
              <a:rPr lang="fr-FR" sz="2400" dirty="0"/>
              <a:t> in S1</a:t>
            </a:r>
            <a:r>
              <a:rPr lang="fr-FR" sz="2400" dirty="0" smtClean="0"/>
              <a:t>)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- Focus group</a:t>
            </a:r>
          </a:p>
          <a:p>
            <a:pPr marL="0" indent="0">
              <a:buNone/>
            </a:pPr>
            <a:r>
              <a:rPr lang="en-US" sz="2400" dirty="0"/>
              <a:t>Sometimes participants do not reveal their true feelings using these tools. So we can complete them by the </a:t>
            </a:r>
            <a:r>
              <a:rPr lang="en-US" sz="2400" dirty="0" smtClean="0"/>
              <a:t>projection.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379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678" y="642594"/>
            <a:ext cx="10772077" cy="69555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1.Qualitative research: </a:t>
            </a:r>
            <a:r>
              <a:rPr lang="fr-FR" sz="4000" dirty="0" err="1" smtClean="0"/>
              <a:t>methods</a:t>
            </a:r>
            <a:r>
              <a:rPr lang="fr-FR" sz="4000" dirty="0" smtClean="0"/>
              <a:t> &amp; </a:t>
            </a:r>
            <a:r>
              <a:rPr lang="fr-FR" sz="4000" dirty="0" err="1" smtClean="0"/>
              <a:t>tools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886" y="1690843"/>
            <a:ext cx="11105660" cy="443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Projection</a:t>
            </a:r>
          </a:p>
          <a:p>
            <a:pPr marL="0" indent="0">
              <a:buNone/>
            </a:pPr>
            <a:r>
              <a:rPr lang="fr-FR" sz="2400" b="1" dirty="0" smtClean="0"/>
              <a:t>Tools:</a:t>
            </a:r>
          </a:p>
          <a:p>
            <a:pPr marL="0" indent="0">
              <a:buNone/>
            </a:pPr>
            <a:r>
              <a:rPr lang="fr-FR" sz="2400" dirty="0" smtClean="0"/>
              <a:t>-Sentences </a:t>
            </a:r>
            <a:r>
              <a:rPr lang="fr-FR" sz="2400" dirty="0"/>
              <a:t>to </a:t>
            </a:r>
            <a:r>
              <a:rPr lang="fr-FR" sz="2400" dirty="0" err="1" smtClean="0"/>
              <a:t>complete</a:t>
            </a:r>
            <a:r>
              <a:rPr lang="fr-FR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/>
              <a:t>participants </a:t>
            </a:r>
            <a:r>
              <a:rPr lang="en-US" sz="2400" dirty="0"/>
              <a:t>are asked to </a:t>
            </a:r>
            <a:r>
              <a:rPr lang="en-US" sz="2400" dirty="0" smtClean="0"/>
              <a:t>complete the end of a sentence using their </a:t>
            </a:r>
            <a:r>
              <a:rPr lang="en-US" sz="2400" dirty="0"/>
              <a:t>first </a:t>
            </a:r>
            <a:r>
              <a:rPr lang="en-US" sz="2400" dirty="0" smtClean="0"/>
              <a:t>ideas.</a:t>
            </a:r>
          </a:p>
          <a:p>
            <a:pPr marL="0" indent="0">
              <a:buNone/>
            </a:pPr>
            <a:r>
              <a:rPr lang="fr-FR" sz="2400" dirty="0" smtClean="0"/>
              <a:t>-Expression </a:t>
            </a:r>
            <a:r>
              <a:rPr lang="fr-FR" sz="2400" dirty="0" err="1" smtClean="0"/>
              <a:t>methods</a:t>
            </a:r>
            <a:r>
              <a:rPr lang="fr-FR" sz="2400" dirty="0" smtClean="0"/>
              <a:t>: </a:t>
            </a:r>
            <a:r>
              <a:rPr lang="en-US" sz="2400" dirty="0" smtClean="0"/>
              <a:t>They </a:t>
            </a:r>
            <a:r>
              <a:rPr lang="en-US" sz="2400" dirty="0"/>
              <a:t>put themselves in someone else’s shoes, thus projecting their own </a:t>
            </a:r>
            <a:r>
              <a:rPr lang="en-US" sz="2400" dirty="0" smtClean="0"/>
              <a:t>feelings.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-Construction </a:t>
            </a:r>
            <a:r>
              <a:rPr lang="fr-FR" sz="2400" dirty="0" err="1" smtClean="0"/>
              <a:t>methods</a:t>
            </a:r>
            <a:r>
              <a:rPr lang="fr-FR" sz="2400" dirty="0" smtClean="0"/>
              <a:t>: </a:t>
            </a:r>
            <a:r>
              <a:rPr lang="en-US" sz="2400" dirty="0" smtClean="0"/>
              <a:t>They </a:t>
            </a:r>
            <a:r>
              <a:rPr lang="en-US" sz="2400" dirty="0"/>
              <a:t>construct a description or story of an image presented to </a:t>
            </a:r>
            <a:r>
              <a:rPr lang="en-US" sz="2400" dirty="0" smtClean="0"/>
              <a:t>them.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-Association </a:t>
            </a:r>
            <a:r>
              <a:rPr lang="fr-FR" sz="2400" dirty="0" err="1" smtClean="0"/>
              <a:t>methods</a:t>
            </a:r>
            <a:r>
              <a:rPr lang="fr-FR" sz="2400" dirty="0" smtClean="0"/>
              <a:t>: </a:t>
            </a:r>
            <a:r>
              <a:rPr lang="en-US" sz="2400" dirty="0"/>
              <a:t>p</a:t>
            </a:r>
            <a:r>
              <a:rPr lang="en-US" sz="2400" dirty="0" smtClean="0"/>
              <a:t>articipant </a:t>
            </a:r>
            <a:r>
              <a:rPr lang="en-US" sz="2400" dirty="0"/>
              <a:t>is asked to react quickly to </a:t>
            </a:r>
            <a:r>
              <a:rPr lang="en-US" sz="2400" dirty="0" smtClean="0"/>
              <a:t>stimuli. </a:t>
            </a:r>
            <a:r>
              <a:rPr lang="en-US" sz="2400" dirty="0"/>
              <a:t>( ex: list of words to find their associated words</a:t>
            </a:r>
            <a:r>
              <a:rPr lang="en-US" sz="2400" dirty="0" smtClean="0"/>
              <a:t>).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898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552" y="472777"/>
            <a:ext cx="10772077" cy="69555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1.Qualitative research: </a:t>
            </a:r>
            <a:r>
              <a:rPr lang="fr-FR" sz="4000" dirty="0" err="1" smtClean="0"/>
              <a:t>methods</a:t>
            </a:r>
            <a:r>
              <a:rPr lang="fr-FR" sz="4000" dirty="0" smtClean="0"/>
              <a:t> &amp; </a:t>
            </a:r>
            <a:r>
              <a:rPr lang="fr-FR" sz="4000" dirty="0" err="1" smtClean="0"/>
              <a:t>tools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410" y="1431498"/>
            <a:ext cx="10648460" cy="4838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O</a:t>
            </a:r>
            <a:r>
              <a:rPr lang="fr-FR" sz="2400" b="1" dirty="0" smtClean="0"/>
              <a:t>bservation</a:t>
            </a:r>
          </a:p>
          <a:p>
            <a:pPr marL="0" indent="0">
              <a:buNone/>
            </a:pPr>
            <a:r>
              <a:rPr lang="fr-FR" sz="2400" b="1" dirty="0" smtClean="0"/>
              <a:t>Tools</a:t>
            </a:r>
            <a:r>
              <a:rPr lang="fr-FR" sz="2400" dirty="0" smtClean="0"/>
              <a:t>:</a:t>
            </a:r>
          </a:p>
          <a:p>
            <a:pPr>
              <a:buFontTx/>
              <a:buChar char="-"/>
            </a:pPr>
            <a:r>
              <a:rPr lang="fr-FR" sz="2400" dirty="0" smtClean="0"/>
              <a:t>In situation: observation in </a:t>
            </a:r>
            <a:r>
              <a:rPr lang="fr-FR" sz="2400" dirty="0" err="1" smtClean="0"/>
              <a:t>natural</a:t>
            </a:r>
            <a:r>
              <a:rPr lang="fr-FR" sz="2400" dirty="0" smtClean="0"/>
              <a:t> </a:t>
            </a:r>
            <a:r>
              <a:rPr lang="fr-FR" sz="2400" dirty="0" err="1" smtClean="0"/>
              <a:t>environment</a:t>
            </a:r>
            <a:r>
              <a:rPr lang="fr-FR" sz="2400" dirty="0"/>
              <a:t>.</a:t>
            </a: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In </a:t>
            </a:r>
            <a:r>
              <a:rPr lang="fr-FR" sz="2400" dirty="0" err="1" smtClean="0"/>
              <a:t>laboratory</a:t>
            </a:r>
            <a:r>
              <a:rPr lang="fr-FR" sz="2400" dirty="0" smtClean="0"/>
              <a:t> : </a:t>
            </a:r>
            <a:r>
              <a:rPr lang="fr-FR" sz="2400" dirty="0" err="1" smtClean="0"/>
              <a:t>modifcation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factors</a:t>
            </a:r>
            <a:r>
              <a:rPr lang="fr-FR" sz="2400" dirty="0" smtClean="0"/>
              <a:t> to observe </a:t>
            </a:r>
            <a:r>
              <a:rPr lang="fr-FR" sz="2400" dirty="0" err="1" smtClean="0"/>
              <a:t>any</a:t>
            </a:r>
            <a:r>
              <a:rPr lang="fr-FR" sz="2400" dirty="0" smtClean="0"/>
              <a:t> changes.</a:t>
            </a:r>
          </a:p>
          <a:p>
            <a:pPr marL="0" indent="0">
              <a:buNone/>
            </a:pPr>
            <a:r>
              <a:rPr lang="fr-FR" sz="2400" dirty="0" smtClean="0"/>
              <a:t>- Direct</a:t>
            </a:r>
          </a:p>
          <a:p>
            <a:pPr marL="0" indent="0">
              <a:buNone/>
            </a:pPr>
            <a:r>
              <a:rPr lang="fr-FR" sz="2400" dirty="0" smtClean="0"/>
              <a:t>- Indirect: film, image, etc.</a:t>
            </a:r>
          </a:p>
          <a:p>
            <a:pPr marL="0" indent="0">
              <a:buNone/>
            </a:pPr>
            <a:r>
              <a:rPr lang="fr-FR" sz="2400" dirty="0" smtClean="0"/>
              <a:t>- Participant: the </a:t>
            </a:r>
            <a:r>
              <a:rPr lang="fr-FR" sz="2400" dirty="0" err="1" smtClean="0"/>
              <a:t>observator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member</a:t>
            </a:r>
            <a:r>
              <a:rPr lang="fr-FR" sz="2400" dirty="0"/>
              <a:t> </a:t>
            </a:r>
            <a:r>
              <a:rPr lang="fr-FR" sz="2400" dirty="0" smtClean="0"/>
              <a:t>of the situation. </a:t>
            </a:r>
          </a:p>
          <a:p>
            <a:pPr marL="0" indent="0">
              <a:buNone/>
            </a:pPr>
            <a:r>
              <a:rPr lang="fr-FR" sz="2400" dirty="0" smtClean="0"/>
              <a:t>- Non participant: the observer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neutral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fr-FR" sz="2400" dirty="0" smtClean="0"/>
              <a:t>- Real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Netnography</a:t>
            </a:r>
            <a:r>
              <a:rPr lang="fr-FR" sz="2400" dirty="0" smtClean="0"/>
              <a:t>: observation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8093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Netnography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19"/>
            <a:ext cx="10480766" cy="4258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Netnography</a:t>
            </a:r>
            <a:r>
              <a:rPr lang="en-US" sz="2000" dirty="0"/>
              <a:t> aims to study </a:t>
            </a:r>
            <a:r>
              <a:rPr lang="en-US" sz="2000" dirty="0" smtClean="0"/>
              <a:t>and </a:t>
            </a:r>
            <a:r>
              <a:rPr lang="en-US" sz="2000" dirty="0"/>
              <a:t>analyzes the communication acts of the members of a virtual consumer </a:t>
            </a:r>
            <a:r>
              <a:rPr lang="en-US" sz="2000" dirty="0" smtClean="0"/>
              <a:t>community.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researcher can be a participant or </a:t>
            </a:r>
            <a:r>
              <a:rPr lang="en-US" sz="2000" dirty="0" smtClean="0"/>
              <a:t>not.</a:t>
            </a:r>
          </a:p>
          <a:p>
            <a:pPr marL="0" indent="0">
              <a:buNone/>
            </a:pPr>
            <a:r>
              <a:rPr lang="en-US" sz="2000" dirty="0" smtClean="0"/>
              <a:t>Steps: (</a:t>
            </a:r>
            <a:r>
              <a:rPr lang="en-US" sz="2000" dirty="0" err="1" smtClean="0"/>
              <a:t>Kozinet</a:t>
            </a:r>
            <a:r>
              <a:rPr lang="en-US" sz="2000" dirty="0" smtClean="0"/>
              <a:t> 2002)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1-Choice </a:t>
            </a:r>
            <a:r>
              <a:rPr lang="en-US" sz="2000" dirty="0"/>
              <a:t>of communities relevant to the research </a:t>
            </a:r>
            <a:r>
              <a:rPr lang="en-US" sz="2000" dirty="0" smtClean="0"/>
              <a:t>question</a:t>
            </a:r>
            <a:r>
              <a:rPr lang="en-US" sz="2000" dirty="0"/>
              <a:t> </a:t>
            </a:r>
            <a:r>
              <a:rPr lang="en-US" sz="2000" dirty="0" smtClean="0"/>
              <a:t>( Sampling, methods,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1.1- Choice of the communities an members</a:t>
            </a:r>
          </a:p>
          <a:p>
            <a:pPr marL="0" indent="0">
              <a:buNone/>
            </a:pPr>
            <a:r>
              <a:rPr lang="en-US" sz="2000" dirty="0" smtClean="0"/>
              <a:t>1.2- Choice of the method: participant, not participant, observation </a:t>
            </a:r>
          </a:p>
          <a:p>
            <a:pPr marL="0" indent="0">
              <a:buNone/>
            </a:pPr>
            <a:r>
              <a:rPr lang="en-US" sz="2000" dirty="0" smtClean="0"/>
              <a:t>2-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4756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7797" y="1533625"/>
            <a:ext cx="8477250" cy="2590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03: Quantitative research</a:t>
            </a:r>
          </a:p>
          <a:p>
            <a:pPr marL="0" indent="0" algn="ctr">
              <a:buNone/>
            </a:pPr>
            <a:r>
              <a:rPr lang="fr-FR" sz="8000" b="1" dirty="0" err="1" smtClean="0"/>
              <a:t>Methods</a:t>
            </a:r>
            <a:r>
              <a:rPr lang="fr-FR" sz="8000" b="1" dirty="0" smtClean="0"/>
              <a:t> &amp; </a:t>
            </a:r>
            <a:r>
              <a:rPr lang="fr-FR" sz="8000" b="1" dirty="0" err="1" smtClean="0"/>
              <a:t>tools</a:t>
            </a:r>
            <a:r>
              <a:rPr lang="fr-FR" sz="8000" b="1" dirty="0" smtClean="0"/>
              <a:t> 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07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98215"/>
            <a:ext cx="10058400" cy="70494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1.Quantitative research: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709460"/>
              </p:ext>
            </p:extLst>
          </p:nvPr>
        </p:nvGraphicFramePr>
        <p:xfrm>
          <a:off x="1171302" y="16462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98215"/>
            <a:ext cx="10058400" cy="70494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1.Quantitative research: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031" y="1443789"/>
            <a:ext cx="10643937" cy="50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err="1" smtClean="0"/>
              <a:t>Experimentation</a:t>
            </a:r>
            <a:r>
              <a:rPr lang="fr-FR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Experimentation is a research method in which one or more variables are consciously manipulated and the outcome or effect of that manipulation on other variables is observed.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Types:</a:t>
            </a:r>
          </a:p>
          <a:p>
            <a:pPr marL="0" indent="0">
              <a:buNone/>
            </a:pPr>
            <a:r>
              <a:rPr lang="en-US" sz="2400" dirty="0" smtClean="0"/>
              <a:t>-Pre-Experimental Design: A </a:t>
            </a:r>
            <a:r>
              <a:rPr lang="en-US" sz="2400" dirty="0"/>
              <a:t>group, or various groups, are kept under observation after implementing cause and effect factors.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-True </a:t>
            </a:r>
            <a:r>
              <a:rPr lang="en-US" sz="2400" dirty="0"/>
              <a:t>Experimental </a:t>
            </a:r>
            <a:r>
              <a:rPr lang="en-US" sz="2400" dirty="0" smtClean="0"/>
              <a:t>Design: It </a:t>
            </a:r>
            <a:r>
              <a:rPr lang="en-US" sz="2400" dirty="0"/>
              <a:t>relies on statistical analysis to prove or disprove a hypothesis, making it the most accurate form of research.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Quasi-Experimental Design: It is </a:t>
            </a:r>
            <a:r>
              <a:rPr lang="en-US" sz="2400" dirty="0"/>
              <a:t>similar to an experimental one, but it is not the same. The difference between the two is the assignment of a control group</a:t>
            </a:r>
            <a:r>
              <a:rPr lang="en-US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014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998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Marketing research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summarized</a:t>
            </a:r>
            <a:r>
              <a:rPr lang="fr-FR" sz="2800" dirty="0" smtClean="0"/>
              <a:t> in </a:t>
            </a:r>
            <a:r>
              <a:rPr lang="fr-FR" sz="2800" b="1" dirty="0" smtClean="0"/>
              <a:t>six </a:t>
            </a:r>
            <a:r>
              <a:rPr lang="fr-FR" sz="2800" b="1" dirty="0" err="1" smtClean="0"/>
              <a:t>steps</a:t>
            </a:r>
            <a:r>
              <a:rPr lang="fr-FR" sz="2800" dirty="0" smtClean="0"/>
              <a:t>, </a:t>
            </a:r>
            <a:r>
              <a:rPr lang="fr-FR" sz="2800" dirty="0" err="1" smtClean="0"/>
              <a:t>already</a:t>
            </a:r>
            <a:r>
              <a:rPr lang="fr-FR" sz="2800" dirty="0" smtClean="0"/>
              <a:t> </a:t>
            </a:r>
            <a:r>
              <a:rPr lang="fr-FR" sz="2800" dirty="0" err="1" smtClean="0"/>
              <a:t>seen</a:t>
            </a:r>
            <a:r>
              <a:rPr lang="fr-FR" sz="2800" dirty="0" smtClean="0"/>
              <a:t>:</a:t>
            </a:r>
          </a:p>
          <a:p>
            <a:pPr marL="0" indent="0">
              <a:buNone/>
            </a:pPr>
            <a:r>
              <a:rPr lang="fr-FR" sz="2800" dirty="0" smtClean="0"/>
              <a:t>Determination of the problem, data collection and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methods</a:t>
            </a:r>
            <a:r>
              <a:rPr lang="fr-FR" sz="2800" dirty="0" smtClean="0"/>
              <a:t>, </a:t>
            </a:r>
            <a:r>
              <a:rPr lang="fr-FR" sz="2800" dirty="0" err="1" smtClean="0"/>
              <a:t>sampling</a:t>
            </a:r>
            <a:r>
              <a:rPr lang="fr-FR" sz="2800" dirty="0" smtClean="0"/>
              <a:t> </a:t>
            </a:r>
            <a:r>
              <a:rPr lang="fr-FR" sz="2800" dirty="0" err="1" smtClean="0"/>
              <a:t>methods</a:t>
            </a:r>
            <a:r>
              <a:rPr lang="fr-FR" sz="2800" dirty="0" smtClean="0"/>
              <a:t>, </a:t>
            </a:r>
            <a:r>
              <a:rPr lang="fr-FR" sz="2800" dirty="0"/>
              <a:t>d</a:t>
            </a:r>
            <a:r>
              <a:rPr lang="fr-FR" sz="2800" dirty="0" smtClean="0"/>
              <a:t>ata </a:t>
            </a:r>
            <a:r>
              <a:rPr lang="fr-FR" sz="2800" dirty="0" err="1" smtClean="0"/>
              <a:t>analysis</a:t>
            </a:r>
            <a:r>
              <a:rPr lang="fr-FR" sz="2800" dirty="0" smtClean="0"/>
              <a:t>, and </a:t>
            </a:r>
            <a:r>
              <a:rPr lang="fr-FR" sz="2800" dirty="0" err="1" smtClean="0"/>
              <a:t>finally</a:t>
            </a:r>
            <a:r>
              <a:rPr lang="fr-FR" sz="2800" dirty="0" smtClean="0"/>
              <a:t> </a:t>
            </a:r>
            <a:r>
              <a:rPr lang="fr-FR" sz="2800" dirty="0" err="1" smtClean="0"/>
              <a:t>preparation</a:t>
            </a:r>
            <a:r>
              <a:rPr lang="fr-FR" sz="2800" dirty="0" smtClean="0"/>
              <a:t> of the report.</a:t>
            </a:r>
          </a:p>
          <a:p>
            <a:pPr marL="0" indent="0">
              <a:buNone/>
            </a:pPr>
            <a:r>
              <a:rPr lang="fr-FR" sz="2800" dirty="0" err="1" smtClean="0"/>
              <a:t>Each</a:t>
            </a:r>
            <a:r>
              <a:rPr lang="fr-FR" sz="2800" dirty="0" smtClean="0"/>
              <a:t> </a:t>
            </a:r>
            <a:r>
              <a:rPr lang="fr-FR" sz="2800" dirty="0" err="1" smtClean="0"/>
              <a:t>step</a:t>
            </a:r>
            <a:r>
              <a:rPr lang="fr-FR" sz="2800" dirty="0" smtClean="0"/>
              <a:t> </a:t>
            </a:r>
            <a:r>
              <a:rPr lang="fr-FR" sz="2800" dirty="0" err="1" smtClean="0"/>
              <a:t>will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detailed</a:t>
            </a:r>
            <a:r>
              <a:rPr lang="fr-FR" sz="2800" dirty="0" smtClean="0"/>
              <a:t> in one </a:t>
            </a:r>
            <a:r>
              <a:rPr lang="fr-FR" sz="2800" dirty="0" err="1" smtClean="0"/>
              <a:t>chapter</a:t>
            </a:r>
            <a:r>
              <a:rPr lang="fr-FR" sz="2800" dirty="0"/>
              <a:t>.</a:t>
            </a:r>
          </a:p>
          <a:p>
            <a:pPr marL="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7573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98215"/>
            <a:ext cx="10058400" cy="70494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1.Quantitative research: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Survey:</a:t>
            </a:r>
          </a:p>
          <a:p>
            <a:pPr marL="0" indent="0">
              <a:buNone/>
            </a:pPr>
            <a:r>
              <a:rPr lang="fr-FR" sz="2400" b="1" dirty="0" smtClean="0"/>
              <a:t>Tools:</a:t>
            </a:r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400" dirty="0" err="1" smtClean="0"/>
              <a:t>Adhoc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-Omnibus</a:t>
            </a:r>
          </a:p>
          <a:p>
            <a:pPr marL="0" indent="0">
              <a:buNone/>
            </a:pPr>
            <a:r>
              <a:rPr lang="fr-FR" sz="2400" dirty="0" smtClean="0"/>
              <a:t>-Panel</a:t>
            </a:r>
          </a:p>
          <a:p>
            <a:pPr marL="0" indent="0">
              <a:buNone/>
            </a:pPr>
            <a:r>
              <a:rPr lang="fr-FR" sz="2400" b="1" dirty="0" smtClean="0"/>
              <a:t>-</a:t>
            </a:r>
            <a:r>
              <a:rPr lang="fr-FR" sz="2400" b="1" dirty="0" smtClean="0">
                <a:solidFill>
                  <a:srgbClr val="FF0000"/>
                </a:solidFill>
              </a:rPr>
              <a:t>Questionnaire: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of </a:t>
            </a:r>
            <a:r>
              <a:rPr lang="fr-FR" sz="2400" dirty="0" err="1" smtClean="0"/>
              <a:t>its</a:t>
            </a:r>
            <a:r>
              <a:rPr lang="fr-FR" sz="2400" dirty="0" smtClean="0"/>
              <a:t> large use in </a:t>
            </a:r>
            <a:r>
              <a:rPr lang="fr-FR" sz="2400" dirty="0" err="1" smtClean="0"/>
              <a:t>several</a:t>
            </a:r>
            <a:r>
              <a:rPr lang="fr-FR" sz="2400" dirty="0" smtClean="0"/>
              <a:t> </a:t>
            </a:r>
            <a:r>
              <a:rPr lang="fr-FR" sz="2400" dirty="0" err="1" smtClean="0"/>
              <a:t>studies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focus on </a:t>
            </a:r>
            <a:r>
              <a:rPr lang="fr-FR" sz="2400" dirty="0" err="1" smtClean="0"/>
              <a:t>it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3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18902"/>
              </p:ext>
            </p:extLst>
          </p:nvPr>
        </p:nvGraphicFramePr>
        <p:xfrm>
          <a:off x="374468" y="1502229"/>
          <a:ext cx="11443063" cy="4943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646">
                  <a:extLst>
                    <a:ext uri="{9D8B030D-6E8A-4147-A177-3AD203B41FA5}">
                      <a16:colId xmlns:a16="http://schemas.microsoft.com/office/drawing/2014/main" val="901674135"/>
                    </a:ext>
                  </a:extLst>
                </a:gridCol>
                <a:gridCol w="9544417">
                  <a:extLst>
                    <a:ext uri="{9D8B030D-6E8A-4147-A177-3AD203B41FA5}">
                      <a16:colId xmlns:a16="http://schemas.microsoft.com/office/drawing/2014/main" val="2519272505"/>
                    </a:ext>
                  </a:extLst>
                </a:gridCol>
              </a:tblGrid>
              <a:tr h="392656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Definition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of questions in useful order that address the research objectives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63158"/>
                  </a:ext>
                </a:extLst>
              </a:tr>
              <a:tr h="968192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Structure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-Introduction: Presentation of the study and its objectives.</a:t>
                      </a:r>
                    </a:p>
                    <a:p>
                      <a:r>
                        <a:rPr lang="en-US" dirty="0" smtClean="0"/>
                        <a:t>-Body: The questions.</a:t>
                      </a:r>
                    </a:p>
                    <a:p>
                      <a:r>
                        <a:rPr lang="en-US" dirty="0" smtClean="0"/>
                        <a:t>-Conclusion: respondents </a:t>
                      </a:r>
                      <a:r>
                        <a:rPr lang="en-US" dirty="0" err="1" smtClean="0"/>
                        <a:t>informations</a:t>
                      </a:r>
                      <a:r>
                        <a:rPr lang="en-US" dirty="0" smtClean="0"/>
                        <a:t> and thanks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471177"/>
                  </a:ext>
                </a:extLst>
              </a:tr>
              <a:tr h="968192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Administration </a:t>
                      </a:r>
                      <a:r>
                        <a:rPr lang="fr-FR" b="1" dirty="0" err="1" smtClean="0"/>
                        <a:t>method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-Online</a:t>
                      </a:r>
                    </a:p>
                    <a:p>
                      <a:r>
                        <a:rPr lang="en-US" dirty="0" smtClean="0"/>
                        <a:t>-In paper-and-pen formats face to face</a:t>
                      </a:r>
                    </a:p>
                    <a:p>
                      <a:r>
                        <a:rPr lang="en-US" dirty="0" smtClean="0"/>
                        <a:t>-Phone,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03652"/>
                  </a:ext>
                </a:extLst>
              </a:tr>
              <a:tr h="67773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Questions type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-Open</a:t>
                      </a:r>
                    </a:p>
                    <a:p>
                      <a:r>
                        <a:rPr lang="en-US" dirty="0" smtClean="0"/>
                        <a:t>-Closed: Strict choice; Multiple choice.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Nature: Nominal; Ordinal; Scale;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94856"/>
                  </a:ext>
                </a:extLst>
              </a:tr>
              <a:tr h="125864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Questions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wording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-Use clear language</a:t>
                      </a:r>
                    </a:p>
                    <a:p>
                      <a:r>
                        <a:rPr lang="en-US" dirty="0" smtClean="0"/>
                        <a:t>-Use balanced framing: Use positive frames because</a:t>
                      </a:r>
                      <a:r>
                        <a:rPr lang="en-US" baseline="0" dirty="0" smtClean="0"/>
                        <a:t> they are more neutral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-Avoid leading questions</a:t>
                      </a:r>
                    </a:p>
                    <a:p>
                      <a:r>
                        <a:rPr lang="en-US" dirty="0" smtClean="0"/>
                        <a:t>-Keep your questions focused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18332"/>
                  </a:ext>
                </a:extLst>
              </a:tr>
              <a:tr h="67773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Questions </a:t>
                      </a:r>
                      <a:r>
                        <a:rPr lang="fr-FR" b="1" dirty="0" err="1" smtClean="0"/>
                        <a:t>order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Logical</a:t>
                      </a:r>
                      <a:r>
                        <a:rPr lang="fr-FR" dirty="0" smtClean="0"/>
                        <a:t> flow</a:t>
                      </a:r>
                      <a:r>
                        <a:rPr lang="fr-FR" baseline="0" dirty="0" smtClean="0"/>
                        <a:t>: </a:t>
                      </a:r>
                      <a:r>
                        <a:rPr lang="en-US" baseline="0" dirty="0" err="1" smtClean="0"/>
                        <a:t>tarting</a:t>
                      </a:r>
                      <a:r>
                        <a:rPr lang="en-US" baseline="0" dirty="0" smtClean="0"/>
                        <a:t> with simple questions, such as behavioral or opinion questions, and ending with more complex, sensitive, or controversial questions.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846765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66799" y="433932"/>
            <a:ext cx="10058400" cy="7417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6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7797" y="1533625"/>
            <a:ext cx="8477250" cy="2590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04: </a:t>
            </a:r>
            <a:r>
              <a:rPr lang="fr-FR" sz="8000" b="1" dirty="0" err="1" smtClean="0"/>
              <a:t>Sample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methods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22956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7" y="218051"/>
            <a:ext cx="11723573" cy="6407606"/>
          </a:xfrm>
        </p:spPr>
      </p:pic>
    </p:spTree>
    <p:extLst>
      <p:ext uri="{BB962C8B-B14F-4D97-AF65-F5344CB8AC3E}">
        <p14:creationId xmlns:p14="http://schemas.microsoft.com/office/powerpoint/2010/main" val="39277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Everyone in the population has an equal chance of being included in the sample.</a:t>
            </a:r>
          </a:p>
          <a:p>
            <a:pPr marL="0" indent="0">
              <a:buNone/>
            </a:pPr>
            <a:r>
              <a:rPr lang="en-US" sz="2400" dirty="0"/>
              <a:t>The researcher has a sampling frame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738847"/>
            <a:ext cx="10058400" cy="777132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Probability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 (or </a:t>
            </a:r>
            <a:r>
              <a:rPr lang="fr-FR" sz="3600" dirty="0" err="1" smtClean="0"/>
              <a:t>Random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347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621856"/>
            <a:ext cx="4876405" cy="4032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Simple </a:t>
            </a:r>
            <a:r>
              <a:rPr lang="fr-FR" sz="2400" b="1" dirty="0" err="1" smtClean="0"/>
              <a:t>sampling</a:t>
            </a:r>
            <a:r>
              <a:rPr lang="fr-FR" sz="2400" b="1" dirty="0"/>
              <a:t>:</a:t>
            </a:r>
            <a:endParaRPr lang="fr-FR" sz="2400" b="1" dirty="0" smtClean="0"/>
          </a:p>
          <a:p>
            <a:pPr marL="0" indent="0">
              <a:buNone/>
            </a:pPr>
            <a:r>
              <a:rPr lang="en-US" sz="2400" dirty="0"/>
              <a:t>People (or things) have the same chance of being chosen. </a:t>
            </a:r>
          </a:p>
          <a:p>
            <a:pPr marL="0" indent="0">
              <a:buNone/>
            </a:pPr>
            <a:r>
              <a:rPr lang="en-US" sz="2400" dirty="0"/>
              <a:t>Ex: if there are 100 buildings and you wanted to estimate the average number of floors per building, you might randomly select 20 buildings for your sample. 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10511"/>
            <a:ext cx="8911389" cy="576606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Probability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 (or </a:t>
            </a:r>
            <a:r>
              <a:rPr lang="fr-FR" sz="3600" dirty="0" err="1" smtClean="0"/>
              <a:t>Random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42" y="2839453"/>
            <a:ext cx="6585290" cy="37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405287"/>
            <a:ext cx="6119652" cy="5163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 smtClean="0"/>
              <a:t>Systematic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sampling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The first person is selected randomly, and then a fixed interval is used to select additional individuals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Ex: </a:t>
            </a:r>
            <a:r>
              <a:rPr lang="en-US" sz="2400" dirty="0"/>
              <a:t>in a population of 1,000 people, the first selected individual is number 2 (shown in blue). </a:t>
            </a:r>
          </a:p>
          <a:p>
            <a:pPr marL="0" indent="0">
              <a:buNone/>
            </a:pPr>
            <a:r>
              <a:rPr lang="en-US" sz="2400" dirty="0"/>
              <a:t>From there, every fourth person is selected, such as numbers 6, 10, 14, 18, 22, etc., until you reach your sample size of 100 individuals.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392653" cy="384101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Probability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 (or </a:t>
            </a:r>
            <a:r>
              <a:rPr lang="fr-FR" sz="3600" dirty="0" err="1" smtClean="0"/>
              <a:t>Random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89" y="2767263"/>
            <a:ext cx="5358473" cy="38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453" y="1564106"/>
            <a:ext cx="11069052" cy="360947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Stratified </a:t>
            </a:r>
            <a:r>
              <a:rPr lang="fr-FR" sz="2400" b="1" dirty="0" err="1" smtClean="0"/>
              <a:t>sampling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The population is divided into smaller groups, or “strata,” that share a characteristic. People from each smaller group are randomly selected to form the sample.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Ex: if </a:t>
            </a:r>
            <a:r>
              <a:rPr lang="en-US" sz="2400" dirty="0"/>
              <a:t>we want to know the top favorite food among students in a school, we can divide the students into strata based on their grade, and then choose a few students randomly from each grade to be in our sample.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911389" cy="384101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Probability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 (or </a:t>
            </a:r>
            <a:r>
              <a:rPr lang="fr-FR" sz="3600" dirty="0" err="1" smtClean="0"/>
              <a:t>Random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501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0629" y="1612231"/>
            <a:ext cx="6448927" cy="377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Cluster </a:t>
            </a:r>
            <a:r>
              <a:rPr lang="fr-FR" sz="2400" b="1" dirty="0" err="1" smtClean="0"/>
              <a:t>sampling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This is used when a population is huge or spread out over a large area. People are randomly selected from groups or areas, such as states. </a:t>
            </a:r>
          </a:p>
          <a:p>
            <a:pPr marL="0" indent="0">
              <a:buNone/>
            </a:pPr>
            <a:r>
              <a:rPr lang="en-US" sz="2400" dirty="0" smtClean="0"/>
              <a:t>Ex: to </a:t>
            </a:r>
            <a:r>
              <a:rPr lang="en-US" sz="2400" dirty="0"/>
              <a:t>study a country’s population, 100 individuals may be randomly selected from larger states, and 50 from the smaller ones. 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686800" cy="753069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Probability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 (or </a:t>
            </a:r>
            <a:r>
              <a:rPr lang="fr-FR" sz="3600" dirty="0" err="1" smtClean="0"/>
              <a:t>Random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56" y="2093496"/>
            <a:ext cx="4925454" cy="43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104" y="2127183"/>
            <a:ext cx="10748211" cy="263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</a:t>
            </a:r>
            <a:r>
              <a:rPr lang="en-US" sz="2400" dirty="0" smtClean="0"/>
              <a:t>the </a:t>
            </a:r>
            <a:r>
              <a:rPr lang="en-US" sz="2400" dirty="0"/>
              <a:t>researcher doesn't have a sampling </a:t>
            </a:r>
            <a:r>
              <a:rPr lang="en-US" sz="2400" dirty="0" smtClean="0"/>
              <a:t>frame, he uses </a:t>
            </a:r>
            <a:r>
              <a:rPr lang="en-US" sz="2400" dirty="0"/>
              <a:t>non-probability </a:t>
            </a:r>
            <a:r>
              <a:rPr lang="en-US" sz="2400" dirty="0" smtClean="0"/>
              <a:t>sampling.</a:t>
            </a:r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means selecting individuals based on convenience or your best judgment.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 </a:t>
            </a:r>
            <a:r>
              <a:rPr lang="en-US" sz="2400" dirty="0"/>
              <a:t>everyone in the population has an equal chance of being selected</a:t>
            </a:r>
            <a:r>
              <a:rPr lang="en-US" sz="2400" dirty="0" smtClean="0"/>
              <a:t>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748212" cy="68088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Non-</a:t>
            </a:r>
            <a:r>
              <a:rPr lang="fr-FR" sz="3600" dirty="0" err="1" smtClean="0"/>
              <a:t>probability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 (or non-</a:t>
            </a:r>
            <a:r>
              <a:rPr lang="fr-FR" sz="3600" dirty="0" err="1"/>
              <a:t>r</a:t>
            </a:r>
            <a:r>
              <a:rPr lang="fr-FR" sz="3600" dirty="0" err="1" smtClean="0"/>
              <a:t>andom</a:t>
            </a:r>
            <a:r>
              <a:rPr lang="fr-FR" sz="3600" dirty="0" smtClean="0"/>
              <a:t> </a:t>
            </a:r>
            <a:r>
              <a:rPr lang="fr-FR" sz="3600" dirty="0" err="1" smtClean="0"/>
              <a:t>sampling</a:t>
            </a:r>
            <a:r>
              <a:rPr lang="fr-FR" sz="3600" dirty="0" smtClean="0"/>
              <a:t>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106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5450" y="1988820"/>
            <a:ext cx="8477250" cy="2590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01:</a:t>
            </a:r>
          </a:p>
          <a:p>
            <a:pPr marL="0" indent="0" algn="ctr">
              <a:buNone/>
            </a:pPr>
            <a:r>
              <a:rPr lang="fr-FR" sz="8000" b="1" dirty="0" err="1" smtClean="0"/>
              <a:t>Research</a:t>
            </a:r>
            <a:r>
              <a:rPr lang="fr-FR" sz="8000" b="1" dirty="0" smtClean="0"/>
              <a:t> problem &amp; </a:t>
            </a:r>
            <a:r>
              <a:rPr lang="fr-FR" sz="8000" b="1" dirty="0" err="1" smtClean="0"/>
              <a:t>hypotheses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8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326" y="2103120"/>
            <a:ext cx="11165306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Quota </a:t>
            </a:r>
            <a:r>
              <a:rPr lang="fr-FR" sz="2400" b="1" dirty="0" err="1" smtClean="0"/>
              <a:t>sampling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population is divided into groups based on shared characteristics, such as gender or age. A proportional, representative sample is selected from each group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Ex: if </a:t>
            </a:r>
            <a:r>
              <a:rPr lang="en-US" sz="2400" dirty="0"/>
              <a:t>a company has 100 employees, with 40 being men and 60 being women, they might select 4 men and 6 women to be in the sample. 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569116" cy="400143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Non-</a:t>
            </a:r>
            <a:r>
              <a:rPr lang="fr-FR" sz="3200" dirty="0" err="1"/>
              <a:t>p</a:t>
            </a:r>
            <a:r>
              <a:rPr lang="fr-FR" sz="3200" dirty="0" err="1" smtClean="0"/>
              <a:t>robability</a:t>
            </a:r>
            <a:r>
              <a:rPr lang="fr-FR" sz="3200" dirty="0" smtClean="0"/>
              <a:t> </a:t>
            </a:r>
            <a:r>
              <a:rPr lang="fr-FR" sz="3200" dirty="0" err="1" smtClean="0"/>
              <a:t>sampling</a:t>
            </a:r>
            <a:r>
              <a:rPr lang="fr-FR" sz="3200" dirty="0" smtClean="0"/>
              <a:t> (or non </a:t>
            </a:r>
            <a:r>
              <a:rPr lang="fr-FR" sz="3200" dirty="0" err="1" smtClean="0"/>
              <a:t>random</a:t>
            </a:r>
            <a:r>
              <a:rPr lang="fr-FR" sz="3200" dirty="0" smtClean="0"/>
              <a:t> </a:t>
            </a:r>
            <a:r>
              <a:rPr lang="fr-FR" sz="3200" dirty="0" err="1" smtClean="0"/>
              <a:t>sampling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088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32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Convenience </a:t>
            </a:r>
            <a:r>
              <a:rPr lang="fr-FR" sz="2400" b="1" dirty="0" err="1" smtClean="0"/>
              <a:t>sampling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dirty="0"/>
              <a:t>it is difficult to reach </a:t>
            </a:r>
            <a:r>
              <a:rPr lang="en-US" sz="2400" dirty="0" smtClean="0"/>
              <a:t>the population, </a:t>
            </a:r>
            <a:r>
              <a:rPr lang="en-US" sz="2400" dirty="0"/>
              <a:t>the researcher chooses his sample by chance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Convenience </a:t>
            </a:r>
            <a:r>
              <a:rPr lang="en-US" sz="2400" dirty="0"/>
              <a:t>sampling </a:t>
            </a:r>
            <a:r>
              <a:rPr lang="en-US" sz="2400" dirty="0" smtClean="0"/>
              <a:t>isn’t </a:t>
            </a:r>
            <a:r>
              <a:rPr lang="en-US" sz="2400" dirty="0"/>
              <a:t>reliable, </a:t>
            </a:r>
            <a:r>
              <a:rPr lang="en-US" sz="2400" dirty="0" smtClean="0"/>
              <a:t>but doesn’t need a lot of time </a:t>
            </a:r>
            <a:r>
              <a:rPr lang="en-US" sz="2400" dirty="0"/>
              <a:t>and </a:t>
            </a:r>
            <a:r>
              <a:rPr lang="en-US" sz="2400" dirty="0" smtClean="0"/>
              <a:t>resources.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76606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Non-</a:t>
            </a:r>
            <a:r>
              <a:rPr lang="fr-FR" sz="3200" dirty="0" err="1"/>
              <a:t>p</a:t>
            </a:r>
            <a:r>
              <a:rPr lang="fr-FR" sz="3200" dirty="0" err="1" smtClean="0"/>
              <a:t>robability</a:t>
            </a:r>
            <a:r>
              <a:rPr lang="fr-FR" sz="3200" dirty="0" smtClean="0"/>
              <a:t> </a:t>
            </a:r>
            <a:r>
              <a:rPr lang="fr-FR" sz="3200" dirty="0" err="1" smtClean="0"/>
              <a:t>sampling</a:t>
            </a:r>
            <a:r>
              <a:rPr lang="fr-FR" sz="3200" dirty="0" smtClean="0"/>
              <a:t> (or non </a:t>
            </a:r>
            <a:r>
              <a:rPr lang="fr-FR" sz="3200" dirty="0" err="1" smtClean="0"/>
              <a:t>random</a:t>
            </a:r>
            <a:r>
              <a:rPr lang="fr-FR" sz="3200" dirty="0" smtClean="0"/>
              <a:t> </a:t>
            </a:r>
            <a:r>
              <a:rPr lang="fr-FR" sz="3200" dirty="0" err="1" smtClean="0"/>
              <a:t>sampling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873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829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Snowball </a:t>
            </a:r>
            <a:r>
              <a:rPr lang="fr-FR" sz="2400" b="1" dirty="0" err="1" smtClean="0"/>
              <a:t>sampling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The researcher starts </a:t>
            </a:r>
            <a:r>
              <a:rPr lang="en-US" sz="2400" dirty="0"/>
              <a:t>with a small group who meet certain criteria (or standards), and then </a:t>
            </a:r>
            <a:r>
              <a:rPr lang="en-US" sz="2400" dirty="0" smtClean="0"/>
              <a:t>asks </a:t>
            </a:r>
            <a:r>
              <a:rPr lang="en-US" sz="2400" dirty="0"/>
              <a:t>them to refer other people who also meet the </a:t>
            </a:r>
            <a:r>
              <a:rPr lang="en-US" sz="2400" dirty="0" smtClean="0"/>
              <a:t>criteria.</a:t>
            </a:r>
          </a:p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his </a:t>
            </a:r>
            <a:r>
              <a:rPr lang="en-US" sz="2400" dirty="0"/>
              <a:t>method is often used to study hard-to-reach populations, or to identify people with rare characteristics.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848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Non-</a:t>
            </a:r>
            <a:r>
              <a:rPr lang="fr-FR" sz="3200" dirty="0" err="1"/>
              <a:t>p</a:t>
            </a:r>
            <a:r>
              <a:rPr lang="fr-FR" sz="3200" dirty="0" err="1" smtClean="0"/>
              <a:t>robability</a:t>
            </a:r>
            <a:r>
              <a:rPr lang="fr-FR" sz="3200" dirty="0" smtClean="0"/>
              <a:t> </a:t>
            </a:r>
            <a:r>
              <a:rPr lang="fr-FR" sz="3200" dirty="0" err="1" smtClean="0"/>
              <a:t>sampling</a:t>
            </a:r>
            <a:r>
              <a:rPr lang="fr-FR" sz="3200" dirty="0" smtClean="0"/>
              <a:t> (or non-</a:t>
            </a:r>
            <a:r>
              <a:rPr lang="fr-FR" sz="3200" dirty="0" err="1" smtClean="0"/>
              <a:t>Random</a:t>
            </a:r>
            <a:r>
              <a:rPr lang="fr-FR" sz="3200" dirty="0" smtClean="0"/>
              <a:t> </a:t>
            </a:r>
            <a:r>
              <a:rPr lang="fr-FR" sz="3200" dirty="0" err="1" smtClean="0"/>
              <a:t>sampling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726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7797" y="1533624"/>
            <a:ext cx="8883746" cy="3038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</a:t>
            </a:r>
            <a:r>
              <a:rPr lang="fr-FR" sz="8000" b="1" dirty="0" smtClean="0"/>
              <a:t>05: </a:t>
            </a:r>
            <a:r>
              <a:rPr lang="fr-FR" sz="8000" b="1" dirty="0" err="1" smtClean="0"/>
              <a:t>Results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analysis</a:t>
            </a:r>
            <a:endParaRPr lang="fr-FR" sz="8000" b="1" dirty="0" smtClean="0"/>
          </a:p>
          <a:p>
            <a:pPr marL="0" indent="0" algn="ctr">
              <a:buNone/>
            </a:pPr>
            <a:r>
              <a:rPr lang="en-US" sz="1600" b="1" dirty="0"/>
              <a:t>-A practical chapter learned through a real research done by students-</a:t>
            </a:r>
          </a:p>
          <a:p>
            <a:pPr marL="0" indent="0" algn="ctr">
              <a:buNone/>
            </a:pP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53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799" y="536459"/>
            <a:ext cx="10058400" cy="729006"/>
          </a:xfrm>
        </p:spPr>
        <p:txBody>
          <a:bodyPr/>
          <a:lstStyle/>
          <a:p>
            <a:r>
              <a:rPr lang="fr-F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Analyse </a:t>
            </a:r>
            <a:r>
              <a:rPr lang="fr-F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 </a:t>
            </a:r>
            <a:r>
              <a:rPr lang="fr-F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data: </a:t>
            </a:r>
            <a:r>
              <a:rPr lang="fr-FR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Examples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27410"/>
              </p:ext>
            </p:extLst>
          </p:nvPr>
        </p:nvGraphicFramePr>
        <p:xfrm>
          <a:off x="1066799" y="1541418"/>
          <a:ext cx="10559143" cy="485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0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0597" y="1612002"/>
            <a:ext cx="9589140" cy="2590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</a:t>
            </a:r>
            <a:r>
              <a:rPr lang="fr-FR" sz="8000" b="1" dirty="0" smtClean="0"/>
              <a:t>06: Final report</a:t>
            </a:r>
          </a:p>
          <a:p>
            <a:pPr marL="0" indent="0" algn="ctr">
              <a:buNone/>
            </a:pPr>
            <a:endParaRPr lang="en-US" sz="2300" b="1" dirty="0" smtClean="0"/>
          </a:p>
          <a:p>
            <a:pPr marL="0" indent="0" algn="ctr">
              <a:buNone/>
            </a:pPr>
            <a:r>
              <a:rPr lang="en-US" sz="2300" b="1" dirty="0"/>
              <a:t>-</a:t>
            </a:r>
            <a:r>
              <a:rPr lang="en-US" sz="2300" b="1" dirty="0" smtClean="0"/>
              <a:t>A </a:t>
            </a:r>
            <a:r>
              <a:rPr lang="en-US" sz="2300" b="1" dirty="0"/>
              <a:t>practical chapter learned through </a:t>
            </a:r>
            <a:r>
              <a:rPr lang="en-US" sz="2300" b="1" dirty="0" smtClean="0"/>
              <a:t>a real </a:t>
            </a:r>
            <a:r>
              <a:rPr lang="en-US" sz="2300" b="1" dirty="0"/>
              <a:t>research done by </a:t>
            </a:r>
            <a:r>
              <a:rPr lang="en-US" sz="2300" b="1" dirty="0" smtClean="0"/>
              <a:t>students-</a:t>
            </a:r>
            <a:endParaRPr lang="fr-FR" sz="2300" b="1" dirty="0"/>
          </a:p>
        </p:txBody>
      </p:sp>
    </p:spTree>
    <p:extLst>
      <p:ext uri="{BB962C8B-B14F-4D97-AF65-F5344CB8AC3E}">
        <p14:creationId xmlns:p14="http://schemas.microsoft.com/office/powerpoint/2010/main" val="25523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886" y="765809"/>
            <a:ext cx="11015799" cy="10134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step consists of writing a report presenting the main results and </a:t>
            </a:r>
            <a:r>
              <a:rPr lang="en-US" dirty="0" smtClean="0"/>
              <a:t>recommendations to the manager.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68403007"/>
              </p:ext>
            </p:extLst>
          </p:nvPr>
        </p:nvGraphicFramePr>
        <p:xfrm>
          <a:off x="969281" y="1518013"/>
          <a:ext cx="9578976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8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7797" y="1533625"/>
            <a:ext cx="8477250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000" b="1" dirty="0" smtClean="0"/>
              <a:t>Fin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713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09244"/>
            <a:ext cx="10058400" cy="957606"/>
          </a:xfrm>
        </p:spPr>
        <p:txBody>
          <a:bodyPr/>
          <a:lstStyle/>
          <a:p>
            <a:r>
              <a:rPr lang="fr-FR" dirty="0" smtClean="0"/>
              <a:t>1. Research 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45920"/>
            <a:ext cx="11258550" cy="475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 smtClean="0"/>
              <a:t>Definition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fr-FR" sz="2400" dirty="0" smtClean="0"/>
              <a:t>The problem </a:t>
            </a:r>
            <a:r>
              <a:rPr lang="fr-FR" sz="2400" dirty="0" err="1" smtClean="0"/>
              <a:t>is</a:t>
            </a:r>
            <a:r>
              <a:rPr lang="fr-FR" sz="2400" dirty="0" smtClean="0"/>
              <a:t> an interrogative sentence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contains</a:t>
            </a:r>
            <a:r>
              <a:rPr lang="fr-FR" sz="2400" dirty="0" smtClean="0"/>
              <a:t> </a:t>
            </a:r>
            <a:r>
              <a:rPr lang="fr-FR" sz="2400" dirty="0" err="1" smtClean="0"/>
              <a:t>two</a:t>
            </a:r>
            <a:r>
              <a:rPr lang="fr-FR" sz="2400" dirty="0" smtClean="0"/>
              <a:t> or more variables </a:t>
            </a:r>
            <a:r>
              <a:rPr lang="fr-FR" sz="2400" dirty="0" err="1" smtClean="0"/>
              <a:t>that</a:t>
            </a:r>
            <a:r>
              <a:rPr lang="fr-FR" sz="2400" dirty="0" smtClean="0"/>
              <a:t> are </a:t>
            </a:r>
            <a:r>
              <a:rPr lang="fr-FR" sz="2400" dirty="0" err="1" smtClean="0"/>
              <a:t>related</a:t>
            </a:r>
            <a:r>
              <a:rPr lang="fr-FR" sz="2400" dirty="0" smtClean="0"/>
              <a:t> to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en-US" sz="2400" b="1" dirty="0"/>
              <a:t>Characteristics of the problem</a:t>
            </a:r>
            <a:r>
              <a:rPr lang="en-US" sz="2400" b="1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-Precision: </a:t>
            </a:r>
            <a:r>
              <a:rPr lang="en-US" sz="2400" dirty="0" smtClean="0"/>
              <a:t>through </a:t>
            </a:r>
            <a:r>
              <a:rPr lang="en-US" sz="2400" dirty="0"/>
              <a:t>the way of wording;</a:t>
            </a:r>
          </a:p>
          <a:p>
            <a:pPr marL="0" indent="0">
              <a:buNone/>
            </a:pPr>
            <a:r>
              <a:rPr lang="en-US" sz="2400" dirty="0"/>
              <a:t>-Clarity: through the Relationship between the variables;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Globality</a:t>
            </a:r>
            <a:r>
              <a:rPr lang="en-US" sz="2400" dirty="0"/>
              <a:t>: The problem covers several sides.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822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71144"/>
            <a:ext cx="10058400" cy="919506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1. Research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284" y="1726346"/>
            <a:ext cx="11213432" cy="4274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The variables:</a:t>
            </a:r>
          </a:p>
          <a:p>
            <a:pPr marL="0" indent="0">
              <a:buNone/>
            </a:pPr>
            <a:r>
              <a:rPr lang="en-US" sz="2400" dirty="0" smtClean="0"/>
              <a:t>Any </a:t>
            </a:r>
            <a:r>
              <a:rPr lang="en-US" sz="2400" dirty="0"/>
              <a:t>characteristic, number, or quantity that can be </a:t>
            </a:r>
            <a:r>
              <a:rPr lang="en-US" sz="2400" dirty="0" smtClean="0"/>
              <a:t>measured.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fr-FR" sz="2400" dirty="0" smtClean="0"/>
              <a:t>There are </a:t>
            </a:r>
            <a:r>
              <a:rPr lang="fr-FR" sz="2400" dirty="0" err="1" smtClean="0"/>
              <a:t>two</a:t>
            </a:r>
            <a:r>
              <a:rPr lang="fr-FR" sz="2400" dirty="0" smtClean="0"/>
              <a:t> main types of variables in </a:t>
            </a:r>
            <a:r>
              <a:rPr lang="fr-FR" sz="2400" dirty="0" err="1" smtClean="0"/>
              <a:t>any</a:t>
            </a:r>
            <a:r>
              <a:rPr lang="fr-FR" sz="2400" dirty="0" smtClean="0"/>
              <a:t> problem:</a:t>
            </a:r>
          </a:p>
          <a:p>
            <a:pPr marL="0" indent="0">
              <a:buNone/>
            </a:pPr>
            <a:r>
              <a:rPr lang="fr-FR" sz="2400" dirty="0" smtClean="0"/>
              <a:t>1-Dependant variable:</a:t>
            </a:r>
            <a:r>
              <a:rPr lang="en-US" sz="2400" dirty="0"/>
              <a:t> </a:t>
            </a:r>
            <a:r>
              <a:rPr lang="en-US" sz="2400" dirty="0" smtClean="0"/>
              <a:t>their </a:t>
            </a:r>
            <a:r>
              <a:rPr lang="en-US" sz="2400" dirty="0"/>
              <a:t>values depend on the </a:t>
            </a:r>
            <a:r>
              <a:rPr lang="en-US" sz="2400" dirty="0" smtClean="0"/>
              <a:t>changes </a:t>
            </a:r>
            <a:r>
              <a:rPr lang="en-US" sz="2400" dirty="0"/>
              <a:t>of the independent variables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2-Independant variable: </a:t>
            </a:r>
            <a:r>
              <a:rPr lang="en-US" sz="2400" dirty="0"/>
              <a:t>their variation does not depend on other variables within the </a:t>
            </a:r>
            <a:r>
              <a:rPr lang="en-US" sz="2400" dirty="0" smtClean="0"/>
              <a:t>study.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8605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Research problem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64218"/>
              </p:ext>
            </p:extLst>
          </p:nvPr>
        </p:nvGraphicFramePr>
        <p:xfrm>
          <a:off x="819150" y="2287922"/>
          <a:ext cx="10553700" cy="3213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447">
                  <a:extLst>
                    <a:ext uri="{9D8B030D-6E8A-4147-A177-3AD203B41FA5}">
                      <a16:colId xmlns:a16="http://schemas.microsoft.com/office/drawing/2014/main" val="2696966533"/>
                    </a:ext>
                  </a:extLst>
                </a:gridCol>
                <a:gridCol w="4379495">
                  <a:extLst>
                    <a:ext uri="{9D8B030D-6E8A-4147-A177-3AD203B41FA5}">
                      <a16:colId xmlns:a16="http://schemas.microsoft.com/office/drawing/2014/main" val="2372346025"/>
                    </a:ext>
                  </a:extLst>
                </a:gridCol>
                <a:gridCol w="4098758">
                  <a:extLst>
                    <a:ext uri="{9D8B030D-6E8A-4147-A177-3AD203B41FA5}">
                      <a16:colId xmlns:a16="http://schemas.microsoft.com/office/drawing/2014/main" val="1209160977"/>
                    </a:ext>
                  </a:extLst>
                </a:gridCol>
              </a:tblGrid>
              <a:tr h="561764"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Parameter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Research design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Analysis</a:t>
                      </a:r>
                      <a:r>
                        <a:rPr lang="fr-FR" sz="2400" dirty="0" smtClean="0"/>
                        <a:t> &amp; </a:t>
                      </a:r>
                      <a:r>
                        <a:rPr lang="fr-FR" sz="2400" dirty="0" err="1" smtClean="0"/>
                        <a:t>treatement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358162"/>
                  </a:ext>
                </a:extLst>
              </a:tr>
              <a:tr h="223666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Types</a:t>
                      </a:r>
                      <a:r>
                        <a:rPr lang="fr-FR" sz="2400" baseline="0" dirty="0" smtClean="0"/>
                        <a:t> of variables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-Independent variable</a:t>
                      </a:r>
                    </a:p>
                    <a:p>
                      <a:r>
                        <a:rPr lang="en-US" sz="2400" dirty="0" smtClean="0"/>
                        <a:t>-Dependent variable</a:t>
                      </a:r>
                    </a:p>
                    <a:p>
                      <a:r>
                        <a:rPr lang="en-US" sz="2400" dirty="0" smtClean="0"/>
                        <a:t>-Latent variable</a:t>
                      </a:r>
                    </a:p>
                    <a:p>
                      <a:r>
                        <a:rPr lang="en-US" sz="2400" dirty="0" smtClean="0"/>
                        <a:t>-Moderating variable</a:t>
                      </a:r>
                    </a:p>
                    <a:p>
                      <a:r>
                        <a:rPr lang="en-US" sz="2400" dirty="0" smtClean="0"/>
                        <a:t>-Confounding variable</a:t>
                      </a:r>
                      <a:endParaRPr lang="fr-FR" sz="2400" dirty="0" smtClean="0"/>
                    </a:p>
                    <a:p>
                      <a:r>
                        <a:rPr lang="fr-FR" sz="2400" dirty="0" smtClean="0"/>
                        <a:t>-</a:t>
                      </a:r>
                      <a:r>
                        <a:rPr lang="fr-FR" sz="2400" dirty="0" err="1" smtClean="0"/>
                        <a:t>Mediating</a:t>
                      </a:r>
                      <a:r>
                        <a:rPr lang="fr-FR" sz="2400" dirty="0" smtClean="0"/>
                        <a:t> variable</a:t>
                      </a:r>
                    </a:p>
                    <a:p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-Quantitative variable</a:t>
                      </a:r>
                    </a:p>
                    <a:p>
                      <a:r>
                        <a:rPr lang="fr-FR" sz="2400" dirty="0" smtClean="0"/>
                        <a:t>-Qualitative</a:t>
                      </a:r>
                      <a:r>
                        <a:rPr lang="fr-FR" sz="2400" baseline="0" dirty="0" smtClean="0"/>
                        <a:t> variable</a:t>
                      </a:r>
                    </a:p>
                    <a:p>
                      <a:r>
                        <a:rPr lang="fr-FR" sz="2400" baseline="0" dirty="0" smtClean="0"/>
                        <a:t>-</a:t>
                      </a:r>
                      <a:r>
                        <a:rPr lang="fr-FR" sz="2400" baseline="0" dirty="0" err="1" smtClean="0"/>
                        <a:t>Continuous</a:t>
                      </a:r>
                      <a:r>
                        <a:rPr lang="fr-FR" sz="2400" baseline="0" dirty="0" smtClean="0"/>
                        <a:t> variable</a:t>
                      </a:r>
                    </a:p>
                    <a:p>
                      <a:r>
                        <a:rPr lang="fr-FR" sz="2400" baseline="0" dirty="0" smtClean="0"/>
                        <a:t>-Discret variable</a:t>
                      </a:r>
                    </a:p>
                    <a:p>
                      <a:r>
                        <a:rPr lang="fr-FR" sz="2400" baseline="0" dirty="0" smtClean="0"/>
                        <a:t>-Ordinal variable</a:t>
                      </a:r>
                    </a:p>
                    <a:p>
                      <a:r>
                        <a:rPr lang="fr-FR" sz="2400" baseline="0" dirty="0" smtClean="0"/>
                        <a:t>-Nominal variable</a:t>
                      </a:r>
                      <a:endParaRPr lang="fr-FR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6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09244"/>
            <a:ext cx="10058400" cy="957606"/>
          </a:xfrm>
        </p:spPr>
        <p:txBody>
          <a:bodyPr/>
          <a:lstStyle/>
          <a:p>
            <a:r>
              <a:rPr lang="fr-FR" dirty="0" smtClean="0"/>
              <a:t>2. </a:t>
            </a:r>
            <a:r>
              <a:rPr lang="fr-FR" dirty="0" err="1" smtClean="0"/>
              <a:t>Hypotheses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45920"/>
            <a:ext cx="11258550" cy="475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Definition:</a:t>
            </a:r>
          </a:p>
          <a:p>
            <a:pPr marL="0" indent="0">
              <a:buNone/>
            </a:pPr>
            <a:r>
              <a:rPr lang="en-US" sz="2400" dirty="0" smtClean="0"/>
              <a:t>When we translate </a:t>
            </a:r>
            <a:r>
              <a:rPr lang="en-US" sz="2400" dirty="0"/>
              <a:t>the research questions into </a:t>
            </a:r>
            <a:r>
              <a:rPr lang="en-US" sz="2400" dirty="0" smtClean="0"/>
              <a:t>predictions, they are called hypotheses. So they are uncertain </a:t>
            </a:r>
            <a:r>
              <a:rPr lang="en-US" sz="2400" dirty="0"/>
              <a:t>and must be verified through the </a:t>
            </a:r>
            <a:r>
              <a:rPr lang="en-US" sz="2400" dirty="0" smtClean="0"/>
              <a:t>study.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Characteristics:</a:t>
            </a:r>
          </a:p>
          <a:p>
            <a:pPr marL="0" indent="0">
              <a:buNone/>
            </a:pPr>
            <a:r>
              <a:rPr lang="en-US" sz="2400" dirty="0" smtClean="0"/>
              <a:t>-Express a </a:t>
            </a:r>
            <a:r>
              <a:rPr lang="en-US" sz="2400" dirty="0"/>
              <a:t>relationship between two </a:t>
            </a:r>
            <a:r>
              <a:rPr lang="en-US" sz="2400" dirty="0" smtClean="0"/>
              <a:t>variables.</a:t>
            </a:r>
          </a:p>
          <a:p>
            <a:pPr marL="0" indent="0">
              <a:buNone/>
            </a:pPr>
            <a:r>
              <a:rPr lang="en-US" sz="2400" dirty="0" smtClean="0"/>
              <a:t>-Based </a:t>
            </a:r>
            <a:r>
              <a:rPr lang="en-US" sz="2400" dirty="0"/>
              <a:t>on documentary research (literature review) or qualitative research (observation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en-US" sz="2400" dirty="0" smtClean="0"/>
              <a:t>-There </a:t>
            </a:r>
            <a:r>
              <a:rPr lang="en-US" sz="2400" dirty="0"/>
              <a:t>are always two hypotheses that are exactly opposite to each </a:t>
            </a:r>
            <a:r>
              <a:rPr lang="en-US" sz="2400" dirty="0" smtClean="0"/>
              <a:t>other (H0/ H1). (One </a:t>
            </a:r>
            <a:r>
              <a:rPr lang="en-US" sz="2400" dirty="0"/>
              <a:t>will be confirmed, the other refused </a:t>
            </a:r>
            <a:r>
              <a:rPr lang="en-US" sz="2400" dirty="0" smtClean="0"/>
              <a:t>according to results).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444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3- Research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403565"/>
            <a:ext cx="10058400" cy="154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It </a:t>
            </a:r>
            <a:r>
              <a:rPr lang="fr-FR" sz="2400" dirty="0" err="1" smtClean="0"/>
              <a:t>represents</a:t>
            </a:r>
            <a:r>
              <a:rPr lang="fr-FR" sz="2400" dirty="0" smtClean="0"/>
              <a:t> the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study</a:t>
            </a:r>
            <a:r>
              <a:rPr lang="fr-FR" sz="2400" dirty="0"/>
              <a:t>, in </a:t>
            </a:r>
            <a:r>
              <a:rPr lang="fr-FR" sz="2400" dirty="0" err="1"/>
              <a:t>diagram</a:t>
            </a:r>
            <a:r>
              <a:rPr lang="fr-FR" sz="2400" dirty="0"/>
              <a:t> </a:t>
            </a:r>
            <a:r>
              <a:rPr lang="fr-FR" sz="2400" dirty="0" err="1" smtClean="0"/>
              <a:t>form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The diagram includes </a:t>
            </a:r>
            <a:r>
              <a:rPr lang="en-US" sz="2400" dirty="0" smtClean="0"/>
              <a:t>the variables </a:t>
            </a:r>
            <a:r>
              <a:rPr lang="en-US" sz="2400" dirty="0"/>
              <a:t>and </a:t>
            </a:r>
            <a:r>
              <a:rPr lang="en-US" sz="2400" dirty="0" smtClean="0"/>
              <a:t>express the </a:t>
            </a:r>
            <a:r>
              <a:rPr lang="en-US" sz="2400" dirty="0"/>
              <a:t>relationships between them </a:t>
            </a:r>
            <a:r>
              <a:rPr lang="en-US" sz="2400" dirty="0" smtClean="0"/>
              <a:t>by arrows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33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Example of </a:t>
            </a:r>
            <a:r>
              <a:rPr lang="fr-FR" sz="3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bloggers</a:t>
            </a:r>
            <a:r>
              <a:rPr lang="fr-FR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&amp; destination image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947" y="3017520"/>
            <a:ext cx="2420983" cy="951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6286" y="3017520"/>
            <a:ext cx="2063931" cy="940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95697" y="3164617"/>
            <a:ext cx="168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Credibility</a:t>
            </a:r>
            <a:r>
              <a:rPr lang="fr-FR" dirty="0" smtClean="0"/>
              <a:t> of the </a:t>
            </a:r>
            <a:r>
              <a:rPr lang="fr-FR" dirty="0" err="1" smtClean="0"/>
              <a:t>blogger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90360" y="3164616"/>
            <a:ext cx="223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Algerian destination image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4" idx="3"/>
            <a:endCxn id="7" idx="1"/>
          </p:cNvCxnSpPr>
          <p:nvPr/>
        </p:nvCxnSpPr>
        <p:spPr>
          <a:xfrm>
            <a:off x="3370217" y="3487783"/>
            <a:ext cx="3130730" cy="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306286" y="4950823"/>
            <a:ext cx="83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42309" y="4766157"/>
            <a:ext cx="23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Direct </a:t>
            </a:r>
            <a:r>
              <a:rPr lang="fr-FR" dirty="0" err="1" smtClean="0"/>
              <a:t>relationship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61_TF78757031.potx" id="{6E4A0479-5566-43F2-A71B-4E157D0D5541}" vid="{D0D5BACC-5029-4894-A72E-8B6D5F0D62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8D249-1983-451D-8451-059C0BA5C7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« Savon »</Template>
  <TotalTime>0</TotalTime>
  <Words>1659</Words>
  <Application>Microsoft Office PowerPoint</Application>
  <PresentationFormat>Grand écran</PresentationFormat>
  <Paragraphs>220</Paragraphs>
  <Slides>37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Calibri</vt:lpstr>
      <vt:lpstr>Century Gothic</vt:lpstr>
      <vt:lpstr>Garamond</vt:lpstr>
      <vt:lpstr>Savon</vt:lpstr>
      <vt:lpstr>Marketing research For marketing students (License)</vt:lpstr>
      <vt:lpstr>INTRODUCTION</vt:lpstr>
      <vt:lpstr>Présentation PowerPoint</vt:lpstr>
      <vt:lpstr>1. Research problem</vt:lpstr>
      <vt:lpstr>1. Research problem</vt:lpstr>
      <vt:lpstr>1. Research problem</vt:lpstr>
      <vt:lpstr>2. Hypotheses</vt:lpstr>
      <vt:lpstr>3- Research Model</vt:lpstr>
      <vt:lpstr>Example of bloggers &amp; destination image</vt:lpstr>
      <vt:lpstr>4- Research design</vt:lpstr>
      <vt:lpstr>Présentation PowerPoint</vt:lpstr>
      <vt:lpstr>1.Qualitative research: methods &amp; tools</vt:lpstr>
      <vt:lpstr>1.Qualitative research: methods &amp; tools</vt:lpstr>
      <vt:lpstr>1.Qualitative research: methods &amp; tools</vt:lpstr>
      <vt:lpstr>1.Qualitative research: methods &amp; tools</vt:lpstr>
      <vt:lpstr>Netnography</vt:lpstr>
      <vt:lpstr>Présentation PowerPoint</vt:lpstr>
      <vt:lpstr>1.Quantitative research: Methods </vt:lpstr>
      <vt:lpstr>1.Quantitative research: Methods </vt:lpstr>
      <vt:lpstr>1.Quantitative research: Methods </vt:lpstr>
      <vt:lpstr>Questionnaire</vt:lpstr>
      <vt:lpstr>Présentation PowerPoint</vt:lpstr>
      <vt:lpstr>Présentation PowerPoint</vt:lpstr>
      <vt:lpstr>Probability sampling (or Random sampling)</vt:lpstr>
      <vt:lpstr>Probability sampling (or Random sampling)</vt:lpstr>
      <vt:lpstr>Probability sampling (or Random sampling)</vt:lpstr>
      <vt:lpstr>Probability sampling (or Random sampling)</vt:lpstr>
      <vt:lpstr>Probability sampling (or Random sampling)</vt:lpstr>
      <vt:lpstr>Non-probability sampling (or non-random sampling)</vt:lpstr>
      <vt:lpstr>Non-probability sampling (or non random sampling)</vt:lpstr>
      <vt:lpstr>Non-probability sampling (or non random sampling)</vt:lpstr>
      <vt:lpstr>Non-probability sampling (or non-Random sampling)</vt:lpstr>
      <vt:lpstr>Présentation PowerPoint</vt:lpstr>
      <vt:lpstr>Analyse the data: Examples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2024-10-06T20:06:55Z</dcterms:created>
  <dcterms:modified xsi:type="dcterms:W3CDTF">2025-04-29T12:50:26Z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