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3FFE23-0187-437E-B3A9-C45FF5904481}" type="datetimeFigureOut">
              <a:rPr lang="fr-FR" smtClean="0"/>
              <a:t>14/02/2017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EF8017-A517-4CFC-9312-D90AEA8E9B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2301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EF8017-A517-4CFC-9312-D90AEA8E9B4C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74096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EF8017-A517-4CFC-9312-D90AEA8E9B4C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5073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75547-1FED-48D3-9076-F387A3FF2F10}" type="datetime1">
              <a:rPr lang="en-US" smtClean="0"/>
              <a:t>2/14/2017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4D435-288B-40BA-9662-0FE8950B9CD9}" type="datetime1">
              <a:rPr lang="en-US" smtClean="0"/>
              <a:t>2/14/2017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DEF4-B460-4A49-83F1-FA1656D91909}" type="datetime1">
              <a:rPr lang="en-US" smtClean="0"/>
              <a:t>2/14/2017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A56D7-05F4-45A2-8EF6-34159CF366D1}" type="datetime1">
              <a:rPr lang="en-US" smtClean="0"/>
              <a:t>2/14/2017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999B2-D471-47C2-83C0-1923C827EF61}" type="datetime1">
              <a:rPr lang="en-US" smtClean="0"/>
              <a:t>2/14/2017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7E581-9208-41A4-8B7E-FAC36EA7955A}" type="datetime1">
              <a:rPr lang="en-US" smtClean="0"/>
              <a:t>2/14/2017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DDDF0-E9F8-4E5A-9868-349635D4B608}" type="datetime1">
              <a:rPr lang="en-US" smtClean="0"/>
              <a:t>2/14/2017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D97DD-6494-4645-8056-A35E3B3E111D}" type="datetime1">
              <a:rPr lang="en-US" smtClean="0"/>
              <a:t>2/14/2017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DCE2D-751A-40B4-B72B-9EF0FFC6CE74}" type="datetime1">
              <a:rPr lang="en-US" smtClean="0"/>
              <a:t>2/14/2017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2FBE0-5791-41DB-8629-008AD7F8371E}" type="datetime1">
              <a:rPr lang="en-US" smtClean="0"/>
              <a:t>2/14/2017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3E5BA-4153-40D5-A49B-3CCB8C333387}" type="datetime1">
              <a:rPr lang="en-US" smtClean="0"/>
              <a:t>2/14/2017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CC20-C668-4CEA-AF01-853EFE639993}" type="datetime1">
              <a:rPr lang="en-US" smtClean="0"/>
              <a:t>2/14/2017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5B29-5D14-430F-90D8-B483303A61A9}" type="datetime1">
              <a:rPr lang="en-US" smtClean="0"/>
              <a:t>2/14/2017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18414-CABF-4830-AEDE-E04473A79BC1}" type="datetime1">
              <a:rPr lang="en-US" smtClean="0"/>
              <a:t>2/14/2017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97C3B-8520-48D8-8C2D-D1D42B008710}" type="datetime1">
              <a:rPr lang="en-US" smtClean="0"/>
              <a:t>2/14/2017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8E59B-345F-4FB8-963B-6C6B61BCBCC4}" type="datetime1">
              <a:rPr lang="en-US" smtClean="0"/>
              <a:t>2/14/2017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69FA2-C73F-4D17-8BB3-74B5A73898E9}" type="datetime1">
              <a:rPr lang="en-US" smtClean="0"/>
              <a:t>2/14/2017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C53AEAB-A8D7-40A1-975E-A68C2193BEA4}" type="datetime1">
              <a:rPr lang="en-US" smtClean="0"/>
              <a:t>2/14/2017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2673439"/>
          </a:xfrm>
        </p:spPr>
        <p:txBody>
          <a:bodyPr/>
          <a:lstStyle/>
          <a:p>
            <a:pPr algn="ctr"/>
            <a:r>
              <a:rPr lang="ar-DZ" dirty="0" smtClean="0"/>
              <a:t>الهندسة المالية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3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Introduction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03312" y="5006340"/>
            <a:ext cx="8946541" cy="1242059"/>
          </a:xfrm>
        </p:spPr>
        <p:txBody>
          <a:bodyPr/>
          <a:lstStyle/>
          <a:p>
            <a:r>
              <a:rPr lang="fr-FR" dirty="0" smtClean="0"/>
              <a:t>La maximisation (</a:t>
            </a:r>
            <a:r>
              <a:rPr lang="ar-DZ" dirty="0" smtClean="0"/>
              <a:t>تعظيم</a:t>
            </a:r>
            <a:r>
              <a:rPr lang="fr-FR" dirty="0" smtClean="0"/>
              <a:t>) de la rentabilité (</a:t>
            </a:r>
            <a:r>
              <a:rPr lang="ar-DZ" dirty="0" smtClean="0"/>
              <a:t>المردودية</a:t>
            </a:r>
            <a:r>
              <a:rPr lang="fr-FR" dirty="0" smtClean="0"/>
              <a:t>) de leurs investissements (</a:t>
            </a:r>
            <a:r>
              <a:rPr lang="ar-DZ" dirty="0" smtClean="0"/>
              <a:t>الاستثمار</a:t>
            </a:r>
            <a:r>
              <a:rPr lang="fr-FR" dirty="0" smtClean="0"/>
              <a:t>) ;</a:t>
            </a:r>
          </a:p>
          <a:p>
            <a:r>
              <a:rPr lang="fr-FR" dirty="0" smtClean="0"/>
              <a:t>Réduire le risque.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</a:t>
            </a:fld>
            <a:endParaRPr lang="en-US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962" y="1692565"/>
            <a:ext cx="9334500" cy="28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994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03312" y="5509260"/>
            <a:ext cx="8946541" cy="739139"/>
          </a:xfrm>
        </p:spPr>
        <p:txBody>
          <a:bodyPr/>
          <a:lstStyle/>
          <a:p>
            <a:r>
              <a:rPr lang="fr-FR" dirty="0" smtClean="0"/>
              <a:t>La prise de décisions (</a:t>
            </a:r>
            <a:r>
              <a:rPr lang="ar-DZ" dirty="0" smtClean="0"/>
              <a:t>قرار</a:t>
            </a:r>
            <a:r>
              <a:rPr lang="fr-FR" dirty="0" smtClean="0"/>
              <a:t>) optimales.</a:t>
            </a:r>
            <a:endParaRPr lang="fr-FR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Introduction 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</a:t>
            </a:fld>
            <a:endParaRPr lang="en-US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726" y="1577340"/>
            <a:ext cx="6235712" cy="351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326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03312" y="5486400"/>
            <a:ext cx="8946541" cy="761999"/>
          </a:xfrm>
        </p:spPr>
        <p:txBody>
          <a:bodyPr/>
          <a:lstStyle/>
          <a:p>
            <a:r>
              <a:rPr lang="fr-FR" dirty="0" smtClean="0"/>
              <a:t>Ingénierie financière. (</a:t>
            </a:r>
            <a:r>
              <a:rPr lang="ar-DZ" dirty="0" smtClean="0"/>
              <a:t>الهندسة المالية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Introduction 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</a:t>
            </a:fld>
            <a:endParaRPr lang="en-US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402" y="1440180"/>
            <a:ext cx="7452360" cy="3634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954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03312" y="5576552"/>
            <a:ext cx="8946541" cy="671847"/>
          </a:xfrm>
        </p:spPr>
        <p:txBody>
          <a:bodyPr/>
          <a:lstStyle/>
          <a:p>
            <a:r>
              <a:rPr lang="fr-FR" dirty="0" smtClean="0"/>
              <a:t>Montage financier (</a:t>
            </a:r>
            <a:r>
              <a:rPr lang="ar-DZ" dirty="0" smtClean="0"/>
              <a:t>تركيب مالي</a:t>
            </a:r>
            <a:r>
              <a:rPr lang="fr-FR" dirty="0" smtClean="0"/>
              <a:t>).</a:t>
            </a:r>
            <a:endParaRPr lang="fr-FR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Introduction 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5</a:t>
            </a:fld>
            <a:endParaRPr lang="en-US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361" y="1429554"/>
            <a:ext cx="7818614" cy="3870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237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04293" y="5509260"/>
            <a:ext cx="8946541" cy="761999"/>
          </a:xfrm>
        </p:spPr>
        <p:txBody>
          <a:bodyPr/>
          <a:lstStyle/>
          <a:p>
            <a:r>
              <a:rPr lang="fr-FR" dirty="0" smtClean="0"/>
              <a:t>Le concept (</a:t>
            </a:r>
            <a:r>
              <a:rPr lang="ar-DZ" dirty="0" smtClean="0"/>
              <a:t>فكرة</a:t>
            </a:r>
            <a:r>
              <a:rPr lang="fr-FR" dirty="0" smtClean="0"/>
              <a:t>) d’ingénierie = Génie civil </a:t>
            </a:r>
            <a:endParaRPr lang="fr-FR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Introduction 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6</a:t>
            </a:fld>
            <a:endParaRPr lang="en-US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543" y="1577340"/>
            <a:ext cx="7178040" cy="3509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694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41948" y="1499128"/>
            <a:ext cx="9480868" cy="3253178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200000"/>
              </a:lnSpc>
              <a:buNone/>
            </a:pPr>
            <a:r>
              <a:rPr lang="fr-FR" sz="3200" dirty="0" smtClean="0"/>
              <a:t>     Une construction (</a:t>
            </a:r>
            <a:r>
              <a:rPr lang="ar-DZ" sz="3200" dirty="0" smtClean="0"/>
              <a:t>بناء</a:t>
            </a:r>
            <a:r>
              <a:rPr lang="fr-FR" sz="3200" dirty="0" smtClean="0"/>
              <a:t>) réfléchie (</a:t>
            </a:r>
            <a:r>
              <a:rPr lang="ar-DZ" sz="3200" dirty="0" smtClean="0"/>
              <a:t>مدروسة</a:t>
            </a:r>
            <a:r>
              <a:rPr lang="fr-FR" sz="3200" dirty="0" smtClean="0"/>
              <a:t>) pour apporter une solution a une question financière.</a:t>
            </a:r>
            <a:endParaRPr lang="fr-FR" sz="3200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Introduction 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7</a:t>
            </a:fld>
            <a:endParaRPr lang="en-US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406" y="4404573"/>
            <a:ext cx="5543258" cy="2273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896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86</TotalTime>
  <Words>89</Words>
  <Application>Microsoft Office PowerPoint</Application>
  <PresentationFormat>Grand écran</PresentationFormat>
  <Paragraphs>23</Paragraphs>
  <Slides>7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3" baseType="lpstr">
      <vt:lpstr>Arial</vt:lpstr>
      <vt:lpstr>Calibri</vt:lpstr>
      <vt:lpstr>Century Gothic</vt:lpstr>
      <vt:lpstr>Times New Roman</vt:lpstr>
      <vt:lpstr>Wingdings 3</vt:lpstr>
      <vt:lpstr>Ion</vt:lpstr>
      <vt:lpstr>الهندسة المالية</vt:lpstr>
      <vt:lpstr>Introduction </vt:lpstr>
      <vt:lpstr>Introduction </vt:lpstr>
      <vt:lpstr>Introduction </vt:lpstr>
      <vt:lpstr>Introduction </vt:lpstr>
      <vt:lpstr>Introduction </vt:lpstr>
      <vt:lpstr>Introduction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الهندسة المالية</dc:title>
  <dc:creator>Mohamed Mouloud BELAID</dc:creator>
  <cp:lastModifiedBy>Mohamed Mouloud BELAID</cp:lastModifiedBy>
  <cp:revision>8</cp:revision>
  <dcterms:created xsi:type="dcterms:W3CDTF">2017-02-14T19:49:45Z</dcterms:created>
  <dcterms:modified xsi:type="dcterms:W3CDTF">2017-02-14T21:16:33Z</dcterms:modified>
</cp:coreProperties>
</file>