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91" autoAdjust="0"/>
    <p:restoredTop sz="94660"/>
  </p:normalViewPr>
  <p:slideViewPr>
    <p:cSldViewPr snapToGrid="0">
      <p:cViewPr varScale="1">
        <p:scale>
          <a:sx n="46" d="100"/>
          <a:sy n="46" d="100"/>
        </p:scale>
        <p:origin x="3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FFE23-0187-437E-B3A9-C45FF5904481}" type="datetimeFigureOut">
              <a:rPr lang="fr-FR" smtClean="0"/>
              <a:t>04/04/2017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F8017-A517-4CFC-9312-D90AEA8E9B4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2301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EF8017-A517-4CFC-9312-D90AEA8E9B4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7409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75547-1FED-48D3-9076-F387A3FF2F10}" type="datetime1">
              <a:rPr lang="en-US" smtClean="0"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4D435-288B-40BA-9662-0FE8950B9CD9}" type="datetime1">
              <a:rPr lang="en-US" smtClean="0"/>
              <a:t>4/4/2017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9DEF4-B460-4A49-83F1-FA1656D91909}" type="datetime1">
              <a:rPr lang="en-US" smtClean="0"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A56D7-05F4-45A2-8EF6-34159CF366D1}" type="datetime1">
              <a:rPr lang="en-US" smtClean="0"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99B2-D471-47C2-83C0-1923C827EF61}" type="datetime1">
              <a:rPr lang="en-US" smtClean="0"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7E581-9208-41A4-8B7E-FAC36EA7955A}" type="datetime1">
              <a:rPr lang="en-US" smtClean="0"/>
              <a:t>4/4/2017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DDDF0-E9F8-4E5A-9868-349635D4B608}" type="datetime1">
              <a:rPr lang="en-US" smtClean="0"/>
              <a:t>4/4/2017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D97DD-6494-4645-8056-A35E3B3E111D}" type="datetime1">
              <a:rPr lang="en-US" smtClean="0"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DCE2D-751A-40B4-B72B-9EF0FFC6CE74}" type="datetime1">
              <a:rPr lang="en-US" smtClean="0"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2FBE0-5791-41DB-8629-008AD7F8371E}" type="datetime1">
              <a:rPr lang="en-US" smtClean="0"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3E5BA-4153-40D5-A49B-3CCB8C333387}" type="datetime1">
              <a:rPr lang="en-US" smtClean="0"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CC20-C668-4CEA-AF01-853EFE639993}" type="datetime1">
              <a:rPr lang="en-US" smtClean="0"/>
              <a:t>4/4/2017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85B29-5D14-430F-90D8-B483303A61A9}" type="datetime1">
              <a:rPr lang="en-US" smtClean="0"/>
              <a:t>4/4/2017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18414-CABF-4830-AEDE-E04473A79BC1}" type="datetime1">
              <a:rPr lang="en-US" smtClean="0"/>
              <a:t>4/4/2017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97C3B-8520-48D8-8C2D-D1D42B008710}" type="datetime1">
              <a:rPr lang="en-US" smtClean="0"/>
              <a:t>4/4/2017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8E59B-345F-4FB8-963B-6C6B61BCBCC4}" type="datetime1">
              <a:rPr lang="en-US" smtClean="0"/>
              <a:t>4/4/2017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69FA2-C73F-4D17-8BB3-74B5A73898E9}" type="datetime1">
              <a:rPr lang="en-US" smtClean="0"/>
              <a:t>4/4/2017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C53AEAB-A8D7-40A1-975E-A68C2193BEA4}" type="datetime1">
              <a:rPr lang="en-US" smtClean="0"/>
              <a:t>4/4/2017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2673439"/>
          </a:xfrm>
        </p:spPr>
        <p:txBody>
          <a:bodyPr/>
          <a:lstStyle/>
          <a:p>
            <a:pPr algn="ctr"/>
            <a:r>
              <a:rPr lang="ar-DZ" dirty="0" smtClean="0"/>
              <a:t>الهندسة المالية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3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9193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379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1071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661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381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892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811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029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1644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383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5572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0140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666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4877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3653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8658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20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611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978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155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549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939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080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3212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443</TotalTime>
  <Words>28</Words>
  <Application>Microsoft Office PowerPoint</Application>
  <PresentationFormat>Grand écran</PresentationFormat>
  <Paragraphs>27</Paragraphs>
  <Slides>25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Century Gothic</vt:lpstr>
      <vt:lpstr>Times New Roman</vt:lpstr>
      <vt:lpstr>Wingdings 3</vt:lpstr>
      <vt:lpstr>Ion</vt:lpstr>
      <vt:lpstr>الهندسة المالية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الهندسة المالية</dc:title>
  <dc:creator>Mohamed Mouloud BELAID</dc:creator>
  <cp:lastModifiedBy>Mohamed Mouloud BELAID</cp:lastModifiedBy>
  <cp:revision>86</cp:revision>
  <dcterms:created xsi:type="dcterms:W3CDTF">2017-02-14T19:49:45Z</dcterms:created>
  <dcterms:modified xsi:type="dcterms:W3CDTF">2017-04-04T18:09:06Z</dcterms:modified>
</cp:coreProperties>
</file>