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46" d="100"/>
          <a:sy n="46" d="100"/>
        </p:scale>
        <p:origin x="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FE23-0187-437E-B3A9-C45FF5904481}" type="datetimeFigureOut">
              <a:rPr lang="fr-FR" smtClean="0"/>
              <a:t>04/04/2017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F8017-A517-4CFC-9312-D90AEA8E9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30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F8017-A517-4CFC-9312-D90AEA8E9B4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40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5547-1FED-48D3-9076-F387A3FF2F10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D435-288B-40BA-9662-0FE8950B9CD9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DEF4-B460-4A49-83F1-FA1656D91909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6D7-05F4-45A2-8EF6-34159CF366D1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99B2-D471-47C2-83C0-1923C827EF61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E581-9208-41A4-8B7E-FAC36EA7955A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DDF0-E9F8-4E5A-9868-349635D4B608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97DD-6494-4645-8056-A35E3B3E111D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CE2D-751A-40B4-B72B-9EF0FFC6CE74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BE0-5791-41DB-8629-008AD7F8371E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BA-4153-40D5-A49B-3CCB8C333387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CC20-C668-4CEA-AF01-853EFE639993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B29-5D14-430F-90D8-B483303A61A9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8414-CABF-4830-AEDE-E04473A79BC1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7C3B-8520-48D8-8C2D-D1D42B008710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59B-345F-4FB8-963B-6C6B61BCBCC4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9FA2-C73F-4D17-8BB3-74B5A73898E9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53AEAB-A8D7-40A1-975E-A68C2193BEA4}" type="datetime1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673439"/>
          </a:xfrm>
        </p:spPr>
        <p:txBody>
          <a:bodyPr/>
          <a:lstStyle/>
          <a:p>
            <a:pPr algn="ctr"/>
            <a:r>
              <a:rPr lang="ar-DZ" dirty="0" smtClean="0"/>
              <a:t>الهندسة المالية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19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7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07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61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81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892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11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29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64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8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57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14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6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87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65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65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7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5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4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3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8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21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443</TotalTime>
  <Words>28</Words>
  <Application>Microsoft Office PowerPoint</Application>
  <PresentationFormat>Grand écran</PresentationFormat>
  <Paragraphs>27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 3</vt:lpstr>
      <vt:lpstr>Ion</vt:lpstr>
      <vt:lpstr>الهندسة المالية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الهندسة المالية</dc:title>
  <dc:creator>Mohamed Mouloud BELAID</dc:creator>
  <cp:lastModifiedBy>Mohamed Mouloud BELAID</cp:lastModifiedBy>
  <cp:revision>86</cp:revision>
  <dcterms:created xsi:type="dcterms:W3CDTF">2017-02-14T19:49:45Z</dcterms:created>
  <dcterms:modified xsi:type="dcterms:W3CDTF">2017-04-04T18:09:06Z</dcterms:modified>
</cp:coreProperties>
</file>