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8" r:id="rId3"/>
    <p:sldMasterId id="2147483704" r:id="rId4"/>
  </p:sldMasterIdLst>
  <p:notesMasterIdLst>
    <p:notesMasterId r:id="rId14"/>
  </p:notesMasterIdLst>
  <p:sldIdLst>
    <p:sldId id="256" r:id="rId5"/>
    <p:sldId id="257" r:id="rId6"/>
    <p:sldId id="258" r:id="rId7"/>
    <p:sldId id="259" r:id="rId8"/>
    <p:sldId id="260" r:id="rId9"/>
    <p:sldId id="261" r:id="rId10"/>
    <p:sldId id="262" r:id="rId11"/>
    <p:sldId id="263"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71" d="100"/>
          <a:sy n="71"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B4347A-A59A-47BC-8558-3C5E363E97B6}" type="datetimeFigureOut">
              <a:rPr lang="fr-FR" smtClean="0"/>
              <a:t>12/11/2024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68EE5-2ACC-4725-8F60-E6A958CC5404}" type="slidenum">
              <a:rPr lang="fr-FR" smtClean="0"/>
              <a:t>‹N°›</a:t>
            </a:fld>
            <a:endParaRPr lang="fr-FR"/>
          </a:p>
        </p:txBody>
      </p:sp>
    </p:spTree>
    <p:extLst>
      <p:ext uri="{BB962C8B-B14F-4D97-AF65-F5344CB8AC3E}">
        <p14:creationId xmlns:p14="http://schemas.microsoft.com/office/powerpoint/2010/main" val="2182611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38DA2C-C54E-49EB-8708-6C2F56C44743}" type="slidenum">
              <a:rPr lang="en-US" altLang="zh-CN" smtClean="0">
                <a:solidFill>
                  <a:srgbClr val="000000"/>
                </a:solidFill>
              </a:rPr>
              <a:pPr/>
              <a:t>6</a:t>
            </a:fld>
            <a:endParaRPr lang="en-US" altLang="zh-CN">
              <a:solidFill>
                <a:srgbClr val="000000"/>
              </a:solidFill>
            </a:endParaRPr>
          </a:p>
        </p:txBody>
      </p:sp>
    </p:spTree>
    <p:extLst>
      <p:ext uri="{BB962C8B-B14F-4D97-AF65-F5344CB8AC3E}">
        <p14:creationId xmlns:p14="http://schemas.microsoft.com/office/powerpoint/2010/main" val="345841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63A1C593-65D0-4073-BCC9-577B9352EA97}"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581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spTree>
    <p:extLst>
      <p:ext uri="{BB962C8B-B14F-4D97-AF65-F5344CB8AC3E}">
        <p14:creationId xmlns:p14="http://schemas.microsoft.com/office/powerpoint/2010/main" val="64664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284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9" name="Picture 7" descr="1"/>
          <p:cNvPicPr>
            <a:picLocks noChangeAspect="1" noChangeArrowheads="1"/>
          </p:cNvPicPr>
          <p:nvPr/>
        </p:nvPicPr>
        <p:blipFill>
          <a:blip r:embed="rId2" cstate="print"/>
          <a:srcRect/>
          <a:stretch>
            <a:fillRect/>
          </a:stretch>
        </p:blipFill>
        <p:spPr bwMode="gray">
          <a:xfrm>
            <a:off x="0" y="0"/>
            <a:ext cx="12192000" cy="6858000"/>
          </a:xfrm>
          <a:prstGeom prst="rect">
            <a:avLst/>
          </a:prstGeom>
          <a:noFill/>
        </p:spPr>
      </p:pic>
      <p:sp>
        <p:nvSpPr>
          <p:cNvPr id="3341" name="Rectangle 269"/>
          <p:cNvSpPr>
            <a:spLocks noChangeArrowheads="1"/>
          </p:cNvSpPr>
          <p:nvPr/>
        </p:nvSpPr>
        <p:spPr bwMode="hidden">
          <a:xfrm>
            <a:off x="2438400" y="5835650"/>
            <a:ext cx="7823200" cy="782638"/>
          </a:xfrm>
          <a:prstGeom prst="rect">
            <a:avLst/>
          </a:prstGeom>
          <a:gradFill rotWithShape="1">
            <a:gsLst>
              <a:gs pos="0">
                <a:srgbClr val="000000">
                  <a:alpha val="39999"/>
                </a:srgbClr>
              </a:gs>
              <a:gs pos="100000">
                <a:srgbClr val="000000">
                  <a:gamma/>
                  <a:shade val="0"/>
                  <a:invGamma/>
                  <a:alpha val="0"/>
                </a:srgbClr>
              </a:gs>
            </a:gsLst>
            <a:lin ang="0" scaled="1"/>
          </a:gradFill>
          <a:ln w="9525" algn="ctr">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pic>
        <p:nvPicPr>
          <p:cNvPr id="3340" name="Picture 268" descr="Picture2"/>
          <p:cNvPicPr>
            <a:picLocks noChangeAspect="1" noChangeArrowheads="1"/>
          </p:cNvPicPr>
          <p:nvPr/>
        </p:nvPicPr>
        <p:blipFill>
          <a:blip r:embed="rId3" cstate="print"/>
          <a:srcRect/>
          <a:stretch>
            <a:fillRect/>
          </a:stretch>
        </p:blipFill>
        <p:spPr bwMode="auto">
          <a:xfrm>
            <a:off x="1" y="2951164"/>
            <a:ext cx="12223751" cy="3684587"/>
          </a:xfrm>
          <a:prstGeom prst="rect">
            <a:avLst/>
          </a:prstGeom>
          <a:noFill/>
        </p:spPr>
      </p:pic>
      <p:sp>
        <p:nvSpPr>
          <p:cNvPr id="3074" name="Rectangle 2"/>
          <p:cNvSpPr>
            <a:spLocks noGrp="1" noChangeArrowheads="1"/>
          </p:cNvSpPr>
          <p:nvPr>
            <p:ph type="ctrTitle"/>
          </p:nvPr>
        </p:nvSpPr>
        <p:spPr bwMode="gray">
          <a:xfrm>
            <a:off x="406400" y="1295400"/>
            <a:ext cx="8432800" cy="1371600"/>
          </a:xfrm>
        </p:spPr>
        <p:txBody>
          <a:bodyPr/>
          <a:lstStyle>
            <a:lvl1pPr>
              <a:defRPr sz="5000" i="1"/>
            </a:lvl1pPr>
          </a:lstStyle>
          <a:p>
            <a:r>
              <a:rPr lang="en-US" altLang="zh-CN" smtClean="0"/>
              <a:t>Click to edit Master title style</a:t>
            </a:r>
            <a:endParaRPr lang="en-US" altLang="zh-CN"/>
          </a:p>
        </p:txBody>
      </p:sp>
      <p:sp>
        <p:nvSpPr>
          <p:cNvPr id="3075" name="Rectangle 3"/>
          <p:cNvSpPr>
            <a:spLocks noGrp="1" noChangeArrowheads="1"/>
          </p:cNvSpPr>
          <p:nvPr>
            <p:ph type="subTitle" idx="1"/>
          </p:nvPr>
        </p:nvSpPr>
        <p:spPr bwMode="gray">
          <a:xfrm>
            <a:off x="406400" y="2743200"/>
            <a:ext cx="8534400" cy="381000"/>
          </a:xfrm>
        </p:spPr>
        <p:txBody>
          <a:bodyPr/>
          <a:lstStyle>
            <a:lvl1pPr marL="0" indent="0">
              <a:buFontTx/>
              <a:buNone/>
              <a:defRPr sz="2000">
                <a:solidFill>
                  <a:schemeClr val="accent1"/>
                </a:solidFill>
              </a:defRPr>
            </a:lvl1pPr>
          </a:lstStyle>
          <a:p>
            <a:r>
              <a:rPr lang="en-US" altLang="zh-CN" smtClean="0"/>
              <a:t>Click to edit Master subtitle style</a:t>
            </a:r>
            <a:endParaRPr lang="en-US" altLang="zh-CN"/>
          </a:p>
        </p:txBody>
      </p:sp>
      <p:sp>
        <p:nvSpPr>
          <p:cNvPr id="3277" name="Text Box 205"/>
          <p:cNvSpPr txBox="1">
            <a:spLocks noChangeArrowheads="1"/>
          </p:cNvSpPr>
          <p:nvPr/>
        </p:nvSpPr>
        <p:spPr bwMode="gray">
          <a:xfrm>
            <a:off x="5898985" y="6156325"/>
            <a:ext cx="1314782" cy="430887"/>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altLang="zh-CN" sz="2200">
                <a:solidFill>
                  <a:srgbClr val="FFFFFF"/>
                </a:solidFill>
                <a:latin typeface="Arial Black" pitchFamily="34" charset="0"/>
                <a:ea typeface="宋体" charset="-122"/>
              </a:rPr>
              <a:t>L/O/G/O</a:t>
            </a:r>
          </a:p>
        </p:txBody>
      </p:sp>
      <p:sp>
        <p:nvSpPr>
          <p:cNvPr id="3076" name="Rectangle 4"/>
          <p:cNvSpPr>
            <a:spLocks noGrp="1" noChangeArrowheads="1"/>
          </p:cNvSpPr>
          <p:nvPr>
            <p:ph type="dt" sz="half" idx="2"/>
          </p:nvPr>
        </p:nvSpPr>
        <p:spPr bwMode="gray">
          <a:xfrm>
            <a:off x="3149600" y="6477001"/>
            <a:ext cx="1930400" cy="244475"/>
          </a:xfrm>
        </p:spPr>
        <p:txBody>
          <a:bodyPr/>
          <a:lstStyle>
            <a:lvl1pPr>
              <a:defRPr/>
            </a:lvl1pPr>
          </a:lstStyle>
          <a:p>
            <a:endParaRPr lang="en-US" altLang="zh-CN"/>
          </a:p>
        </p:txBody>
      </p:sp>
      <p:sp>
        <p:nvSpPr>
          <p:cNvPr id="3077" name="Rectangle 5"/>
          <p:cNvSpPr>
            <a:spLocks noGrp="1" noChangeArrowheads="1"/>
          </p:cNvSpPr>
          <p:nvPr>
            <p:ph type="ftr" sz="quarter" idx="3"/>
          </p:nvPr>
        </p:nvSpPr>
        <p:spPr bwMode="gray">
          <a:xfrm>
            <a:off x="9855200" y="6477001"/>
            <a:ext cx="2133600" cy="244475"/>
          </a:xfrm>
        </p:spPr>
        <p:txBody>
          <a:bodyPr/>
          <a:lstStyle>
            <a:lvl1pPr algn="r">
              <a:defRPr/>
            </a:lvl1pPr>
          </a:lstStyle>
          <a:p>
            <a:endParaRPr lang="zh-CN" altLang="zh-CN"/>
          </a:p>
        </p:txBody>
      </p:sp>
      <p:sp>
        <p:nvSpPr>
          <p:cNvPr id="3078" name="Rectangle 6"/>
          <p:cNvSpPr>
            <a:spLocks noGrp="1" noChangeArrowheads="1"/>
          </p:cNvSpPr>
          <p:nvPr>
            <p:ph type="sldNum" sz="quarter" idx="4"/>
          </p:nvPr>
        </p:nvSpPr>
        <p:spPr bwMode="gray">
          <a:xfrm>
            <a:off x="7518400" y="6477001"/>
            <a:ext cx="2032000" cy="244475"/>
          </a:xfrm>
        </p:spPr>
        <p:txBody>
          <a:bodyPr/>
          <a:lstStyle>
            <a:lvl1pPr algn="ctr">
              <a:defRPr/>
            </a:lvl1pPr>
          </a:lstStyle>
          <a:p>
            <a:fld id="{F73AA28F-791D-470E-85DC-5F49F09D8B92}" type="slidenum">
              <a:rPr lang="en-US" altLang="zh-CN"/>
              <a:pPr/>
              <a:t>‹N°›</a:t>
            </a:fld>
            <a:endParaRPr lang="en-US" altLang="zh-CN"/>
          </a:p>
        </p:txBody>
      </p:sp>
      <p:pic>
        <p:nvPicPr>
          <p:cNvPr id="3401" name="Picture 329"/>
          <p:cNvPicPr>
            <a:picLocks noChangeAspect="1" noChangeArrowheads="1"/>
          </p:cNvPicPr>
          <p:nvPr/>
        </p:nvPicPr>
        <p:blipFill>
          <a:blip r:embed="rId4" cstate="print"/>
          <a:srcRect/>
          <a:stretch>
            <a:fillRect/>
          </a:stretch>
        </p:blipFill>
        <p:spPr bwMode="auto">
          <a:xfrm>
            <a:off x="-2438400" y="3581400"/>
            <a:ext cx="1727200" cy="1104900"/>
          </a:xfrm>
          <a:prstGeom prst="rect">
            <a:avLst/>
          </a:prstGeom>
          <a:noFill/>
          <a:ln w="9525">
            <a:noFill/>
            <a:miter lim="800000"/>
            <a:headEnd/>
            <a:tailEnd/>
          </a:ln>
          <a:effectLst/>
        </p:spPr>
      </p:pic>
      <p:sp>
        <p:nvSpPr>
          <p:cNvPr id="3403" name="Rectangle 331"/>
          <p:cNvSpPr>
            <a:spLocks noChangeArrowheads="1"/>
          </p:cNvSpPr>
          <p:nvPr/>
        </p:nvSpPr>
        <p:spPr bwMode="hidden">
          <a:xfrm>
            <a:off x="101600" y="2667000"/>
            <a:ext cx="9753600" cy="76200"/>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pic>
        <p:nvPicPr>
          <p:cNvPr id="3405" name="Picture 333" descr="2"/>
          <p:cNvPicPr>
            <a:picLocks noChangeAspect="1" noChangeArrowheads="1"/>
          </p:cNvPicPr>
          <p:nvPr/>
        </p:nvPicPr>
        <p:blipFill>
          <a:blip r:embed="rId5" cstate="print"/>
          <a:srcRect/>
          <a:stretch>
            <a:fillRect/>
          </a:stretch>
        </p:blipFill>
        <p:spPr bwMode="auto">
          <a:xfrm>
            <a:off x="9734551" y="1093788"/>
            <a:ext cx="1346200" cy="2006600"/>
          </a:xfrm>
          <a:prstGeom prst="rect">
            <a:avLst/>
          </a:prstGeom>
          <a:noFill/>
        </p:spPr>
      </p:pic>
    </p:spTree>
    <p:extLst>
      <p:ext uri="{BB962C8B-B14F-4D97-AF65-F5344CB8AC3E}">
        <p14:creationId xmlns:p14="http://schemas.microsoft.com/office/powerpoint/2010/main" val="293296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40"/>
                                        </p:tgtEl>
                                        <p:attrNameLst>
                                          <p:attrName>style.visibility</p:attrName>
                                        </p:attrNameLst>
                                      </p:cBhvr>
                                      <p:to>
                                        <p:strVal val="visible"/>
                                      </p:to>
                                    </p:set>
                                    <p:animEffect transition="in" filter="wipe(left)">
                                      <p:cBhvr>
                                        <p:cTn id="7" dur="1000"/>
                                        <p:tgtEl>
                                          <p:spTgt spid="3340"/>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3341"/>
                                        </p:tgtEl>
                                        <p:attrNameLst>
                                          <p:attrName>style.visibility</p:attrName>
                                        </p:attrNameLst>
                                      </p:cBhvr>
                                      <p:to>
                                        <p:strVal val="visible"/>
                                      </p:to>
                                    </p:set>
                                    <p:animEffect transition="in" filter="wipe(left)">
                                      <p:cBhvr>
                                        <p:cTn id="10" dur="1000"/>
                                        <p:tgtEl>
                                          <p:spTgt spid="3341"/>
                                        </p:tgtEl>
                                      </p:cBhvr>
                                    </p:animEffect>
                                  </p:childTnLst>
                                </p:cTn>
                              </p:par>
                            </p:childTnLst>
                          </p:cTn>
                        </p:par>
                        <p:par>
                          <p:cTn id="11" fill="hold">
                            <p:stCondLst>
                              <p:cond delay="1200"/>
                            </p:stCondLst>
                            <p:childTnLst>
                              <p:par>
                                <p:cTn id="12" presetID="0" presetClass="path" presetSubtype="0" accel="50000" decel="50000" fill="hold" nodeType="afterEffect">
                                  <p:stCondLst>
                                    <p:cond delay="0"/>
                                  </p:stCondLst>
                                  <p:childTnLst>
                                    <p:animMotion origin="layout" path="M -3.33333E-6 -1.66512E-7 C 0.13386 0.06591 0.26407 0.2352 0.26754 0.23219 C 0.27101 0.22919 0.35157 -0.05365 0.40677 -0.0555 C 0.46198 -0.05735 0.51059 0.06383 0.5165 0.06591 C 0.52223 0.06776 0.57257 -0.22664 0.6382 -0.22456 C 0.70382 -0.22248 0.74723 -0.07354 0.75434 -0.06938 C 0.76198 -0.06522 0.81424 -0.3994 0.88629 -0.395 C 0.95834 -0.39061 0.99427 -0.21947 0.99896 -0.22155 C 1.12448 -0.38645 1.20261 -0.42923 1.25608 -0.48381 " pathEditMode="relative" rAng="0" ptsTypes="sssssssfs">
                                      <p:cBhvr>
                                        <p:cTn id="13" dur="5000" fill="hold"/>
                                        <p:tgtEl>
                                          <p:spTgt spid="3401"/>
                                        </p:tgtEl>
                                        <p:attrNameLst>
                                          <p:attrName>ppt_x</p:attrName>
                                          <p:attrName>ppt_y</p:attrName>
                                        </p:attrNameLst>
                                      </p:cBhvr>
                                      <p:rCtr x="62800" y="-12400"/>
                                    </p:animMotion>
                                  </p:childTnLst>
                                </p:cTn>
                              </p:par>
                              <p:par>
                                <p:cTn id="14" presetID="41" presetClass="entr" presetSubtype="0" fill="hold" grpId="0" nodeType="withEffect">
                                  <p:stCondLst>
                                    <p:cond delay="400"/>
                                  </p:stCondLst>
                                  <p:iterate type="lt">
                                    <p:tmPct val="10000"/>
                                  </p:iterate>
                                  <p:childTnLst>
                                    <p:set>
                                      <p:cBhvr>
                                        <p:cTn id="15" dur="1" fill="hold">
                                          <p:stCondLst>
                                            <p:cond delay="0"/>
                                          </p:stCondLst>
                                        </p:cTn>
                                        <p:tgtEl>
                                          <p:spTgt spid="3074"/>
                                        </p:tgtEl>
                                        <p:attrNameLst>
                                          <p:attrName>style.visibility</p:attrName>
                                        </p:attrNameLst>
                                      </p:cBhvr>
                                      <p:to>
                                        <p:strVal val="visible"/>
                                      </p:to>
                                    </p:set>
                                    <p:anim calcmode="lin" valueType="num">
                                      <p:cBhvr>
                                        <p:cTn id="16"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074"/>
                                        </p:tgtEl>
                                        <p:attrNameLst>
                                          <p:attrName>ppt_y</p:attrName>
                                        </p:attrNameLst>
                                      </p:cBhvr>
                                      <p:tavLst>
                                        <p:tav tm="0">
                                          <p:val>
                                            <p:strVal val="#ppt_y"/>
                                          </p:val>
                                        </p:tav>
                                        <p:tav tm="100000">
                                          <p:val>
                                            <p:strVal val="#ppt_y"/>
                                          </p:val>
                                        </p:tav>
                                      </p:tavLst>
                                    </p:anim>
                                    <p:anim calcmode="lin" valueType="num">
                                      <p:cBhvr>
                                        <p:cTn id="18"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07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074"/>
                                        </p:tgtEl>
                                      </p:cBhvr>
                                    </p:animEffect>
                                  </p:childTnLst>
                                </p:cTn>
                              </p:par>
                            </p:childTnLst>
                          </p:cTn>
                        </p:par>
                        <p:par>
                          <p:cTn id="21" fill="hold">
                            <p:stCondLst>
                              <p:cond delay="6200"/>
                            </p:stCondLst>
                            <p:childTnLst>
                              <p:par>
                                <p:cTn id="22" presetID="22" presetClass="entr" presetSubtype="8" fill="hold" grpId="0" nodeType="afterEffect">
                                  <p:stCondLst>
                                    <p:cond delay="0"/>
                                  </p:stCondLst>
                                  <p:childTnLst>
                                    <p:set>
                                      <p:cBhvr>
                                        <p:cTn id="23" dur="1" fill="hold">
                                          <p:stCondLst>
                                            <p:cond delay="0"/>
                                          </p:stCondLst>
                                        </p:cTn>
                                        <p:tgtEl>
                                          <p:spTgt spid="3075">
                                            <p:txEl>
                                              <p:pRg st="0" end="0"/>
                                            </p:txEl>
                                          </p:spTgt>
                                        </p:tgtEl>
                                        <p:attrNameLst>
                                          <p:attrName>style.visibility</p:attrName>
                                        </p:attrNameLst>
                                      </p:cBhvr>
                                      <p:to>
                                        <p:strVal val="visible"/>
                                      </p:to>
                                    </p:set>
                                    <p:animEffect transition="in" filter="wipe(left)">
                                      <p:cBhvr>
                                        <p:cTn id="24" dur="1000"/>
                                        <p:tgtEl>
                                          <p:spTgt spid="3075">
                                            <p:txEl>
                                              <p:pRg st="0" end="0"/>
                                            </p:txEl>
                                          </p:spTgt>
                                        </p:tgtEl>
                                      </p:cBhvr>
                                    </p:animEffect>
                                  </p:childTnLst>
                                </p:cTn>
                              </p:par>
                            </p:childTnLst>
                          </p:cTn>
                        </p:par>
                        <p:par>
                          <p:cTn id="25" fill="hold">
                            <p:stCondLst>
                              <p:cond delay="7200"/>
                            </p:stCondLst>
                            <p:childTnLst>
                              <p:par>
                                <p:cTn id="26" presetID="22" presetClass="entr" presetSubtype="8" fill="hold" grpId="0" nodeType="afterEffect">
                                  <p:stCondLst>
                                    <p:cond delay="0"/>
                                  </p:stCondLst>
                                  <p:childTnLst>
                                    <p:set>
                                      <p:cBhvr>
                                        <p:cTn id="27" dur="1" fill="hold">
                                          <p:stCondLst>
                                            <p:cond delay="0"/>
                                          </p:stCondLst>
                                        </p:cTn>
                                        <p:tgtEl>
                                          <p:spTgt spid="3403"/>
                                        </p:tgtEl>
                                        <p:attrNameLst>
                                          <p:attrName>style.visibility</p:attrName>
                                        </p:attrNameLst>
                                      </p:cBhvr>
                                      <p:to>
                                        <p:strVal val="visible"/>
                                      </p:to>
                                    </p:set>
                                    <p:animEffect transition="in" filter="wipe(left)">
                                      <p:cBhvr>
                                        <p:cTn id="28" dur="500"/>
                                        <p:tgtEl>
                                          <p:spTgt spid="3403"/>
                                        </p:tgtEl>
                                      </p:cBhvr>
                                    </p:animEffect>
                                  </p:childTnLst>
                                </p:cTn>
                              </p:par>
                            </p:childTnLst>
                          </p:cTn>
                        </p:par>
                        <p:par>
                          <p:cTn id="29" fill="hold">
                            <p:stCondLst>
                              <p:cond delay="7700"/>
                            </p:stCondLst>
                            <p:childTnLst>
                              <p:par>
                                <p:cTn id="30" presetID="10" presetClass="entr" presetSubtype="0" fill="hold" nodeType="afterEffect">
                                  <p:stCondLst>
                                    <p:cond delay="0"/>
                                  </p:stCondLst>
                                  <p:childTnLst>
                                    <p:set>
                                      <p:cBhvr>
                                        <p:cTn id="31" dur="1" fill="hold">
                                          <p:stCondLst>
                                            <p:cond delay="0"/>
                                          </p:stCondLst>
                                        </p:cTn>
                                        <p:tgtEl>
                                          <p:spTgt spid="3405"/>
                                        </p:tgtEl>
                                        <p:attrNameLst>
                                          <p:attrName>style.visibility</p:attrName>
                                        </p:attrNameLst>
                                      </p:cBhvr>
                                      <p:to>
                                        <p:strVal val="visible"/>
                                      </p:to>
                                    </p:set>
                                    <p:animEffect transition="in" filter="fade">
                                      <p:cBhvr>
                                        <p:cTn id="32" dur="1000"/>
                                        <p:tgtEl>
                                          <p:spTgt spid="3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1" grpId="0" animBg="1"/>
      <p:bldP spid="3074" grpId="0"/>
      <p:bldP spid="3075" grpId="0" build="p">
        <p:tmplLst>
          <p:tmpl lvl="1">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1000"/>
                        <p:tgtEl>
                          <p:spTgt spid="3075"/>
                        </p:tgtEl>
                      </p:cBhvr>
                    </p:animEffect>
                  </p:childTnLst>
                </p:cTn>
              </p:par>
            </p:tnLst>
          </p:tmpl>
        </p:tmplLst>
      </p:bldP>
      <p:bldP spid="340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D250774E-B8F9-42FF-B439-DFBBE1D80CEB}" type="slidenum">
              <a:rPr lang="en-US" altLang="zh-CN"/>
              <a:pPr/>
              <a:t>‹N°›</a:t>
            </a:fld>
            <a:endParaRPr lang="en-US" altLang="zh-CN"/>
          </a:p>
        </p:txBody>
      </p:sp>
    </p:spTree>
    <p:extLst>
      <p:ext uri="{BB962C8B-B14F-4D97-AF65-F5344CB8AC3E}">
        <p14:creationId xmlns:p14="http://schemas.microsoft.com/office/powerpoint/2010/main" val="1457108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78C12996-9665-49EA-83DC-9A44D724AA54}" type="slidenum">
              <a:rPr lang="en-US" altLang="zh-CN"/>
              <a:pPr/>
              <a:t>‹N°›</a:t>
            </a:fld>
            <a:endParaRPr lang="en-US" altLang="zh-CN"/>
          </a:p>
        </p:txBody>
      </p:sp>
    </p:spTree>
    <p:extLst>
      <p:ext uri="{BB962C8B-B14F-4D97-AF65-F5344CB8AC3E}">
        <p14:creationId xmlns:p14="http://schemas.microsoft.com/office/powerpoint/2010/main" val="3006956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09600" y="14478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4478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4FA30131-FB11-4542-942C-51EE0AB0B933}" type="slidenum">
              <a:rPr lang="en-US" altLang="zh-CN"/>
              <a:pPr/>
              <a:t>‹N°›</a:t>
            </a:fld>
            <a:endParaRPr lang="en-US" altLang="zh-CN"/>
          </a:p>
        </p:txBody>
      </p:sp>
    </p:spTree>
    <p:extLst>
      <p:ext uri="{BB962C8B-B14F-4D97-AF65-F5344CB8AC3E}">
        <p14:creationId xmlns:p14="http://schemas.microsoft.com/office/powerpoint/2010/main" val="1487605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AB43FF56-54B6-496B-83B0-2A54E40E2316}" type="slidenum">
              <a:rPr lang="en-US" altLang="zh-CN"/>
              <a:pPr/>
              <a:t>‹N°›</a:t>
            </a:fld>
            <a:endParaRPr lang="en-US" altLang="zh-CN"/>
          </a:p>
        </p:txBody>
      </p:sp>
    </p:spTree>
    <p:extLst>
      <p:ext uri="{BB962C8B-B14F-4D97-AF65-F5344CB8AC3E}">
        <p14:creationId xmlns:p14="http://schemas.microsoft.com/office/powerpoint/2010/main" val="498168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A27FE04C-F8FB-44B8-99A2-348D8F2E39BE}" type="slidenum">
              <a:rPr lang="en-US" altLang="zh-CN"/>
              <a:pPr/>
              <a:t>‹N°›</a:t>
            </a:fld>
            <a:endParaRPr lang="en-US" altLang="zh-CN"/>
          </a:p>
        </p:txBody>
      </p:sp>
    </p:spTree>
    <p:extLst>
      <p:ext uri="{BB962C8B-B14F-4D97-AF65-F5344CB8AC3E}">
        <p14:creationId xmlns:p14="http://schemas.microsoft.com/office/powerpoint/2010/main" val="3545464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5711C2C7-611E-4C1A-910A-31438E90CEA6}" type="slidenum">
              <a:rPr lang="en-US" altLang="zh-CN"/>
              <a:pPr/>
              <a:t>‹N°›</a:t>
            </a:fld>
            <a:endParaRPr lang="en-US" altLang="zh-CN"/>
          </a:p>
        </p:txBody>
      </p:sp>
    </p:spTree>
    <p:extLst>
      <p:ext uri="{BB962C8B-B14F-4D97-AF65-F5344CB8AC3E}">
        <p14:creationId xmlns:p14="http://schemas.microsoft.com/office/powerpoint/2010/main" val="1872143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5E2216BB-F449-4CE6-A36C-0AAC069B14C3}" type="slidenum">
              <a:rPr lang="en-US" altLang="zh-CN"/>
              <a:pPr/>
              <a:t>‹N°›</a:t>
            </a:fld>
            <a:endParaRPr lang="en-US" altLang="zh-CN"/>
          </a:p>
        </p:txBody>
      </p:sp>
    </p:spTree>
    <p:extLst>
      <p:ext uri="{BB962C8B-B14F-4D97-AF65-F5344CB8AC3E}">
        <p14:creationId xmlns:p14="http://schemas.microsoft.com/office/powerpoint/2010/main" val="17650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spTree>
    <p:extLst>
      <p:ext uri="{BB962C8B-B14F-4D97-AF65-F5344CB8AC3E}">
        <p14:creationId xmlns:p14="http://schemas.microsoft.com/office/powerpoint/2010/main" val="2690063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B5584E14-7B52-41E8-B92C-AFC2196B5ABB}" type="slidenum">
              <a:rPr lang="en-US" altLang="zh-CN"/>
              <a:pPr/>
              <a:t>‹N°›</a:t>
            </a:fld>
            <a:endParaRPr lang="en-US" altLang="zh-CN"/>
          </a:p>
        </p:txBody>
      </p:sp>
    </p:spTree>
    <p:extLst>
      <p:ext uri="{BB962C8B-B14F-4D97-AF65-F5344CB8AC3E}">
        <p14:creationId xmlns:p14="http://schemas.microsoft.com/office/powerpoint/2010/main" val="338653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308E2F1-D307-4086-B443-8285F27A7D86}" type="slidenum">
              <a:rPr lang="en-US" altLang="zh-CN"/>
              <a:pPr/>
              <a:t>‹N°›</a:t>
            </a:fld>
            <a:endParaRPr lang="en-US" altLang="zh-CN"/>
          </a:p>
        </p:txBody>
      </p:sp>
    </p:spTree>
    <p:extLst>
      <p:ext uri="{BB962C8B-B14F-4D97-AF65-F5344CB8AC3E}">
        <p14:creationId xmlns:p14="http://schemas.microsoft.com/office/powerpoint/2010/main" val="536294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60338"/>
            <a:ext cx="2743200" cy="6164262"/>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09600" y="160338"/>
            <a:ext cx="8026400" cy="6164262"/>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F6C65E4-F9BF-4B5C-ABDF-4B08EE2DB0A4}" type="slidenum">
              <a:rPr lang="en-US" altLang="zh-CN"/>
              <a:pPr/>
              <a:t>‹N°›</a:t>
            </a:fld>
            <a:endParaRPr lang="en-US" altLang="zh-CN"/>
          </a:p>
        </p:txBody>
      </p:sp>
    </p:spTree>
    <p:extLst>
      <p:ext uri="{BB962C8B-B14F-4D97-AF65-F5344CB8AC3E}">
        <p14:creationId xmlns:p14="http://schemas.microsoft.com/office/powerpoint/2010/main" val="2051660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609600" y="1447800"/>
            <a:ext cx="5384800" cy="4876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447800"/>
            <a:ext cx="5384800" cy="4876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6" name="Footer Placeholder 5"/>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8737600" y="6477001"/>
            <a:ext cx="2844800" cy="244475"/>
          </a:xfrm>
        </p:spPr>
        <p:txBody>
          <a:bodyPr/>
          <a:lstStyle>
            <a:lvl1pPr>
              <a:defRPr/>
            </a:lvl1pPr>
          </a:lstStyle>
          <a:p>
            <a:fld id="{60470AF3-61BB-4721-894F-24AB2DF32835}" type="slidenum">
              <a:rPr lang="en-US" altLang="zh-CN"/>
              <a:pPr/>
              <a:t>‹N°›</a:t>
            </a:fld>
            <a:endParaRPr lang="en-US" altLang="zh-CN"/>
          </a:p>
        </p:txBody>
      </p:sp>
    </p:spTree>
    <p:extLst>
      <p:ext uri="{BB962C8B-B14F-4D97-AF65-F5344CB8AC3E}">
        <p14:creationId xmlns:p14="http://schemas.microsoft.com/office/powerpoint/2010/main" val="3700609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Chart Placeholder 2"/>
          <p:cNvSpPr>
            <a:spLocks noGrp="1"/>
          </p:cNvSpPr>
          <p:nvPr>
            <p:ph type="chart" idx="1"/>
          </p:nvPr>
        </p:nvSpPr>
        <p:spPr>
          <a:xfrm>
            <a:off x="609600" y="1447800"/>
            <a:ext cx="10972800" cy="4876800"/>
          </a:xfrm>
        </p:spPr>
        <p:txBody>
          <a:bodyPr/>
          <a:lstStyle/>
          <a:p>
            <a:r>
              <a:rPr lang="en-US" altLang="zh-CN" smtClean="0"/>
              <a:t>Click icon to add chart</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432E741D-095F-4E06-BAF3-5FCDEE56EB1C}" type="slidenum">
              <a:rPr lang="en-US" altLang="zh-CN"/>
              <a:pPr/>
              <a:t>‹N°›</a:t>
            </a:fld>
            <a:endParaRPr lang="en-US" altLang="zh-CN"/>
          </a:p>
        </p:txBody>
      </p:sp>
    </p:spTree>
    <p:extLst>
      <p:ext uri="{BB962C8B-B14F-4D97-AF65-F5344CB8AC3E}">
        <p14:creationId xmlns:p14="http://schemas.microsoft.com/office/powerpoint/2010/main" val="1171972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Table Placeholder 2"/>
          <p:cNvSpPr>
            <a:spLocks noGrp="1"/>
          </p:cNvSpPr>
          <p:nvPr>
            <p:ph type="tbl" idx="1"/>
          </p:nvPr>
        </p:nvSpPr>
        <p:spPr>
          <a:xfrm>
            <a:off x="609600" y="1447800"/>
            <a:ext cx="10972800" cy="4876800"/>
          </a:xfrm>
        </p:spPr>
        <p:txBody>
          <a:bodyPr/>
          <a:lstStyle/>
          <a:p>
            <a:r>
              <a:rPr lang="en-US" altLang="zh-CN" smtClean="0"/>
              <a:t>Click icon to add table</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EB17CF31-AC18-496D-8C4C-F3E398DB5B3F}" type="slidenum">
              <a:rPr lang="en-US" altLang="zh-CN"/>
              <a:pPr/>
              <a:t>‹N°›</a:t>
            </a:fld>
            <a:endParaRPr lang="en-US" altLang="zh-CN"/>
          </a:p>
        </p:txBody>
      </p:sp>
    </p:spTree>
    <p:extLst>
      <p:ext uri="{BB962C8B-B14F-4D97-AF65-F5344CB8AC3E}">
        <p14:creationId xmlns:p14="http://schemas.microsoft.com/office/powerpoint/2010/main" val="2658632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SmartArt Placeholder 2"/>
          <p:cNvSpPr>
            <a:spLocks noGrp="1"/>
          </p:cNvSpPr>
          <p:nvPr>
            <p:ph type="dgm" idx="1"/>
          </p:nvPr>
        </p:nvSpPr>
        <p:spPr>
          <a:xfrm>
            <a:off x="609600" y="1447800"/>
            <a:ext cx="10972800" cy="4876800"/>
          </a:xfrm>
        </p:spPr>
        <p:txBody>
          <a:bodyPr/>
          <a:lstStyle/>
          <a:p>
            <a:r>
              <a:rPr lang="en-US" altLang="zh-CN" smtClean="0"/>
              <a:t>Click icon to add SmartArt graphic</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927F9FC5-4223-4C2B-87D9-9A4A507250BD}" type="slidenum">
              <a:rPr lang="en-US" altLang="zh-CN"/>
              <a:pPr/>
              <a:t>‹N°›</a:t>
            </a:fld>
            <a:endParaRPr lang="en-US" altLang="zh-CN"/>
          </a:p>
        </p:txBody>
      </p:sp>
    </p:spTree>
    <p:extLst>
      <p:ext uri="{BB962C8B-B14F-4D97-AF65-F5344CB8AC3E}">
        <p14:creationId xmlns:p14="http://schemas.microsoft.com/office/powerpoint/2010/main" val="4049616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9" name="Picture 7" descr="1"/>
          <p:cNvPicPr>
            <a:picLocks noChangeAspect="1" noChangeArrowheads="1"/>
          </p:cNvPicPr>
          <p:nvPr/>
        </p:nvPicPr>
        <p:blipFill>
          <a:blip r:embed="rId2" cstate="print"/>
          <a:srcRect/>
          <a:stretch>
            <a:fillRect/>
          </a:stretch>
        </p:blipFill>
        <p:spPr bwMode="gray">
          <a:xfrm>
            <a:off x="0" y="0"/>
            <a:ext cx="12192000" cy="6858000"/>
          </a:xfrm>
          <a:prstGeom prst="rect">
            <a:avLst/>
          </a:prstGeom>
          <a:noFill/>
        </p:spPr>
      </p:pic>
      <p:sp>
        <p:nvSpPr>
          <p:cNvPr id="3341" name="Rectangle 269"/>
          <p:cNvSpPr>
            <a:spLocks noChangeArrowheads="1"/>
          </p:cNvSpPr>
          <p:nvPr/>
        </p:nvSpPr>
        <p:spPr bwMode="hidden">
          <a:xfrm>
            <a:off x="2438400" y="5835650"/>
            <a:ext cx="7823200" cy="782638"/>
          </a:xfrm>
          <a:prstGeom prst="rect">
            <a:avLst/>
          </a:prstGeom>
          <a:gradFill rotWithShape="1">
            <a:gsLst>
              <a:gs pos="0">
                <a:srgbClr val="000000">
                  <a:alpha val="39999"/>
                </a:srgbClr>
              </a:gs>
              <a:gs pos="100000">
                <a:srgbClr val="000000">
                  <a:gamma/>
                  <a:shade val="0"/>
                  <a:invGamma/>
                  <a:alpha val="0"/>
                </a:srgbClr>
              </a:gs>
            </a:gsLst>
            <a:lin ang="0" scaled="1"/>
          </a:gradFill>
          <a:ln w="9525" algn="ctr">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pic>
        <p:nvPicPr>
          <p:cNvPr id="3340" name="Picture 268" descr="Picture2"/>
          <p:cNvPicPr>
            <a:picLocks noChangeAspect="1" noChangeArrowheads="1"/>
          </p:cNvPicPr>
          <p:nvPr/>
        </p:nvPicPr>
        <p:blipFill>
          <a:blip r:embed="rId3" cstate="print"/>
          <a:srcRect/>
          <a:stretch>
            <a:fillRect/>
          </a:stretch>
        </p:blipFill>
        <p:spPr bwMode="auto">
          <a:xfrm>
            <a:off x="1" y="2951164"/>
            <a:ext cx="12223751" cy="3684587"/>
          </a:xfrm>
          <a:prstGeom prst="rect">
            <a:avLst/>
          </a:prstGeom>
          <a:noFill/>
        </p:spPr>
      </p:pic>
      <p:sp>
        <p:nvSpPr>
          <p:cNvPr id="3074" name="Rectangle 2"/>
          <p:cNvSpPr>
            <a:spLocks noGrp="1" noChangeArrowheads="1"/>
          </p:cNvSpPr>
          <p:nvPr>
            <p:ph type="ctrTitle"/>
          </p:nvPr>
        </p:nvSpPr>
        <p:spPr bwMode="gray">
          <a:xfrm>
            <a:off x="406400" y="1295400"/>
            <a:ext cx="8432800" cy="1371600"/>
          </a:xfrm>
        </p:spPr>
        <p:txBody>
          <a:bodyPr/>
          <a:lstStyle>
            <a:lvl1pPr>
              <a:defRPr sz="5000" i="1"/>
            </a:lvl1pPr>
          </a:lstStyle>
          <a:p>
            <a:r>
              <a:rPr lang="en-US" altLang="zh-CN" smtClean="0"/>
              <a:t>Click to edit Master title style</a:t>
            </a:r>
            <a:endParaRPr lang="en-US" altLang="zh-CN"/>
          </a:p>
        </p:txBody>
      </p:sp>
      <p:sp>
        <p:nvSpPr>
          <p:cNvPr id="3075" name="Rectangle 3"/>
          <p:cNvSpPr>
            <a:spLocks noGrp="1" noChangeArrowheads="1"/>
          </p:cNvSpPr>
          <p:nvPr>
            <p:ph type="subTitle" idx="1"/>
          </p:nvPr>
        </p:nvSpPr>
        <p:spPr bwMode="gray">
          <a:xfrm>
            <a:off x="406400" y="2743200"/>
            <a:ext cx="8534400" cy="381000"/>
          </a:xfrm>
        </p:spPr>
        <p:txBody>
          <a:bodyPr/>
          <a:lstStyle>
            <a:lvl1pPr marL="0" indent="0">
              <a:buFontTx/>
              <a:buNone/>
              <a:defRPr sz="2000">
                <a:solidFill>
                  <a:schemeClr val="accent1"/>
                </a:solidFill>
              </a:defRPr>
            </a:lvl1pPr>
          </a:lstStyle>
          <a:p>
            <a:r>
              <a:rPr lang="en-US" altLang="zh-CN" smtClean="0"/>
              <a:t>Click to edit Master subtitle style</a:t>
            </a:r>
            <a:endParaRPr lang="en-US" altLang="zh-CN"/>
          </a:p>
        </p:txBody>
      </p:sp>
      <p:sp>
        <p:nvSpPr>
          <p:cNvPr id="3277" name="Text Box 205"/>
          <p:cNvSpPr txBox="1">
            <a:spLocks noChangeArrowheads="1"/>
          </p:cNvSpPr>
          <p:nvPr/>
        </p:nvSpPr>
        <p:spPr bwMode="gray">
          <a:xfrm>
            <a:off x="5898985" y="6156325"/>
            <a:ext cx="1314782" cy="430887"/>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altLang="zh-CN" sz="2200">
                <a:solidFill>
                  <a:srgbClr val="FFFFFF"/>
                </a:solidFill>
                <a:latin typeface="Arial Black" pitchFamily="34" charset="0"/>
                <a:ea typeface="宋体" charset="-122"/>
              </a:rPr>
              <a:t>L/O/G/O</a:t>
            </a:r>
          </a:p>
        </p:txBody>
      </p:sp>
      <p:sp>
        <p:nvSpPr>
          <p:cNvPr id="3076" name="Rectangle 4"/>
          <p:cNvSpPr>
            <a:spLocks noGrp="1" noChangeArrowheads="1"/>
          </p:cNvSpPr>
          <p:nvPr>
            <p:ph type="dt" sz="half" idx="2"/>
          </p:nvPr>
        </p:nvSpPr>
        <p:spPr bwMode="gray">
          <a:xfrm>
            <a:off x="3149600" y="6477001"/>
            <a:ext cx="1930400" cy="244475"/>
          </a:xfrm>
        </p:spPr>
        <p:txBody>
          <a:bodyPr/>
          <a:lstStyle>
            <a:lvl1pPr>
              <a:defRPr/>
            </a:lvl1pPr>
          </a:lstStyle>
          <a:p>
            <a:endParaRPr lang="en-US" altLang="zh-CN"/>
          </a:p>
        </p:txBody>
      </p:sp>
      <p:sp>
        <p:nvSpPr>
          <p:cNvPr id="3077" name="Rectangle 5"/>
          <p:cNvSpPr>
            <a:spLocks noGrp="1" noChangeArrowheads="1"/>
          </p:cNvSpPr>
          <p:nvPr>
            <p:ph type="ftr" sz="quarter" idx="3"/>
          </p:nvPr>
        </p:nvSpPr>
        <p:spPr bwMode="gray">
          <a:xfrm>
            <a:off x="9855200" y="6477001"/>
            <a:ext cx="2133600" cy="244475"/>
          </a:xfrm>
        </p:spPr>
        <p:txBody>
          <a:bodyPr/>
          <a:lstStyle>
            <a:lvl1pPr algn="r">
              <a:defRPr/>
            </a:lvl1pPr>
          </a:lstStyle>
          <a:p>
            <a:endParaRPr lang="zh-CN" altLang="zh-CN"/>
          </a:p>
        </p:txBody>
      </p:sp>
      <p:sp>
        <p:nvSpPr>
          <p:cNvPr id="3078" name="Rectangle 6"/>
          <p:cNvSpPr>
            <a:spLocks noGrp="1" noChangeArrowheads="1"/>
          </p:cNvSpPr>
          <p:nvPr>
            <p:ph type="sldNum" sz="quarter" idx="4"/>
          </p:nvPr>
        </p:nvSpPr>
        <p:spPr bwMode="gray">
          <a:xfrm>
            <a:off x="7518400" y="6477001"/>
            <a:ext cx="2032000" cy="244475"/>
          </a:xfrm>
        </p:spPr>
        <p:txBody>
          <a:bodyPr/>
          <a:lstStyle>
            <a:lvl1pPr algn="ctr">
              <a:defRPr/>
            </a:lvl1pPr>
          </a:lstStyle>
          <a:p>
            <a:fld id="{F73AA28F-791D-470E-85DC-5F49F09D8B92}" type="slidenum">
              <a:rPr lang="en-US" altLang="zh-CN"/>
              <a:pPr/>
              <a:t>‹N°›</a:t>
            </a:fld>
            <a:endParaRPr lang="en-US" altLang="zh-CN"/>
          </a:p>
        </p:txBody>
      </p:sp>
      <p:pic>
        <p:nvPicPr>
          <p:cNvPr id="3401" name="Picture 329"/>
          <p:cNvPicPr>
            <a:picLocks noChangeAspect="1" noChangeArrowheads="1"/>
          </p:cNvPicPr>
          <p:nvPr/>
        </p:nvPicPr>
        <p:blipFill>
          <a:blip r:embed="rId4" cstate="print"/>
          <a:srcRect/>
          <a:stretch>
            <a:fillRect/>
          </a:stretch>
        </p:blipFill>
        <p:spPr bwMode="auto">
          <a:xfrm>
            <a:off x="-2438400" y="3581400"/>
            <a:ext cx="1727200" cy="1104900"/>
          </a:xfrm>
          <a:prstGeom prst="rect">
            <a:avLst/>
          </a:prstGeom>
          <a:noFill/>
          <a:ln w="9525">
            <a:noFill/>
            <a:miter lim="800000"/>
            <a:headEnd/>
            <a:tailEnd/>
          </a:ln>
          <a:effectLst/>
        </p:spPr>
      </p:pic>
      <p:sp>
        <p:nvSpPr>
          <p:cNvPr id="3403" name="Rectangle 331"/>
          <p:cNvSpPr>
            <a:spLocks noChangeArrowheads="1"/>
          </p:cNvSpPr>
          <p:nvPr/>
        </p:nvSpPr>
        <p:spPr bwMode="hidden">
          <a:xfrm>
            <a:off x="101600" y="2667000"/>
            <a:ext cx="9753600" cy="76200"/>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pic>
        <p:nvPicPr>
          <p:cNvPr id="3405" name="Picture 333" descr="2"/>
          <p:cNvPicPr>
            <a:picLocks noChangeAspect="1" noChangeArrowheads="1"/>
          </p:cNvPicPr>
          <p:nvPr/>
        </p:nvPicPr>
        <p:blipFill>
          <a:blip r:embed="rId5" cstate="print"/>
          <a:srcRect/>
          <a:stretch>
            <a:fillRect/>
          </a:stretch>
        </p:blipFill>
        <p:spPr bwMode="auto">
          <a:xfrm>
            <a:off x="9734551" y="1093788"/>
            <a:ext cx="1346200" cy="2006600"/>
          </a:xfrm>
          <a:prstGeom prst="rect">
            <a:avLst/>
          </a:prstGeom>
          <a:noFill/>
        </p:spPr>
      </p:pic>
    </p:spTree>
    <p:extLst>
      <p:ext uri="{BB962C8B-B14F-4D97-AF65-F5344CB8AC3E}">
        <p14:creationId xmlns:p14="http://schemas.microsoft.com/office/powerpoint/2010/main" val="12275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40"/>
                                        </p:tgtEl>
                                        <p:attrNameLst>
                                          <p:attrName>style.visibility</p:attrName>
                                        </p:attrNameLst>
                                      </p:cBhvr>
                                      <p:to>
                                        <p:strVal val="visible"/>
                                      </p:to>
                                    </p:set>
                                    <p:animEffect transition="in" filter="wipe(left)">
                                      <p:cBhvr>
                                        <p:cTn id="7" dur="1000"/>
                                        <p:tgtEl>
                                          <p:spTgt spid="3340"/>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3341"/>
                                        </p:tgtEl>
                                        <p:attrNameLst>
                                          <p:attrName>style.visibility</p:attrName>
                                        </p:attrNameLst>
                                      </p:cBhvr>
                                      <p:to>
                                        <p:strVal val="visible"/>
                                      </p:to>
                                    </p:set>
                                    <p:animEffect transition="in" filter="wipe(left)">
                                      <p:cBhvr>
                                        <p:cTn id="10" dur="1000"/>
                                        <p:tgtEl>
                                          <p:spTgt spid="3341"/>
                                        </p:tgtEl>
                                      </p:cBhvr>
                                    </p:animEffect>
                                  </p:childTnLst>
                                </p:cTn>
                              </p:par>
                            </p:childTnLst>
                          </p:cTn>
                        </p:par>
                        <p:par>
                          <p:cTn id="11" fill="hold">
                            <p:stCondLst>
                              <p:cond delay="1200"/>
                            </p:stCondLst>
                            <p:childTnLst>
                              <p:par>
                                <p:cTn id="12" presetID="0" presetClass="path" presetSubtype="0" accel="50000" decel="50000" fill="hold" nodeType="afterEffect">
                                  <p:stCondLst>
                                    <p:cond delay="0"/>
                                  </p:stCondLst>
                                  <p:childTnLst>
                                    <p:animMotion origin="layout" path="M -3.33333E-6 -1.66512E-7 C 0.13386 0.06591 0.26407 0.2352 0.26754 0.23219 C 0.27101 0.22919 0.35157 -0.05365 0.40677 -0.0555 C 0.46198 -0.05735 0.51059 0.06383 0.5165 0.06591 C 0.52223 0.06776 0.57257 -0.22664 0.6382 -0.22456 C 0.70382 -0.22248 0.74723 -0.07354 0.75434 -0.06938 C 0.76198 -0.06522 0.81424 -0.3994 0.88629 -0.395 C 0.95834 -0.39061 0.99427 -0.21947 0.99896 -0.22155 C 1.12448 -0.38645 1.20261 -0.42923 1.25608 -0.48381 " pathEditMode="relative" rAng="0" ptsTypes="sssssssfs">
                                      <p:cBhvr>
                                        <p:cTn id="13" dur="5000" fill="hold"/>
                                        <p:tgtEl>
                                          <p:spTgt spid="3401"/>
                                        </p:tgtEl>
                                        <p:attrNameLst>
                                          <p:attrName>ppt_x</p:attrName>
                                          <p:attrName>ppt_y</p:attrName>
                                        </p:attrNameLst>
                                      </p:cBhvr>
                                      <p:rCtr x="62800" y="-12400"/>
                                    </p:animMotion>
                                  </p:childTnLst>
                                </p:cTn>
                              </p:par>
                              <p:par>
                                <p:cTn id="14" presetID="41" presetClass="entr" presetSubtype="0" fill="hold" grpId="0" nodeType="withEffect">
                                  <p:stCondLst>
                                    <p:cond delay="400"/>
                                  </p:stCondLst>
                                  <p:iterate type="lt">
                                    <p:tmPct val="10000"/>
                                  </p:iterate>
                                  <p:childTnLst>
                                    <p:set>
                                      <p:cBhvr>
                                        <p:cTn id="15" dur="1" fill="hold">
                                          <p:stCondLst>
                                            <p:cond delay="0"/>
                                          </p:stCondLst>
                                        </p:cTn>
                                        <p:tgtEl>
                                          <p:spTgt spid="3074"/>
                                        </p:tgtEl>
                                        <p:attrNameLst>
                                          <p:attrName>style.visibility</p:attrName>
                                        </p:attrNameLst>
                                      </p:cBhvr>
                                      <p:to>
                                        <p:strVal val="visible"/>
                                      </p:to>
                                    </p:set>
                                    <p:anim calcmode="lin" valueType="num">
                                      <p:cBhvr>
                                        <p:cTn id="16"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074"/>
                                        </p:tgtEl>
                                        <p:attrNameLst>
                                          <p:attrName>ppt_y</p:attrName>
                                        </p:attrNameLst>
                                      </p:cBhvr>
                                      <p:tavLst>
                                        <p:tav tm="0">
                                          <p:val>
                                            <p:strVal val="#ppt_y"/>
                                          </p:val>
                                        </p:tav>
                                        <p:tav tm="100000">
                                          <p:val>
                                            <p:strVal val="#ppt_y"/>
                                          </p:val>
                                        </p:tav>
                                      </p:tavLst>
                                    </p:anim>
                                    <p:anim calcmode="lin" valueType="num">
                                      <p:cBhvr>
                                        <p:cTn id="18"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07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074"/>
                                        </p:tgtEl>
                                      </p:cBhvr>
                                    </p:animEffect>
                                  </p:childTnLst>
                                </p:cTn>
                              </p:par>
                            </p:childTnLst>
                          </p:cTn>
                        </p:par>
                        <p:par>
                          <p:cTn id="21" fill="hold">
                            <p:stCondLst>
                              <p:cond delay="6200"/>
                            </p:stCondLst>
                            <p:childTnLst>
                              <p:par>
                                <p:cTn id="22" presetID="22" presetClass="entr" presetSubtype="8" fill="hold" grpId="0" nodeType="afterEffect">
                                  <p:stCondLst>
                                    <p:cond delay="0"/>
                                  </p:stCondLst>
                                  <p:childTnLst>
                                    <p:set>
                                      <p:cBhvr>
                                        <p:cTn id="23" dur="1" fill="hold">
                                          <p:stCondLst>
                                            <p:cond delay="0"/>
                                          </p:stCondLst>
                                        </p:cTn>
                                        <p:tgtEl>
                                          <p:spTgt spid="3075">
                                            <p:txEl>
                                              <p:pRg st="0" end="0"/>
                                            </p:txEl>
                                          </p:spTgt>
                                        </p:tgtEl>
                                        <p:attrNameLst>
                                          <p:attrName>style.visibility</p:attrName>
                                        </p:attrNameLst>
                                      </p:cBhvr>
                                      <p:to>
                                        <p:strVal val="visible"/>
                                      </p:to>
                                    </p:set>
                                    <p:animEffect transition="in" filter="wipe(left)">
                                      <p:cBhvr>
                                        <p:cTn id="24" dur="1000"/>
                                        <p:tgtEl>
                                          <p:spTgt spid="3075">
                                            <p:txEl>
                                              <p:pRg st="0" end="0"/>
                                            </p:txEl>
                                          </p:spTgt>
                                        </p:tgtEl>
                                      </p:cBhvr>
                                    </p:animEffect>
                                  </p:childTnLst>
                                </p:cTn>
                              </p:par>
                            </p:childTnLst>
                          </p:cTn>
                        </p:par>
                        <p:par>
                          <p:cTn id="25" fill="hold">
                            <p:stCondLst>
                              <p:cond delay="7200"/>
                            </p:stCondLst>
                            <p:childTnLst>
                              <p:par>
                                <p:cTn id="26" presetID="22" presetClass="entr" presetSubtype="8" fill="hold" grpId="0" nodeType="afterEffect">
                                  <p:stCondLst>
                                    <p:cond delay="0"/>
                                  </p:stCondLst>
                                  <p:childTnLst>
                                    <p:set>
                                      <p:cBhvr>
                                        <p:cTn id="27" dur="1" fill="hold">
                                          <p:stCondLst>
                                            <p:cond delay="0"/>
                                          </p:stCondLst>
                                        </p:cTn>
                                        <p:tgtEl>
                                          <p:spTgt spid="3403"/>
                                        </p:tgtEl>
                                        <p:attrNameLst>
                                          <p:attrName>style.visibility</p:attrName>
                                        </p:attrNameLst>
                                      </p:cBhvr>
                                      <p:to>
                                        <p:strVal val="visible"/>
                                      </p:to>
                                    </p:set>
                                    <p:animEffect transition="in" filter="wipe(left)">
                                      <p:cBhvr>
                                        <p:cTn id="28" dur="500"/>
                                        <p:tgtEl>
                                          <p:spTgt spid="3403"/>
                                        </p:tgtEl>
                                      </p:cBhvr>
                                    </p:animEffect>
                                  </p:childTnLst>
                                </p:cTn>
                              </p:par>
                            </p:childTnLst>
                          </p:cTn>
                        </p:par>
                        <p:par>
                          <p:cTn id="29" fill="hold">
                            <p:stCondLst>
                              <p:cond delay="7700"/>
                            </p:stCondLst>
                            <p:childTnLst>
                              <p:par>
                                <p:cTn id="30" presetID="10" presetClass="entr" presetSubtype="0" fill="hold" nodeType="afterEffect">
                                  <p:stCondLst>
                                    <p:cond delay="0"/>
                                  </p:stCondLst>
                                  <p:childTnLst>
                                    <p:set>
                                      <p:cBhvr>
                                        <p:cTn id="31" dur="1" fill="hold">
                                          <p:stCondLst>
                                            <p:cond delay="0"/>
                                          </p:stCondLst>
                                        </p:cTn>
                                        <p:tgtEl>
                                          <p:spTgt spid="3405"/>
                                        </p:tgtEl>
                                        <p:attrNameLst>
                                          <p:attrName>style.visibility</p:attrName>
                                        </p:attrNameLst>
                                      </p:cBhvr>
                                      <p:to>
                                        <p:strVal val="visible"/>
                                      </p:to>
                                    </p:set>
                                    <p:animEffect transition="in" filter="fade">
                                      <p:cBhvr>
                                        <p:cTn id="32" dur="1000"/>
                                        <p:tgtEl>
                                          <p:spTgt spid="3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1" grpId="0" animBg="1"/>
      <p:bldP spid="3074" grpId="0"/>
      <p:bldP spid="3075" grpId="0" build="p">
        <p:tmplLst>
          <p:tmpl lvl="1">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1000"/>
                        <p:tgtEl>
                          <p:spTgt spid="3075"/>
                        </p:tgtEl>
                      </p:cBhvr>
                    </p:animEffect>
                  </p:childTnLst>
                </p:cTn>
              </p:par>
            </p:tnLst>
          </p:tmpl>
        </p:tmplLst>
      </p:bldP>
      <p:bldP spid="3403"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D250774E-B8F9-42FF-B439-DFBBE1D80CEB}" type="slidenum">
              <a:rPr lang="en-US" altLang="zh-CN"/>
              <a:pPr/>
              <a:t>‹N°›</a:t>
            </a:fld>
            <a:endParaRPr lang="en-US" altLang="zh-CN"/>
          </a:p>
        </p:txBody>
      </p:sp>
    </p:spTree>
    <p:extLst>
      <p:ext uri="{BB962C8B-B14F-4D97-AF65-F5344CB8AC3E}">
        <p14:creationId xmlns:p14="http://schemas.microsoft.com/office/powerpoint/2010/main" val="4085693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78C12996-9665-49EA-83DC-9A44D724AA54}" type="slidenum">
              <a:rPr lang="en-US" altLang="zh-CN"/>
              <a:pPr/>
              <a:t>‹N°›</a:t>
            </a:fld>
            <a:endParaRPr lang="en-US" altLang="zh-CN"/>
          </a:p>
        </p:txBody>
      </p:sp>
    </p:spTree>
    <p:extLst>
      <p:ext uri="{BB962C8B-B14F-4D97-AF65-F5344CB8AC3E}">
        <p14:creationId xmlns:p14="http://schemas.microsoft.com/office/powerpoint/2010/main" val="3634369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smtClean="0"/>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3A1C593-65D0-4073-BCC9-577B9352EA97}"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334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09600" y="14478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4478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4FA30131-FB11-4542-942C-51EE0AB0B933}" type="slidenum">
              <a:rPr lang="en-US" altLang="zh-CN"/>
              <a:pPr/>
              <a:t>‹N°›</a:t>
            </a:fld>
            <a:endParaRPr lang="en-US" altLang="zh-CN"/>
          </a:p>
        </p:txBody>
      </p:sp>
    </p:spTree>
    <p:extLst>
      <p:ext uri="{BB962C8B-B14F-4D97-AF65-F5344CB8AC3E}">
        <p14:creationId xmlns:p14="http://schemas.microsoft.com/office/powerpoint/2010/main" val="3250075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AB43FF56-54B6-496B-83B0-2A54E40E2316}" type="slidenum">
              <a:rPr lang="en-US" altLang="zh-CN"/>
              <a:pPr/>
              <a:t>‹N°›</a:t>
            </a:fld>
            <a:endParaRPr lang="en-US" altLang="zh-CN"/>
          </a:p>
        </p:txBody>
      </p:sp>
    </p:spTree>
    <p:extLst>
      <p:ext uri="{BB962C8B-B14F-4D97-AF65-F5344CB8AC3E}">
        <p14:creationId xmlns:p14="http://schemas.microsoft.com/office/powerpoint/2010/main" val="21189998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A27FE04C-F8FB-44B8-99A2-348D8F2E39BE}" type="slidenum">
              <a:rPr lang="en-US" altLang="zh-CN"/>
              <a:pPr/>
              <a:t>‹N°›</a:t>
            </a:fld>
            <a:endParaRPr lang="en-US" altLang="zh-CN"/>
          </a:p>
        </p:txBody>
      </p:sp>
    </p:spTree>
    <p:extLst>
      <p:ext uri="{BB962C8B-B14F-4D97-AF65-F5344CB8AC3E}">
        <p14:creationId xmlns:p14="http://schemas.microsoft.com/office/powerpoint/2010/main" val="4124369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5711C2C7-611E-4C1A-910A-31438E90CEA6}" type="slidenum">
              <a:rPr lang="en-US" altLang="zh-CN"/>
              <a:pPr/>
              <a:t>‹N°›</a:t>
            </a:fld>
            <a:endParaRPr lang="en-US" altLang="zh-CN"/>
          </a:p>
        </p:txBody>
      </p:sp>
    </p:spTree>
    <p:extLst>
      <p:ext uri="{BB962C8B-B14F-4D97-AF65-F5344CB8AC3E}">
        <p14:creationId xmlns:p14="http://schemas.microsoft.com/office/powerpoint/2010/main" val="1943542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5E2216BB-F449-4CE6-A36C-0AAC069B14C3}" type="slidenum">
              <a:rPr lang="en-US" altLang="zh-CN"/>
              <a:pPr/>
              <a:t>‹N°›</a:t>
            </a:fld>
            <a:endParaRPr lang="en-US" altLang="zh-CN"/>
          </a:p>
        </p:txBody>
      </p:sp>
    </p:spTree>
    <p:extLst>
      <p:ext uri="{BB962C8B-B14F-4D97-AF65-F5344CB8AC3E}">
        <p14:creationId xmlns:p14="http://schemas.microsoft.com/office/powerpoint/2010/main" val="15072947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B5584E14-7B52-41E8-B92C-AFC2196B5ABB}" type="slidenum">
              <a:rPr lang="en-US" altLang="zh-CN"/>
              <a:pPr/>
              <a:t>‹N°›</a:t>
            </a:fld>
            <a:endParaRPr lang="en-US" altLang="zh-CN"/>
          </a:p>
        </p:txBody>
      </p:sp>
    </p:spTree>
    <p:extLst>
      <p:ext uri="{BB962C8B-B14F-4D97-AF65-F5344CB8AC3E}">
        <p14:creationId xmlns:p14="http://schemas.microsoft.com/office/powerpoint/2010/main" val="3599752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308E2F1-D307-4086-B443-8285F27A7D86}" type="slidenum">
              <a:rPr lang="en-US" altLang="zh-CN"/>
              <a:pPr/>
              <a:t>‹N°›</a:t>
            </a:fld>
            <a:endParaRPr lang="en-US" altLang="zh-CN"/>
          </a:p>
        </p:txBody>
      </p:sp>
    </p:spTree>
    <p:extLst>
      <p:ext uri="{BB962C8B-B14F-4D97-AF65-F5344CB8AC3E}">
        <p14:creationId xmlns:p14="http://schemas.microsoft.com/office/powerpoint/2010/main" val="3917471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60338"/>
            <a:ext cx="2743200" cy="6164262"/>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09600" y="160338"/>
            <a:ext cx="8026400" cy="6164262"/>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F6C65E4-F9BF-4B5C-ABDF-4B08EE2DB0A4}" type="slidenum">
              <a:rPr lang="en-US" altLang="zh-CN"/>
              <a:pPr/>
              <a:t>‹N°›</a:t>
            </a:fld>
            <a:endParaRPr lang="en-US" altLang="zh-CN"/>
          </a:p>
        </p:txBody>
      </p:sp>
    </p:spTree>
    <p:extLst>
      <p:ext uri="{BB962C8B-B14F-4D97-AF65-F5344CB8AC3E}">
        <p14:creationId xmlns:p14="http://schemas.microsoft.com/office/powerpoint/2010/main" val="19961047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609600" y="1447800"/>
            <a:ext cx="5384800" cy="4876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447800"/>
            <a:ext cx="5384800" cy="4876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6" name="Footer Placeholder 5"/>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8737600" y="6477001"/>
            <a:ext cx="2844800" cy="244475"/>
          </a:xfrm>
        </p:spPr>
        <p:txBody>
          <a:bodyPr/>
          <a:lstStyle>
            <a:lvl1pPr>
              <a:defRPr/>
            </a:lvl1pPr>
          </a:lstStyle>
          <a:p>
            <a:fld id="{60470AF3-61BB-4721-894F-24AB2DF32835}" type="slidenum">
              <a:rPr lang="en-US" altLang="zh-CN"/>
              <a:pPr/>
              <a:t>‹N°›</a:t>
            </a:fld>
            <a:endParaRPr lang="en-US" altLang="zh-CN"/>
          </a:p>
        </p:txBody>
      </p:sp>
    </p:spTree>
    <p:extLst>
      <p:ext uri="{BB962C8B-B14F-4D97-AF65-F5344CB8AC3E}">
        <p14:creationId xmlns:p14="http://schemas.microsoft.com/office/powerpoint/2010/main" val="2404189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Chart Placeholder 2"/>
          <p:cNvSpPr>
            <a:spLocks noGrp="1"/>
          </p:cNvSpPr>
          <p:nvPr>
            <p:ph type="chart" idx="1"/>
          </p:nvPr>
        </p:nvSpPr>
        <p:spPr>
          <a:xfrm>
            <a:off x="609600" y="1447800"/>
            <a:ext cx="10972800" cy="4876800"/>
          </a:xfrm>
        </p:spPr>
        <p:txBody>
          <a:bodyPr/>
          <a:lstStyle/>
          <a:p>
            <a:r>
              <a:rPr lang="en-US" altLang="zh-CN" smtClean="0"/>
              <a:t>Click icon to add chart</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432E741D-095F-4E06-BAF3-5FCDEE56EB1C}" type="slidenum">
              <a:rPr lang="en-US" altLang="zh-CN"/>
              <a:pPr/>
              <a:t>‹N°›</a:t>
            </a:fld>
            <a:endParaRPr lang="en-US" altLang="zh-CN"/>
          </a:p>
        </p:txBody>
      </p:sp>
    </p:spTree>
    <p:extLst>
      <p:ext uri="{BB962C8B-B14F-4D97-AF65-F5344CB8AC3E}">
        <p14:creationId xmlns:p14="http://schemas.microsoft.com/office/powerpoint/2010/main" val="2735612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3A1C593-65D0-4073-BCC9-577B9352EA97}"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a:t>
            </a:fld>
            <a:endParaRPr lang="en-US"/>
          </a:p>
        </p:txBody>
      </p:sp>
    </p:spTree>
    <p:extLst>
      <p:ext uri="{BB962C8B-B14F-4D97-AF65-F5344CB8AC3E}">
        <p14:creationId xmlns:p14="http://schemas.microsoft.com/office/powerpoint/2010/main" val="15703502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Table Placeholder 2"/>
          <p:cNvSpPr>
            <a:spLocks noGrp="1"/>
          </p:cNvSpPr>
          <p:nvPr>
            <p:ph type="tbl" idx="1"/>
          </p:nvPr>
        </p:nvSpPr>
        <p:spPr>
          <a:xfrm>
            <a:off x="609600" y="1447800"/>
            <a:ext cx="10972800" cy="4876800"/>
          </a:xfrm>
        </p:spPr>
        <p:txBody>
          <a:bodyPr/>
          <a:lstStyle/>
          <a:p>
            <a:r>
              <a:rPr lang="en-US" altLang="zh-CN" smtClean="0"/>
              <a:t>Click icon to add table</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EB17CF31-AC18-496D-8C4C-F3E398DB5B3F}" type="slidenum">
              <a:rPr lang="en-US" altLang="zh-CN"/>
              <a:pPr/>
              <a:t>‹N°›</a:t>
            </a:fld>
            <a:endParaRPr lang="en-US" altLang="zh-CN"/>
          </a:p>
        </p:txBody>
      </p:sp>
    </p:spTree>
    <p:extLst>
      <p:ext uri="{BB962C8B-B14F-4D97-AF65-F5344CB8AC3E}">
        <p14:creationId xmlns:p14="http://schemas.microsoft.com/office/powerpoint/2010/main" val="21802167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SmartArt Placeholder 2"/>
          <p:cNvSpPr>
            <a:spLocks noGrp="1"/>
          </p:cNvSpPr>
          <p:nvPr>
            <p:ph type="dgm" idx="1"/>
          </p:nvPr>
        </p:nvSpPr>
        <p:spPr>
          <a:xfrm>
            <a:off x="609600" y="1447800"/>
            <a:ext cx="10972800" cy="4876800"/>
          </a:xfrm>
        </p:spPr>
        <p:txBody>
          <a:bodyPr/>
          <a:lstStyle/>
          <a:p>
            <a:r>
              <a:rPr lang="en-US" altLang="zh-CN" smtClean="0"/>
              <a:t>Click icon to add SmartArt graphic</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927F9FC5-4223-4C2B-87D9-9A4A507250BD}" type="slidenum">
              <a:rPr lang="en-US" altLang="zh-CN"/>
              <a:pPr/>
              <a:t>‹N°›</a:t>
            </a:fld>
            <a:endParaRPr lang="en-US" altLang="zh-CN"/>
          </a:p>
        </p:txBody>
      </p:sp>
    </p:spTree>
    <p:extLst>
      <p:ext uri="{BB962C8B-B14F-4D97-AF65-F5344CB8AC3E}">
        <p14:creationId xmlns:p14="http://schemas.microsoft.com/office/powerpoint/2010/main" val="4464562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9" name="Picture 7" descr="1"/>
          <p:cNvPicPr>
            <a:picLocks noChangeAspect="1" noChangeArrowheads="1"/>
          </p:cNvPicPr>
          <p:nvPr/>
        </p:nvPicPr>
        <p:blipFill>
          <a:blip r:embed="rId2" cstate="print"/>
          <a:srcRect/>
          <a:stretch>
            <a:fillRect/>
          </a:stretch>
        </p:blipFill>
        <p:spPr bwMode="gray">
          <a:xfrm>
            <a:off x="0" y="0"/>
            <a:ext cx="12192000" cy="6858000"/>
          </a:xfrm>
          <a:prstGeom prst="rect">
            <a:avLst/>
          </a:prstGeom>
          <a:noFill/>
        </p:spPr>
      </p:pic>
      <p:sp>
        <p:nvSpPr>
          <p:cNvPr id="3341" name="Rectangle 269"/>
          <p:cNvSpPr>
            <a:spLocks noChangeArrowheads="1"/>
          </p:cNvSpPr>
          <p:nvPr/>
        </p:nvSpPr>
        <p:spPr bwMode="hidden">
          <a:xfrm>
            <a:off x="2438400" y="5835650"/>
            <a:ext cx="7823200" cy="782638"/>
          </a:xfrm>
          <a:prstGeom prst="rect">
            <a:avLst/>
          </a:prstGeom>
          <a:gradFill rotWithShape="1">
            <a:gsLst>
              <a:gs pos="0">
                <a:srgbClr val="000000">
                  <a:alpha val="39999"/>
                </a:srgbClr>
              </a:gs>
              <a:gs pos="100000">
                <a:srgbClr val="000000">
                  <a:gamma/>
                  <a:shade val="0"/>
                  <a:invGamma/>
                  <a:alpha val="0"/>
                </a:srgbClr>
              </a:gs>
            </a:gsLst>
            <a:lin ang="0" scaled="1"/>
          </a:gradFill>
          <a:ln w="9525" algn="ctr">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pic>
        <p:nvPicPr>
          <p:cNvPr id="3340" name="Picture 268" descr="Picture2"/>
          <p:cNvPicPr>
            <a:picLocks noChangeAspect="1" noChangeArrowheads="1"/>
          </p:cNvPicPr>
          <p:nvPr/>
        </p:nvPicPr>
        <p:blipFill>
          <a:blip r:embed="rId3" cstate="print"/>
          <a:srcRect/>
          <a:stretch>
            <a:fillRect/>
          </a:stretch>
        </p:blipFill>
        <p:spPr bwMode="auto">
          <a:xfrm>
            <a:off x="1" y="2951164"/>
            <a:ext cx="12223751" cy="3684587"/>
          </a:xfrm>
          <a:prstGeom prst="rect">
            <a:avLst/>
          </a:prstGeom>
          <a:noFill/>
        </p:spPr>
      </p:pic>
      <p:sp>
        <p:nvSpPr>
          <p:cNvPr id="3074" name="Rectangle 2"/>
          <p:cNvSpPr>
            <a:spLocks noGrp="1" noChangeArrowheads="1"/>
          </p:cNvSpPr>
          <p:nvPr>
            <p:ph type="ctrTitle"/>
          </p:nvPr>
        </p:nvSpPr>
        <p:spPr bwMode="gray">
          <a:xfrm>
            <a:off x="406400" y="1295400"/>
            <a:ext cx="8432800" cy="1371600"/>
          </a:xfrm>
        </p:spPr>
        <p:txBody>
          <a:bodyPr/>
          <a:lstStyle>
            <a:lvl1pPr>
              <a:defRPr sz="5000" i="1"/>
            </a:lvl1pPr>
          </a:lstStyle>
          <a:p>
            <a:r>
              <a:rPr lang="en-US" altLang="zh-CN" smtClean="0"/>
              <a:t>Click to edit Master title style</a:t>
            </a:r>
            <a:endParaRPr lang="en-US" altLang="zh-CN"/>
          </a:p>
        </p:txBody>
      </p:sp>
      <p:sp>
        <p:nvSpPr>
          <p:cNvPr id="3075" name="Rectangle 3"/>
          <p:cNvSpPr>
            <a:spLocks noGrp="1" noChangeArrowheads="1"/>
          </p:cNvSpPr>
          <p:nvPr>
            <p:ph type="subTitle" idx="1"/>
          </p:nvPr>
        </p:nvSpPr>
        <p:spPr bwMode="gray">
          <a:xfrm>
            <a:off x="406400" y="2743200"/>
            <a:ext cx="8534400" cy="381000"/>
          </a:xfrm>
        </p:spPr>
        <p:txBody>
          <a:bodyPr/>
          <a:lstStyle>
            <a:lvl1pPr marL="0" indent="0">
              <a:buFontTx/>
              <a:buNone/>
              <a:defRPr sz="2000">
                <a:solidFill>
                  <a:schemeClr val="accent1"/>
                </a:solidFill>
              </a:defRPr>
            </a:lvl1pPr>
          </a:lstStyle>
          <a:p>
            <a:r>
              <a:rPr lang="en-US" altLang="zh-CN" smtClean="0"/>
              <a:t>Click to edit Master subtitle style</a:t>
            </a:r>
            <a:endParaRPr lang="en-US" altLang="zh-CN"/>
          </a:p>
        </p:txBody>
      </p:sp>
      <p:sp>
        <p:nvSpPr>
          <p:cNvPr id="3277" name="Text Box 205"/>
          <p:cNvSpPr txBox="1">
            <a:spLocks noChangeArrowheads="1"/>
          </p:cNvSpPr>
          <p:nvPr/>
        </p:nvSpPr>
        <p:spPr bwMode="gray">
          <a:xfrm>
            <a:off x="5898985" y="6156325"/>
            <a:ext cx="1314782" cy="430887"/>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altLang="zh-CN" sz="2200">
                <a:solidFill>
                  <a:srgbClr val="FFFFFF"/>
                </a:solidFill>
                <a:latin typeface="Arial Black" pitchFamily="34" charset="0"/>
                <a:ea typeface="宋体" charset="-122"/>
              </a:rPr>
              <a:t>L/O/G/O</a:t>
            </a:r>
          </a:p>
        </p:txBody>
      </p:sp>
      <p:sp>
        <p:nvSpPr>
          <p:cNvPr id="3076" name="Rectangle 4"/>
          <p:cNvSpPr>
            <a:spLocks noGrp="1" noChangeArrowheads="1"/>
          </p:cNvSpPr>
          <p:nvPr>
            <p:ph type="dt" sz="half" idx="2"/>
          </p:nvPr>
        </p:nvSpPr>
        <p:spPr bwMode="gray">
          <a:xfrm>
            <a:off x="3149600" y="6477001"/>
            <a:ext cx="1930400" cy="244475"/>
          </a:xfrm>
        </p:spPr>
        <p:txBody>
          <a:bodyPr/>
          <a:lstStyle>
            <a:lvl1pPr>
              <a:defRPr/>
            </a:lvl1pPr>
          </a:lstStyle>
          <a:p>
            <a:endParaRPr lang="en-US" altLang="zh-CN"/>
          </a:p>
        </p:txBody>
      </p:sp>
      <p:sp>
        <p:nvSpPr>
          <p:cNvPr id="3077" name="Rectangle 5"/>
          <p:cNvSpPr>
            <a:spLocks noGrp="1" noChangeArrowheads="1"/>
          </p:cNvSpPr>
          <p:nvPr>
            <p:ph type="ftr" sz="quarter" idx="3"/>
          </p:nvPr>
        </p:nvSpPr>
        <p:spPr bwMode="gray">
          <a:xfrm>
            <a:off x="9855200" y="6477001"/>
            <a:ext cx="2133600" cy="244475"/>
          </a:xfrm>
        </p:spPr>
        <p:txBody>
          <a:bodyPr/>
          <a:lstStyle>
            <a:lvl1pPr algn="r">
              <a:defRPr/>
            </a:lvl1pPr>
          </a:lstStyle>
          <a:p>
            <a:endParaRPr lang="zh-CN" altLang="zh-CN"/>
          </a:p>
        </p:txBody>
      </p:sp>
      <p:sp>
        <p:nvSpPr>
          <p:cNvPr id="3078" name="Rectangle 6"/>
          <p:cNvSpPr>
            <a:spLocks noGrp="1" noChangeArrowheads="1"/>
          </p:cNvSpPr>
          <p:nvPr>
            <p:ph type="sldNum" sz="quarter" idx="4"/>
          </p:nvPr>
        </p:nvSpPr>
        <p:spPr bwMode="gray">
          <a:xfrm>
            <a:off x="7518400" y="6477001"/>
            <a:ext cx="2032000" cy="244475"/>
          </a:xfrm>
        </p:spPr>
        <p:txBody>
          <a:bodyPr/>
          <a:lstStyle>
            <a:lvl1pPr algn="ctr">
              <a:defRPr/>
            </a:lvl1pPr>
          </a:lstStyle>
          <a:p>
            <a:fld id="{F73AA28F-791D-470E-85DC-5F49F09D8B92}" type="slidenum">
              <a:rPr lang="en-US" altLang="zh-CN"/>
              <a:pPr/>
              <a:t>‹N°›</a:t>
            </a:fld>
            <a:endParaRPr lang="en-US" altLang="zh-CN"/>
          </a:p>
        </p:txBody>
      </p:sp>
      <p:pic>
        <p:nvPicPr>
          <p:cNvPr id="3401" name="Picture 329"/>
          <p:cNvPicPr>
            <a:picLocks noChangeAspect="1" noChangeArrowheads="1"/>
          </p:cNvPicPr>
          <p:nvPr/>
        </p:nvPicPr>
        <p:blipFill>
          <a:blip r:embed="rId4" cstate="print"/>
          <a:srcRect/>
          <a:stretch>
            <a:fillRect/>
          </a:stretch>
        </p:blipFill>
        <p:spPr bwMode="auto">
          <a:xfrm>
            <a:off x="-2438400" y="3581400"/>
            <a:ext cx="1727200" cy="1104900"/>
          </a:xfrm>
          <a:prstGeom prst="rect">
            <a:avLst/>
          </a:prstGeom>
          <a:noFill/>
          <a:ln w="9525">
            <a:noFill/>
            <a:miter lim="800000"/>
            <a:headEnd/>
            <a:tailEnd/>
          </a:ln>
          <a:effectLst/>
        </p:spPr>
      </p:pic>
      <p:sp>
        <p:nvSpPr>
          <p:cNvPr id="3403" name="Rectangle 331"/>
          <p:cNvSpPr>
            <a:spLocks noChangeArrowheads="1"/>
          </p:cNvSpPr>
          <p:nvPr/>
        </p:nvSpPr>
        <p:spPr bwMode="hidden">
          <a:xfrm>
            <a:off x="101600" y="2667000"/>
            <a:ext cx="9753600" cy="76200"/>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pic>
        <p:nvPicPr>
          <p:cNvPr id="3405" name="Picture 333" descr="2"/>
          <p:cNvPicPr>
            <a:picLocks noChangeAspect="1" noChangeArrowheads="1"/>
          </p:cNvPicPr>
          <p:nvPr/>
        </p:nvPicPr>
        <p:blipFill>
          <a:blip r:embed="rId5" cstate="print"/>
          <a:srcRect/>
          <a:stretch>
            <a:fillRect/>
          </a:stretch>
        </p:blipFill>
        <p:spPr bwMode="auto">
          <a:xfrm>
            <a:off x="9734551" y="1093788"/>
            <a:ext cx="1346200" cy="2006600"/>
          </a:xfrm>
          <a:prstGeom prst="rect">
            <a:avLst/>
          </a:prstGeom>
          <a:noFill/>
        </p:spPr>
      </p:pic>
    </p:spTree>
    <p:extLst>
      <p:ext uri="{BB962C8B-B14F-4D97-AF65-F5344CB8AC3E}">
        <p14:creationId xmlns:p14="http://schemas.microsoft.com/office/powerpoint/2010/main" val="206799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40"/>
                                        </p:tgtEl>
                                        <p:attrNameLst>
                                          <p:attrName>style.visibility</p:attrName>
                                        </p:attrNameLst>
                                      </p:cBhvr>
                                      <p:to>
                                        <p:strVal val="visible"/>
                                      </p:to>
                                    </p:set>
                                    <p:animEffect transition="in" filter="wipe(left)">
                                      <p:cBhvr>
                                        <p:cTn id="7" dur="1000"/>
                                        <p:tgtEl>
                                          <p:spTgt spid="3340"/>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3341"/>
                                        </p:tgtEl>
                                        <p:attrNameLst>
                                          <p:attrName>style.visibility</p:attrName>
                                        </p:attrNameLst>
                                      </p:cBhvr>
                                      <p:to>
                                        <p:strVal val="visible"/>
                                      </p:to>
                                    </p:set>
                                    <p:animEffect transition="in" filter="wipe(left)">
                                      <p:cBhvr>
                                        <p:cTn id="10" dur="1000"/>
                                        <p:tgtEl>
                                          <p:spTgt spid="3341"/>
                                        </p:tgtEl>
                                      </p:cBhvr>
                                    </p:animEffect>
                                  </p:childTnLst>
                                </p:cTn>
                              </p:par>
                            </p:childTnLst>
                          </p:cTn>
                        </p:par>
                        <p:par>
                          <p:cTn id="11" fill="hold">
                            <p:stCondLst>
                              <p:cond delay="1200"/>
                            </p:stCondLst>
                            <p:childTnLst>
                              <p:par>
                                <p:cTn id="12" presetID="0" presetClass="path" presetSubtype="0" accel="50000" decel="50000" fill="hold" nodeType="afterEffect">
                                  <p:stCondLst>
                                    <p:cond delay="0"/>
                                  </p:stCondLst>
                                  <p:childTnLst>
                                    <p:animMotion origin="layout" path="M -3.33333E-6 -1.66512E-7 C 0.13386 0.06591 0.26407 0.2352 0.26754 0.23219 C 0.27101 0.22919 0.35157 -0.05365 0.40677 -0.0555 C 0.46198 -0.05735 0.51059 0.06383 0.5165 0.06591 C 0.52223 0.06776 0.57257 -0.22664 0.6382 -0.22456 C 0.70382 -0.22248 0.74723 -0.07354 0.75434 -0.06938 C 0.76198 -0.06522 0.81424 -0.3994 0.88629 -0.395 C 0.95834 -0.39061 0.99427 -0.21947 0.99896 -0.22155 C 1.12448 -0.38645 1.20261 -0.42923 1.25608 -0.48381 " pathEditMode="relative" rAng="0" ptsTypes="sssssssfs">
                                      <p:cBhvr>
                                        <p:cTn id="13" dur="5000" fill="hold"/>
                                        <p:tgtEl>
                                          <p:spTgt spid="3401"/>
                                        </p:tgtEl>
                                        <p:attrNameLst>
                                          <p:attrName>ppt_x</p:attrName>
                                          <p:attrName>ppt_y</p:attrName>
                                        </p:attrNameLst>
                                      </p:cBhvr>
                                      <p:rCtr x="62800" y="-12400"/>
                                    </p:animMotion>
                                  </p:childTnLst>
                                </p:cTn>
                              </p:par>
                              <p:par>
                                <p:cTn id="14" presetID="41" presetClass="entr" presetSubtype="0" fill="hold" grpId="0" nodeType="withEffect">
                                  <p:stCondLst>
                                    <p:cond delay="400"/>
                                  </p:stCondLst>
                                  <p:iterate type="lt">
                                    <p:tmPct val="10000"/>
                                  </p:iterate>
                                  <p:childTnLst>
                                    <p:set>
                                      <p:cBhvr>
                                        <p:cTn id="15" dur="1" fill="hold">
                                          <p:stCondLst>
                                            <p:cond delay="0"/>
                                          </p:stCondLst>
                                        </p:cTn>
                                        <p:tgtEl>
                                          <p:spTgt spid="3074"/>
                                        </p:tgtEl>
                                        <p:attrNameLst>
                                          <p:attrName>style.visibility</p:attrName>
                                        </p:attrNameLst>
                                      </p:cBhvr>
                                      <p:to>
                                        <p:strVal val="visible"/>
                                      </p:to>
                                    </p:set>
                                    <p:anim calcmode="lin" valueType="num">
                                      <p:cBhvr>
                                        <p:cTn id="16"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074"/>
                                        </p:tgtEl>
                                        <p:attrNameLst>
                                          <p:attrName>ppt_y</p:attrName>
                                        </p:attrNameLst>
                                      </p:cBhvr>
                                      <p:tavLst>
                                        <p:tav tm="0">
                                          <p:val>
                                            <p:strVal val="#ppt_y"/>
                                          </p:val>
                                        </p:tav>
                                        <p:tav tm="100000">
                                          <p:val>
                                            <p:strVal val="#ppt_y"/>
                                          </p:val>
                                        </p:tav>
                                      </p:tavLst>
                                    </p:anim>
                                    <p:anim calcmode="lin" valueType="num">
                                      <p:cBhvr>
                                        <p:cTn id="18"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07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074"/>
                                        </p:tgtEl>
                                      </p:cBhvr>
                                    </p:animEffect>
                                  </p:childTnLst>
                                </p:cTn>
                              </p:par>
                            </p:childTnLst>
                          </p:cTn>
                        </p:par>
                        <p:par>
                          <p:cTn id="21" fill="hold">
                            <p:stCondLst>
                              <p:cond delay="6200"/>
                            </p:stCondLst>
                            <p:childTnLst>
                              <p:par>
                                <p:cTn id="22" presetID="22" presetClass="entr" presetSubtype="8" fill="hold" grpId="0" nodeType="afterEffect">
                                  <p:stCondLst>
                                    <p:cond delay="0"/>
                                  </p:stCondLst>
                                  <p:childTnLst>
                                    <p:set>
                                      <p:cBhvr>
                                        <p:cTn id="23" dur="1" fill="hold">
                                          <p:stCondLst>
                                            <p:cond delay="0"/>
                                          </p:stCondLst>
                                        </p:cTn>
                                        <p:tgtEl>
                                          <p:spTgt spid="3075">
                                            <p:txEl>
                                              <p:pRg st="0" end="0"/>
                                            </p:txEl>
                                          </p:spTgt>
                                        </p:tgtEl>
                                        <p:attrNameLst>
                                          <p:attrName>style.visibility</p:attrName>
                                        </p:attrNameLst>
                                      </p:cBhvr>
                                      <p:to>
                                        <p:strVal val="visible"/>
                                      </p:to>
                                    </p:set>
                                    <p:animEffect transition="in" filter="wipe(left)">
                                      <p:cBhvr>
                                        <p:cTn id="24" dur="1000"/>
                                        <p:tgtEl>
                                          <p:spTgt spid="3075">
                                            <p:txEl>
                                              <p:pRg st="0" end="0"/>
                                            </p:txEl>
                                          </p:spTgt>
                                        </p:tgtEl>
                                      </p:cBhvr>
                                    </p:animEffect>
                                  </p:childTnLst>
                                </p:cTn>
                              </p:par>
                            </p:childTnLst>
                          </p:cTn>
                        </p:par>
                        <p:par>
                          <p:cTn id="25" fill="hold">
                            <p:stCondLst>
                              <p:cond delay="7200"/>
                            </p:stCondLst>
                            <p:childTnLst>
                              <p:par>
                                <p:cTn id="26" presetID="22" presetClass="entr" presetSubtype="8" fill="hold" grpId="0" nodeType="afterEffect">
                                  <p:stCondLst>
                                    <p:cond delay="0"/>
                                  </p:stCondLst>
                                  <p:childTnLst>
                                    <p:set>
                                      <p:cBhvr>
                                        <p:cTn id="27" dur="1" fill="hold">
                                          <p:stCondLst>
                                            <p:cond delay="0"/>
                                          </p:stCondLst>
                                        </p:cTn>
                                        <p:tgtEl>
                                          <p:spTgt spid="3403"/>
                                        </p:tgtEl>
                                        <p:attrNameLst>
                                          <p:attrName>style.visibility</p:attrName>
                                        </p:attrNameLst>
                                      </p:cBhvr>
                                      <p:to>
                                        <p:strVal val="visible"/>
                                      </p:to>
                                    </p:set>
                                    <p:animEffect transition="in" filter="wipe(left)">
                                      <p:cBhvr>
                                        <p:cTn id="28" dur="500"/>
                                        <p:tgtEl>
                                          <p:spTgt spid="3403"/>
                                        </p:tgtEl>
                                      </p:cBhvr>
                                    </p:animEffect>
                                  </p:childTnLst>
                                </p:cTn>
                              </p:par>
                            </p:childTnLst>
                          </p:cTn>
                        </p:par>
                        <p:par>
                          <p:cTn id="29" fill="hold">
                            <p:stCondLst>
                              <p:cond delay="7700"/>
                            </p:stCondLst>
                            <p:childTnLst>
                              <p:par>
                                <p:cTn id="30" presetID="10" presetClass="entr" presetSubtype="0" fill="hold" nodeType="afterEffect">
                                  <p:stCondLst>
                                    <p:cond delay="0"/>
                                  </p:stCondLst>
                                  <p:childTnLst>
                                    <p:set>
                                      <p:cBhvr>
                                        <p:cTn id="31" dur="1" fill="hold">
                                          <p:stCondLst>
                                            <p:cond delay="0"/>
                                          </p:stCondLst>
                                        </p:cTn>
                                        <p:tgtEl>
                                          <p:spTgt spid="3405"/>
                                        </p:tgtEl>
                                        <p:attrNameLst>
                                          <p:attrName>style.visibility</p:attrName>
                                        </p:attrNameLst>
                                      </p:cBhvr>
                                      <p:to>
                                        <p:strVal val="visible"/>
                                      </p:to>
                                    </p:set>
                                    <p:animEffect transition="in" filter="fade">
                                      <p:cBhvr>
                                        <p:cTn id="32" dur="1000"/>
                                        <p:tgtEl>
                                          <p:spTgt spid="3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1" grpId="0" animBg="1"/>
      <p:bldP spid="3074" grpId="0"/>
      <p:bldP spid="3075" grpId="0" build="p">
        <p:tmplLst>
          <p:tmpl lvl="1">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1000"/>
                        <p:tgtEl>
                          <p:spTgt spid="3075"/>
                        </p:tgtEl>
                      </p:cBhvr>
                    </p:animEffect>
                  </p:childTnLst>
                </p:cTn>
              </p:par>
            </p:tnLst>
          </p:tmpl>
        </p:tmplLst>
      </p:bldP>
      <p:bldP spid="3403"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D250774E-B8F9-42FF-B439-DFBBE1D80CEB}" type="slidenum">
              <a:rPr lang="en-US" altLang="zh-CN"/>
              <a:pPr/>
              <a:t>‹N°›</a:t>
            </a:fld>
            <a:endParaRPr lang="en-US" altLang="zh-CN"/>
          </a:p>
        </p:txBody>
      </p:sp>
    </p:spTree>
    <p:extLst>
      <p:ext uri="{BB962C8B-B14F-4D97-AF65-F5344CB8AC3E}">
        <p14:creationId xmlns:p14="http://schemas.microsoft.com/office/powerpoint/2010/main" val="4199092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78C12996-9665-49EA-83DC-9A44D724AA54}" type="slidenum">
              <a:rPr lang="en-US" altLang="zh-CN"/>
              <a:pPr/>
              <a:t>‹N°›</a:t>
            </a:fld>
            <a:endParaRPr lang="en-US" altLang="zh-CN"/>
          </a:p>
        </p:txBody>
      </p:sp>
    </p:spTree>
    <p:extLst>
      <p:ext uri="{BB962C8B-B14F-4D97-AF65-F5344CB8AC3E}">
        <p14:creationId xmlns:p14="http://schemas.microsoft.com/office/powerpoint/2010/main" val="4077005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09600" y="14478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4478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4FA30131-FB11-4542-942C-51EE0AB0B933}" type="slidenum">
              <a:rPr lang="en-US" altLang="zh-CN"/>
              <a:pPr/>
              <a:t>‹N°›</a:t>
            </a:fld>
            <a:endParaRPr lang="en-US" altLang="zh-CN"/>
          </a:p>
        </p:txBody>
      </p:sp>
    </p:spTree>
    <p:extLst>
      <p:ext uri="{BB962C8B-B14F-4D97-AF65-F5344CB8AC3E}">
        <p14:creationId xmlns:p14="http://schemas.microsoft.com/office/powerpoint/2010/main" val="466248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AB43FF56-54B6-496B-83B0-2A54E40E2316}" type="slidenum">
              <a:rPr lang="en-US" altLang="zh-CN"/>
              <a:pPr/>
              <a:t>‹N°›</a:t>
            </a:fld>
            <a:endParaRPr lang="en-US" altLang="zh-CN"/>
          </a:p>
        </p:txBody>
      </p:sp>
    </p:spTree>
    <p:extLst>
      <p:ext uri="{BB962C8B-B14F-4D97-AF65-F5344CB8AC3E}">
        <p14:creationId xmlns:p14="http://schemas.microsoft.com/office/powerpoint/2010/main" val="1207374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A27FE04C-F8FB-44B8-99A2-348D8F2E39BE}" type="slidenum">
              <a:rPr lang="en-US" altLang="zh-CN"/>
              <a:pPr/>
              <a:t>‹N°›</a:t>
            </a:fld>
            <a:endParaRPr lang="en-US" altLang="zh-CN"/>
          </a:p>
        </p:txBody>
      </p:sp>
    </p:spTree>
    <p:extLst>
      <p:ext uri="{BB962C8B-B14F-4D97-AF65-F5344CB8AC3E}">
        <p14:creationId xmlns:p14="http://schemas.microsoft.com/office/powerpoint/2010/main" val="2292423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5711C2C7-611E-4C1A-910A-31438E90CEA6}" type="slidenum">
              <a:rPr lang="en-US" altLang="zh-CN"/>
              <a:pPr/>
              <a:t>‹N°›</a:t>
            </a:fld>
            <a:endParaRPr lang="en-US" altLang="zh-CN"/>
          </a:p>
        </p:txBody>
      </p:sp>
    </p:spTree>
    <p:extLst>
      <p:ext uri="{BB962C8B-B14F-4D97-AF65-F5344CB8AC3E}">
        <p14:creationId xmlns:p14="http://schemas.microsoft.com/office/powerpoint/2010/main" val="8881610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5E2216BB-F449-4CE6-A36C-0AAC069B14C3}" type="slidenum">
              <a:rPr lang="en-US" altLang="zh-CN"/>
              <a:pPr/>
              <a:t>‹N°›</a:t>
            </a:fld>
            <a:endParaRPr lang="en-US" altLang="zh-CN"/>
          </a:p>
        </p:txBody>
      </p:sp>
    </p:spTree>
    <p:extLst>
      <p:ext uri="{BB962C8B-B14F-4D97-AF65-F5344CB8AC3E}">
        <p14:creationId xmlns:p14="http://schemas.microsoft.com/office/powerpoint/2010/main" val="282845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Modifiez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‹N°›</a:t>
            </a:fld>
            <a:endParaRPr lang="en-US"/>
          </a:p>
        </p:txBody>
      </p:sp>
    </p:spTree>
    <p:extLst>
      <p:ext uri="{BB962C8B-B14F-4D97-AF65-F5344CB8AC3E}">
        <p14:creationId xmlns:p14="http://schemas.microsoft.com/office/powerpoint/2010/main" val="325489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B5584E14-7B52-41E8-B92C-AFC2196B5ABB}" type="slidenum">
              <a:rPr lang="en-US" altLang="zh-CN"/>
              <a:pPr/>
              <a:t>‹N°›</a:t>
            </a:fld>
            <a:endParaRPr lang="en-US" altLang="zh-CN"/>
          </a:p>
        </p:txBody>
      </p:sp>
    </p:spTree>
    <p:extLst>
      <p:ext uri="{BB962C8B-B14F-4D97-AF65-F5344CB8AC3E}">
        <p14:creationId xmlns:p14="http://schemas.microsoft.com/office/powerpoint/2010/main" val="3976029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308E2F1-D307-4086-B443-8285F27A7D86}" type="slidenum">
              <a:rPr lang="en-US" altLang="zh-CN"/>
              <a:pPr/>
              <a:t>‹N°›</a:t>
            </a:fld>
            <a:endParaRPr lang="en-US" altLang="zh-CN"/>
          </a:p>
        </p:txBody>
      </p:sp>
    </p:spTree>
    <p:extLst>
      <p:ext uri="{BB962C8B-B14F-4D97-AF65-F5344CB8AC3E}">
        <p14:creationId xmlns:p14="http://schemas.microsoft.com/office/powerpoint/2010/main" val="27944716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60338"/>
            <a:ext cx="2743200" cy="6164262"/>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09600" y="160338"/>
            <a:ext cx="8026400" cy="6164262"/>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F6C65E4-F9BF-4B5C-ABDF-4B08EE2DB0A4}" type="slidenum">
              <a:rPr lang="en-US" altLang="zh-CN"/>
              <a:pPr/>
              <a:t>‹N°›</a:t>
            </a:fld>
            <a:endParaRPr lang="en-US" altLang="zh-CN"/>
          </a:p>
        </p:txBody>
      </p:sp>
    </p:spTree>
    <p:extLst>
      <p:ext uri="{BB962C8B-B14F-4D97-AF65-F5344CB8AC3E}">
        <p14:creationId xmlns:p14="http://schemas.microsoft.com/office/powerpoint/2010/main" val="32359922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609600" y="1447800"/>
            <a:ext cx="5384800" cy="4876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447800"/>
            <a:ext cx="5384800" cy="4876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6" name="Footer Placeholder 5"/>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8737600" y="6477001"/>
            <a:ext cx="2844800" cy="244475"/>
          </a:xfrm>
        </p:spPr>
        <p:txBody>
          <a:bodyPr/>
          <a:lstStyle>
            <a:lvl1pPr>
              <a:defRPr/>
            </a:lvl1pPr>
          </a:lstStyle>
          <a:p>
            <a:fld id="{60470AF3-61BB-4721-894F-24AB2DF32835}" type="slidenum">
              <a:rPr lang="en-US" altLang="zh-CN"/>
              <a:pPr/>
              <a:t>‹N°›</a:t>
            </a:fld>
            <a:endParaRPr lang="en-US" altLang="zh-CN"/>
          </a:p>
        </p:txBody>
      </p:sp>
    </p:spTree>
    <p:extLst>
      <p:ext uri="{BB962C8B-B14F-4D97-AF65-F5344CB8AC3E}">
        <p14:creationId xmlns:p14="http://schemas.microsoft.com/office/powerpoint/2010/main" val="10272955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Chart Placeholder 2"/>
          <p:cNvSpPr>
            <a:spLocks noGrp="1"/>
          </p:cNvSpPr>
          <p:nvPr>
            <p:ph type="chart" idx="1"/>
          </p:nvPr>
        </p:nvSpPr>
        <p:spPr>
          <a:xfrm>
            <a:off x="609600" y="1447800"/>
            <a:ext cx="10972800" cy="4876800"/>
          </a:xfrm>
        </p:spPr>
        <p:txBody>
          <a:bodyPr/>
          <a:lstStyle/>
          <a:p>
            <a:r>
              <a:rPr lang="en-US" altLang="zh-CN" smtClean="0"/>
              <a:t>Click icon to add chart</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432E741D-095F-4E06-BAF3-5FCDEE56EB1C}" type="slidenum">
              <a:rPr lang="en-US" altLang="zh-CN"/>
              <a:pPr/>
              <a:t>‹N°›</a:t>
            </a:fld>
            <a:endParaRPr lang="en-US" altLang="zh-CN"/>
          </a:p>
        </p:txBody>
      </p:sp>
    </p:spTree>
    <p:extLst>
      <p:ext uri="{BB962C8B-B14F-4D97-AF65-F5344CB8AC3E}">
        <p14:creationId xmlns:p14="http://schemas.microsoft.com/office/powerpoint/2010/main" val="6344101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Table Placeholder 2"/>
          <p:cNvSpPr>
            <a:spLocks noGrp="1"/>
          </p:cNvSpPr>
          <p:nvPr>
            <p:ph type="tbl" idx="1"/>
          </p:nvPr>
        </p:nvSpPr>
        <p:spPr>
          <a:xfrm>
            <a:off x="609600" y="1447800"/>
            <a:ext cx="10972800" cy="4876800"/>
          </a:xfrm>
        </p:spPr>
        <p:txBody>
          <a:bodyPr/>
          <a:lstStyle/>
          <a:p>
            <a:r>
              <a:rPr lang="en-US" altLang="zh-CN" smtClean="0"/>
              <a:t>Click icon to add table</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EB17CF31-AC18-496D-8C4C-F3E398DB5B3F}" type="slidenum">
              <a:rPr lang="en-US" altLang="zh-CN"/>
              <a:pPr/>
              <a:t>‹N°›</a:t>
            </a:fld>
            <a:endParaRPr lang="en-US" altLang="zh-CN"/>
          </a:p>
        </p:txBody>
      </p:sp>
    </p:spTree>
    <p:extLst>
      <p:ext uri="{BB962C8B-B14F-4D97-AF65-F5344CB8AC3E}">
        <p14:creationId xmlns:p14="http://schemas.microsoft.com/office/powerpoint/2010/main" val="19282548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SmartArt Placeholder 2"/>
          <p:cNvSpPr>
            <a:spLocks noGrp="1"/>
          </p:cNvSpPr>
          <p:nvPr>
            <p:ph type="dgm" idx="1"/>
          </p:nvPr>
        </p:nvSpPr>
        <p:spPr>
          <a:xfrm>
            <a:off x="609600" y="1447800"/>
            <a:ext cx="10972800" cy="4876800"/>
          </a:xfrm>
        </p:spPr>
        <p:txBody>
          <a:bodyPr/>
          <a:lstStyle/>
          <a:p>
            <a:r>
              <a:rPr lang="en-US" altLang="zh-CN" smtClean="0"/>
              <a:t>Click icon to add SmartArt graphic</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927F9FC5-4223-4C2B-87D9-9A4A507250BD}" type="slidenum">
              <a:rPr lang="en-US" altLang="zh-CN"/>
              <a:pPr/>
              <a:t>‹N°›</a:t>
            </a:fld>
            <a:endParaRPr lang="en-US" altLang="zh-CN"/>
          </a:p>
        </p:txBody>
      </p:sp>
    </p:spTree>
    <p:extLst>
      <p:ext uri="{BB962C8B-B14F-4D97-AF65-F5344CB8AC3E}">
        <p14:creationId xmlns:p14="http://schemas.microsoft.com/office/powerpoint/2010/main" val="212549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‹N°›</a:t>
            </a:fld>
            <a:endParaRPr lang="en-US"/>
          </a:p>
        </p:txBody>
      </p:sp>
    </p:spTree>
    <p:extLst>
      <p:ext uri="{BB962C8B-B14F-4D97-AF65-F5344CB8AC3E}">
        <p14:creationId xmlns:p14="http://schemas.microsoft.com/office/powerpoint/2010/main" val="214660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‹N°›</a:t>
            </a:fld>
            <a:endParaRPr lang="en-US"/>
          </a:p>
        </p:txBody>
      </p:sp>
    </p:spTree>
    <p:extLst>
      <p:ext uri="{BB962C8B-B14F-4D97-AF65-F5344CB8AC3E}">
        <p14:creationId xmlns:p14="http://schemas.microsoft.com/office/powerpoint/2010/main" val="48661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3A1C593-65D0-4073-BCC9-577B9352EA97}"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a:t>
            </a:fld>
            <a:endParaRPr lang="en-US"/>
          </a:p>
        </p:txBody>
      </p:sp>
    </p:spTree>
    <p:extLst>
      <p:ext uri="{BB962C8B-B14F-4D97-AF65-F5344CB8AC3E}">
        <p14:creationId xmlns:p14="http://schemas.microsoft.com/office/powerpoint/2010/main" val="2036309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3A1C593-65D0-4073-BCC9-577B9352EA97}"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75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jpe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2.jpeg"/><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3A1C593-65D0-4073-BCC9-577B9352EA97}" type="datetimeFigureOut">
              <a:rPr lang="en-US" smtClean="0"/>
              <a:t>11/12/2024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B618960-8005-486C-9A75-10CB2AAC16F9}" type="slidenum">
              <a:rPr lang="en-US" smtClean="0"/>
              <a:t>‹N°›</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155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16" descr="10"/>
          <p:cNvPicPr>
            <a:picLocks noChangeAspect="1" noChangeArrowheads="1"/>
          </p:cNvPicPr>
          <p:nvPr/>
        </p:nvPicPr>
        <p:blipFill>
          <a:blip r:embed="rId17" cstate="print"/>
          <a:srcRect/>
          <a:stretch>
            <a:fillRect/>
          </a:stretch>
        </p:blipFill>
        <p:spPr bwMode="hidden">
          <a:xfrm>
            <a:off x="0" y="0"/>
            <a:ext cx="12192000" cy="6858000"/>
          </a:xfrm>
          <a:prstGeom prst="rect">
            <a:avLst/>
          </a:prstGeom>
          <a:noFill/>
        </p:spPr>
      </p:pic>
      <p:sp>
        <p:nvSpPr>
          <p:cNvPr id="1027" name="Rectangle 3"/>
          <p:cNvSpPr>
            <a:spLocks noGrp="1" noChangeArrowheads="1"/>
          </p:cNvSpPr>
          <p:nvPr>
            <p:ph type="body" idx="1"/>
          </p:nvPr>
        </p:nvSpPr>
        <p:spPr bwMode="black">
          <a:xfrm>
            <a:off x="609600" y="1447800"/>
            <a:ext cx="109728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black">
          <a:xfrm>
            <a:off x="609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FFFFFF"/>
                </a:solidFill>
                <a:ea typeface="宋体" charset="-122"/>
              </a:defRPr>
            </a:lvl1pPr>
          </a:lstStyle>
          <a:p>
            <a:pPr fontAlgn="base">
              <a:spcBef>
                <a:spcPct val="0"/>
              </a:spcBef>
              <a:spcAft>
                <a:spcPct val="0"/>
              </a:spcAft>
            </a:pPr>
            <a:endParaRPr lang="en-US" altLang="zh-CN"/>
          </a:p>
        </p:txBody>
      </p:sp>
      <p:sp>
        <p:nvSpPr>
          <p:cNvPr id="1029" name="Rectangle 5"/>
          <p:cNvSpPr>
            <a:spLocks noGrp="1" noChangeArrowheads="1"/>
          </p:cNvSpPr>
          <p:nvPr>
            <p:ph type="ftr" sz="quarter" idx="3"/>
          </p:nvPr>
        </p:nvSpPr>
        <p:spPr bwMode="black">
          <a:xfrm>
            <a:off x="4165600" y="6477001"/>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ea typeface="宋体" charset="-122"/>
              </a:defRPr>
            </a:lvl1pPr>
          </a:lstStyle>
          <a:p>
            <a:pPr fontAlgn="base">
              <a:spcBef>
                <a:spcPct val="0"/>
              </a:spcBef>
              <a:spcAft>
                <a:spcPct val="0"/>
              </a:spcAft>
            </a:pPr>
            <a:endParaRPr lang="en-US" altLang="zh-CN"/>
          </a:p>
        </p:txBody>
      </p:sp>
      <p:sp>
        <p:nvSpPr>
          <p:cNvPr id="1030" name="Rectangle 6"/>
          <p:cNvSpPr>
            <a:spLocks noGrp="1" noChangeArrowheads="1"/>
          </p:cNvSpPr>
          <p:nvPr>
            <p:ph type="sldNum" sz="quarter" idx="4"/>
          </p:nvPr>
        </p:nvSpPr>
        <p:spPr bwMode="black">
          <a:xfrm>
            <a:off x="8737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ea typeface="宋体" charset="-122"/>
              </a:defRPr>
            </a:lvl1pPr>
          </a:lstStyle>
          <a:p>
            <a:pPr algn="r" fontAlgn="base">
              <a:spcBef>
                <a:spcPct val="0"/>
              </a:spcBef>
              <a:spcAft>
                <a:spcPct val="0"/>
              </a:spcAft>
            </a:pPr>
            <a:fld id="{017B6277-1FB5-475F-AF6C-C0C546244476}" type="slidenum">
              <a:rPr lang="en-US" altLang="zh-CN"/>
              <a:pPr algn="r" fontAlgn="base">
                <a:spcBef>
                  <a:spcPct val="0"/>
                </a:spcBef>
                <a:spcAft>
                  <a:spcPct val="0"/>
                </a:spcAft>
              </a:pPr>
              <a:t>‹N°›</a:t>
            </a:fld>
            <a:endParaRPr lang="en-US" altLang="zh-CN"/>
          </a:p>
        </p:txBody>
      </p:sp>
      <p:sp>
        <p:nvSpPr>
          <p:cNvPr id="1041" name="Rectangle 17"/>
          <p:cNvSpPr>
            <a:spLocks noChangeArrowheads="1"/>
          </p:cNvSpPr>
          <p:nvPr/>
        </p:nvSpPr>
        <p:spPr bwMode="black">
          <a:xfrm>
            <a:off x="-33866" y="1062039"/>
            <a:ext cx="9751484" cy="73025"/>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sp>
        <p:nvSpPr>
          <p:cNvPr id="1026" name="Rectangle 2"/>
          <p:cNvSpPr>
            <a:spLocks noGrp="1" noChangeArrowheads="1"/>
          </p:cNvSpPr>
          <p:nvPr>
            <p:ph type="title"/>
          </p:nvPr>
        </p:nvSpPr>
        <p:spPr bwMode="black">
          <a:xfrm>
            <a:off x="609600" y="160338"/>
            <a:ext cx="104648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Tree>
    <p:extLst>
      <p:ext uri="{BB962C8B-B14F-4D97-AF65-F5344CB8AC3E}">
        <p14:creationId xmlns:p14="http://schemas.microsoft.com/office/powerpoint/2010/main" val="221222128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041"/>
                                        </p:tgtEl>
                                        <p:attrNameLst>
                                          <p:attrName>style.visibility</p:attrName>
                                        </p:attrNameLst>
                                      </p:cBhvr>
                                      <p:to>
                                        <p:strVal val="visible"/>
                                      </p:to>
                                    </p:set>
                                    <p:anim from="(-#ppt_w/2)" to="(#ppt_x)" calcmode="lin" valueType="num">
                                      <p:cBhvr>
                                        <p:cTn id="7" dur="600" fill="hold">
                                          <p:stCondLst>
                                            <p:cond delay="0"/>
                                          </p:stCondLst>
                                        </p:cTn>
                                        <p:tgtEl>
                                          <p:spTgt spid="1041"/>
                                        </p:tgtEl>
                                        <p:attrNameLst>
                                          <p:attrName>ppt_x</p:attrName>
                                        </p:attrNameLst>
                                      </p:cBhvr>
                                    </p:anim>
                                    <p:anim from="0" to="-1.0" calcmode="lin" valueType="num">
                                      <p:cBhvr>
                                        <p:cTn id="8" dur="200" decel="50000" autoRev="1" fill="hold">
                                          <p:stCondLst>
                                            <p:cond delay="600"/>
                                          </p:stCondLst>
                                        </p:cTn>
                                        <p:tgtEl>
                                          <p:spTgt spid="1041"/>
                                        </p:tgtEl>
                                        <p:attrNameLst>
                                          <p:attrName>xshear</p:attrName>
                                        </p:attrNameLst>
                                      </p:cBhvr>
                                    </p:anim>
                                    <p:animScale>
                                      <p:cBhvr>
                                        <p:cTn id="9" dur="200" decel="100000" autoRev="1" fill="hold">
                                          <p:stCondLst>
                                            <p:cond delay="600"/>
                                          </p:stCondLst>
                                        </p:cTn>
                                        <p:tgtEl>
                                          <p:spTgt spid="1041"/>
                                        </p:tgtEl>
                                      </p:cBhvr>
                                      <p:from x="100000" y="100000"/>
                                      <p:to x="80000" y="100000"/>
                                    </p:animScale>
                                    <p:anim by="(#ppt_h/3+#ppt_w*0.1)" calcmode="lin" valueType="num">
                                      <p:cBhvr additive="sum">
                                        <p:cTn id="10" dur="200" decel="100000" autoRev="1" fill="hold">
                                          <p:stCondLst>
                                            <p:cond delay="600"/>
                                          </p:stCondLst>
                                        </p:cTn>
                                        <p:tgtEl>
                                          <p:spTgt spid="104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animBg="1"/>
    </p:bldLst>
  </p:timing>
  <p:txStyles>
    <p:titleStyle>
      <a:lvl1pPr algn="l" rtl="0" eaLnBrk="1" fontAlgn="base" hangingPunct="1">
        <a:spcBef>
          <a:spcPct val="0"/>
        </a:spcBef>
        <a:spcAft>
          <a:spcPct val="0"/>
        </a:spcAft>
        <a:defRPr sz="4000" b="1">
          <a:solidFill>
            <a:srgbClr val="FFFFFF"/>
          </a:solidFill>
          <a:latin typeface="+mj-lt"/>
          <a:ea typeface="+mj-ea"/>
          <a:cs typeface="+mj-cs"/>
        </a:defRPr>
      </a:lvl1pPr>
      <a:lvl2pPr algn="l" rtl="0" eaLnBrk="1" fontAlgn="base" hangingPunct="1">
        <a:spcBef>
          <a:spcPct val="0"/>
        </a:spcBef>
        <a:spcAft>
          <a:spcPct val="0"/>
        </a:spcAft>
        <a:defRPr sz="4000" b="1">
          <a:solidFill>
            <a:srgbClr val="FFFFFF"/>
          </a:solidFill>
          <a:latin typeface="Arial" charset="0"/>
        </a:defRPr>
      </a:lvl2pPr>
      <a:lvl3pPr algn="l" rtl="0" eaLnBrk="1" fontAlgn="base" hangingPunct="1">
        <a:spcBef>
          <a:spcPct val="0"/>
        </a:spcBef>
        <a:spcAft>
          <a:spcPct val="0"/>
        </a:spcAft>
        <a:defRPr sz="4000" b="1">
          <a:solidFill>
            <a:srgbClr val="FFFFFF"/>
          </a:solidFill>
          <a:latin typeface="Arial" charset="0"/>
        </a:defRPr>
      </a:lvl3pPr>
      <a:lvl4pPr algn="l" rtl="0" eaLnBrk="1" fontAlgn="base" hangingPunct="1">
        <a:spcBef>
          <a:spcPct val="0"/>
        </a:spcBef>
        <a:spcAft>
          <a:spcPct val="0"/>
        </a:spcAft>
        <a:defRPr sz="4000" b="1">
          <a:solidFill>
            <a:srgbClr val="FFFFFF"/>
          </a:solidFill>
          <a:latin typeface="Arial" charset="0"/>
        </a:defRPr>
      </a:lvl4pPr>
      <a:lvl5pPr algn="l" rtl="0" eaLnBrk="1" fontAlgn="base" hangingPunct="1">
        <a:spcBef>
          <a:spcPct val="0"/>
        </a:spcBef>
        <a:spcAft>
          <a:spcPct val="0"/>
        </a:spcAft>
        <a:defRPr sz="4000" b="1">
          <a:solidFill>
            <a:srgbClr val="FFFFFF"/>
          </a:solidFill>
          <a:latin typeface="Arial" charset="0"/>
        </a:defRPr>
      </a:lvl5pPr>
      <a:lvl6pPr marL="457200" algn="l" rtl="0" eaLnBrk="1" fontAlgn="base" hangingPunct="1">
        <a:spcBef>
          <a:spcPct val="0"/>
        </a:spcBef>
        <a:spcAft>
          <a:spcPct val="0"/>
        </a:spcAft>
        <a:defRPr sz="4000" b="1">
          <a:solidFill>
            <a:srgbClr val="FFFFFF"/>
          </a:solidFill>
          <a:latin typeface="Arial" charset="0"/>
        </a:defRPr>
      </a:lvl6pPr>
      <a:lvl7pPr marL="914400" algn="l" rtl="0" eaLnBrk="1" fontAlgn="base" hangingPunct="1">
        <a:spcBef>
          <a:spcPct val="0"/>
        </a:spcBef>
        <a:spcAft>
          <a:spcPct val="0"/>
        </a:spcAft>
        <a:defRPr sz="4000" b="1">
          <a:solidFill>
            <a:srgbClr val="FFFFFF"/>
          </a:solidFill>
          <a:latin typeface="Arial" charset="0"/>
        </a:defRPr>
      </a:lvl7pPr>
      <a:lvl8pPr marL="1371600" algn="l" rtl="0" eaLnBrk="1" fontAlgn="base" hangingPunct="1">
        <a:spcBef>
          <a:spcPct val="0"/>
        </a:spcBef>
        <a:spcAft>
          <a:spcPct val="0"/>
        </a:spcAft>
        <a:defRPr sz="4000" b="1">
          <a:solidFill>
            <a:srgbClr val="FFFFFF"/>
          </a:solidFill>
          <a:latin typeface="Arial" charset="0"/>
        </a:defRPr>
      </a:lvl8pPr>
      <a:lvl9pPr marL="1828800" algn="l" rtl="0" eaLnBrk="1" fontAlgn="base" hangingPunct="1">
        <a:spcBef>
          <a:spcPct val="0"/>
        </a:spcBef>
        <a:spcAft>
          <a:spcPct val="0"/>
        </a:spcAft>
        <a:defRPr sz="40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800">
          <a:solidFill>
            <a:srgbClr val="FFFFFF"/>
          </a:solidFill>
          <a:latin typeface="+mn-lt"/>
        </a:defRPr>
      </a:lvl2pPr>
      <a:lvl3pPr marL="1143000" indent="-228600" algn="l" rtl="0" eaLnBrk="1" fontAlgn="base" hangingPunct="1">
        <a:spcBef>
          <a:spcPct val="20000"/>
        </a:spcBef>
        <a:spcAft>
          <a:spcPct val="0"/>
        </a:spcAft>
        <a:buChar char="•"/>
        <a:defRPr sz="2400">
          <a:solidFill>
            <a:srgbClr val="FFFFFF"/>
          </a:solidFill>
          <a:latin typeface="+mn-lt"/>
        </a:defRPr>
      </a:lvl3pPr>
      <a:lvl4pPr marL="1600200" indent="-228600" algn="l" rtl="0" eaLnBrk="1" fontAlgn="base" hangingPunct="1">
        <a:spcBef>
          <a:spcPct val="20000"/>
        </a:spcBef>
        <a:spcAft>
          <a:spcPct val="0"/>
        </a:spcAft>
        <a:buChar char="–"/>
        <a:defRPr sz="2000">
          <a:solidFill>
            <a:srgbClr val="FFFFFF"/>
          </a:solidFill>
          <a:latin typeface="+mn-lt"/>
        </a:defRPr>
      </a:lvl4pPr>
      <a:lvl5pPr marL="2057400" indent="-228600" algn="l" rtl="0" eaLnBrk="1" fontAlgn="base" hangingPunct="1">
        <a:spcBef>
          <a:spcPct val="20000"/>
        </a:spcBef>
        <a:spcAft>
          <a:spcPct val="0"/>
        </a:spcAft>
        <a:buChar char="»"/>
        <a:defRPr sz="2000">
          <a:solidFill>
            <a:srgbClr val="FFFFFF"/>
          </a:solidFill>
          <a:latin typeface="+mn-lt"/>
        </a:defRPr>
      </a:lvl5pPr>
      <a:lvl6pPr marL="2514600" indent="-228600" algn="l" rtl="0" eaLnBrk="1" fontAlgn="base" hangingPunct="1">
        <a:spcBef>
          <a:spcPct val="20000"/>
        </a:spcBef>
        <a:spcAft>
          <a:spcPct val="0"/>
        </a:spcAft>
        <a:buChar char="»"/>
        <a:defRPr sz="2000">
          <a:solidFill>
            <a:srgbClr val="FFFFFF"/>
          </a:solidFill>
          <a:latin typeface="+mn-lt"/>
        </a:defRPr>
      </a:lvl6pPr>
      <a:lvl7pPr marL="2971800" indent="-228600" algn="l" rtl="0" eaLnBrk="1" fontAlgn="base" hangingPunct="1">
        <a:spcBef>
          <a:spcPct val="20000"/>
        </a:spcBef>
        <a:spcAft>
          <a:spcPct val="0"/>
        </a:spcAft>
        <a:buChar char="»"/>
        <a:defRPr sz="2000">
          <a:solidFill>
            <a:srgbClr val="FFFFFF"/>
          </a:solidFill>
          <a:latin typeface="+mn-lt"/>
        </a:defRPr>
      </a:lvl7pPr>
      <a:lvl8pPr marL="3429000" indent="-228600" algn="l" rtl="0" eaLnBrk="1" fontAlgn="base" hangingPunct="1">
        <a:spcBef>
          <a:spcPct val="20000"/>
        </a:spcBef>
        <a:spcAft>
          <a:spcPct val="0"/>
        </a:spcAft>
        <a:buChar char="»"/>
        <a:defRPr sz="2000">
          <a:solidFill>
            <a:srgbClr val="FFFFFF"/>
          </a:solidFill>
          <a:latin typeface="+mn-lt"/>
        </a:defRPr>
      </a:lvl8pPr>
      <a:lvl9pPr marL="3886200" indent="-228600" algn="l" rtl="0" eaLnBrk="1" fontAlgn="base" hangingPunct="1">
        <a:spcBef>
          <a:spcPct val="20000"/>
        </a:spcBef>
        <a:spcAft>
          <a:spcPct val="0"/>
        </a:spcAft>
        <a:buChar char="»"/>
        <a:defRPr sz="2000">
          <a:solidFill>
            <a:srgbClr val="FFFFFF"/>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16" descr="10"/>
          <p:cNvPicPr>
            <a:picLocks noChangeAspect="1" noChangeArrowheads="1"/>
          </p:cNvPicPr>
          <p:nvPr/>
        </p:nvPicPr>
        <p:blipFill>
          <a:blip r:embed="rId17" cstate="print"/>
          <a:srcRect/>
          <a:stretch>
            <a:fillRect/>
          </a:stretch>
        </p:blipFill>
        <p:spPr bwMode="hidden">
          <a:xfrm>
            <a:off x="0" y="0"/>
            <a:ext cx="12192000" cy="6858000"/>
          </a:xfrm>
          <a:prstGeom prst="rect">
            <a:avLst/>
          </a:prstGeom>
          <a:noFill/>
        </p:spPr>
      </p:pic>
      <p:sp>
        <p:nvSpPr>
          <p:cNvPr id="1027" name="Rectangle 3"/>
          <p:cNvSpPr>
            <a:spLocks noGrp="1" noChangeArrowheads="1"/>
          </p:cNvSpPr>
          <p:nvPr>
            <p:ph type="body" idx="1"/>
          </p:nvPr>
        </p:nvSpPr>
        <p:spPr bwMode="black">
          <a:xfrm>
            <a:off x="609600" y="1447800"/>
            <a:ext cx="109728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black">
          <a:xfrm>
            <a:off x="609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FFFFFF"/>
                </a:solidFill>
                <a:ea typeface="宋体" charset="-122"/>
              </a:defRPr>
            </a:lvl1pPr>
          </a:lstStyle>
          <a:p>
            <a:pPr fontAlgn="base">
              <a:spcBef>
                <a:spcPct val="0"/>
              </a:spcBef>
              <a:spcAft>
                <a:spcPct val="0"/>
              </a:spcAft>
            </a:pPr>
            <a:endParaRPr lang="en-US" altLang="zh-CN"/>
          </a:p>
        </p:txBody>
      </p:sp>
      <p:sp>
        <p:nvSpPr>
          <p:cNvPr id="1029" name="Rectangle 5"/>
          <p:cNvSpPr>
            <a:spLocks noGrp="1" noChangeArrowheads="1"/>
          </p:cNvSpPr>
          <p:nvPr>
            <p:ph type="ftr" sz="quarter" idx="3"/>
          </p:nvPr>
        </p:nvSpPr>
        <p:spPr bwMode="black">
          <a:xfrm>
            <a:off x="4165600" y="6477001"/>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ea typeface="宋体" charset="-122"/>
              </a:defRPr>
            </a:lvl1pPr>
          </a:lstStyle>
          <a:p>
            <a:pPr fontAlgn="base">
              <a:spcBef>
                <a:spcPct val="0"/>
              </a:spcBef>
              <a:spcAft>
                <a:spcPct val="0"/>
              </a:spcAft>
            </a:pPr>
            <a:endParaRPr lang="en-US" altLang="zh-CN"/>
          </a:p>
        </p:txBody>
      </p:sp>
      <p:sp>
        <p:nvSpPr>
          <p:cNvPr id="1030" name="Rectangle 6"/>
          <p:cNvSpPr>
            <a:spLocks noGrp="1" noChangeArrowheads="1"/>
          </p:cNvSpPr>
          <p:nvPr>
            <p:ph type="sldNum" sz="quarter" idx="4"/>
          </p:nvPr>
        </p:nvSpPr>
        <p:spPr bwMode="black">
          <a:xfrm>
            <a:off x="8737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ea typeface="宋体" charset="-122"/>
              </a:defRPr>
            </a:lvl1pPr>
          </a:lstStyle>
          <a:p>
            <a:pPr algn="r" fontAlgn="base">
              <a:spcBef>
                <a:spcPct val="0"/>
              </a:spcBef>
              <a:spcAft>
                <a:spcPct val="0"/>
              </a:spcAft>
            </a:pPr>
            <a:fld id="{017B6277-1FB5-475F-AF6C-C0C546244476}" type="slidenum">
              <a:rPr lang="en-US" altLang="zh-CN"/>
              <a:pPr algn="r" fontAlgn="base">
                <a:spcBef>
                  <a:spcPct val="0"/>
                </a:spcBef>
                <a:spcAft>
                  <a:spcPct val="0"/>
                </a:spcAft>
              </a:pPr>
              <a:t>‹N°›</a:t>
            </a:fld>
            <a:endParaRPr lang="en-US" altLang="zh-CN"/>
          </a:p>
        </p:txBody>
      </p:sp>
      <p:sp>
        <p:nvSpPr>
          <p:cNvPr id="1041" name="Rectangle 17"/>
          <p:cNvSpPr>
            <a:spLocks noChangeArrowheads="1"/>
          </p:cNvSpPr>
          <p:nvPr/>
        </p:nvSpPr>
        <p:spPr bwMode="black">
          <a:xfrm>
            <a:off x="-33866" y="1062039"/>
            <a:ext cx="9751484" cy="73025"/>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sp>
        <p:nvSpPr>
          <p:cNvPr id="1026" name="Rectangle 2"/>
          <p:cNvSpPr>
            <a:spLocks noGrp="1" noChangeArrowheads="1"/>
          </p:cNvSpPr>
          <p:nvPr>
            <p:ph type="title"/>
          </p:nvPr>
        </p:nvSpPr>
        <p:spPr bwMode="black">
          <a:xfrm>
            <a:off x="609600" y="160338"/>
            <a:ext cx="104648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Tree>
    <p:extLst>
      <p:ext uri="{BB962C8B-B14F-4D97-AF65-F5344CB8AC3E}">
        <p14:creationId xmlns:p14="http://schemas.microsoft.com/office/powerpoint/2010/main" val="1749946735"/>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041"/>
                                        </p:tgtEl>
                                        <p:attrNameLst>
                                          <p:attrName>style.visibility</p:attrName>
                                        </p:attrNameLst>
                                      </p:cBhvr>
                                      <p:to>
                                        <p:strVal val="visible"/>
                                      </p:to>
                                    </p:set>
                                    <p:anim from="(-#ppt_w/2)" to="(#ppt_x)" calcmode="lin" valueType="num">
                                      <p:cBhvr>
                                        <p:cTn id="7" dur="600" fill="hold">
                                          <p:stCondLst>
                                            <p:cond delay="0"/>
                                          </p:stCondLst>
                                        </p:cTn>
                                        <p:tgtEl>
                                          <p:spTgt spid="1041"/>
                                        </p:tgtEl>
                                        <p:attrNameLst>
                                          <p:attrName>ppt_x</p:attrName>
                                        </p:attrNameLst>
                                      </p:cBhvr>
                                    </p:anim>
                                    <p:anim from="0" to="-1.0" calcmode="lin" valueType="num">
                                      <p:cBhvr>
                                        <p:cTn id="8" dur="200" decel="50000" autoRev="1" fill="hold">
                                          <p:stCondLst>
                                            <p:cond delay="600"/>
                                          </p:stCondLst>
                                        </p:cTn>
                                        <p:tgtEl>
                                          <p:spTgt spid="1041"/>
                                        </p:tgtEl>
                                        <p:attrNameLst>
                                          <p:attrName>xshear</p:attrName>
                                        </p:attrNameLst>
                                      </p:cBhvr>
                                    </p:anim>
                                    <p:animScale>
                                      <p:cBhvr>
                                        <p:cTn id="9" dur="200" decel="100000" autoRev="1" fill="hold">
                                          <p:stCondLst>
                                            <p:cond delay="600"/>
                                          </p:stCondLst>
                                        </p:cTn>
                                        <p:tgtEl>
                                          <p:spTgt spid="1041"/>
                                        </p:tgtEl>
                                      </p:cBhvr>
                                      <p:from x="100000" y="100000"/>
                                      <p:to x="80000" y="100000"/>
                                    </p:animScale>
                                    <p:anim by="(#ppt_h/3+#ppt_w*0.1)" calcmode="lin" valueType="num">
                                      <p:cBhvr additive="sum">
                                        <p:cTn id="10" dur="200" decel="100000" autoRev="1" fill="hold">
                                          <p:stCondLst>
                                            <p:cond delay="600"/>
                                          </p:stCondLst>
                                        </p:cTn>
                                        <p:tgtEl>
                                          <p:spTgt spid="104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animBg="1"/>
    </p:bldLst>
  </p:timing>
  <p:txStyles>
    <p:titleStyle>
      <a:lvl1pPr algn="l" rtl="0" eaLnBrk="1" fontAlgn="base" hangingPunct="1">
        <a:spcBef>
          <a:spcPct val="0"/>
        </a:spcBef>
        <a:spcAft>
          <a:spcPct val="0"/>
        </a:spcAft>
        <a:defRPr sz="4000" b="1">
          <a:solidFill>
            <a:srgbClr val="FFFFFF"/>
          </a:solidFill>
          <a:latin typeface="+mj-lt"/>
          <a:ea typeface="+mj-ea"/>
          <a:cs typeface="+mj-cs"/>
        </a:defRPr>
      </a:lvl1pPr>
      <a:lvl2pPr algn="l" rtl="0" eaLnBrk="1" fontAlgn="base" hangingPunct="1">
        <a:spcBef>
          <a:spcPct val="0"/>
        </a:spcBef>
        <a:spcAft>
          <a:spcPct val="0"/>
        </a:spcAft>
        <a:defRPr sz="4000" b="1">
          <a:solidFill>
            <a:srgbClr val="FFFFFF"/>
          </a:solidFill>
          <a:latin typeface="Arial" charset="0"/>
        </a:defRPr>
      </a:lvl2pPr>
      <a:lvl3pPr algn="l" rtl="0" eaLnBrk="1" fontAlgn="base" hangingPunct="1">
        <a:spcBef>
          <a:spcPct val="0"/>
        </a:spcBef>
        <a:spcAft>
          <a:spcPct val="0"/>
        </a:spcAft>
        <a:defRPr sz="4000" b="1">
          <a:solidFill>
            <a:srgbClr val="FFFFFF"/>
          </a:solidFill>
          <a:latin typeface="Arial" charset="0"/>
        </a:defRPr>
      </a:lvl3pPr>
      <a:lvl4pPr algn="l" rtl="0" eaLnBrk="1" fontAlgn="base" hangingPunct="1">
        <a:spcBef>
          <a:spcPct val="0"/>
        </a:spcBef>
        <a:spcAft>
          <a:spcPct val="0"/>
        </a:spcAft>
        <a:defRPr sz="4000" b="1">
          <a:solidFill>
            <a:srgbClr val="FFFFFF"/>
          </a:solidFill>
          <a:latin typeface="Arial" charset="0"/>
        </a:defRPr>
      </a:lvl4pPr>
      <a:lvl5pPr algn="l" rtl="0" eaLnBrk="1" fontAlgn="base" hangingPunct="1">
        <a:spcBef>
          <a:spcPct val="0"/>
        </a:spcBef>
        <a:spcAft>
          <a:spcPct val="0"/>
        </a:spcAft>
        <a:defRPr sz="4000" b="1">
          <a:solidFill>
            <a:srgbClr val="FFFFFF"/>
          </a:solidFill>
          <a:latin typeface="Arial" charset="0"/>
        </a:defRPr>
      </a:lvl5pPr>
      <a:lvl6pPr marL="457200" algn="l" rtl="0" eaLnBrk="1" fontAlgn="base" hangingPunct="1">
        <a:spcBef>
          <a:spcPct val="0"/>
        </a:spcBef>
        <a:spcAft>
          <a:spcPct val="0"/>
        </a:spcAft>
        <a:defRPr sz="4000" b="1">
          <a:solidFill>
            <a:srgbClr val="FFFFFF"/>
          </a:solidFill>
          <a:latin typeface="Arial" charset="0"/>
        </a:defRPr>
      </a:lvl6pPr>
      <a:lvl7pPr marL="914400" algn="l" rtl="0" eaLnBrk="1" fontAlgn="base" hangingPunct="1">
        <a:spcBef>
          <a:spcPct val="0"/>
        </a:spcBef>
        <a:spcAft>
          <a:spcPct val="0"/>
        </a:spcAft>
        <a:defRPr sz="4000" b="1">
          <a:solidFill>
            <a:srgbClr val="FFFFFF"/>
          </a:solidFill>
          <a:latin typeface="Arial" charset="0"/>
        </a:defRPr>
      </a:lvl7pPr>
      <a:lvl8pPr marL="1371600" algn="l" rtl="0" eaLnBrk="1" fontAlgn="base" hangingPunct="1">
        <a:spcBef>
          <a:spcPct val="0"/>
        </a:spcBef>
        <a:spcAft>
          <a:spcPct val="0"/>
        </a:spcAft>
        <a:defRPr sz="4000" b="1">
          <a:solidFill>
            <a:srgbClr val="FFFFFF"/>
          </a:solidFill>
          <a:latin typeface="Arial" charset="0"/>
        </a:defRPr>
      </a:lvl8pPr>
      <a:lvl9pPr marL="1828800" algn="l" rtl="0" eaLnBrk="1" fontAlgn="base" hangingPunct="1">
        <a:spcBef>
          <a:spcPct val="0"/>
        </a:spcBef>
        <a:spcAft>
          <a:spcPct val="0"/>
        </a:spcAft>
        <a:defRPr sz="40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800">
          <a:solidFill>
            <a:srgbClr val="FFFFFF"/>
          </a:solidFill>
          <a:latin typeface="+mn-lt"/>
        </a:defRPr>
      </a:lvl2pPr>
      <a:lvl3pPr marL="1143000" indent="-228600" algn="l" rtl="0" eaLnBrk="1" fontAlgn="base" hangingPunct="1">
        <a:spcBef>
          <a:spcPct val="20000"/>
        </a:spcBef>
        <a:spcAft>
          <a:spcPct val="0"/>
        </a:spcAft>
        <a:buChar char="•"/>
        <a:defRPr sz="2400">
          <a:solidFill>
            <a:srgbClr val="FFFFFF"/>
          </a:solidFill>
          <a:latin typeface="+mn-lt"/>
        </a:defRPr>
      </a:lvl3pPr>
      <a:lvl4pPr marL="1600200" indent="-228600" algn="l" rtl="0" eaLnBrk="1" fontAlgn="base" hangingPunct="1">
        <a:spcBef>
          <a:spcPct val="20000"/>
        </a:spcBef>
        <a:spcAft>
          <a:spcPct val="0"/>
        </a:spcAft>
        <a:buChar char="–"/>
        <a:defRPr sz="2000">
          <a:solidFill>
            <a:srgbClr val="FFFFFF"/>
          </a:solidFill>
          <a:latin typeface="+mn-lt"/>
        </a:defRPr>
      </a:lvl4pPr>
      <a:lvl5pPr marL="2057400" indent="-228600" algn="l" rtl="0" eaLnBrk="1" fontAlgn="base" hangingPunct="1">
        <a:spcBef>
          <a:spcPct val="20000"/>
        </a:spcBef>
        <a:spcAft>
          <a:spcPct val="0"/>
        </a:spcAft>
        <a:buChar char="»"/>
        <a:defRPr sz="2000">
          <a:solidFill>
            <a:srgbClr val="FFFFFF"/>
          </a:solidFill>
          <a:latin typeface="+mn-lt"/>
        </a:defRPr>
      </a:lvl5pPr>
      <a:lvl6pPr marL="2514600" indent="-228600" algn="l" rtl="0" eaLnBrk="1" fontAlgn="base" hangingPunct="1">
        <a:spcBef>
          <a:spcPct val="20000"/>
        </a:spcBef>
        <a:spcAft>
          <a:spcPct val="0"/>
        </a:spcAft>
        <a:buChar char="»"/>
        <a:defRPr sz="2000">
          <a:solidFill>
            <a:srgbClr val="FFFFFF"/>
          </a:solidFill>
          <a:latin typeface="+mn-lt"/>
        </a:defRPr>
      </a:lvl6pPr>
      <a:lvl7pPr marL="2971800" indent="-228600" algn="l" rtl="0" eaLnBrk="1" fontAlgn="base" hangingPunct="1">
        <a:spcBef>
          <a:spcPct val="20000"/>
        </a:spcBef>
        <a:spcAft>
          <a:spcPct val="0"/>
        </a:spcAft>
        <a:buChar char="»"/>
        <a:defRPr sz="2000">
          <a:solidFill>
            <a:srgbClr val="FFFFFF"/>
          </a:solidFill>
          <a:latin typeface="+mn-lt"/>
        </a:defRPr>
      </a:lvl7pPr>
      <a:lvl8pPr marL="3429000" indent="-228600" algn="l" rtl="0" eaLnBrk="1" fontAlgn="base" hangingPunct="1">
        <a:spcBef>
          <a:spcPct val="20000"/>
        </a:spcBef>
        <a:spcAft>
          <a:spcPct val="0"/>
        </a:spcAft>
        <a:buChar char="»"/>
        <a:defRPr sz="2000">
          <a:solidFill>
            <a:srgbClr val="FFFFFF"/>
          </a:solidFill>
          <a:latin typeface="+mn-lt"/>
        </a:defRPr>
      </a:lvl8pPr>
      <a:lvl9pPr marL="3886200" indent="-228600" algn="l" rtl="0" eaLnBrk="1" fontAlgn="base" hangingPunct="1">
        <a:spcBef>
          <a:spcPct val="20000"/>
        </a:spcBef>
        <a:spcAft>
          <a:spcPct val="0"/>
        </a:spcAft>
        <a:buChar char="»"/>
        <a:defRPr sz="2000">
          <a:solidFill>
            <a:srgbClr val="FFFFFF"/>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16" descr="10"/>
          <p:cNvPicPr>
            <a:picLocks noChangeAspect="1" noChangeArrowheads="1"/>
          </p:cNvPicPr>
          <p:nvPr/>
        </p:nvPicPr>
        <p:blipFill>
          <a:blip r:embed="rId17" cstate="print"/>
          <a:srcRect/>
          <a:stretch>
            <a:fillRect/>
          </a:stretch>
        </p:blipFill>
        <p:spPr bwMode="hidden">
          <a:xfrm>
            <a:off x="0" y="0"/>
            <a:ext cx="12192000" cy="6858000"/>
          </a:xfrm>
          <a:prstGeom prst="rect">
            <a:avLst/>
          </a:prstGeom>
          <a:noFill/>
        </p:spPr>
      </p:pic>
      <p:sp>
        <p:nvSpPr>
          <p:cNvPr id="1027" name="Rectangle 3"/>
          <p:cNvSpPr>
            <a:spLocks noGrp="1" noChangeArrowheads="1"/>
          </p:cNvSpPr>
          <p:nvPr>
            <p:ph type="body" idx="1"/>
          </p:nvPr>
        </p:nvSpPr>
        <p:spPr bwMode="black">
          <a:xfrm>
            <a:off x="609600" y="1447800"/>
            <a:ext cx="109728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black">
          <a:xfrm>
            <a:off x="609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FFFFFF"/>
                </a:solidFill>
                <a:ea typeface="宋体" charset="-122"/>
              </a:defRPr>
            </a:lvl1pPr>
          </a:lstStyle>
          <a:p>
            <a:pPr fontAlgn="base">
              <a:spcBef>
                <a:spcPct val="0"/>
              </a:spcBef>
              <a:spcAft>
                <a:spcPct val="0"/>
              </a:spcAft>
            </a:pPr>
            <a:endParaRPr lang="en-US" altLang="zh-CN"/>
          </a:p>
        </p:txBody>
      </p:sp>
      <p:sp>
        <p:nvSpPr>
          <p:cNvPr id="1029" name="Rectangle 5"/>
          <p:cNvSpPr>
            <a:spLocks noGrp="1" noChangeArrowheads="1"/>
          </p:cNvSpPr>
          <p:nvPr>
            <p:ph type="ftr" sz="quarter" idx="3"/>
          </p:nvPr>
        </p:nvSpPr>
        <p:spPr bwMode="black">
          <a:xfrm>
            <a:off x="4165600" y="6477001"/>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ea typeface="宋体" charset="-122"/>
              </a:defRPr>
            </a:lvl1pPr>
          </a:lstStyle>
          <a:p>
            <a:pPr fontAlgn="base">
              <a:spcBef>
                <a:spcPct val="0"/>
              </a:spcBef>
              <a:spcAft>
                <a:spcPct val="0"/>
              </a:spcAft>
            </a:pPr>
            <a:endParaRPr lang="en-US" altLang="zh-CN"/>
          </a:p>
        </p:txBody>
      </p:sp>
      <p:sp>
        <p:nvSpPr>
          <p:cNvPr id="1030" name="Rectangle 6"/>
          <p:cNvSpPr>
            <a:spLocks noGrp="1" noChangeArrowheads="1"/>
          </p:cNvSpPr>
          <p:nvPr>
            <p:ph type="sldNum" sz="quarter" idx="4"/>
          </p:nvPr>
        </p:nvSpPr>
        <p:spPr bwMode="black">
          <a:xfrm>
            <a:off x="8737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ea typeface="宋体" charset="-122"/>
              </a:defRPr>
            </a:lvl1pPr>
          </a:lstStyle>
          <a:p>
            <a:pPr algn="r" fontAlgn="base">
              <a:spcBef>
                <a:spcPct val="0"/>
              </a:spcBef>
              <a:spcAft>
                <a:spcPct val="0"/>
              </a:spcAft>
            </a:pPr>
            <a:fld id="{017B6277-1FB5-475F-AF6C-C0C546244476}" type="slidenum">
              <a:rPr lang="en-US" altLang="zh-CN"/>
              <a:pPr algn="r" fontAlgn="base">
                <a:spcBef>
                  <a:spcPct val="0"/>
                </a:spcBef>
                <a:spcAft>
                  <a:spcPct val="0"/>
                </a:spcAft>
              </a:pPr>
              <a:t>‹N°›</a:t>
            </a:fld>
            <a:endParaRPr lang="en-US" altLang="zh-CN"/>
          </a:p>
        </p:txBody>
      </p:sp>
      <p:sp>
        <p:nvSpPr>
          <p:cNvPr id="1041" name="Rectangle 17"/>
          <p:cNvSpPr>
            <a:spLocks noChangeArrowheads="1"/>
          </p:cNvSpPr>
          <p:nvPr/>
        </p:nvSpPr>
        <p:spPr bwMode="black">
          <a:xfrm>
            <a:off x="-33866" y="1062039"/>
            <a:ext cx="9751484" cy="73025"/>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sp>
        <p:nvSpPr>
          <p:cNvPr id="1026" name="Rectangle 2"/>
          <p:cNvSpPr>
            <a:spLocks noGrp="1" noChangeArrowheads="1"/>
          </p:cNvSpPr>
          <p:nvPr>
            <p:ph type="title"/>
          </p:nvPr>
        </p:nvSpPr>
        <p:spPr bwMode="black">
          <a:xfrm>
            <a:off x="609600" y="160338"/>
            <a:ext cx="104648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Tree>
    <p:extLst>
      <p:ext uri="{BB962C8B-B14F-4D97-AF65-F5344CB8AC3E}">
        <p14:creationId xmlns:p14="http://schemas.microsoft.com/office/powerpoint/2010/main" val="2141434649"/>
      </p:ext>
    </p:extLst>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041"/>
                                        </p:tgtEl>
                                        <p:attrNameLst>
                                          <p:attrName>style.visibility</p:attrName>
                                        </p:attrNameLst>
                                      </p:cBhvr>
                                      <p:to>
                                        <p:strVal val="visible"/>
                                      </p:to>
                                    </p:set>
                                    <p:anim from="(-#ppt_w/2)" to="(#ppt_x)" calcmode="lin" valueType="num">
                                      <p:cBhvr>
                                        <p:cTn id="7" dur="600" fill="hold">
                                          <p:stCondLst>
                                            <p:cond delay="0"/>
                                          </p:stCondLst>
                                        </p:cTn>
                                        <p:tgtEl>
                                          <p:spTgt spid="1041"/>
                                        </p:tgtEl>
                                        <p:attrNameLst>
                                          <p:attrName>ppt_x</p:attrName>
                                        </p:attrNameLst>
                                      </p:cBhvr>
                                    </p:anim>
                                    <p:anim from="0" to="-1.0" calcmode="lin" valueType="num">
                                      <p:cBhvr>
                                        <p:cTn id="8" dur="200" decel="50000" autoRev="1" fill="hold">
                                          <p:stCondLst>
                                            <p:cond delay="600"/>
                                          </p:stCondLst>
                                        </p:cTn>
                                        <p:tgtEl>
                                          <p:spTgt spid="1041"/>
                                        </p:tgtEl>
                                        <p:attrNameLst>
                                          <p:attrName>xshear</p:attrName>
                                        </p:attrNameLst>
                                      </p:cBhvr>
                                    </p:anim>
                                    <p:animScale>
                                      <p:cBhvr>
                                        <p:cTn id="9" dur="200" decel="100000" autoRev="1" fill="hold">
                                          <p:stCondLst>
                                            <p:cond delay="600"/>
                                          </p:stCondLst>
                                        </p:cTn>
                                        <p:tgtEl>
                                          <p:spTgt spid="1041"/>
                                        </p:tgtEl>
                                      </p:cBhvr>
                                      <p:from x="100000" y="100000"/>
                                      <p:to x="80000" y="100000"/>
                                    </p:animScale>
                                    <p:anim by="(#ppt_h/3+#ppt_w*0.1)" calcmode="lin" valueType="num">
                                      <p:cBhvr additive="sum">
                                        <p:cTn id="10" dur="200" decel="100000" autoRev="1" fill="hold">
                                          <p:stCondLst>
                                            <p:cond delay="600"/>
                                          </p:stCondLst>
                                        </p:cTn>
                                        <p:tgtEl>
                                          <p:spTgt spid="104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animBg="1"/>
    </p:bldLst>
  </p:timing>
  <p:txStyles>
    <p:titleStyle>
      <a:lvl1pPr algn="l" rtl="0" eaLnBrk="1" fontAlgn="base" hangingPunct="1">
        <a:spcBef>
          <a:spcPct val="0"/>
        </a:spcBef>
        <a:spcAft>
          <a:spcPct val="0"/>
        </a:spcAft>
        <a:defRPr sz="4000" b="1">
          <a:solidFill>
            <a:srgbClr val="FFFFFF"/>
          </a:solidFill>
          <a:latin typeface="+mj-lt"/>
          <a:ea typeface="+mj-ea"/>
          <a:cs typeface="+mj-cs"/>
        </a:defRPr>
      </a:lvl1pPr>
      <a:lvl2pPr algn="l" rtl="0" eaLnBrk="1" fontAlgn="base" hangingPunct="1">
        <a:spcBef>
          <a:spcPct val="0"/>
        </a:spcBef>
        <a:spcAft>
          <a:spcPct val="0"/>
        </a:spcAft>
        <a:defRPr sz="4000" b="1">
          <a:solidFill>
            <a:srgbClr val="FFFFFF"/>
          </a:solidFill>
          <a:latin typeface="Arial" charset="0"/>
        </a:defRPr>
      </a:lvl2pPr>
      <a:lvl3pPr algn="l" rtl="0" eaLnBrk="1" fontAlgn="base" hangingPunct="1">
        <a:spcBef>
          <a:spcPct val="0"/>
        </a:spcBef>
        <a:spcAft>
          <a:spcPct val="0"/>
        </a:spcAft>
        <a:defRPr sz="4000" b="1">
          <a:solidFill>
            <a:srgbClr val="FFFFFF"/>
          </a:solidFill>
          <a:latin typeface="Arial" charset="0"/>
        </a:defRPr>
      </a:lvl3pPr>
      <a:lvl4pPr algn="l" rtl="0" eaLnBrk="1" fontAlgn="base" hangingPunct="1">
        <a:spcBef>
          <a:spcPct val="0"/>
        </a:spcBef>
        <a:spcAft>
          <a:spcPct val="0"/>
        </a:spcAft>
        <a:defRPr sz="4000" b="1">
          <a:solidFill>
            <a:srgbClr val="FFFFFF"/>
          </a:solidFill>
          <a:latin typeface="Arial" charset="0"/>
        </a:defRPr>
      </a:lvl4pPr>
      <a:lvl5pPr algn="l" rtl="0" eaLnBrk="1" fontAlgn="base" hangingPunct="1">
        <a:spcBef>
          <a:spcPct val="0"/>
        </a:spcBef>
        <a:spcAft>
          <a:spcPct val="0"/>
        </a:spcAft>
        <a:defRPr sz="4000" b="1">
          <a:solidFill>
            <a:srgbClr val="FFFFFF"/>
          </a:solidFill>
          <a:latin typeface="Arial" charset="0"/>
        </a:defRPr>
      </a:lvl5pPr>
      <a:lvl6pPr marL="457200" algn="l" rtl="0" eaLnBrk="1" fontAlgn="base" hangingPunct="1">
        <a:spcBef>
          <a:spcPct val="0"/>
        </a:spcBef>
        <a:spcAft>
          <a:spcPct val="0"/>
        </a:spcAft>
        <a:defRPr sz="4000" b="1">
          <a:solidFill>
            <a:srgbClr val="FFFFFF"/>
          </a:solidFill>
          <a:latin typeface="Arial" charset="0"/>
        </a:defRPr>
      </a:lvl6pPr>
      <a:lvl7pPr marL="914400" algn="l" rtl="0" eaLnBrk="1" fontAlgn="base" hangingPunct="1">
        <a:spcBef>
          <a:spcPct val="0"/>
        </a:spcBef>
        <a:spcAft>
          <a:spcPct val="0"/>
        </a:spcAft>
        <a:defRPr sz="4000" b="1">
          <a:solidFill>
            <a:srgbClr val="FFFFFF"/>
          </a:solidFill>
          <a:latin typeface="Arial" charset="0"/>
        </a:defRPr>
      </a:lvl7pPr>
      <a:lvl8pPr marL="1371600" algn="l" rtl="0" eaLnBrk="1" fontAlgn="base" hangingPunct="1">
        <a:spcBef>
          <a:spcPct val="0"/>
        </a:spcBef>
        <a:spcAft>
          <a:spcPct val="0"/>
        </a:spcAft>
        <a:defRPr sz="4000" b="1">
          <a:solidFill>
            <a:srgbClr val="FFFFFF"/>
          </a:solidFill>
          <a:latin typeface="Arial" charset="0"/>
        </a:defRPr>
      </a:lvl8pPr>
      <a:lvl9pPr marL="1828800" algn="l" rtl="0" eaLnBrk="1" fontAlgn="base" hangingPunct="1">
        <a:spcBef>
          <a:spcPct val="0"/>
        </a:spcBef>
        <a:spcAft>
          <a:spcPct val="0"/>
        </a:spcAft>
        <a:defRPr sz="40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800">
          <a:solidFill>
            <a:srgbClr val="FFFFFF"/>
          </a:solidFill>
          <a:latin typeface="+mn-lt"/>
        </a:defRPr>
      </a:lvl2pPr>
      <a:lvl3pPr marL="1143000" indent="-228600" algn="l" rtl="0" eaLnBrk="1" fontAlgn="base" hangingPunct="1">
        <a:spcBef>
          <a:spcPct val="20000"/>
        </a:spcBef>
        <a:spcAft>
          <a:spcPct val="0"/>
        </a:spcAft>
        <a:buChar char="•"/>
        <a:defRPr sz="2400">
          <a:solidFill>
            <a:srgbClr val="FFFFFF"/>
          </a:solidFill>
          <a:latin typeface="+mn-lt"/>
        </a:defRPr>
      </a:lvl3pPr>
      <a:lvl4pPr marL="1600200" indent="-228600" algn="l" rtl="0" eaLnBrk="1" fontAlgn="base" hangingPunct="1">
        <a:spcBef>
          <a:spcPct val="20000"/>
        </a:spcBef>
        <a:spcAft>
          <a:spcPct val="0"/>
        </a:spcAft>
        <a:buChar char="–"/>
        <a:defRPr sz="2000">
          <a:solidFill>
            <a:srgbClr val="FFFFFF"/>
          </a:solidFill>
          <a:latin typeface="+mn-lt"/>
        </a:defRPr>
      </a:lvl4pPr>
      <a:lvl5pPr marL="2057400" indent="-228600" algn="l" rtl="0" eaLnBrk="1" fontAlgn="base" hangingPunct="1">
        <a:spcBef>
          <a:spcPct val="20000"/>
        </a:spcBef>
        <a:spcAft>
          <a:spcPct val="0"/>
        </a:spcAft>
        <a:buChar char="»"/>
        <a:defRPr sz="2000">
          <a:solidFill>
            <a:srgbClr val="FFFFFF"/>
          </a:solidFill>
          <a:latin typeface="+mn-lt"/>
        </a:defRPr>
      </a:lvl5pPr>
      <a:lvl6pPr marL="2514600" indent="-228600" algn="l" rtl="0" eaLnBrk="1" fontAlgn="base" hangingPunct="1">
        <a:spcBef>
          <a:spcPct val="20000"/>
        </a:spcBef>
        <a:spcAft>
          <a:spcPct val="0"/>
        </a:spcAft>
        <a:buChar char="»"/>
        <a:defRPr sz="2000">
          <a:solidFill>
            <a:srgbClr val="FFFFFF"/>
          </a:solidFill>
          <a:latin typeface="+mn-lt"/>
        </a:defRPr>
      </a:lvl6pPr>
      <a:lvl7pPr marL="2971800" indent="-228600" algn="l" rtl="0" eaLnBrk="1" fontAlgn="base" hangingPunct="1">
        <a:spcBef>
          <a:spcPct val="20000"/>
        </a:spcBef>
        <a:spcAft>
          <a:spcPct val="0"/>
        </a:spcAft>
        <a:buChar char="»"/>
        <a:defRPr sz="2000">
          <a:solidFill>
            <a:srgbClr val="FFFFFF"/>
          </a:solidFill>
          <a:latin typeface="+mn-lt"/>
        </a:defRPr>
      </a:lvl7pPr>
      <a:lvl8pPr marL="3429000" indent="-228600" algn="l" rtl="0" eaLnBrk="1" fontAlgn="base" hangingPunct="1">
        <a:spcBef>
          <a:spcPct val="20000"/>
        </a:spcBef>
        <a:spcAft>
          <a:spcPct val="0"/>
        </a:spcAft>
        <a:buChar char="»"/>
        <a:defRPr sz="2000">
          <a:solidFill>
            <a:srgbClr val="FFFFFF"/>
          </a:solidFill>
          <a:latin typeface="+mn-lt"/>
        </a:defRPr>
      </a:lvl8pPr>
      <a:lvl9pPr marL="3886200" indent="-228600" algn="l" rtl="0" eaLnBrk="1" fontAlgn="base" hangingPunct="1">
        <a:spcBef>
          <a:spcPct val="20000"/>
        </a:spcBef>
        <a:spcAft>
          <a:spcPct val="0"/>
        </a:spcAft>
        <a:buChar char="»"/>
        <a:defRPr sz="2000">
          <a:solidFill>
            <a:srgbClr val="FFFFFF"/>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73584"/>
            <a:ext cx="7772400" cy="1463040"/>
          </a:xfrm>
        </p:spPr>
        <p:txBody>
          <a:bodyPr/>
          <a:lstStyle/>
          <a:p>
            <a:pPr algn="ctr"/>
            <a:r>
              <a:rPr lang="ar-DZ" dirty="0" smtClean="0"/>
              <a:t>التدقيق</a:t>
            </a:r>
            <a:endParaRPr lang="en-US" dirty="0"/>
          </a:p>
        </p:txBody>
      </p:sp>
      <p:sp>
        <p:nvSpPr>
          <p:cNvPr id="3" name="Subtitle 2"/>
          <p:cNvSpPr>
            <a:spLocks noGrp="1"/>
          </p:cNvSpPr>
          <p:nvPr>
            <p:ph type="subTitle" idx="1"/>
          </p:nvPr>
        </p:nvSpPr>
        <p:spPr>
          <a:xfrm>
            <a:off x="8610600" y="5795681"/>
            <a:ext cx="3200400" cy="627495"/>
          </a:xfrm>
        </p:spPr>
        <p:txBody>
          <a:bodyPr>
            <a:normAutofit fontScale="77500" lnSpcReduction="20000"/>
          </a:bodyPr>
          <a:lstStyle/>
          <a:p>
            <a:r>
              <a:rPr lang="ar-DZ" sz="2800" dirty="0" smtClean="0"/>
              <a:t>الأستاذة الدكتورة   بن قارة إيمان</a:t>
            </a:r>
            <a:endParaRPr lang="en-US" sz="2800" dirty="0"/>
          </a:p>
        </p:txBody>
      </p:sp>
      <p:sp>
        <p:nvSpPr>
          <p:cNvPr id="4" name="Subtitle 2"/>
          <p:cNvSpPr txBox="1">
            <a:spLocks/>
          </p:cNvSpPr>
          <p:nvPr/>
        </p:nvSpPr>
        <p:spPr>
          <a:xfrm>
            <a:off x="5410200" y="4090594"/>
            <a:ext cx="32004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ar-DZ" sz="2800" dirty="0" smtClean="0"/>
              <a:t>محاضرات في مقياس</a:t>
            </a:r>
            <a:endParaRPr lang="fr-FR" sz="2800" dirty="0" smtClean="0"/>
          </a:p>
          <a:p>
            <a:r>
              <a:rPr lang="ar-DZ" sz="2800" dirty="0" smtClean="0"/>
              <a:t>المحاضرة 4 : </a:t>
            </a:r>
            <a:endParaRPr lang="en-US" sz="2800" dirty="0"/>
          </a:p>
        </p:txBody>
      </p:sp>
      <p:sp>
        <p:nvSpPr>
          <p:cNvPr id="5" name="Subtitle 2"/>
          <p:cNvSpPr txBox="1">
            <a:spLocks/>
          </p:cNvSpPr>
          <p:nvPr/>
        </p:nvSpPr>
        <p:spPr>
          <a:xfrm>
            <a:off x="2415988" y="281524"/>
            <a:ext cx="6795247" cy="146304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ctr"/>
            <a:r>
              <a:rPr lang="ar-DZ" sz="3200" dirty="0" smtClean="0"/>
              <a:t>جامعة باجي مختار عنابة</a:t>
            </a:r>
          </a:p>
          <a:p>
            <a:pPr algn="ctr"/>
            <a:r>
              <a:rPr lang="ar-DZ" sz="3200" dirty="0" smtClean="0"/>
              <a:t>كلية العلوم الاقتصادية و علوم التسيير </a:t>
            </a:r>
          </a:p>
          <a:p>
            <a:pPr algn="ctr"/>
            <a:r>
              <a:rPr lang="ar-DZ" sz="3200" dirty="0" smtClean="0"/>
              <a:t>قسم العلوم المالية </a:t>
            </a:r>
            <a:endParaRPr lang="en-US" sz="3200" dirty="0"/>
          </a:p>
        </p:txBody>
      </p:sp>
      <p:sp>
        <p:nvSpPr>
          <p:cNvPr id="6" name="Subtitle 2"/>
          <p:cNvSpPr txBox="1">
            <a:spLocks/>
          </p:cNvSpPr>
          <p:nvPr/>
        </p:nvSpPr>
        <p:spPr>
          <a:xfrm>
            <a:off x="242046" y="3264943"/>
            <a:ext cx="5571565"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ar-DZ" sz="3200" dirty="0" smtClean="0"/>
              <a:t>ماستر 2 تخصص مالية المؤسسة</a:t>
            </a:r>
            <a:endParaRPr lang="en-US" sz="3200" dirty="0"/>
          </a:p>
        </p:txBody>
      </p:sp>
    </p:spTree>
    <p:extLst>
      <p:ext uri="{BB962C8B-B14F-4D97-AF65-F5344CB8AC3E}">
        <p14:creationId xmlns:p14="http://schemas.microsoft.com/office/powerpoint/2010/main" val="3072013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4" name="Rounded Rectangular Callout 3"/>
          <p:cNvSpPr/>
          <p:nvPr/>
        </p:nvSpPr>
        <p:spPr bwMode="auto">
          <a:xfrm>
            <a:off x="2207568" y="142287"/>
            <a:ext cx="7488832" cy="648072"/>
          </a:xfrm>
          <a:prstGeom prst="wedgeRoundRectCallout">
            <a:avLst>
              <a:gd name="adj1" fmla="val 1547"/>
              <a:gd name="adj2" fmla="val 9466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3366"/>
                </a:solidFill>
                <a:effectLst>
                  <a:outerShdw blurRad="38100" dist="38100" dir="2700000" algn="tl">
                    <a:srgbClr val="000000">
                      <a:alpha val="43137"/>
                    </a:srgbClr>
                  </a:outerShdw>
                </a:effectLst>
                <a:latin typeface="Gabriola" pitchFamily="82" charset="0"/>
              </a:rPr>
              <a:t>ممارسي مهنة التدقيق الخارجي في الجزائر</a:t>
            </a:r>
          </a:p>
        </p:txBody>
      </p:sp>
      <p:sp>
        <p:nvSpPr>
          <p:cNvPr id="6" name="Rounded Rectangle 5"/>
          <p:cNvSpPr/>
          <p:nvPr/>
        </p:nvSpPr>
        <p:spPr bwMode="auto">
          <a:xfrm>
            <a:off x="7752184" y="1011207"/>
            <a:ext cx="2288704" cy="93610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0000"/>
                </a:solidFill>
                <a:latin typeface="Gabriola" pitchFamily="82" charset="0"/>
              </a:rPr>
              <a:t>الخبير المحاسب</a:t>
            </a:r>
            <a:endParaRPr lang="fr-FR" sz="2600" b="1" dirty="0">
              <a:solidFill>
                <a:srgbClr val="000000"/>
              </a:solidFill>
              <a:latin typeface="Gabriola" pitchFamily="82" charset="0"/>
            </a:endParaRPr>
          </a:p>
        </p:txBody>
      </p:sp>
      <p:sp>
        <p:nvSpPr>
          <p:cNvPr id="5" name="Rounded Rectangle 4"/>
          <p:cNvSpPr/>
          <p:nvPr/>
        </p:nvSpPr>
        <p:spPr bwMode="auto">
          <a:xfrm>
            <a:off x="1773146" y="1066991"/>
            <a:ext cx="4411075" cy="3528391"/>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600" b="1" dirty="0">
                <a:solidFill>
                  <a:srgbClr val="000000"/>
                </a:solidFill>
                <a:latin typeface="Times New Roman" panose="02020603050405020304" pitchFamily="18" charset="0"/>
                <a:cs typeface="Times New Roman" panose="02020603050405020304" pitchFamily="18" charset="0"/>
              </a:rPr>
              <a:t> </a:t>
            </a:r>
            <a:r>
              <a:rPr lang="ar-DZ" sz="2600" dirty="0">
                <a:solidFill>
                  <a:srgbClr val="000000"/>
                </a:solidFill>
              </a:rPr>
              <a:t>يعد خبيرا محاسبا كل شخص يمارس بصفة عادية، </a:t>
            </a:r>
            <a:r>
              <a:rPr lang="ar-DZ" sz="2600" dirty="0" err="1">
                <a:solidFill>
                  <a:srgbClr val="000000"/>
                </a:solidFill>
              </a:rPr>
              <a:t>بإسمه</a:t>
            </a:r>
            <a:r>
              <a:rPr lang="ar-DZ" sz="2600" dirty="0">
                <a:solidFill>
                  <a:srgbClr val="000000"/>
                </a:solidFill>
              </a:rPr>
              <a:t> الخاص و تحت مسؤوليته مهمة: </a:t>
            </a:r>
            <a:r>
              <a:rPr lang="ar-DZ" sz="2600" b="1" dirty="0">
                <a:solidFill>
                  <a:srgbClr val="000000"/>
                </a:solidFill>
              </a:rPr>
              <a:t>تنظيم</a:t>
            </a:r>
            <a:r>
              <a:rPr lang="ar-DZ" sz="2600" dirty="0">
                <a:solidFill>
                  <a:srgbClr val="000000"/>
                </a:solidFill>
              </a:rPr>
              <a:t>، </a:t>
            </a:r>
            <a:r>
              <a:rPr lang="ar-DZ" sz="2600" b="1" dirty="0">
                <a:solidFill>
                  <a:srgbClr val="000000"/>
                </a:solidFill>
              </a:rPr>
              <a:t>فحص</a:t>
            </a:r>
            <a:r>
              <a:rPr lang="ar-DZ" sz="2600" dirty="0">
                <a:solidFill>
                  <a:srgbClr val="000000"/>
                </a:solidFill>
              </a:rPr>
              <a:t>، </a:t>
            </a:r>
            <a:r>
              <a:rPr lang="ar-DZ" sz="2600" b="1" dirty="0">
                <a:solidFill>
                  <a:srgbClr val="000000"/>
                </a:solidFill>
              </a:rPr>
              <a:t>تقويم </a:t>
            </a:r>
            <a:r>
              <a:rPr lang="ar-DZ" sz="2600" dirty="0">
                <a:solidFill>
                  <a:srgbClr val="000000"/>
                </a:solidFill>
              </a:rPr>
              <a:t>    و </a:t>
            </a:r>
            <a:r>
              <a:rPr lang="ar-DZ" sz="2600" b="1" dirty="0">
                <a:solidFill>
                  <a:srgbClr val="000000"/>
                </a:solidFill>
              </a:rPr>
              <a:t>تحليل المحاسبة </a:t>
            </a:r>
            <a:r>
              <a:rPr lang="ar-DZ" sz="2600" dirty="0">
                <a:solidFill>
                  <a:srgbClr val="000000"/>
                </a:solidFill>
              </a:rPr>
              <a:t>لمختلف أنواع حسابات المؤسسات في الحالات التي نص عليها القانون و التي تكلفه بهذه المهمة بصفة </a:t>
            </a:r>
            <a:r>
              <a:rPr lang="ar-DZ" sz="2600" b="1" dirty="0">
                <a:solidFill>
                  <a:srgbClr val="000000"/>
                </a:solidFill>
              </a:rPr>
              <a:t>تعاقدية</a:t>
            </a:r>
            <a:r>
              <a:rPr lang="ar-DZ" sz="2600" dirty="0">
                <a:solidFill>
                  <a:srgbClr val="000000"/>
                </a:solidFill>
              </a:rPr>
              <a:t> لخبرة الحسابات.</a:t>
            </a:r>
          </a:p>
        </p:txBody>
      </p:sp>
      <p:sp>
        <p:nvSpPr>
          <p:cNvPr id="3" name="Left Arrow 2"/>
          <p:cNvSpPr/>
          <p:nvPr/>
        </p:nvSpPr>
        <p:spPr bwMode="auto">
          <a:xfrm rot="20007525">
            <a:off x="6246764" y="1358604"/>
            <a:ext cx="1452005" cy="622385"/>
          </a:xfrm>
          <a:prstGeom prst="leftArrow">
            <a:avLst>
              <a:gd name="adj1" fmla="val 47203"/>
              <a:gd name="adj2" fmla="val 5642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fr-FR" b="1" dirty="0">
              <a:solidFill>
                <a:srgbClr val="003366"/>
              </a:solidFill>
            </a:endParaRPr>
          </a:p>
        </p:txBody>
      </p:sp>
      <p:sp>
        <p:nvSpPr>
          <p:cNvPr id="13" name="Rounded Rectangle 4"/>
          <p:cNvSpPr/>
          <p:nvPr/>
        </p:nvSpPr>
        <p:spPr bwMode="auto">
          <a:xfrm>
            <a:off x="6427812" y="2158619"/>
            <a:ext cx="4088904" cy="449177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457200" indent="-457200" algn="just" rtl="1" fontAlgn="base">
              <a:spcBef>
                <a:spcPct val="0"/>
              </a:spcBef>
              <a:spcAft>
                <a:spcPct val="0"/>
              </a:spcAft>
              <a:buFontTx/>
              <a:buChar char="-"/>
            </a:pPr>
            <a:r>
              <a:rPr lang="ar-DZ" sz="2600" dirty="0">
                <a:solidFill>
                  <a:srgbClr val="000000"/>
                </a:solidFill>
              </a:rPr>
              <a:t>يمارس وظيفة محافظ الحسابات، </a:t>
            </a:r>
          </a:p>
          <a:p>
            <a:pPr algn="just" rtl="1" fontAlgn="base">
              <a:spcBef>
                <a:spcPct val="0"/>
              </a:spcBef>
              <a:spcAft>
                <a:spcPct val="0"/>
              </a:spcAft>
            </a:pPr>
            <a:r>
              <a:rPr lang="ar-DZ" sz="2600" dirty="0">
                <a:solidFill>
                  <a:srgbClr val="000000"/>
                </a:solidFill>
              </a:rPr>
              <a:t>- كما يقوم أيضا بمسك، مركزة، فتح، ضبط ومراقبة، تجميع محاسبة المؤسسات التي لا تربطه بها عقد.</a:t>
            </a:r>
          </a:p>
          <a:p>
            <a:pPr algn="just" rtl="1" fontAlgn="base">
              <a:spcBef>
                <a:spcPct val="0"/>
              </a:spcBef>
              <a:spcAft>
                <a:spcPct val="0"/>
              </a:spcAft>
            </a:pPr>
            <a:r>
              <a:rPr lang="ar-DZ" sz="2600" dirty="0">
                <a:solidFill>
                  <a:srgbClr val="000000"/>
                </a:solidFill>
              </a:rPr>
              <a:t>- يعتبر </a:t>
            </a:r>
            <a:r>
              <a:rPr lang="ar-DZ" sz="2600" dirty="0" err="1">
                <a:solidFill>
                  <a:srgbClr val="000000"/>
                </a:solidFill>
              </a:rPr>
              <a:t>الخبيرالمحاسب</a:t>
            </a:r>
            <a:r>
              <a:rPr lang="ar-DZ" sz="2600" dirty="0">
                <a:solidFill>
                  <a:srgbClr val="000000"/>
                </a:solidFill>
              </a:rPr>
              <a:t> المؤهل الوحيد للقيام بالتدقيق المالي                و المحاسبي للمؤسسات و يؤهل لتقديم استشارات في</a:t>
            </a:r>
            <a:r>
              <a:rPr lang="fr-FR" sz="2600" dirty="0">
                <a:solidFill>
                  <a:srgbClr val="000000"/>
                </a:solidFill>
              </a:rPr>
              <a:t> </a:t>
            </a:r>
            <a:r>
              <a:rPr lang="ar-DZ" sz="2600" dirty="0">
                <a:solidFill>
                  <a:srgbClr val="000000"/>
                </a:solidFill>
              </a:rPr>
              <a:t>الميدان المالي، </a:t>
            </a:r>
            <a:r>
              <a:rPr lang="ar-DZ" sz="2600" dirty="0" err="1">
                <a:solidFill>
                  <a:srgbClr val="000000"/>
                </a:solidFill>
              </a:rPr>
              <a:t>الإجتماعي</a:t>
            </a:r>
            <a:r>
              <a:rPr lang="ar-DZ" sz="2600" dirty="0">
                <a:solidFill>
                  <a:srgbClr val="000000"/>
                </a:solidFill>
              </a:rPr>
              <a:t> و الاقتصادي.</a:t>
            </a:r>
          </a:p>
        </p:txBody>
      </p:sp>
      <p:sp>
        <p:nvSpPr>
          <p:cNvPr id="10" name="Rounded Rectangle 4"/>
          <p:cNvSpPr/>
          <p:nvPr/>
        </p:nvSpPr>
        <p:spPr bwMode="auto">
          <a:xfrm>
            <a:off x="1773146" y="4898851"/>
            <a:ext cx="4411075" cy="1709221"/>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400" dirty="0">
                <a:solidFill>
                  <a:srgbClr val="000000"/>
                </a:solidFill>
                <a:latin typeface="Times New Roman" panose="02020603050405020304" pitchFamily="18" charset="0"/>
                <a:cs typeface="Times New Roman" panose="02020603050405020304" pitchFamily="18" charset="0"/>
              </a:rPr>
              <a:t>مهمته هي أساسا مهمة ظرفية أو مؤقتة،       و يتوجب عليه إعلام المتعاقدين معه بمدى تأثير </a:t>
            </a:r>
            <a:r>
              <a:rPr lang="ar-DZ" sz="2400" dirty="0" err="1">
                <a:solidFill>
                  <a:srgbClr val="000000"/>
                </a:solidFill>
                <a:latin typeface="Times New Roman" panose="02020603050405020304" pitchFamily="18" charset="0"/>
                <a:cs typeface="Times New Roman" panose="02020603050405020304" pitchFamily="18" charset="0"/>
              </a:rPr>
              <a:t>إلتزاماتهم</a:t>
            </a:r>
            <a:r>
              <a:rPr lang="ar-DZ" sz="2400" dirty="0">
                <a:solidFill>
                  <a:srgbClr val="000000"/>
                </a:solidFill>
                <a:latin typeface="Times New Roman" panose="02020603050405020304" pitchFamily="18" charset="0"/>
                <a:cs typeface="Times New Roman" panose="02020603050405020304" pitchFamily="18" charset="0"/>
              </a:rPr>
              <a:t> و التصرفات الإدارية            و التسيير التي لها علاقة بمهمته.</a:t>
            </a:r>
            <a:endParaRPr lang="ar-DZ" sz="2400" dirty="0">
              <a:solidFill>
                <a:srgbClr val="FF0000"/>
              </a:solidFill>
            </a:endParaRPr>
          </a:p>
        </p:txBody>
      </p:sp>
      <p:sp>
        <p:nvSpPr>
          <p:cNvPr id="9" name="Rounded Rectangle 4"/>
          <p:cNvSpPr/>
          <p:nvPr/>
        </p:nvSpPr>
        <p:spPr bwMode="auto">
          <a:xfrm>
            <a:off x="1925546" y="4898851"/>
            <a:ext cx="4411075" cy="1861621"/>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400" dirty="0">
                <a:solidFill>
                  <a:srgbClr val="000000"/>
                </a:solidFill>
                <a:latin typeface="Times New Roman" panose="02020603050405020304" pitchFamily="18" charset="0"/>
                <a:cs typeface="Times New Roman" panose="02020603050405020304" pitchFamily="18" charset="0"/>
              </a:rPr>
              <a:t>تحدد أتعابه مسبقا قبل </a:t>
            </a:r>
            <a:r>
              <a:rPr lang="ar-DZ" sz="2400" dirty="0" err="1">
                <a:solidFill>
                  <a:srgbClr val="000000"/>
                </a:solidFill>
                <a:latin typeface="Times New Roman" panose="02020603050405020304" pitchFamily="18" charset="0"/>
                <a:cs typeface="Times New Roman" panose="02020603050405020304" pitchFamily="18" charset="0"/>
              </a:rPr>
              <a:t>البدأ</a:t>
            </a:r>
            <a:r>
              <a:rPr lang="ar-DZ" sz="2400" dirty="0">
                <a:solidFill>
                  <a:srgbClr val="000000"/>
                </a:solidFill>
                <a:latin typeface="Times New Roman" panose="02020603050405020304" pitchFamily="18" charset="0"/>
                <a:cs typeface="Times New Roman" panose="02020603050405020304" pitchFamily="18" charset="0"/>
              </a:rPr>
              <a:t> بالمهمة، مقابل تقديم خدمات محددة النطاق و الوسائل وشروط اصدار التقرير.</a:t>
            </a:r>
          </a:p>
          <a:p>
            <a:pPr algn="just" rtl="1" fontAlgn="base">
              <a:spcBef>
                <a:spcPct val="0"/>
              </a:spcBef>
              <a:spcAft>
                <a:spcPct val="0"/>
              </a:spcAft>
            </a:pPr>
            <a:r>
              <a:rPr lang="ar-DZ" sz="2400" dirty="0">
                <a:solidFill>
                  <a:srgbClr val="000000"/>
                </a:solidFill>
                <a:latin typeface="Times New Roman" panose="02020603050405020304" pitchFamily="18" charset="0"/>
                <a:cs typeface="Times New Roman" panose="02020603050405020304" pitchFamily="18" charset="0"/>
              </a:rPr>
              <a:t>يمنع في أي حالة من الحالات حساب الأتعاب استنادا إلى </a:t>
            </a:r>
            <a:r>
              <a:rPr lang="ar-DZ" sz="2400" dirty="0" err="1">
                <a:solidFill>
                  <a:srgbClr val="000000"/>
                </a:solidFill>
                <a:latin typeface="Times New Roman" panose="02020603050405020304" pitchFamily="18" charset="0"/>
                <a:cs typeface="Times New Roman" panose="02020603050405020304" pitchFamily="18" charset="0"/>
              </a:rPr>
              <a:t>نتيجةأعمال</a:t>
            </a:r>
            <a:r>
              <a:rPr lang="ar-DZ" sz="2400" dirty="0">
                <a:solidFill>
                  <a:srgbClr val="000000"/>
                </a:solidFill>
                <a:latin typeface="Times New Roman" panose="02020603050405020304" pitchFamily="18" charset="0"/>
                <a:cs typeface="Times New Roman" panose="02020603050405020304" pitchFamily="18" charset="0"/>
              </a:rPr>
              <a:t> المؤسسة </a:t>
            </a:r>
            <a:endParaRPr lang="ar-DZ" sz="2400" dirty="0">
              <a:solidFill>
                <a:srgbClr val="FF0000"/>
              </a:solidFill>
            </a:endParaRPr>
          </a:p>
        </p:txBody>
      </p:sp>
      <p:sp>
        <p:nvSpPr>
          <p:cNvPr id="11" name="Oval 9"/>
          <p:cNvSpPr/>
          <p:nvPr/>
        </p:nvSpPr>
        <p:spPr bwMode="auto">
          <a:xfrm>
            <a:off x="9732947" y="514536"/>
            <a:ext cx="792088" cy="772494"/>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fr-FR" sz="2000" b="1" dirty="0">
                <a:solidFill>
                  <a:srgbClr val="FFFFFF"/>
                </a:solidFill>
              </a:rPr>
              <a:t>1</a:t>
            </a:r>
          </a:p>
        </p:txBody>
      </p:sp>
    </p:spTree>
    <p:extLst>
      <p:ext uri="{BB962C8B-B14F-4D97-AF65-F5344CB8AC3E}">
        <p14:creationId xmlns:p14="http://schemas.microsoft.com/office/powerpoint/2010/main" val="217586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3" grpId="0" animBg="1"/>
      <p:bldP spid="13" grpId="0" animBg="1"/>
      <p:bldP spid="10"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4" name="Rounded Rectangular Callout 3"/>
          <p:cNvSpPr/>
          <p:nvPr/>
        </p:nvSpPr>
        <p:spPr bwMode="auto">
          <a:xfrm>
            <a:off x="2207568" y="142287"/>
            <a:ext cx="7488832" cy="648072"/>
          </a:xfrm>
          <a:prstGeom prst="wedgeRoundRectCallout">
            <a:avLst>
              <a:gd name="adj1" fmla="val 1547"/>
              <a:gd name="adj2" fmla="val 9466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3366"/>
                </a:solidFill>
                <a:effectLst>
                  <a:outerShdw blurRad="38100" dist="38100" dir="2700000" algn="tl">
                    <a:srgbClr val="000000">
                      <a:alpha val="43137"/>
                    </a:srgbClr>
                  </a:outerShdw>
                </a:effectLst>
                <a:latin typeface="Gabriola" pitchFamily="82" charset="0"/>
              </a:rPr>
              <a:t>ممارسي مهنة التدقيق الخارجي في الجزائر</a:t>
            </a:r>
          </a:p>
        </p:txBody>
      </p:sp>
      <p:sp>
        <p:nvSpPr>
          <p:cNvPr id="6" name="Rounded Rectangle 5"/>
          <p:cNvSpPr/>
          <p:nvPr/>
        </p:nvSpPr>
        <p:spPr bwMode="auto">
          <a:xfrm>
            <a:off x="7777523" y="939341"/>
            <a:ext cx="2288704" cy="93610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0000"/>
                </a:solidFill>
                <a:latin typeface="Gabriola" pitchFamily="82" charset="0"/>
              </a:rPr>
              <a:t>محافظ الحسابات</a:t>
            </a:r>
            <a:endParaRPr lang="fr-FR" sz="2600" b="1" dirty="0">
              <a:solidFill>
                <a:srgbClr val="000000"/>
              </a:solidFill>
              <a:latin typeface="Gabriola" pitchFamily="82" charset="0"/>
            </a:endParaRPr>
          </a:p>
        </p:txBody>
      </p:sp>
      <p:sp>
        <p:nvSpPr>
          <p:cNvPr id="5" name="Rounded Rectangle 4"/>
          <p:cNvSpPr/>
          <p:nvPr/>
        </p:nvSpPr>
        <p:spPr bwMode="auto">
          <a:xfrm>
            <a:off x="1756934" y="1096757"/>
            <a:ext cx="4411075" cy="2220762"/>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400" b="1" dirty="0">
                <a:solidFill>
                  <a:srgbClr val="000000"/>
                </a:solidFill>
                <a:latin typeface="Times New Roman" panose="02020603050405020304" pitchFamily="18" charset="0"/>
                <a:cs typeface="Times New Roman" panose="02020603050405020304" pitchFamily="18" charset="0"/>
              </a:rPr>
              <a:t> </a:t>
            </a:r>
            <a:r>
              <a:rPr lang="ar-DZ" sz="2400" dirty="0">
                <a:solidFill>
                  <a:srgbClr val="000000"/>
                </a:solidFill>
              </a:rPr>
              <a:t>محافظ الحسابات هو كل شخص يمارس بصفة عادية، </a:t>
            </a:r>
            <a:r>
              <a:rPr lang="ar-DZ" sz="2400" dirty="0" err="1">
                <a:solidFill>
                  <a:srgbClr val="000000"/>
                </a:solidFill>
              </a:rPr>
              <a:t>بإسمه</a:t>
            </a:r>
            <a:r>
              <a:rPr lang="ar-DZ" sz="2400" dirty="0">
                <a:solidFill>
                  <a:srgbClr val="000000"/>
                </a:solidFill>
              </a:rPr>
              <a:t> الخاص و تحت مسؤوليته، مهمة المصادقة على صحة حسابات الشركات و </a:t>
            </a:r>
            <a:r>
              <a:rPr lang="ar-DZ" sz="2400" dirty="0" err="1">
                <a:solidFill>
                  <a:srgbClr val="000000"/>
                </a:solidFill>
              </a:rPr>
              <a:t>إنتظامها</a:t>
            </a:r>
            <a:r>
              <a:rPr lang="ar-DZ" sz="2400" dirty="0">
                <a:solidFill>
                  <a:srgbClr val="000000"/>
                </a:solidFill>
              </a:rPr>
              <a:t> و مطابقتها لأحكام التشريع المعمول به.</a:t>
            </a:r>
          </a:p>
        </p:txBody>
      </p:sp>
      <p:sp>
        <p:nvSpPr>
          <p:cNvPr id="3" name="Left Arrow 2"/>
          <p:cNvSpPr/>
          <p:nvPr/>
        </p:nvSpPr>
        <p:spPr bwMode="auto">
          <a:xfrm rot="20007525">
            <a:off x="6262977" y="1272341"/>
            <a:ext cx="1452005" cy="622385"/>
          </a:xfrm>
          <a:prstGeom prst="leftArrow">
            <a:avLst>
              <a:gd name="adj1" fmla="val 47203"/>
              <a:gd name="adj2" fmla="val 5642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fr-FR" b="1" dirty="0">
              <a:solidFill>
                <a:srgbClr val="003366"/>
              </a:solidFill>
            </a:endParaRPr>
          </a:p>
        </p:txBody>
      </p:sp>
      <p:sp>
        <p:nvSpPr>
          <p:cNvPr id="13" name="Rounded Rectangle 4"/>
          <p:cNvSpPr/>
          <p:nvPr/>
        </p:nvSpPr>
        <p:spPr bwMode="auto">
          <a:xfrm>
            <a:off x="1797316" y="3433548"/>
            <a:ext cx="4249989" cy="330782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400" dirty="0">
                <a:solidFill>
                  <a:srgbClr val="000000"/>
                </a:solidFill>
              </a:rPr>
              <a:t>يتم تعيين محافظ الحسابات من بين المهنيين المعتمدين و المسجلين في الغرفة الوطنية لمحافظي الحسابات، من طرف الجمعية العامة أو الجهاز المكلف بالمداولات بعد موافقتها كتابيا على أساس دفتر الشروط، و لا يعفي وجود هياكل داخلية لتدقيق الشركة من الإلزامية القانونية لتعيين محافظ حسابات.</a:t>
            </a:r>
          </a:p>
        </p:txBody>
      </p:sp>
      <p:sp>
        <p:nvSpPr>
          <p:cNvPr id="10" name="Rounded Rectangle 4"/>
          <p:cNvSpPr/>
          <p:nvPr/>
        </p:nvSpPr>
        <p:spPr bwMode="auto">
          <a:xfrm>
            <a:off x="6312024" y="2033574"/>
            <a:ext cx="4283296" cy="456377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400" dirty="0">
                <a:solidFill>
                  <a:srgbClr val="000000"/>
                </a:solidFill>
                <a:latin typeface="Times New Roman" panose="02020603050405020304" pitchFamily="18" charset="0"/>
                <a:cs typeface="Times New Roman" panose="02020603050405020304" pitchFamily="18" charset="0"/>
              </a:rPr>
              <a:t>تحدد عهدة محافظ الحسابات بثلاث 03 سنوات قابلة للتجديد مرة واحدة، و لا يمكن تعيين نفس المحافظ بعد عهدتين متتاليتين إلا بعد مضي ثلاث ( 03 ) سنوات.</a:t>
            </a:r>
          </a:p>
          <a:p>
            <a:pPr algn="just" rtl="1" fontAlgn="base">
              <a:spcBef>
                <a:spcPct val="0"/>
              </a:spcBef>
              <a:spcAft>
                <a:spcPct val="0"/>
              </a:spcAft>
            </a:pPr>
            <a:r>
              <a:rPr lang="ar-DZ" sz="2400" dirty="0">
                <a:solidFill>
                  <a:srgbClr val="000000"/>
                </a:solidFill>
                <a:latin typeface="Times New Roman" panose="02020603050405020304" pitchFamily="18" charset="0"/>
                <a:cs typeface="Times New Roman" panose="02020603050405020304" pitchFamily="18" charset="0"/>
              </a:rPr>
              <a:t>في حالة عدم المصادقة على حسابات الشركة أو الهيئة المراقبة خلال سنتين 2 متتاليتين، يتعين على محافظ الحسابات إعلام وكيل الجمهورية المختص إقليميا بذلك، في هذه الحالة لا يجرى تجديد عهدة محافظ الحسابات.</a:t>
            </a:r>
            <a:endParaRPr lang="ar-DZ" sz="2400" dirty="0">
              <a:solidFill>
                <a:srgbClr val="FF0000"/>
              </a:solidFill>
            </a:endParaRPr>
          </a:p>
        </p:txBody>
      </p:sp>
      <p:sp>
        <p:nvSpPr>
          <p:cNvPr id="9" name="Oval 9"/>
          <p:cNvSpPr/>
          <p:nvPr/>
        </p:nvSpPr>
        <p:spPr bwMode="auto">
          <a:xfrm>
            <a:off x="9812080" y="474030"/>
            <a:ext cx="792088" cy="772494"/>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DZ" sz="2000" b="1" dirty="0">
                <a:solidFill>
                  <a:srgbClr val="FFFFFF"/>
                </a:solidFill>
              </a:rPr>
              <a:t>2</a:t>
            </a:r>
            <a:endParaRPr lang="fr-FR" sz="2000" b="1" dirty="0">
              <a:solidFill>
                <a:srgbClr val="FFFFFF"/>
              </a:solidFill>
            </a:endParaRPr>
          </a:p>
        </p:txBody>
      </p:sp>
    </p:spTree>
    <p:extLst>
      <p:ext uri="{BB962C8B-B14F-4D97-AF65-F5344CB8AC3E}">
        <p14:creationId xmlns:p14="http://schemas.microsoft.com/office/powerpoint/2010/main" val="386397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3"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4" name="Rounded Rectangular Callout 3"/>
          <p:cNvSpPr/>
          <p:nvPr/>
        </p:nvSpPr>
        <p:spPr bwMode="auto">
          <a:xfrm>
            <a:off x="2207568" y="142287"/>
            <a:ext cx="7488832" cy="648072"/>
          </a:xfrm>
          <a:prstGeom prst="wedgeRoundRectCallout">
            <a:avLst>
              <a:gd name="adj1" fmla="val 1547"/>
              <a:gd name="adj2" fmla="val 9466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3366"/>
                </a:solidFill>
                <a:effectLst>
                  <a:outerShdw blurRad="38100" dist="38100" dir="2700000" algn="tl">
                    <a:srgbClr val="000000">
                      <a:alpha val="43137"/>
                    </a:srgbClr>
                  </a:outerShdw>
                </a:effectLst>
                <a:latin typeface="Gabriola" pitchFamily="82" charset="0"/>
              </a:rPr>
              <a:t>ممارسي مهنة التدقيق الخارجي في الجزائر</a:t>
            </a:r>
          </a:p>
        </p:txBody>
      </p:sp>
      <p:sp>
        <p:nvSpPr>
          <p:cNvPr id="6" name="Rounded Rectangle 5"/>
          <p:cNvSpPr/>
          <p:nvPr/>
        </p:nvSpPr>
        <p:spPr bwMode="auto">
          <a:xfrm>
            <a:off x="7777523" y="939341"/>
            <a:ext cx="2288704" cy="93610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0000"/>
                </a:solidFill>
                <a:latin typeface="Gabriola" pitchFamily="82" charset="0"/>
              </a:rPr>
              <a:t>محافظ الحسابات</a:t>
            </a:r>
            <a:endParaRPr lang="fr-FR" sz="2600" b="1" dirty="0">
              <a:solidFill>
                <a:srgbClr val="000000"/>
              </a:solidFill>
              <a:latin typeface="Gabriola" pitchFamily="82" charset="0"/>
            </a:endParaRPr>
          </a:p>
        </p:txBody>
      </p:sp>
      <p:sp>
        <p:nvSpPr>
          <p:cNvPr id="5" name="Rounded Rectangle 4"/>
          <p:cNvSpPr/>
          <p:nvPr/>
        </p:nvSpPr>
        <p:spPr bwMode="auto">
          <a:xfrm>
            <a:off x="1756934" y="1094484"/>
            <a:ext cx="4411075" cy="535885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600" dirty="0">
                <a:solidFill>
                  <a:srgbClr val="000000"/>
                </a:solidFill>
                <a:latin typeface="Times New Roman" panose="02020603050405020304" pitchFamily="18" charset="0"/>
                <a:cs typeface="Times New Roman" panose="02020603050405020304" pitchFamily="18" charset="0"/>
              </a:rPr>
              <a:t> - يشهد  بأن  الحسابات  السنوية  منتظمة وصحيحة  ومطابقة  تماما  لنتائج  عمليات  السنة السابقة وكذا  الأمر  بالنسبة  للوضعية  المالية           و ممتلكات الشركات.</a:t>
            </a:r>
          </a:p>
          <a:p>
            <a:pPr algn="just" rtl="1" fontAlgn="base">
              <a:spcBef>
                <a:spcPct val="0"/>
              </a:spcBef>
              <a:spcAft>
                <a:spcPct val="0"/>
              </a:spcAft>
              <a:buFontTx/>
              <a:buChar char="-"/>
            </a:pPr>
            <a:r>
              <a:rPr lang="ar-DZ" sz="2600" dirty="0">
                <a:solidFill>
                  <a:srgbClr val="000000"/>
                </a:solidFill>
                <a:latin typeface="Times New Roman" panose="02020603050405020304" pitchFamily="18" charset="0"/>
                <a:cs typeface="Times New Roman" panose="02020603050405020304" pitchFamily="18" charset="0"/>
              </a:rPr>
              <a:t>يفحص  صحة  الحسابات  السنوية  ومطابقتها للمعلومات  المبينة في  تقرير  التسيير  الذي  يقدمه المسيرون  </a:t>
            </a:r>
            <a:r>
              <a:rPr lang="ar-DZ" sz="2600" dirty="0" err="1">
                <a:solidFill>
                  <a:srgbClr val="000000"/>
                </a:solidFill>
                <a:latin typeface="Times New Roman" panose="02020603050405020304" pitchFamily="18" charset="0"/>
                <a:cs typeface="Times New Roman" panose="02020603050405020304" pitchFamily="18" charset="0"/>
              </a:rPr>
              <a:t>للمساهمون</a:t>
            </a:r>
            <a:r>
              <a:rPr lang="ar-DZ" sz="2600" dirty="0">
                <a:solidFill>
                  <a:srgbClr val="000000"/>
                </a:solidFill>
                <a:latin typeface="Times New Roman" panose="02020603050405020304" pitchFamily="18" charset="0"/>
                <a:cs typeface="Times New Roman" panose="02020603050405020304" pitchFamily="18" charset="0"/>
              </a:rPr>
              <a:t>  أو  الشركاء.</a:t>
            </a:r>
          </a:p>
          <a:p>
            <a:pPr algn="just" rtl="1" fontAlgn="base">
              <a:spcBef>
                <a:spcPct val="0"/>
              </a:spcBef>
              <a:spcAft>
                <a:spcPct val="0"/>
              </a:spcAft>
              <a:buFontTx/>
              <a:buChar char="-"/>
            </a:pPr>
            <a:r>
              <a:rPr lang="ar-DZ" sz="2600" dirty="0">
                <a:solidFill>
                  <a:srgbClr val="000000"/>
                </a:solidFill>
                <a:latin typeface="Times New Roman" panose="02020603050405020304" pitchFamily="18" charset="0"/>
                <a:cs typeface="Times New Roman" panose="02020603050405020304" pitchFamily="18" charset="0"/>
              </a:rPr>
              <a:t> يبدي  رأيه  في  شكل  تقرير  خاص حول  إجراءات الرقابة الداخلة المصادق عليها  من  مجلس  الإدارة.</a:t>
            </a:r>
          </a:p>
        </p:txBody>
      </p:sp>
      <p:sp>
        <p:nvSpPr>
          <p:cNvPr id="3" name="Left Arrow 2"/>
          <p:cNvSpPr/>
          <p:nvPr/>
        </p:nvSpPr>
        <p:spPr bwMode="auto">
          <a:xfrm rot="20007525">
            <a:off x="6262977" y="1272341"/>
            <a:ext cx="1452005" cy="622385"/>
          </a:xfrm>
          <a:prstGeom prst="leftArrow">
            <a:avLst>
              <a:gd name="adj1" fmla="val 47203"/>
              <a:gd name="adj2" fmla="val 5642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DZ" b="1" dirty="0">
                <a:solidFill>
                  <a:srgbClr val="003366"/>
                </a:solidFill>
              </a:rPr>
              <a:t>مهامه</a:t>
            </a:r>
            <a:endParaRPr lang="fr-FR" b="1" dirty="0">
              <a:solidFill>
                <a:srgbClr val="003366"/>
              </a:solidFill>
            </a:endParaRPr>
          </a:p>
        </p:txBody>
      </p:sp>
      <p:sp>
        <p:nvSpPr>
          <p:cNvPr id="9" name="Rounded Rectangle 4"/>
          <p:cNvSpPr/>
          <p:nvPr/>
        </p:nvSpPr>
        <p:spPr bwMode="auto">
          <a:xfrm>
            <a:off x="1896240" y="1197416"/>
            <a:ext cx="4352903" cy="5484001"/>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500" dirty="0">
                <a:solidFill>
                  <a:srgbClr val="000000"/>
                </a:solidFill>
                <a:latin typeface="Times New Roman" panose="02020603050405020304" pitchFamily="18" charset="0"/>
                <a:cs typeface="Times New Roman" panose="02020603050405020304" pitchFamily="18" charset="0"/>
              </a:rPr>
              <a:t> - يقدر  شروط  إبرام  الاتفاقيات  بالشركة  التي يدققها والمؤسسات التابعة  لها.</a:t>
            </a:r>
          </a:p>
          <a:p>
            <a:pPr algn="just" rtl="1" fontAlgn="base">
              <a:spcBef>
                <a:spcPct val="0"/>
              </a:spcBef>
              <a:spcAft>
                <a:spcPct val="0"/>
              </a:spcAft>
            </a:pPr>
            <a:r>
              <a:rPr lang="ar-DZ" sz="2500" dirty="0">
                <a:solidFill>
                  <a:srgbClr val="000000"/>
                </a:solidFill>
                <a:latin typeface="Times New Roman" panose="02020603050405020304" pitchFamily="18" charset="0"/>
                <a:cs typeface="Times New Roman" panose="02020603050405020304" pitchFamily="18" charset="0"/>
              </a:rPr>
              <a:t>- يعلم  المسيرين  والجمعية  العامة بكل  نقص قد  يكتشفه  أو  اطلع  عليه، من</a:t>
            </a:r>
          </a:p>
          <a:p>
            <a:pPr algn="just" rtl="1" fontAlgn="base">
              <a:spcBef>
                <a:spcPct val="0"/>
              </a:spcBef>
              <a:spcAft>
                <a:spcPct val="0"/>
              </a:spcAft>
            </a:pPr>
            <a:r>
              <a:rPr lang="ar-DZ" sz="2500" dirty="0">
                <a:solidFill>
                  <a:srgbClr val="000000"/>
                </a:solidFill>
                <a:latin typeface="Times New Roman" panose="02020603050405020304" pitchFamily="18" charset="0"/>
                <a:cs typeface="Times New Roman" panose="02020603050405020304" pitchFamily="18" charset="0"/>
              </a:rPr>
              <a:t>طبيعته  أن  يعرقل  استمرار  استغلال المؤسسة.</a:t>
            </a:r>
          </a:p>
          <a:p>
            <a:pPr algn="just" rtl="1" fontAlgn="base">
              <a:spcBef>
                <a:spcPct val="0"/>
              </a:spcBef>
              <a:spcAft>
                <a:spcPct val="0"/>
              </a:spcAft>
            </a:pPr>
            <a:r>
              <a:rPr lang="ar-DZ" sz="2500" dirty="0">
                <a:solidFill>
                  <a:srgbClr val="000000"/>
                </a:solidFill>
                <a:latin typeface="Times New Roman" panose="02020603050405020304" pitchFamily="18" charset="0"/>
                <a:cs typeface="Times New Roman" panose="02020603050405020304" pitchFamily="18" charset="0"/>
              </a:rPr>
              <a:t>- </a:t>
            </a:r>
            <a:r>
              <a:rPr lang="fr-FR" sz="2500" dirty="0">
                <a:solidFill>
                  <a:srgbClr val="000000"/>
                </a:solidFill>
                <a:latin typeface="Times New Roman" panose="02020603050405020304" pitchFamily="18" charset="0"/>
                <a:cs typeface="Times New Roman" panose="02020603050405020304" pitchFamily="18" charset="0"/>
              </a:rPr>
              <a:t> </a:t>
            </a:r>
            <a:r>
              <a:rPr lang="ar-DZ" sz="2500" dirty="0">
                <a:solidFill>
                  <a:srgbClr val="000000"/>
                </a:solidFill>
                <a:latin typeface="Times New Roman" panose="02020603050405020304" pitchFamily="18" charset="0"/>
                <a:cs typeface="Times New Roman" panose="02020603050405020304" pitchFamily="18" charset="0"/>
              </a:rPr>
              <a:t>يصادق أيضا  على  صحة  وانتظام  الحسابات  المدمجة وصورتها  الصحيحة  وذلك  على  أساس  الوثائق المحاسبية  وتقرير  محافظي  الحسابات  لدى  الفروع  أو الكيانات  التابعة  لنفس  مركز  القرار</a:t>
            </a:r>
          </a:p>
        </p:txBody>
      </p:sp>
      <p:sp>
        <p:nvSpPr>
          <p:cNvPr id="12" name="Rounded Rectangle 4"/>
          <p:cNvSpPr/>
          <p:nvPr/>
        </p:nvSpPr>
        <p:spPr bwMode="auto">
          <a:xfrm>
            <a:off x="6672064" y="2564904"/>
            <a:ext cx="3854021" cy="172134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600" dirty="0">
                <a:solidFill>
                  <a:srgbClr val="000000"/>
                </a:solidFill>
                <a:latin typeface="Times New Roman" panose="02020603050405020304" pitchFamily="18" charset="0"/>
                <a:cs typeface="Times New Roman" panose="02020603050405020304" pitchFamily="18" charset="0"/>
              </a:rPr>
              <a:t>يفحص مدى  مطابقة  المحاسبة  للقواعد  المعمول بها دون  التدخل  في  التسيير</a:t>
            </a:r>
          </a:p>
        </p:txBody>
      </p:sp>
    </p:spTree>
    <p:extLst>
      <p:ext uri="{BB962C8B-B14F-4D97-AF65-F5344CB8AC3E}">
        <p14:creationId xmlns:p14="http://schemas.microsoft.com/office/powerpoint/2010/main" val="388048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3" grpId="0" animBg="1"/>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4" name="Rounded Rectangular Callout 3"/>
          <p:cNvSpPr/>
          <p:nvPr/>
        </p:nvSpPr>
        <p:spPr bwMode="auto">
          <a:xfrm>
            <a:off x="2207568" y="142287"/>
            <a:ext cx="7488832" cy="648072"/>
          </a:xfrm>
          <a:prstGeom prst="wedgeRoundRectCallout">
            <a:avLst>
              <a:gd name="adj1" fmla="val 1547"/>
              <a:gd name="adj2" fmla="val 9466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3366"/>
                </a:solidFill>
                <a:effectLst>
                  <a:outerShdw blurRad="38100" dist="38100" dir="2700000" algn="tl">
                    <a:srgbClr val="000000">
                      <a:alpha val="43137"/>
                    </a:srgbClr>
                  </a:outerShdw>
                </a:effectLst>
                <a:latin typeface="Gabriola" pitchFamily="82" charset="0"/>
              </a:rPr>
              <a:t>التقارير المعدة من قبل محافظ الحسابات</a:t>
            </a:r>
          </a:p>
        </p:txBody>
      </p:sp>
      <p:sp>
        <p:nvSpPr>
          <p:cNvPr id="5" name="Rounded Rectangle 4"/>
          <p:cNvSpPr/>
          <p:nvPr/>
        </p:nvSpPr>
        <p:spPr bwMode="auto">
          <a:xfrm>
            <a:off x="2063552" y="1094484"/>
            <a:ext cx="8136904" cy="535885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442913" indent="-357188" algn="just" rtl="1" fontAlgn="base">
              <a:spcBef>
                <a:spcPct val="0"/>
              </a:spcBef>
              <a:spcAft>
                <a:spcPct val="0"/>
              </a:spcAft>
            </a:pPr>
            <a:r>
              <a:rPr lang="ar-DZ" sz="2600" dirty="0">
                <a:solidFill>
                  <a:srgbClr val="000000"/>
                </a:solidFill>
                <a:latin typeface="Times New Roman" panose="02020603050405020304" pitchFamily="18" charset="0"/>
                <a:cs typeface="Times New Roman" panose="02020603050405020304" pitchFamily="18" charset="0"/>
              </a:rPr>
              <a:t> - تقرير المصادقة </a:t>
            </a:r>
            <a:r>
              <a:rPr lang="ar-DZ" sz="2600" b="1" dirty="0">
                <a:solidFill>
                  <a:srgbClr val="000000"/>
                </a:solidFill>
                <a:latin typeface="Times New Roman" panose="02020603050405020304" pitchFamily="18" charset="0"/>
                <a:cs typeface="Times New Roman" panose="02020603050405020304" pitchFamily="18" charset="0"/>
              </a:rPr>
              <a:t>بتحفظ</a:t>
            </a:r>
            <a:r>
              <a:rPr lang="ar-DZ" sz="2600" dirty="0">
                <a:solidFill>
                  <a:srgbClr val="000000"/>
                </a:solidFill>
                <a:latin typeface="Times New Roman" panose="02020603050405020304" pitchFamily="18" charset="0"/>
                <a:cs typeface="Times New Roman" panose="02020603050405020304" pitchFamily="18" charset="0"/>
              </a:rPr>
              <a:t> أو </a:t>
            </a:r>
            <a:r>
              <a:rPr lang="ar-DZ" sz="2600" b="1" dirty="0">
                <a:solidFill>
                  <a:srgbClr val="000000"/>
                </a:solidFill>
                <a:latin typeface="Times New Roman" panose="02020603050405020304" pitchFamily="18" charset="0"/>
                <a:cs typeface="Times New Roman" panose="02020603050405020304" pitchFamily="18" charset="0"/>
              </a:rPr>
              <a:t>بدون تحفظ </a:t>
            </a:r>
            <a:r>
              <a:rPr lang="ar-DZ" sz="2600" dirty="0">
                <a:solidFill>
                  <a:srgbClr val="000000"/>
                </a:solidFill>
                <a:latin typeface="Times New Roman" panose="02020603050405020304" pitchFamily="18" charset="0"/>
                <a:cs typeface="Times New Roman" panose="02020603050405020304" pitchFamily="18" charset="0"/>
              </a:rPr>
              <a:t>على انتظام و صحة الوثائق السنوية و صورتها الصحيحة، أو عند الاقتضاء </a:t>
            </a:r>
            <a:r>
              <a:rPr lang="ar-DZ" sz="2600" b="1" dirty="0">
                <a:solidFill>
                  <a:srgbClr val="000000"/>
                </a:solidFill>
                <a:latin typeface="Times New Roman" panose="02020603050405020304" pitchFamily="18" charset="0"/>
                <a:cs typeface="Times New Roman" panose="02020603050405020304" pitchFamily="18" charset="0"/>
              </a:rPr>
              <a:t>رفض المصادقة المبرر</a:t>
            </a:r>
            <a:r>
              <a:rPr lang="ar-DZ" sz="2600" dirty="0">
                <a:solidFill>
                  <a:srgbClr val="000000"/>
                </a:solidFill>
                <a:latin typeface="Times New Roman" panose="02020603050405020304" pitchFamily="18" charset="0"/>
                <a:cs typeface="Times New Roman" panose="02020603050405020304" pitchFamily="18" charset="0"/>
              </a:rPr>
              <a:t>،</a:t>
            </a:r>
          </a:p>
          <a:p>
            <a:pPr marL="457200" indent="-457200" algn="just" rtl="1" fontAlgn="base">
              <a:spcBef>
                <a:spcPct val="0"/>
              </a:spcBef>
              <a:spcAft>
                <a:spcPct val="0"/>
              </a:spcAft>
              <a:buFontTx/>
              <a:buChar char="-"/>
            </a:pPr>
            <a:r>
              <a:rPr lang="ar-DZ" sz="2600" dirty="0">
                <a:solidFill>
                  <a:srgbClr val="000000"/>
                </a:solidFill>
                <a:latin typeface="Times New Roman" panose="02020603050405020304" pitchFamily="18" charset="0"/>
                <a:cs typeface="Times New Roman" panose="02020603050405020304" pitchFamily="18" charset="0"/>
              </a:rPr>
              <a:t>تقرير المصادقة على الحسابات المدعمة أو الحسابات المدمجة،</a:t>
            </a:r>
          </a:p>
          <a:p>
            <a:pPr marL="457200" indent="-457200" algn="just" rtl="1" fontAlgn="base">
              <a:spcBef>
                <a:spcPct val="0"/>
              </a:spcBef>
              <a:spcAft>
                <a:spcPct val="0"/>
              </a:spcAft>
              <a:buFontTx/>
              <a:buChar char="-"/>
            </a:pPr>
            <a:r>
              <a:rPr lang="ar-DZ" sz="2600" dirty="0">
                <a:solidFill>
                  <a:srgbClr val="000000"/>
                </a:solidFill>
                <a:latin typeface="Times New Roman" panose="02020603050405020304" pitchFamily="18" charset="0"/>
                <a:cs typeface="Times New Roman" panose="02020603050405020304" pitchFamily="18" charset="0"/>
              </a:rPr>
              <a:t>تقرير خاص حول </a:t>
            </a:r>
            <a:r>
              <a:rPr lang="ar-DZ" sz="2600" dirty="0" err="1">
                <a:solidFill>
                  <a:srgbClr val="000000"/>
                </a:solidFill>
                <a:latin typeface="Times New Roman" panose="02020603050405020304" pitchFamily="18" charset="0"/>
                <a:cs typeface="Times New Roman" panose="02020603050405020304" pitchFamily="18" charset="0"/>
              </a:rPr>
              <a:t>الإتفاقيات</a:t>
            </a:r>
            <a:r>
              <a:rPr lang="ar-DZ" sz="2600" dirty="0">
                <a:solidFill>
                  <a:srgbClr val="000000"/>
                </a:solidFill>
                <a:latin typeface="Times New Roman" panose="02020603050405020304" pitchFamily="18" charset="0"/>
                <a:cs typeface="Times New Roman" panose="02020603050405020304" pitchFamily="18" charset="0"/>
              </a:rPr>
              <a:t> المنظمة،</a:t>
            </a:r>
          </a:p>
          <a:p>
            <a:pPr marL="457200" indent="-457200" algn="just" rtl="1" fontAlgn="base">
              <a:spcBef>
                <a:spcPct val="0"/>
              </a:spcBef>
              <a:spcAft>
                <a:spcPct val="0"/>
              </a:spcAft>
              <a:buFontTx/>
              <a:buChar char="-"/>
            </a:pPr>
            <a:r>
              <a:rPr lang="ar-DZ" sz="2600" dirty="0">
                <a:solidFill>
                  <a:srgbClr val="000000"/>
                </a:solidFill>
                <a:latin typeface="Times New Roman" panose="02020603050405020304" pitchFamily="18" charset="0"/>
                <a:cs typeface="Times New Roman" panose="02020603050405020304" pitchFamily="18" charset="0"/>
              </a:rPr>
              <a:t>تقرير خاص حول تفاصيل أعلى خمس تعويضات،</a:t>
            </a:r>
          </a:p>
          <a:p>
            <a:pPr marL="457200" indent="-457200" algn="just" rtl="1" fontAlgn="base">
              <a:spcBef>
                <a:spcPct val="0"/>
              </a:spcBef>
              <a:spcAft>
                <a:spcPct val="0"/>
              </a:spcAft>
              <a:buFontTx/>
              <a:buChar char="-"/>
            </a:pPr>
            <a:r>
              <a:rPr lang="ar-DZ" sz="2600" dirty="0">
                <a:solidFill>
                  <a:srgbClr val="000000"/>
                </a:solidFill>
                <a:latin typeface="Times New Roman" panose="02020603050405020304" pitchFamily="18" charset="0"/>
                <a:cs typeface="Times New Roman" panose="02020603050405020304" pitchFamily="18" charset="0"/>
              </a:rPr>
              <a:t>تقرير خاص حول الامتيازات الخاصة الممنوحة للمستخدمين،</a:t>
            </a:r>
          </a:p>
          <a:p>
            <a:pPr marL="457200" indent="-457200" algn="just" rtl="1" fontAlgn="base">
              <a:spcBef>
                <a:spcPct val="0"/>
              </a:spcBef>
              <a:spcAft>
                <a:spcPct val="0"/>
              </a:spcAft>
              <a:buFontTx/>
              <a:buChar char="-"/>
            </a:pPr>
            <a:r>
              <a:rPr lang="ar-DZ" sz="2600" dirty="0">
                <a:solidFill>
                  <a:srgbClr val="000000"/>
                </a:solidFill>
                <a:latin typeface="Times New Roman" panose="02020603050405020304" pitchFamily="18" charset="0"/>
                <a:cs typeface="Times New Roman" panose="02020603050405020304" pitchFamily="18" charset="0"/>
              </a:rPr>
              <a:t>تقرير خاص حول تطور نتيجة السنوات الخمس الأخيرة و النتيجة حسب الأسهم أو حسب الحصة الاجتماعية،</a:t>
            </a:r>
          </a:p>
          <a:p>
            <a:pPr marL="457200" indent="-457200" algn="just" rtl="1" fontAlgn="base">
              <a:spcBef>
                <a:spcPct val="0"/>
              </a:spcBef>
              <a:spcAft>
                <a:spcPct val="0"/>
              </a:spcAft>
              <a:buFontTx/>
              <a:buChar char="-"/>
            </a:pPr>
            <a:r>
              <a:rPr lang="ar-DZ" sz="2600" dirty="0">
                <a:solidFill>
                  <a:srgbClr val="000000"/>
                </a:solidFill>
                <a:latin typeface="Times New Roman" panose="02020603050405020304" pitchFamily="18" charset="0"/>
                <a:cs typeface="Times New Roman" panose="02020603050405020304" pitchFamily="18" charset="0"/>
              </a:rPr>
              <a:t>تقرير خاص حول إجراءات الرقابة الداخلية،</a:t>
            </a:r>
          </a:p>
          <a:p>
            <a:pPr marL="457200" indent="-457200" algn="just" rtl="1" fontAlgn="base">
              <a:spcBef>
                <a:spcPct val="0"/>
              </a:spcBef>
              <a:spcAft>
                <a:spcPct val="0"/>
              </a:spcAft>
              <a:buFontTx/>
              <a:buChar char="-"/>
            </a:pPr>
            <a:r>
              <a:rPr lang="ar-DZ" sz="2600" dirty="0">
                <a:solidFill>
                  <a:srgbClr val="000000"/>
                </a:solidFill>
                <a:latin typeface="Times New Roman" panose="02020603050405020304" pitchFamily="18" charset="0"/>
                <a:cs typeface="Times New Roman" panose="02020603050405020304" pitchFamily="18" charset="0"/>
              </a:rPr>
              <a:t>تقرير خاص في حالة ملاحظة تهديد محتمل على استمرارية الاستغلال</a:t>
            </a:r>
          </a:p>
        </p:txBody>
      </p:sp>
    </p:spTree>
    <p:extLst>
      <p:ext uri="{BB962C8B-B14F-4D97-AF65-F5344CB8AC3E}">
        <p14:creationId xmlns:p14="http://schemas.microsoft.com/office/powerpoint/2010/main" val="223484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4" name="Rounded Rectangular Callout 3"/>
          <p:cNvSpPr/>
          <p:nvPr/>
        </p:nvSpPr>
        <p:spPr bwMode="auto">
          <a:xfrm>
            <a:off x="6816080" y="246600"/>
            <a:ext cx="3528392" cy="475959"/>
          </a:xfrm>
          <a:prstGeom prst="wedgeRoundRectCallout">
            <a:avLst>
              <a:gd name="adj1" fmla="val 1952"/>
              <a:gd name="adj2" fmla="val 84014"/>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3366"/>
                </a:solidFill>
                <a:effectLst>
                  <a:outerShdw blurRad="38100" dist="38100" dir="2700000" algn="tl">
                    <a:srgbClr val="000000">
                      <a:alpha val="43137"/>
                    </a:srgbClr>
                  </a:outerShdw>
                </a:effectLst>
                <a:latin typeface="Gabriola" pitchFamily="82" charset="0"/>
              </a:rPr>
              <a:t>حقوق محافظ الحسابات</a:t>
            </a:r>
          </a:p>
        </p:txBody>
      </p:sp>
      <p:sp>
        <p:nvSpPr>
          <p:cNvPr id="5" name="Rounded Rectangle 4"/>
          <p:cNvSpPr/>
          <p:nvPr/>
        </p:nvSpPr>
        <p:spPr bwMode="auto">
          <a:xfrm>
            <a:off x="6168008" y="980728"/>
            <a:ext cx="4320480" cy="562629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400" dirty="0">
                <a:solidFill>
                  <a:srgbClr val="000000"/>
                </a:solidFill>
                <a:latin typeface="Times New Roman" panose="02020603050405020304" pitchFamily="18" charset="0"/>
                <a:cs typeface="Times New Roman" panose="02020603050405020304" pitchFamily="18" charset="0"/>
              </a:rPr>
              <a:t> - الاطلاع  في  أي وقت  وفي عين المكان على  السجلات  المحاسبية و المراسلات والمحاضر  وبصفة  عامة  كل الوثائق والكتابات  التابعة  للشركة  أو  الهيئة.</a:t>
            </a:r>
          </a:p>
          <a:p>
            <a:pPr algn="just" rtl="1" fontAlgn="base">
              <a:spcBef>
                <a:spcPct val="0"/>
              </a:spcBef>
              <a:spcAft>
                <a:spcPct val="0"/>
              </a:spcAft>
            </a:pPr>
            <a:r>
              <a:rPr lang="ar-DZ" sz="2400" dirty="0">
                <a:solidFill>
                  <a:srgbClr val="000000"/>
                </a:solidFill>
                <a:latin typeface="Times New Roman" panose="02020603050405020304" pitchFamily="18" charset="0"/>
                <a:cs typeface="Times New Roman" panose="02020603050405020304" pitchFamily="18" charset="0"/>
              </a:rPr>
              <a:t>-  يطلب  من  القائمين</a:t>
            </a:r>
            <a:r>
              <a:rPr lang="fr-FR" sz="2400" dirty="0">
                <a:solidFill>
                  <a:srgbClr val="000000"/>
                </a:solidFill>
                <a:latin typeface="Times New Roman" panose="02020603050405020304" pitchFamily="18" charset="0"/>
                <a:cs typeface="Times New Roman" panose="02020603050405020304" pitchFamily="18" charset="0"/>
              </a:rPr>
              <a:t> </a:t>
            </a:r>
            <a:r>
              <a:rPr lang="ar-DZ" sz="2400" dirty="0">
                <a:solidFill>
                  <a:srgbClr val="000000"/>
                </a:solidFill>
                <a:latin typeface="Times New Roman" panose="02020603050405020304" pitchFamily="18" charset="0"/>
                <a:cs typeface="Times New Roman" panose="02020603050405020304" pitchFamily="18" charset="0"/>
              </a:rPr>
              <a:t>بالإدارة  والأعوان والتابعة كل  التوضيحات والمعلومات  وأن  يقوم  بكل  </a:t>
            </a:r>
            <a:r>
              <a:rPr lang="ar-DZ" sz="2400" dirty="0" err="1">
                <a:solidFill>
                  <a:srgbClr val="000000"/>
                </a:solidFill>
                <a:latin typeface="Times New Roman" panose="02020603050405020304" pitchFamily="18" charset="0"/>
                <a:cs typeface="Times New Roman" panose="02020603050405020304" pitchFamily="18" charset="0"/>
              </a:rPr>
              <a:t>التفتيشات</a:t>
            </a:r>
            <a:r>
              <a:rPr lang="ar-DZ" sz="2400" dirty="0">
                <a:solidFill>
                  <a:srgbClr val="000000"/>
                </a:solidFill>
                <a:latin typeface="Times New Roman" panose="02020603050405020304" pitchFamily="18" charset="0"/>
                <a:cs typeface="Times New Roman" panose="02020603050405020304" pitchFamily="18" charset="0"/>
              </a:rPr>
              <a:t>  التي  يراها</a:t>
            </a:r>
          </a:p>
          <a:p>
            <a:pPr algn="just" rtl="1" fontAlgn="base">
              <a:spcBef>
                <a:spcPct val="0"/>
              </a:spcBef>
              <a:spcAft>
                <a:spcPct val="0"/>
              </a:spcAft>
            </a:pPr>
            <a:r>
              <a:rPr lang="ar-DZ" sz="2400" dirty="0">
                <a:solidFill>
                  <a:srgbClr val="000000"/>
                </a:solidFill>
                <a:latin typeface="Times New Roman" panose="02020603050405020304" pitchFamily="18" charset="0"/>
                <a:cs typeface="Times New Roman" panose="02020603050405020304" pitchFamily="18" charset="0"/>
              </a:rPr>
              <a:t>لازمة.</a:t>
            </a:r>
          </a:p>
          <a:p>
            <a:pPr algn="just" rtl="1" fontAlgn="base">
              <a:spcBef>
                <a:spcPct val="0"/>
              </a:spcBef>
              <a:spcAft>
                <a:spcPct val="0"/>
              </a:spcAft>
            </a:pPr>
            <a:r>
              <a:rPr lang="ar-DZ" sz="2400" dirty="0">
                <a:solidFill>
                  <a:srgbClr val="000000"/>
                </a:solidFill>
                <a:latin typeface="Times New Roman" panose="02020603050405020304" pitchFamily="18" charset="0"/>
                <a:cs typeface="Times New Roman" panose="02020603050405020304" pitchFamily="18" charset="0"/>
              </a:rPr>
              <a:t>-  يطلب  من الأجهزة  المؤهلة الحصول  في  مقر  الشركة  على  معلومات تتعلق بالمؤسسات  مرتبطة  بها  أو  مؤسسات  أخرى  لها علاقة  مساهمة  معها .</a:t>
            </a:r>
          </a:p>
        </p:txBody>
      </p:sp>
      <p:sp>
        <p:nvSpPr>
          <p:cNvPr id="6" name="Rounded Rectangular Callout 3"/>
          <p:cNvSpPr/>
          <p:nvPr/>
        </p:nvSpPr>
        <p:spPr bwMode="auto">
          <a:xfrm>
            <a:off x="1991544" y="205664"/>
            <a:ext cx="3528392" cy="648072"/>
          </a:xfrm>
          <a:prstGeom prst="wedgeRoundRectCallout">
            <a:avLst>
              <a:gd name="adj1" fmla="val 5150"/>
              <a:gd name="adj2" fmla="val 76801"/>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3366"/>
                </a:solidFill>
                <a:effectLst>
                  <a:outerShdw blurRad="38100" dist="38100" dir="2700000" algn="tl">
                    <a:srgbClr val="000000">
                      <a:alpha val="43137"/>
                    </a:srgbClr>
                  </a:outerShdw>
                </a:effectLst>
                <a:latin typeface="Gabriola" pitchFamily="82" charset="0"/>
              </a:rPr>
              <a:t>واجبات محافظ الحسابات</a:t>
            </a:r>
          </a:p>
        </p:txBody>
      </p:sp>
      <p:sp>
        <p:nvSpPr>
          <p:cNvPr id="7" name="Rounded Rectangle 4"/>
          <p:cNvSpPr/>
          <p:nvPr/>
        </p:nvSpPr>
        <p:spPr bwMode="auto">
          <a:xfrm>
            <a:off x="1811524" y="1066786"/>
            <a:ext cx="3888432" cy="5540241"/>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7938" indent="-7938" algn="just" rtl="1" fontAlgn="base">
              <a:spcBef>
                <a:spcPct val="0"/>
              </a:spcBef>
              <a:spcAft>
                <a:spcPct val="0"/>
              </a:spcAft>
              <a:buFontTx/>
              <a:buChar char="-"/>
            </a:pPr>
            <a:r>
              <a:rPr lang="ar-DZ" sz="2600" dirty="0">
                <a:solidFill>
                  <a:srgbClr val="000000"/>
                </a:solidFill>
                <a:latin typeface="Times New Roman" panose="02020603050405020304" pitchFamily="18" charset="0"/>
                <a:cs typeface="Times New Roman" panose="02020603050405020304" pitchFamily="18" charset="0"/>
              </a:rPr>
              <a:t> إبلاغ لجنة مراقبة النوعية بتعينه بصفة محافظ حسابات عن طريق رسالة موصى عليها في أجل أقصاه خمسة عشر يوم       ( 15 يوما).</a:t>
            </a:r>
          </a:p>
          <a:p>
            <a:pPr algn="just" rtl="1" fontAlgn="base">
              <a:spcBef>
                <a:spcPct val="0"/>
              </a:spcBef>
              <a:spcAft>
                <a:spcPct val="0"/>
              </a:spcAft>
              <a:buFontTx/>
              <a:buChar char="-"/>
            </a:pPr>
            <a:r>
              <a:rPr lang="ar-DZ" sz="2600" dirty="0">
                <a:solidFill>
                  <a:srgbClr val="000000"/>
                </a:solidFill>
                <a:latin typeface="Times New Roman" panose="02020603050405020304" pitchFamily="18" charset="0"/>
                <a:cs typeface="Times New Roman" panose="02020603050405020304" pitchFamily="18" charset="0"/>
              </a:rPr>
              <a:t> إعلام  هيئات  التسيير كتابيا  في  حالة عرقلة ممارسة مهمته قصد  تطبيق أحكام  القانون  التجاري.</a:t>
            </a:r>
          </a:p>
          <a:p>
            <a:pPr algn="just" rtl="1" fontAlgn="base">
              <a:spcBef>
                <a:spcPct val="0"/>
              </a:spcBef>
              <a:spcAft>
                <a:spcPct val="0"/>
              </a:spcAft>
              <a:buFontTx/>
              <a:buChar char="-"/>
            </a:pPr>
            <a:r>
              <a:rPr lang="ar-DZ" sz="2600" dirty="0">
                <a:solidFill>
                  <a:srgbClr val="000000"/>
                </a:solidFill>
                <a:latin typeface="Times New Roman" panose="02020603050405020304" pitchFamily="18" charset="0"/>
                <a:cs typeface="Times New Roman" panose="02020603050405020304" pitchFamily="18" charset="0"/>
              </a:rPr>
              <a:t> يتعين عليه الاحتفاظ بملفات  زبائنه لمدة عشر (10) سنوات  ابتداء  من  أول سنة لتعيينه لآخر  سنة  مالية  للعهدة .</a:t>
            </a:r>
          </a:p>
        </p:txBody>
      </p:sp>
      <p:sp>
        <p:nvSpPr>
          <p:cNvPr id="8" name="Rounded Rectangle 4"/>
          <p:cNvSpPr/>
          <p:nvPr/>
        </p:nvSpPr>
        <p:spPr bwMode="auto">
          <a:xfrm>
            <a:off x="5879976" y="980729"/>
            <a:ext cx="4464496" cy="562629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7938" indent="-7938" algn="just" rtl="1" fontAlgn="base">
              <a:spcBef>
                <a:spcPct val="0"/>
              </a:spcBef>
              <a:spcAft>
                <a:spcPct val="0"/>
              </a:spcAft>
              <a:buFontTx/>
              <a:buChar char="-"/>
              <a:tabLst>
                <a:tab pos="357188" algn="l"/>
              </a:tabLst>
            </a:pPr>
            <a:r>
              <a:rPr lang="ar-DZ" sz="2400" dirty="0">
                <a:solidFill>
                  <a:srgbClr val="000000"/>
                </a:solidFill>
                <a:latin typeface="Times New Roman" panose="02020603050405020304" pitchFamily="18" charset="0"/>
                <a:cs typeface="Times New Roman" panose="02020603050405020304" pitchFamily="18" charset="0"/>
              </a:rPr>
              <a:t> يقدم  القائمون  بالإدارة  في  الشركات  كل ستة  (6)  أشهر  على  الأقل لمحافظ  الحسابات  كشفا محاسبيا يعد  حسب  مخطط  الحصيلة  والوثائق المحاسبية  التي  ينص عليها  القانون . </a:t>
            </a:r>
          </a:p>
          <a:p>
            <a:pPr marL="7938" indent="-7938" algn="just" rtl="1" fontAlgn="base">
              <a:spcBef>
                <a:spcPct val="0"/>
              </a:spcBef>
              <a:spcAft>
                <a:spcPct val="0"/>
              </a:spcAft>
              <a:buFontTx/>
              <a:buChar char="-"/>
              <a:tabLst>
                <a:tab pos="357188" algn="l"/>
              </a:tabLst>
            </a:pPr>
            <a:r>
              <a:rPr lang="ar-DZ" sz="2400" dirty="0">
                <a:solidFill>
                  <a:srgbClr val="000000"/>
                </a:solidFill>
                <a:latin typeface="Times New Roman" panose="02020603050405020304" pitchFamily="18" charset="0"/>
                <a:cs typeface="Times New Roman" panose="02020603050405020304" pitchFamily="18" charset="0"/>
              </a:rPr>
              <a:t>  يحضر  محافظ  الحسابات  الجمعيات العامة  كلما  تستدعى  للتداول  على  أساس  تقريره ويحتفظ  بحق  التدخل  في  الجمعية  المتعلقة  بأداء  مهمته.</a:t>
            </a:r>
          </a:p>
          <a:p>
            <a:pPr marL="7938" indent="-7938" algn="just" rtl="1" fontAlgn="base">
              <a:spcBef>
                <a:spcPct val="0"/>
              </a:spcBef>
              <a:spcAft>
                <a:spcPct val="0"/>
              </a:spcAft>
              <a:buFontTx/>
              <a:buChar char="-"/>
              <a:tabLst>
                <a:tab pos="357188" algn="l"/>
              </a:tabLst>
            </a:pPr>
            <a:r>
              <a:rPr lang="ar-DZ" sz="2400" dirty="0">
                <a:solidFill>
                  <a:srgbClr val="000000"/>
                </a:solidFill>
                <a:latin typeface="Times New Roman" panose="02020603050405020304" pitchFamily="18" charset="0"/>
                <a:cs typeface="Times New Roman" panose="02020603050405020304" pitchFamily="18" charset="0"/>
              </a:rPr>
              <a:t> يستطيع أن  يستقيل  دون التخلص من  التزاماته  القانونية، ويجب  عليه  أن  يلتزم بإشعار  مسبق  مدته  ثلاثة  (3)  أشهر  ويقدم  تقريرا عن الإثباتات  الحاصلة</a:t>
            </a:r>
          </a:p>
        </p:txBody>
      </p:sp>
    </p:spTree>
    <p:extLst>
      <p:ext uri="{BB962C8B-B14F-4D97-AF65-F5344CB8AC3E}">
        <p14:creationId xmlns:p14="http://schemas.microsoft.com/office/powerpoint/2010/main" val="46665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4" name="Rounded Rectangular Callout 3"/>
          <p:cNvSpPr/>
          <p:nvPr/>
        </p:nvSpPr>
        <p:spPr bwMode="auto">
          <a:xfrm>
            <a:off x="2207568" y="142287"/>
            <a:ext cx="7488832" cy="648072"/>
          </a:xfrm>
          <a:prstGeom prst="wedgeRoundRectCallout">
            <a:avLst>
              <a:gd name="adj1" fmla="val 1547"/>
              <a:gd name="adj2" fmla="val 9466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3366"/>
                </a:solidFill>
                <a:effectLst>
                  <a:outerShdw blurRad="38100" dist="38100" dir="2700000" algn="tl">
                    <a:srgbClr val="000000">
                      <a:alpha val="43137"/>
                    </a:srgbClr>
                  </a:outerShdw>
                </a:effectLst>
                <a:latin typeface="Gabriola" pitchFamily="82" charset="0"/>
              </a:rPr>
              <a:t>شروط ممارسة مهنة الخبير المحاسب ومحافظ الحسابات</a:t>
            </a:r>
          </a:p>
        </p:txBody>
      </p:sp>
      <p:sp>
        <p:nvSpPr>
          <p:cNvPr id="5" name="Rounded Rectangle 4"/>
          <p:cNvSpPr/>
          <p:nvPr/>
        </p:nvSpPr>
        <p:spPr bwMode="auto">
          <a:xfrm>
            <a:off x="2063552" y="1171098"/>
            <a:ext cx="8136904" cy="5570271"/>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442913" indent="-357188" algn="just" rtl="1" fontAlgn="base">
              <a:spcBef>
                <a:spcPct val="0"/>
              </a:spcBef>
              <a:spcAft>
                <a:spcPct val="0"/>
              </a:spcAft>
            </a:pPr>
            <a:r>
              <a:rPr lang="ar-DZ" sz="2600" dirty="0">
                <a:solidFill>
                  <a:srgbClr val="000000"/>
                </a:solidFill>
                <a:latin typeface="Times New Roman" panose="02020603050405020304" pitchFamily="18" charset="0"/>
                <a:cs typeface="Times New Roman" panose="02020603050405020304" pitchFamily="18" charset="0"/>
              </a:rPr>
              <a:t> - أن يكون جزائري الجنسية؛</a:t>
            </a:r>
          </a:p>
          <a:p>
            <a:pPr marL="542925" indent="-457200" algn="just" rtl="1" fontAlgn="base">
              <a:spcBef>
                <a:spcPct val="0"/>
              </a:spcBef>
              <a:spcAft>
                <a:spcPct val="0"/>
              </a:spcAft>
              <a:buFontTx/>
              <a:buChar char="-"/>
            </a:pPr>
            <a:r>
              <a:rPr lang="ar-DZ" sz="2600" dirty="0">
                <a:solidFill>
                  <a:srgbClr val="000000"/>
                </a:solidFill>
                <a:latin typeface="Times New Roman" panose="02020603050405020304" pitchFamily="18" charset="0"/>
                <a:cs typeface="Times New Roman" panose="02020603050405020304" pitchFamily="18" charset="0"/>
              </a:rPr>
              <a:t>أن يحوز شهادة لممارسة المهنة على النحو الآتي:</a:t>
            </a:r>
          </a:p>
          <a:p>
            <a:pPr marL="1441450" indent="-457200" algn="just" rtl="1" fontAlgn="base">
              <a:spcBef>
                <a:spcPct val="0"/>
              </a:spcBef>
              <a:spcAft>
                <a:spcPct val="0"/>
              </a:spcAft>
              <a:buFont typeface="Wingdings" panose="05000000000000000000" pitchFamily="2" charset="2"/>
              <a:buChar char="§"/>
            </a:pPr>
            <a:r>
              <a:rPr lang="ar-DZ" sz="2600" dirty="0">
                <a:solidFill>
                  <a:srgbClr val="000000"/>
                </a:solidFill>
                <a:latin typeface="Times New Roman" panose="02020603050405020304" pitchFamily="18" charset="0"/>
                <a:cs typeface="Times New Roman" panose="02020603050405020304" pitchFamily="18" charset="0"/>
              </a:rPr>
              <a:t>بالنسبة لمهنة الخبير المحاسب: أن يكون حائزا على الشهادة الجزائرية للخبرة المحاسبية أو شهادة معترفا بمعادلتها؛</a:t>
            </a:r>
          </a:p>
          <a:p>
            <a:pPr marL="1441450" indent="-457200" algn="just" rtl="1" fontAlgn="base">
              <a:spcBef>
                <a:spcPct val="0"/>
              </a:spcBef>
              <a:spcAft>
                <a:spcPct val="0"/>
              </a:spcAft>
              <a:buFont typeface="Wingdings" panose="05000000000000000000" pitchFamily="2" charset="2"/>
              <a:buChar char="§"/>
            </a:pPr>
            <a:r>
              <a:rPr lang="ar-DZ" sz="2600" dirty="0">
                <a:solidFill>
                  <a:srgbClr val="000000"/>
                </a:solidFill>
                <a:latin typeface="Times New Roman" panose="02020603050405020304" pitchFamily="18" charset="0"/>
                <a:cs typeface="Times New Roman" panose="02020603050405020304" pitchFamily="18" charset="0"/>
              </a:rPr>
              <a:t>بالنسبة لمهنة محافظ الحسابات: أن يكون حائزا على الشهادة الجزائرية لمحافظ الحسابات أو شهادة معترفا بمعادلتها؛</a:t>
            </a:r>
          </a:p>
          <a:p>
            <a:pPr marL="550863" indent="-457200" algn="just" rtl="1" fontAlgn="base">
              <a:spcBef>
                <a:spcPct val="0"/>
              </a:spcBef>
              <a:spcAft>
                <a:spcPct val="0"/>
              </a:spcAft>
              <a:buFontTx/>
              <a:buChar char="-"/>
            </a:pPr>
            <a:r>
              <a:rPr lang="ar-DZ" sz="2600" dirty="0">
                <a:solidFill>
                  <a:srgbClr val="000000"/>
                </a:solidFill>
                <a:latin typeface="Times New Roman" panose="02020603050405020304" pitchFamily="18" charset="0"/>
                <a:cs typeface="Times New Roman" panose="02020603050405020304" pitchFamily="18" charset="0"/>
              </a:rPr>
              <a:t>أن يتمتع بجميع الحقوق المدنية و السياسية؛</a:t>
            </a:r>
          </a:p>
          <a:p>
            <a:pPr marL="550863" indent="-457200" algn="just" rtl="1" fontAlgn="base">
              <a:spcBef>
                <a:spcPct val="0"/>
              </a:spcBef>
              <a:spcAft>
                <a:spcPct val="0"/>
              </a:spcAft>
              <a:buFontTx/>
              <a:buChar char="-"/>
            </a:pPr>
            <a:r>
              <a:rPr lang="ar-DZ" sz="2600" dirty="0">
                <a:solidFill>
                  <a:srgbClr val="000000"/>
                </a:solidFill>
                <a:latin typeface="Times New Roman" panose="02020603050405020304" pitchFamily="18" charset="0"/>
                <a:cs typeface="Times New Roman" panose="02020603050405020304" pitchFamily="18" charset="0"/>
              </a:rPr>
              <a:t>أن لا يكون قد صدر في حقه حكم </a:t>
            </a:r>
            <a:r>
              <a:rPr lang="ar-DZ" sz="2600" dirty="0" err="1">
                <a:solidFill>
                  <a:srgbClr val="000000"/>
                </a:solidFill>
                <a:latin typeface="Times New Roman" panose="02020603050405020304" pitchFamily="18" charset="0"/>
                <a:cs typeface="Times New Roman" panose="02020603050405020304" pitchFamily="18" charset="0"/>
              </a:rPr>
              <a:t>بإرتكاب</a:t>
            </a:r>
            <a:r>
              <a:rPr lang="ar-DZ" sz="2600" dirty="0">
                <a:solidFill>
                  <a:srgbClr val="000000"/>
                </a:solidFill>
                <a:latin typeface="Times New Roman" panose="02020603050405020304" pitchFamily="18" charset="0"/>
                <a:cs typeface="Times New Roman" panose="02020603050405020304" pitchFamily="18" charset="0"/>
              </a:rPr>
              <a:t> جناية أو جنحة مخلة بشرف المهنة؛</a:t>
            </a:r>
          </a:p>
          <a:p>
            <a:pPr marL="93663" algn="just" rtl="1" fontAlgn="base">
              <a:spcBef>
                <a:spcPct val="0"/>
              </a:spcBef>
              <a:spcAft>
                <a:spcPct val="0"/>
              </a:spcAft>
            </a:pPr>
            <a:r>
              <a:rPr lang="ar-DZ" sz="2600" dirty="0">
                <a:solidFill>
                  <a:srgbClr val="000000"/>
                </a:solidFill>
                <a:latin typeface="Times New Roman" panose="02020603050405020304" pitchFamily="18" charset="0"/>
                <a:cs typeface="Times New Roman" panose="02020603050405020304" pitchFamily="18" charset="0"/>
              </a:rPr>
              <a:t>- أن يكون معتمدا من الوزير المكلف بالمالية و أن يكون مسجلا في المصف الوطني للخبراء المحاسبين أو في الغرفة الوطنية لمحافظي الحسابات وفق الشروط المنصوص عليها في القانون؛</a:t>
            </a:r>
          </a:p>
        </p:txBody>
      </p:sp>
      <p:sp>
        <p:nvSpPr>
          <p:cNvPr id="6" name="Rounded Rectangle 4"/>
          <p:cNvSpPr/>
          <p:nvPr/>
        </p:nvSpPr>
        <p:spPr bwMode="auto">
          <a:xfrm>
            <a:off x="2207568" y="1180685"/>
            <a:ext cx="8136904" cy="556068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442913" indent="-357188" algn="just" rtl="1" fontAlgn="base">
              <a:spcBef>
                <a:spcPct val="0"/>
              </a:spcBef>
              <a:spcAft>
                <a:spcPct val="0"/>
              </a:spcAft>
            </a:pPr>
            <a:r>
              <a:rPr lang="ar-DZ" sz="3000" dirty="0">
                <a:solidFill>
                  <a:srgbClr val="000000"/>
                </a:solidFill>
                <a:latin typeface="Times New Roman" panose="02020603050405020304" pitchFamily="18" charset="0"/>
                <a:cs typeface="Times New Roman" panose="02020603050405020304" pitchFamily="18" charset="0"/>
              </a:rPr>
              <a:t> - أن يؤدي اليمين بعد </a:t>
            </a:r>
            <a:r>
              <a:rPr lang="ar-DZ" sz="3000" dirty="0" err="1">
                <a:solidFill>
                  <a:srgbClr val="000000"/>
                </a:solidFill>
                <a:latin typeface="Times New Roman" panose="02020603050405020304" pitchFamily="18" charset="0"/>
                <a:cs typeface="Times New Roman" panose="02020603050405020304" pitchFamily="18" charset="0"/>
              </a:rPr>
              <a:t>الإعتماد</a:t>
            </a:r>
            <a:r>
              <a:rPr lang="ar-DZ" sz="3000" dirty="0">
                <a:solidFill>
                  <a:srgbClr val="000000"/>
                </a:solidFill>
                <a:latin typeface="Times New Roman" panose="02020603050405020304" pitchFamily="18" charset="0"/>
                <a:cs typeface="Times New Roman" panose="02020603050405020304" pitchFamily="18" charset="0"/>
              </a:rPr>
              <a:t> و قبل التسجيل في المصف الوطني أو الغرفة الوطنية أمام المجلس القضائي المختص إقليميا لمحل تواجد مكاتبهم، </a:t>
            </a:r>
            <a:r>
              <a:rPr lang="ar-DZ" sz="3000">
                <a:solidFill>
                  <a:srgbClr val="000000"/>
                </a:solidFill>
                <a:latin typeface="Times New Roman" panose="02020603050405020304" pitchFamily="18" charset="0"/>
                <a:cs typeface="Times New Roman" panose="02020603050405020304" pitchFamily="18" charset="0"/>
              </a:rPr>
              <a:t>بالعبارات الآتية:</a:t>
            </a:r>
          </a:p>
          <a:p>
            <a:pPr marL="442913" indent="-357188" algn="just" rtl="1" fontAlgn="base">
              <a:spcBef>
                <a:spcPct val="0"/>
              </a:spcBef>
              <a:spcAft>
                <a:spcPct val="0"/>
              </a:spcAft>
            </a:pPr>
            <a:endParaRPr lang="ar-DZ" sz="3000" dirty="0">
              <a:solidFill>
                <a:srgbClr val="000000"/>
              </a:solidFill>
              <a:latin typeface="Times New Roman" panose="02020603050405020304" pitchFamily="18" charset="0"/>
              <a:cs typeface="Times New Roman" panose="02020603050405020304" pitchFamily="18" charset="0"/>
            </a:endParaRPr>
          </a:p>
          <a:p>
            <a:pPr marL="442913" indent="-357188" algn="ctr" rtl="1" fontAlgn="base">
              <a:spcBef>
                <a:spcPct val="0"/>
              </a:spcBef>
              <a:spcAft>
                <a:spcPct val="0"/>
              </a:spcAft>
            </a:pPr>
            <a:r>
              <a:rPr lang="ar-DZ" sz="3200" b="1" dirty="0">
                <a:solidFill>
                  <a:srgbClr val="003366"/>
                </a:solidFill>
                <a:latin typeface="Times New Roman" panose="02020603050405020304" pitchFamily="18" charset="0"/>
                <a:cs typeface="Times New Roman" panose="02020603050405020304" pitchFamily="18" charset="0"/>
              </a:rPr>
              <a:t>" أقسم بالله العلي العظيم أن أقوم بعملي أحسن قيام وأتعهد أن أخلص في تأدية وظيفتي و أن أكتم السر المهني و أسلك في كل الأمور سلوك المتصرف المحترف الشريف، و الله على ما أقول شهيد"</a:t>
            </a:r>
          </a:p>
        </p:txBody>
      </p:sp>
    </p:spTree>
    <p:extLst>
      <p:ext uri="{BB962C8B-B14F-4D97-AF65-F5344CB8AC3E}">
        <p14:creationId xmlns:p14="http://schemas.microsoft.com/office/powerpoint/2010/main" val="182795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4" name="Rounded Rectangular Callout 3"/>
          <p:cNvSpPr/>
          <p:nvPr/>
        </p:nvSpPr>
        <p:spPr bwMode="auto">
          <a:xfrm>
            <a:off x="2207568" y="142287"/>
            <a:ext cx="7488832" cy="648072"/>
          </a:xfrm>
          <a:prstGeom prst="wedgeRoundRectCallout">
            <a:avLst>
              <a:gd name="adj1" fmla="val 1547"/>
              <a:gd name="adj2" fmla="val 9466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3366"/>
                </a:solidFill>
                <a:effectLst>
                  <a:outerShdw blurRad="38100" dist="38100" dir="2700000" algn="tl">
                    <a:srgbClr val="000000">
                      <a:alpha val="43137"/>
                    </a:srgbClr>
                  </a:outerShdw>
                </a:effectLst>
                <a:latin typeface="Gabriola" pitchFamily="82" charset="0"/>
              </a:rPr>
              <a:t>ممارسي مهنة التدقيق الخارجي في الجزائر</a:t>
            </a:r>
          </a:p>
        </p:txBody>
      </p:sp>
      <p:sp>
        <p:nvSpPr>
          <p:cNvPr id="6" name="Rounded Rectangle 5"/>
          <p:cNvSpPr/>
          <p:nvPr/>
        </p:nvSpPr>
        <p:spPr bwMode="auto">
          <a:xfrm>
            <a:off x="7888426" y="1547047"/>
            <a:ext cx="2592288" cy="1553697"/>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0000"/>
                </a:solidFill>
                <a:latin typeface="Gabriola" pitchFamily="82" charset="0"/>
              </a:rPr>
              <a:t>شركات الخبرة المحاسبية </a:t>
            </a:r>
            <a:r>
              <a:rPr lang="ar-DZ" sz="2600" b="1" dirty="0" err="1">
                <a:solidFill>
                  <a:srgbClr val="000000"/>
                </a:solidFill>
                <a:latin typeface="Gabriola" pitchFamily="82" charset="0"/>
              </a:rPr>
              <a:t>ومحاظي</a:t>
            </a:r>
            <a:r>
              <a:rPr lang="ar-DZ" sz="2600" b="1" dirty="0">
                <a:solidFill>
                  <a:srgbClr val="000000"/>
                </a:solidFill>
                <a:latin typeface="Gabriola" pitchFamily="82" charset="0"/>
              </a:rPr>
              <a:t> الحسابات والمحاسبة</a:t>
            </a:r>
            <a:endParaRPr lang="fr-FR" sz="2600" b="1" dirty="0">
              <a:solidFill>
                <a:srgbClr val="000000"/>
              </a:solidFill>
              <a:latin typeface="Gabriola" pitchFamily="82" charset="0"/>
            </a:endParaRPr>
          </a:p>
        </p:txBody>
      </p:sp>
      <p:sp>
        <p:nvSpPr>
          <p:cNvPr id="5" name="Rounded Rectangle 4"/>
          <p:cNvSpPr/>
          <p:nvPr/>
        </p:nvSpPr>
        <p:spPr bwMode="auto">
          <a:xfrm>
            <a:off x="1887726" y="980728"/>
            <a:ext cx="4359037" cy="287670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400" dirty="0">
                <a:solidFill>
                  <a:srgbClr val="000000"/>
                </a:solidFill>
              </a:rPr>
              <a:t>يمكن للخبراء المحاسبين ومحافظي الحسابات أن يشكلوا شركات أسهم أو شركات ذات مسؤولية محدودة،           أو شركات مدنية أو تجمعات ذات منفعة مشتركة، باستثناء الأشكال الأخرى للشركات، لممارسة مهنهم كل على حدى، شريطة أن يحمل كل</a:t>
            </a:r>
          </a:p>
          <a:p>
            <a:pPr algn="just" rtl="1" fontAlgn="base">
              <a:spcBef>
                <a:spcPct val="0"/>
              </a:spcBef>
              <a:spcAft>
                <a:spcPct val="0"/>
              </a:spcAft>
            </a:pPr>
            <a:r>
              <a:rPr lang="ar-DZ" sz="2400" dirty="0">
                <a:solidFill>
                  <a:srgbClr val="000000"/>
                </a:solidFill>
              </a:rPr>
              <a:t>الشركاء الجنسية الجزائرية</a:t>
            </a:r>
          </a:p>
        </p:txBody>
      </p:sp>
      <p:sp>
        <p:nvSpPr>
          <p:cNvPr id="3" name="Left Arrow 2"/>
          <p:cNvSpPr/>
          <p:nvPr/>
        </p:nvSpPr>
        <p:spPr bwMode="auto">
          <a:xfrm>
            <a:off x="6246764" y="2069873"/>
            <a:ext cx="1452005" cy="622385"/>
          </a:xfrm>
          <a:prstGeom prst="leftArrow">
            <a:avLst>
              <a:gd name="adj1" fmla="val 47203"/>
              <a:gd name="adj2" fmla="val 5642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fr-FR" b="1" dirty="0">
              <a:solidFill>
                <a:srgbClr val="003366"/>
              </a:solidFill>
            </a:endParaRPr>
          </a:p>
        </p:txBody>
      </p:sp>
      <p:sp>
        <p:nvSpPr>
          <p:cNvPr id="13" name="Rounded Rectangle 4"/>
          <p:cNvSpPr/>
          <p:nvPr/>
        </p:nvSpPr>
        <p:spPr bwMode="auto">
          <a:xfrm>
            <a:off x="1887726" y="4047800"/>
            <a:ext cx="8592988" cy="247754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400" dirty="0">
                <a:solidFill>
                  <a:srgbClr val="000000"/>
                </a:solidFill>
              </a:rPr>
              <a:t>يجب أن تكون شركات أسهم أو شركات ذات المسؤولية المحدودة مؤهلة لممارسة مهنة الخبير المحاسب أو محافظ الحسابات، عندما يشكل أعضاء المصف أو أعضاء الغرفة المسجلون بصفة فردية في الجدول ثلثي الشركاء على الأقل، و يمتلكون على الأقل بصفة خبراء محاسبين أو محافظي الحسابات ثلثي رأس المال، و يشترط في الثلث الشريك غير المعتمد و غير المسجل في الجدول أن يكون ثلثي جزائري الجنسية، و حاملا لشهادة جامعية و له صلة مباشرة أو غير مباشرة بالمهنة</a:t>
            </a:r>
          </a:p>
        </p:txBody>
      </p:sp>
      <p:sp>
        <p:nvSpPr>
          <p:cNvPr id="12" name="Oval 9"/>
          <p:cNvSpPr/>
          <p:nvPr/>
        </p:nvSpPr>
        <p:spPr bwMode="auto">
          <a:xfrm>
            <a:off x="9611135" y="877640"/>
            <a:ext cx="792088" cy="772494"/>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DZ" sz="2000" b="1" dirty="0">
                <a:solidFill>
                  <a:srgbClr val="FFFFFF"/>
                </a:solidFill>
              </a:rPr>
              <a:t>4</a:t>
            </a:r>
            <a:endParaRPr lang="fr-FR" sz="2000" b="1" dirty="0">
              <a:solidFill>
                <a:srgbClr val="FFFFFF"/>
              </a:solidFill>
            </a:endParaRPr>
          </a:p>
        </p:txBody>
      </p:sp>
      <p:sp>
        <p:nvSpPr>
          <p:cNvPr id="14" name="Rounded Rectangle 4"/>
          <p:cNvSpPr/>
          <p:nvPr/>
        </p:nvSpPr>
        <p:spPr bwMode="auto">
          <a:xfrm>
            <a:off x="1950268" y="4209752"/>
            <a:ext cx="8592988" cy="247754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400" dirty="0">
                <a:solidFill>
                  <a:srgbClr val="000000"/>
                </a:solidFill>
              </a:rPr>
              <a:t>عندما يختاروا شكل الشركة المدنية، فإن هذه الأخيرة لا تضم إلا أعضاء المصف الوطني أو الغرفة الوطنية، إلا أنه يمكن أن يكون القانونيون و </a:t>
            </a:r>
            <a:r>
              <a:rPr lang="ar-DZ" sz="2400" dirty="0" err="1">
                <a:solidFill>
                  <a:srgbClr val="000000"/>
                </a:solidFill>
              </a:rPr>
              <a:t>الإقتصاديون</a:t>
            </a:r>
            <a:r>
              <a:rPr lang="ar-DZ" sz="2400" dirty="0">
                <a:solidFill>
                  <a:srgbClr val="000000"/>
                </a:solidFill>
              </a:rPr>
              <a:t> أو أي شخص حامل لشهادة التعليم العالي يساهم نظرا لتأهيله في تحقيق هدف الشركة المدنية، شركاء غير معتمدين و غير مسجلين في الجدول في حدود ربع الشركاء شريطة أن يكون جزائري الجنسية.</a:t>
            </a:r>
          </a:p>
        </p:txBody>
      </p:sp>
    </p:spTree>
    <p:extLst>
      <p:ext uri="{BB962C8B-B14F-4D97-AF65-F5344CB8AC3E}">
        <p14:creationId xmlns:p14="http://schemas.microsoft.com/office/powerpoint/2010/main" val="17271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3"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8" name="Rounded Rectangle 4"/>
          <p:cNvSpPr/>
          <p:nvPr/>
        </p:nvSpPr>
        <p:spPr bwMode="auto">
          <a:xfrm>
            <a:off x="1672516" y="869000"/>
            <a:ext cx="8270905" cy="187220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800" dirty="0">
                <a:solidFill>
                  <a:srgbClr val="000000"/>
                </a:solidFill>
              </a:rPr>
              <a:t>القرار الوزاري المشترك المؤرخ في 8 جمادى الثانية عام 1438 الموافق 7 مارس 2017 والذي يحدد </a:t>
            </a:r>
            <a:r>
              <a:rPr lang="ar-DZ" sz="2800" b="1" i="1" dirty="0">
                <a:solidFill>
                  <a:srgbClr val="000000"/>
                </a:solidFill>
              </a:rPr>
              <a:t>قائمة الشهادات الجامعية </a:t>
            </a:r>
            <a:r>
              <a:rPr lang="ar-DZ" sz="2800" dirty="0">
                <a:solidFill>
                  <a:srgbClr val="000000"/>
                </a:solidFill>
              </a:rPr>
              <a:t>، وكذا كيفية </a:t>
            </a:r>
            <a:r>
              <a:rPr lang="ar-DZ" sz="2800" b="1" i="1" dirty="0">
                <a:solidFill>
                  <a:srgbClr val="000000"/>
                </a:solidFill>
              </a:rPr>
              <a:t>سير التكوين </a:t>
            </a:r>
            <a:r>
              <a:rPr lang="ar-DZ" sz="2800" dirty="0">
                <a:solidFill>
                  <a:srgbClr val="000000"/>
                </a:solidFill>
              </a:rPr>
              <a:t>و</a:t>
            </a:r>
            <a:r>
              <a:rPr lang="ar-DZ" sz="2800" b="1" i="1" dirty="0">
                <a:solidFill>
                  <a:srgbClr val="000000"/>
                </a:solidFill>
              </a:rPr>
              <a:t>برامج التكوين </a:t>
            </a:r>
            <a:r>
              <a:rPr lang="ar-DZ" sz="2800" dirty="0">
                <a:solidFill>
                  <a:srgbClr val="000000"/>
                </a:solidFill>
              </a:rPr>
              <a:t>للحصول على شهادة الخبير المحاسب وشهادة محافظ الحسابات</a:t>
            </a:r>
          </a:p>
        </p:txBody>
      </p:sp>
      <p:sp>
        <p:nvSpPr>
          <p:cNvPr id="9" name="Rounded Rectangle 4"/>
          <p:cNvSpPr/>
          <p:nvPr/>
        </p:nvSpPr>
        <p:spPr bwMode="auto">
          <a:xfrm>
            <a:off x="3154148" y="3166768"/>
            <a:ext cx="1944217" cy="574297"/>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400" b="1" dirty="0" err="1">
                <a:solidFill>
                  <a:srgbClr val="000000"/>
                </a:solidFill>
              </a:rPr>
              <a:t>الإختبارات</a:t>
            </a:r>
            <a:endParaRPr lang="ar-DZ" sz="2400" b="1" dirty="0">
              <a:solidFill>
                <a:srgbClr val="000000"/>
              </a:solidFill>
            </a:endParaRPr>
          </a:p>
        </p:txBody>
      </p:sp>
      <p:sp>
        <p:nvSpPr>
          <p:cNvPr id="10" name="Flèche gauche 9"/>
          <p:cNvSpPr/>
          <p:nvPr/>
        </p:nvSpPr>
        <p:spPr bwMode="auto">
          <a:xfrm rot="16200000">
            <a:off x="3997470" y="2842636"/>
            <a:ext cx="452649" cy="288032"/>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12" name="Rounded Rectangle 4"/>
          <p:cNvSpPr/>
          <p:nvPr/>
        </p:nvSpPr>
        <p:spPr bwMode="auto">
          <a:xfrm>
            <a:off x="7320136" y="3211575"/>
            <a:ext cx="2304256" cy="484682"/>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400" b="1" dirty="0">
                <a:solidFill>
                  <a:srgbClr val="000000"/>
                </a:solidFill>
              </a:rPr>
              <a:t>الشهادات المطلوبة</a:t>
            </a:r>
          </a:p>
        </p:txBody>
      </p:sp>
      <p:sp>
        <p:nvSpPr>
          <p:cNvPr id="14" name="Flèche gauche 13"/>
          <p:cNvSpPr/>
          <p:nvPr/>
        </p:nvSpPr>
        <p:spPr bwMode="auto">
          <a:xfrm rot="16200000">
            <a:off x="8254258" y="2834322"/>
            <a:ext cx="472020" cy="324035"/>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15" name="Rounded Rectangle 4"/>
          <p:cNvSpPr/>
          <p:nvPr/>
        </p:nvSpPr>
        <p:spPr bwMode="auto">
          <a:xfrm>
            <a:off x="7032107" y="3929225"/>
            <a:ext cx="3240359" cy="241291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400" dirty="0">
                <a:solidFill>
                  <a:srgbClr val="000000"/>
                </a:solidFill>
              </a:rPr>
              <a:t>شهادة الليسانس أو أكثر        أو أي شهادة جامعية أخرى متحصل عليها من الخارج ومعترف بمعادلتها، تم الحصول عليها على الأقل ببكالوريا + 3 سنوات </a:t>
            </a:r>
          </a:p>
        </p:txBody>
      </p:sp>
      <p:sp>
        <p:nvSpPr>
          <p:cNvPr id="16" name="Rounded Rectangle 4"/>
          <p:cNvSpPr/>
          <p:nvPr/>
        </p:nvSpPr>
        <p:spPr bwMode="auto">
          <a:xfrm>
            <a:off x="6714436" y="3696258"/>
            <a:ext cx="4176463" cy="2862347"/>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400" b="1" dirty="0">
                <a:solidFill>
                  <a:srgbClr val="000000"/>
                </a:solidFill>
              </a:rPr>
              <a:t>بالنسبة للنظام الكلاسيكي</a:t>
            </a:r>
          </a:p>
          <a:p>
            <a:pPr algn="just" rtl="1" fontAlgn="base">
              <a:spcBef>
                <a:spcPct val="0"/>
              </a:spcBef>
              <a:spcAft>
                <a:spcPct val="0"/>
              </a:spcAft>
            </a:pPr>
            <a:r>
              <a:rPr lang="ar-DZ" sz="2400" dirty="0">
                <a:solidFill>
                  <a:srgbClr val="000000"/>
                </a:solidFill>
              </a:rPr>
              <a:t>- ليسانس في العلوم التجارية تخصص: محاسبة أو مالية أو محاسبة ومالية؛</a:t>
            </a:r>
          </a:p>
          <a:p>
            <a:pPr algn="just" rtl="1" fontAlgn="base">
              <a:spcBef>
                <a:spcPct val="0"/>
              </a:spcBef>
              <a:spcAft>
                <a:spcPct val="0"/>
              </a:spcAft>
            </a:pPr>
            <a:r>
              <a:rPr lang="ar-DZ" sz="2400" dirty="0">
                <a:solidFill>
                  <a:srgbClr val="000000"/>
                </a:solidFill>
              </a:rPr>
              <a:t>- ليسانس في علوم التسيير تخصص: محاسبة أو مالية؛</a:t>
            </a:r>
          </a:p>
          <a:p>
            <a:pPr algn="just" rtl="1" fontAlgn="base">
              <a:spcBef>
                <a:spcPct val="0"/>
              </a:spcBef>
              <a:spcAft>
                <a:spcPct val="0"/>
              </a:spcAft>
            </a:pPr>
            <a:r>
              <a:rPr lang="ar-DZ" sz="2400" dirty="0">
                <a:solidFill>
                  <a:srgbClr val="000000"/>
                </a:solidFill>
              </a:rPr>
              <a:t>- ليسانس في العلوم الاقتصادية تخصص: علوم مالية أو اقتصاد مالي.</a:t>
            </a:r>
          </a:p>
        </p:txBody>
      </p:sp>
      <p:sp>
        <p:nvSpPr>
          <p:cNvPr id="17" name="Rounded Rectangle 4"/>
          <p:cNvSpPr/>
          <p:nvPr/>
        </p:nvSpPr>
        <p:spPr bwMode="auto">
          <a:xfrm>
            <a:off x="7050724" y="3803284"/>
            <a:ext cx="4176463" cy="2763267"/>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800" b="1" dirty="0">
                <a:solidFill>
                  <a:srgbClr val="000000"/>
                </a:solidFill>
              </a:rPr>
              <a:t>بالنسبة لنظام ل م د</a:t>
            </a:r>
          </a:p>
          <a:p>
            <a:pPr algn="ctr" rtl="1" fontAlgn="base">
              <a:spcBef>
                <a:spcPct val="0"/>
              </a:spcBef>
              <a:spcAft>
                <a:spcPct val="0"/>
              </a:spcAft>
            </a:pPr>
            <a:r>
              <a:rPr lang="ar-DZ" sz="2800" dirty="0">
                <a:solidFill>
                  <a:srgbClr val="000000"/>
                </a:solidFill>
              </a:rPr>
              <a:t>- ليسانس في العلوم التجارية تخصص: محاسبة وتدقيق        أو محاسبة ومالية أو محاسبة وجباية.</a:t>
            </a:r>
          </a:p>
        </p:txBody>
      </p:sp>
      <p:sp>
        <p:nvSpPr>
          <p:cNvPr id="18" name="Rounded Rectangle 4"/>
          <p:cNvSpPr/>
          <p:nvPr/>
        </p:nvSpPr>
        <p:spPr bwMode="auto">
          <a:xfrm>
            <a:off x="2135561" y="4236705"/>
            <a:ext cx="3564394" cy="241291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400" dirty="0">
                <a:solidFill>
                  <a:srgbClr val="000000"/>
                </a:solidFill>
              </a:rPr>
              <a:t>تشمل الاختبارات اختبارات كتابية واختبارات شفهية للقبول النهائي، حيث يتم حساب لكل مترشح 240 نقطة بالنسبة للاختبارات الكتابية، و80 نقطة بالنسبة للاختبارات الشفوية.</a:t>
            </a:r>
          </a:p>
        </p:txBody>
      </p:sp>
      <p:sp>
        <p:nvSpPr>
          <p:cNvPr id="19" name="Rounded Rectangle 4"/>
          <p:cNvSpPr/>
          <p:nvPr/>
        </p:nvSpPr>
        <p:spPr bwMode="auto">
          <a:xfrm>
            <a:off x="1926376" y="4446099"/>
            <a:ext cx="4522681" cy="2862347"/>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400" b="1" dirty="0">
                <a:solidFill>
                  <a:srgbClr val="000000"/>
                </a:solidFill>
              </a:rPr>
              <a:t>الاختبارات الكتابية للقبول</a:t>
            </a:r>
          </a:p>
          <a:p>
            <a:pPr marL="342900" indent="-342900" algn="r" rtl="1" fontAlgn="base">
              <a:spcBef>
                <a:spcPct val="0"/>
              </a:spcBef>
              <a:spcAft>
                <a:spcPct val="0"/>
              </a:spcAft>
              <a:buFont typeface="Wingdings" panose="05000000000000000000" pitchFamily="2" charset="2"/>
              <a:buChar char="ü"/>
            </a:pPr>
            <a:r>
              <a:rPr lang="ar-DZ" sz="2400" dirty="0">
                <a:solidFill>
                  <a:srgbClr val="000000"/>
                </a:solidFill>
              </a:rPr>
              <a:t>مالية ومحاسبة ( معامل 3 المدة 4سا)؛</a:t>
            </a:r>
          </a:p>
          <a:p>
            <a:pPr marL="342900" indent="-342900" algn="r" rtl="1" fontAlgn="base">
              <a:spcBef>
                <a:spcPct val="0"/>
              </a:spcBef>
              <a:spcAft>
                <a:spcPct val="0"/>
              </a:spcAft>
              <a:buFont typeface="Wingdings" panose="05000000000000000000" pitchFamily="2" charset="2"/>
              <a:buChar char="ü"/>
            </a:pPr>
            <a:r>
              <a:rPr lang="ar-DZ" sz="2400" dirty="0">
                <a:solidFill>
                  <a:srgbClr val="000000"/>
                </a:solidFill>
              </a:rPr>
              <a:t>تدقيق (معامل 3 المدة 3سا)؛</a:t>
            </a:r>
          </a:p>
          <a:p>
            <a:pPr marL="342900" indent="-342900" algn="r" rtl="1" fontAlgn="base">
              <a:spcBef>
                <a:spcPct val="0"/>
              </a:spcBef>
              <a:spcAft>
                <a:spcPct val="0"/>
              </a:spcAft>
              <a:buFont typeface="Wingdings" panose="05000000000000000000" pitchFamily="2" charset="2"/>
              <a:buChar char="ü"/>
            </a:pPr>
            <a:r>
              <a:rPr lang="ar-DZ" sz="2400" dirty="0">
                <a:solidFill>
                  <a:srgbClr val="000000"/>
                </a:solidFill>
              </a:rPr>
              <a:t>قانون وجباية (معامل 2 المدة 3سا)؛</a:t>
            </a:r>
          </a:p>
          <a:p>
            <a:pPr marL="342900" indent="-342900" algn="r" rtl="1" fontAlgn="base">
              <a:spcBef>
                <a:spcPct val="0"/>
              </a:spcBef>
              <a:spcAft>
                <a:spcPct val="0"/>
              </a:spcAft>
              <a:buFont typeface="Wingdings" panose="05000000000000000000" pitchFamily="2" charset="2"/>
              <a:buChar char="ü"/>
            </a:pPr>
            <a:r>
              <a:rPr lang="ar-DZ" sz="2400" dirty="0">
                <a:solidFill>
                  <a:srgbClr val="000000"/>
                </a:solidFill>
              </a:rPr>
              <a:t>تكنولوجيا الإعلام والإحصاء (المعامل 2 المدة 2 </a:t>
            </a:r>
            <a:r>
              <a:rPr lang="ar-DZ" sz="2400" dirty="0" err="1">
                <a:solidFill>
                  <a:srgbClr val="000000"/>
                </a:solidFill>
              </a:rPr>
              <a:t>سا</a:t>
            </a:r>
            <a:r>
              <a:rPr lang="ar-DZ" sz="2400" dirty="0">
                <a:solidFill>
                  <a:srgbClr val="000000"/>
                </a:solidFill>
              </a:rPr>
              <a:t>)؛</a:t>
            </a:r>
          </a:p>
          <a:p>
            <a:pPr marL="342900" indent="-342900" algn="r" rtl="1" fontAlgn="base">
              <a:spcBef>
                <a:spcPct val="0"/>
              </a:spcBef>
              <a:spcAft>
                <a:spcPct val="0"/>
              </a:spcAft>
              <a:buFont typeface="Wingdings" panose="05000000000000000000" pitchFamily="2" charset="2"/>
              <a:buChar char="ü"/>
            </a:pPr>
            <a:r>
              <a:rPr lang="ar-DZ" sz="2400" dirty="0">
                <a:solidFill>
                  <a:srgbClr val="000000"/>
                </a:solidFill>
              </a:rPr>
              <a:t>لغات  (المعامل 1 المدة 2).</a:t>
            </a:r>
          </a:p>
        </p:txBody>
      </p:sp>
      <p:sp>
        <p:nvSpPr>
          <p:cNvPr id="20" name="Rounded Rectangle 4"/>
          <p:cNvSpPr/>
          <p:nvPr/>
        </p:nvSpPr>
        <p:spPr bwMode="auto">
          <a:xfrm>
            <a:off x="1900992" y="4024735"/>
            <a:ext cx="4450526" cy="2862347"/>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400" b="1" dirty="0">
                <a:solidFill>
                  <a:srgbClr val="000000"/>
                </a:solidFill>
              </a:rPr>
              <a:t>الاختبارات الشفهية للقبول النهائي</a:t>
            </a:r>
          </a:p>
          <a:p>
            <a:pPr algn="just" rtl="1" fontAlgn="base">
              <a:spcBef>
                <a:spcPct val="0"/>
              </a:spcBef>
              <a:spcAft>
                <a:spcPct val="0"/>
              </a:spcAft>
            </a:pPr>
            <a:r>
              <a:rPr lang="ar-DZ" sz="2400" dirty="0">
                <a:solidFill>
                  <a:srgbClr val="000000"/>
                </a:solidFill>
              </a:rPr>
              <a:t>ينتقل لهذه الاختبارات المترشحون الذين تحصلوا على معدل يعادل       أو يفوق 10 من 20 في الاختبارات الكتابية.</a:t>
            </a:r>
          </a:p>
          <a:p>
            <a:pPr algn="just" rtl="1" fontAlgn="base">
              <a:spcBef>
                <a:spcPct val="0"/>
              </a:spcBef>
              <a:spcAft>
                <a:spcPct val="0"/>
              </a:spcAft>
            </a:pPr>
            <a:r>
              <a:rPr lang="ar-DZ" sz="2400" dirty="0">
                <a:solidFill>
                  <a:srgbClr val="000000"/>
                </a:solidFill>
              </a:rPr>
              <a:t> تتمثل هذه الاختبارات في شكل مقابلة تدور حول محاور مرتبطة بمهنة الخبير المحاسب ومحافظ الحسابات.</a:t>
            </a:r>
          </a:p>
        </p:txBody>
      </p:sp>
      <p:sp>
        <p:nvSpPr>
          <p:cNvPr id="21" name="Rounded Rectangular Callout 3"/>
          <p:cNvSpPr/>
          <p:nvPr/>
        </p:nvSpPr>
        <p:spPr bwMode="auto">
          <a:xfrm>
            <a:off x="2207568" y="142287"/>
            <a:ext cx="7488832" cy="583242"/>
          </a:xfrm>
          <a:prstGeom prst="wedgeRoundRectCallout">
            <a:avLst>
              <a:gd name="adj1" fmla="val 4030"/>
              <a:gd name="adj2" fmla="val 98944"/>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3200" dirty="0" err="1">
                <a:solidFill>
                  <a:srgbClr val="003366"/>
                </a:solidFill>
                <a:effectLst>
                  <a:outerShdw blurRad="38100" dist="38100" dir="2700000" algn="tl">
                    <a:srgbClr val="000000">
                      <a:alpha val="43137"/>
                    </a:srgbClr>
                  </a:outerShdw>
                </a:effectLst>
                <a:latin typeface="Gabriola" pitchFamily="82" charset="0"/>
              </a:rPr>
              <a:t>الإلتحاق</a:t>
            </a:r>
            <a:r>
              <a:rPr lang="ar-DZ" sz="3200" dirty="0">
                <a:solidFill>
                  <a:srgbClr val="003366"/>
                </a:solidFill>
                <a:effectLst>
                  <a:outerShdw blurRad="38100" dist="38100" dir="2700000" algn="tl">
                    <a:srgbClr val="000000">
                      <a:alpha val="43137"/>
                    </a:srgbClr>
                  </a:outerShdw>
                </a:effectLst>
                <a:latin typeface="Gabriola" pitchFamily="82" charset="0"/>
              </a:rPr>
              <a:t> بمعهد التعليم المتخصص لمهنة المحاسب</a:t>
            </a:r>
            <a:endParaRPr lang="ar-DZ" b="1" dirty="0">
              <a:solidFill>
                <a:srgbClr val="003366"/>
              </a:solidFill>
              <a:effectLst>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250931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7" grpId="0" animBg="1"/>
      <p:bldP spid="18" grpId="0" animBg="1"/>
      <p:bldP spid="19" grpId="0" animBg="1"/>
      <p:bldP spid="2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590TGp_climb_dark_ani">
  <a:themeElements>
    <a:clrScheme name="Office Them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clrMap bg1="dk2" tx1="lt1" bg2="dk1" tx2="lt2" accent1="accent1" accent2="accent2" accent3="accent3" accent4="accent4" accent5="accent5" accent6="accent6" hlink="hlink" folHlink="folHlink"/>
    </a:extraClrScheme>
    <a:extraClrScheme>
      <a:clrScheme name="Office Theme 2">
        <a:dk1>
          <a:srgbClr val="5F5F5F"/>
        </a:dk1>
        <a:lt1>
          <a:srgbClr val="FFFFFF"/>
        </a:lt1>
        <a:dk2>
          <a:srgbClr val="232751"/>
        </a:dk2>
        <a:lt2>
          <a:srgbClr val="CCFFCC"/>
        </a:lt2>
        <a:accent1>
          <a:srgbClr val="62A2DC"/>
        </a:accent1>
        <a:accent2>
          <a:srgbClr val="E29B54"/>
        </a:accent2>
        <a:accent3>
          <a:srgbClr val="ACACB3"/>
        </a:accent3>
        <a:accent4>
          <a:srgbClr val="DADADA"/>
        </a:accent4>
        <a:accent5>
          <a:srgbClr val="B7CEEB"/>
        </a:accent5>
        <a:accent6>
          <a:srgbClr val="CD8C4B"/>
        </a:accent6>
        <a:hlink>
          <a:srgbClr val="83CE5A"/>
        </a:hlink>
        <a:folHlink>
          <a:srgbClr val="DE585B"/>
        </a:folHlink>
      </a:clrScheme>
      <a:clrMap bg1="dk2" tx1="lt1" bg2="dk1" tx2="lt2" accent1="accent1" accent2="accent2" accent3="accent3" accent4="accent4" accent5="accent5" accent6="accent6" hlink="hlink" folHlink="folHlink"/>
    </a:extraClrScheme>
    <a:extraClrScheme>
      <a:clrScheme name="Office Theme 3">
        <a:dk1>
          <a:srgbClr val="5F5F5F"/>
        </a:dk1>
        <a:lt1>
          <a:srgbClr val="FFFFFF"/>
        </a:lt1>
        <a:dk2>
          <a:srgbClr val="504736"/>
        </a:dk2>
        <a:lt2>
          <a:srgbClr val="CCECFF"/>
        </a:lt2>
        <a:accent1>
          <a:srgbClr val="DE6084"/>
        </a:accent1>
        <a:accent2>
          <a:srgbClr val="63B1C9"/>
        </a:accent2>
        <a:accent3>
          <a:srgbClr val="B3B1AE"/>
        </a:accent3>
        <a:accent4>
          <a:srgbClr val="DADADA"/>
        </a:accent4>
        <a:accent5>
          <a:srgbClr val="ECB6C2"/>
        </a:accent5>
        <a:accent6>
          <a:srgbClr val="59A0B6"/>
        </a:accent6>
        <a:hlink>
          <a:srgbClr val="D08B58"/>
        </a:hlink>
        <a:folHlink>
          <a:srgbClr val="67D53B"/>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590TGp_climb_dark_ani">
  <a:themeElements>
    <a:clrScheme name="Office Them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clrMap bg1="dk2" tx1="lt1" bg2="dk1" tx2="lt2" accent1="accent1" accent2="accent2" accent3="accent3" accent4="accent4" accent5="accent5" accent6="accent6" hlink="hlink" folHlink="folHlink"/>
    </a:extraClrScheme>
    <a:extraClrScheme>
      <a:clrScheme name="Office Theme 2">
        <a:dk1>
          <a:srgbClr val="5F5F5F"/>
        </a:dk1>
        <a:lt1>
          <a:srgbClr val="FFFFFF"/>
        </a:lt1>
        <a:dk2>
          <a:srgbClr val="232751"/>
        </a:dk2>
        <a:lt2>
          <a:srgbClr val="CCFFCC"/>
        </a:lt2>
        <a:accent1>
          <a:srgbClr val="62A2DC"/>
        </a:accent1>
        <a:accent2>
          <a:srgbClr val="E29B54"/>
        </a:accent2>
        <a:accent3>
          <a:srgbClr val="ACACB3"/>
        </a:accent3>
        <a:accent4>
          <a:srgbClr val="DADADA"/>
        </a:accent4>
        <a:accent5>
          <a:srgbClr val="B7CEEB"/>
        </a:accent5>
        <a:accent6>
          <a:srgbClr val="CD8C4B"/>
        </a:accent6>
        <a:hlink>
          <a:srgbClr val="83CE5A"/>
        </a:hlink>
        <a:folHlink>
          <a:srgbClr val="DE585B"/>
        </a:folHlink>
      </a:clrScheme>
      <a:clrMap bg1="dk2" tx1="lt1" bg2="dk1" tx2="lt2" accent1="accent1" accent2="accent2" accent3="accent3" accent4="accent4" accent5="accent5" accent6="accent6" hlink="hlink" folHlink="folHlink"/>
    </a:extraClrScheme>
    <a:extraClrScheme>
      <a:clrScheme name="Office Theme 3">
        <a:dk1>
          <a:srgbClr val="5F5F5F"/>
        </a:dk1>
        <a:lt1>
          <a:srgbClr val="FFFFFF"/>
        </a:lt1>
        <a:dk2>
          <a:srgbClr val="504736"/>
        </a:dk2>
        <a:lt2>
          <a:srgbClr val="CCECFF"/>
        </a:lt2>
        <a:accent1>
          <a:srgbClr val="DE6084"/>
        </a:accent1>
        <a:accent2>
          <a:srgbClr val="63B1C9"/>
        </a:accent2>
        <a:accent3>
          <a:srgbClr val="B3B1AE"/>
        </a:accent3>
        <a:accent4>
          <a:srgbClr val="DADADA"/>
        </a:accent4>
        <a:accent5>
          <a:srgbClr val="ECB6C2"/>
        </a:accent5>
        <a:accent6>
          <a:srgbClr val="59A0B6"/>
        </a:accent6>
        <a:hlink>
          <a:srgbClr val="D08B58"/>
        </a:hlink>
        <a:folHlink>
          <a:srgbClr val="67D53B"/>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590TGp_climb_dark_ani">
  <a:themeElements>
    <a:clrScheme name="Office Them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clrMap bg1="dk2" tx1="lt1" bg2="dk1" tx2="lt2" accent1="accent1" accent2="accent2" accent3="accent3" accent4="accent4" accent5="accent5" accent6="accent6" hlink="hlink" folHlink="folHlink"/>
    </a:extraClrScheme>
    <a:extraClrScheme>
      <a:clrScheme name="Office Theme 2">
        <a:dk1>
          <a:srgbClr val="5F5F5F"/>
        </a:dk1>
        <a:lt1>
          <a:srgbClr val="FFFFFF"/>
        </a:lt1>
        <a:dk2>
          <a:srgbClr val="232751"/>
        </a:dk2>
        <a:lt2>
          <a:srgbClr val="CCFFCC"/>
        </a:lt2>
        <a:accent1>
          <a:srgbClr val="62A2DC"/>
        </a:accent1>
        <a:accent2>
          <a:srgbClr val="E29B54"/>
        </a:accent2>
        <a:accent3>
          <a:srgbClr val="ACACB3"/>
        </a:accent3>
        <a:accent4>
          <a:srgbClr val="DADADA"/>
        </a:accent4>
        <a:accent5>
          <a:srgbClr val="B7CEEB"/>
        </a:accent5>
        <a:accent6>
          <a:srgbClr val="CD8C4B"/>
        </a:accent6>
        <a:hlink>
          <a:srgbClr val="83CE5A"/>
        </a:hlink>
        <a:folHlink>
          <a:srgbClr val="DE585B"/>
        </a:folHlink>
      </a:clrScheme>
      <a:clrMap bg1="dk2" tx1="lt1" bg2="dk1" tx2="lt2" accent1="accent1" accent2="accent2" accent3="accent3" accent4="accent4" accent5="accent5" accent6="accent6" hlink="hlink" folHlink="folHlink"/>
    </a:extraClrScheme>
    <a:extraClrScheme>
      <a:clrScheme name="Office Theme 3">
        <a:dk1>
          <a:srgbClr val="5F5F5F"/>
        </a:dk1>
        <a:lt1>
          <a:srgbClr val="FFFFFF"/>
        </a:lt1>
        <a:dk2>
          <a:srgbClr val="504736"/>
        </a:dk2>
        <a:lt2>
          <a:srgbClr val="CCECFF"/>
        </a:lt2>
        <a:accent1>
          <a:srgbClr val="DE6084"/>
        </a:accent1>
        <a:accent2>
          <a:srgbClr val="63B1C9"/>
        </a:accent2>
        <a:accent3>
          <a:srgbClr val="B3B1AE"/>
        </a:accent3>
        <a:accent4>
          <a:srgbClr val="DADADA"/>
        </a:accent4>
        <a:accent5>
          <a:srgbClr val="ECB6C2"/>
        </a:accent5>
        <a:accent6>
          <a:srgbClr val="59A0B6"/>
        </a:accent6>
        <a:hlink>
          <a:srgbClr val="D08B58"/>
        </a:hlink>
        <a:folHlink>
          <a:srgbClr val="67D53B"/>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2293</TotalTime>
  <Words>1402</Words>
  <Application>Microsoft Office PowerPoint</Application>
  <PresentationFormat>Grand écran</PresentationFormat>
  <Paragraphs>97</Paragraphs>
  <Slides>9</Slides>
  <Notes>1</Notes>
  <HiddenSlides>0</HiddenSlides>
  <MMClips>0</MMClips>
  <ScaleCrop>false</ScaleCrop>
  <HeadingPairs>
    <vt:vector size="6" baseType="variant">
      <vt:variant>
        <vt:lpstr>Polices utilisées</vt:lpstr>
      </vt:variant>
      <vt:variant>
        <vt:i4>10</vt:i4>
      </vt:variant>
      <vt:variant>
        <vt:lpstr>Thème</vt:lpstr>
      </vt:variant>
      <vt:variant>
        <vt:i4>4</vt:i4>
      </vt:variant>
      <vt:variant>
        <vt:lpstr>Titres des diapositives</vt:lpstr>
      </vt:variant>
      <vt:variant>
        <vt:i4>9</vt:i4>
      </vt:variant>
    </vt:vector>
  </HeadingPairs>
  <TitlesOfParts>
    <vt:vector size="23" baseType="lpstr">
      <vt:lpstr>宋体</vt:lpstr>
      <vt:lpstr>Arial</vt:lpstr>
      <vt:lpstr>Arial Black</vt:lpstr>
      <vt:lpstr>Calibri</vt:lpstr>
      <vt:lpstr>Gabriola</vt:lpstr>
      <vt:lpstr>Times New Roman</vt:lpstr>
      <vt:lpstr>Tw Cen MT</vt:lpstr>
      <vt:lpstr>Tw Cen MT Condensed</vt:lpstr>
      <vt:lpstr>Wingdings</vt:lpstr>
      <vt:lpstr>Wingdings 3</vt:lpstr>
      <vt:lpstr>Intégral</vt:lpstr>
      <vt:lpstr>590TGp_climb_dark_ani</vt:lpstr>
      <vt:lpstr>1_590TGp_climb_dark_ani</vt:lpstr>
      <vt:lpstr>2_590TGp_climb_dark_ani</vt:lpstr>
      <vt:lpstr>التدقيق</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imybe</dc:creator>
  <cp:lastModifiedBy>imybe</cp:lastModifiedBy>
  <cp:revision>44</cp:revision>
  <dcterms:created xsi:type="dcterms:W3CDTF">2021-03-30T17:59:31Z</dcterms:created>
  <dcterms:modified xsi:type="dcterms:W3CDTF">2024-11-12T19:20:24Z</dcterms:modified>
</cp:coreProperties>
</file>